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03905C-7F1E-4EB1-83CB-22633D84A613}" type="datetime1">
              <a:rPr lang="es-ES" smtClean="0"/>
              <a:t>01/03/2022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346C4A-AC5D-41C9-92CB-B29B3A4C2452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BB1A04-13E8-48CD-97F9-AC2568E1A8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246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65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373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AB3AFB-596D-4F4F-A0E2-7212CED41EAA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D29B-7FA7-462E-9F66-F7535CDBC402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7E9933-50FB-48C8-A8C8-4EEF40652EAD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E9B93-6507-4CBF-A88C-76CAA021E018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2AA52-DDA1-4945-94E1-A9E6959956E2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3A044-2273-434D-A7F2-5D25DDC1C78B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545DF-7CF6-4379-A6A0-93C62DAD3645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BB6CC-FBA9-4725-92DF-D94BEBAC68DB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64D12-4AF6-4724-970F-9FEBCE25C9B0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E147ED-D672-4C21-8F30-1310CBD539B9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21423-6C0D-486C-9687-383144CAAE9E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DEF8D-9EEF-4614-9E19-CE77C81F09D3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A25AA-8ABD-4590-B9B8-8669A47C0ACD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A92E7A-A1BE-4084-9173-FB68E0343787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C869D9-8F35-4CA4-AA4D-335F53E8E2A4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371BB9-9019-4266-B397-95F1F492E6C9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ED8AEB-AA97-48E7-B0DC-748C438394B7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88C9AE0-7697-42F1-BDB3-E906F6B6BC3D}" type="datetime1">
              <a:rPr lang="es-ES" noProof="0" smtClean="0"/>
              <a:t>01/03/2022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ángulo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pic>
          <p:nvPicPr>
            <p:cNvPr id="12" name="Imagen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 descr="Bombilla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ctángulo con esquinas opuestas redondeadas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bre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orma libre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orma libre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orma libre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orma libre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orma libre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orma libre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orma libre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orma libre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ángulo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orma libre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orma libre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orma libre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orma libre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orma libre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orma libre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orma libre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orma libre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orma libre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ángulo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6600" dirty="0"/>
              <a:t>Mapa mental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 fontScale="92500"/>
          </a:bodyPr>
          <a:lstStyle/>
          <a:p>
            <a:pPr algn="ctr" rtl="0"/>
            <a:r>
              <a:rPr lang="es-ES" sz="2800" dirty="0"/>
              <a:t>Temas para desarrollo de investigación 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US" dirty="0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1A802E4D-59E4-4353-BBE3-324EF861A3CE}"/>
              </a:ext>
            </a:extLst>
          </p:cNvPr>
          <p:cNvSpPr txBox="1">
            <a:spLocks/>
          </p:cNvSpPr>
          <p:nvPr/>
        </p:nvSpPr>
        <p:spPr>
          <a:xfrm>
            <a:off x="107576" y="5289543"/>
            <a:ext cx="6857999" cy="162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Proyecto de graduación i</a:t>
            </a:r>
          </a:p>
          <a:p>
            <a:r>
              <a:rPr lang="es-ES" dirty="0">
                <a:solidFill>
                  <a:schemeClr val="bg1"/>
                </a:solidFill>
              </a:rPr>
              <a:t>Jorge Alexander Garcia Morales</a:t>
            </a:r>
          </a:p>
          <a:p>
            <a:r>
              <a:rPr lang="es-ES" dirty="0">
                <a:solidFill>
                  <a:schemeClr val="bg1"/>
                </a:solidFill>
              </a:rPr>
              <a:t>0910-17-10169</a:t>
            </a: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03A83F1-3E41-4A3B-8AF5-A3F632630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9380"/>
            <a:ext cx="12191999" cy="6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43768CA-CEBF-4883-B54B-883B6E9DD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" y="532918"/>
            <a:ext cx="12162193" cy="57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E4128AD0-31E9-46AC-9E10-CFF9D7942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455584"/>
            <a:ext cx="12187239" cy="596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1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upo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ángulo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pic>
          <p:nvPicPr>
            <p:cNvPr id="282" name="Imagen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6="http://schemas.microsoft.com/office/drawing/2014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1" name="Grupo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296FE0D6-A22C-4C0F-A098-540AC0337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03" y="13349"/>
            <a:ext cx="11474909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21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67_TF22898775_Win32" id="{2360EE0D-CDA3-4546-8917-A078E14AF283}" vid="{A4D62708-C547-4F0B-A5D6-5DC6A696AF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moderno</Template>
  <TotalTime>21</TotalTime>
  <Words>21</Words>
  <Application>Microsoft Office PowerPoint</Application>
  <PresentationFormat>Panorámica</PresentationFormat>
  <Paragraphs>10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Circuito</vt:lpstr>
      <vt:lpstr>Mapa mental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mental</dc:title>
  <dc:creator>Aleksander</dc:creator>
  <cp:lastModifiedBy>Aleksander</cp:lastModifiedBy>
  <cp:revision>4</cp:revision>
  <dcterms:created xsi:type="dcterms:W3CDTF">2022-02-26T08:40:07Z</dcterms:created>
  <dcterms:modified xsi:type="dcterms:W3CDTF">2022-03-01T15:51:25Z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