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A048-78BE-4387-A875-43C8E30E2356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8B76-1B1F-4E83-9E92-1DF2E8E09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4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A048-78BE-4387-A875-43C8E30E2356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8B76-1B1F-4E83-9E92-1DF2E8E09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3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A048-78BE-4387-A875-43C8E30E2356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8B76-1B1F-4E83-9E92-1DF2E8E09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05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A048-78BE-4387-A875-43C8E30E2356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8B76-1B1F-4E83-9E92-1DF2E8E0930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9302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A048-78BE-4387-A875-43C8E30E2356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8B76-1B1F-4E83-9E92-1DF2E8E09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81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A048-78BE-4387-A875-43C8E30E2356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8B76-1B1F-4E83-9E92-1DF2E8E09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54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A048-78BE-4387-A875-43C8E30E2356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8B76-1B1F-4E83-9E92-1DF2E8E09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25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A048-78BE-4387-A875-43C8E30E2356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8B76-1B1F-4E83-9E92-1DF2E8E09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1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A048-78BE-4387-A875-43C8E30E2356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8B76-1B1F-4E83-9E92-1DF2E8E09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A048-78BE-4387-A875-43C8E30E2356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8B76-1B1F-4E83-9E92-1DF2E8E09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0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A048-78BE-4387-A875-43C8E30E2356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8B76-1B1F-4E83-9E92-1DF2E8E09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0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A048-78BE-4387-A875-43C8E30E2356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8B76-1B1F-4E83-9E92-1DF2E8E09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8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A048-78BE-4387-A875-43C8E30E2356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8B76-1B1F-4E83-9E92-1DF2E8E09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5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A048-78BE-4387-A875-43C8E30E2356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8B76-1B1F-4E83-9E92-1DF2E8E09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00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A048-78BE-4387-A875-43C8E30E2356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8B76-1B1F-4E83-9E92-1DF2E8E09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02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A048-78BE-4387-A875-43C8E30E2356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8B76-1B1F-4E83-9E92-1DF2E8E09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1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A048-78BE-4387-A875-43C8E30E2356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8B76-1B1F-4E83-9E92-1DF2E8E09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7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168A048-78BE-4387-A875-43C8E30E2356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E8B76-1B1F-4E83-9E92-1DF2E8E09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84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DF9A71-DE7D-45BB-AE0E-D1279BF704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Titulo del Trabajo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F9AC0FC-BBE6-4D2E-A2A8-BE57D6AB6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/>
              <a:t>Nombre del estudiante - carnet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16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877797-9F01-4A64-885B-0ADCD2172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Justificación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765F07-4670-48CC-B66D-247107C5D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El Por qué del trabajo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231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36ACE2-9718-472A-9F0E-C5C354581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Preguntas de Investigación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62AF6C-0D06-4D42-8D88-DAFAADE48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Pregunta principal y preguntas específicas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30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083021-1866-4DBF-83AB-ECD907348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Objetivo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B168B7-74B1-4A17-8A33-109B715B8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Objetivo General y Objetivos Específicos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68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6DEFA2-6EAD-44DD-A13B-E26C8AD0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Hipótesis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A0240A-4AC2-4D29-BF55-B7474690B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Hipótesis y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24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171A52-050A-4084-8C58-D5D6DC26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Metodología de la Investigación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C7E2F5-7661-4E5A-95F7-029CAA6F3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Describir los métodos que se utilizarán en la investigación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531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786CBC-F2D6-4041-9B60-02438CC7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Capítulo 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0EB55B-A596-467D-909A-760BD6E31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Puntos Principales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00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F3A113-0670-4DDE-8FBD-E1C926304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Capítulo III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AC2817-BF9E-4AE3-91AD-4C9404110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Puntos Principales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37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</TotalTime>
  <Words>53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Titulo del Trabajo</vt:lpstr>
      <vt:lpstr>Justificación</vt:lpstr>
      <vt:lpstr>Preguntas de Investigación</vt:lpstr>
      <vt:lpstr>Objetivo</vt:lpstr>
      <vt:lpstr>Hipótesis</vt:lpstr>
      <vt:lpstr>Metodología de la Investigación </vt:lpstr>
      <vt:lpstr>Capítulo II</vt:lpstr>
      <vt:lpstr>Capítulo III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 del Trabajo</dc:title>
  <dc:creator>Osberto Alejandro Pineda</dc:creator>
  <cp:lastModifiedBy>alfredo</cp:lastModifiedBy>
  <cp:revision>3</cp:revision>
  <dcterms:created xsi:type="dcterms:W3CDTF">2020-05-15T23:46:41Z</dcterms:created>
  <dcterms:modified xsi:type="dcterms:W3CDTF">2022-05-21T03:54:28Z</dcterms:modified>
</cp:coreProperties>
</file>