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9" r:id="rId3"/>
    <p:sldId id="261" r:id="rId4"/>
    <p:sldId id="287" r:id="rId5"/>
    <p:sldId id="303" r:id="rId6"/>
    <p:sldId id="294" r:id="rId7"/>
    <p:sldId id="306" r:id="rId8"/>
    <p:sldId id="295" r:id="rId9"/>
    <p:sldId id="297" r:id="rId10"/>
    <p:sldId id="300" r:id="rId11"/>
    <p:sldId id="301" r:id="rId12"/>
    <p:sldId id="302" r:id="rId13"/>
    <p:sldId id="278" r:id="rId14"/>
  </p:sldIdLst>
  <p:sldSz cx="9144000" cy="5143500" type="screen16x9"/>
  <p:notesSz cx="6858000" cy="9144000"/>
  <p:embeddedFontLst>
    <p:embeddedFont>
      <p:font typeface="Muli"/>
      <p:regular r:id="rId16"/>
      <p:bold r:id="rId17"/>
      <p:italic r:id="rId18"/>
      <p:boldItalic r:id="rId19"/>
    </p:embeddedFont>
    <p:embeddedFont>
      <p:font typeface="Lexend Deca"/>
      <p:regular r:id="rId20"/>
    </p:embeddedFont>
    <p:embeddedFont>
      <p:font typeface="Muli Regular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BD4EA9-9006-4293-9D39-275DE9CD195B}">
  <a:tblStyle styleId="{5ABD4EA9-9006-4293-9D39-275DE9CD19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5960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492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458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515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475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57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6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9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12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15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18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254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568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93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88497" y="1599939"/>
            <a:ext cx="5522057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Secciones del Anteproyecto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62143" y="167893"/>
            <a:ext cx="885736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Anexos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82205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ES" dirty="0"/>
              <a:t>Anexo 1 – Capítulo II – Marco Teórico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ES" dirty="0"/>
              <a:t>Anexo 2 – Capítulo III – Marco Teórico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058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62143" y="167893"/>
            <a:ext cx="885736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Bibliografía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82205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ES" dirty="0"/>
              <a:t>En orden alfabético por apellido del autor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ES" dirty="0"/>
              <a:t>Preferible si es generado automáticamente por Word con normas APA 7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ES" dirty="0"/>
              <a:t>Si no es generado automáticamente debe de seguir siempre las normas APA 7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119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126536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Guarda Final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82205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Hoja dejada en Blanco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37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4163786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Gracias!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Preguntas?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“Si puedes encontrar un camino sin obstáculos, probablemente no lleve a ningún lado.”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Frank A. Clark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126536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Guarda Inicial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82205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Hoja dejada en Blanco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126536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Hoja de Presentación de la Tesis (Carátula)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82205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Artículo 33 del Reglamento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En la parte superior Facultad y Escuela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En la parte superior antes de escudo el título de la tesis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Centrado dentro del escudo “Anteproyecto de Graduación Presentada por </a:t>
            </a:r>
            <a:r>
              <a:rPr lang="es-GT" dirty="0" err="1"/>
              <a:t>xxxxx</a:t>
            </a:r>
            <a:r>
              <a:rPr lang="es-GT" dirty="0"/>
              <a:t>”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En la parte inferior lugar, mes y año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500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62143" y="200550"/>
            <a:ext cx="885736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Indice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82205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Formado con base en los diferentes capítulos. </a:t>
            </a:r>
            <a:r>
              <a:rPr lang="es-GT" dirty="0" err="1"/>
              <a:t>Indice</a:t>
            </a:r>
            <a:r>
              <a:rPr lang="es-GT" dirty="0"/>
              <a:t> generado automáticamente por Word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37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62143" y="200550"/>
            <a:ext cx="8857364" cy="66887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Resumen / Abstract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34384" y="953486"/>
            <a:ext cx="8220550" cy="39894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Proporciona una descripción clara del documento sin que se necesite la lectura completa del mismo.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Entre 150 a 300 palabras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En español e inglés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Menciona el antecedente más importante, el por qué del trabajo, objetivo principal, métodos de investigación, conclusión principal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endParaRPr lang="es-GT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965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62143" y="200550"/>
            <a:ext cx="8857364" cy="66887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34384" y="953486"/>
            <a:ext cx="8220550" cy="39894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Primer párrafo de lo que trata el tema del proyecto de graduación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Segundo párrafo: Marco conceptual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Tercer párrafo: Marco metodológico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Cuarto párrafo: Conclusiones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endParaRPr lang="es-GT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78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62143" y="167893"/>
            <a:ext cx="885736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 del Anteproyecto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82205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Sección 1 – Marco Conceptual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Sección 2 – Marco Metodológico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endParaRPr lang="es-GT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88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29486" y="167893"/>
            <a:ext cx="8857364" cy="6170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47893" y="872892"/>
            <a:ext cx="8220550" cy="34338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Primera conclusión – Es posible realizar el proyecto de graduación y por qué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GT" dirty="0"/>
              <a:t>Siguientes conclusiones – Limitaciones que podría tener en la investigación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GT" b="1" dirty="0"/>
              <a:t>Párrafos de cuatro a 10 líneas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741132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286</Words>
  <Application>Microsoft Office PowerPoint</Application>
  <PresentationFormat>On-screen Show (16:9)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Muli</vt:lpstr>
      <vt:lpstr>Arial</vt:lpstr>
      <vt:lpstr>Lexend Deca</vt:lpstr>
      <vt:lpstr>Muli Regular</vt:lpstr>
      <vt:lpstr>Aliena template</vt:lpstr>
      <vt:lpstr>Secciones del Anteproyecto</vt:lpstr>
      <vt:lpstr>PowerPoint Presentation</vt:lpstr>
      <vt:lpstr>Guarda Inicial</vt:lpstr>
      <vt:lpstr>Hoja de Presentación de la Tesis (Carátula)</vt:lpstr>
      <vt:lpstr>Indice</vt:lpstr>
      <vt:lpstr>Resumen / Abstract</vt:lpstr>
      <vt:lpstr>Introducción</vt:lpstr>
      <vt:lpstr>Contenido del Anteproyecto</vt:lpstr>
      <vt:lpstr>Conclusiones</vt:lpstr>
      <vt:lpstr>Anexos</vt:lpstr>
      <vt:lpstr>Bibliografía</vt:lpstr>
      <vt:lpstr>Guarda Final</vt:lpstr>
      <vt:lpstr>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Osberto Alejandro Pineda</dc:creator>
  <cp:lastModifiedBy>alfredo</cp:lastModifiedBy>
  <cp:revision>9</cp:revision>
  <dcterms:modified xsi:type="dcterms:W3CDTF">2022-05-21T03:51:32Z</dcterms:modified>
</cp:coreProperties>
</file>