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-248589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kpublishing.com/category/book-reviews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pinterest.com/explore/letras-para-tatuajes-958426555743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6CDD6-3925-4F8D-9B8E-CD82AFDC2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Guía Marco Teórico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95A091-5C3E-4EAA-82D6-FE0F17A0B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Curso: Proyecto de Graduación I</a:t>
            </a:r>
          </a:p>
          <a:p>
            <a:r>
              <a:rPr lang="es-GT" dirty="0"/>
              <a:t>Año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9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BADF9B-D5AB-4F94-BE6C-6C22657D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Puntos a Reforzar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60D6C5-80AA-4488-88B5-5768D7FD4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714874" cy="3318936"/>
          </a:xfrm>
        </p:spPr>
        <p:txBody>
          <a:bodyPr/>
          <a:lstStyle/>
          <a:p>
            <a:r>
              <a:rPr lang="es-GT" dirty="0"/>
              <a:t>Normas APA </a:t>
            </a:r>
          </a:p>
          <a:p>
            <a:pPr lvl="1"/>
            <a:r>
              <a:rPr lang="es-GT" dirty="0"/>
              <a:t>Tipo y Tamaño de Letra</a:t>
            </a:r>
          </a:p>
          <a:p>
            <a:pPr lvl="1"/>
            <a:r>
              <a:rPr lang="es-GT" dirty="0"/>
              <a:t>Espaciado entre Líneas</a:t>
            </a:r>
          </a:p>
          <a:p>
            <a:pPr lvl="1"/>
            <a:r>
              <a:rPr lang="es-GT" dirty="0"/>
              <a:t>Paginación</a:t>
            </a:r>
          </a:p>
          <a:p>
            <a:pPr lvl="1"/>
            <a:r>
              <a:rPr lang="es-GT" dirty="0"/>
              <a:t>Referenciación</a:t>
            </a:r>
          </a:p>
          <a:p>
            <a:pPr lvl="1"/>
            <a:r>
              <a:rPr lang="es-GT" dirty="0"/>
              <a:t>Bibliografía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C6BB8F-0EE4-4294-AB3B-C55EAD55D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882189" y="552450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6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DAD53-5217-44CD-B37F-7661A30B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Capítulos II y III – Marco Teórico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68A0EA-4EF2-4B25-BD49-CC5DCCAF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GT" dirty="0"/>
              <a:t>Capítulo II – Marco Contextual (Variables Dependientes)</a:t>
            </a:r>
          </a:p>
          <a:p>
            <a:pPr lvl="1"/>
            <a:r>
              <a:rPr lang="es-GT" dirty="0"/>
              <a:t>Referencia Teórica del entorno en donde se realizará la investigación</a:t>
            </a:r>
          </a:p>
          <a:p>
            <a:pPr lvl="1"/>
            <a:r>
              <a:rPr lang="es-GT" dirty="0"/>
              <a:t>Términos generales sobre los aspectos que tratará la investigación</a:t>
            </a:r>
          </a:p>
          <a:p>
            <a:pPr lvl="1"/>
            <a:r>
              <a:rPr lang="es-GT" dirty="0"/>
              <a:t>Términos sobre lo que se automatizará  </a:t>
            </a:r>
          </a:p>
          <a:p>
            <a:r>
              <a:rPr lang="es-GT" dirty="0"/>
              <a:t>Capítulo III (Variable Independiente)</a:t>
            </a:r>
          </a:p>
          <a:p>
            <a:pPr lvl="1"/>
            <a:r>
              <a:rPr lang="es-GT" dirty="0"/>
              <a:t>Referencia Teórica de los diferentes términos que se utilizará como soporte a la parte práctica.</a:t>
            </a:r>
          </a:p>
          <a:p>
            <a:pPr lvl="1"/>
            <a:r>
              <a:rPr lang="es-GT" dirty="0"/>
              <a:t>Diferentes tipos de metodologías para realizar el trabajo </a:t>
            </a:r>
          </a:p>
          <a:p>
            <a:pPr lvl="1"/>
            <a:r>
              <a:rPr lang="es-GT" dirty="0"/>
              <a:t>Herramientas que se utilizarán para el desarrollo del producto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33D36D-58E4-4E5C-BE8B-181706670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124960" y="2556932"/>
            <a:ext cx="2200266" cy="16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4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32128F-5AD9-4AF3-83F5-90CFF45A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Aspectos a Considerar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2EEE8-09FC-4048-8251-92748D34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/>
              <a:t>Cada capítulo debe tener mínimo de 15 páginas </a:t>
            </a:r>
          </a:p>
          <a:p>
            <a:r>
              <a:rPr lang="es-GT" dirty="0"/>
              <a:t>Capítulos teóricos pueden cambiar de orden y pueden ser más de 2 capítulos, dependiendo de cada tema</a:t>
            </a:r>
          </a:p>
          <a:p>
            <a:r>
              <a:rPr lang="es-GT" dirty="0"/>
              <a:t>Deben haber un mínimo de 25 referencias bibliográficas. Bibliografía sustentada académicamente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4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7F07B2-FC62-4CDB-AF1E-9AA3BDCBA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590800" y="1238250"/>
            <a:ext cx="70104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52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</TotalTime>
  <Words>148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Guía Marco Teórico</vt:lpstr>
      <vt:lpstr>Puntos a Reforzar</vt:lpstr>
      <vt:lpstr>Capítulos II y III – Marco Teórico</vt:lpstr>
      <vt:lpstr>Aspectos a Considerar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Propuesta</dc:title>
  <dc:creator>Osberto Pineda</dc:creator>
  <cp:lastModifiedBy>Escuela Tecnica</cp:lastModifiedBy>
  <cp:revision>24</cp:revision>
  <dcterms:created xsi:type="dcterms:W3CDTF">2019-01-27T11:07:47Z</dcterms:created>
  <dcterms:modified xsi:type="dcterms:W3CDTF">2022-04-30T05:23:06Z</dcterms:modified>
</cp:coreProperties>
</file>