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ani Alexis" userId="e035fdc2-95c3-46d7-b39b-8bcf8cc2e33d" providerId="ADAL" clId="{25A5090A-8BBB-48D5-A07C-911BB694FAB8}"/>
    <pc:docChg chg="modSld">
      <pc:chgData name="Jelani Alexis" userId="e035fdc2-95c3-46d7-b39b-8bcf8cc2e33d" providerId="ADAL" clId="{25A5090A-8BBB-48D5-A07C-911BB694FAB8}" dt="2020-11-02T11:12:15.722" v="22" actId="1076"/>
      <pc:docMkLst>
        <pc:docMk/>
      </pc:docMkLst>
      <pc:sldChg chg="modSp mod">
        <pc:chgData name="Jelani Alexis" userId="e035fdc2-95c3-46d7-b39b-8bcf8cc2e33d" providerId="ADAL" clId="{25A5090A-8BBB-48D5-A07C-911BB694FAB8}" dt="2020-11-02T11:12:15.722" v="22" actId="1076"/>
        <pc:sldMkLst>
          <pc:docMk/>
          <pc:sldMk cId="110553899" sldId="258"/>
        </pc:sldMkLst>
        <pc:spChg chg="mod">
          <ac:chgData name="Jelani Alexis" userId="e035fdc2-95c3-46d7-b39b-8bcf8cc2e33d" providerId="ADAL" clId="{25A5090A-8BBB-48D5-A07C-911BB694FAB8}" dt="2020-11-02T11:12:08.070" v="21" actId="14100"/>
          <ac:spMkLst>
            <pc:docMk/>
            <pc:sldMk cId="110553899" sldId="258"/>
            <ac:spMk id="10" creationId="{85FB31CB-50C6-488B-8673-5BFC8CCB19D0}"/>
          </ac:spMkLst>
        </pc:spChg>
        <pc:picChg chg="mod">
          <ac:chgData name="Jelani Alexis" userId="e035fdc2-95c3-46d7-b39b-8bcf8cc2e33d" providerId="ADAL" clId="{25A5090A-8BBB-48D5-A07C-911BB694FAB8}" dt="2020-11-02T11:12:15.722" v="22" actId="1076"/>
          <ac:picMkLst>
            <pc:docMk/>
            <pc:sldMk cId="110553899" sldId="258"/>
            <ac:picMk id="5" creationId="{65B35ED2-6CB4-486A-A6A7-91A4F9BAA6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3974-5D04-45B2-B80A-CD7E96B64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5000" dirty="0"/>
              <a:t>Beroepsopdracht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35716-D274-4ADF-91E3-310E1F246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826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DC84-362D-45DB-9FF2-D95E1E6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Opbouw van de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35ED2-6CB4-486A-A6A7-91A4F9BAA6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1491341" y="2061323"/>
            <a:ext cx="5440158" cy="162546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03CD72-7048-42CC-B7A9-2ABD0A3C18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42110" y="2052638"/>
            <a:ext cx="2943331" cy="39973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FB31CB-50C6-488B-8673-5BFC8CCB19D0}"/>
              </a:ext>
            </a:extLst>
          </p:cNvPr>
          <p:cNvSpPr txBox="1"/>
          <p:nvPr/>
        </p:nvSpPr>
        <p:spPr>
          <a:xfrm>
            <a:off x="4356846" y="4051300"/>
            <a:ext cx="257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15 keuzes, 9 eindes. →</a:t>
            </a:r>
          </a:p>
        </p:txBody>
      </p:sp>
    </p:spTree>
    <p:extLst>
      <p:ext uri="{BB962C8B-B14F-4D97-AF65-F5344CB8AC3E}">
        <p14:creationId xmlns:p14="http://schemas.microsoft.com/office/powerpoint/2010/main" val="11055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51A3-72E9-44A5-8BD5-7AD4B29D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liep ik tegenaan?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02EE-567F-43AD-8BCD-05EEC0601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pPr marL="0" indent="0">
              <a:buNone/>
            </a:pPr>
            <a:r>
              <a:rPr lang="nl-NL" dirty="0"/>
              <a:t>Ik heb de opdracht nog niet af om een paar redenen:</a:t>
            </a:r>
          </a:p>
          <a:p>
            <a:pPr marL="0" indent="0">
              <a:buNone/>
            </a:pPr>
            <a:endParaRPr lang="nl-NL" dirty="0"/>
          </a:p>
          <a:p>
            <a:pPr>
              <a:buFontTx/>
              <a:buChar char="-"/>
            </a:pPr>
            <a:r>
              <a:rPr lang="nl-NL" dirty="0"/>
              <a:t>Het was moeilijk overzicht te krijgen in de code</a:t>
            </a:r>
          </a:p>
          <a:p>
            <a:pPr>
              <a:buFontTx/>
              <a:buChar char="-"/>
            </a:pPr>
            <a:r>
              <a:rPr lang="nl-NL" dirty="0"/>
              <a:t>Ik was veel te laat begonnen</a:t>
            </a:r>
          </a:p>
          <a:p>
            <a:pPr>
              <a:buFontTx/>
              <a:buChar char="-"/>
            </a:pPr>
            <a:r>
              <a:rPr lang="nl-NL" dirty="0"/>
              <a:t>Onderzoek doen was moeilijk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327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F400-0B0E-4027-9710-3F82A0DC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ga ik volgende keer beter doen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5EE6-700C-4FDD-82E8-F2ED432C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VEEEEEL beter plannen</a:t>
            </a:r>
          </a:p>
          <a:p>
            <a:r>
              <a:rPr lang="nl-NL" dirty="0"/>
              <a:t>Meer mechanismen implementeren</a:t>
            </a:r>
          </a:p>
          <a:p>
            <a:r>
              <a:rPr lang="nl-NL" dirty="0"/>
              <a:t>Een wat kortere verhaallijn maken</a:t>
            </a:r>
          </a:p>
        </p:txBody>
      </p:sp>
    </p:spTree>
    <p:extLst>
      <p:ext uri="{BB962C8B-B14F-4D97-AF65-F5344CB8AC3E}">
        <p14:creationId xmlns:p14="http://schemas.microsoft.com/office/powerpoint/2010/main" val="2519255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22</TotalTime>
  <Words>66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Beroepsopdracht</vt:lpstr>
      <vt:lpstr>Opbouw van de code</vt:lpstr>
      <vt:lpstr>Waar liep ik tegenaan?</vt:lpstr>
      <vt:lpstr>Wat ga ik volgende keer beter doen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Beroepsopdracht</dc:title>
  <dc:creator>Jelani Alexis</dc:creator>
  <cp:lastModifiedBy>Jelani Alexis</cp:lastModifiedBy>
  <cp:revision>3</cp:revision>
  <dcterms:created xsi:type="dcterms:W3CDTF">2020-11-02T10:41:35Z</dcterms:created>
  <dcterms:modified xsi:type="dcterms:W3CDTF">2020-11-02T11:12:25Z</dcterms:modified>
</cp:coreProperties>
</file>