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3DD6C37-C14C-E4C8-013B-D177CFA3DA19}" v="38" dt="2025-05-30T20:11:45.547"/>
    <p1510:client id="{0AA6C4EC-C5A2-1296-3D96-F756C69A021C}" v="21" dt="2025-05-30T19:58:09.5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4" d="100"/>
          <a:sy n="84" d="100"/>
        </p:scale>
        <p:origin x="158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334316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410014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39596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29181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850665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s-ES"/>
              <a:t>Haga clic para modificar el estilo de título del patrón</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los estilos de texto del patrón</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804869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857037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619755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387117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los estilos de texto del patrón</a:t>
            </a:r>
          </a:p>
        </p:txBody>
      </p:sp>
      <p:sp>
        <p:nvSpPr>
          <p:cNvPr id="4" name="Date Placeholder 3"/>
          <p:cNvSpPr>
            <a:spLocks noGrp="1"/>
          </p:cNvSpPr>
          <p:nvPr>
            <p:ph type="dt" sz="half" idx="10"/>
          </p:nvPr>
        </p:nvSpPr>
        <p:spPr/>
        <p:txBody>
          <a:bodyPr/>
          <a:lstStyle/>
          <a:p>
            <a:fld id="{5BCAD085-E8A6-8845-BD4E-CB4CCA059FC4}"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4157705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3279027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6/6/2025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1641767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6/6/2025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65469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20702641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935162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los estilos de texto del patrón</a:t>
            </a:r>
          </a:p>
        </p:txBody>
      </p:sp>
      <p:sp>
        <p:nvSpPr>
          <p:cNvPr id="5" name="Date Placeholder 4"/>
          <p:cNvSpPr>
            <a:spLocks noGrp="1"/>
          </p:cNvSpPr>
          <p:nvPr>
            <p:ph type="dt" sz="half" idx="10"/>
          </p:nvPr>
        </p:nvSpPr>
        <p:spPr/>
        <p:txBody>
          <a:bodyPr/>
          <a:lstStyle/>
          <a:p>
            <a:fld id="{5BCAD085-E8A6-8845-BD4E-CB4CCA059FC4}" type="datetimeFigureOut">
              <a:rPr lang="en-US" smtClean="0"/>
              <a:t>6/6/2025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‹Nº›</a:t>
            </a:fld>
            <a:endParaRPr lang="en-US"/>
          </a:p>
        </p:txBody>
      </p:sp>
    </p:spTree>
    <p:extLst>
      <p:ext uri="{BB962C8B-B14F-4D97-AF65-F5344CB8AC3E}">
        <p14:creationId xmlns:p14="http://schemas.microsoft.com/office/powerpoint/2010/main" val="328867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6/6/2025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‹Nº›</a:t>
            </a:fld>
            <a:endParaRPr lang="en-US"/>
          </a:p>
        </p:txBody>
      </p:sp>
    </p:spTree>
    <p:extLst>
      <p:ext uri="{BB962C8B-B14F-4D97-AF65-F5344CB8AC3E}">
        <p14:creationId xmlns:p14="http://schemas.microsoft.com/office/powerpoint/2010/main" val="202312960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ODS 3: </a:t>
            </a:r>
            <a:r>
              <a:rPr dirty="0" err="1"/>
              <a:t>Salud</a:t>
            </a:r>
            <a:r>
              <a:t> y Bienestar</a:t>
            </a:r>
          </a:p>
        </p:txBody>
      </p:sp>
      <p:sp>
        <p:nvSpPr>
          <p:cNvPr id="3" name="Subtitle 2"/>
          <p:cNvSpPr>
            <a:spLocks noGrp="1"/>
          </p:cNvSpPr>
          <p:nvPr>
            <p:ph type="subTitle" idx="1"/>
          </p:nvPr>
        </p:nvSpPr>
        <p:spPr>
          <a:xfrm>
            <a:off x="876909" y="4050836"/>
            <a:ext cx="7080026" cy="1049867"/>
          </a:xfrm>
        </p:spPr>
        <p:txBody>
          <a:bodyPr/>
          <a:lstStyle/>
          <a:p>
            <a:endParaRPr lang="es-MX"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¿Qué es el ODS 3?</a:t>
            </a:r>
          </a:p>
        </p:txBody>
      </p:sp>
      <p:sp>
        <p:nvSpPr>
          <p:cNvPr id="3" name="Content Placeholder 2"/>
          <p:cNvSpPr>
            <a:spLocks noGrp="1"/>
          </p:cNvSpPr>
          <p:nvPr>
            <p:ph idx="1"/>
          </p:nvPr>
        </p:nvSpPr>
        <p:spPr/>
        <p:txBody>
          <a:bodyPr/>
          <a:lstStyle/>
          <a:p>
            <a:r>
              <a:rPr dirty="0"/>
              <a:t>El ODS 3 </a:t>
            </a:r>
            <a:r>
              <a:rPr dirty="0" err="1"/>
              <a:t>busca</a:t>
            </a:r>
            <a:r>
              <a:rPr dirty="0"/>
              <a:t> que </a:t>
            </a:r>
            <a:r>
              <a:rPr dirty="0" err="1"/>
              <a:t>todas</a:t>
            </a:r>
            <a:r>
              <a:rPr dirty="0"/>
              <a:t> las personas </a:t>
            </a:r>
            <a:r>
              <a:rPr dirty="0" err="1"/>
              <a:t>vivan</a:t>
            </a:r>
            <a:r>
              <a:rPr dirty="0"/>
              <a:t> </a:t>
            </a:r>
            <a:r>
              <a:rPr dirty="0" err="1"/>
              <a:t>sanas</a:t>
            </a:r>
            <a:r>
              <a:rPr dirty="0"/>
              <a:t> y </a:t>
            </a:r>
            <a:r>
              <a:rPr dirty="0" err="1"/>
              <a:t>tengan</a:t>
            </a:r>
            <a:r>
              <a:rPr dirty="0"/>
              <a:t> </a:t>
            </a:r>
            <a:r>
              <a:rPr dirty="0" err="1"/>
              <a:t>acceso</a:t>
            </a:r>
            <a:r>
              <a:rPr dirty="0"/>
              <a:t> a </a:t>
            </a:r>
            <a:r>
              <a:rPr dirty="0" err="1"/>
              <a:t>médicos</a:t>
            </a:r>
            <a:r>
              <a:rPr dirty="0"/>
              <a:t>, </a:t>
            </a:r>
            <a:r>
              <a:rPr dirty="0" err="1"/>
              <a:t>vacunas</a:t>
            </a:r>
            <a:r>
              <a:rPr dirty="0"/>
              <a:t>, y </a:t>
            </a:r>
            <a:r>
              <a:rPr dirty="0" err="1"/>
              <a:t>condiciones</a:t>
            </a:r>
            <a:r>
              <a:rPr dirty="0"/>
              <a:t> </a:t>
            </a:r>
            <a:r>
              <a:rPr dirty="0" err="1"/>
              <a:t>limpias</a:t>
            </a:r>
            <a:r>
              <a:rPr dirty="0"/>
              <a:t> para </a:t>
            </a:r>
            <a:r>
              <a:rPr dirty="0" err="1"/>
              <a:t>vivir</a:t>
            </a:r>
            <a:r>
              <a:rPr dirty="0"/>
              <a:t>.</a:t>
            </a:r>
            <a:endParaRPr lang="es-MX" dirty="0"/>
          </a:p>
          <a:p>
            <a:endParaRPr dirty="0"/>
          </a:p>
        </p:txBody>
      </p:sp>
      <p:pic>
        <p:nvPicPr>
          <p:cNvPr id="1026" name="Picture 2" descr="Resultado de imagen de ods 3 imagenes">
            <a:extLst>
              <a:ext uri="{FF2B5EF4-FFF2-40B4-BE49-F238E27FC236}">
                <a16:creationId xmlns:a16="http://schemas.microsoft.com/office/drawing/2014/main" id="{CCF6DC4E-EF19-4ADC-9BE0-80E6471C57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7744" y="3188970"/>
            <a:ext cx="4561706" cy="2657304"/>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t>
            </a:r>
            <a:r>
              <a:rPr dirty="0" err="1"/>
              <a:t>Qué</a:t>
            </a:r>
            <a:r>
              <a:rPr dirty="0"/>
              <a:t> </a:t>
            </a:r>
            <a:r>
              <a:rPr dirty="0" err="1"/>
              <a:t>pasa</a:t>
            </a:r>
            <a:r>
              <a:rPr dirty="0"/>
              <a:t> </a:t>
            </a:r>
            <a:r>
              <a:rPr dirty="0" err="1"/>
              <a:t>en</a:t>
            </a:r>
            <a:r>
              <a:rPr dirty="0"/>
              <a:t> el camp</a:t>
            </a:r>
            <a:r>
              <a:rPr lang="es-MX" dirty="0" err="1"/>
              <a:t>us</a:t>
            </a:r>
            <a:r>
              <a:rPr dirty="0"/>
              <a:t>?</a:t>
            </a:r>
          </a:p>
        </p:txBody>
      </p:sp>
      <p:sp>
        <p:nvSpPr>
          <p:cNvPr id="3" name="Content Placeholder 2"/>
          <p:cNvSpPr>
            <a:spLocks noGrp="1"/>
          </p:cNvSpPr>
          <p:nvPr>
            <p:ph idx="1"/>
          </p:nvPr>
        </p:nvSpPr>
        <p:spPr>
          <a:xfrm>
            <a:off x="685346" y="1486822"/>
            <a:ext cx="8283010" cy="4216540"/>
          </a:xfrm>
        </p:spPr>
        <p:txBody>
          <a:bodyPr/>
          <a:lstStyle/>
          <a:p>
            <a:r>
              <a:rPr dirty="0" err="1"/>
              <a:t>Muchas</a:t>
            </a:r>
            <a:r>
              <a:rPr dirty="0"/>
              <a:t> personas </a:t>
            </a:r>
            <a:r>
              <a:rPr lang="es-MX" dirty="0"/>
              <a:t>que están en la institución concuerdan en que no hay las medidas de salud correctas como la falta de agua la poca limpieza en los baños animales muertos en las ventanas e insectos en las escaleras falta de jabón en los baños también no hay gel en los dispensadores  entre mas cosas </a:t>
            </a:r>
          </a:p>
          <a:p>
            <a:endParaRPr dirty="0"/>
          </a:p>
        </p:txBody>
      </p:sp>
      <p:pic>
        <p:nvPicPr>
          <p:cNvPr id="2050" name="Picture 2" descr="1.400+ Depósito De Sucata Ilustrações fotos de stock, imagens e fotos royalty-free - iStock">
            <a:extLst>
              <a:ext uri="{FF2B5EF4-FFF2-40B4-BE49-F238E27FC236}">
                <a16:creationId xmlns:a16="http://schemas.microsoft.com/office/drawing/2014/main" id="{1E9D50A7-169B-47E9-9AD9-AA9EA9F2B9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8945" y="3211803"/>
            <a:ext cx="3509010" cy="275789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5718" y="278130"/>
            <a:ext cx="7765322" cy="970450"/>
          </a:xfrm>
        </p:spPr>
        <p:txBody>
          <a:bodyPr>
            <a:normAutofit fontScale="90000"/>
          </a:bodyPr>
          <a:lstStyle/>
          <a:p>
            <a:r>
              <a:rPr dirty="0"/>
              <a:t>¿Por </a:t>
            </a:r>
            <a:r>
              <a:rPr dirty="0" err="1"/>
              <a:t>qué</a:t>
            </a:r>
            <a:r>
              <a:rPr dirty="0"/>
              <a:t> es </a:t>
            </a:r>
            <a:r>
              <a:rPr dirty="0" err="1"/>
              <a:t>importante</a:t>
            </a:r>
            <a:r>
              <a:rPr dirty="0"/>
              <a:t> la </a:t>
            </a:r>
            <a:r>
              <a:rPr dirty="0" err="1"/>
              <a:t>h</a:t>
            </a:r>
            <a:r>
              <a:rPr dirty="0" err="1">
                <a:latin typeface="La higiene en las escuelas es esencial para prevenir enfermedades, asegurar el bienestar de estudiantes y personal, y fomentar hábitos saludables. Un ambiente limpio mejora el rendimiento académico y reduce el riesgo de contagios, especialmente en lugares"/>
              </a:rPr>
              <a:t>i</a:t>
            </a:r>
            <a:r>
              <a:rPr dirty="0" err="1"/>
              <a:t>giene</a:t>
            </a:r>
            <a:r>
              <a:rPr lang="es-MX" dirty="0"/>
              <a:t> </a:t>
            </a:r>
            <a:br>
              <a:rPr lang="es-MX" dirty="0"/>
            </a:br>
            <a:r>
              <a:rPr lang="es-MX" dirty="0"/>
              <a:t>en la escuela</a:t>
            </a:r>
            <a:r>
              <a:rPr dirty="0"/>
              <a:t>?</a:t>
            </a:r>
          </a:p>
        </p:txBody>
      </p:sp>
      <p:sp>
        <p:nvSpPr>
          <p:cNvPr id="5" name="Rectangle 2">
            <a:extLst>
              <a:ext uri="{FF2B5EF4-FFF2-40B4-BE49-F238E27FC236}">
                <a16:creationId xmlns:a16="http://schemas.microsoft.com/office/drawing/2014/main" id="{0546C3CC-78A7-4BD5-BCF1-84608448D174}"/>
              </a:ext>
            </a:extLst>
          </p:cNvPr>
          <p:cNvSpPr>
            <a:spLocks noGrp="1" noChangeArrowheads="1"/>
          </p:cNvSpPr>
          <p:nvPr>
            <p:ph idx="1"/>
          </p:nvPr>
        </p:nvSpPr>
        <p:spPr bwMode="auto">
          <a:xfrm>
            <a:off x="731227" y="1621574"/>
            <a:ext cx="7887285"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La higiene en las escuelas es esencial para prevenir enfermedades, asegurar el bienestar de estudiantes y personal, y fomentar hábitos saludables. Un ambiente limpio mejora el rendimiento académico y reduce el riesgo de contagios, especialmente en lugares con alta concentración de personas.</a:t>
            </a:r>
          </a:p>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Medidas de higiene clave:</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Lavado de manos frecuente: Asegurar estaciones de lavado y gel </a:t>
            </a:r>
            <a:r>
              <a:rPr kumimoji="0" lang="es-MX" altLang="es-MX" i="0" u="none" strike="noStrike" cap="none" normalizeH="0" baseline="0" dirty="0" err="1">
                <a:ln>
                  <a:noFill/>
                </a:ln>
                <a:solidFill>
                  <a:schemeClr val="tx1">
                    <a:lumMod val="95000"/>
                    <a:lumOff val="5000"/>
                  </a:schemeClr>
                </a:solidFill>
                <a:effectLst>
                  <a:outerShdw blurRad="38100" dist="38100" dir="2700000" algn="tl">
                    <a:srgbClr val="000000">
                      <a:alpha val="43137"/>
                    </a:srgbClr>
                  </a:outerShdw>
                </a:effectLst>
              </a:rPr>
              <a:t>antibacterial</a:t>
            </a: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 accesibles.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Limpieza regular de superficies: Aulas, escritorios, baños y áreas comunes deben desinfectarse frecuentemente.</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Buena ventilación: Mantener espacios bien ventilados para evitar la propagación de gérmenes.</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Educación sobre higiene: Enseñar a los estudiantes sobre lavado de manos y otras prácticas de salud.</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s-MX" altLang="es-MX" i="0" u="none" strike="noStrike" cap="none" normalizeH="0" baseline="0" dirty="0">
                <a:ln>
                  <a:noFill/>
                </a:ln>
                <a:solidFill>
                  <a:schemeClr val="tx1">
                    <a:lumMod val="95000"/>
                    <a:lumOff val="5000"/>
                  </a:schemeClr>
                </a:solidFill>
                <a:effectLst>
                  <a:outerShdw blurRad="38100" dist="38100" dir="2700000" algn="tl">
                    <a:srgbClr val="000000">
                      <a:alpha val="43137"/>
                    </a:srgbClr>
                  </a:outerShdw>
                </a:effectLst>
              </a:rPr>
              <a:t>Suministros adecuados: Proveer jabón, toallas desechables y productos de limpieza.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OBJETIVO </a:t>
            </a:r>
            <a:endParaRPr dirty="0"/>
          </a:p>
        </p:txBody>
      </p:sp>
      <p:sp>
        <p:nvSpPr>
          <p:cNvPr id="3" name="Content Placeholder 2"/>
          <p:cNvSpPr>
            <a:spLocks noGrp="1"/>
          </p:cNvSpPr>
          <p:nvPr>
            <p:ph idx="1"/>
          </p:nvPr>
        </p:nvSpPr>
        <p:spPr>
          <a:xfrm>
            <a:off x="952499" y="1737680"/>
            <a:ext cx="6347714" cy="3880773"/>
          </a:xfrm>
        </p:spPr>
        <p:txBody>
          <a:bodyPr>
            <a:normAutofit fontScale="92500" lnSpcReduction="20000"/>
          </a:bodyPr>
          <a:lstStyle/>
          <a:p>
            <a:r>
              <a:rPr lang="es-MX" b="1" dirty="0"/>
              <a:t>El propósito de esta campaña es generar conciencia dentro de la comunidad educativa de la UVM Lomas Verdes sobre la importancia de mantener una adecuada higiene personal y colectiva en los espacios escolares. A través de la identificación de problemáticas reales, como la escasez de insumos básicos de limpieza —jabón, gel </a:t>
            </a:r>
            <a:r>
              <a:rPr lang="es-MX" b="1" dirty="0" err="1"/>
              <a:t>antibacterial</a:t>
            </a:r>
            <a:r>
              <a:rPr lang="es-MX" b="1" dirty="0"/>
              <a:t>, toallas desechables— y la falta de mantenimiento en instalaciones sanitarias, se busca sensibilizar a estudiantes, docentes y personal administrativo sobre cómo estas condiciones afectan directamente la salud, el aprendizaje y la calidad de vida en el campus. Al mismo tiempo, esta campaña tiene como meta fomentar la participación activa de la comunidad en acciones concretas, como donaciones, difusión del mensaje en redes sociales y propuestas de mejora, con el fin de crear un entorno más seguro, saludable y digno para todos.</a:t>
            </a:r>
            <a:endParaRPr lang="es-MX" dirty="0"/>
          </a:p>
          <a:p>
            <a:endParaRPr lang="es-MX" dirty="0">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dirty="0"/>
              <a:t>NUESTRO REDES SOCIALES</a:t>
            </a:r>
            <a:endParaRPr dirty="0"/>
          </a:p>
        </p:txBody>
      </p:sp>
      <p:sp>
        <p:nvSpPr>
          <p:cNvPr id="3" name="Content Placeholder 2"/>
          <p:cNvSpPr>
            <a:spLocks noGrp="1"/>
          </p:cNvSpPr>
          <p:nvPr>
            <p:ph idx="1"/>
          </p:nvPr>
        </p:nvSpPr>
        <p:spPr>
          <a:xfrm>
            <a:off x="944626" y="1711398"/>
            <a:ext cx="6347714" cy="3880773"/>
          </a:xfrm>
        </p:spPr>
        <p:txBody>
          <a:bodyPr/>
          <a:lstStyle/>
          <a:p>
            <a:r>
              <a:rPr lang="es-MX" dirty="0"/>
              <a:t>https://www.instagram.com/p/DJceix6S0_w/?utm_source=ig_web_copy_link&amp;igsh=MzRlODBiNWFlZA== </a:t>
            </a:r>
          </a:p>
          <a:p>
            <a:endParaRPr dirty="0"/>
          </a:p>
        </p:txBody>
      </p:sp>
      <p:pic>
        <p:nvPicPr>
          <p:cNvPr id="5126" name="Picture 6" descr="Instagram anuncia nova identidade visual - Olhar Digital">
            <a:extLst>
              <a:ext uri="{FF2B5EF4-FFF2-40B4-BE49-F238E27FC236}">
                <a16:creationId xmlns:a16="http://schemas.microsoft.com/office/drawing/2014/main" id="{F0E656B4-3072-40AF-A88F-3045CEA0A4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3651785"/>
            <a:ext cx="5692140" cy="26197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Conclusión</a:t>
            </a:r>
          </a:p>
        </p:txBody>
      </p:sp>
      <p:sp>
        <p:nvSpPr>
          <p:cNvPr id="3" name="Content Placeholder 2"/>
          <p:cNvSpPr>
            <a:spLocks noGrp="1"/>
          </p:cNvSpPr>
          <p:nvPr>
            <p:ph idx="1"/>
          </p:nvPr>
        </p:nvSpPr>
        <p:spPr/>
        <p:txBody>
          <a:bodyPr/>
          <a:lstStyle/>
          <a:p>
            <a:r>
              <a:rPr lang="es-MX" dirty="0"/>
              <a:t>Al hacer esta campaña, queremos que en la UVM Lomas Verdes tomemos conciencia sobre la realidad que vivimos en el campus , donde no hay productos básicos para la higiene personal. Esto afecta directamente la salud y el aprendizaje de sus estudiantes. Por eso, desde nuestra universidad, buscamos sensibilizar a la comunidad, promover el cuidado personal y reunir insumos que puedan ser donados. Creemos que pequeños cambios pueden generar un gran impacto, y que como estudiantes UVM podemos ser parte activa de la solución.</a:t>
            </a:r>
            <a:endParaRPr dirty="0"/>
          </a:p>
        </p:txBody>
      </p:sp>
    </p:spTree>
  </p:cSld>
  <p:clrMapOvr>
    <a:masterClrMapping/>
  </p:clrMapOvr>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67</TotalTime>
  <Words>516</Words>
  <Application>Microsoft Office PowerPoint</Application>
  <PresentationFormat>Presentación en pantalla (4:3)</PresentationFormat>
  <Paragraphs>19</Paragraphs>
  <Slides>7</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7</vt:i4>
      </vt:variant>
    </vt:vector>
  </HeadingPairs>
  <TitlesOfParts>
    <vt:vector size="12" baseType="lpstr">
      <vt:lpstr>Arial</vt:lpstr>
      <vt:lpstr>La higiene en las escuelas es esencial para prevenir enfermedades, asegurar el bienestar de estudiantes y personal, y fomentar hábitos saludables. Un ambiente limpio mejora el rendimiento académico y reduce el riesgo de contagios, especialmente en lugares</vt:lpstr>
      <vt:lpstr>Trebuchet MS</vt:lpstr>
      <vt:lpstr>Wingdings 3</vt:lpstr>
      <vt:lpstr>Faceta</vt:lpstr>
      <vt:lpstr>ODS 3: Salud y Bienestar</vt:lpstr>
      <vt:lpstr>¿Qué es el ODS 3?</vt:lpstr>
      <vt:lpstr>¿Qué pasa en el campus?</vt:lpstr>
      <vt:lpstr>¿Por qué es importante la higiene  en la escuela?</vt:lpstr>
      <vt:lpstr>OBJETIVO </vt:lpstr>
      <vt:lpstr>NUESTRO REDES SOCIALES</vt:lpstr>
      <vt:lpstr>Conclusión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ODS 3: Salud y Bienestar</dc:title>
  <dc:subject/>
  <dc:creator>Usuario CC Lomas Verdes</dc:creator>
  <cp:keywords/>
  <dc:description>generated using python-pptx</dc:description>
  <cp:lastModifiedBy>Usuario CC Lomas Verdes</cp:lastModifiedBy>
  <cp:revision>35</cp:revision>
  <dcterms:created xsi:type="dcterms:W3CDTF">2013-01-27T09:14:16Z</dcterms:created>
  <dcterms:modified xsi:type="dcterms:W3CDTF">2025-06-06T20:22:32Z</dcterms:modified>
  <cp:category/>
</cp:coreProperties>
</file>