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3" r:id="rId10"/>
    <p:sldId id="264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отслеживания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посещаемости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81390" y="5735320"/>
            <a:ext cx="3028950" cy="715645"/>
          </a:xfrm>
        </p:spPr>
        <p:txBody>
          <a:bodyPr/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Выполнил: Белавин Лев</a:t>
            </a:r>
            <a:br>
              <a:rPr lang="ru-RU" altLang="en-US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Студент группы: ИСП-223а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</a:rPr>
              <a:t>Выводы</a:t>
            </a:r>
            <a:endParaRPr lang="en-US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91160" y="1600200"/>
            <a:ext cx="7627620" cy="4526280"/>
          </a:xfrm>
        </p:spPr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Разработанное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позволяет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значительно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упростить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ускорить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процесс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отслеживания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посещаемости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Автоматизация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учета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посещений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экономит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время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снижает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вероятность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ошибок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предоставляет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ценные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данные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анализа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Дальнейшее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развитие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приложения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может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включать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интеграцию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другими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системами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расширение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функциональности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отчетности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добавление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новых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возможностей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управления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посещаемостью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8780" y="596900"/>
            <a:ext cx="3769360" cy="58635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Проблема и решение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41020" y="1417955"/>
            <a:ext cx="11041380" cy="4708525"/>
          </a:xfrm>
        </p:spPr>
        <p:txBody>
          <a:bodyPr/>
          <a:p>
            <a:pPr marL="0" indent="0"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Проблема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altLang="ru-RU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Ручной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учет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посещаемости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–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трудоемкий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подверженный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ошибкам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процесс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Занимает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ценное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время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у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преподавателей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менеджеров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создает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возможность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фальсификаций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ru-RU" altLang="en-US" sz="2800">
                <a:latin typeface="Times New Roman" panose="02020603050405020304" charset="0"/>
                <a:cs typeface="Times New Roman" panose="02020603050405020304" charset="0"/>
              </a:rPr>
              <a:t>Р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ешение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altLang="ru-RU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Моя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разработка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позволяет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преподавателям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менеджерам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отслеживать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посещаемость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студентов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сотрудников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разы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быстрее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экономя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человеческие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ресурсы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повышая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точность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учета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автоматизирует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сбор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анализ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посещениях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предоставляя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удобные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отчеты</a:t>
            </a: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</a:rPr>
              <a:t>Диаграммы</a:t>
            </a:r>
            <a:endParaRPr lang="ru-RU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276350"/>
            <a:ext cx="3502660" cy="521970"/>
          </a:xfrm>
        </p:spPr>
        <p:txBody>
          <a:bodyPr/>
          <a:p>
            <a:pPr marL="0" indent="0">
              <a:buNone/>
            </a:pP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Use-Case Diagram:</a:t>
            </a:r>
            <a:endParaRPr lang="en-US" altLang="ru-RU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8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2115820"/>
            <a:ext cx="7943850" cy="3143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64795"/>
            <a:ext cx="3030220" cy="1153160"/>
          </a:xfrm>
        </p:spPr>
        <p:txBody>
          <a:bodyPr/>
          <a:p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</a:rPr>
              <a:t>Диагарммы</a:t>
            </a:r>
            <a:endParaRPr lang="ru-RU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417955"/>
            <a:ext cx="3566160" cy="664210"/>
          </a:xfrm>
        </p:spPr>
        <p:txBody>
          <a:bodyPr/>
          <a:p>
            <a:pPr marL="0" indent="0">
              <a:buNone/>
            </a:pPr>
            <a:r>
              <a:rPr lang="en-US" altLang="ru-RU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Activity Diagram:</a:t>
            </a:r>
            <a:endParaRPr lang="en-US" altLang="ru-RU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ru-RU" altLang="en-US" sz="280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5760" y="375920"/>
            <a:ext cx="4017645" cy="6106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</a:rPr>
              <a:t>Фрагменты кода</a:t>
            </a:r>
            <a:endParaRPr lang="ru-RU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41935" y="1312545"/>
            <a:ext cx="6882765" cy="4526280"/>
          </a:xfrm>
        </p:spPr>
        <p:txBody>
          <a:bodyPr/>
          <a:p>
            <a:pPr marL="0" indent="0">
              <a:buNone/>
            </a:pPr>
            <a:r>
              <a:rPr lang="ru-RU" altLang="en-US" sz="2400">
                <a:latin typeface="Times New Roman" panose="02020603050405020304" charset="0"/>
                <a:cs typeface="Times New Roman" panose="02020603050405020304" charset="0"/>
              </a:rPr>
              <a:t>Создание таблицы</a:t>
            </a:r>
            <a:endParaRPr lang="ru-RU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self.tree = ttk.Treeview(self.root, columns=columns, show="headings", selectmode="none")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self.tree.heading("name", text="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Имя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")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self.tree.heading("last_name", text="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Фамилия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")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self.tree.column("name", width=150)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self.tree.column("last_name", width=150)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self.tree.grid(row=0, column=0, columnspan=3, sticky="nsew", padx=10, pady=10)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Замещающее содержимое 2"/>
          <p:cNvSpPr>
            <a:spLocks noGrp="1"/>
          </p:cNvSpPr>
          <p:nvPr/>
        </p:nvSpPr>
        <p:spPr>
          <a:xfrm>
            <a:off x="7124700" y="871220"/>
            <a:ext cx="4678680" cy="27787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Этот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код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создает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таблицу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(Treeview)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отображения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списка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студентов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сотрудников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Мы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задаем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заголовки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столбцов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(“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Имя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”, “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Фамилия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”),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определяем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ширину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столбцов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размещаем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таблицу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экране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4960" y="3649980"/>
            <a:ext cx="305752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</a:rPr>
              <a:t>Фрагменты кода</a:t>
            </a:r>
            <a:endParaRPr lang="ru-RU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72110" y="1245235"/>
            <a:ext cx="6047740" cy="508889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Добавления студента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сотрудника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def add_person(self):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name = self.name_entry.get().strip()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last_name = self.last_name_entry.get().strip()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if name and last_name: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    self.people.append({'name': name, 'last_name': last_name, 'attended': False})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    self.tree.insert("", END, values=(name, last_name))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    self.name_entry.delete(0, END)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    self.last_name_entry.delete(0, END)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else: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    messagebox.showwarning("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Внимание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", "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Пожалуйста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введите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имя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фамилию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.")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6419850" y="465455"/>
            <a:ext cx="5404485" cy="37211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Эта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функция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отвечает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за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добавление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нового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студента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сотрудника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список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Она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получает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имя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фамилию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из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полей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ввода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проверяет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что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они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пустые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добавляет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информацию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человеке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список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self.people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отображает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его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таблице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self.tree.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Также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показывает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предупреждение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если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поля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заполнены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9865" y="4069715"/>
            <a:ext cx="5043170" cy="2450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</a:rPr>
              <a:t>Фрагменты кода</a:t>
            </a:r>
            <a:endParaRPr lang="ru-RU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72110" y="1245235"/>
            <a:ext cx="6047740" cy="5088890"/>
          </a:xfrm>
        </p:spPr>
        <p:txBody>
          <a:bodyPr/>
          <a:p>
            <a:pPr marL="0" indent="0">
              <a:buNone/>
            </a:pPr>
            <a:r>
              <a:rPr lang="ru-RU" altLang="en-US" sz="2000">
                <a:latin typeface="Times New Roman" panose="02020603050405020304" charset="0"/>
                <a:cs typeface="Times New Roman" panose="02020603050405020304" charset="0"/>
              </a:rPr>
              <a:t>Составление отчета</a:t>
            </a:r>
            <a:endParaRPr lang="ru-RU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def show_report(self):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total_people = len(self.people)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attended_people = sum(1 for p in self.people if p['attended'])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absent_people = total_people - attended_people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report_message = (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    f"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Общее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число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человек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: {total_people}\n"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    f"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Присутствовали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: {attended_people}\n"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    f"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Отсутствовали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: {absent_people}"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   messagebox.showinfo("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Отчет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посещаемости</a:t>
            </a:r>
            <a:r>
              <a:rPr lang="en-US" altLang="ru-RU" sz="2000">
                <a:latin typeface="Times New Roman" panose="02020603050405020304" charset="0"/>
                <a:cs typeface="Times New Roman" panose="02020603050405020304" charset="0"/>
              </a:rPr>
              <a:t>", report_message)</a:t>
            </a:r>
            <a:endParaRPr lang="en-US" altLang="ru-RU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Замещающее содержимое 2"/>
          <p:cNvSpPr>
            <a:spLocks noGrp="1"/>
          </p:cNvSpPr>
          <p:nvPr/>
        </p:nvSpPr>
        <p:spPr>
          <a:xfrm>
            <a:off x="6419850" y="465455"/>
            <a:ext cx="5404485" cy="25203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Эта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функция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генерирует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отчет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посещаемости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подсчитывая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общее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количество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людей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количество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присутствующих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отсутствующих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Затем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она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выводит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отчет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виде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сообщения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3285" y="3150235"/>
            <a:ext cx="3582670" cy="2574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</a:rPr>
              <a:t>Дизайн приложения</a:t>
            </a:r>
            <a:endParaRPr lang="ru-RU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50850" y="1417955"/>
            <a:ext cx="5700395" cy="4447540"/>
          </a:xfrm>
        </p:spPr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имеет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стандартный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построенный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использованием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библиотеки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Tkinter.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Список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студентов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сотрудников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отображается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виде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таблицы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колонками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“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Имя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”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“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Фамилия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” (Treeview).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нижней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части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окна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расположены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поля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ввода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добавления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новых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студентов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сотрудников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также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кнопки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основных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действий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1245" y="1182370"/>
            <a:ext cx="569595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ru-RU" altLang="en-US" sz="4000">
                <a:latin typeface="Times New Roman" panose="02020603050405020304" charset="0"/>
                <a:cs typeface="Times New Roman" panose="02020603050405020304" charset="0"/>
              </a:rPr>
              <a:t>Дизайн приложения</a:t>
            </a:r>
            <a:endParaRPr lang="ru-RU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" y="1847850"/>
            <a:ext cx="6981190" cy="3564255"/>
          </a:xfrm>
        </p:spPr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Отчет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посещаемости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отображается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виде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модального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окна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информацией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об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общем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количестве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людей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количестве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присутствующих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отсутствующих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окне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отчета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используется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стандартный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элемент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messagebox.showinfo().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Информационное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сообщение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четко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лаконично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отображает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статистику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посещаемости</a:t>
            </a:r>
            <a:r>
              <a:rPr lang="en-US" altLang="ru-RU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2386330"/>
            <a:ext cx="3004185" cy="2085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3543</Words>
  <Application>WPS Presentation</Application>
  <PresentationFormat>宽屏</PresentationFormat>
  <Paragraphs>85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Microsoft YaHei</vt:lpstr>
      <vt:lpstr>Arial Unicode MS</vt:lpstr>
      <vt:lpstr>Default Design</vt:lpstr>
      <vt:lpstr>Приложение для отслеживания посещаемости</vt:lpstr>
      <vt:lpstr>Проблема и решение</vt:lpstr>
      <vt:lpstr>Диаграммы</vt:lpstr>
      <vt:lpstr>Диагарммы</vt:lpstr>
      <vt:lpstr>Фрагменты кода</vt:lpstr>
      <vt:lpstr>Фрагменты кода</vt:lpstr>
      <vt:lpstr>Фрагменты кода</vt:lpstr>
      <vt:lpstr>Дизайн приложения</vt:lpstr>
      <vt:lpstr>Дизайн приложения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ПК</cp:lastModifiedBy>
  <cp:revision>7</cp:revision>
  <dcterms:created xsi:type="dcterms:W3CDTF">2025-06-16T15:05:00Z</dcterms:created>
  <dcterms:modified xsi:type="dcterms:W3CDTF">2025-06-16T19:17:31Z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86C6F6A891C843B39974B046CC4FF972_12</vt:lpwstr>
  </property>
</Properties>
</file>