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3F24-C794-4EBE-84B9-E6B4EAAA424C}" type="datetimeFigureOut">
              <a:rPr lang="en-US" smtClean="0"/>
              <a:t>2017-06-18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2A94-93E1-44E0-BF18-7C57E089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Storyboard for NFL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sees Title Screen title screen consists of Title NFL Draft! Color background </a:t>
            </a:r>
            <a:r>
              <a:rPr lang="en-US" dirty="0" err="1"/>
              <a:t>nfl</a:t>
            </a:r>
            <a:r>
              <a:rPr lang="en-US" dirty="0"/>
              <a:t> colors and picture </a:t>
            </a:r>
          </a:p>
          <a:p>
            <a:r>
              <a:rPr lang="en-US" dirty="0"/>
              <a:t>Has ability to select 2 options via button objects v</a:t>
            </a:r>
          </a:p>
          <a:p>
            <a:r>
              <a:rPr lang="en-US" dirty="0"/>
              <a:t>View players button brings user to the players interface where they can see stats of players and make a selection adding them to roster page</a:t>
            </a:r>
          </a:p>
          <a:p>
            <a:r>
              <a:rPr lang="en-US" dirty="0"/>
              <a:t>View selection views the currently selected roster for the team the user has chosen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6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players gives stats from array of players  </a:t>
            </a:r>
            <a:r>
              <a:rPr lang="en-US" dirty="0" err="1"/>
              <a:t>players</a:t>
            </a:r>
            <a:r>
              <a:rPr lang="en-US" dirty="0"/>
              <a:t> being </a:t>
            </a:r>
            <a:r>
              <a:rPr lang="en-US" dirty="0" err="1"/>
              <a:t>seperated</a:t>
            </a:r>
            <a:r>
              <a:rPr lang="en-US" dirty="0"/>
              <a:t> by offensive and defensive </a:t>
            </a:r>
          </a:p>
          <a:p>
            <a:r>
              <a:rPr lang="en-US" dirty="0"/>
              <a:t>draft player button object that makes selection and adds it to roster </a:t>
            </a:r>
          </a:p>
          <a:p>
            <a:r>
              <a:rPr lang="en-US" dirty="0"/>
              <a:t>View individual view individual players by themselves and proceed back to selection menu</a:t>
            </a:r>
          </a:p>
          <a:p>
            <a:r>
              <a:rPr lang="en-US" dirty="0"/>
              <a:t>Main menu brings user back to title screen</a:t>
            </a:r>
          </a:p>
          <a:p>
            <a:r>
              <a:rPr lang="en-US" dirty="0"/>
              <a:t>View selection brings user to roster selection screen</a:t>
            </a:r>
          </a:p>
        </p:txBody>
      </p:sp>
    </p:spTree>
    <p:extLst>
      <p:ext uri="{BB962C8B-B14F-4D97-AF65-F5344CB8AC3E}">
        <p14:creationId xmlns:p14="http://schemas.microsoft.com/office/powerpoint/2010/main" val="379892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individual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player statistics </a:t>
            </a:r>
            <a:r>
              <a:rPr lang="en-US" dirty="0" err="1"/>
              <a:t>statistics</a:t>
            </a:r>
            <a:r>
              <a:rPr lang="en-US" dirty="0"/>
              <a:t> are displayed for the individual under their picture,</a:t>
            </a:r>
          </a:p>
          <a:p>
            <a:r>
              <a:rPr lang="en-US" dirty="0"/>
              <a:t>Add player adds player to roster</a:t>
            </a:r>
          </a:p>
          <a:p>
            <a:r>
              <a:rPr lang="en-US" dirty="0"/>
              <a:t>Remove player removes player from roster</a:t>
            </a:r>
          </a:p>
          <a:p>
            <a:r>
              <a:rPr lang="en-US" dirty="0"/>
              <a:t>Back to view players views all players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7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selected players on the roster about to be drafted </a:t>
            </a:r>
          </a:p>
          <a:p>
            <a:r>
              <a:rPr lang="en-US" dirty="0"/>
              <a:t>Remove player removes player from selected roster</a:t>
            </a:r>
          </a:p>
          <a:p>
            <a:r>
              <a:rPr lang="en-US" dirty="0"/>
              <a:t>Main menu goes back to main menu</a:t>
            </a:r>
          </a:p>
          <a:p>
            <a:r>
              <a:rPr lang="en-US" dirty="0"/>
              <a:t>Confirm checkout goes to celebration page</a:t>
            </a:r>
          </a:p>
        </p:txBody>
      </p:sp>
    </p:spTree>
    <p:extLst>
      <p:ext uri="{BB962C8B-B14F-4D97-AF65-F5344CB8AC3E}">
        <p14:creationId xmlns:p14="http://schemas.microsoft.com/office/powerpoint/2010/main" val="170931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NFL draft picks executes celebrator for players  </a:t>
            </a:r>
          </a:p>
          <a:p>
            <a:r>
              <a:rPr lang="en-US" dirty="0"/>
              <a:t>Congratulations is displayed in the selection screen.</a:t>
            </a:r>
          </a:p>
        </p:txBody>
      </p:sp>
    </p:spTree>
    <p:extLst>
      <p:ext uri="{BB962C8B-B14F-4D97-AF65-F5344CB8AC3E}">
        <p14:creationId xmlns:p14="http://schemas.microsoft.com/office/powerpoint/2010/main" val="405710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Storyboard for NFL Program</vt:lpstr>
      <vt:lpstr>Title screen</vt:lpstr>
      <vt:lpstr>View players</vt:lpstr>
      <vt:lpstr>View individual</vt:lpstr>
      <vt:lpstr>View selection</vt:lpstr>
      <vt:lpstr>Checkout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for NFL Program</dc:title>
  <dc:creator>Jay Andrakin</dc:creator>
  <cp:lastModifiedBy>Jay Andrakin</cp:lastModifiedBy>
  <cp:revision>8</cp:revision>
  <dcterms:created xsi:type="dcterms:W3CDTF">2017-06-05T04:27:48Z</dcterms:created>
  <dcterms:modified xsi:type="dcterms:W3CDTF">2017-06-18T19:02:32Z</dcterms:modified>
</cp:coreProperties>
</file>