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029E-AC78-4AE7-8732-5208FE3A9769}" type="datetimeFigureOut">
              <a:rPr lang="sk-SK" smtClean="0"/>
              <a:t>5.2.2021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5B37-4124-4219-99E4-17CB438EB42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5040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029E-AC78-4AE7-8732-5208FE3A9769}" type="datetimeFigureOut">
              <a:rPr lang="sk-SK" smtClean="0"/>
              <a:t>5.2.2021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5B37-4124-4219-99E4-17CB438EB42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4842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029E-AC78-4AE7-8732-5208FE3A9769}" type="datetimeFigureOut">
              <a:rPr lang="sk-SK" smtClean="0"/>
              <a:t>5.2.2021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5B37-4124-4219-99E4-17CB438EB42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417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029E-AC78-4AE7-8732-5208FE3A9769}" type="datetimeFigureOut">
              <a:rPr lang="sk-SK" smtClean="0"/>
              <a:t>5.2.2021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5B37-4124-4219-99E4-17CB438EB42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7377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029E-AC78-4AE7-8732-5208FE3A9769}" type="datetimeFigureOut">
              <a:rPr lang="sk-SK" smtClean="0"/>
              <a:t>5.2.2021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5B37-4124-4219-99E4-17CB438EB42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404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029E-AC78-4AE7-8732-5208FE3A9769}" type="datetimeFigureOut">
              <a:rPr lang="sk-SK" smtClean="0"/>
              <a:t>5.2.2021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5B37-4124-4219-99E4-17CB438EB42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31603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029E-AC78-4AE7-8732-5208FE3A9769}" type="datetimeFigureOut">
              <a:rPr lang="sk-SK" smtClean="0"/>
              <a:t>5.2.2021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5B37-4124-4219-99E4-17CB438EB42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2766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029E-AC78-4AE7-8732-5208FE3A9769}" type="datetimeFigureOut">
              <a:rPr lang="sk-SK" smtClean="0"/>
              <a:t>5.2.2021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5B37-4124-4219-99E4-17CB438EB42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4120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029E-AC78-4AE7-8732-5208FE3A9769}" type="datetimeFigureOut">
              <a:rPr lang="sk-SK" smtClean="0"/>
              <a:t>5.2.2021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5B37-4124-4219-99E4-17CB438EB42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9525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029E-AC78-4AE7-8732-5208FE3A9769}" type="datetimeFigureOut">
              <a:rPr lang="sk-SK" smtClean="0"/>
              <a:t>5.2.2021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5B37-4124-4219-99E4-17CB438EB42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0220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029E-AC78-4AE7-8732-5208FE3A9769}" type="datetimeFigureOut">
              <a:rPr lang="sk-SK" smtClean="0"/>
              <a:t>5.2.2021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5B37-4124-4219-99E4-17CB438EB42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4151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8029E-AC78-4AE7-8732-5208FE3A9769}" type="datetimeFigureOut">
              <a:rPr lang="sk-SK" smtClean="0"/>
              <a:t>5.2.2021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E5B37-4124-4219-99E4-17CB438EB42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623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rved Right Arrow 402"/>
          <p:cNvSpPr/>
          <p:nvPr/>
        </p:nvSpPr>
        <p:spPr>
          <a:xfrm>
            <a:off x="9134757" y="366970"/>
            <a:ext cx="597483" cy="1341333"/>
          </a:xfrm>
          <a:prstGeom prst="curvedRightArrow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31218" y="2494100"/>
            <a:ext cx="2034865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menu</a:t>
            </a:r>
          </a:p>
          <a:p>
            <a:pPr algn="ctr"/>
            <a:r>
              <a:rPr lang="en-US" dirty="0" smtClean="0"/>
              <a:t>End</a:t>
            </a:r>
          </a:p>
          <a:p>
            <a:pPr algn="ctr"/>
            <a:r>
              <a:rPr lang="en-US" dirty="0"/>
              <a:t>e</a:t>
            </a:r>
            <a:r>
              <a:rPr lang="en-US" dirty="0" smtClean="0"/>
              <a:t>xit menu</a:t>
            </a:r>
            <a:endParaRPr lang="sk-SK" dirty="0"/>
          </a:p>
        </p:txBody>
      </p:sp>
      <p:sp>
        <p:nvSpPr>
          <p:cNvPr id="5" name="TextBox 4"/>
          <p:cNvSpPr txBox="1"/>
          <p:nvPr/>
        </p:nvSpPr>
        <p:spPr>
          <a:xfrm>
            <a:off x="3115327" y="889834"/>
            <a:ext cx="2034866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clock</a:t>
            </a:r>
          </a:p>
          <a:p>
            <a:pPr algn="ctr"/>
            <a:r>
              <a:rPr lang="en-US" dirty="0" smtClean="0"/>
              <a:t>12:00</a:t>
            </a:r>
          </a:p>
          <a:p>
            <a:pPr algn="ctr"/>
            <a:r>
              <a:rPr lang="en-US" dirty="0" smtClean="0"/>
              <a:t>rotate light levels</a:t>
            </a:r>
            <a:endParaRPr lang="sk-SK" dirty="0"/>
          </a:p>
        </p:txBody>
      </p:sp>
      <p:sp>
        <p:nvSpPr>
          <p:cNvPr id="6" name="TextBox 5"/>
          <p:cNvSpPr txBox="1"/>
          <p:nvPr/>
        </p:nvSpPr>
        <p:spPr>
          <a:xfrm>
            <a:off x="9042066" y="2482771"/>
            <a:ext cx="203486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menu</a:t>
            </a:r>
          </a:p>
          <a:p>
            <a:pPr algn="ctr"/>
            <a:r>
              <a:rPr lang="en-US" dirty="0" smtClean="0"/>
              <a:t>Alarm</a:t>
            </a:r>
            <a:r>
              <a:rPr lang="en-US" smtClean="0"/>
              <a:t>: no/on/1-5</a:t>
            </a:r>
            <a:endParaRPr lang="en-US" dirty="0" smtClean="0"/>
          </a:p>
          <a:p>
            <a:pPr algn="ctr"/>
            <a:r>
              <a:rPr lang="en-US" dirty="0"/>
              <a:t>p</a:t>
            </a:r>
            <a:r>
              <a:rPr lang="en-US" dirty="0" smtClean="0"/>
              <a:t>ush to change</a:t>
            </a:r>
            <a:endParaRPr lang="sk-SK" dirty="0"/>
          </a:p>
        </p:txBody>
      </p:sp>
      <p:sp>
        <p:nvSpPr>
          <p:cNvPr id="7" name="TextBox 6"/>
          <p:cNvSpPr txBox="1"/>
          <p:nvPr/>
        </p:nvSpPr>
        <p:spPr>
          <a:xfrm>
            <a:off x="3140101" y="4098366"/>
            <a:ext cx="2034865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menu</a:t>
            </a:r>
          </a:p>
          <a:p>
            <a:pPr algn="ctr"/>
            <a:r>
              <a:rPr lang="en-US" dirty="0" smtClean="0"/>
              <a:t>Configure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tart configuration</a:t>
            </a:r>
            <a:endParaRPr lang="sk-SK" dirty="0"/>
          </a:p>
        </p:txBody>
      </p:sp>
      <p:sp>
        <p:nvSpPr>
          <p:cNvPr id="8" name="TextBox 7"/>
          <p:cNvSpPr txBox="1"/>
          <p:nvPr/>
        </p:nvSpPr>
        <p:spPr>
          <a:xfrm>
            <a:off x="6106196" y="2479962"/>
            <a:ext cx="2034865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menu</a:t>
            </a:r>
          </a:p>
          <a:p>
            <a:pPr algn="ctr"/>
            <a:r>
              <a:rPr lang="en-US" dirty="0" smtClean="0"/>
              <a:t>SLEEP</a:t>
            </a:r>
          </a:p>
          <a:p>
            <a:pPr algn="ctr"/>
            <a:r>
              <a:rPr lang="en-US" dirty="0"/>
              <a:t>f</a:t>
            </a:r>
            <a:r>
              <a:rPr lang="en-US" dirty="0" smtClean="0"/>
              <a:t>all asleep start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42066" y="4098993"/>
            <a:ext cx="2034865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menu</a:t>
            </a:r>
          </a:p>
          <a:p>
            <a:pPr algn="ctr"/>
            <a:r>
              <a:rPr lang="en-US" dirty="0" smtClean="0"/>
              <a:t>d1 : d5</a:t>
            </a:r>
          </a:p>
          <a:p>
            <a:pPr algn="ctr"/>
            <a:r>
              <a:rPr lang="en-US" dirty="0" smtClean="0"/>
              <a:t>Monday to </a:t>
            </a:r>
            <a:r>
              <a:rPr lang="en-US" dirty="0"/>
              <a:t>F</a:t>
            </a:r>
            <a:r>
              <a:rPr lang="en-US" dirty="0" smtClean="0"/>
              <a:t>riday</a:t>
            </a:r>
            <a:endParaRPr lang="sk-SK" dirty="0"/>
          </a:p>
        </p:txBody>
      </p:sp>
      <p:sp>
        <p:nvSpPr>
          <p:cNvPr id="10" name="TextBox 9"/>
          <p:cNvSpPr txBox="1"/>
          <p:nvPr/>
        </p:nvSpPr>
        <p:spPr>
          <a:xfrm>
            <a:off x="6083169" y="4090615"/>
            <a:ext cx="2034865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menu</a:t>
            </a:r>
          </a:p>
          <a:p>
            <a:pPr algn="ctr"/>
            <a:r>
              <a:rPr lang="en-US" dirty="0"/>
              <a:t>d</a:t>
            </a:r>
            <a:r>
              <a:rPr lang="en-US" dirty="0" smtClean="0"/>
              <a:t>6 d7</a:t>
            </a:r>
          </a:p>
          <a:p>
            <a:pPr algn="ctr"/>
            <a:r>
              <a:rPr lang="en-US" dirty="0" smtClean="0"/>
              <a:t>weekend</a:t>
            </a:r>
            <a:endParaRPr lang="sk-SK" dirty="0"/>
          </a:p>
        </p:txBody>
      </p:sp>
      <p:cxnSp>
        <p:nvCxnSpPr>
          <p:cNvPr id="12" name="Straight Arrow Connector 11"/>
          <p:cNvCxnSpPr>
            <a:stCxn id="4" idx="0"/>
            <a:endCxn id="5" idx="2"/>
          </p:cNvCxnSpPr>
          <p:nvPr/>
        </p:nvCxnSpPr>
        <p:spPr>
          <a:xfrm flipH="1" flipV="1">
            <a:off x="4132760" y="1813164"/>
            <a:ext cx="15891" cy="6809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0"/>
          </p:cNvCxnSpPr>
          <p:nvPr/>
        </p:nvCxnSpPr>
        <p:spPr>
          <a:xfrm>
            <a:off x="5150193" y="1351499"/>
            <a:ext cx="4909304" cy="1131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0"/>
            <a:endCxn id="5" idx="2"/>
          </p:cNvCxnSpPr>
          <p:nvPr/>
        </p:nvCxnSpPr>
        <p:spPr>
          <a:xfrm flipH="1" flipV="1">
            <a:off x="4132760" y="1813164"/>
            <a:ext cx="2990869" cy="66679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0"/>
            <a:endCxn id="4" idx="2"/>
          </p:cNvCxnSpPr>
          <p:nvPr/>
        </p:nvCxnSpPr>
        <p:spPr>
          <a:xfrm flipH="1" flipV="1">
            <a:off x="4148651" y="3417430"/>
            <a:ext cx="8883" cy="68093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6" idx="0"/>
            <a:endCxn id="5" idx="1"/>
          </p:cNvCxnSpPr>
          <p:nvPr/>
        </p:nvCxnSpPr>
        <p:spPr>
          <a:xfrm flipV="1">
            <a:off x="1306767" y="1351499"/>
            <a:ext cx="1808560" cy="113229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>
            <a:stCxn id="4" idx="3"/>
            <a:endCxn id="8" idx="1"/>
          </p:cNvCxnSpPr>
          <p:nvPr/>
        </p:nvCxnSpPr>
        <p:spPr>
          <a:xfrm flipV="1">
            <a:off x="5166083" y="2941627"/>
            <a:ext cx="940113" cy="1413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8" idx="3"/>
            <a:endCxn id="6" idx="1"/>
          </p:cNvCxnSpPr>
          <p:nvPr/>
        </p:nvCxnSpPr>
        <p:spPr>
          <a:xfrm>
            <a:off x="8141061" y="2941627"/>
            <a:ext cx="901005" cy="280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7" idx="3"/>
            <a:endCxn id="10" idx="1"/>
          </p:cNvCxnSpPr>
          <p:nvPr/>
        </p:nvCxnSpPr>
        <p:spPr>
          <a:xfrm flipV="1">
            <a:off x="5174966" y="4552280"/>
            <a:ext cx="908203" cy="77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stCxn id="10" idx="3"/>
            <a:endCxn id="9" idx="1"/>
          </p:cNvCxnSpPr>
          <p:nvPr/>
        </p:nvCxnSpPr>
        <p:spPr>
          <a:xfrm>
            <a:off x="8118034" y="4552280"/>
            <a:ext cx="924032" cy="837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9" idx="0"/>
            <a:endCxn id="6" idx="2"/>
          </p:cNvCxnSpPr>
          <p:nvPr/>
        </p:nvCxnSpPr>
        <p:spPr>
          <a:xfrm flipH="1" flipV="1">
            <a:off x="10059497" y="3406101"/>
            <a:ext cx="2" cy="69289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/>
          <p:cNvSpPr txBox="1"/>
          <p:nvPr/>
        </p:nvSpPr>
        <p:spPr>
          <a:xfrm>
            <a:off x="7590229" y="5792490"/>
            <a:ext cx="203486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Alarm time setter</a:t>
            </a:r>
          </a:p>
          <a:p>
            <a:pPr algn="ctr"/>
            <a:r>
              <a:rPr lang="en-US" dirty="0" smtClean="0"/>
              <a:t>07:00</a:t>
            </a:r>
            <a:endParaRPr lang="sk-SK" dirty="0"/>
          </a:p>
        </p:txBody>
      </p:sp>
      <p:cxnSp>
        <p:nvCxnSpPr>
          <p:cNvPr id="280" name="Straight Arrow Connector 279"/>
          <p:cNvCxnSpPr>
            <a:stCxn id="10" idx="2"/>
            <a:endCxn id="279" idx="0"/>
          </p:cNvCxnSpPr>
          <p:nvPr/>
        </p:nvCxnSpPr>
        <p:spPr>
          <a:xfrm>
            <a:off x="7100602" y="5013945"/>
            <a:ext cx="1507060" cy="77854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279" idx="0"/>
            <a:endCxn id="9" idx="2"/>
          </p:cNvCxnSpPr>
          <p:nvPr/>
        </p:nvCxnSpPr>
        <p:spPr>
          <a:xfrm flipV="1">
            <a:off x="8607662" y="5022323"/>
            <a:ext cx="1451837" cy="77016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 rot="19602157">
            <a:off x="952941" y="1830617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Exit or timeout</a:t>
            </a:r>
          </a:p>
        </p:txBody>
      </p:sp>
      <p:sp>
        <p:nvSpPr>
          <p:cNvPr id="302" name="TextBox 301"/>
          <p:cNvSpPr txBox="1"/>
          <p:nvPr/>
        </p:nvSpPr>
        <p:spPr>
          <a:xfrm rot="704618">
            <a:off x="5791399" y="1273013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ong push</a:t>
            </a:r>
            <a:endParaRPr lang="sk-SK" dirty="0"/>
          </a:p>
        </p:txBody>
      </p:sp>
      <p:sp>
        <p:nvSpPr>
          <p:cNvPr id="303" name="TextBox 302"/>
          <p:cNvSpPr txBox="1"/>
          <p:nvPr/>
        </p:nvSpPr>
        <p:spPr>
          <a:xfrm rot="1987248">
            <a:off x="1863845" y="4178758"/>
            <a:ext cx="137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ush to start</a:t>
            </a:r>
            <a:endParaRPr lang="sk-SK" dirty="0"/>
          </a:p>
        </p:txBody>
      </p:sp>
      <p:sp>
        <p:nvSpPr>
          <p:cNvPr id="304" name="TextBox 303"/>
          <p:cNvSpPr txBox="1"/>
          <p:nvPr/>
        </p:nvSpPr>
        <p:spPr>
          <a:xfrm>
            <a:off x="3499581" y="216268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sk-SK" dirty="0"/>
          </a:p>
        </p:txBody>
      </p:sp>
      <p:sp>
        <p:nvSpPr>
          <p:cNvPr id="305" name="TextBox 304"/>
          <p:cNvSpPr txBox="1"/>
          <p:nvPr/>
        </p:nvSpPr>
        <p:spPr>
          <a:xfrm>
            <a:off x="9474803" y="523835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sk-SK" dirty="0"/>
          </a:p>
        </p:txBody>
      </p:sp>
      <p:sp>
        <p:nvSpPr>
          <p:cNvPr id="306" name="TextBox 305"/>
          <p:cNvSpPr txBox="1"/>
          <p:nvPr/>
        </p:nvSpPr>
        <p:spPr>
          <a:xfrm>
            <a:off x="7020512" y="523835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sk-SK" dirty="0"/>
          </a:p>
        </p:txBody>
      </p:sp>
      <p:sp>
        <p:nvSpPr>
          <p:cNvPr id="307" name="TextBox 306"/>
          <p:cNvSpPr txBox="1"/>
          <p:nvPr/>
        </p:nvSpPr>
        <p:spPr>
          <a:xfrm>
            <a:off x="8220737" y="2920811"/>
            <a:ext cx="75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rotate</a:t>
            </a:r>
            <a:endParaRPr lang="sk-SK" dirty="0"/>
          </a:p>
        </p:txBody>
      </p:sp>
      <p:sp>
        <p:nvSpPr>
          <p:cNvPr id="308" name="TextBox 307"/>
          <p:cNvSpPr txBox="1"/>
          <p:nvPr/>
        </p:nvSpPr>
        <p:spPr>
          <a:xfrm>
            <a:off x="9304097" y="3535156"/>
            <a:ext cx="75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rotate</a:t>
            </a:r>
            <a:endParaRPr lang="sk-SK" dirty="0"/>
          </a:p>
        </p:txBody>
      </p:sp>
      <p:sp>
        <p:nvSpPr>
          <p:cNvPr id="342" name="TextBox 341"/>
          <p:cNvSpPr txBox="1"/>
          <p:nvPr/>
        </p:nvSpPr>
        <p:spPr>
          <a:xfrm>
            <a:off x="5259972" y="2933876"/>
            <a:ext cx="75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rotate</a:t>
            </a:r>
            <a:endParaRPr lang="sk-SK" dirty="0"/>
          </a:p>
        </p:txBody>
      </p:sp>
      <p:sp>
        <p:nvSpPr>
          <p:cNvPr id="343" name="TextBox 342"/>
          <p:cNvSpPr txBox="1"/>
          <p:nvPr/>
        </p:nvSpPr>
        <p:spPr>
          <a:xfrm>
            <a:off x="4232223" y="3535156"/>
            <a:ext cx="75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rotate</a:t>
            </a:r>
            <a:endParaRPr lang="sk-SK" dirty="0"/>
          </a:p>
        </p:txBody>
      </p:sp>
      <p:sp>
        <p:nvSpPr>
          <p:cNvPr id="344" name="TextBox 343"/>
          <p:cNvSpPr txBox="1"/>
          <p:nvPr/>
        </p:nvSpPr>
        <p:spPr>
          <a:xfrm>
            <a:off x="5275150" y="4157770"/>
            <a:ext cx="75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rotate</a:t>
            </a:r>
            <a:endParaRPr lang="sk-SK" dirty="0"/>
          </a:p>
        </p:txBody>
      </p:sp>
      <p:sp>
        <p:nvSpPr>
          <p:cNvPr id="345" name="TextBox 344"/>
          <p:cNvSpPr txBox="1"/>
          <p:nvPr/>
        </p:nvSpPr>
        <p:spPr>
          <a:xfrm>
            <a:off x="8193593" y="4178759"/>
            <a:ext cx="75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rotate</a:t>
            </a:r>
            <a:endParaRPr lang="sk-SK" dirty="0"/>
          </a:p>
        </p:txBody>
      </p:sp>
      <p:sp>
        <p:nvSpPr>
          <p:cNvPr id="346" name="TextBox 345"/>
          <p:cNvSpPr txBox="1"/>
          <p:nvPr/>
        </p:nvSpPr>
        <p:spPr>
          <a:xfrm>
            <a:off x="289334" y="2483794"/>
            <a:ext cx="2034865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Configuration </a:t>
            </a:r>
          </a:p>
          <a:p>
            <a:pPr algn="ctr"/>
            <a:r>
              <a:rPr lang="en-US" dirty="0" smtClean="0"/>
              <a:t>AP</a:t>
            </a:r>
          </a:p>
          <a:p>
            <a:pPr algn="ctr"/>
            <a:r>
              <a:rPr lang="en-US" dirty="0" smtClean="0"/>
              <a:t>192.168.4.1</a:t>
            </a:r>
            <a:endParaRPr lang="sk-SK" dirty="0"/>
          </a:p>
        </p:txBody>
      </p:sp>
      <p:cxnSp>
        <p:nvCxnSpPr>
          <p:cNvPr id="360" name="Straight Arrow Connector 359"/>
          <p:cNvCxnSpPr>
            <a:stCxn id="7" idx="1"/>
            <a:endCxn id="346" idx="2"/>
          </p:cNvCxnSpPr>
          <p:nvPr/>
        </p:nvCxnSpPr>
        <p:spPr>
          <a:xfrm flipH="1" flipV="1">
            <a:off x="1306767" y="3407124"/>
            <a:ext cx="1833334" cy="115290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TextBox 394"/>
          <p:cNvSpPr txBox="1"/>
          <p:nvPr/>
        </p:nvSpPr>
        <p:spPr>
          <a:xfrm rot="804339">
            <a:off x="5855241" y="1997722"/>
            <a:ext cx="137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ush to start</a:t>
            </a:r>
            <a:endParaRPr lang="sk-SK" dirty="0"/>
          </a:p>
        </p:txBody>
      </p:sp>
      <p:sp>
        <p:nvSpPr>
          <p:cNvPr id="402" name="Can 401"/>
          <p:cNvSpPr/>
          <p:nvPr/>
        </p:nvSpPr>
        <p:spPr>
          <a:xfrm rot="15476362">
            <a:off x="9539200" y="452714"/>
            <a:ext cx="727927" cy="1069647"/>
          </a:xfrm>
          <a:prstGeom prst="can">
            <a:avLst>
              <a:gd name="adj" fmla="val 6809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04" name="Curved Left Arrow 403"/>
          <p:cNvSpPr/>
          <p:nvPr/>
        </p:nvSpPr>
        <p:spPr>
          <a:xfrm>
            <a:off x="9998402" y="387853"/>
            <a:ext cx="564583" cy="1341333"/>
          </a:xfrm>
          <a:prstGeom prst="curvedLeftArrow">
            <a:avLst>
              <a:gd name="adj1" fmla="val 23286"/>
              <a:gd name="adj2" fmla="val 65816"/>
              <a:gd name="adj3" fmla="val 25000"/>
            </a:avLst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405" name="Right Arrow 404"/>
          <p:cNvSpPr/>
          <p:nvPr/>
        </p:nvSpPr>
        <p:spPr>
          <a:xfrm rot="20822812">
            <a:off x="8939159" y="858100"/>
            <a:ext cx="717339" cy="484632"/>
          </a:xfrm>
          <a:prstGeom prst="rightArrow">
            <a:avLst>
              <a:gd name="adj1" fmla="val 41237"/>
              <a:gd name="adj2" fmla="val 72722"/>
            </a:avLst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417" name="Elbow Connector 416"/>
          <p:cNvCxnSpPr>
            <a:endCxn id="5" idx="0"/>
          </p:cNvCxnSpPr>
          <p:nvPr/>
        </p:nvCxnSpPr>
        <p:spPr>
          <a:xfrm rot="10800000">
            <a:off x="4132760" y="889834"/>
            <a:ext cx="1017434" cy="254458"/>
          </a:xfrm>
          <a:prstGeom prst="bentConnector4">
            <a:avLst>
              <a:gd name="adj1" fmla="val -29114"/>
              <a:gd name="adj2" fmla="val 321431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TextBox 420"/>
          <p:cNvSpPr txBox="1"/>
          <p:nvPr/>
        </p:nvSpPr>
        <p:spPr>
          <a:xfrm>
            <a:off x="5416639" y="220962"/>
            <a:ext cx="2563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 </a:t>
            </a:r>
            <a:r>
              <a:rPr lang="en-US" dirty="0" smtClean="0"/>
              <a:t>to show alarm time </a:t>
            </a:r>
          </a:p>
          <a:p>
            <a:r>
              <a:rPr lang="en-US" dirty="0" smtClean="0"/>
              <a:t>and to </a:t>
            </a:r>
            <a:r>
              <a:rPr lang="en-US" dirty="0" smtClean="0"/>
              <a:t>stop  </a:t>
            </a:r>
          </a:p>
          <a:p>
            <a:r>
              <a:rPr lang="en-US" dirty="0" smtClean="0"/>
              <a:t>alarm/sleep/light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1858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72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andrassy</dc:creator>
  <cp:lastModifiedBy>andrassy</cp:lastModifiedBy>
  <cp:revision>21</cp:revision>
  <dcterms:created xsi:type="dcterms:W3CDTF">2021-01-29T16:48:18Z</dcterms:created>
  <dcterms:modified xsi:type="dcterms:W3CDTF">2021-02-05T19:18:32Z</dcterms:modified>
</cp:coreProperties>
</file>