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7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029E-AC78-4AE7-8732-5208FE3A9769}" type="datetimeFigureOut">
              <a:rPr lang="sk-SK" smtClean="0"/>
              <a:t>10.1.2025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5B37-4124-4219-99E4-17CB438EB4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040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029E-AC78-4AE7-8732-5208FE3A9769}" type="datetimeFigureOut">
              <a:rPr lang="sk-SK" smtClean="0"/>
              <a:t>10.1.2025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5B37-4124-4219-99E4-17CB438EB4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84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029E-AC78-4AE7-8732-5208FE3A9769}" type="datetimeFigureOut">
              <a:rPr lang="sk-SK" smtClean="0"/>
              <a:t>10.1.2025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5B37-4124-4219-99E4-17CB438EB4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417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029E-AC78-4AE7-8732-5208FE3A9769}" type="datetimeFigureOut">
              <a:rPr lang="sk-SK" smtClean="0"/>
              <a:t>10.1.2025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5B37-4124-4219-99E4-17CB438EB4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7377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029E-AC78-4AE7-8732-5208FE3A9769}" type="datetimeFigureOut">
              <a:rPr lang="sk-SK" smtClean="0"/>
              <a:t>10.1.2025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5B37-4124-4219-99E4-17CB438EB4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404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029E-AC78-4AE7-8732-5208FE3A9769}" type="datetimeFigureOut">
              <a:rPr lang="sk-SK" smtClean="0"/>
              <a:t>10.1.2025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5B37-4124-4219-99E4-17CB438EB4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3160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029E-AC78-4AE7-8732-5208FE3A9769}" type="datetimeFigureOut">
              <a:rPr lang="sk-SK" smtClean="0"/>
              <a:t>10.1.2025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5B37-4124-4219-99E4-17CB438EB4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766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029E-AC78-4AE7-8732-5208FE3A9769}" type="datetimeFigureOut">
              <a:rPr lang="sk-SK" smtClean="0"/>
              <a:t>10.1.2025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5B37-4124-4219-99E4-17CB438EB4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4120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029E-AC78-4AE7-8732-5208FE3A9769}" type="datetimeFigureOut">
              <a:rPr lang="sk-SK" smtClean="0"/>
              <a:t>10.1.2025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5B37-4124-4219-99E4-17CB438EB4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525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029E-AC78-4AE7-8732-5208FE3A9769}" type="datetimeFigureOut">
              <a:rPr lang="sk-SK" smtClean="0"/>
              <a:t>10.1.2025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5B37-4124-4219-99E4-17CB438EB4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220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8029E-AC78-4AE7-8732-5208FE3A9769}" type="datetimeFigureOut">
              <a:rPr lang="sk-SK" smtClean="0"/>
              <a:t>10.1.2025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5B37-4124-4219-99E4-17CB438EB4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151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8029E-AC78-4AE7-8732-5208FE3A9769}" type="datetimeFigureOut">
              <a:rPr lang="sk-SK" smtClean="0"/>
              <a:t>10.1.2025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E5B37-4124-4219-99E4-17CB438EB42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623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rved Right Arrow 402"/>
          <p:cNvSpPr/>
          <p:nvPr/>
        </p:nvSpPr>
        <p:spPr>
          <a:xfrm>
            <a:off x="9134757" y="366970"/>
            <a:ext cx="597483" cy="1341333"/>
          </a:xfrm>
          <a:prstGeom prst="curvedRightArrow">
            <a:avLst/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31218" y="2494100"/>
            <a:ext cx="2034865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menu</a:t>
            </a:r>
          </a:p>
          <a:p>
            <a:pPr algn="ctr"/>
            <a:r>
              <a:rPr lang="en-US" dirty="0" smtClean="0"/>
              <a:t>End</a:t>
            </a:r>
          </a:p>
          <a:p>
            <a:pPr algn="ctr"/>
            <a:r>
              <a:rPr lang="en-US" dirty="0"/>
              <a:t>e</a:t>
            </a:r>
            <a:r>
              <a:rPr lang="en-US" dirty="0" smtClean="0"/>
              <a:t>xit menu</a:t>
            </a:r>
            <a:endParaRPr lang="sk-SK" dirty="0"/>
          </a:p>
        </p:txBody>
      </p:sp>
      <p:sp>
        <p:nvSpPr>
          <p:cNvPr id="5" name="TextBox 4"/>
          <p:cNvSpPr txBox="1"/>
          <p:nvPr/>
        </p:nvSpPr>
        <p:spPr>
          <a:xfrm>
            <a:off x="3115327" y="889834"/>
            <a:ext cx="203486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clock</a:t>
            </a:r>
          </a:p>
          <a:p>
            <a:pPr algn="ctr"/>
            <a:r>
              <a:rPr lang="en-US" dirty="0" smtClean="0"/>
              <a:t>12:00</a:t>
            </a:r>
          </a:p>
          <a:p>
            <a:pPr algn="ctr"/>
            <a:r>
              <a:rPr lang="en-US" dirty="0" smtClean="0"/>
              <a:t>rotate light levels</a:t>
            </a:r>
            <a:endParaRPr lang="sk-SK" dirty="0"/>
          </a:p>
        </p:txBody>
      </p:sp>
      <p:sp>
        <p:nvSpPr>
          <p:cNvPr id="6" name="TextBox 5"/>
          <p:cNvSpPr txBox="1"/>
          <p:nvPr/>
        </p:nvSpPr>
        <p:spPr>
          <a:xfrm>
            <a:off x="9042066" y="2479962"/>
            <a:ext cx="203486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menu</a:t>
            </a:r>
          </a:p>
          <a:p>
            <a:pPr algn="ctr"/>
            <a:r>
              <a:rPr lang="en-US" dirty="0" smtClean="0"/>
              <a:t>Alarm: no/on/1-5</a:t>
            </a:r>
          </a:p>
          <a:p>
            <a:pPr algn="ctr"/>
            <a:r>
              <a:rPr lang="en-US" dirty="0"/>
              <a:t>p</a:t>
            </a:r>
            <a:r>
              <a:rPr lang="en-US" dirty="0" smtClean="0"/>
              <a:t>ush to change</a:t>
            </a:r>
            <a:endParaRPr lang="sk-SK" dirty="0"/>
          </a:p>
        </p:txBody>
      </p:sp>
      <p:sp>
        <p:nvSpPr>
          <p:cNvPr id="7" name="TextBox 6"/>
          <p:cNvSpPr txBox="1"/>
          <p:nvPr/>
        </p:nvSpPr>
        <p:spPr>
          <a:xfrm>
            <a:off x="289334" y="4004739"/>
            <a:ext cx="2034865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menu</a:t>
            </a:r>
          </a:p>
          <a:p>
            <a:pPr algn="ctr"/>
            <a:r>
              <a:rPr lang="en-US" dirty="0" smtClean="0"/>
              <a:t>Configure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tart configuration</a:t>
            </a:r>
            <a:endParaRPr lang="sk-SK" dirty="0"/>
          </a:p>
        </p:txBody>
      </p:sp>
      <p:sp>
        <p:nvSpPr>
          <p:cNvPr id="8" name="TextBox 7"/>
          <p:cNvSpPr txBox="1"/>
          <p:nvPr/>
        </p:nvSpPr>
        <p:spPr>
          <a:xfrm>
            <a:off x="6106196" y="2479962"/>
            <a:ext cx="2034865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menu</a:t>
            </a:r>
          </a:p>
          <a:p>
            <a:pPr algn="ctr"/>
            <a:r>
              <a:rPr lang="en-US" dirty="0" smtClean="0"/>
              <a:t>SLEEP</a:t>
            </a:r>
          </a:p>
          <a:p>
            <a:pPr algn="ctr"/>
            <a:r>
              <a:rPr lang="en-US" dirty="0"/>
              <a:t>f</a:t>
            </a:r>
            <a:r>
              <a:rPr lang="en-US" dirty="0" smtClean="0"/>
              <a:t>all asleep start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4467" y="3996988"/>
            <a:ext cx="2034865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menu</a:t>
            </a:r>
          </a:p>
          <a:p>
            <a:pPr algn="ctr"/>
            <a:r>
              <a:rPr lang="en-US" dirty="0" smtClean="0"/>
              <a:t>d1 : d5</a:t>
            </a:r>
          </a:p>
          <a:p>
            <a:pPr algn="ctr"/>
            <a:r>
              <a:rPr lang="en-US" dirty="0" smtClean="0"/>
              <a:t>Monday to </a:t>
            </a:r>
            <a:r>
              <a:rPr lang="en-US" dirty="0"/>
              <a:t>F</a:t>
            </a:r>
            <a:r>
              <a:rPr lang="en-US" dirty="0" smtClean="0"/>
              <a:t>riday</a:t>
            </a:r>
            <a:endParaRPr lang="sk-SK" dirty="0"/>
          </a:p>
        </p:txBody>
      </p:sp>
      <p:sp>
        <p:nvSpPr>
          <p:cNvPr id="10" name="TextBox 9"/>
          <p:cNvSpPr txBox="1"/>
          <p:nvPr/>
        </p:nvSpPr>
        <p:spPr>
          <a:xfrm>
            <a:off x="3164183" y="4004739"/>
            <a:ext cx="2034865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menu</a:t>
            </a:r>
          </a:p>
          <a:p>
            <a:pPr algn="ctr"/>
            <a:r>
              <a:rPr lang="en-US" dirty="0"/>
              <a:t>d</a:t>
            </a:r>
            <a:r>
              <a:rPr lang="en-US" dirty="0" smtClean="0"/>
              <a:t>6 d7</a:t>
            </a:r>
          </a:p>
          <a:p>
            <a:pPr algn="ctr"/>
            <a:r>
              <a:rPr lang="en-US" dirty="0" smtClean="0"/>
              <a:t>weekend</a:t>
            </a:r>
            <a:endParaRPr lang="sk-SK" dirty="0"/>
          </a:p>
        </p:txBody>
      </p:sp>
      <p:cxnSp>
        <p:nvCxnSpPr>
          <p:cNvPr id="12" name="Straight Arrow Connector 11"/>
          <p:cNvCxnSpPr>
            <a:stCxn id="4" idx="0"/>
            <a:endCxn id="5" idx="2"/>
          </p:cNvCxnSpPr>
          <p:nvPr/>
        </p:nvCxnSpPr>
        <p:spPr>
          <a:xfrm flipH="1" flipV="1">
            <a:off x="4132760" y="1813164"/>
            <a:ext cx="15891" cy="6809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0"/>
          </p:cNvCxnSpPr>
          <p:nvPr/>
        </p:nvCxnSpPr>
        <p:spPr>
          <a:xfrm>
            <a:off x="5150193" y="1351499"/>
            <a:ext cx="4909304" cy="112846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0"/>
            <a:endCxn id="5" idx="2"/>
          </p:cNvCxnSpPr>
          <p:nvPr/>
        </p:nvCxnSpPr>
        <p:spPr>
          <a:xfrm flipH="1" flipV="1">
            <a:off x="4132760" y="1813164"/>
            <a:ext cx="2990869" cy="66679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0"/>
            <a:endCxn id="4" idx="1"/>
          </p:cNvCxnSpPr>
          <p:nvPr/>
        </p:nvCxnSpPr>
        <p:spPr>
          <a:xfrm flipV="1">
            <a:off x="1306767" y="2955765"/>
            <a:ext cx="1824451" cy="104897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6" idx="0"/>
            <a:endCxn id="5" idx="1"/>
          </p:cNvCxnSpPr>
          <p:nvPr/>
        </p:nvCxnSpPr>
        <p:spPr>
          <a:xfrm flipV="1">
            <a:off x="1333998" y="1351499"/>
            <a:ext cx="1781329" cy="8531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>
            <a:stCxn id="4" idx="3"/>
            <a:endCxn id="8" idx="1"/>
          </p:cNvCxnSpPr>
          <p:nvPr/>
        </p:nvCxnSpPr>
        <p:spPr>
          <a:xfrm flipV="1">
            <a:off x="5166083" y="2941627"/>
            <a:ext cx="940113" cy="1413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8" idx="3"/>
            <a:endCxn id="6" idx="1"/>
          </p:cNvCxnSpPr>
          <p:nvPr/>
        </p:nvCxnSpPr>
        <p:spPr>
          <a:xfrm>
            <a:off x="8141061" y="2941627"/>
            <a:ext cx="90100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7" idx="3"/>
            <a:endCxn id="10" idx="1"/>
          </p:cNvCxnSpPr>
          <p:nvPr/>
        </p:nvCxnSpPr>
        <p:spPr>
          <a:xfrm>
            <a:off x="2324199" y="4466404"/>
            <a:ext cx="83998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10" idx="3"/>
            <a:endCxn id="9" idx="1"/>
          </p:cNvCxnSpPr>
          <p:nvPr/>
        </p:nvCxnSpPr>
        <p:spPr>
          <a:xfrm flipV="1">
            <a:off x="5199048" y="4458653"/>
            <a:ext cx="895419" cy="77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53" idx="0"/>
            <a:endCxn id="6" idx="2"/>
          </p:cNvCxnSpPr>
          <p:nvPr/>
        </p:nvCxnSpPr>
        <p:spPr>
          <a:xfrm flipV="1">
            <a:off x="10059497" y="3403292"/>
            <a:ext cx="0" cy="59369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4739462" y="5698863"/>
            <a:ext cx="203486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Alarm time setter</a:t>
            </a:r>
          </a:p>
          <a:p>
            <a:pPr algn="ctr"/>
            <a:r>
              <a:rPr lang="en-US" dirty="0" smtClean="0"/>
              <a:t>07:00</a:t>
            </a:r>
            <a:endParaRPr lang="sk-SK" dirty="0"/>
          </a:p>
        </p:txBody>
      </p:sp>
      <p:cxnSp>
        <p:nvCxnSpPr>
          <p:cNvPr id="280" name="Straight Arrow Connector 279"/>
          <p:cNvCxnSpPr>
            <a:stCxn id="10" idx="2"/>
            <a:endCxn id="279" idx="0"/>
          </p:cNvCxnSpPr>
          <p:nvPr/>
        </p:nvCxnSpPr>
        <p:spPr>
          <a:xfrm>
            <a:off x="4181616" y="4928069"/>
            <a:ext cx="1575279" cy="77079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79" idx="0"/>
            <a:endCxn id="9" idx="2"/>
          </p:cNvCxnSpPr>
          <p:nvPr/>
        </p:nvCxnSpPr>
        <p:spPr>
          <a:xfrm flipV="1">
            <a:off x="5756895" y="4920318"/>
            <a:ext cx="1355005" cy="77854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 rot="20024503">
            <a:off x="1178902" y="1523635"/>
            <a:ext cx="182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 or timeout</a:t>
            </a:r>
          </a:p>
        </p:txBody>
      </p:sp>
      <p:sp>
        <p:nvSpPr>
          <p:cNvPr id="302" name="TextBox 301"/>
          <p:cNvSpPr txBox="1"/>
          <p:nvPr/>
        </p:nvSpPr>
        <p:spPr>
          <a:xfrm rot="750338">
            <a:off x="5769317" y="1487717"/>
            <a:ext cx="3208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ong </a:t>
            </a:r>
            <a:r>
              <a:rPr lang="en-US" dirty="0" smtClean="0"/>
              <a:t>push to enter the menu</a:t>
            </a:r>
            <a:endParaRPr lang="sk-SK" dirty="0"/>
          </a:p>
        </p:txBody>
      </p:sp>
      <p:sp>
        <p:nvSpPr>
          <p:cNvPr id="303" name="TextBox 302"/>
          <p:cNvSpPr txBox="1"/>
          <p:nvPr/>
        </p:nvSpPr>
        <p:spPr>
          <a:xfrm>
            <a:off x="295953" y="3499457"/>
            <a:ext cx="137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ush to start</a:t>
            </a:r>
            <a:endParaRPr lang="sk-SK" dirty="0"/>
          </a:p>
        </p:txBody>
      </p:sp>
      <p:sp>
        <p:nvSpPr>
          <p:cNvPr id="304" name="TextBox 303"/>
          <p:cNvSpPr txBox="1"/>
          <p:nvPr/>
        </p:nvSpPr>
        <p:spPr>
          <a:xfrm>
            <a:off x="3499581" y="216268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sk-SK" dirty="0"/>
          </a:p>
        </p:txBody>
      </p:sp>
      <p:sp>
        <p:nvSpPr>
          <p:cNvPr id="305" name="TextBox 304"/>
          <p:cNvSpPr txBox="1"/>
          <p:nvPr/>
        </p:nvSpPr>
        <p:spPr>
          <a:xfrm>
            <a:off x="6624036" y="514473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sk-SK" dirty="0"/>
          </a:p>
        </p:txBody>
      </p:sp>
      <p:sp>
        <p:nvSpPr>
          <p:cNvPr id="306" name="TextBox 305"/>
          <p:cNvSpPr txBox="1"/>
          <p:nvPr/>
        </p:nvSpPr>
        <p:spPr>
          <a:xfrm>
            <a:off x="4169745" y="514473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sk-SK" dirty="0"/>
          </a:p>
        </p:txBody>
      </p:sp>
      <p:sp>
        <p:nvSpPr>
          <p:cNvPr id="307" name="TextBox 306"/>
          <p:cNvSpPr txBox="1"/>
          <p:nvPr/>
        </p:nvSpPr>
        <p:spPr>
          <a:xfrm>
            <a:off x="8220737" y="2920811"/>
            <a:ext cx="75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rotate</a:t>
            </a:r>
            <a:endParaRPr lang="sk-SK" dirty="0"/>
          </a:p>
        </p:txBody>
      </p:sp>
      <p:sp>
        <p:nvSpPr>
          <p:cNvPr id="308" name="TextBox 307"/>
          <p:cNvSpPr txBox="1"/>
          <p:nvPr/>
        </p:nvSpPr>
        <p:spPr>
          <a:xfrm>
            <a:off x="9304097" y="3535156"/>
            <a:ext cx="75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rotate</a:t>
            </a:r>
            <a:endParaRPr lang="sk-SK" dirty="0"/>
          </a:p>
        </p:txBody>
      </p:sp>
      <p:sp>
        <p:nvSpPr>
          <p:cNvPr id="342" name="TextBox 341"/>
          <p:cNvSpPr txBox="1"/>
          <p:nvPr/>
        </p:nvSpPr>
        <p:spPr>
          <a:xfrm>
            <a:off x="5259972" y="2933876"/>
            <a:ext cx="75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rotate</a:t>
            </a:r>
            <a:endParaRPr lang="sk-SK" dirty="0"/>
          </a:p>
        </p:txBody>
      </p:sp>
      <p:sp>
        <p:nvSpPr>
          <p:cNvPr id="343" name="TextBox 342"/>
          <p:cNvSpPr txBox="1"/>
          <p:nvPr/>
        </p:nvSpPr>
        <p:spPr>
          <a:xfrm>
            <a:off x="2130680" y="3510145"/>
            <a:ext cx="75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rotate</a:t>
            </a:r>
            <a:endParaRPr lang="sk-SK" dirty="0"/>
          </a:p>
        </p:txBody>
      </p:sp>
      <p:sp>
        <p:nvSpPr>
          <p:cNvPr id="344" name="TextBox 343"/>
          <p:cNvSpPr txBox="1"/>
          <p:nvPr/>
        </p:nvSpPr>
        <p:spPr>
          <a:xfrm>
            <a:off x="2424383" y="4064143"/>
            <a:ext cx="75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rotate</a:t>
            </a:r>
            <a:endParaRPr lang="sk-SK" dirty="0"/>
          </a:p>
        </p:txBody>
      </p:sp>
      <p:sp>
        <p:nvSpPr>
          <p:cNvPr id="345" name="TextBox 344"/>
          <p:cNvSpPr txBox="1"/>
          <p:nvPr/>
        </p:nvSpPr>
        <p:spPr>
          <a:xfrm>
            <a:off x="5309424" y="4078163"/>
            <a:ext cx="75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rotate</a:t>
            </a:r>
            <a:endParaRPr lang="sk-SK" dirty="0"/>
          </a:p>
        </p:txBody>
      </p:sp>
      <p:sp>
        <p:nvSpPr>
          <p:cNvPr id="346" name="TextBox 345"/>
          <p:cNvSpPr txBox="1"/>
          <p:nvPr/>
        </p:nvSpPr>
        <p:spPr>
          <a:xfrm>
            <a:off x="316565" y="2204654"/>
            <a:ext cx="2034865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Configuration </a:t>
            </a:r>
          </a:p>
          <a:p>
            <a:pPr algn="ctr"/>
            <a:r>
              <a:rPr lang="en-US" dirty="0" smtClean="0"/>
              <a:t>AP</a:t>
            </a:r>
          </a:p>
          <a:p>
            <a:pPr algn="ctr"/>
            <a:r>
              <a:rPr lang="en-US" dirty="0" smtClean="0"/>
              <a:t>192.168.4.1</a:t>
            </a:r>
            <a:endParaRPr lang="sk-SK" dirty="0"/>
          </a:p>
        </p:txBody>
      </p:sp>
      <p:cxnSp>
        <p:nvCxnSpPr>
          <p:cNvPr id="360" name="Straight Arrow Connector 359"/>
          <p:cNvCxnSpPr>
            <a:stCxn id="7" idx="0"/>
            <a:endCxn id="346" idx="2"/>
          </p:cNvCxnSpPr>
          <p:nvPr/>
        </p:nvCxnSpPr>
        <p:spPr>
          <a:xfrm flipV="1">
            <a:off x="1306767" y="3127984"/>
            <a:ext cx="27231" cy="876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TextBox 394"/>
          <p:cNvSpPr txBox="1"/>
          <p:nvPr/>
        </p:nvSpPr>
        <p:spPr>
          <a:xfrm rot="804339">
            <a:off x="5855241" y="1997722"/>
            <a:ext cx="137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ush to start</a:t>
            </a:r>
            <a:endParaRPr lang="sk-SK" dirty="0"/>
          </a:p>
        </p:txBody>
      </p:sp>
      <p:sp>
        <p:nvSpPr>
          <p:cNvPr id="402" name="Can 401"/>
          <p:cNvSpPr/>
          <p:nvPr/>
        </p:nvSpPr>
        <p:spPr>
          <a:xfrm rot="15476362">
            <a:off x="9539200" y="452714"/>
            <a:ext cx="727927" cy="1069647"/>
          </a:xfrm>
          <a:prstGeom prst="can">
            <a:avLst>
              <a:gd name="adj" fmla="val 6809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04" name="Curved Left Arrow 403"/>
          <p:cNvSpPr/>
          <p:nvPr/>
        </p:nvSpPr>
        <p:spPr>
          <a:xfrm>
            <a:off x="9998402" y="387853"/>
            <a:ext cx="564583" cy="1341333"/>
          </a:xfrm>
          <a:prstGeom prst="curvedLeftArrow">
            <a:avLst>
              <a:gd name="adj1" fmla="val 23286"/>
              <a:gd name="adj2" fmla="val 65816"/>
              <a:gd name="adj3" fmla="val 25000"/>
            </a:avLst>
          </a:prstGeom>
          <a:solidFill>
            <a:schemeClr val="accent1"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405" name="Right Arrow 404"/>
          <p:cNvSpPr/>
          <p:nvPr/>
        </p:nvSpPr>
        <p:spPr>
          <a:xfrm rot="20822812">
            <a:off x="8939159" y="858100"/>
            <a:ext cx="717339" cy="484632"/>
          </a:xfrm>
          <a:prstGeom prst="rightArrow">
            <a:avLst>
              <a:gd name="adj1" fmla="val 41237"/>
              <a:gd name="adj2" fmla="val 72722"/>
            </a:avLst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417" name="Elbow Connector 416"/>
          <p:cNvCxnSpPr>
            <a:endCxn id="5" idx="0"/>
          </p:cNvCxnSpPr>
          <p:nvPr/>
        </p:nvCxnSpPr>
        <p:spPr>
          <a:xfrm rot="10800000">
            <a:off x="4132760" y="889834"/>
            <a:ext cx="1017434" cy="254458"/>
          </a:xfrm>
          <a:prstGeom prst="bentConnector4">
            <a:avLst>
              <a:gd name="adj1" fmla="val -29114"/>
              <a:gd name="adj2" fmla="val 321431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TextBox 420"/>
          <p:cNvSpPr txBox="1"/>
          <p:nvPr/>
        </p:nvSpPr>
        <p:spPr>
          <a:xfrm>
            <a:off x="5416639" y="220962"/>
            <a:ext cx="2563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 to show alarm time </a:t>
            </a:r>
          </a:p>
          <a:p>
            <a:r>
              <a:rPr lang="en-US" dirty="0" smtClean="0"/>
              <a:t>and to stop  </a:t>
            </a:r>
          </a:p>
          <a:p>
            <a:r>
              <a:rPr lang="en-US" dirty="0" smtClean="0"/>
              <a:t>alarm/sleep/light</a:t>
            </a:r>
            <a:endParaRPr lang="sk-SK" dirty="0"/>
          </a:p>
        </p:txBody>
      </p:sp>
      <p:sp>
        <p:nvSpPr>
          <p:cNvPr id="53" name="TextBox 52"/>
          <p:cNvSpPr txBox="1"/>
          <p:nvPr/>
        </p:nvSpPr>
        <p:spPr>
          <a:xfrm>
            <a:off x="9042066" y="3996988"/>
            <a:ext cx="2034862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menu</a:t>
            </a:r>
          </a:p>
          <a:p>
            <a:pPr algn="ctr"/>
            <a:r>
              <a:rPr lang="en-US" dirty="0" err="1" smtClean="0"/>
              <a:t>EF:xx</a:t>
            </a:r>
            <a:endParaRPr lang="en-US" dirty="0" smtClean="0"/>
          </a:p>
          <a:p>
            <a:pPr algn="ctr"/>
            <a:r>
              <a:rPr lang="en-US" dirty="0"/>
              <a:t>p</a:t>
            </a:r>
            <a:r>
              <a:rPr lang="en-US" dirty="0" smtClean="0"/>
              <a:t>ush to </a:t>
            </a:r>
            <a:r>
              <a:rPr lang="en-US" dirty="0" smtClean="0"/>
              <a:t>change</a:t>
            </a:r>
          </a:p>
          <a:p>
            <a:pPr algn="ctr"/>
            <a:r>
              <a:rPr lang="en-US" dirty="0" smtClean="0"/>
              <a:t>alarm effects</a:t>
            </a:r>
            <a:endParaRPr lang="en-US" dirty="0"/>
          </a:p>
          <a:p>
            <a:pPr algn="ctr"/>
            <a:r>
              <a:rPr lang="en-US" dirty="0" err="1" smtClean="0"/>
              <a:t>Sr</a:t>
            </a:r>
            <a:r>
              <a:rPr lang="en-US" dirty="0" smtClean="0"/>
              <a:t> </a:t>
            </a:r>
            <a:r>
              <a:rPr lang="en-US" dirty="0"/>
              <a:t>– sun rise</a:t>
            </a:r>
          </a:p>
          <a:p>
            <a:pPr algn="ctr"/>
            <a:r>
              <a:rPr lang="en-US" dirty="0" err="1"/>
              <a:t>bL</a:t>
            </a:r>
            <a:r>
              <a:rPr lang="en-US" dirty="0"/>
              <a:t> – blink</a:t>
            </a:r>
          </a:p>
          <a:p>
            <a:pPr algn="ctr"/>
            <a:r>
              <a:rPr lang="en-US" dirty="0"/>
              <a:t>Cc - cycle</a:t>
            </a:r>
          </a:p>
          <a:p>
            <a:pPr algn="ctr"/>
            <a:r>
              <a:rPr lang="en-US" dirty="0"/>
              <a:t>Pu -</a:t>
            </a:r>
            <a:r>
              <a:rPr lang="en-US" dirty="0" smtClean="0"/>
              <a:t>pulse</a:t>
            </a:r>
            <a:endParaRPr lang="sk-SK" dirty="0"/>
          </a:p>
        </p:txBody>
      </p:sp>
      <p:cxnSp>
        <p:nvCxnSpPr>
          <p:cNvPr id="55" name="Straight Arrow Connector 54"/>
          <p:cNvCxnSpPr>
            <a:stCxn id="9" idx="3"/>
          </p:cNvCxnSpPr>
          <p:nvPr/>
        </p:nvCxnSpPr>
        <p:spPr>
          <a:xfrm>
            <a:off x="8129332" y="4458653"/>
            <a:ext cx="91273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220737" y="4043576"/>
            <a:ext cx="75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rotate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1858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97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andrassy</dc:creator>
  <cp:lastModifiedBy>andrassy</cp:lastModifiedBy>
  <cp:revision>28</cp:revision>
  <dcterms:created xsi:type="dcterms:W3CDTF">2021-01-29T16:48:18Z</dcterms:created>
  <dcterms:modified xsi:type="dcterms:W3CDTF">2025-01-10T08:32:59Z</dcterms:modified>
</cp:coreProperties>
</file>