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8" r:id="rId4"/>
    <p:sldId id="268" r:id="rId5"/>
    <p:sldId id="276" r:id="rId6"/>
    <p:sldId id="269" r:id="rId7"/>
    <p:sldId id="270" r:id="rId8"/>
    <p:sldId id="271" r:id="rId9"/>
    <p:sldId id="272" r:id="rId10"/>
    <p:sldId id="279" r:id="rId11"/>
    <p:sldId id="280" r:id="rId12"/>
    <p:sldId id="281" r:id="rId13"/>
    <p:sldId id="282" r:id="rId14"/>
    <p:sldId id="277" r:id="rId15"/>
    <p:sldId id="273" r:id="rId16"/>
    <p:sldId id="274" r:id="rId17"/>
    <p:sldId id="275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BEFDC-E333-4BA3-B109-C37750EA802A}" type="datetimeFigureOut">
              <a:rPr lang="de-DE" smtClean="0"/>
              <a:t>21.05.2023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CA4D5-BD68-4ED6-B4C7-B9B4A896D4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62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CF2E-18CC-461E-8E96-A94AED92E58F}" type="datetime1">
              <a:rPr lang="de-DE" smtClean="0"/>
              <a:t>21.05.2023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D329-DCF6-4DB3-B7FA-067999969FB4}" type="datetime1">
              <a:rPr lang="de-DE" smtClean="0"/>
              <a:t>21.05.2023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2AEB-A090-4BC9-B610-8E495E22A7B1}" type="datetime1">
              <a:rPr lang="de-DE" smtClean="0"/>
              <a:t>21.05.2023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EF35-1DB4-454E-9E64-84F4C0C04A13}" type="datetime1">
              <a:rPr lang="de-DE" smtClean="0"/>
              <a:t>21.05.2023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7B07-2028-478B-B9E2-82A91ADD9B49}" type="datetime1">
              <a:rPr lang="de-DE" smtClean="0"/>
              <a:t>21.05.2023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FABE-AF1C-45D8-8C0B-698FC397317B}" type="datetime1">
              <a:rPr lang="de-DE" smtClean="0"/>
              <a:t>21.05.2023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1B39-040D-4E41-AC6E-1758F04F88D3}" type="datetime1">
              <a:rPr lang="de-DE" smtClean="0"/>
              <a:t>21.05.2023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26BD-02E4-4940-9EF2-108A3C3DE01C}" type="datetime1">
              <a:rPr lang="de-DE" smtClean="0"/>
              <a:t>21.05.2023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04EC-3A6D-45BC-A15B-1CBCDA4DF903}" type="datetime1">
              <a:rPr lang="de-DE" smtClean="0"/>
              <a:t>21.05.2023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4820-B2F7-4BB6-AAF2-3F1B293EE758}" type="datetime1">
              <a:rPr lang="de-DE" smtClean="0"/>
              <a:t>21.05.2023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C9AA-AB26-4B00-A7B2-ED8665706339}" type="datetime1">
              <a:rPr lang="de-DE" smtClean="0"/>
              <a:t>21.05.2023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0E88-1821-4249-AE17-7BDC070119BD}" type="datetime1">
              <a:rPr lang="de-DE" smtClean="0"/>
              <a:t>21.05.2023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80BDC-C9D3-4CAE-A794-746343155400}" type="datetime1">
              <a:rPr lang="de-DE" smtClean="0"/>
              <a:t>21.05.2023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8807-BBF5-4B55-A717-874E87711302}" type="datetime1">
              <a:rPr lang="de-DE" smtClean="0"/>
              <a:t>21.05.2023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DA60-47E8-461D-86B5-57379CA15C57}" type="datetime1">
              <a:rPr lang="de-DE" smtClean="0"/>
              <a:t>21.05.2023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F41B-C8CB-41F6-AA64-D71FCF786260}" type="datetime1">
              <a:rPr lang="de-DE" smtClean="0"/>
              <a:t>21.05.2023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F7E7F-9BDA-498B-ABCE-14011C913F16}" type="datetime1">
              <a:rPr lang="de-DE" smtClean="0"/>
              <a:t>21.05.2023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343E6-3A06-4A7F-9D13-711E5E099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l"/>
            <a:r>
              <a:rPr lang="de-DE" sz="4800" dirty="0"/>
              <a:t>PowerShell für Einsteiger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B848F9-A763-421C-8160-D1CE0C5FF2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de-DE" dirty="0"/>
              <a:t>Grundlagen und Lernsituationen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01690E3-45ED-4586-AF74-C8C209D5312A}"/>
              </a:ext>
            </a:extLst>
          </p:cNvPr>
          <p:cNvSpPr txBox="1"/>
          <p:nvPr/>
        </p:nvSpPr>
        <p:spPr>
          <a:xfrm>
            <a:off x="1593130" y="5684363"/>
            <a:ext cx="4785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© Julius Angres 2023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C6961A9-A2E2-47B2-911B-E0C456FEB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067" y="844650"/>
            <a:ext cx="1219209" cy="121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78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218000-94B9-4DDF-8AA6-4A0A05B9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Zugriff auf entfernte System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BE0B3C-5A47-4BD0-BCCF-A345851C39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Befehle von Remote ausführen, Jobs ausführen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4D2B75-C92A-4CD8-9AB0-21C19A5C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4820-B2F7-4BB6-AAF2-3F1B293EE758}" type="datetime1">
              <a:rPr lang="de-DE" smtClean="0"/>
              <a:t>21.05.2023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C739E9-A197-4F76-B786-2B17CDECF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Einsteiger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55F174-EBA1-43C5-A557-932084690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355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14F0B7-1B01-4658-A753-C05A9B3F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Befehle über das Netzwerk ausführen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25A57F-6C2A-4CD7-A3C8-C2E8F91DE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Administratoren führen Befehle häufig auf entfernten Systemen aus</a:t>
            </a:r>
          </a:p>
          <a:p>
            <a:r>
              <a:rPr lang="de-DE" dirty="0"/>
              <a:t>Aufbau einer RDP- oder SSH-Session ist aufwendig</a:t>
            </a:r>
          </a:p>
          <a:p>
            <a:endParaRPr lang="de-DE" dirty="0"/>
          </a:p>
          <a:p>
            <a:r>
              <a:rPr lang="de-DE" dirty="0"/>
              <a:t>Ausführung in PowerShell einfach mit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Invoke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-Command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Befehle remote ausführen mit 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ScriptBlock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Ein PowerShell Skript remote ausführen mit 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FilePath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D750BE-84B6-4AE4-832D-5D6CD8F4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04EC-3A6D-45BC-A15B-1CBCDA4DF903}" type="datetime1">
              <a:rPr lang="de-DE" smtClean="0"/>
              <a:t>21.05.2023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018422-8709-4B55-AFCE-12575BAD3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Einsteiger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440B19-0FCF-4CED-AC30-5751F352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0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14F0B7-1B01-4658-A753-C05A9B3F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Invoke</a:t>
            </a:r>
            <a:r>
              <a:rPr lang="de-DE" dirty="0"/>
              <a:t>-Command</a:t>
            </a:r>
            <a:br>
              <a:rPr lang="de-DE" dirty="0"/>
            </a:br>
            <a:r>
              <a:rPr lang="de-DE" sz="2800" dirty="0"/>
              <a:t>Beispiel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25A57F-6C2A-4CD7-A3C8-C2E8F91DE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Laufende Dienste auf Remotesystem auflisten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Durch Ausführen eines Befehls (einer Pipeline)</a:t>
            </a:r>
          </a:p>
          <a:p>
            <a:endParaRPr lang="de-DE" dirty="0"/>
          </a:p>
          <a:p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Durch Ausführen eines Skripts </a:t>
            </a:r>
            <a:r>
              <a:rPr lang="de-DE" i="1" dirty="0"/>
              <a:t>RunningServices.ps1</a:t>
            </a:r>
          </a:p>
          <a:p>
            <a:endParaRPr lang="de-DE" i="1" dirty="0"/>
          </a:p>
          <a:p>
            <a:endParaRPr lang="de-DE" i="1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 </a:t>
            </a:r>
            <a:r>
              <a:rPr lang="de-DE" dirty="0">
                <a:solidFill>
                  <a:srgbClr val="FF0000"/>
                </a:solidFill>
              </a:rPr>
              <a:t>Der Inhalt des Skripts entspricht dem Skriptblock ;-)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D750BE-84B6-4AE4-832D-5D6CD8F4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04EC-3A6D-45BC-A15B-1CBCDA4DF903}" type="datetime1">
              <a:rPr lang="de-DE" smtClean="0"/>
              <a:t>21.05.2023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018422-8709-4B55-AFCE-12575BAD3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Einsteiger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440B19-0FCF-4CED-AC30-5751F352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D1B7198-6748-4A0D-9C4F-E724F7C5B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37508"/>
            <a:ext cx="9183103" cy="56483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4EFD961-BE18-48DA-B993-D1AE38AEE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218938"/>
            <a:ext cx="9183103" cy="55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6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14F0B7-1B01-4658-A753-C05A9B3F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Invoke</a:t>
            </a:r>
            <a:r>
              <a:rPr lang="de-DE" dirty="0"/>
              <a:t>-Command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25A57F-6C2A-4CD7-A3C8-C2E8F91DE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Befehle auf entfernten Rechnern mit langen Laufzeiten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PowerShell Session ist während der Ausführung blockiert</a:t>
            </a:r>
          </a:p>
          <a:p>
            <a:endParaRPr lang="de-DE" dirty="0"/>
          </a:p>
          <a:p>
            <a:r>
              <a:rPr lang="de-DE" dirty="0"/>
              <a:t>Lösung: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Befehl von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Invoke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-Command</a:t>
            </a:r>
            <a:r>
              <a:rPr lang="de-DE" dirty="0"/>
              <a:t> als (Hintergrund-)Job ausführen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Parameter 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AsJob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anhängen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Job läuft im Hintergrund, PS Session ist währenddessen verfügbar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Entspricht grob 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–-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daemon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bei GNU/Linux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D750BE-84B6-4AE4-832D-5D6CD8F4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04EC-3A6D-45BC-A15B-1CBCDA4DF903}" type="datetime1">
              <a:rPr lang="de-DE" smtClean="0"/>
              <a:t>21.05.2023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018422-8709-4B55-AFCE-12575BAD3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Einsteiger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440B19-0FCF-4CED-AC30-5751F352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85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51AFC3-F347-41A5-9692-4EFE82AD0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Windows Features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D7E77C-432B-4F17-84BA-F98BDA859B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Features und </a:t>
            </a:r>
            <a:r>
              <a:rPr lang="de-DE" dirty="0" err="1"/>
              <a:t>Capabilities</a:t>
            </a:r>
            <a:r>
              <a:rPr lang="de-DE" dirty="0"/>
              <a:t> installieren und verwalten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7FA6EA-983E-4633-841B-2D20A434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4820-B2F7-4BB6-AAF2-3F1B293EE758}" type="datetime1">
              <a:rPr lang="de-DE" smtClean="0"/>
              <a:t>21.05.2023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31C9F1-C908-48D8-9481-AE1026D6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Einsteiger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1D80A2-E514-4495-AA7E-86987C1D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103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D97AC-E64E-41C3-9A11-39E34CFFC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Windows Features installieren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3AD866-F55A-43CF-AABC-8D33AD405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Features sind Erweiterungen, die vorhanden, aber nicht aktiv sind</a:t>
            </a:r>
          </a:p>
          <a:p>
            <a:endParaRPr lang="de-DE" dirty="0"/>
          </a:p>
          <a:p>
            <a:r>
              <a:rPr lang="de-DE" dirty="0"/>
              <a:t>Beispiele: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Telnet-Client, TFTP-Client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/>
              <a:t>OpenSSH</a:t>
            </a:r>
            <a:r>
              <a:rPr lang="de-DE" dirty="0"/>
              <a:t> Client / Server,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Diverse Remote Server Administration Tools (RSAT)</a:t>
            </a:r>
          </a:p>
          <a:p>
            <a:endParaRPr lang="de-DE" dirty="0"/>
          </a:p>
          <a:p>
            <a:r>
              <a:rPr lang="de-DE" dirty="0"/>
              <a:t>Management neben GUI auch per PowerShell möglich</a:t>
            </a:r>
          </a:p>
          <a:p>
            <a:r>
              <a:rPr lang="de-DE" dirty="0"/>
              <a:t>PowerShell </a:t>
            </a:r>
            <a:r>
              <a:rPr lang="de-DE" dirty="0" err="1"/>
              <a:t>Cmdlets</a:t>
            </a:r>
            <a:r>
              <a:rPr lang="de-DE" dirty="0"/>
              <a:t> ersetzen Programm </a:t>
            </a:r>
            <a:br>
              <a:rPr lang="de-DE" dirty="0"/>
            </a:br>
            <a:r>
              <a:rPr lang="de-DE" i="1" dirty="0" err="1"/>
              <a:t>Deployment</a:t>
            </a:r>
            <a:r>
              <a:rPr lang="de-DE" i="1" dirty="0"/>
              <a:t> Image </a:t>
            </a:r>
            <a:r>
              <a:rPr lang="de-DE" i="1" dirty="0" err="1"/>
              <a:t>Servicing</a:t>
            </a:r>
            <a:r>
              <a:rPr lang="de-DE" i="1" dirty="0"/>
              <a:t> and Management</a:t>
            </a:r>
            <a:r>
              <a:rPr lang="de-DE" dirty="0"/>
              <a:t>, kurz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dism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4EF02-331B-4879-9F30-81CCC138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04EC-3A6D-45BC-A15B-1CBCDA4DF903}" type="datetime1">
              <a:rPr lang="de-DE" smtClean="0"/>
              <a:t>21.05.2023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235342-3591-400F-82C5-F39E688C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Einsteiger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82DFB0-5D06-4A98-84D6-6F3497C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4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5BB68-C9C7-4097-9A18-54AD2E79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Windows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FCF9B2-CA33-495C-83B7-BB199A985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Windows unterscheidet (beim Client) zwischen</a:t>
            </a:r>
            <a:br>
              <a:rPr lang="de-DE" sz="2000" dirty="0"/>
            </a:br>
            <a:r>
              <a:rPr lang="de-DE" sz="2000" dirty="0"/>
              <a:t>Feature und </a:t>
            </a:r>
            <a:r>
              <a:rPr lang="de-DE" sz="2000" dirty="0" err="1"/>
              <a:t>Capability</a:t>
            </a:r>
            <a:r>
              <a:rPr lang="de-DE" sz="2000" dirty="0"/>
              <a:t>, ähnlich wie beim Windows Server Rollen und Features</a:t>
            </a:r>
          </a:p>
          <a:p>
            <a:endParaRPr lang="de-DE" sz="2000" dirty="0"/>
          </a:p>
          <a:p>
            <a:r>
              <a:rPr lang="de-DE" sz="2000" dirty="0" err="1"/>
              <a:t>Cmdlets</a:t>
            </a:r>
            <a:r>
              <a:rPr lang="de-DE" sz="2000" dirty="0"/>
              <a:t> der Familien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WindowsOptionalFeature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WindowsCapabilty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8CED58-F801-4E42-9669-363A49C9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04EC-3A6D-45BC-A15B-1CBCDA4DF903}" type="datetime1">
              <a:rPr lang="de-DE" smtClean="0"/>
              <a:t>21.05.2023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5132DC-2FC8-48E1-9CE1-EEDA808A7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Einsteiger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D89B6A-6C2F-4636-AE55-74A51F23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22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C670CC-B63D-405F-8464-3EB53863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Windows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17EDB2-63D3-4AE1-B001-EF2C979E1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Management von Features ist eher ein Server-Thema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800" dirty="0"/>
              <a:t>Kann im Unterricht am Client vorbereitet werden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800" dirty="0"/>
              <a:t>z.B. Einrichten eines SSH-Clients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800" dirty="0"/>
              <a:t>Schnittstellen zum Netzwerktechnikunterricht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F707BB-2047-4E3A-8C9C-87B3FA58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04EC-3A6D-45BC-A15B-1CBCDA4DF903}" type="datetime1">
              <a:rPr lang="de-DE" smtClean="0"/>
              <a:t>21.05.2023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A7D85F-727A-43CD-BEEF-A697AA25F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Einsteiger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EDACAE-3BE8-4170-9FBC-47996672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5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CB0AF-BFD0-4D91-8F3E-E813EB12E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Übung PS61, PS62</a:t>
            </a:r>
            <a:br>
              <a:rPr lang="de-DE" dirty="0"/>
            </a:br>
            <a:r>
              <a:rPr lang="de-DE" dirty="0"/>
              <a:t>Windows Features, Netzwerkkonfiguration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9C6A17-A204-439C-88B5-6F698FBCB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sz="2000" dirty="0">
                <a:sym typeface="Wingdings" panose="05000000000000000000" pitchFamily="2" charset="2"/>
              </a:rPr>
              <a:t>Features und </a:t>
            </a:r>
            <a:r>
              <a:rPr lang="de-DE" sz="2000" dirty="0" err="1">
                <a:sym typeface="Wingdings" panose="05000000000000000000" pitchFamily="2" charset="2"/>
              </a:rPr>
              <a:t>Capabilities</a:t>
            </a:r>
            <a:r>
              <a:rPr lang="de-DE" sz="2000" dirty="0">
                <a:sym typeface="Wingdings" panose="05000000000000000000" pitchFamily="2" charset="2"/>
              </a:rPr>
              <a:t> installieren (PS61)</a:t>
            </a:r>
          </a:p>
          <a:p>
            <a:endParaRPr lang="de-DE" sz="2000" dirty="0"/>
          </a:p>
          <a:p>
            <a:r>
              <a:rPr lang="de-DE" sz="2000" dirty="0"/>
              <a:t>Netzwerkkonfiguration abfragen</a:t>
            </a:r>
          </a:p>
          <a:p>
            <a:endParaRPr lang="de-DE" sz="2000" dirty="0"/>
          </a:p>
          <a:p>
            <a:r>
              <a:rPr lang="de-DE" sz="2000" dirty="0"/>
              <a:t>Netzwerkverbindungen untersuchen</a:t>
            </a:r>
          </a:p>
          <a:p>
            <a:endParaRPr lang="de-DE" sz="2000" dirty="0"/>
          </a:p>
          <a:p>
            <a:r>
              <a:rPr lang="de-DE" sz="2000" dirty="0"/>
              <a:t>Befehle auf entfernten Systemen ausführen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7B3C8D-64FA-4BD1-B3B6-3C625E43A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04EC-3A6D-45BC-A15B-1CBCDA4DF903}" type="datetime1">
              <a:rPr lang="de-DE" smtClean="0"/>
              <a:t>21.05.2023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31D238-7B10-42BF-82D0-C4F5F030A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Einsteiger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59AB15-B31B-4B87-841E-0B8EE37C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02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A5B1E1-17A6-4308-BFEE-AB4CC6E5C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1FDC3E-FCF0-4DFB-A6EB-2D6CBA9C5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chemeClr val="tx1"/>
                </a:solidFill>
              </a:rPr>
              <a:t>Begrüßung/Vorstellung</a:t>
            </a:r>
          </a:p>
          <a:p>
            <a:r>
              <a:rPr lang="de-DE" dirty="0">
                <a:solidFill>
                  <a:schemeClr val="tx1"/>
                </a:solidFill>
              </a:rPr>
              <a:t>Impulsvortrag PowerShell</a:t>
            </a:r>
          </a:p>
          <a:p>
            <a:r>
              <a:rPr lang="de-DE" dirty="0">
                <a:solidFill>
                  <a:schemeClr val="tx1"/>
                </a:solidFill>
              </a:rPr>
              <a:t>PowerShell Grundlagen (</a:t>
            </a:r>
            <a:r>
              <a:rPr lang="de-DE" dirty="0" err="1">
                <a:solidFill>
                  <a:schemeClr val="tx1"/>
                </a:solidFill>
              </a:rPr>
              <a:t>Cmdlets</a:t>
            </a:r>
            <a:r>
              <a:rPr lang="de-DE" dirty="0">
                <a:solidFill>
                  <a:schemeClr val="tx1"/>
                </a:solidFill>
              </a:rPr>
              <a:t>, Hilfe zur Selbsthilfe)</a:t>
            </a:r>
          </a:p>
          <a:p>
            <a:r>
              <a:rPr lang="de-DE" dirty="0">
                <a:solidFill>
                  <a:schemeClr val="tx1"/>
                </a:solidFill>
              </a:rPr>
              <a:t>Pipeline, Prozesse und Dienste verwalten</a:t>
            </a:r>
          </a:p>
          <a:p>
            <a:r>
              <a:rPr lang="de-DE" dirty="0">
                <a:solidFill>
                  <a:schemeClr val="tx1"/>
                </a:solidFill>
              </a:rPr>
              <a:t>Benutzer und Gruppen verwalten, Benutzerprofile</a:t>
            </a:r>
          </a:p>
          <a:p>
            <a:r>
              <a:rPr lang="de-DE" dirty="0"/>
              <a:t>Dateisystem und NTFS-Rechte, Freigaben, Netzlaufwerke</a:t>
            </a:r>
          </a:p>
          <a:p>
            <a:r>
              <a:rPr lang="de-DE" dirty="0">
                <a:solidFill>
                  <a:srgbClr val="FF0000"/>
                </a:solidFill>
              </a:rPr>
              <a:t>Netzwerkkonfiguration</a:t>
            </a:r>
          </a:p>
          <a:p>
            <a:r>
              <a:rPr lang="de-DE" dirty="0">
                <a:solidFill>
                  <a:schemeClr val="tx1"/>
                </a:solidFill>
              </a:rPr>
              <a:t>Serveraufgaben, Loganalyse, Webzugriff, Jobs</a:t>
            </a:r>
          </a:p>
          <a:p>
            <a:r>
              <a:rPr lang="de-DE" dirty="0"/>
              <a:t>Programmierung mit PowerShell (ps1-Skripte, Zugriff auf .NET-Objekte)</a:t>
            </a:r>
          </a:p>
          <a:p>
            <a:r>
              <a:rPr lang="de-DE" dirty="0"/>
              <a:t>Klassenarbeiten und Lernsituationen mit PowerShell erstellen und vorstellen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04D24F-B3DA-4134-9902-B8E79187E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B93F-3FE2-4933-8023-3F6DA01F51C3}" type="datetime1">
              <a:rPr lang="de-DE" smtClean="0"/>
              <a:t>21.05.2023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EE9C0D-9F98-4F8C-95D7-CA388387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Einsteiger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39A185-1993-45F4-B960-10F26EFE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79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57D8E-CF94-491D-A78F-9C09BD4A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Netzwerktools und -konfiguration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0F7EE2-366D-4B07-B268-43904C621A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Alte Werkzeuge und neue </a:t>
            </a:r>
            <a:r>
              <a:rPr lang="de-DE" dirty="0" err="1"/>
              <a:t>Cmdlets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6C586B-2F7C-47FF-97BE-ABA12877F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4820-B2F7-4BB6-AAF2-3F1B293EE758}" type="datetime1">
              <a:rPr lang="de-DE" smtClean="0"/>
              <a:t>21.05.2023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1B45A8-3972-4F7F-9DA9-53440D4F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Einsteiger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A530A3-2735-4364-B64C-BDA5BD52D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16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276A7-6758-4BCF-8BB0-7EABB1EB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Rückblick klassische </a:t>
            </a:r>
            <a:r>
              <a:rPr lang="de-DE" dirty="0" err="1"/>
              <a:t>cmd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00B568-730B-4E72-BDE2-33FCC7995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Informationen / Debugging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ping,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tracert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ipconfig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netstat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2000" dirty="0"/>
          </a:p>
          <a:p>
            <a:r>
              <a:rPr lang="de-DE" sz="2000" dirty="0"/>
              <a:t>Netzwerkkonfiguration</a:t>
            </a:r>
          </a:p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netsh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2000" dirty="0"/>
          </a:p>
          <a:p>
            <a:r>
              <a:rPr lang="de-DE" sz="2000" dirty="0"/>
              <a:t>Vorteile: bekannt und etabliert (</a:t>
            </a:r>
            <a:r>
              <a:rPr lang="de-DE" sz="2000" dirty="0" err="1"/>
              <a:t>tw</a:t>
            </a:r>
            <a:r>
              <a:rPr lang="de-DE" sz="2000" dirty="0"/>
              <a:t>. OS-übergreifend)</a:t>
            </a:r>
          </a:p>
          <a:p>
            <a:r>
              <a:rPr lang="de-DE" sz="2000" dirty="0"/>
              <a:t>Nachteile: komplizierte Syntax, wenig Struktur, textbasiert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6CBB0D-A3D8-44E8-8732-CE08267DA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04EC-3A6D-45BC-A15B-1CBCDA4DF903}" type="datetime1">
              <a:rPr lang="de-DE" smtClean="0"/>
              <a:t>21.05.2023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A918BC-F24C-4BBF-9916-5EBFF6FA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Einsteiger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AF34EA-C3DA-4F41-97DB-6B426111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62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514365-D19A-4AC3-8E7C-64C72D22F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PowerShell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Rescue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52C17F43-CEB7-455E-8970-74C077910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202" y="1352881"/>
            <a:ext cx="6993240" cy="4152237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A0EFE6-F510-4753-B96E-DD9F77F03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04EC-3A6D-45BC-A15B-1CBCDA4DF903}" type="datetime1">
              <a:rPr lang="de-DE" smtClean="0"/>
              <a:t>21.05.2023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326848-7908-4346-9F72-9AE9A831C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Einsteiger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9A7AD7-02CD-458B-B540-785DC87D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881706F-692B-43B1-A956-79D3F0EE7D58}"/>
              </a:ext>
            </a:extLst>
          </p:cNvPr>
          <p:cNvSpPr txBox="1"/>
          <p:nvPr/>
        </p:nvSpPr>
        <p:spPr>
          <a:xfrm>
            <a:off x="2139885" y="5590677"/>
            <a:ext cx="5147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Quelle: https://www.kino.de/artikel/pj-masks-namen--p8j587qhv5</a:t>
            </a:r>
          </a:p>
        </p:txBody>
      </p:sp>
    </p:spTree>
    <p:extLst>
      <p:ext uri="{BB962C8B-B14F-4D97-AF65-F5344CB8AC3E}">
        <p14:creationId xmlns:p14="http://schemas.microsoft.com/office/powerpoint/2010/main" val="36415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49BF9-2C03-42ED-9C6C-B036CC41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Informationen / Debugging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9806B9-3986-4103-B2A8-0E27A26CB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Erreichbarkeit eines Hosts, Pfad zu einem Host</a:t>
            </a:r>
          </a:p>
          <a:p>
            <a:endParaRPr lang="de-DE" sz="2000" dirty="0"/>
          </a:p>
          <a:p>
            <a:r>
              <a:rPr lang="de-DE" sz="2000" i="1" dirty="0"/>
              <a:t>ping</a:t>
            </a:r>
            <a:r>
              <a:rPr lang="de-DE" sz="2000" dirty="0"/>
              <a:t> wird zu…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Test-Connection</a:t>
            </a:r>
          </a:p>
          <a:p>
            <a:endParaRPr lang="de-DE" sz="2000" dirty="0"/>
          </a:p>
          <a:p>
            <a:r>
              <a:rPr lang="de-DE" sz="2000" i="1" dirty="0" err="1"/>
              <a:t>tracert</a:t>
            </a:r>
            <a:r>
              <a:rPr lang="de-DE" sz="2000" dirty="0"/>
              <a:t> (</a:t>
            </a:r>
            <a:r>
              <a:rPr lang="de-DE" sz="2000" i="1" dirty="0" err="1"/>
              <a:t>traceroute</a:t>
            </a:r>
            <a:r>
              <a:rPr lang="de-DE" sz="2000" dirty="0"/>
              <a:t>) wird zu…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Test-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NetConnection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TraceRoute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&lt;Host&gt;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7B6D3A-7FA3-4DCE-B575-68440188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04EC-3A6D-45BC-A15B-1CBCDA4DF903}" type="datetime1">
              <a:rPr lang="de-DE" smtClean="0"/>
              <a:t>21.05.2023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A06239-826A-4BD8-9566-5FA8EFB4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Einsteige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045F5F-F56A-4CAB-A61B-2D8F6BE8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60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49BF9-2C03-42ED-9C6C-B036CC41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Informationen / Debugging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9806B9-3986-4103-B2A8-0E27A26CB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IP-Konfiguration, Adapterinformationen (</a:t>
            </a:r>
            <a:r>
              <a:rPr lang="de-DE" i="1" dirty="0" err="1"/>
              <a:t>ipconfig</a:t>
            </a:r>
            <a:r>
              <a:rPr lang="de-DE" i="1" dirty="0"/>
              <a:t> /all</a:t>
            </a:r>
            <a:r>
              <a:rPr lang="de-DE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Get-NetIPConfiguration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Get-NetAdapter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/>
          </a:p>
          <a:p>
            <a:r>
              <a:rPr lang="de-DE" dirty="0"/>
              <a:t>Routen und Verbindungen (</a:t>
            </a:r>
            <a:r>
              <a:rPr lang="de-DE" i="1" dirty="0" err="1"/>
              <a:t>netstat</a:t>
            </a:r>
            <a:r>
              <a:rPr lang="de-DE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Get-NetTCPConnection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Get-NetRoute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/>
          </a:p>
          <a:p>
            <a:r>
              <a:rPr lang="de-DE" dirty="0"/>
              <a:t>Diverse weitere </a:t>
            </a:r>
            <a:r>
              <a:rPr lang="de-DE" dirty="0" err="1"/>
              <a:t>Cmdlets</a:t>
            </a:r>
            <a:r>
              <a:rPr lang="de-DE" dirty="0"/>
              <a:t> für Details verfügbar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*-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NetIPAddress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7B6D3A-7FA3-4DCE-B575-68440188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04EC-3A6D-45BC-A15B-1CBCDA4DF903}" type="datetime1">
              <a:rPr lang="de-DE" smtClean="0"/>
              <a:t>21.05.2023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A06239-826A-4BD8-9566-5FA8EFB4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Einsteige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045F5F-F56A-4CAB-A61B-2D8F6BE8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40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93D18-D947-4248-9A96-319A2C2F0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IP-Konfiguration eines Adapters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5B8D75-7071-462F-B29D-E7C04276A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err="1"/>
              <a:t>Cmdlets</a:t>
            </a:r>
            <a:r>
              <a:rPr lang="de-DE" sz="2000" dirty="0"/>
              <a:t> der Familie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NetIPAddress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2000" dirty="0"/>
          </a:p>
          <a:p>
            <a:r>
              <a:rPr lang="de-DE" sz="2000" dirty="0"/>
              <a:t>Manuelles Setzen von Default Gateway</a:t>
            </a:r>
          </a:p>
          <a:p>
            <a:endParaRPr lang="de-DE" sz="2000" dirty="0"/>
          </a:p>
          <a:p>
            <a:r>
              <a:rPr lang="de-DE" sz="2000" dirty="0">
                <a:solidFill>
                  <a:srgbClr val="FF0000"/>
                </a:solidFill>
              </a:rPr>
              <a:t>Achtung</a:t>
            </a:r>
            <a:r>
              <a:rPr lang="de-DE" sz="2000" dirty="0"/>
              <a:t>: für DNS Server wird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Set-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DnsClientServerAddress</a:t>
            </a:r>
            <a:r>
              <a:rPr lang="de-DE" sz="2000" dirty="0"/>
              <a:t> benutzt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D82A10-2E55-4FDA-981D-E6D2C5EEA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04EC-3A6D-45BC-A15B-1CBCDA4DF903}" type="datetime1">
              <a:rPr lang="de-DE" smtClean="0"/>
              <a:t>21.05.2023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75893D-BDEC-4414-A43D-66CEE943E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Einsteiger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CB0CE1-921C-4091-A2B5-BA9386B78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37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BDB99F-E6F0-4DEC-B26C-18C0CF1C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Hinweise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B0FB58-CEC2-4FA8-A6E2-D52301468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Netzwerkkonfiguration ist sehr vielfältig.</a:t>
            </a:r>
          </a:p>
          <a:p>
            <a:endParaRPr lang="de-DE" sz="2000" dirty="0"/>
          </a:p>
          <a:p>
            <a:r>
              <a:rPr lang="de-DE" sz="2000" dirty="0"/>
              <a:t>Eignet sich gut als Baustein oder Einstiegspunkt für Übungen.</a:t>
            </a:r>
          </a:p>
          <a:p>
            <a:endParaRPr lang="de-DE" sz="2000" dirty="0"/>
          </a:p>
          <a:p>
            <a:r>
              <a:rPr lang="de-DE" sz="2000" dirty="0"/>
              <a:t>Verknüpfung zum Netzwerktechnikunterricht </a:t>
            </a:r>
            <a:br>
              <a:rPr lang="de-DE" sz="2000" dirty="0"/>
            </a:br>
            <a:r>
              <a:rPr lang="de-DE" sz="2000" dirty="0"/>
              <a:t>(Transition </a:t>
            </a:r>
            <a:r>
              <a:rPr lang="de-DE" sz="2000" dirty="0" err="1"/>
              <a:t>cmd</a:t>
            </a:r>
            <a:r>
              <a:rPr lang="de-DE" sz="2000" dirty="0"/>
              <a:t> 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r>
              <a:rPr lang="de-DE" sz="2000" dirty="0"/>
              <a:t> PowerShell thematisieren)</a:t>
            </a:r>
          </a:p>
          <a:p>
            <a:endParaRPr lang="de-DE" sz="2000" dirty="0"/>
          </a:p>
          <a:p>
            <a:r>
              <a:rPr lang="de-DE" sz="2000" dirty="0"/>
              <a:t>Vielleicht erhält Cisco Packet Tracer bald PowerShell Kachel (?)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69F3EA-944A-4CB3-9D6F-06934C2B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04EC-3A6D-45BC-A15B-1CBCDA4DF903}" type="datetime1">
              <a:rPr lang="de-DE" smtClean="0"/>
              <a:t>21.05.2023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565036-5C6C-4970-941F-7015EE60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Einsteiger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345BDD-0734-47F1-844F-97F80A37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700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606</Words>
  <Application>Microsoft Office PowerPoint</Application>
  <PresentationFormat>Breitbild</PresentationFormat>
  <Paragraphs>171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Trebuchet MS</vt:lpstr>
      <vt:lpstr>Wingdings</vt:lpstr>
      <vt:lpstr>Wingdings 3</vt:lpstr>
      <vt:lpstr>Facette</vt:lpstr>
      <vt:lpstr>PowerShell für Einsteiger</vt:lpstr>
      <vt:lpstr>Inhaltsübersicht</vt:lpstr>
      <vt:lpstr>Netzwerktools und -konfiguration</vt:lpstr>
      <vt:lpstr>Rückblick klassische cmd</vt:lpstr>
      <vt:lpstr>PowerShell to the Rescue</vt:lpstr>
      <vt:lpstr>Informationen / Debugging</vt:lpstr>
      <vt:lpstr>Informationen / Debugging</vt:lpstr>
      <vt:lpstr>IP-Konfiguration eines Adapters </vt:lpstr>
      <vt:lpstr>Weitere Hinweise</vt:lpstr>
      <vt:lpstr>Zugriff auf entfernte System</vt:lpstr>
      <vt:lpstr>Befehle über das Netzwerk ausführen</vt:lpstr>
      <vt:lpstr>Invoke-Command Beispiel</vt:lpstr>
      <vt:lpstr>Invoke-Command</vt:lpstr>
      <vt:lpstr>Windows Features</vt:lpstr>
      <vt:lpstr>Windows Features installieren</vt:lpstr>
      <vt:lpstr>Windows Features</vt:lpstr>
      <vt:lpstr>Windows Features</vt:lpstr>
      <vt:lpstr>Übung PS61, PS62 Windows Features, Netzwerkkonfiguration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für Einsteiger</dc:title>
  <dc:creator>anr</dc:creator>
  <cp:lastModifiedBy>anr</cp:lastModifiedBy>
  <cp:revision>216</cp:revision>
  <dcterms:created xsi:type="dcterms:W3CDTF">2023-01-08T10:23:13Z</dcterms:created>
  <dcterms:modified xsi:type="dcterms:W3CDTF">2023-05-21T19:03:20Z</dcterms:modified>
</cp:coreProperties>
</file>