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6" r:id="rId3"/>
    <p:sldId id="257" r:id="rId4"/>
    <p:sldId id="261" r:id="rId5"/>
    <p:sldId id="262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B537D-A82B-41C6-BA01-0BAA9EAEB42F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9EE-8343-4FD0-B096-0D0580CD2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9EE-8343-4FD0-B096-0D0580CD24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0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9EE-8343-4FD0-B096-0D0580CD24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5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9EE-8343-4FD0-B096-0D0580CD24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9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9EE-8343-4FD0-B096-0D0580CD24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3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9EE-8343-4FD0-B096-0D0580CD24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9EE-8343-4FD0-B096-0D0580CD24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9EE-8343-4FD0-B096-0D0580CD24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3CE45F-3924-4EC7-B75A-26EE5E8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437182D-E11E-4D75-881E-7DAFF74A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176769-4692-49E8-B449-8C9B93DA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DA1-4615-451F-B96D-E87673542AD2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888CD1-8A2A-43B6-B99F-5E476666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12848D-1F18-4A71-A4BF-B9ABFF0B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6E5F48-434A-41DC-BBF6-F77E8DB2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EF56B5A-6587-4E39-9593-C79366893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49F56A-F77B-4D4D-A6DB-F1CBC2AA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D280-0EFB-493D-B710-8D4CCCB1E9F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B438F4-E137-49E7-89BA-125A6E5A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527BDE-1742-447C-BAE2-686B2C29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C18D494-6722-4F7E-9C59-6267DDCF0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10FEAE6-3C44-44F1-AEA5-776EE89F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987D4E-83DB-4E6B-97AF-BD5AB79C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0640-C99C-4F0E-9A4E-78365388BD2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7E978D-6DC3-4964-9F66-C05CDAF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A0B869-F939-4F41-87FE-7D6DE40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E0B27-40D1-49F4-A15A-A693E843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695101-8A38-44C0-952F-08DA76D4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D65F468-2463-467C-A2D5-282E3005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DBF5-7942-4995-9B84-54A94663D7E8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D5ED12-E8A9-49B0-9046-D659550D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D588B9-FA58-4EBA-9930-E8FCFF82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6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9AF185-F415-4432-A853-1C6F766C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83CFDB-C45C-41D0-A67D-36223456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372217-9808-477C-A6C0-125565A5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2CE4-F19A-4B63-B65F-F1FDCD3C7BB0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6BC2E1-B43E-4AA1-98E9-1DA333D6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176934D-6D63-4801-BF08-CF23781D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429EF8-F55A-4FC3-A7D7-F87A7E95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DC89A40-09F0-497F-BC71-808E4DE41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C44B984-1CBC-414F-B7E6-6D99E84C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9A04AB-0CA5-4433-964A-45D07D04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B851-EFE2-4FCA-861A-BF8620DD603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B4B132A-DD25-4B4C-AA5A-AE3C99FA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2451647-2533-4E61-882D-1BF5BCA7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5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28F653-D423-412E-9CA1-AE15A5E2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93CCA0-3602-4394-A2C5-D50D9CAE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CB5E8A1-39D3-4592-87E5-2E3BBD15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CC80694-76A6-4AE9-AD86-6BC950D0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3FDAB64-76E8-438A-93AC-0E072C13C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9007FA6-EF2C-4016-AE64-D148D50C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68C6-BAC6-4908-9128-91EBD4AA018B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5D31F3B-486F-4882-A349-DA2636D8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4C81CC1-3BB1-4082-BCD6-BE4D81C2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7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6854FE-E064-47FA-8B31-97BDD72B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240152E-5BAB-44AC-8CB4-6F77929D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E2-3FA5-4E2E-80F3-B411849AB02A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5A245A4-235E-4E44-A3CF-20DFD597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4EA30BE-6F3C-4FD4-89FA-6E7BDFB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1DFB931-DB8A-4376-AC3B-F4AB9D83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1E6-E65F-42CC-A2B2-ADFD51352A44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A90FDE-53CE-4DDC-AC76-02083573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A3E5214-007E-487A-A83F-7EA47814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5C7FF8-7A3D-4398-8B3C-9F4F1743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3EF2D5-D776-4778-93B3-27F7E2FB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AF30741-5AE2-4782-BE5E-6E584E58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52DEE56-D2AE-455B-B71D-E233AF1F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5AF0-FB2A-402C-9552-50F4DB54C1E9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1EAAD4E-4A9B-40C3-8572-379F2930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1BD695-60F6-40B4-A42E-9134A0E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FBB334-3436-4974-AC91-3909AB47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C9C7712-181E-44FB-BF8C-1C6C2C486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22C109-DC52-4B06-9F25-881791DB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80F720F-85DE-4B64-B853-04871630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2E39-C2F9-4C06-89CE-15FFD5174BAE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35B389B-CD3E-4B6A-AA02-27E53CE5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B41AF-0853-4EA7-AF89-4CBE57DF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0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9975504-0260-457F-A0F7-E8467B21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EEBE42C-F54B-4809-BCEA-8B256621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A95197-4B87-4623-B988-47A7974B7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76B0-C2C0-4242-9612-B3851F22E665}" type="datetime1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9998BE-57D4-4691-9A5B-3F8A8099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6A5B67-6400-4A5B-AB02-82E8B1FA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679D-F44D-4143-872E-903ED748F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1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537F449-CC09-4E31-92EF-A3F5925812D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244E4BEC-555F-464B-A1C4-51950069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946400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D3A1151C-EE12-4463-8EC4-4376915A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5600" y="0"/>
              <a:ext cx="2946400" cy="685800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C196C0F-5C51-4226-BE57-992E328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Picture 12" descr="◈2018 대한민국 축구 경기일정 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0"/>
            <a:ext cx="7048500" cy="242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970325" y="2178779"/>
            <a:ext cx="8189566" cy="2586679"/>
            <a:chOff x="1770238" y="1845407"/>
            <a:chExt cx="8189566" cy="2586679"/>
          </a:xfrm>
        </p:grpSpPr>
        <p:pic>
          <p:nvPicPr>
            <p:cNvPr id="26" name="Picture 10" descr="대한축구협회 관련 사진을 모아보니 ... 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6"/>
            <a:stretch/>
          </p:blipFill>
          <p:spPr bwMode="auto">
            <a:xfrm>
              <a:off x="4521157" y="1845408"/>
              <a:ext cx="2743285" cy="2586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태극기 미션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04" y="1845407"/>
              <a:ext cx="2743200" cy="258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https://yt3.ggpht.com/a/AGF-l79iUcr1W8tTzMhRzwc9256EChTncXtCAcyrSQ=s288-c-k-c0xffffffff-no-rj-m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238" y="1845407"/>
              <a:ext cx="2743200" cy="258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080953" y="5321644"/>
            <a:ext cx="568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</a:t>
            </a:r>
            <a:r>
              <a:rPr lang="ko-KR" altLang="en-US" sz="2000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크롤링으로</a:t>
            </a:r>
            <a:r>
              <a:rPr lang="ko-KR" altLang="en-US" sz="20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알아보는 </a:t>
            </a:r>
            <a:endParaRPr lang="en-US" altLang="ko-KR" sz="20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	</a:t>
            </a:r>
            <a:r>
              <a:rPr lang="en-US" altLang="ko-KR" sz="20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	         </a:t>
            </a:r>
            <a:r>
              <a: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20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한국 축구 </a:t>
            </a:r>
            <a:r>
              <a:rPr lang="ko-KR" altLang="en-US" sz="2000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피파</a:t>
            </a:r>
            <a:r>
              <a:rPr lang="ko-KR" altLang="en-US" sz="20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랭킹 현실</a:t>
            </a:r>
            <a:endParaRPr lang="ko-KR" altLang="en-US" sz="20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0250" y="5721754"/>
            <a:ext cx="236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2016301502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박성훈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9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FF7BAA-A664-4B2C-B007-774586CA7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F899C0-3B85-4FEE-8DD7-143AD16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7" y="15651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7069" y="1418511"/>
            <a:ext cx="63266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프로젝트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목표 </a:t>
            </a:r>
            <a:r>
              <a:rPr lang="en-US" altLang="ko-KR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프로젝트 주제 선정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이유</a:t>
            </a:r>
            <a:endParaRPr lang="en-US" altLang="ko-KR" dirty="0"/>
          </a:p>
          <a:p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프로젝트를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위한 학습내용</a:t>
            </a:r>
          </a:p>
          <a:p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수집 및 방법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준비 및 탐색 작업</a:t>
            </a:r>
          </a:p>
          <a:p>
            <a:endParaRPr lang="en-US" altLang="ko-KR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분석 모델</a:t>
            </a:r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결과 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7.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어려웠던 점 </a:t>
            </a:r>
            <a:r>
              <a:rPr lang="en-US" altLang="ko-KR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문제점</a:t>
            </a:r>
            <a:r>
              <a:rPr lang="en-US" altLang="ko-KR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&amp;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해결방법</a:t>
            </a:r>
          </a:p>
          <a:p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0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FF7BAA-A664-4B2C-B007-774586CA7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F899C0-3B85-4FEE-8DD7-143AD16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6" y="156519"/>
            <a:ext cx="40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프로젝트 목표 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프로젝트 주제 선정 이유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416" y="1453887"/>
            <a:ext cx="923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FIFA </a:t>
            </a:r>
            <a:r>
              <a:rPr lang="ko-KR" altLang="ko-KR" sz="3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세계축구랭킹에서 한국 </a:t>
            </a:r>
            <a:r>
              <a:rPr lang="ko-KR" altLang="ko-KR" sz="3000" dirty="0" err="1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피파랭킹</a:t>
            </a:r>
            <a:r>
              <a:rPr lang="ko-KR" altLang="en-US" sz="3000" dirty="0" err="1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에</a:t>
            </a:r>
            <a:r>
              <a:rPr lang="ko-KR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ko-KR" sz="3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대한 </a:t>
            </a:r>
            <a:r>
              <a:rPr lang="ko-KR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상관</a:t>
            </a:r>
            <a:endParaRPr lang="en-US" altLang="ko-KR" sz="3000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</a:t>
            </a:r>
            <a:r>
              <a:rPr lang="ko-KR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분석</a:t>
            </a:r>
            <a:r>
              <a:rPr lang="ko-KR" altLang="en-US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을 </a:t>
            </a:r>
            <a:r>
              <a:rPr lang="ko-KR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통해</a:t>
            </a:r>
            <a:r>
              <a:rPr lang="en-US" altLang="ko-KR" sz="3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낮은 </a:t>
            </a:r>
            <a:r>
              <a:rPr lang="ko-KR" altLang="ko-KR" sz="3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이유를 </a:t>
            </a:r>
            <a:r>
              <a:rPr lang="ko-KR" altLang="en-US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예측한다</a:t>
            </a:r>
            <a:r>
              <a:rPr lang="en-US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 </a:t>
            </a:r>
          </a:p>
          <a:p>
            <a:endParaRPr lang="en-US" altLang="ko-KR" sz="3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2. </a:t>
            </a:r>
            <a:r>
              <a:rPr lang="ko-KR" altLang="en-US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축구를 좋아하기 때문입니다</a:t>
            </a:r>
            <a:r>
              <a:rPr lang="en-US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3. </a:t>
            </a:r>
            <a:r>
              <a:rPr lang="ko-KR" altLang="en-US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좋아하는 것과 전공을 연관 지어봤습니다</a:t>
            </a:r>
            <a:r>
              <a:rPr lang="en-US" altLang="ko-KR" sz="3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sz="3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7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FF7BAA-A664-4B2C-B007-774586CA7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F899C0-3B85-4FEE-8DD7-143AD16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6" y="156519"/>
            <a:ext cx="26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프로젝트를 위한 학습내용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2050" name="Picture 2" descr="네이버, 개발자센터 통합 개편…API 개발 및 제휴신청 절차 개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3" y="1309465"/>
            <a:ext cx="3785458" cy="19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자바스크립트_JSON 파일 불러오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77" y="4083732"/>
            <a:ext cx="3785458" cy="19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a-separated values File format Data Tab-separated values Adobe InDe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3" y="4083732"/>
            <a:ext cx="3785458" cy="19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277" y="1312778"/>
            <a:ext cx="3785458" cy="1939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2998" y="6171684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CSV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변환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2355" y="6169580"/>
            <a:ext cx="183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JSON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파일 생성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5201" y="3397416"/>
            <a:ext cx="274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네이버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개발자 센터 활용법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3426" y="3397416"/>
            <a:ext cx="261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모듈 활용법 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8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FF7BAA-A664-4B2C-B007-774586CA7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F899C0-3B85-4FEE-8DD7-143AD16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7" y="15651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수집 및 방법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1635" y="983065"/>
            <a:ext cx="3652466" cy="5346262"/>
            <a:chOff x="1037971" y="907773"/>
            <a:chExt cx="3652466" cy="5346262"/>
          </a:xfrm>
        </p:grpSpPr>
        <p:grpSp>
          <p:nvGrpSpPr>
            <p:cNvPr id="11" name="그룹 10"/>
            <p:cNvGrpSpPr/>
            <p:nvPr/>
          </p:nvGrpSpPr>
          <p:grpSpPr>
            <a:xfrm>
              <a:off x="1037971" y="907773"/>
              <a:ext cx="3650394" cy="2450767"/>
              <a:chOff x="321276" y="820160"/>
              <a:chExt cx="4349578" cy="305929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276" y="820160"/>
                <a:ext cx="4349578" cy="251567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34146" y="3418417"/>
                <a:ext cx="4293153" cy="46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FIFA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공식 홈페이지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전체 랭킹 메뉴</a:t>
                </a:r>
                <a:endParaRPr lang="ko-KR" altLang="en-US" dirty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50844" y="3765893"/>
              <a:ext cx="3639593" cy="2488142"/>
              <a:chOff x="4039777" y="3750892"/>
              <a:chExt cx="3639593" cy="248814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9777" y="3750892"/>
                <a:ext cx="3639593" cy="2015276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470210" y="5869702"/>
                <a:ext cx="274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네이버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</a:t>
                </a:r>
                <a:r>
                  <a:rPr lang="ko-KR" altLang="en-US" dirty="0" err="1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검색창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뉴스 메뉴</a:t>
                </a:r>
                <a:endParaRPr lang="ko-KR" altLang="en-US" dirty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171383" y="1990703"/>
            <a:ext cx="337751" cy="3123272"/>
            <a:chOff x="5130816" y="1886692"/>
            <a:chExt cx="337751" cy="3123272"/>
          </a:xfrm>
        </p:grpSpPr>
        <p:sp>
          <p:nvSpPr>
            <p:cNvPr id="14" name="오른쪽 화살표 13"/>
            <p:cNvSpPr/>
            <p:nvPr/>
          </p:nvSpPr>
          <p:spPr>
            <a:xfrm>
              <a:off x="5130816" y="1886692"/>
              <a:ext cx="337751" cy="28149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5130816" y="4728465"/>
              <a:ext cx="337751" cy="28149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43076" y="804810"/>
            <a:ext cx="3356348" cy="6053190"/>
            <a:chOff x="7356495" y="777626"/>
            <a:chExt cx="3356348" cy="6053190"/>
          </a:xfrm>
        </p:grpSpPr>
        <p:grpSp>
          <p:nvGrpSpPr>
            <p:cNvPr id="20" name="그룹 19"/>
            <p:cNvGrpSpPr/>
            <p:nvPr/>
          </p:nvGrpSpPr>
          <p:grpSpPr>
            <a:xfrm>
              <a:off x="7483049" y="777626"/>
              <a:ext cx="3043881" cy="2826744"/>
              <a:chOff x="4481384" y="716462"/>
              <a:chExt cx="3043881" cy="282674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728" y="716462"/>
                <a:ext cx="2660494" cy="227274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481384" y="2989208"/>
                <a:ext cx="30438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FIFA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홈페이지에서 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fifa_rank.csv</a:t>
                </a:r>
              </a:p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다운로드</a:t>
                </a:r>
                <a:endParaRPr lang="ko-KR" altLang="en-US" sz="1500" dirty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7356495" y="3656196"/>
              <a:ext cx="3356348" cy="3174620"/>
              <a:chOff x="7356495" y="3573816"/>
              <a:chExt cx="3356348" cy="3174620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6495" y="3573816"/>
                <a:ext cx="3356348" cy="259079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671076" y="6194438"/>
                <a:ext cx="28558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err="1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네이버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</a:t>
                </a:r>
                <a:r>
                  <a:rPr lang="ko-KR" altLang="en-US" sz="1500" dirty="0" err="1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검색창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, </a:t>
                </a:r>
                <a:r>
                  <a:rPr lang="ko-KR" altLang="en-US" sz="1500" dirty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한국 </a:t>
                </a:r>
                <a:r>
                  <a:rPr lang="ko-KR" altLang="en-US" sz="1500" dirty="0" err="1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피파랭킹</a:t>
                </a:r>
                <a:r>
                  <a:rPr lang="ko-KR" altLang="en-US" sz="1500" dirty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현실 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_</a:t>
                </a:r>
                <a:r>
                  <a:rPr lang="en-US" altLang="ko-KR" sz="1500" dirty="0" err="1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naver_news.json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다운로드</a:t>
                </a:r>
                <a:endParaRPr lang="ko-KR" altLang="en-US" sz="1500" dirty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8280591" y="1990703"/>
            <a:ext cx="337751" cy="3123272"/>
            <a:chOff x="5130816" y="1886692"/>
            <a:chExt cx="337751" cy="3123272"/>
          </a:xfrm>
        </p:grpSpPr>
        <p:sp>
          <p:nvSpPr>
            <p:cNvPr id="26" name="오른쪽 화살표 25"/>
            <p:cNvSpPr/>
            <p:nvPr/>
          </p:nvSpPr>
          <p:spPr>
            <a:xfrm>
              <a:off x="5130816" y="1886692"/>
              <a:ext cx="337751" cy="28149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5130816" y="4728465"/>
              <a:ext cx="337751" cy="28149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7422" y="804810"/>
            <a:ext cx="3175496" cy="228553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9509" y="3644247"/>
            <a:ext cx="3043790" cy="25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FF7BAA-A664-4B2C-B007-774586CA7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F899C0-3B85-4FEE-8DD7-143AD16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7" y="156519"/>
            <a:ext cx="25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준비 및 탐색 작업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6505" y="3960441"/>
            <a:ext cx="4290747" cy="2444004"/>
            <a:chOff x="7104243" y="788055"/>
            <a:chExt cx="4290747" cy="24440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8077" y="788055"/>
              <a:ext cx="3650394" cy="2031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04243" y="2862727"/>
              <a:ext cx="429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대한축구협회 공식 홈페이지</a:t>
              </a:r>
              <a:r>
                <a:rPr lang="en-US" altLang="ko-KR" dirty="0" smtClean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경기결과 메뉴</a:t>
              </a:r>
              <a:endPara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56656" y="804810"/>
            <a:ext cx="11098459" cy="2702076"/>
            <a:chOff x="7029967" y="777626"/>
            <a:chExt cx="11098459" cy="2702076"/>
          </a:xfrm>
        </p:grpSpPr>
        <p:grpSp>
          <p:nvGrpSpPr>
            <p:cNvPr id="10" name="그룹 9"/>
            <p:cNvGrpSpPr/>
            <p:nvPr/>
          </p:nvGrpSpPr>
          <p:grpSpPr>
            <a:xfrm>
              <a:off x="7029967" y="777626"/>
              <a:ext cx="4283754" cy="2702076"/>
              <a:chOff x="4028302" y="716462"/>
              <a:chExt cx="4283754" cy="2702076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728" y="716462"/>
                <a:ext cx="2660494" cy="2272746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028302" y="3095373"/>
                <a:ext cx="42837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fifa_rank.csv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로 한국 보다 높은 </a:t>
                </a:r>
                <a:r>
                  <a:rPr lang="ko-KR" altLang="en-US" sz="1500" dirty="0" err="1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국가순으로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나열</a:t>
                </a:r>
                <a:endParaRPr lang="en-US" altLang="ko-KR" sz="1500" dirty="0" smtClean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1847693" y="777626"/>
              <a:ext cx="6280733" cy="2590798"/>
              <a:chOff x="11847693" y="695246"/>
              <a:chExt cx="6280733" cy="259079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47693" y="695246"/>
                <a:ext cx="3356348" cy="259079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5204041" y="1598230"/>
                <a:ext cx="292438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_</a:t>
                </a:r>
                <a:r>
                  <a:rPr lang="en-US" altLang="ko-KR" sz="1500" dirty="0" err="1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naver_news.json</a:t>
                </a:r>
                <a:r>
                  <a:rPr lang="en-US" altLang="ko-KR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파일로 나타낸 </a:t>
                </a:r>
                <a:r>
                  <a:rPr lang="ko-KR" altLang="en-US" sz="1500" dirty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한국 </a:t>
                </a:r>
                <a:r>
                  <a:rPr lang="ko-KR" altLang="en-US" sz="1500" dirty="0" err="1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피파랭킹</a:t>
                </a:r>
                <a:r>
                  <a:rPr lang="ko-KR" altLang="en-US" sz="1500" dirty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현실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뉴스 기사를 토대로 현실 병합</a:t>
                </a:r>
                <a:endParaRPr lang="ko-KR" altLang="en-US" sz="1500" dirty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</p:grpSp>
      <p:sp>
        <p:nvSpPr>
          <p:cNvPr id="17" name="오른쪽 화살표 16"/>
          <p:cNvSpPr/>
          <p:nvPr/>
        </p:nvSpPr>
        <p:spPr>
          <a:xfrm>
            <a:off x="5265111" y="4903435"/>
            <a:ext cx="337751" cy="281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198579" y="3507645"/>
            <a:ext cx="2073166" cy="3073080"/>
            <a:chOff x="5448557" y="3506886"/>
            <a:chExt cx="2073166" cy="307308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8557" y="3506886"/>
              <a:ext cx="1158766" cy="307308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607323" y="4766427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경기결과 반영</a:t>
              </a:r>
              <a:endParaRPr lang="ko-KR" altLang="en-US" sz="15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3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FF7BAA-A664-4B2C-B007-774586CA7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F899C0-3B85-4FEE-8DD7-143AD16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7" y="156519"/>
            <a:ext cx="110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분석 모델 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49477"/>
          <a:stretch/>
        </p:blipFill>
        <p:spPr>
          <a:xfrm>
            <a:off x="408801" y="798253"/>
            <a:ext cx="2136690" cy="507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48037"/>
          <a:stretch/>
        </p:blipFill>
        <p:spPr>
          <a:xfrm>
            <a:off x="4250724" y="798253"/>
            <a:ext cx="1845275" cy="5076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860" y="2215206"/>
            <a:ext cx="3486150" cy="15049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21740" y="2402595"/>
            <a:ext cx="337751" cy="281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855554" y="2402595"/>
            <a:ext cx="337751" cy="281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792" y="5964099"/>
            <a:ext cx="24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랭킹 순으로 배치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한국의 위치를 알려줌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540" y="5964098"/>
            <a:ext cx="24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한국 대표팀 최근 전적</a:t>
            </a:r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80173" y="3904083"/>
            <a:ext cx="303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이런 </a:t>
            </a:r>
            <a:r>
              <a:rPr lang="en-US" altLang="ko-KR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를</a:t>
            </a:r>
            <a:r>
              <a:rPr lang="en-US" altLang="ko-KR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만들어서</a:t>
            </a:r>
            <a:r>
              <a:rPr lang="en-US" altLang="ko-KR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한국 랭킹에 대한 현실 여론 예측을 알 수 있다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3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FF7BAA-A664-4B2C-B007-774586CA7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2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F899C0-3B85-4FEE-8DD7-143AD16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679D-F44D-4143-872E-903ED748F1F9}" type="slidenum">
              <a:rPr lang="ko-KR" altLang="en-US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fld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617" y="156519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어려웠던 점 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문제점</a:t>
            </a:r>
            <a:r>
              <a:rPr lang="en-US" altLang="ko-KR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해결방법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16757"/>
          <a:stretch/>
        </p:blipFill>
        <p:spPr>
          <a:xfrm>
            <a:off x="223552" y="830090"/>
            <a:ext cx="1321008" cy="5708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9473" y="1207699"/>
            <a:ext cx="323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대한축구협회 기능을 구현해놓은 개발자에 의해서 구조상 깔끔하게 정리 할 수 없었던 점이 아쉽다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24021" y="3558832"/>
            <a:ext cx="3541498" cy="2797518"/>
            <a:chOff x="2088678" y="2652927"/>
            <a:chExt cx="3541498" cy="2797518"/>
          </a:xfrm>
        </p:grpSpPr>
        <p:sp>
          <p:nvSpPr>
            <p:cNvPr id="8" name="TextBox 7"/>
            <p:cNvSpPr txBox="1"/>
            <p:nvPr/>
          </p:nvSpPr>
          <p:spPr>
            <a:xfrm>
              <a:off x="2125362" y="4250116"/>
              <a:ext cx="3504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위의 그림과 같이 의도는 날짜는 시간을 위로 두고 순서대로 나열 하려는 의도</a:t>
              </a:r>
              <a:r>
                <a:rPr lang="en-US" altLang="ko-KR" dirty="0" smtClean="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.</a:t>
              </a:r>
            </a:p>
            <a:p>
              <a:endParaRPr lang="ko-KR" altLang="en-US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8678" y="2652927"/>
              <a:ext cx="3541498" cy="140970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864" y="1273175"/>
            <a:ext cx="3057525" cy="1905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389" y="1273175"/>
            <a:ext cx="2981004" cy="190500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5400000">
            <a:off x="8787372" y="3465450"/>
            <a:ext cx="337751" cy="281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74529" y="4094757"/>
            <a:ext cx="336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홈과 </a:t>
            </a:r>
            <a:r>
              <a:rPr lang="ko-KR" altLang="en-US" dirty="0" err="1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어웨이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태그 방식이 달라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처음에 구현하기 어려웠으나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구분해서 변경했다</a:t>
            </a:r>
            <a:r>
              <a:rPr lang="en-US" altLang="ko-KR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6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247</Words>
  <Application>Microsoft Office PowerPoint</Application>
  <PresentationFormat>와이드스크린</PresentationFormat>
  <Paragraphs>68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맨발의청춘 B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Windows 사용자</cp:lastModifiedBy>
  <cp:revision>102</cp:revision>
  <dcterms:created xsi:type="dcterms:W3CDTF">2019-11-07T11:20:01Z</dcterms:created>
  <dcterms:modified xsi:type="dcterms:W3CDTF">2019-12-18T02:42:30Z</dcterms:modified>
</cp:coreProperties>
</file>