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0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2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9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814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2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65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4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9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4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8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0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3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5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6DAF2-3AB7-4368-A2AD-D200519B9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88747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펀딩</a:t>
            </a:r>
            <a:r>
              <a:rPr lang="ko-KR" altLang="en-US" dirty="0"/>
              <a:t> 진행중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07AA50-96A8-40A4-B508-407457457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2014301028</a:t>
            </a:r>
          </a:p>
          <a:p>
            <a:r>
              <a:rPr lang="ko-KR" altLang="en-US" dirty="0" err="1"/>
              <a:t>민병현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777DD8D-E430-4B4D-9286-385A05E18C35}"/>
              </a:ext>
            </a:extLst>
          </p:cNvPr>
          <p:cNvSpPr txBox="1">
            <a:spLocks/>
          </p:cNvSpPr>
          <p:nvPr/>
        </p:nvSpPr>
        <p:spPr>
          <a:xfrm>
            <a:off x="1507067" y="3014382"/>
            <a:ext cx="7766936" cy="8292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2400" dirty="0" err="1"/>
              <a:t>와디즈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882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31530-8613-4243-8D38-7197C7A6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및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F2742-B23E-4111-9D45-0AC84043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펀딩에</a:t>
            </a:r>
            <a:r>
              <a:rPr lang="ko-KR" altLang="en-US" dirty="0"/>
              <a:t> 관심이 있어서 시작</a:t>
            </a:r>
            <a:endParaRPr lang="en-US" altLang="ko-KR" dirty="0"/>
          </a:p>
          <a:p>
            <a:r>
              <a:rPr lang="ko-KR" altLang="en-US" dirty="0"/>
              <a:t>한눈에 프로젝트 상황 알아 보고 싶어서 시각화를 목표</a:t>
            </a:r>
          </a:p>
        </p:txBody>
      </p:sp>
    </p:spTree>
    <p:extLst>
      <p:ext uri="{BB962C8B-B14F-4D97-AF65-F5344CB8AC3E}">
        <p14:creationId xmlns:p14="http://schemas.microsoft.com/office/powerpoint/2010/main" val="30507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F22A8-4D42-4F58-9A58-EF74D27C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5DCB1-F0F4-4EDD-8379-D0EABBF9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중간 고사 이전 수업 내용</a:t>
            </a:r>
          </a:p>
        </p:txBody>
      </p:sp>
    </p:spTree>
    <p:extLst>
      <p:ext uri="{BB962C8B-B14F-4D97-AF65-F5344CB8AC3E}">
        <p14:creationId xmlns:p14="http://schemas.microsoft.com/office/powerpoint/2010/main" val="360435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47F7C-7BAC-482B-8AE5-6484838A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49782-59D8-4CB0-BDA3-DE64C18FF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50454E-74DA-4ABF-98C5-075DA311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3" y="566751"/>
            <a:ext cx="8505199" cy="54746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450F32D-0628-4501-81EC-0E5D0639D6EB}"/>
              </a:ext>
            </a:extLst>
          </p:cNvPr>
          <p:cNvSpPr/>
          <p:nvPr/>
        </p:nvSpPr>
        <p:spPr>
          <a:xfrm>
            <a:off x="768803" y="2667000"/>
            <a:ext cx="2622097" cy="5715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CB02E0-AE31-4B8F-BDF8-DEEDB81CF385}"/>
              </a:ext>
            </a:extLst>
          </p:cNvPr>
          <p:cNvSpPr/>
          <p:nvPr/>
        </p:nvSpPr>
        <p:spPr>
          <a:xfrm>
            <a:off x="768803" y="3340099"/>
            <a:ext cx="2622097" cy="35560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1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A4D86-751C-48D9-B49B-18E43DB5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B4F258-83C3-4BF2-B6F8-9A2358C8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63" y="171450"/>
            <a:ext cx="6134100" cy="6515100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17E4D9-9F33-403A-BE53-901757784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2963" y="3119746"/>
            <a:ext cx="43719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5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9104E-9D63-489A-B132-5CE5CBA2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E36F7-07FD-47E8-A1AE-8D3F8DE9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8FDE1F-E51F-4F59-A943-B9E3C5CC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676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3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3ECC8-D81E-4A88-8549-AE51A87D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D15B75-DCEE-4E9F-974C-E52FF2D7D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133" y="2135188"/>
            <a:ext cx="4889049" cy="38814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A53BBA-B327-4CD4-9494-716572558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35188"/>
            <a:ext cx="4967799" cy="37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9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21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04DAD1-9B0C-46FA-A648-0AF420B9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62" y="1526732"/>
            <a:ext cx="4650004" cy="381300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C23EF46-FA1A-492F-8541-9986DA39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67" y="1939419"/>
            <a:ext cx="4650004" cy="298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5646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패싯</vt:lpstr>
      <vt:lpstr>크라우드 펀딩 진행중</vt:lpstr>
      <vt:lpstr>목표 및 이유</vt:lpstr>
      <vt:lpstr>학습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크라우드 펀딩 진행중</dc:title>
  <dc:creator>민</dc:creator>
  <cp:lastModifiedBy>민</cp:lastModifiedBy>
  <cp:revision>2</cp:revision>
  <dcterms:created xsi:type="dcterms:W3CDTF">2019-12-18T03:40:50Z</dcterms:created>
  <dcterms:modified xsi:type="dcterms:W3CDTF">2019-12-18T03:46:33Z</dcterms:modified>
</cp:coreProperties>
</file>