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2019년 12월 18일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5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46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20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13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" y="1230086"/>
            <a:ext cx="11876314" cy="1828800"/>
          </a:xfrm>
        </p:spPr>
        <p:txBody>
          <a:bodyPr rtlCol="0">
            <a:noAutofit/>
          </a:bodyPr>
          <a:lstStyle/>
          <a:p>
            <a:pPr algn="ctr" rtl="0"/>
            <a:r>
              <a:rPr lang="ko-KR" altLang="en-US" sz="4000" dirty="0" smtClean="0"/>
              <a:t>데이터 </a:t>
            </a:r>
            <a:r>
              <a:rPr lang="ko-KR" altLang="en-US" sz="4000" dirty="0" err="1" smtClean="0"/>
              <a:t>크롤링</a:t>
            </a:r>
            <a:r>
              <a:rPr lang="ko-KR" altLang="en-US" sz="4000" dirty="0" smtClean="0"/>
              <a:t> 기말고사 프로젝트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“</a:t>
            </a:r>
            <a:r>
              <a:rPr lang="ko-KR" altLang="en-US" sz="4000" dirty="0" smtClean="0"/>
              <a:t>기상 </a:t>
            </a:r>
            <a:r>
              <a:rPr lang="ko-KR" altLang="en-US" sz="4000" dirty="0" err="1" smtClean="0"/>
              <a:t>상황별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화재발생 수 데이터 분석 및 시각화</a:t>
            </a:r>
            <a:r>
              <a:rPr lang="en-US" altLang="ko-KR" sz="4000" dirty="0" smtClean="0"/>
              <a:t>＂</a:t>
            </a:r>
            <a:br>
              <a:rPr lang="en-US" altLang="ko-KR" sz="4000" dirty="0" smtClean="0"/>
            </a:b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55786" y="4621908"/>
            <a:ext cx="10472928" cy="1752600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2013301080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조현창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 12. 19(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867068"/>
            <a:ext cx="10972800" cy="4389120"/>
          </a:xfrm>
        </p:spPr>
        <p:txBody>
          <a:bodyPr rtlCol="0"/>
          <a:lstStyle/>
          <a:p>
            <a:pPr rtl="0"/>
            <a:r>
              <a:rPr lang="ko-KR" altLang="en-US" dirty="0" smtClean="0"/>
              <a:t>프로젝트 목표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프로젝트 주제를 정한 이유</a:t>
            </a:r>
            <a:endParaRPr lang="ko-KR" altLang="en-US" dirty="0"/>
          </a:p>
          <a:p>
            <a:pPr rtl="0"/>
            <a:r>
              <a:rPr lang="ko-KR" altLang="en-US" dirty="0" smtClean="0"/>
              <a:t>프로젝트 수행을 위해 학습한 내용</a:t>
            </a:r>
            <a:endParaRPr lang="ko-KR" altLang="en-US" dirty="0"/>
          </a:p>
          <a:p>
            <a:pPr rtl="0"/>
            <a:r>
              <a:rPr lang="ko-KR" altLang="en-US" dirty="0" smtClean="0"/>
              <a:t>데이터 수집</a:t>
            </a:r>
            <a:endParaRPr lang="ko-KR" altLang="en-US" dirty="0"/>
          </a:p>
          <a:p>
            <a:pPr rtl="0"/>
            <a:r>
              <a:rPr lang="ko-KR" altLang="en-US" dirty="0" smtClean="0"/>
              <a:t>데이터 준비 및 탐색 작업</a:t>
            </a:r>
            <a:endParaRPr lang="ko-KR" altLang="en-US" dirty="0"/>
          </a:p>
          <a:p>
            <a:pPr rtl="0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882538"/>
            <a:ext cx="10972800" cy="4389120"/>
          </a:xfrm>
        </p:spPr>
        <p:txBody>
          <a:bodyPr rtlCol="0"/>
          <a:lstStyle/>
          <a:p>
            <a:pPr rtl="0"/>
            <a:r>
              <a:rPr lang="ko-KR" altLang="en-US" dirty="0" smtClean="0"/>
              <a:t>기상 상황에 따라 화재 발생 건수가 연관이 있는지에 대해 알아봄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서울시 </a:t>
            </a:r>
            <a:r>
              <a:rPr lang="en-US" altLang="ko-KR" dirty="0" smtClean="0"/>
              <a:t>25</a:t>
            </a:r>
            <a:r>
              <a:rPr lang="ko-KR" altLang="en-US" dirty="0" err="1" smtClean="0"/>
              <a:t>개구</a:t>
            </a:r>
            <a:r>
              <a:rPr lang="ko-KR" altLang="en-US" dirty="0" smtClean="0"/>
              <a:t> 에서 발생한 화재 발생 건수를 날씨에 따라 분류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년도 별로 날씨에 따른 화재 발생 건수를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학습한 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947852"/>
            <a:ext cx="10972800" cy="4389120"/>
          </a:xfrm>
        </p:spPr>
        <p:txBody>
          <a:bodyPr rtlCol="0"/>
          <a:lstStyle/>
          <a:p>
            <a:pPr rtl="0"/>
            <a:r>
              <a:rPr lang="en-US" altLang="ko-KR" dirty="0" smtClean="0"/>
              <a:t>Excel, csv </a:t>
            </a:r>
            <a:r>
              <a:rPr lang="ko-KR" altLang="en-US" dirty="0" smtClean="0"/>
              <a:t>파일을 읽어와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만들기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en-US" altLang="ko-KR" dirty="0" err="1" smtClean="0"/>
              <a:t>Dataframe</a:t>
            </a:r>
            <a:r>
              <a:rPr lang="ko-KR" altLang="en-US" dirty="0" smtClean="0"/>
              <a:t>의 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 데이터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그룹화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en-US" altLang="ko-KR" dirty="0" err="1" smtClean="0"/>
              <a:t>Matplotlib</a:t>
            </a:r>
            <a:r>
              <a:rPr lang="ko-KR" altLang="en-US" dirty="0" smtClean="0"/>
              <a:t>를 이용한 시각화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947852"/>
            <a:ext cx="10972800" cy="4389120"/>
          </a:xfrm>
        </p:spPr>
        <p:txBody>
          <a:bodyPr rtlCol="0"/>
          <a:lstStyle/>
          <a:p>
            <a:pPr rtl="0"/>
            <a:r>
              <a:rPr lang="ko-KR" altLang="en-US" dirty="0" smtClean="0"/>
              <a:t>서울시 </a:t>
            </a:r>
            <a:r>
              <a:rPr lang="ko-KR" altLang="en-US" dirty="0" err="1" smtClean="0"/>
              <a:t>열린데이터</a:t>
            </a:r>
            <a:r>
              <a:rPr lang="ko-KR" altLang="en-US" dirty="0" smtClean="0"/>
              <a:t> 광장 사이트에서 공공데이터 수집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“</a:t>
            </a:r>
            <a:r>
              <a:rPr lang="ko-KR" altLang="en-US" dirty="0" smtClean="0"/>
              <a:t>기상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화재발생 건수</a:t>
            </a:r>
            <a:r>
              <a:rPr lang="en-US" altLang="ko-KR" dirty="0" smtClean="0"/>
              <a:t>.csv” </a:t>
            </a:r>
            <a:r>
              <a:rPr lang="ko-KR" altLang="en-US" dirty="0" smtClean="0"/>
              <a:t>파일을 불러옴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/>
          </a:p>
          <a:p>
            <a:pPr rtl="0"/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44" y="5328557"/>
            <a:ext cx="757849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준비 및 탐색 작업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2" y="2463112"/>
            <a:ext cx="3467603" cy="3816951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4764946" y="2381559"/>
            <a:ext cx="8053469" cy="39800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컬럼들만</a:t>
            </a:r>
            <a:r>
              <a:rPr lang="ko-KR" altLang="en-US" dirty="0" smtClean="0"/>
              <a:t> 추출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“-”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치환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데이터 그룹화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2357"/>
            <a:ext cx="5065295" cy="3376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721"/>
            <a:ext cx="6386132" cy="25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62</TotalTime>
  <Words>142</Words>
  <Application>Microsoft Office PowerPoint</Application>
  <PresentationFormat>와이드스크린</PresentationFormat>
  <Paragraphs>47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바탕</vt:lpstr>
      <vt:lpstr>Wingdings 2</vt:lpstr>
      <vt:lpstr>브레인스토밍에 관한 프레젠테이션</vt:lpstr>
      <vt:lpstr>데이터 크롤링 기말고사 프로젝트 “기상 상황별 화재발생 수 데이터 분석 및 시각화＂ </vt:lpstr>
      <vt:lpstr>목차</vt:lpstr>
      <vt:lpstr>프로젝트 목표</vt:lpstr>
      <vt:lpstr>학습한 내용</vt:lpstr>
      <vt:lpstr>데이터 수집</vt:lpstr>
      <vt:lpstr>데이터 준비 및 탐색 작업 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크롤링 기말고사 프로젝트 “기상 상황별 화재발생 수 데이터 분석 및 시각화＂ </dc:title>
  <dc:creator>Windows 사용자</dc:creator>
  <cp:lastModifiedBy>조 현창</cp:lastModifiedBy>
  <cp:revision>15</cp:revision>
  <dcterms:created xsi:type="dcterms:W3CDTF">2019-12-17T17:16:09Z</dcterms:created>
  <dcterms:modified xsi:type="dcterms:W3CDTF">2019-12-18T01:11:02Z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