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 광현" initials="남광" lastIdx="1" clrIdx="0">
    <p:extLst>
      <p:ext uri="{19B8F6BF-5375-455C-9EA6-DF929625EA0E}">
        <p15:presenceInfo xmlns:p15="http://schemas.microsoft.com/office/powerpoint/2012/main" userId="8f43b265ed244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8T03:03:12.26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인천공항 출국 데이터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2016301026 </a:t>
            </a:r>
            <a:r>
              <a:rPr lang="ko-KR" altLang="en-US" sz="2800" dirty="0" smtClean="0"/>
              <a:t>남광현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87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44087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공백 제거</a:t>
            </a:r>
            <a:r>
              <a:rPr lang="en-US" altLang="ko-KR" dirty="0" smtClean="0"/>
              <a:t>, csv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4887"/>
            <a:ext cx="9965660" cy="41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7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87086"/>
            <a:ext cx="8596668" cy="752669"/>
          </a:xfrm>
        </p:spPr>
        <p:txBody>
          <a:bodyPr/>
          <a:lstStyle/>
          <a:p>
            <a:r>
              <a:rPr lang="ko-KR" altLang="en-US" dirty="0" err="1" smtClean="0"/>
              <a:t>여행지별</a:t>
            </a:r>
            <a:r>
              <a:rPr lang="ko-KR" altLang="en-US" dirty="0" smtClean="0"/>
              <a:t> 운항 횟수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63264"/>
            <a:ext cx="5404505" cy="60947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55" y="1091230"/>
            <a:ext cx="3991169" cy="47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6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77755"/>
            <a:ext cx="8596668" cy="1320800"/>
          </a:xfrm>
        </p:spPr>
        <p:txBody>
          <a:bodyPr/>
          <a:lstStyle/>
          <a:p>
            <a:r>
              <a:rPr lang="ko-KR" altLang="en-US" dirty="0"/>
              <a:t>공항이 가장 바쁜 시간과</a:t>
            </a:r>
            <a:r>
              <a:rPr lang="en-US" altLang="ko-KR" dirty="0"/>
              <a:t>, </a:t>
            </a:r>
            <a:r>
              <a:rPr lang="ko-KR" altLang="en-US" dirty="0"/>
              <a:t>한가로운 시간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00" y="662473"/>
            <a:ext cx="4683183" cy="61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2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96417"/>
            <a:ext cx="8596668" cy="883297"/>
          </a:xfrm>
        </p:spPr>
        <p:txBody>
          <a:bodyPr/>
          <a:lstStyle/>
          <a:p>
            <a:r>
              <a:rPr lang="ko-KR" altLang="en-US" smtClean="0"/>
              <a:t>결과 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1" y="1610986"/>
            <a:ext cx="5572125" cy="2009775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1" y="3775812"/>
            <a:ext cx="5572125" cy="219075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81" y="4289360"/>
            <a:ext cx="5534025" cy="1638300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03" y="1967975"/>
            <a:ext cx="6427865" cy="3615674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66668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1"/>
                </a:solidFill>
              </a:rPr>
              <a:t>▶ </a:t>
            </a:r>
            <a:r>
              <a:rPr lang="en-US" altLang="ko-KR" dirty="0" smtClean="0">
                <a:solidFill>
                  <a:schemeClr val="accent1"/>
                </a:solidFill>
              </a:rPr>
              <a:t>12/03 </a:t>
            </a:r>
            <a:r>
              <a:rPr lang="ko-KR" altLang="en-US" dirty="0" smtClean="0">
                <a:solidFill>
                  <a:schemeClr val="accent1"/>
                </a:solidFill>
              </a:rPr>
              <a:t>부터 </a:t>
            </a:r>
            <a:r>
              <a:rPr lang="en-US" altLang="ko-KR" dirty="0" smtClean="0">
                <a:solidFill>
                  <a:schemeClr val="accent1"/>
                </a:solidFill>
              </a:rPr>
              <a:t>12/12</a:t>
            </a:r>
            <a:r>
              <a:rPr lang="ko-KR" altLang="en-US" dirty="0" smtClean="0">
                <a:solidFill>
                  <a:schemeClr val="accent1"/>
                </a:solidFill>
              </a:rPr>
              <a:t>일 </a:t>
            </a:r>
            <a:r>
              <a:rPr lang="en-US" altLang="ko-KR" dirty="0" smtClean="0">
                <a:solidFill>
                  <a:schemeClr val="accent1"/>
                </a:solidFill>
              </a:rPr>
              <a:t>10</a:t>
            </a:r>
            <a:r>
              <a:rPr lang="ko-KR" altLang="en-US" dirty="0" smtClean="0">
                <a:solidFill>
                  <a:schemeClr val="accent1"/>
                </a:solidFill>
              </a:rPr>
              <a:t>일 동안 출국 데이터 수집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/>
                </a:solidFill>
              </a:rPr>
              <a:t>▶ </a:t>
            </a:r>
            <a:r>
              <a:rPr lang="en-US" altLang="ko-KR" dirty="0" smtClean="0">
                <a:solidFill>
                  <a:schemeClr val="accent1"/>
                </a:solidFill>
              </a:rPr>
              <a:t>10</a:t>
            </a:r>
            <a:r>
              <a:rPr lang="ko-KR" altLang="en-US" dirty="0" smtClean="0">
                <a:solidFill>
                  <a:schemeClr val="accent1"/>
                </a:solidFill>
              </a:rPr>
              <a:t>일 동안 각 </a:t>
            </a:r>
            <a:r>
              <a:rPr lang="ko-KR" altLang="en-US" dirty="0" err="1" smtClean="0">
                <a:solidFill>
                  <a:schemeClr val="accent1"/>
                </a:solidFill>
              </a:rPr>
              <a:t>여행지별</a:t>
            </a:r>
            <a:r>
              <a:rPr lang="ko-KR" altLang="en-US" dirty="0" smtClean="0">
                <a:solidFill>
                  <a:schemeClr val="accent1"/>
                </a:solidFill>
              </a:rPr>
              <a:t> 여객기 </a:t>
            </a:r>
            <a:r>
              <a:rPr lang="ko-KR" altLang="en-US" dirty="0" smtClean="0">
                <a:solidFill>
                  <a:schemeClr val="accent1"/>
                </a:solidFill>
              </a:rPr>
              <a:t>운항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횟수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/>
                </a:solidFill>
              </a:rPr>
              <a:t>▶ 공항이 가장 바쁜 시간과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한가로운 시간 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8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45" y="210589"/>
            <a:ext cx="8596668" cy="1320800"/>
          </a:xfrm>
        </p:spPr>
        <p:txBody>
          <a:bodyPr/>
          <a:lstStyle/>
          <a:p>
            <a:r>
              <a:rPr lang="ko-KR" altLang="en-US" dirty="0"/>
              <a:t>학</a:t>
            </a:r>
            <a:r>
              <a:rPr lang="ko-KR" altLang="en-US" dirty="0" smtClean="0"/>
              <a:t>습 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45" y="1531389"/>
            <a:ext cx="9115425" cy="4041982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7977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400" y="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학습 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" y="757850"/>
            <a:ext cx="6400461" cy="3500178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14" y="3469822"/>
            <a:ext cx="6384174" cy="3092112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0621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45" y="210589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학습 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45" y="2268162"/>
            <a:ext cx="9201150" cy="1390650"/>
          </a:xfrm>
          <a:prstGeom prst="rect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86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45" y="210589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학습 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45" y="1024313"/>
            <a:ext cx="4610100" cy="1209675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459" y="900488"/>
            <a:ext cx="4886325" cy="1333500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45" y="2488645"/>
            <a:ext cx="6662804" cy="3843661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39749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45" y="210589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학습 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Webdriver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2" y="1109798"/>
            <a:ext cx="5582151" cy="2697432"/>
          </a:xfrm>
          <a:prstGeom prst="rect">
            <a:avLst/>
          </a:prstGeom>
          <a:ln w="25400">
            <a:solidFill>
              <a:schemeClr val="accent3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917" y="1800575"/>
            <a:ext cx="3167987" cy="2006655"/>
          </a:xfrm>
          <a:prstGeom prst="rect">
            <a:avLst/>
          </a:prstGeom>
          <a:ln w="25400">
            <a:solidFill>
              <a:schemeClr val="accent3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57" y="4115966"/>
            <a:ext cx="4305300" cy="21717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94357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02524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4" y="1232131"/>
            <a:ext cx="8959648" cy="1651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4" y="3315219"/>
            <a:ext cx="8115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5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44087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9" y="1464887"/>
            <a:ext cx="8149122" cy="1688683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9" y="4066256"/>
            <a:ext cx="8149122" cy="1071147"/>
          </a:xfrm>
          <a:prstGeom prst="rect">
            <a:avLst/>
          </a:prstGeom>
          <a:ln w="25400">
            <a:solidFill>
              <a:schemeClr val="accent5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078" y="1464888"/>
            <a:ext cx="2712174" cy="3672516"/>
          </a:xfrm>
          <a:prstGeom prst="rect">
            <a:avLst/>
          </a:prstGeom>
          <a:ln w="25400">
            <a:solidFill>
              <a:srgbClr val="00FFFF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5583556"/>
            <a:ext cx="8368101" cy="593307"/>
          </a:xfrm>
          <a:prstGeom prst="rect">
            <a:avLst/>
          </a:prstGeom>
          <a:ln w="25400">
            <a:solidFill>
              <a:srgbClr val="CC00CC"/>
            </a:solidFill>
          </a:ln>
        </p:spPr>
      </p:pic>
    </p:spTree>
    <p:extLst>
      <p:ext uri="{BB962C8B-B14F-4D97-AF65-F5344CB8AC3E}">
        <p14:creationId xmlns:p14="http://schemas.microsoft.com/office/powerpoint/2010/main" val="368662213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96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인천공항 출국 데이터</vt:lpstr>
      <vt:lpstr>프로젝트 목표 -</vt:lpstr>
      <vt:lpstr>학습 내용(DataFrame)</vt:lpstr>
      <vt:lpstr>학습 내용(DataFrame)</vt:lpstr>
      <vt:lpstr>학습 내용(DataFrame)</vt:lpstr>
      <vt:lpstr>학습 내용(BeautifulSoup)</vt:lpstr>
      <vt:lpstr>학습 내용(Webdriver)</vt:lpstr>
      <vt:lpstr>데이터 수집(날짜, 시간 지정)</vt:lpstr>
      <vt:lpstr>데이터 수집(태그 선택)</vt:lpstr>
      <vt:lpstr>데이터 수집(공백 제거, csv로 저장)</vt:lpstr>
      <vt:lpstr>여행지별 운항 횟수</vt:lpstr>
      <vt:lpstr>공항이 가장 바쁜 시간과, 한가로운 시간</vt:lpstr>
      <vt:lpstr>결과 파일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인천공항 출국 데이터</dc:title>
  <dc:creator>남 광현</dc:creator>
  <cp:lastModifiedBy>남 광현</cp:lastModifiedBy>
  <cp:revision>37</cp:revision>
  <dcterms:created xsi:type="dcterms:W3CDTF">2019-12-17T14:52:33Z</dcterms:created>
  <dcterms:modified xsi:type="dcterms:W3CDTF">2019-12-17T20:53:16Z</dcterms:modified>
</cp:coreProperties>
</file>