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4" r:id="rId11"/>
    <p:sldId id="263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D00FC-38EC-4FA1-8901-CC01742183C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3B00-3ED5-48E5-9299-638638D9B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3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79193FD6-AFBB-46EF-A2C0-F1CE18B8C5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639" y="116880"/>
            <a:ext cx="2526232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1627133-8902-4F24-8CC3-F18D4EAAB698}"/>
              </a:ext>
            </a:extLst>
          </p:cNvPr>
          <p:cNvCxnSpPr>
            <a:cxnSpLocks/>
          </p:cNvCxnSpPr>
          <p:nvPr userDrawn="1"/>
        </p:nvCxnSpPr>
        <p:spPr>
          <a:xfrm>
            <a:off x="184639" y="620713"/>
            <a:ext cx="75614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9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0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DFF7-8431-4562-B795-1C0B63C017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433-B76F-4627-B49B-7AC56793E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83768" y="3356992"/>
            <a:ext cx="3960440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183560" y="6309320"/>
            <a:ext cx="3960440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solidFill>
                  <a:schemeClr val="tx1"/>
                </a:solidFill>
              </a:rPr>
              <a:t>2014301017 </a:t>
            </a:r>
            <a:r>
              <a:rPr lang="ko-KR" altLang="en-US" sz="2000" smtClean="0">
                <a:solidFill>
                  <a:schemeClr val="tx1"/>
                </a:solidFill>
              </a:rPr>
              <a:t>김융기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8951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 txBox="1">
            <a:spLocks/>
          </p:cNvSpPr>
          <p:nvPr/>
        </p:nvSpPr>
        <p:spPr>
          <a:xfrm>
            <a:off x="0" y="404937"/>
            <a:ext cx="2890788" cy="21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900" dirty="0" smtClean="0"/>
              <a:t>  </a:t>
            </a:r>
            <a:r>
              <a:rPr lang="ko-KR" altLang="en-US" sz="900" b="1" dirty="0" smtClean="0"/>
              <a:t>데이터 </a:t>
            </a:r>
            <a:r>
              <a:rPr lang="ko-KR" altLang="en-US" sz="900" b="1" dirty="0" err="1" smtClean="0"/>
              <a:t>크롤링</a:t>
            </a:r>
            <a:endParaRPr lang="ko-KR" altLang="en-US" sz="9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890788" y="3265905"/>
            <a:ext cx="3481412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분석 결과 시각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화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408"/>
            <a:ext cx="3987648" cy="529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dbdrl\Desktop\visualiz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" y="1166529"/>
            <a:ext cx="8982441" cy="291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24" y="3933056"/>
            <a:ext cx="5934075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6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/>
              <a:t>프로젝트를 진행하는 동안 어려웠던 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130425"/>
            <a:ext cx="7772400" cy="331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en-US" altLang="ko-KR" sz="2400" dirty="0" smtClean="0"/>
          </a:p>
          <a:p>
            <a:r>
              <a:rPr lang="en-US" altLang="ko-KR" sz="2400" b="0" dirty="0"/>
              <a:t>Prophet </a:t>
            </a:r>
            <a:r>
              <a:rPr lang="ko-KR" altLang="en-US" sz="2400" b="0" dirty="0" err="1"/>
              <a:t>시게열</a:t>
            </a:r>
            <a:r>
              <a:rPr lang="ko-KR" altLang="en-US" sz="2400" b="0" dirty="0"/>
              <a:t> 예측 라이브러리와 </a:t>
            </a:r>
            <a:r>
              <a:rPr lang="en-US" altLang="ko-KR" sz="2400" b="0" dirty="0" err="1"/>
              <a:t>arima</a:t>
            </a:r>
            <a:r>
              <a:rPr lang="ko-KR" altLang="en-US" sz="2400" b="0" dirty="0"/>
              <a:t>모형에 대한 내부 알고리즘과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원리와 같은 것들을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이해하는데</a:t>
            </a:r>
            <a:endParaRPr lang="en-US" altLang="ko-KR" sz="2400" b="0" dirty="0"/>
          </a:p>
          <a:p>
            <a:r>
              <a:rPr lang="ko-KR" altLang="en-US" sz="2400" b="0" dirty="0"/>
              <a:t>통계학 지식 부족 </a:t>
            </a:r>
            <a:r>
              <a:rPr lang="en-US" altLang="ko-KR" sz="2400" b="0" dirty="0"/>
              <a:t>+ </a:t>
            </a:r>
            <a:r>
              <a:rPr lang="ko-KR" altLang="en-US" sz="2400" b="0" dirty="0"/>
              <a:t>논문 해석의 어려움</a:t>
            </a:r>
            <a:r>
              <a:rPr lang="en-US" altLang="ko-KR" sz="2400" b="0" dirty="0"/>
              <a:t>.</a:t>
            </a:r>
            <a:r>
              <a:rPr lang="ko-KR" altLang="en-US" sz="2400" b="0" dirty="0"/>
              <a:t> </a:t>
            </a:r>
            <a:endParaRPr lang="en-US" altLang="ko-KR" sz="2400" b="0" dirty="0"/>
          </a:p>
          <a:p>
            <a:endParaRPr lang="en-US" altLang="ko-KR" sz="2400" dirty="0" smtClean="0"/>
          </a:p>
          <a:p>
            <a:endParaRPr lang="en-US" altLang="ko-KR" sz="2400" b="0" dirty="0"/>
          </a:p>
          <a:p>
            <a:endParaRPr lang="en-US" altLang="ko-KR" sz="2400" b="0" dirty="0" smtClean="0"/>
          </a:p>
          <a:p>
            <a:r>
              <a:rPr lang="ko-KR" altLang="en-US" sz="2400" b="0" dirty="0" smtClean="0"/>
              <a:t>코딩 실력이 매우 좋지 않아 간단한 </a:t>
            </a:r>
            <a:r>
              <a:rPr lang="ko-KR" altLang="en-US" sz="2400" b="0" dirty="0" err="1" smtClean="0"/>
              <a:t>크롤링</a:t>
            </a:r>
            <a:r>
              <a:rPr lang="ko-KR" altLang="en-US" sz="2400" b="0" dirty="0" smtClean="0"/>
              <a:t> 코드를 만드는 것에 많은 시간이 소요</a:t>
            </a:r>
            <a:r>
              <a:rPr lang="en-US" altLang="ko-KR" sz="2400" b="0" dirty="0" smtClean="0"/>
              <a:t>.</a:t>
            </a:r>
          </a:p>
          <a:p>
            <a:endParaRPr lang="en-US" altLang="ko-KR" sz="2400" b="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31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86961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아쉬웠던 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8483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3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프로젝트 이름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130425"/>
            <a:ext cx="7772400" cy="331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                </a:t>
            </a:r>
            <a:r>
              <a:rPr lang="en-US" altLang="ko-KR" sz="1800" dirty="0" smtClean="0">
                <a:solidFill>
                  <a:srgbClr val="FF0000"/>
                </a:solidFill>
              </a:rPr>
              <a:t>Prophet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예측 라이브러리를 이용한 환율 예측 값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</a:t>
            </a:r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		</a:t>
            </a:r>
            <a:r>
              <a:rPr lang="en-US" altLang="ko-KR" sz="1800" dirty="0"/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vs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                   ARIMA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모형을 이용한 환율 예측 값 비교하기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07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Prophet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라이브러리 선정 이유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5576" y="1772816"/>
            <a:ext cx="7772400" cy="3181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FF0000"/>
                </a:solidFill>
              </a:rPr>
              <a:t>Prophet </a:t>
            </a:r>
            <a:r>
              <a:rPr lang="en-US" altLang="ko-KR" sz="1800" dirty="0" smtClean="0">
                <a:solidFill>
                  <a:srgbClr val="FF0000"/>
                </a:solidFill>
              </a:rPr>
              <a:t>?  </a:t>
            </a:r>
            <a:r>
              <a:rPr lang="ko-KR" altLang="en-US" sz="1800" dirty="0" err="1" smtClean="0"/>
              <a:t>페이스북이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만든 </a:t>
            </a:r>
            <a:r>
              <a:rPr lang="ko-KR" altLang="en-US" sz="1800" dirty="0" err="1"/>
              <a:t>시계열</a:t>
            </a:r>
            <a:r>
              <a:rPr lang="ko-KR" altLang="en-US" sz="1800" dirty="0"/>
              <a:t> 예측 라이브러리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통계적 </a:t>
            </a:r>
            <a:r>
              <a:rPr lang="ko-KR" altLang="en-US" sz="1800" dirty="0"/>
              <a:t>지식이 </a:t>
            </a:r>
            <a:r>
              <a:rPr lang="ko-KR" altLang="en-US" sz="1800" dirty="0" smtClean="0"/>
              <a:t>없어도 예측을 할 수 있음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일반적인 </a:t>
            </a:r>
            <a:r>
              <a:rPr lang="ko-KR" altLang="en-US" sz="1800" dirty="0"/>
              <a:t>경우 </a:t>
            </a:r>
            <a:r>
              <a:rPr lang="ko-KR" altLang="en-US" sz="1800" dirty="0" smtClean="0"/>
              <a:t>간단한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데이터만으로 </a:t>
            </a:r>
            <a:r>
              <a:rPr lang="ko-KR" altLang="en-US" sz="1800" dirty="0"/>
              <a:t>높은 성능을 보여줌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내부가 </a:t>
            </a:r>
            <a:r>
              <a:rPr lang="ko-KR" altLang="en-US" sz="1800" dirty="0"/>
              <a:t>어떻게 동작하는지 고민할 필요가 없음</a:t>
            </a:r>
            <a:r>
              <a:rPr lang="en-US" altLang="ko-KR" sz="1800" dirty="0"/>
              <a:t>	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9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프로젝트  목표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130425"/>
            <a:ext cx="7772400" cy="331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rgbClr val="FF0000"/>
                </a:solidFill>
              </a:rPr>
              <a:t>Prophet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예측 라이브러리를 이용한 환율 예측 값과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ARIMA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모형을 이용한 환율 예측 </a:t>
            </a:r>
            <a:r>
              <a:rPr lang="ko-KR" altLang="en-US" sz="1800" dirty="0" smtClean="0"/>
              <a:t>값 중 어느 것이 더 실제 환율 값과 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정확한지 알아보기 </a:t>
            </a:r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프로젝트의 간단한 소개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130425"/>
            <a:ext cx="7772400" cy="331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800" dirty="0" smtClean="0"/>
              <a:t>2005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~ 2019</a:t>
            </a:r>
            <a:r>
              <a:rPr lang="ko-KR" altLang="en-US" sz="1800" dirty="0" smtClean="0"/>
              <a:t>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29</a:t>
            </a:r>
            <a:r>
              <a:rPr lang="ko-KR" altLang="en-US" sz="1800" dirty="0" smtClean="0"/>
              <a:t>일 까지의 환율 데이터를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환율 페이지에서 </a:t>
            </a:r>
            <a:r>
              <a:rPr lang="ko-KR" altLang="en-US" sz="1800" dirty="0" err="1" smtClean="0"/>
              <a:t>크롤링</a:t>
            </a:r>
            <a:r>
              <a:rPr lang="ko-KR" altLang="en-US" sz="1800" dirty="0" smtClean="0"/>
              <a:t> 하여 </a:t>
            </a:r>
            <a:r>
              <a:rPr lang="en-US" altLang="ko-KR" sz="1800" dirty="0" smtClean="0"/>
              <a:t>csv </a:t>
            </a:r>
            <a:r>
              <a:rPr lang="ko-KR" altLang="en-US" sz="1800" dirty="0" smtClean="0"/>
              <a:t>파일로 저장한 후 </a:t>
            </a:r>
            <a:r>
              <a:rPr lang="ko-KR" altLang="en-US" sz="1800" dirty="0" err="1" smtClean="0"/>
              <a:t>페이스북에서</a:t>
            </a:r>
            <a:r>
              <a:rPr lang="ko-KR" altLang="en-US" sz="1800" dirty="0" smtClean="0"/>
              <a:t> 만든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예측 라이브러리인</a:t>
            </a:r>
            <a:r>
              <a:rPr lang="en-US" altLang="ko-KR" sz="1800" dirty="0" smtClean="0">
                <a:solidFill>
                  <a:srgbClr val="FF0000"/>
                </a:solidFill>
              </a:rPr>
              <a:t>Prophet</a:t>
            </a:r>
            <a:r>
              <a:rPr lang="ko-KR" altLang="en-US" sz="1800" dirty="0" smtClean="0"/>
              <a:t>과 통계 기법 중 하나인 </a:t>
            </a:r>
            <a:r>
              <a:rPr lang="en-US" altLang="ko-KR" sz="1800" dirty="0" smtClean="0">
                <a:solidFill>
                  <a:srgbClr val="FF0000"/>
                </a:solidFill>
              </a:rPr>
              <a:t>ARIMA</a:t>
            </a:r>
            <a:r>
              <a:rPr lang="ko-KR" altLang="en-US" sz="1800" dirty="0" smtClean="0"/>
              <a:t>모형을 통해 </a:t>
            </a:r>
            <a:r>
              <a:rPr lang="en-US" altLang="ko-KR" sz="1800" dirty="0" smtClean="0"/>
              <a:t>2019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일부터 </a:t>
            </a:r>
            <a:r>
              <a:rPr lang="en-US" altLang="ko-KR" sz="1800" dirty="0" smtClean="0"/>
              <a:t>2019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17</a:t>
            </a:r>
            <a:r>
              <a:rPr lang="ko-KR" altLang="en-US" sz="1800" dirty="0" smtClean="0"/>
              <a:t>일까지의 예측 값이 실제 환율과 비교했을 때 둘 중 누가 더 정확한지 시각화하였습니다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26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프로젝트 수행을 위해 학습한 내용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130425"/>
            <a:ext cx="7772400" cy="331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800" dirty="0" smtClean="0"/>
              <a:t>데이터를 수집 </a:t>
            </a:r>
            <a:r>
              <a:rPr lang="en-US" altLang="ko-KR" sz="1800" dirty="0" smtClean="0"/>
              <a:t>– BeautifulSoup4, Selenium </a:t>
            </a:r>
            <a:r>
              <a:rPr lang="ko-KR" altLang="en-US" sz="1800" dirty="0" smtClean="0"/>
              <a:t>패키지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교수님 </a:t>
            </a:r>
            <a:r>
              <a:rPr lang="en-US" altLang="ko-KR" sz="1800" dirty="0" err="1" smtClean="0"/>
              <a:t>ppt</a:t>
            </a:r>
            <a:r>
              <a:rPr lang="ko-KR" altLang="en-US" sz="1800" dirty="0" err="1" smtClean="0"/>
              <a:t>로복습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데이터 분석 모델 </a:t>
            </a:r>
            <a:r>
              <a:rPr lang="en-US" altLang="ko-KR" sz="1800" dirty="0" smtClean="0"/>
              <a:t>– Prophet </a:t>
            </a:r>
            <a:r>
              <a:rPr lang="ko-KR" altLang="en-US" sz="1800" dirty="0" smtClean="0"/>
              <a:t>라이브러리</a:t>
            </a:r>
            <a:r>
              <a:rPr lang="en-US" altLang="ko-KR" sz="1800" dirty="0" smtClean="0"/>
              <a:t>, ARIMA</a:t>
            </a:r>
            <a:r>
              <a:rPr lang="ko-KR" altLang="en-US" sz="1800" dirty="0" smtClean="0"/>
              <a:t>모형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결과 시각화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/>
              <a:t>	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87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14953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준비 및 탐색 작업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7" y="1237830"/>
            <a:ext cx="4950402" cy="276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8" y="1237762"/>
            <a:ext cx="4033232" cy="363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30" y="1210661"/>
            <a:ext cx="219711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27342" y="3598100"/>
            <a:ext cx="46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endParaRPr lang="en-US" altLang="ko-KR" sz="1400" b="1" dirty="0" smtClean="0">
              <a:solidFill>
                <a:srgbClr val="FFFF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30" y="4631007"/>
            <a:ext cx="2197110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5" y="3967432"/>
            <a:ext cx="6385520" cy="286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" y="4609333"/>
            <a:ext cx="2187676" cy="22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86961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분석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모델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(Prophet)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및 시각화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 txBox="1">
            <a:spLocks/>
          </p:cNvSpPr>
          <p:nvPr/>
        </p:nvSpPr>
        <p:spPr>
          <a:xfrm>
            <a:off x="3916693" y="1286617"/>
            <a:ext cx="476354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prophet.py </a:t>
            </a:r>
            <a:r>
              <a:rPr lang="en-US" altLang="ko-KR" dirty="0" smtClean="0"/>
              <a:t>(</a:t>
            </a:r>
            <a:r>
              <a:rPr lang="en-US" altLang="ko-KR" sz="1400" dirty="0" smtClean="0"/>
              <a:t>Prophet </a:t>
            </a:r>
            <a:r>
              <a:rPr lang="ko-KR" altLang="en-US" sz="1400" dirty="0" err="1" smtClean="0"/>
              <a:t>시계열</a:t>
            </a:r>
            <a:r>
              <a:rPr lang="ko-KR" altLang="en-US" sz="1400" dirty="0" smtClean="0"/>
              <a:t> 예측 라이브러리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2" y="1801454"/>
            <a:ext cx="219711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1618" y="3961694"/>
            <a:ext cx="46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.</a:t>
            </a:r>
            <a:endParaRPr lang="en-US" altLang="ko-KR" sz="1400" b="1" dirty="0" smtClean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 txBox="1">
            <a:spLocks/>
          </p:cNvSpPr>
          <p:nvPr/>
        </p:nvSpPr>
        <p:spPr>
          <a:xfrm>
            <a:off x="146369" y="1150985"/>
            <a:ext cx="476354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400" dirty="0"/>
              <a:t>n</a:t>
            </a:r>
            <a:r>
              <a:rPr lang="en-US" altLang="ko-KR" sz="1400" dirty="0" smtClean="0"/>
              <a:t>ow_exchange.csv</a:t>
            </a:r>
            <a:endParaRPr lang="ko-KR" altLang="en-US" sz="1400" dirty="0"/>
          </a:p>
        </p:txBody>
      </p:sp>
      <p:pic>
        <p:nvPicPr>
          <p:cNvPr id="2053" name="Picture 5" descr="C:\Users\dbdrl\Desktop\Figure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2" y="1972580"/>
            <a:ext cx="5022304" cy="30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93" y="1727049"/>
            <a:ext cx="5195776" cy="513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dbdrl\Desktop\prophett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" y="1898891"/>
            <a:ext cx="3770324" cy="43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937"/>
            <a:ext cx="2890788" cy="2157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184639" y="620713"/>
            <a:ext cx="786961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363441" y="1237763"/>
            <a:ext cx="241672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8A3023E-B49B-472C-8F1B-E2A37BA6203D}"/>
              </a:ext>
            </a:extLst>
          </p:cNvPr>
          <p:cNvSpPr txBox="1"/>
          <p:nvPr/>
        </p:nvSpPr>
        <p:spPr>
          <a:xfrm>
            <a:off x="1211618" y="818855"/>
            <a:ext cx="6706302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분석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모델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ARIMA)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및 시각화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 txBox="1">
            <a:spLocks/>
          </p:cNvSpPr>
          <p:nvPr/>
        </p:nvSpPr>
        <p:spPr>
          <a:xfrm>
            <a:off x="3916693" y="1286617"/>
            <a:ext cx="476354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arima.py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Arima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모형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9"/>
            <a:ext cx="4824350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6021288"/>
            <a:ext cx="479184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2" y="1801454"/>
            <a:ext cx="219711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제목 2">
            <a:extLst>
              <a:ext uri="{FF2B5EF4-FFF2-40B4-BE49-F238E27FC236}">
                <a16:creationId xmlns:a16="http://schemas.microsoft.com/office/drawing/2014/main" xmlns="" id="{283DA773-02FC-4E4F-9CCC-920CFFD43648}"/>
              </a:ext>
            </a:extLst>
          </p:cNvPr>
          <p:cNvSpPr txBox="1">
            <a:spLocks/>
          </p:cNvSpPr>
          <p:nvPr/>
        </p:nvSpPr>
        <p:spPr>
          <a:xfrm>
            <a:off x="146369" y="1150985"/>
            <a:ext cx="476354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05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1400" dirty="0"/>
              <a:t>n</a:t>
            </a:r>
            <a:r>
              <a:rPr lang="en-US" altLang="ko-KR" sz="1400" dirty="0" smtClean="0"/>
              <a:t>ow_exchange.csv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1618" y="3961694"/>
            <a:ext cx="46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.</a:t>
            </a:r>
            <a:endParaRPr lang="en-US" altLang="ko-KR" sz="1400" b="1" dirty="0" smtClean="0"/>
          </a:p>
        </p:txBody>
      </p:sp>
      <p:pic>
        <p:nvPicPr>
          <p:cNvPr id="3079" name="Picture 7" descr="C:\Users\dbdrl\Desktop\1차차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9"/>
            <a:ext cx="4067943" cy="30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bdrl\Desktop\Figure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" y="1705139"/>
            <a:ext cx="3992903" cy="299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bdrl\Desktop\Figure_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4" y="1745618"/>
            <a:ext cx="3770324" cy="282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" y="4609333"/>
            <a:ext cx="2187676" cy="22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7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294</Words>
  <Application>Microsoft Office PowerPoint</Application>
  <PresentationFormat>화면 슬라이드 쇼(4:3)</PresentationFormat>
  <Paragraphs>90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  <vt:lpstr>  데이터 크롤링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크롤링</dc:title>
  <dc:creator>김융기</dc:creator>
  <cp:lastModifiedBy>김융기</cp:lastModifiedBy>
  <cp:revision>51</cp:revision>
  <dcterms:created xsi:type="dcterms:W3CDTF">2019-12-17T04:40:12Z</dcterms:created>
  <dcterms:modified xsi:type="dcterms:W3CDTF">2019-12-18T02:29:05Z</dcterms:modified>
</cp:coreProperties>
</file>