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58" r:id="rId24"/>
    <p:sldMasterId id="2147483959" r:id="rId26"/>
  </p:sldMasterIdLst>
  <p:notesMasterIdLst>
    <p:notesMasterId r:id="rId30"/>
  </p:notesMasterIdLst>
  <p:handoutMasterIdLst>
    <p:handoutMasterId r:id="rId28"/>
  </p:handoutMasterIdLst>
  <p:sldIdLst>
    <p:sldId id="257" r:id="rId32"/>
    <p:sldId id="258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59" r:id="rId41"/>
    <p:sldId id="267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handoutMaster" Target="handoutMasters/handoutMaster1.xml"></Relationship><Relationship Id="rId30" Type="http://schemas.openxmlformats.org/officeDocument/2006/relationships/notesMaster" Target="notesMasters/notesMaster1.xml"></Relationship><Relationship Id="rId32" Type="http://schemas.openxmlformats.org/officeDocument/2006/relationships/slide" Target="slides/slide1.xml"></Relationship><Relationship Id="rId33" Type="http://schemas.openxmlformats.org/officeDocument/2006/relationships/slide" Target="slides/slide2.xml"></Relationship><Relationship Id="rId34" Type="http://schemas.openxmlformats.org/officeDocument/2006/relationships/slide" Target="slides/slide3.xml"></Relationship><Relationship Id="rId35" Type="http://schemas.openxmlformats.org/officeDocument/2006/relationships/slide" Target="slides/slide4.xml"></Relationship><Relationship Id="rId36" Type="http://schemas.openxmlformats.org/officeDocument/2006/relationships/slide" Target="slides/slide5.xml"></Relationship><Relationship Id="rId37" Type="http://schemas.openxmlformats.org/officeDocument/2006/relationships/slide" Target="slides/slide6.xml"></Relationship><Relationship Id="rId38" Type="http://schemas.openxmlformats.org/officeDocument/2006/relationships/slide" Target="slides/slide7.xml"></Relationship><Relationship Id="rId39" Type="http://schemas.openxmlformats.org/officeDocument/2006/relationships/slide" Target="slides/slide8.xml"></Relationship><Relationship Id="rId40" Type="http://schemas.openxmlformats.org/officeDocument/2006/relationships/slide" Target="slides/slide9.xml"></Relationship><Relationship Id="rId41" Type="http://schemas.openxmlformats.org/officeDocument/2006/relationships/slide" Target="slides/slide10.xml"></Relationship><Relationship Id="rId42" Type="http://schemas.openxmlformats.org/officeDocument/2006/relationships/slide" Target="slides/slide11.xml"></Relationship><Relationship Id="rId43" Type="http://schemas.openxmlformats.org/officeDocument/2006/relationships/viewProps" Target="viewProps.xml"></Relationship><Relationship Id="rId4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6884880138.png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23608631981.png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/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/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/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KOH/AppData/Roaming/PolarisOffice/ETemp/2564_7631128/fImage688488013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2018-10-19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614235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 b="1">
                <a:solidFill>
                  <a:srgbClr val="F05F5C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/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911225" y="3861435"/>
            <a:ext cx="6145530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부제목을 입력하십시오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0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484630"/>
            <a:ext cx="10516235" cy="46926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24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20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6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6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2018-10-19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F05F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KOH/AppData/Roaming/PolarisOffice/ETemp/2564_7631128/fImage236086319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bg1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2018-10-19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0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484630"/>
            <a:ext cx="5182235" cy="4693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24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20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6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600"/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484630"/>
            <a:ext cx="5182235" cy="4693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24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20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6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600"/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2018-10-19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48463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24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20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6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600"/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48463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24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20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6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600"/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2018-10-19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  <p:sp>
        <p:nvSpPr>
          <p:cNvPr id="10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000"/>
              <a:t>제목을 입력하십시오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000"/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2018-10-19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2018-10-19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캡션 있는 콘텐츠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0" y="0"/>
            <a:ext cx="5193665" cy="6858635"/>
          </a:xfrm>
          <a:prstGeom prst="rect"/>
          <a:solidFill>
            <a:srgbClr val="60C9D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 b="1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615940" y="987425"/>
            <a:ext cx="573976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6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600"/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bg1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2018-10-19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/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0" y="0"/>
            <a:ext cx="5193665" cy="6858635"/>
          </a:xfrm>
          <a:prstGeom prst="rect"/>
          <a:solidFill>
            <a:srgbClr val="F05F5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615305" y="987425"/>
            <a:ext cx="5740400" cy="4874260"/>
          </a:xfrm>
          <a:prstGeom prst="rect"/>
        </p:spPr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 b="1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제목을 입력하십시오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bg1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2018-10-19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000"/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484630"/>
            <a:ext cx="10516235" cy="469265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24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20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6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6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2018-10-19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세로 제목 및 텍스트">
    <p:bg>
      <p:bgPr>
        <a:solidFill>
          <a:srgbClr val="60C9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000"/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0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6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6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2018-10-19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/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/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/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마스터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/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/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3200"/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8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4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0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000"/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0" y="0"/>
            <a:ext cx="12192635" cy="36830"/>
          </a:xfrm>
          <a:prstGeom prst="rect"/>
          <a:solidFill>
            <a:srgbClr val="F05F5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05F5C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000"/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484630"/>
            <a:ext cx="10516235" cy="46926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2400"/>
              <a:t>마스터 부제목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20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6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6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2018-10-19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fImage42970104138.jpeg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26547113988.png"></Relationship><Relationship Id="rId3" Type="http://schemas.openxmlformats.org/officeDocument/2006/relationships/image" Target="../media/fImage22050114426.png"></Relationship><Relationship Id="rId4" Type="http://schemas.openxmlformats.org/officeDocument/2006/relationships/image" Target="../media/fImage243831151942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144221679803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3152831161981.png"></Relationship><Relationship Id="rId3" Type="http://schemas.openxmlformats.org/officeDocument/2006/relationships/image" Target="../media/fImage473929297157.jpe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206799413786.jpeg"></Relationship><Relationship Id="rId3" Type="http://schemas.openxmlformats.org/officeDocument/2006/relationships/image" Target="../media/fImage7205943366.png"></Relationship><Relationship Id="rId4" Type="http://schemas.openxmlformats.org/officeDocument/2006/relationships/image" Target="../media/fImage289889456628.png"></Relationship><Relationship Id="rId5" Type="http://schemas.openxmlformats.org/officeDocument/2006/relationships/image" Target="../media/fImage463459471871.jpe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hyperlink" Target="https://developer.riotgames.com/" TargetMode="External"></Relationship><Relationship Id="rId3" Type="http://schemas.openxmlformats.org/officeDocument/2006/relationships/image" Target="../media/fImage695671257113.png"></Relationship><Relationship Id="rId4" Type="http://schemas.openxmlformats.org/officeDocument/2006/relationships/image" Target="../media/fImage161321269529.png"></Relationship><Relationship Id="rId5" Type="http://schemas.openxmlformats.org/officeDocument/2006/relationships/image" Target="../media/fImage175439335983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15261311808.png"></Relationship><Relationship Id="rId3" Type="http://schemas.openxmlformats.org/officeDocument/2006/relationships/image" Target="../media/fImage311431328433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23041138259.png"></Relationship><Relationship Id="rId3" Type="http://schemas.openxmlformats.org/officeDocument/2006/relationships/image" Target="../media/fImage218711397454.png"></Relationship><Relationship Id="rId4" Type="http://schemas.openxmlformats.org/officeDocument/2006/relationships/image" Target="../media/fImage66231408758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247031459208.png"></Relationship><Relationship Id="rId3" Type="http://schemas.openxmlformats.org/officeDocument/2006/relationships/image" Target="../media/fImage21171463160.png"></Relationship><Relationship Id="rId4" Type="http://schemas.openxmlformats.org/officeDocument/2006/relationships/image" Target="../media/fImage900414720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148231524726.png"></Relationship><Relationship Id="rId3" Type="http://schemas.openxmlformats.org/officeDocument/2006/relationships/image" Target="../media/fImage36151532346.png"></Relationship><Relationship Id="rId4" Type="http://schemas.openxmlformats.org/officeDocument/2006/relationships/image" Target="../media/fImage157489357411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2690439303275.png"></Relationship><Relationship Id="rId3" Type="http://schemas.openxmlformats.org/officeDocument/2006/relationships/image" Target="../media/fImage254906931483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도형 70"/>
          <p:cNvSpPr>
            <a:spLocks noChangeAspect="1"/>
          </p:cNvSpPr>
          <p:nvPr/>
        </p:nvSpPr>
        <p:spPr>
          <a:xfrm rot="0">
            <a:off x="0" y="0"/>
            <a:ext cx="12192635" cy="6858635"/>
          </a:xfrm>
          <a:prstGeom prst="rect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도형 72"/>
          <p:cNvSpPr>
            <a:spLocks noChangeAspect="1"/>
          </p:cNvSpPr>
          <p:nvPr/>
        </p:nvSpPr>
        <p:spPr>
          <a:xfrm rot="0">
            <a:off x="243840" y="256540"/>
            <a:ext cx="11704955" cy="6365875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cxnSp>
        <p:nvCxnSpPr>
          <p:cNvPr id="75" name="도형 74"/>
          <p:cNvCxnSpPr/>
          <p:nvPr/>
        </p:nvCxnSpPr>
        <p:spPr>
          <a:xfrm rot="0">
            <a:off x="2895600" y="5768340"/>
            <a:ext cx="6401435" cy="635"/>
          </a:xfrm>
          <a:prstGeom prst="line"/>
          <a:ln w="6350" cap="flat" cmpd="sng">
            <a:solidFill>
              <a:srgbClr val="45566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>
            <p:ph type="subTitle" idx="1"/>
          </p:nvPr>
        </p:nvSpPr>
        <p:spPr>
          <a:xfrm rot="0">
            <a:off x="1799590" y="5956935"/>
            <a:ext cx="8769350" cy="4419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sz="2400">
                <a:latin typeface="제주고딕" charset="0"/>
                <a:ea typeface="제주고딕" charset="0"/>
              </a:rPr>
              <a:t>2013301003</a:t>
            </a:r>
            <a:r>
              <a:rPr sz="2400">
                <a:latin typeface="제주고딕" charset="0"/>
                <a:ea typeface="제주고딕" charset="0"/>
              </a:rPr>
              <a:t> </a:t>
            </a:r>
            <a:r>
              <a:rPr sz="2400">
                <a:solidFill>
                  <a:srgbClr val="000000"/>
                </a:solidFill>
                <a:latin typeface="제주고딕" charset="0"/>
                <a:ea typeface="제주고딕" charset="0"/>
              </a:rPr>
              <a:t>고승윤</a:t>
            </a:r>
            <a:endParaRPr lang="ko-KR" altLang="en-US" sz="2400">
              <a:solidFill>
                <a:srgbClr val="000000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2254250" y="4891405"/>
            <a:ext cx="7689850" cy="9531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라이엇 API를 이용한 상위 티어 분석 및 최근 전적 챔피언 분석</a:t>
            </a: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6" name="그림 75" descr="C:/Users/KOH/AppData/Roaming/PolarisOffice/ETemp/2564_7631128/fImage42970104138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81350" y="1632585"/>
            <a:ext cx="5603240" cy="26777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445" y="-104140"/>
            <a:ext cx="10516235" cy="8324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>
                <a:latin typeface="제주고딕" charset="0"/>
                <a:ea typeface="제주고딕" charset="0"/>
              </a:rPr>
              <a:t>결과 시각화 및 분석 결과 설명</a:t>
            </a:r>
            <a:endParaRPr lang="ko-KR" altLang="en-US" sz="3000">
              <a:latin typeface="제주고딕" charset="0"/>
              <a:ea typeface="제주고딕" charset="0"/>
            </a:endParaRPr>
          </a:p>
        </p:txBody>
      </p:sp>
      <p:pic>
        <p:nvPicPr>
          <p:cNvPr id="3" name="그림 2" descr="C:/Users/KOH/AppData/Roaming/PolarisOffice/ETemp/2564_7631128/fImage2654711398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99555" y="4119245"/>
            <a:ext cx="4427855" cy="2668905"/>
          </a:xfrm>
          <a:prstGeom prst="rect"/>
          <a:noFill/>
          <a:effectLst>
            <a:outerShdw sx="100000" sy="100000" blurRad="292100" dist="139700" dir="2700000" rotWithShape="0" algn="tl">
              <a:srgbClr val="000000">
                <a:alpha val="65000"/>
              </a:srgbClr>
            </a:outerShdw>
          </a:effectLst>
        </p:spPr>
      </p:pic>
      <p:pic>
        <p:nvPicPr>
          <p:cNvPr id="4" name="그림 3" descr="C:/Users/KOH/AppData/Roaming/PolarisOffice/ETemp/2564_7631128/fImage2205011442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2815" y="3429635"/>
            <a:ext cx="4587240" cy="3217545"/>
          </a:xfrm>
          <a:prstGeom prst="rect"/>
          <a:solidFill>
            <a:srgbClr val="EDEDED"/>
          </a:solidFill>
          <a:ln w="190500" cap="rnd" cmpd="sng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sx="100000" sy="100000" blurRad="50038" dist="0" dir="0" rotWithShape="0" algn="tl">
              <a:srgbClr val="000000">
                <a:alpha val="41000"/>
              </a:srgbClr>
            </a:outerShdw>
          </a:effectLst>
          <a:scene3d>
            <a:camera prst="orthographicFront"/>
            <a:lightRig rig="threePt" dir="t"/>
          </a:scene3d>
          <a:sp3d>
            <a:bevelT w="50800" h="12700" prst="circle"/>
            <a:bevelB w="0" h="0" prst="circle"/>
          </a:sp3d>
        </p:spPr>
      </p:pic>
      <p:pic>
        <p:nvPicPr>
          <p:cNvPr id="5" name="그림 4" descr="C:/Users/KOH/AppData/Roaming/PolarisOffice/ETemp/2564_7631128/fImage24383115194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54470" y="386715"/>
            <a:ext cx="4439285" cy="3491865"/>
          </a:xfrm>
          <a:prstGeom prst="rect"/>
          <a:noFill/>
          <a:effectLst>
            <a:outerShdw sx="100000" sy="100000" blurRad="190500" dist="0" dir="0" rotWithShape="0" algn="tl">
              <a:srgbClr val="000000">
                <a:alpha val="70000"/>
              </a:srgbClr>
            </a:outerShdw>
          </a:effectLst>
        </p:spPr>
      </p:pic>
      <p:sp>
        <p:nvSpPr>
          <p:cNvPr id="6" name="텍스트 상자 5"/>
          <p:cNvSpPr txBox="1">
            <a:spLocks/>
          </p:cNvSpPr>
          <p:nvPr/>
        </p:nvSpPr>
        <p:spPr>
          <a:xfrm rot="0">
            <a:off x="751205" y="1385570"/>
            <a:ext cx="399351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00"/>
              </a:buClr>
              <a:buFont typeface="Wingdings"/>
              <a:buChar char="ü"/>
            </a:pPr>
            <a:r>
              <a:rPr sz="1800" u="sng">
                <a:solidFill>
                  <a:srgbClr val="FC4700"/>
                </a:solidFill>
                <a:latin typeface="제주고딕" charset="0"/>
                <a:ea typeface="제주고딕" charset="0"/>
              </a:rPr>
              <a:t>상위 티어의 leaguePoints 분포도</a:t>
            </a:r>
            <a:endParaRPr lang="ko-KR" altLang="en-US" sz="1800" u="sng">
              <a:solidFill>
                <a:srgbClr val="FC4700"/>
              </a:solidFill>
              <a:latin typeface="제주고딕" charset="0"/>
              <a:ea typeface="제주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00"/>
              </a:buClr>
              <a:buFont typeface="Wingdings"/>
              <a:buChar char="ü"/>
            </a:pPr>
            <a:endParaRPr lang="ko-KR" altLang="en-US" sz="1800" u="sng">
              <a:solidFill>
                <a:srgbClr val="FC4700"/>
              </a:solidFill>
              <a:latin typeface="제주고딕" charset="0"/>
              <a:ea typeface="제주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00"/>
              </a:buClr>
              <a:buFont typeface="Wingdings"/>
              <a:buChar char="ü"/>
            </a:pPr>
            <a:r>
              <a:rPr sz="1800" u="sng">
                <a:solidFill>
                  <a:srgbClr val="FC4700"/>
                </a:solidFill>
                <a:latin typeface="제주고딕" charset="0"/>
                <a:ea typeface="제주고딕" charset="0"/>
              </a:rPr>
              <a:t>HeatMap</a:t>
            </a:r>
            <a:endParaRPr lang="ko-KR" altLang="en-US" sz="1800" u="sng">
              <a:solidFill>
                <a:srgbClr val="FC4700"/>
              </a:solidFill>
              <a:latin typeface="제주고딕" charset="0"/>
              <a:ea typeface="제주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00"/>
              </a:buClr>
              <a:buFont typeface="Wingdings"/>
              <a:buChar char="ü"/>
            </a:pPr>
            <a:endParaRPr lang="ko-KR" altLang="en-US" sz="1800" u="sng">
              <a:solidFill>
                <a:srgbClr val="FC4700"/>
              </a:solidFill>
              <a:latin typeface="제주고딕" charset="0"/>
              <a:ea typeface="제주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00"/>
              </a:buClr>
              <a:buFont typeface="Wingdings"/>
              <a:buChar char="ü"/>
            </a:pPr>
            <a:r>
              <a:rPr sz="1800" u="sng">
                <a:solidFill>
                  <a:srgbClr val="FC4700"/>
                </a:solidFill>
                <a:latin typeface="제주고딕" charset="0"/>
                <a:ea typeface="제주고딕" charset="0"/>
              </a:rPr>
              <a:t>최근 기록의 챔피언 wordcloud</a:t>
            </a:r>
            <a:endParaRPr lang="ko-KR" altLang="en-US" sz="1800" u="sng">
              <a:solidFill>
                <a:srgbClr val="FC4700"/>
              </a:solidFill>
              <a:latin typeface="제주고딕" charset="0"/>
              <a:ea typeface="제주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445" y="1905"/>
            <a:ext cx="10516235" cy="832485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>
                <a:latin typeface="제주고딕" charset="0"/>
                <a:ea typeface="제주고딕" charset="0"/>
              </a:rPr>
              <a:t>프로젝트를 진행하는 동안 어려웠던 점 &amp; 발생했던 문제 + 해결 방법</a:t>
            </a:r>
            <a:endParaRPr lang="ko-KR" altLang="en-US" sz="3000">
              <a:latin typeface="제주고딕" charset="0"/>
              <a:ea typeface="제주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285750" y="1508125"/>
            <a:ext cx="8780780" cy="46926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제주고딕" charset="0"/>
                <a:ea typeface="제주고딕" charset="0"/>
              </a:rPr>
              <a:t>언랭크인 사람은 랭크 조회 api 사용할 경우 400에러 남 -&gt; requests 모듈로 예외 처리 </a:t>
            </a:r>
            <a:endParaRPr lang="ko-KR" altLang="en-US" sz="1800">
              <a:latin typeface="제주고딕" charset="0"/>
              <a:ea typeface="제주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제주고딕" charset="0"/>
                <a:ea typeface="제주고딕" charset="0"/>
              </a:rPr>
              <a:t>Account id 가 암호화되어서 나옴 -&gt; 게임의 닉네임으로 먼저 json을 받아와야 사용가능</a:t>
            </a:r>
            <a:endParaRPr lang="ko-KR" altLang="en-US" sz="1800">
              <a:latin typeface="제주고딕" charset="0"/>
              <a:ea typeface="제주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제주고딕" charset="0"/>
                <a:ea typeface="제주고딕" charset="0"/>
              </a:rPr>
              <a:t>Word cloud 한글 깨짐 현상 -&gt; 폰트에 나눔바른고딕 추가</a:t>
            </a:r>
            <a:endParaRPr lang="ko-KR" altLang="en-US" sz="1800">
              <a:latin typeface="제주고딕" charset="0"/>
              <a:ea typeface="제주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제주고딕" charset="0"/>
                <a:ea typeface="제주고딕" charset="0"/>
              </a:rPr>
              <a:t>최근 전적에서 KILL 수를 알고 싶은데 팀 매치당 팀의 총 KILL 수 밖에 나오지 않음</a:t>
            </a:r>
            <a:endParaRPr lang="ko-KR" altLang="en-US" sz="1800">
              <a:latin typeface="제주고딕" charset="0"/>
              <a:ea typeface="제주고딕" charset="0"/>
            </a:endParaRPr>
          </a:p>
        </p:txBody>
      </p:sp>
      <p:pic>
        <p:nvPicPr>
          <p:cNvPr id="4" name="그림 3" descr="C:/Users/KOH/AppData/Roaming/PolarisOffice/ETemp/2564_7631128/fImage14422167980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03265" y="3789045"/>
            <a:ext cx="5612130" cy="22199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7940" y="1270"/>
            <a:ext cx="11622405" cy="233616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>
                <a:latin typeface="제주고딕" charset="0"/>
                <a:ea typeface="제주고딕" charset="0"/>
              </a:rPr>
              <a:t>프로젝트 목표 - </a:t>
            </a:r>
            <a:r>
              <a:rPr sz="3000">
                <a:solidFill>
                  <a:schemeClr val="tx1"/>
                </a:solidFill>
                <a:latin typeface="제주고딕" charset="0"/>
                <a:ea typeface="제주고딕" charset="0"/>
              </a:rPr>
              <a:t>최상위 티어인 첼린저부터, 그랜드 마스터, 마스터 티어까지의 데이터 분석을 위해</a:t>
            </a:r>
            <a:r>
              <a:rPr sz="3000">
                <a:latin typeface="제주고딕" charset="0"/>
                <a:ea typeface="제주고딕" charset="0"/>
              </a:rPr>
              <a:t/>
            </a:r>
            <a:br>
              <a:rPr sz="3000">
                <a:latin typeface="제주고딕" charset="0"/>
                <a:ea typeface="제주고딕" charset="0"/>
              </a:rPr>
            </a:br>
            <a:r>
              <a:rPr sz="3000">
                <a:latin typeface="제주고딕" charset="0"/>
                <a:ea typeface="제주고딕" charset="0"/>
              </a:rPr>
              <a:t/>
            </a:r>
            <a:br>
              <a:rPr sz="3000">
                <a:latin typeface="제주고딕" charset="0"/>
                <a:ea typeface="제주고딕" charset="0"/>
              </a:rPr>
            </a:br>
            <a:r>
              <a:rPr sz="3000">
                <a:latin typeface="제주고딕" charset="0"/>
                <a:ea typeface="제주고딕" charset="0"/>
              </a:rPr>
              <a:t>프로젝트 주제를 정한 이유 - </a:t>
            </a:r>
            <a:r>
              <a:rPr sz="3000">
                <a:solidFill>
                  <a:schemeClr val="tx1"/>
                </a:solidFill>
                <a:latin typeface="제주고딕" charset="0"/>
                <a:ea typeface="제주고딕" charset="0"/>
              </a:rPr>
              <a:t>리그오브 레전드 게임에서는 최근전적 20회 까지 밖에 제공안함</a:t>
            </a:r>
            <a:endParaRPr lang="ko-KR" altLang="en-US" sz="3000">
              <a:latin typeface="제주고딕" charset="0"/>
              <a:ea typeface="제주고딕" charset="0"/>
            </a:endParaRPr>
          </a:p>
        </p:txBody>
      </p:sp>
      <p:pic>
        <p:nvPicPr>
          <p:cNvPr id="4" name="그림 3" descr="C:/Users/KOH/AppData/Roaming/PolarisOffice/ETemp/2564_7631128/fImage31528311619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00165" y="2830195"/>
            <a:ext cx="5612130" cy="3510280"/>
          </a:xfrm>
          <a:prstGeom prst="rect"/>
          <a:noFill/>
        </p:spPr>
      </p:pic>
      <p:pic>
        <p:nvPicPr>
          <p:cNvPr id="5" name="그림 4" descr="C:/Users/KOH/AppData/Roaming/PolarisOffice/ETemp/2564_7631128/fImage473929297157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6" b="14224"/>
          <a:stretch>
            <a:fillRect/>
          </a:stretch>
        </p:blipFill>
        <p:spPr>
          <a:xfrm rot="0">
            <a:off x="293370" y="2830195"/>
            <a:ext cx="5449570" cy="3547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35" y="0"/>
            <a:ext cx="10516235" cy="8324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>
                <a:latin typeface="제주고딕" charset="0"/>
                <a:ea typeface="제주고딕" charset="0"/>
              </a:rPr>
              <a:t>프로젝트 수행을 위해 학습한 내용</a:t>
            </a:r>
            <a:endParaRPr lang="ko-KR" altLang="en-US" sz="3000">
              <a:latin typeface="제주고딕" charset="0"/>
              <a:ea typeface="제주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06045" y="1837690"/>
            <a:ext cx="10516235" cy="46926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제주고딕" charset="0"/>
                <a:ea typeface="제주고딕" charset="0"/>
              </a:rPr>
              <a:t>데이터 분석을 위해 Pandas, DataFrame 생성, 접근 ,삭제 ,수정</a:t>
            </a:r>
            <a:endParaRPr lang="ko-KR" altLang="en-US" sz="1800">
              <a:latin typeface="제주고딕" charset="0"/>
              <a:ea typeface="제주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제주고딕" charset="0"/>
                <a:ea typeface="제주고딕" charset="0"/>
              </a:rPr>
              <a:t>Matplotlib , seaborn 시각화</a:t>
            </a:r>
            <a:endParaRPr lang="ko-KR" altLang="en-US" sz="1800">
              <a:latin typeface="제주고딕" charset="0"/>
              <a:ea typeface="제주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제주고딕" charset="0"/>
                <a:ea typeface="제주고딕" charset="0"/>
              </a:rPr>
              <a:t>Wordcloud </a:t>
            </a:r>
            <a:endParaRPr lang="ko-KR" altLang="en-US" sz="1800">
              <a:latin typeface="제주고딕" charset="0"/>
              <a:ea typeface="제주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제주고딕" charset="0"/>
                <a:ea typeface="제주고딕" charset="0"/>
              </a:rPr>
              <a:t>형태소 분석을 위한 KoNLPy와 패키지 안에 있는 Twitter 이용</a:t>
            </a:r>
            <a:endParaRPr lang="ko-KR" altLang="en-US" sz="1800">
              <a:latin typeface="제주고딕" charset="0"/>
              <a:ea typeface="제주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제주고딕" charset="0"/>
                <a:ea typeface="제주고딕" charset="0"/>
              </a:rPr>
              <a:t>리스트 안에 동일한 값의 자료가 몇개인지 파악하는 collections.Counter</a:t>
            </a:r>
            <a:endParaRPr lang="ko-KR" altLang="en-US" sz="1800">
              <a:latin typeface="제주고딕" charset="0"/>
              <a:ea typeface="제주고딕" charset="0"/>
            </a:endParaRPr>
          </a:p>
        </p:txBody>
      </p:sp>
      <p:pic>
        <p:nvPicPr>
          <p:cNvPr id="4" name="그림 3" descr="C:/Users/KOH/AppData/Roaming/PolarisOffice/ETemp/2564_7631128/fImage206799413786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84365" y="3627120"/>
            <a:ext cx="2503170" cy="1570355"/>
          </a:xfrm>
          <a:prstGeom prst="rect"/>
          <a:noFill/>
        </p:spPr>
      </p:pic>
      <p:pic>
        <p:nvPicPr>
          <p:cNvPr id="5" name="그림 4" descr="C:/Users/KOH/AppData/Roaming/PolarisOffice/ETemp/2564_7631128/fImage720594336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30460" y="2855595"/>
            <a:ext cx="1736725" cy="2194560"/>
          </a:xfrm>
          <a:prstGeom prst="rect"/>
          <a:noFill/>
        </p:spPr>
      </p:pic>
      <p:pic>
        <p:nvPicPr>
          <p:cNvPr id="6" name="그림 5" descr="C:/Users/KOH/AppData/Roaming/PolarisOffice/ETemp/2564_7631128/fImage28988945662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64700" y="5203190"/>
            <a:ext cx="2279015" cy="1597660"/>
          </a:xfrm>
          <a:prstGeom prst="rect"/>
          <a:noFill/>
        </p:spPr>
      </p:pic>
      <p:pic>
        <p:nvPicPr>
          <p:cNvPr id="7" name="그림 6" descr="C:/Users/KOH/AppData/Roaming/PolarisOffice/ETemp/2564_7631128/fImage463459471871.jpe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94800" y="140335"/>
            <a:ext cx="2858135" cy="25152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0" y="-635"/>
            <a:ext cx="10516235" cy="74104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>
                <a:latin typeface="제주고딕" charset="0"/>
                <a:ea typeface="제주고딕" charset="0"/>
              </a:rPr>
              <a:t>데이터 수집</a:t>
            </a:r>
            <a:endParaRPr lang="ko-KR" altLang="en-US" sz="3000">
              <a:latin typeface="제주고딕" charset="0"/>
              <a:ea typeface="제주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77165" y="1071245"/>
            <a:ext cx="10516235" cy="46926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제주고딕" charset="0"/>
                <a:ea typeface="제주고딕" charset="0"/>
              </a:rPr>
              <a:t>라이엇 api 홈페이지</a:t>
            </a:r>
            <a:r>
              <a:rPr sz="1800">
                <a:latin typeface="맑은 고딕" charset="0"/>
                <a:ea typeface="Arial" charset="0"/>
                <a:cs typeface="+mn-cs"/>
              </a:rPr>
              <a:t> - </a:t>
            </a:r>
            <a:r>
              <a:rPr sz="1800">
                <a:solidFill>
                  <a:srgbClr val="0563C1"/>
                </a:solidFill>
                <a:latin typeface="맑은 고딕" charset="0"/>
                <a:ea typeface="Arial" charset="0"/>
                <a:cs typeface="+mn-cs"/>
                <a:hlinkClick r:id="rId2"/>
              </a:rPr>
              <a:t>https://developer.riotgames.com/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KOH/AppData/Roaming/PolarisOffice/ETemp/2564_7631128/fImage69567125711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9560" y="2378710"/>
            <a:ext cx="6270625" cy="3317240"/>
          </a:xfrm>
          <a:prstGeom prst="rect"/>
          <a:noFill/>
        </p:spPr>
      </p:pic>
      <p:pic>
        <p:nvPicPr>
          <p:cNvPr id="5" name="그림 4" descr="C:/Users/KOH/AppData/Roaming/PolarisOffice/ETemp/2564_7631128/fImage16132126952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15505" y="266065"/>
            <a:ext cx="4328795" cy="2623185"/>
          </a:xfrm>
          <a:prstGeom prst="rect"/>
          <a:noFill/>
        </p:spPr>
      </p:pic>
      <p:pic>
        <p:nvPicPr>
          <p:cNvPr id="6" name="그림 5" descr="C:/Users/KOH/AppData/Roaming/PolarisOffice/ETemp/2564_7631128/fImage175439335983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8970" y="3100070"/>
            <a:ext cx="5032375" cy="37611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445" y="1270"/>
            <a:ext cx="10516235" cy="8324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>
                <a:latin typeface="제주고딕" charset="0"/>
                <a:ea typeface="제주고딕" charset="0"/>
              </a:rPr>
              <a:t>데이터 수집 (데이터 준비 및 탐색 작업)</a:t>
            </a:r>
            <a:endParaRPr lang="ko-KR" altLang="en-US" sz="3000">
              <a:latin typeface="제주고딕" charset="0"/>
              <a:ea typeface="제주고딕" charset="0"/>
            </a:endParaRPr>
          </a:p>
        </p:txBody>
      </p:sp>
      <p:pic>
        <p:nvPicPr>
          <p:cNvPr id="4" name="그림 3" descr="C:/Users/KOH/AppData/Roaming/PolarisOffice/ETemp/2564_7631128/fImage1526131180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48125" y="3276600"/>
            <a:ext cx="4096385" cy="305435"/>
          </a:xfrm>
          <a:prstGeom prst="rect"/>
          <a:noFill/>
        </p:spPr>
      </p:pic>
      <p:pic>
        <p:nvPicPr>
          <p:cNvPr id="5" name="그림 4" descr="C:/Users/KOH/AppData/Roaming/PolarisOffice/ETemp/2564_7631128/fImage31143132843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3700" y="1223645"/>
            <a:ext cx="8496935" cy="5282565"/>
          </a:xfrm>
          <a:prstGeom prst="rect"/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 rot="0">
            <a:off x="9183370" y="1725930"/>
            <a:ext cx="249047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Font typeface="Wingdings"/>
              <a:buChar char="ü"/>
            </a:pPr>
            <a:r>
              <a:rPr sz="1800" u="sng">
                <a:solidFill>
                  <a:srgbClr val="FF0066"/>
                </a:solidFill>
                <a:latin typeface="맑은 고딕" charset="0"/>
                <a:ea typeface="맑은 고딕" charset="0"/>
              </a:rPr>
              <a:t>챌린저 티어에 대한 url+API 키</a:t>
            </a:r>
            <a:endParaRPr lang="ko-KR" altLang="en-US" sz="1800" u="sng">
              <a:solidFill>
                <a:srgbClr val="FF0066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</a:pPr>
            <a:endParaRPr lang="ko-KR" altLang="en-US" sz="1800" u="sng">
              <a:solidFill>
                <a:srgbClr val="FF0066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Font typeface="Wingdings"/>
              <a:buChar char="ü"/>
            </a:pPr>
            <a:r>
              <a:rPr sz="1800" u="sng">
                <a:solidFill>
                  <a:srgbClr val="FF0066"/>
                </a:solidFill>
                <a:latin typeface="맑은 고딕" charset="0"/>
                <a:ea typeface="맑은 고딕" charset="0"/>
              </a:rPr>
              <a:t>받아 올 수 있는지에 대한 응답 확인</a:t>
            </a:r>
            <a:endParaRPr lang="ko-KR" altLang="en-US" sz="1800" u="sng">
              <a:solidFill>
                <a:srgbClr val="FF0066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</a:pPr>
            <a:endParaRPr lang="ko-KR" altLang="en-US" sz="1800" u="sng">
              <a:solidFill>
                <a:srgbClr val="FF0066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Font typeface="Wingdings"/>
              <a:buChar char="ü"/>
            </a:pPr>
            <a:r>
              <a:rPr sz="1800" u="sng">
                <a:solidFill>
                  <a:srgbClr val="FF0066"/>
                </a:solidFill>
                <a:latin typeface="맑은 고딕" charset="0"/>
                <a:ea typeface="맑은 고딕" charset="0"/>
              </a:rPr>
              <a:t>json형태로 저장</a:t>
            </a:r>
            <a:endParaRPr lang="ko-KR" altLang="en-US" sz="1800" u="sng">
              <a:solidFill>
                <a:srgbClr val="FF0066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KOH/AppData/Roaming/PolarisOffice/ETemp/2564_7631128/fImage2304113825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4640" y="1000760"/>
            <a:ext cx="6012180" cy="5646420"/>
          </a:xfrm>
          <a:prstGeom prst="rect"/>
          <a:noFill/>
        </p:spPr>
      </p:pic>
      <p:pic>
        <p:nvPicPr>
          <p:cNvPr id="5" name="그림 4" descr="C:/Users/KOH/AppData/Roaming/PolarisOffice/ETemp/2564_7631128/fImage21871139745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45350" y="316865"/>
            <a:ext cx="4570730" cy="4553585"/>
          </a:xfrm>
          <a:prstGeom prst="rect"/>
          <a:noFill/>
        </p:spPr>
      </p:pic>
      <p:pic>
        <p:nvPicPr>
          <p:cNvPr id="6" name="그림 5" descr="C:/Users/KOH/AppData/Roaming/PolarisOffice/ETemp/2564_7631128/fImage662314087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49160" y="4601210"/>
            <a:ext cx="4893945" cy="1953260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29210" y="101600"/>
            <a:ext cx="6548120" cy="4622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>
                <a:solidFill>
                  <a:srgbClr val="FC4700"/>
                </a:solidFill>
                <a:latin typeface="제주고딕" charset="0"/>
                <a:ea typeface="제주고딕" charset="0"/>
              </a:rPr>
              <a:t>데이터 수집 (데이터 준비 및 탐색 작업)</a:t>
            </a:r>
            <a:endParaRPr lang="ko-KR" altLang="en-US" sz="1800">
              <a:solidFill>
                <a:srgbClr val="FC4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3734435" y="4697095"/>
            <a:ext cx="23260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3135630" y="4533265"/>
            <a:ext cx="34175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Font typeface="Wingdings"/>
              <a:buChar char="ü"/>
            </a:pPr>
            <a:r>
              <a:rPr sz="1800" u="sng">
                <a:solidFill>
                  <a:srgbClr val="FF0066"/>
                </a:solidFill>
                <a:latin typeface="맑은 고딕" charset="0"/>
                <a:ea typeface="맑은 고딕" charset="0"/>
              </a:rPr>
              <a:t>상위 티어 중에서도 순위를 나누기 위해 leaguePoints를 기준으로 오름차순 정리</a:t>
            </a:r>
            <a:endParaRPr lang="ko-KR" altLang="en-US" sz="1800" u="sng">
              <a:solidFill>
                <a:srgbClr val="FF0066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KOH/AppData/Roaming/PolarisOffice/ETemp/2564_7631128/fImage24703145920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" y="986790"/>
            <a:ext cx="6496685" cy="4744085"/>
          </a:xfrm>
          <a:prstGeom prst="rect"/>
          <a:noFill/>
        </p:spPr>
      </p:pic>
      <p:pic>
        <p:nvPicPr>
          <p:cNvPr id="5" name="그림 4" descr="C:/Users/KOH/AppData/Roaming/PolarisOffice/ETemp/2564_7631128/fImage2117146316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15150" y="2552700"/>
            <a:ext cx="4563110" cy="295910"/>
          </a:xfrm>
          <a:prstGeom prst="rect"/>
          <a:noFill/>
        </p:spPr>
      </p:pic>
      <p:pic>
        <p:nvPicPr>
          <p:cNvPr id="6" name="그림 5" descr="C:/Users/KOH/AppData/Roaming/PolarisOffice/ETemp/2564_7631128/fImage90041472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18325" y="3166110"/>
            <a:ext cx="4553585" cy="3105785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5080" y="66040"/>
            <a:ext cx="6983095" cy="4622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>
                <a:solidFill>
                  <a:srgbClr val="FC4700"/>
                </a:solidFill>
                <a:latin typeface="제주고딕" charset="0"/>
                <a:ea typeface="제주고딕" charset="0"/>
              </a:rPr>
              <a:t>데이터 수집 (데이터 준비 및 탐색 작업)</a:t>
            </a:r>
            <a:endParaRPr lang="ko-KR" altLang="en-US" sz="1800">
              <a:solidFill>
                <a:srgbClr val="FC4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6858000" y="763270"/>
            <a:ext cx="533209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00"/>
              </a:buClr>
              <a:buFont typeface="Wingdings"/>
              <a:buChar char="ü"/>
            </a:pPr>
            <a:r>
              <a:rPr sz="1800" u="sng">
                <a:solidFill>
                  <a:srgbClr val="FC4700"/>
                </a:solidFill>
                <a:latin typeface="맑은 고딕" charset="0"/>
                <a:ea typeface="맑은 고딕" charset="0"/>
              </a:rPr>
              <a:t>나의 최근 경기 기록</a:t>
            </a:r>
            <a:endParaRPr lang="ko-KR" altLang="en-US" sz="1800" u="sng">
              <a:solidFill>
                <a:srgbClr val="FC4700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00"/>
              </a:buClr>
              <a:buFont typeface="Wingdings"/>
              <a:buChar char="ü"/>
            </a:pPr>
            <a:endParaRPr lang="ko-KR" altLang="en-US" sz="1800" u="sng">
              <a:solidFill>
                <a:srgbClr val="FC4700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00"/>
              </a:buClr>
              <a:buFont typeface="Wingdings"/>
              <a:buChar char="ü"/>
            </a:pPr>
            <a:r>
              <a:rPr sz="1800" u="sng">
                <a:solidFill>
                  <a:srgbClr val="FC4700"/>
                </a:solidFill>
                <a:latin typeface="맑은 고딕" charset="0"/>
                <a:ea typeface="맑은 고딕" charset="0"/>
              </a:rPr>
              <a:t>중복된 변수 제거</a:t>
            </a:r>
            <a:endParaRPr lang="ko-KR" altLang="en-US" sz="1800" u="sng">
              <a:solidFill>
                <a:srgbClr val="FC4700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00"/>
              </a:buClr>
              <a:buFont typeface="Wingdings"/>
              <a:buChar char="ü"/>
            </a:pPr>
            <a:endParaRPr lang="ko-KR" altLang="en-US" sz="1800" u="sng">
              <a:solidFill>
                <a:srgbClr val="FC4700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00"/>
              </a:buClr>
              <a:buFont typeface="Wingdings"/>
              <a:buChar char="ü"/>
            </a:pPr>
            <a:r>
              <a:rPr sz="1800" u="sng">
                <a:solidFill>
                  <a:srgbClr val="FC4700"/>
                </a:solidFill>
                <a:latin typeface="맑은 고딕" charset="0"/>
                <a:ea typeface="맑은 고딕" charset="0"/>
              </a:rPr>
              <a:t>챔피언 이름이 숫자로 되어 있어 직접 변경작업</a:t>
            </a:r>
            <a:endParaRPr lang="ko-KR" altLang="en-US" sz="1800" u="sng">
              <a:solidFill>
                <a:srgbClr val="FC47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KOH/AppData/Roaming/PolarisOffice/ETemp/2564_7631128/fImage14823152472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8280" y="887730"/>
            <a:ext cx="6420485" cy="4801235"/>
          </a:xfrm>
          <a:prstGeom prst="rect"/>
          <a:noFill/>
        </p:spPr>
      </p:pic>
      <p:pic>
        <p:nvPicPr>
          <p:cNvPr id="5" name="그림 4" descr="C:/Users/KOH/AppData/Roaming/PolarisOffice/ETemp/2564_7631128/fImage3615153234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79420" y="2966085"/>
            <a:ext cx="3527425" cy="1419860"/>
          </a:xfrm>
          <a:prstGeom prst="rect"/>
          <a:noFill/>
        </p:spPr>
      </p:pic>
      <p:pic>
        <p:nvPicPr>
          <p:cNvPr id="6" name="그림 5" descr="C:/Users/KOH/AppData/Roaming/PolarisOffice/ETemp/2564_7631128/fImage15748935741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97175" y="4490085"/>
            <a:ext cx="6315710" cy="2010410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87630" y="54610"/>
            <a:ext cx="6665595" cy="4622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>
                <a:solidFill>
                  <a:srgbClr val="FC4700"/>
                </a:solidFill>
                <a:latin typeface="제주고딕" charset="0"/>
                <a:ea typeface="제주고딕" charset="0"/>
              </a:rPr>
              <a:t>데이터 수집 (데이터 준비 및 탐색 작업)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6752590" y="1609090"/>
            <a:ext cx="52616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00"/>
              </a:buClr>
              <a:buFont typeface="Wingdings"/>
              <a:buChar char="ü"/>
            </a:pPr>
            <a:r>
              <a:rPr sz="1800" u="sng">
                <a:solidFill>
                  <a:srgbClr val="FC4700"/>
                </a:solidFill>
                <a:latin typeface="맑은 고딕" charset="0"/>
                <a:ea typeface="맑은 고딕" charset="0"/>
              </a:rPr>
              <a:t>최근 경기에서 사용했던 챔피언 누적 횟수</a:t>
            </a:r>
            <a:endParaRPr lang="ko-KR" altLang="en-US" sz="1800" u="sng">
              <a:solidFill>
                <a:srgbClr val="FC4700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00"/>
              </a:buClr>
              <a:buFont typeface="Wingdings"/>
              <a:buChar char="ü"/>
            </a:pPr>
            <a:endParaRPr lang="ko-KR" altLang="en-US" sz="1800" u="sng">
              <a:solidFill>
                <a:srgbClr val="FC4700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00"/>
              </a:buClr>
              <a:buFont typeface="Wingdings"/>
              <a:buChar char="ü"/>
            </a:pPr>
            <a:r>
              <a:rPr sz="1800" u="sng">
                <a:solidFill>
                  <a:srgbClr val="FC4700"/>
                </a:solidFill>
                <a:latin typeface="맑은 고딕" charset="0"/>
                <a:ea typeface="맑은 고딕" charset="0"/>
              </a:rPr>
              <a:t>형태소로 챔피언 이름 구별</a:t>
            </a:r>
            <a:endParaRPr lang="ko-KR" altLang="en-US" sz="1800" u="sng">
              <a:solidFill>
                <a:srgbClr val="FC47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:/Users/KOH/AppData/Roaming/PolarisOffice/ETemp/2564_7631128/fImage269043930327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8195" y="951865"/>
            <a:ext cx="4992370" cy="5554980"/>
          </a:xfrm>
          <a:prstGeom prst="rect"/>
          <a:solidFill>
            <a:srgbClr val="EDEDED"/>
          </a:solidFill>
          <a:ln w="88900" cap="sq" cmpd="sng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sx="100000" sy="100000" blurRad="54991" dist="17780" dir="5400000" rotWithShape="0" algn="tl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12700" prst="circle"/>
            <a:bevelB w="0" h="0" prst="circle"/>
          </a:sp3d>
        </p:spPr>
      </p:pic>
      <p:pic>
        <p:nvPicPr>
          <p:cNvPr id="6" name="그림 5" descr="C:/Users/KOH/AppData/Roaming/PolarisOffice/ETemp/2564_7631128/fImage254906931483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41110" y="951230"/>
            <a:ext cx="4874260" cy="5507990"/>
          </a:xfrm>
          <a:prstGeom prst="rect"/>
          <a:solidFill>
            <a:srgbClr val="EDEDED"/>
          </a:solidFill>
          <a:ln w="88900" cap="sq" cmpd="sng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sx="100000" sy="100000" blurRad="54991" dist="17780" dir="5400000" rotWithShape="0" algn="tl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12700" prst="circle"/>
            <a:bevelB w="0" h="0" prst="circle"/>
          </a:sp3d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134620" y="90170"/>
            <a:ext cx="8555990" cy="4622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>
                <a:solidFill>
                  <a:srgbClr val="FC4700"/>
                </a:solidFill>
                <a:latin typeface="제주고딕" charset="0"/>
                <a:ea typeface="제주고딕" charset="0"/>
              </a:rPr>
              <a:t>분석 모델 - csv (상위 티어 종합 결과, 최근 경기기록)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pattern squar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square" id="{75BC75EF-76B6-4B94-B733-2849CA6003CC}" vid="{1A819B55-4FB7-449F-820E-7CE18E72BE96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koh seungyoon</dc:creator>
  <cp:lastModifiedBy>koh seungyoon</cp:lastModifiedBy>
  <dc:title>PowerPoint 프레젠테이션</dc:title>
</cp:coreProperties>
</file>