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데이터크롤링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2014301063</a:t>
            </a:r>
            <a:r>
              <a:rPr lang="ko-KR" altLang="en-US"/>
              <a:t> 이승규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52830" y="518795"/>
            <a:ext cx="11086339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다양한 중고차 가격이 나와있는 사이트를 크롤링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9568" y="1388652"/>
            <a:ext cx="7128319" cy="5193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br>
              <a:rPr lang="ko-KR" altLang="en-US"/>
            </a:b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262" y="76200"/>
            <a:ext cx="6048756" cy="67056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5972" y="260604"/>
            <a:ext cx="6124766" cy="6120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476631"/>
            <a:ext cx="10363198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ko-KR" altLang="en-US"/>
            </a:br>
            <a:r>
              <a:rPr lang="ko-KR" altLang="en-US"/>
              <a:t>사이트를 크롤링해서 연식과 주행거리 가격 차종들을 </a:t>
            </a:r>
            <a:r>
              <a:rPr lang="en-US" altLang="ko-KR"/>
              <a:t>csv</a:t>
            </a:r>
            <a:r>
              <a:rPr lang="ko-KR" altLang="en-US"/>
              <a:t>로 만든다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496" y="2260073"/>
            <a:ext cx="8466391" cy="4202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374777"/>
            <a:ext cx="10363198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csv</a:t>
            </a:r>
            <a:r>
              <a:rPr lang="ko-KR" altLang="en-US"/>
              <a:t>를 만든것을 불러와서 사용자의 차종을 입력 받는다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5589270"/>
            <a:ext cx="8534399" cy="103251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사용자의 차종을 입력받아 사용자의 입력 값에 맞는 데이터를 다시 만든다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987" y="1412748"/>
            <a:ext cx="11630025" cy="216027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899" y="3717036"/>
            <a:ext cx="10934700" cy="170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404622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LinearRegression()</a:t>
            </a:r>
            <a:r>
              <a:rPr lang="ko-KR" altLang="en-US"/>
              <a:t>을 가지고 선형회귀 분석을 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3599" y="2138934"/>
            <a:ext cx="7562850" cy="31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518795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주행거리를 입력받아서 </a:t>
            </a:r>
            <a:r>
              <a:rPr lang="en-US" altLang="ko-KR"/>
              <a:t>model</a:t>
            </a:r>
            <a:r>
              <a:rPr lang="ko-KR" altLang="en-US"/>
              <a:t>에서 예측가격을 얻는다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31667" y="3000375"/>
            <a:ext cx="5616702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518795"/>
            <a:ext cx="10363198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현재 주행거리에 대한 내차 가격을 그래프에 점으로 보여주고 주행거리가 늘어남에 따른 내 차 가격의 시세 변동을 보여준다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6260" y="2204847"/>
            <a:ext cx="6499480" cy="450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br>
              <a:rPr lang="ko-KR" altLang="en-US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1254125"/>
            <a:ext cx="8534399" cy="325501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어려웠던점</a:t>
            </a:r>
            <a:r>
              <a:rPr lang="en-US" altLang="ko-KR"/>
              <a:t>:</a:t>
            </a:r>
            <a:r>
              <a:rPr lang="ko-KR" altLang="en-US"/>
              <a:t> 엑셀을 잘 다루지 못해서 날짜정보를 이용하지 못했다</a:t>
            </a:r>
            <a:r>
              <a:rPr lang="en-US" altLang="ko-KR"/>
              <a:t>.</a:t>
            </a:r>
            <a:r>
              <a:rPr lang="ko-KR" altLang="en-US"/>
              <a:t> 그리고 기존에 생각보다 차종별로의 데이터가 너무 적어서 분석의 신뢰도가 떨어진다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</ep:Words>
  <ep:PresentationFormat>화면 슬라이드 쇼(4:3)</ep:PresentationFormat>
  <ep:Paragraphs>10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데이터크롤링</vt:lpstr>
      <vt:lpstr>다양한 중고차 가격이 나와있는 사이트를 크롤링</vt:lpstr>
      <vt:lpstr>슬라이드 3</vt:lpstr>
      <vt:lpstr>사이트를 크롤링해서 연식과 주행거리 가격 차종들을 csv로 만든다</vt:lpstr>
      <vt:lpstr>csv를 만든것을 불러와서 사용자의 차종을 입력 받는다</vt:lpstr>
      <vt:lpstr>LinearRegression()을 가지고 선형회귀 분석을 한다.</vt:lpstr>
      <vt:lpstr>주행거리를 입력받아서 model에서 예측가격을 얻는다.</vt:lpstr>
      <vt:lpstr>현재 주행거리에 대한 내차 가격을 그래프에 점으로 보여주고 주행거리가 늘어남에 따른 내 차 가격의 시세 변동을 보여준다.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2019-12-18T00:51:12.946</dcterms:created>
  <dc:creator>user</dc:creator>
  <cp:lastModifiedBy>user</cp:lastModifiedBy>
  <dcterms:modified xsi:type="dcterms:W3CDTF">2019-12-18T01:13:12.911</dcterms:modified>
  <cp:revision>10</cp:revision>
  <dc:title>데이터크롤링</dc:title>
  <cp:version>1000.0000.01</cp:version>
</cp:coreProperties>
</file>