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76" r:id="rId3"/>
    <p:sldId id="263" r:id="rId4"/>
    <p:sldId id="280" r:id="rId5"/>
    <p:sldId id="265" r:id="rId6"/>
    <p:sldId id="281" r:id="rId7"/>
    <p:sldId id="282" r:id="rId8"/>
    <p:sldId id="283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052"/>
    <a:srgbClr val="2A2A2A"/>
    <a:srgbClr val="3E342E"/>
    <a:srgbClr val="CE955E"/>
    <a:srgbClr val="F1DF59"/>
    <a:srgbClr val="C4B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27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3A9A-AEAE-40D0-8FB8-2F422AE46789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BDF5-75DC-4856-853D-D62B23A63B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03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FCA41-3DC0-48ED-AF0B-7FE9B3D96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B7579-3889-47D8-B831-F1D88EFC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4E43E-7AB8-41F5-B203-2AE39B87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7668-40EE-420B-BEE4-C4C2ADA9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6F3F8-6F52-43D4-AAAC-7BD6461C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78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CC5E-8CEE-4767-AC76-FAF0B839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92B10-C346-4EA8-BC07-DC2FC889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863A0-62AE-4E3B-9ABA-CC41C4E1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3935F-FBEC-4819-8EE7-6DF54F8B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B950F-9C7B-4F55-B0D2-B497CC62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16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8F5CE3-1941-4F9A-93B1-C465125B1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5BCA6-7070-49B3-B089-7B3F627E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858FB-DBD6-40B3-B049-9C7B535A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8557-E0AC-47B1-ABC9-9BF5B2C2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F4AB-FE93-4250-919E-6EA96E6A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0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3AB8-EA55-447B-8748-4A4102FC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E0DA2-F7AF-4B1E-B5DB-CFE82959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2859A-5C40-4D09-A54A-25E0ED68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ADE72-7DB9-42DD-BEF7-D4536FD9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38DFA-AAD9-47FA-939D-649B935C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31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BDE7-11F9-431A-927F-25477458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8BB48-EE5B-4F86-9D41-ACCC25F4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C96A3-4F36-41A0-BBE9-437215EB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52499-6A7D-42C1-9D68-2FDAC0F1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2BE9C-F67B-4DD6-837A-BCC576A0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52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B50D-6054-4C51-9202-9FEAE456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38ABC-1482-4C89-B90D-22DBE79A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F54B6-36E0-45D5-A795-CE1CA1C0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C8880-33A1-46E2-8CB2-160EC3A6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9448A-01DA-4F85-81E7-AA891EF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C3291-5676-4C1A-8FB9-C030F8C0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6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59B6-45FE-4574-B12B-EC547109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5C359-078D-47B2-9A25-13A14C12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80B6F-102A-47F2-8E78-AFE39989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A6B516-37E7-4136-BE22-F7ACA2A8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6A933-5630-41A7-B87E-0566DFE20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EF976D-507B-40DE-A9F1-4187178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28038-7A3D-42C6-9241-8D05BD19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2A715-0630-43AD-85EB-3870B63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30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2D0B-CA44-415C-BB6E-4C4AA963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46F6C-C4A6-434F-B21B-1BEDC2A3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C1FEB-AE70-4E6A-9883-1DBA4C55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F1CD6-1CCD-4A09-AAF5-E7CEF539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19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E10BE-607A-4D36-AC8E-3DD1602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89485-EA53-419E-B84E-29D9EE82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0A3FB-4F03-43A2-9CC3-D1D95CEA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25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97D5-0A41-4DB4-B06D-2F4DC5DA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D7182-00DF-486B-BCD8-5A27FEEC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2A868-62DD-4C2F-B656-0D173CAC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88F8D-6933-419C-ADAD-C6553940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C1EA9-1F07-4204-B003-BEA2A252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BF266-A25E-46B6-B87F-4F7372F6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941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E809-9B08-41AE-AFCF-826B48D1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418D45-2283-46C0-B2B8-F3345972D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534F7-B025-4BDF-A1AC-BFD426F1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3A504-62A1-4F6A-AACA-4DBE6F0E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71F26-AFE6-47B9-ADBC-62425FA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9E084-424E-463F-8CB8-C072A8CE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A7710-9B3E-4600-AAEB-F3A8C91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EECA-0FB8-4CFF-A433-B15338E37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3F38B-793F-408A-B9FB-85DD63321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59C6-0CB9-4C19-B6D8-A8400D3650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114E9-69B1-4CD2-AEE3-28F594740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F84B9-35AE-4647-B988-AE1A4432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1CEA-AD9F-468E-B3C2-F41E1A8772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9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0782C-D450-4E74-AD0D-4694EF8116AE}"/>
              </a:ext>
            </a:extLst>
          </p:cNvPr>
          <p:cNvSpPr txBox="1"/>
          <p:nvPr/>
        </p:nvSpPr>
        <p:spPr>
          <a:xfrm>
            <a:off x="4870341" y="4054388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2016301501 </a:t>
            </a:r>
            <a:r>
              <a:rPr lang="ko-KR" altLang="en-US" sz="2000" dirty="0"/>
              <a:t>이윤기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79B025-35F5-43BD-A4C5-AFBBBE7168A2}"/>
              </a:ext>
            </a:extLst>
          </p:cNvPr>
          <p:cNvSpPr/>
          <p:nvPr/>
        </p:nvSpPr>
        <p:spPr>
          <a:xfrm>
            <a:off x="2086800" y="1315452"/>
            <a:ext cx="8018396" cy="4315327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0E537-4B46-4692-B3E3-8A7EB937B0BB}"/>
              </a:ext>
            </a:extLst>
          </p:cNvPr>
          <p:cNvSpPr txBox="1"/>
          <p:nvPr/>
        </p:nvSpPr>
        <p:spPr>
          <a:xfrm>
            <a:off x="4310892" y="265676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/>
              <a:t>데이터크롤링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390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D7D-9328-45A2-A04A-75C4F932C655}"/>
              </a:ext>
            </a:extLst>
          </p:cNvPr>
          <p:cNvSpPr txBox="1"/>
          <p:nvPr/>
        </p:nvSpPr>
        <p:spPr>
          <a:xfrm>
            <a:off x="622300" y="2934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Contents.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D2B716-A811-451F-A6B0-4D44F26FD65A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DCDB1A-2835-4549-A7E1-BE7FF110BD04}"/>
              </a:ext>
            </a:extLst>
          </p:cNvPr>
          <p:cNvSpPr txBox="1"/>
          <p:nvPr/>
        </p:nvSpPr>
        <p:spPr>
          <a:xfrm>
            <a:off x="1446814" y="1696643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소개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6EEE-5846-4EBB-9E2C-A7D1D7B1FF9B}"/>
              </a:ext>
            </a:extLst>
          </p:cNvPr>
          <p:cNvSpPr txBox="1"/>
          <p:nvPr/>
        </p:nvSpPr>
        <p:spPr>
          <a:xfrm>
            <a:off x="749300" y="175819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0823A-60DF-42D9-802E-FE41BA2FF951}"/>
              </a:ext>
            </a:extLst>
          </p:cNvPr>
          <p:cNvSpPr txBox="1"/>
          <p:nvPr/>
        </p:nvSpPr>
        <p:spPr>
          <a:xfrm>
            <a:off x="1446814" y="2655239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3036C-504C-4577-A152-C03B8792F053}"/>
              </a:ext>
            </a:extLst>
          </p:cNvPr>
          <p:cNvSpPr txBox="1"/>
          <p:nvPr/>
        </p:nvSpPr>
        <p:spPr>
          <a:xfrm>
            <a:off x="749300" y="271679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FDAB3-95D5-49ED-836C-2B9E3BFA98C2}"/>
              </a:ext>
            </a:extLst>
          </p:cNvPr>
          <p:cNvSpPr txBox="1"/>
          <p:nvPr/>
        </p:nvSpPr>
        <p:spPr>
          <a:xfrm>
            <a:off x="1446814" y="3613835"/>
            <a:ext cx="4596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준비 및 탐색 작업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1AEC5-2B03-429A-A226-074A1A293DEE}"/>
              </a:ext>
            </a:extLst>
          </p:cNvPr>
          <p:cNvSpPr txBox="1"/>
          <p:nvPr/>
        </p:nvSpPr>
        <p:spPr>
          <a:xfrm>
            <a:off x="749300" y="367539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4D3D43-0829-440F-AB1C-74A343001051}"/>
              </a:ext>
            </a:extLst>
          </p:cNvPr>
          <p:cNvSpPr txBox="1"/>
          <p:nvPr/>
        </p:nvSpPr>
        <p:spPr>
          <a:xfrm>
            <a:off x="1446814" y="4572431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3A51D8-8868-4631-BB19-984597D84E3E}"/>
              </a:ext>
            </a:extLst>
          </p:cNvPr>
          <p:cNvSpPr txBox="1"/>
          <p:nvPr/>
        </p:nvSpPr>
        <p:spPr>
          <a:xfrm>
            <a:off x="749300" y="463398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00E36-79BF-41FD-82F7-7C395B52E0D6}"/>
              </a:ext>
            </a:extLst>
          </p:cNvPr>
          <p:cNvSpPr txBox="1"/>
          <p:nvPr/>
        </p:nvSpPr>
        <p:spPr>
          <a:xfrm>
            <a:off x="1446814" y="5531027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7839E6-40F3-48C5-9EF4-F40B3217A69E}"/>
              </a:ext>
            </a:extLst>
          </p:cNvPr>
          <p:cNvSpPr txBox="1"/>
          <p:nvPr/>
        </p:nvSpPr>
        <p:spPr>
          <a:xfrm>
            <a:off x="749300" y="55925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2714D7-2D92-4CD7-A3FE-2842BAAC578C}"/>
              </a:ext>
            </a:extLst>
          </p:cNvPr>
          <p:cNvSpPr txBox="1"/>
          <p:nvPr/>
        </p:nvSpPr>
        <p:spPr>
          <a:xfrm>
            <a:off x="6682538" y="1758198"/>
            <a:ext cx="51283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어려웠던 점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발생했던 문제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해결방법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F8E30F-9F80-4E0D-8B20-CB58175C107F}"/>
              </a:ext>
            </a:extLst>
          </p:cNvPr>
          <p:cNvSpPr txBox="1"/>
          <p:nvPr/>
        </p:nvSpPr>
        <p:spPr>
          <a:xfrm>
            <a:off x="5985024" y="181975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3312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프로젝트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BDB4B-BA9D-4F48-9DC4-5F107A78C70A}"/>
              </a:ext>
            </a:extLst>
          </p:cNvPr>
          <p:cNvSpPr txBox="1"/>
          <p:nvPr/>
        </p:nvSpPr>
        <p:spPr>
          <a:xfrm>
            <a:off x="786189" y="1412240"/>
            <a:ext cx="11200764" cy="323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3000" dirty="0"/>
              <a:t>프로젝트 명 </a:t>
            </a:r>
            <a:r>
              <a:rPr lang="en-US" altLang="ko-KR" sz="3000" dirty="0"/>
              <a:t>:  </a:t>
            </a:r>
            <a:r>
              <a:rPr lang="ko-KR" altLang="en-US" sz="3000" dirty="0"/>
              <a:t>서울시 전월세 실거래가 한눈에 알아보기</a:t>
            </a:r>
            <a:endParaRPr lang="en-US" altLang="ko-KR" sz="3000" dirty="0"/>
          </a:p>
          <a:p>
            <a:pPr marL="342900" indent="-342900" algn="just">
              <a:lnSpc>
                <a:spcPct val="250000"/>
              </a:lnSpc>
              <a:buFontTx/>
              <a:buChar char="-"/>
            </a:pPr>
            <a:r>
              <a:rPr lang="ko-KR" altLang="en-US" sz="3000" dirty="0"/>
              <a:t>프로젝트 목표 </a:t>
            </a:r>
            <a:r>
              <a:rPr lang="en-US" altLang="ko-KR" sz="3000" dirty="0"/>
              <a:t>:  </a:t>
            </a:r>
            <a:r>
              <a:rPr lang="ko-KR" altLang="en-US" sz="3000" dirty="0"/>
              <a:t>내 집 마련에 필요한 부동산 시장에 대한 </a:t>
            </a:r>
            <a:endParaRPr lang="en-US" altLang="ko-KR" sz="3000" dirty="0"/>
          </a:p>
          <a:p>
            <a:pPr algn="just">
              <a:lnSpc>
                <a:spcPct val="150000"/>
              </a:lnSpc>
            </a:pPr>
            <a:r>
              <a:rPr lang="en-US" altLang="ko-KR" sz="3000" dirty="0"/>
              <a:t>                              </a:t>
            </a:r>
            <a:r>
              <a:rPr lang="ko-KR" altLang="en-US" sz="3000" dirty="0"/>
              <a:t>거래 및 가격 변동률 등을 파악하여 데이터 </a:t>
            </a:r>
            <a:endParaRPr lang="en-US" altLang="ko-KR" sz="3000" dirty="0"/>
          </a:p>
          <a:p>
            <a:pPr algn="just">
              <a:lnSpc>
                <a:spcPct val="150000"/>
              </a:lnSpc>
            </a:pPr>
            <a:r>
              <a:rPr lang="en-US" altLang="ko-KR" sz="3000" dirty="0"/>
              <a:t>                              </a:t>
            </a:r>
            <a:r>
              <a:rPr lang="ko-KR" altLang="en-US" sz="3000" dirty="0"/>
              <a:t>분석 및 시각화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97272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3312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데이터 수집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38E5-E57F-4790-992E-215779B52A63}"/>
              </a:ext>
            </a:extLst>
          </p:cNvPr>
          <p:cNvSpPr txBox="1"/>
          <p:nvPr/>
        </p:nvSpPr>
        <p:spPr>
          <a:xfrm>
            <a:off x="729634" y="5364946"/>
            <a:ext cx="11017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실거래가 공개 시스템에서 아파트</a:t>
            </a:r>
            <a:r>
              <a:rPr lang="en-US" altLang="ko-KR" sz="2500" dirty="0"/>
              <a:t>, </a:t>
            </a:r>
            <a:r>
              <a:rPr lang="ko-KR" altLang="en-US" sz="2500" dirty="0"/>
              <a:t>오피스텔의 실거래가 정보를 받았습니다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457B1CD-7D6A-4B4B-AA64-B25E7232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4" y="1198881"/>
            <a:ext cx="7132666" cy="38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1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51593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데이터 준비 및 탐색 작업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79A3E-9D5D-406E-AF1A-47FB622E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9" y="986282"/>
            <a:ext cx="9662160" cy="2293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0CDE7B-4D87-4C45-AA36-A0E39FD39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9" y="3516392"/>
            <a:ext cx="954024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51593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분석 모델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EA981B-1D25-4240-AA5A-1D2AAF218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99" y="1225484"/>
            <a:ext cx="9570720" cy="3695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C422FE-A590-4428-BB13-108AACEDD89E}"/>
              </a:ext>
            </a:extLst>
          </p:cNvPr>
          <p:cNvSpPr txBox="1"/>
          <p:nvPr/>
        </p:nvSpPr>
        <p:spPr>
          <a:xfrm>
            <a:off x="866872" y="5193605"/>
            <a:ext cx="11200764" cy="117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2500" dirty="0"/>
              <a:t>오피스텔과 아파트의 정보를 합쳐 필요한 정보만 남겼습니다</a:t>
            </a:r>
            <a:r>
              <a:rPr lang="en-US" altLang="ko-KR" sz="2500" dirty="0"/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880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51593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결과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851593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6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어려웠던 점</a:t>
            </a:r>
            <a:r>
              <a:rPr lang="en-US" altLang="ko-KR" sz="3600" dirty="0"/>
              <a:t>, </a:t>
            </a:r>
            <a:r>
              <a:rPr lang="ko-KR" altLang="en-US" sz="3600" dirty="0"/>
              <a:t>발생했던 문제</a:t>
            </a:r>
            <a:r>
              <a:rPr lang="en-US" altLang="ko-KR" sz="3600" dirty="0"/>
              <a:t>,</a:t>
            </a:r>
            <a:r>
              <a:rPr lang="ko-KR" altLang="en-US" sz="3600" dirty="0"/>
              <a:t> 해결방법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건물, 실외, 하늘, 나무이(가) 표시된 사진&#10;&#10;자동 생성된 설명">
            <a:extLst>
              <a:ext uri="{FF2B5EF4-FFF2-40B4-BE49-F238E27FC236}">
                <a16:creationId xmlns:a16="http://schemas.microsoft.com/office/drawing/2014/main" id="{8F87EA5C-6CE4-4875-8BB8-DCF800A4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9DA3DD8-ADD6-404A-A1BC-697CB459A276}"/>
              </a:ext>
            </a:extLst>
          </p:cNvPr>
          <p:cNvGrpSpPr/>
          <p:nvPr/>
        </p:nvGrpSpPr>
        <p:grpSpPr>
          <a:xfrm>
            <a:off x="1239520" y="2489200"/>
            <a:ext cx="4700326" cy="1692364"/>
            <a:chOff x="1239520" y="2336800"/>
            <a:chExt cx="4700326" cy="1692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7500CE-E44E-4BEB-A8C4-513FA8F77D49}"/>
                </a:ext>
              </a:extLst>
            </p:cNvPr>
            <p:cNvSpPr txBox="1"/>
            <p:nvPr/>
          </p:nvSpPr>
          <p:spPr>
            <a:xfrm>
              <a:off x="1239520" y="2828835"/>
              <a:ext cx="47003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dirty="0"/>
                <a:t>감사합니다</a:t>
              </a:r>
              <a:r>
                <a:rPr lang="en-US" altLang="ko-KR" sz="7200" b="1" dirty="0"/>
                <a:t>!</a:t>
              </a:r>
              <a:endParaRPr lang="ko-KR" altLang="en-US" sz="72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4C24CB-8F42-4ED4-B1BA-8552AA9AD19F}"/>
                </a:ext>
              </a:extLst>
            </p:cNvPr>
            <p:cNvSpPr txBox="1"/>
            <p:nvPr/>
          </p:nvSpPr>
          <p:spPr>
            <a:xfrm>
              <a:off x="1239520" y="2336800"/>
              <a:ext cx="1467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Thank You!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97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191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9D69"/>
      </a:accent1>
      <a:accent2>
        <a:srgbClr val="C2B48D"/>
      </a:accent2>
      <a:accent3>
        <a:srgbClr val="FFCC00"/>
      </a:accent3>
      <a:accent4>
        <a:srgbClr val="30C5EF"/>
      </a:accent4>
      <a:accent5>
        <a:srgbClr val="386584"/>
      </a:accent5>
      <a:accent6>
        <a:srgbClr val="E7657F"/>
      </a:accent6>
      <a:hlink>
        <a:srgbClr val="262626"/>
      </a:hlink>
      <a:folHlink>
        <a:srgbClr val="262626"/>
      </a:folHlink>
    </a:clrScheme>
    <a:fontScheme name="돋움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115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윤기</cp:lastModifiedBy>
  <cp:revision>45</cp:revision>
  <dcterms:created xsi:type="dcterms:W3CDTF">2019-10-02T10:22:57Z</dcterms:created>
  <dcterms:modified xsi:type="dcterms:W3CDTF">2019-12-18T02:57:55Z</dcterms:modified>
</cp:coreProperties>
</file>