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74" r:id="rId4"/>
    <p:sldId id="276" r:id="rId5"/>
    <p:sldId id="279" r:id="rId6"/>
    <p:sldId id="267" r:id="rId7"/>
    <p:sldId id="278" r:id="rId8"/>
    <p:sldId id="260" r:id="rId9"/>
    <p:sldId id="261" r:id="rId10"/>
    <p:sldId id="262" r:id="rId11"/>
    <p:sldId id="263" r:id="rId12"/>
    <p:sldId id="265" r:id="rId13"/>
    <p:sldId id="277" r:id="rId14"/>
    <p:sldId id="266" r:id="rId15"/>
    <p:sldId id="268" r:id="rId16"/>
    <p:sldId id="269" r:id="rId17"/>
    <p:sldId id="275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1E8E6-EF58-4D89-AEDC-5ABDF0280A9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253EF-370E-4B0D-801C-A2D76BAD4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8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78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78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65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23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809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7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28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36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8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1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59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978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9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73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1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9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5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1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7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2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2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31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1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9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6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0" y="-4762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래픽 26" descr="별">
            <a:extLst>
              <a:ext uri="{FF2B5EF4-FFF2-40B4-BE49-F238E27FC236}">
                <a16:creationId xmlns:a16="http://schemas.microsoft.com/office/drawing/2014/main" id="{7A45B085-4961-40EC-A292-99D59762F0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36153"/>
          <a:stretch/>
        </p:blipFill>
        <p:spPr>
          <a:xfrm rot="1079858">
            <a:off x="6627585" y="1899257"/>
            <a:ext cx="1077141" cy="687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153FAD-6069-4F2C-BDEF-DF6DE1DC7B42}"/>
              </a:ext>
            </a:extLst>
          </p:cNvPr>
          <p:cNvGrpSpPr/>
          <p:nvPr/>
        </p:nvGrpSpPr>
        <p:grpSpPr>
          <a:xfrm>
            <a:off x="2264305" y="1489945"/>
            <a:ext cx="1637037" cy="903737"/>
            <a:chOff x="10489278" y="5884867"/>
            <a:chExt cx="1637037" cy="90373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3A3C307-8E41-4E97-845F-A37816853A88}"/>
                </a:ext>
              </a:extLst>
            </p:cNvPr>
            <p:cNvGrpSpPr/>
            <p:nvPr/>
          </p:nvGrpSpPr>
          <p:grpSpPr>
            <a:xfrm>
              <a:off x="11252637" y="5918698"/>
              <a:ext cx="227275" cy="200523"/>
              <a:chOff x="11300859" y="5991022"/>
              <a:chExt cx="227275" cy="136960"/>
            </a:xfrm>
            <a:solidFill>
              <a:srgbClr val="ECE7D4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이등변 삼각형 19">
                <a:extLst>
                  <a:ext uri="{FF2B5EF4-FFF2-40B4-BE49-F238E27FC236}">
                    <a16:creationId xmlns:a16="http://schemas.microsoft.com/office/drawing/2014/main" id="{36CCFB3C-192B-419B-A3FB-7D237344746A}"/>
                  </a:ext>
                </a:extLst>
              </p:cNvPr>
              <p:cNvSpPr/>
              <p:nvPr/>
            </p:nvSpPr>
            <p:spPr>
              <a:xfrm>
                <a:off x="11300859" y="5991022"/>
                <a:ext cx="223200" cy="136960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A521A442-0D14-41CF-B17B-D4BC6416DDF5}"/>
                  </a:ext>
                </a:extLst>
              </p:cNvPr>
              <p:cNvSpPr/>
              <p:nvPr/>
            </p:nvSpPr>
            <p:spPr>
              <a:xfrm rot="11097747">
                <a:off x="11308534" y="5999247"/>
                <a:ext cx="219600" cy="118800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3F0EC8C-2F22-40BD-B9A3-BAC2A1B463EA}"/>
                </a:ext>
              </a:extLst>
            </p:cNvPr>
            <p:cNvSpPr/>
            <p:nvPr/>
          </p:nvSpPr>
          <p:spPr>
            <a:xfrm>
              <a:off x="10507397" y="6118357"/>
              <a:ext cx="1600798" cy="6702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122F05-4423-4280-9974-FC1B390E3B7E}"/>
                </a:ext>
              </a:extLst>
            </p:cNvPr>
            <p:cNvSpPr txBox="1"/>
            <p:nvPr/>
          </p:nvSpPr>
          <p:spPr>
            <a:xfrm>
              <a:off x="10489278" y="6341510"/>
              <a:ext cx="163703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500" b="1" dirty="0" smtClean="0">
                  <a:solidFill>
                    <a:srgbClr val="81D0EF"/>
                  </a:solidFill>
                  <a:latin typeface="- 제목1 OTF" panose="02020603020101020101" pitchFamily="18" charset="-127"/>
                  <a:ea typeface="- 제목1 OTF" panose="02020603020101020101" pitchFamily="18" charset="-127"/>
                </a:rPr>
                <a:t>데이터 </a:t>
              </a:r>
              <a:r>
                <a:rPr lang="ko-KR" altLang="en-US" sz="1500" b="1" dirty="0" err="1" smtClean="0">
                  <a:solidFill>
                    <a:srgbClr val="81D0EF"/>
                  </a:solidFill>
                  <a:latin typeface="- 제목1 OTF" panose="02020603020101020101" pitchFamily="18" charset="-127"/>
                  <a:ea typeface="- 제목1 OTF" panose="02020603020101020101" pitchFamily="18" charset="-127"/>
                </a:rPr>
                <a:t>크롤링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- 제목1 OTF" panose="02020603020101020101" pitchFamily="18" charset="-127"/>
                <a:ea typeface="- 제목1 OTF" panose="02020603020101020101" pitchFamily="18" charset="-127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C1BE15E-3FB4-49F5-8E61-ABCDFAD186A5}"/>
                </a:ext>
              </a:extLst>
            </p:cNvPr>
            <p:cNvGrpSpPr/>
            <p:nvPr/>
          </p:nvGrpSpPr>
          <p:grpSpPr>
            <a:xfrm>
              <a:off x="11269915" y="5884867"/>
              <a:ext cx="219676" cy="61580"/>
              <a:chOff x="11316400" y="5953245"/>
              <a:chExt cx="219733" cy="61580"/>
            </a:xfrm>
            <a:solidFill>
              <a:srgbClr val="ECE7D4"/>
            </a:solidFill>
          </p:grpSpPr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DB84D4AD-91FB-4702-89A8-5197645F14AA}"/>
                  </a:ext>
                </a:extLst>
              </p:cNvPr>
              <p:cNvSpPr/>
              <p:nvPr/>
            </p:nvSpPr>
            <p:spPr>
              <a:xfrm rot="381329">
                <a:off x="11316400" y="5953245"/>
                <a:ext cx="63500" cy="40642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96BDD3F1-2BC3-47A8-8597-8FA8C413C2FB}"/>
                  </a:ext>
                </a:extLst>
              </p:cNvPr>
              <p:cNvSpPr/>
              <p:nvPr/>
            </p:nvSpPr>
            <p:spPr>
              <a:xfrm rot="381329">
                <a:off x="11367681" y="5958415"/>
                <a:ext cx="63198" cy="51027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817E9404-936C-498E-95F2-D26EC069136B}"/>
                  </a:ext>
                </a:extLst>
              </p:cNvPr>
              <p:cNvSpPr/>
              <p:nvPr/>
            </p:nvSpPr>
            <p:spPr>
              <a:xfrm rot="381329">
                <a:off x="11415469" y="5963798"/>
                <a:ext cx="63198" cy="51027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이등변 삼각형 29">
                <a:extLst>
                  <a:ext uri="{FF2B5EF4-FFF2-40B4-BE49-F238E27FC236}">
                    <a16:creationId xmlns:a16="http://schemas.microsoft.com/office/drawing/2014/main" id="{21F7D701-C6F2-42BA-B3B2-97EF1005912C}"/>
                  </a:ext>
                </a:extLst>
              </p:cNvPr>
              <p:cNvSpPr/>
              <p:nvPr/>
            </p:nvSpPr>
            <p:spPr>
              <a:xfrm rot="381329">
                <a:off x="11473300" y="5961885"/>
                <a:ext cx="62833" cy="5061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6879C-39D6-4BE5-A6C2-DF8232CA70E9}"/>
                </a:ext>
              </a:extLst>
            </p:cNvPr>
            <p:cNvSpPr/>
            <p:nvPr/>
          </p:nvSpPr>
          <p:spPr>
            <a:xfrm rot="388992">
              <a:off x="11252425" y="5980701"/>
              <a:ext cx="219075" cy="195278"/>
            </a:xfrm>
            <a:prstGeom prst="rect">
              <a:avLst/>
            </a:prstGeom>
            <a:solidFill>
              <a:srgbClr val="ECE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6299560-840B-4878-A844-985E7C296B6C}"/>
                </a:ext>
              </a:extLst>
            </p:cNvPr>
            <p:cNvGrpSpPr/>
            <p:nvPr/>
          </p:nvGrpSpPr>
          <p:grpSpPr>
            <a:xfrm>
              <a:off x="11239660" y="6166036"/>
              <a:ext cx="220502" cy="52833"/>
              <a:chOff x="11292549" y="6183601"/>
              <a:chExt cx="220502" cy="52833"/>
            </a:xfrm>
            <a:solidFill>
              <a:srgbClr val="ECE7D4"/>
            </a:solidFill>
          </p:grpSpPr>
          <p:sp>
            <p:nvSpPr>
              <p:cNvPr id="32" name="이등변 삼각형 31">
                <a:extLst>
                  <a:ext uri="{FF2B5EF4-FFF2-40B4-BE49-F238E27FC236}">
                    <a16:creationId xmlns:a16="http://schemas.microsoft.com/office/drawing/2014/main" id="{2996C4AF-E01C-4134-8243-4AE3A941218D}"/>
                  </a:ext>
                </a:extLst>
              </p:cNvPr>
              <p:cNvSpPr/>
              <p:nvPr/>
            </p:nvSpPr>
            <p:spPr>
              <a:xfrm rot="381329" flipH="1" flipV="1">
                <a:off x="11449551" y="6200434"/>
                <a:ext cx="63500" cy="36000"/>
              </a:xfrm>
              <a:prstGeom prst="triangle">
                <a:avLst>
                  <a:gd name="adj" fmla="val 7136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FAFDF55C-7767-4FEC-8A4B-D96A8213C172}"/>
                  </a:ext>
                </a:extLst>
              </p:cNvPr>
              <p:cNvSpPr/>
              <p:nvPr/>
            </p:nvSpPr>
            <p:spPr>
              <a:xfrm rot="381329" flipH="1" flipV="1">
                <a:off x="11389211" y="6193016"/>
                <a:ext cx="63198" cy="36000"/>
              </a:xfrm>
              <a:prstGeom prst="triangle">
                <a:avLst>
                  <a:gd name="adj" fmla="val 5872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3FC67DF9-FCC9-492B-AEA9-6E2877A991D7}"/>
                  </a:ext>
                </a:extLst>
              </p:cNvPr>
              <p:cNvSpPr/>
              <p:nvPr/>
            </p:nvSpPr>
            <p:spPr>
              <a:xfrm rot="381329" flipH="1" flipV="1">
                <a:off x="11339900" y="6189040"/>
                <a:ext cx="63198" cy="36000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96D3D8F4-157E-4C3F-8E74-D7133263B6B1}"/>
                  </a:ext>
                </a:extLst>
              </p:cNvPr>
              <p:cNvSpPr/>
              <p:nvPr/>
            </p:nvSpPr>
            <p:spPr>
              <a:xfrm rot="381329" flipH="1" flipV="1">
                <a:off x="11292549" y="6183601"/>
                <a:ext cx="63198" cy="36000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E3AEEA-2736-44C9-8530-7DE119759CB4}"/>
              </a:ext>
            </a:extLst>
          </p:cNvPr>
          <p:cNvSpPr txBox="1"/>
          <p:nvPr/>
        </p:nvSpPr>
        <p:spPr>
          <a:xfrm>
            <a:off x="1704244" y="4128770"/>
            <a:ext cx="8300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 제목1 OTF" panose="02020603020101020101" pitchFamily="18" charset="-127"/>
                <a:ea typeface="- 제목1 OTF" panose="02020603020101020101" pitchFamily="18" charset="-127"/>
              </a:rPr>
              <a:t>산업경영시스템공학과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- 제목1 OTF" panose="02020603020101020101" pitchFamily="18" charset="-127"/>
              <a:ea typeface="- 제목1 OTF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 제목1 OTF" panose="02020603020101020101" pitchFamily="18" charset="-127"/>
                <a:ea typeface="- 제목1 OTF" panose="02020603020101020101" pitchFamily="18" charset="-127"/>
              </a:rPr>
              <a:t>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- 제목1 OTF" panose="02020603020101020101" pitchFamily="18" charset="-127"/>
              <a:ea typeface="- 제목1 OTF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 제목1 OTF" panose="02020603020101020101" pitchFamily="18" charset="-127"/>
                <a:ea typeface="- 제목1 OTF" panose="02020603020101020101" pitchFamily="18" charset="-127"/>
              </a:rPr>
              <a:t>2016316034</a:t>
            </a:r>
          </a:p>
          <a:p>
            <a:pPr algn="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 제목1 OTF" panose="02020603020101020101" pitchFamily="18" charset="-127"/>
                <a:ea typeface="- 제목1 OTF" panose="02020603020101020101" pitchFamily="18" charset="-127"/>
              </a:rPr>
              <a:t> </a:t>
            </a:r>
          </a:p>
          <a:p>
            <a:pPr algn="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- 제목1 OTF" panose="02020603020101020101" pitchFamily="18" charset="-127"/>
                <a:ea typeface="- 제목1 OTF" panose="02020603020101020101" pitchFamily="18" charset="-127"/>
              </a:rPr>
              <a:t>정바다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- 제목1 OTF" panose="02020603020101020101" pitchFamily="18" charset="-127"/>
              <a:ea typeface="- 제목1 OTF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CC2B2EB-0369-4C53-8E84-056C8B77DB18}"/>
              </a:ext>
            </a:extLst>
          </p:cNvPr>
          <p:cNvSpPr txBox="1"/>
          <p:nvPr/>
        </p:nvSpPr>
        <p:spPr>
          <a:xfrm>
            <a:off x="2037708" y="2572925"/>
            <a:ext cx="8116584" cy="8617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5000" b="1" dirty="0" err="1" smtClean="0">
                <a:solidFill>
                  <a:srgbClr val="81D0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챗봇</a:t>
            </a:r>
            <a:r>
              <a:rPr lang="ko-KR" alt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 실시간 영화 순위 알려줘</a:t>
            </a:r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!</a:t>
            </a:r>
            <a:endParaRPr lang="en-US" altLang="ko-KR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B0E7C48-4BB6-41C4-9EA1-74A025A28604}"/>
              </a:ext>
            </a:extLst>
          </p:cNvPr>
          <p:cNvGrpSpPr/>
          <p:nvPr/>
        </p:nvGrpSpPr>
        <p:grpSpPr>
          <a:xfrm>
            <a:off x="2264305" y="3515947"/>
            <a:ext cx="7740000" cy="69182"/>
            <a:chOff x="3638707" y="4202813"/>
            <a:chExt cx="5659655" cy="39227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431E9C4-789C-473E-B3B4-A57E160A4B7F}"/>
                </a:ext>
              </a:extLst>
            </p:cNvPr>
            <p:cNvCxnSpPr/>
            <p:nvPr/>
          </p:nvCxnSpPr>
          <p:spPr>
            <a:xfrm>
              <a:off x="3638707" y="4202813"/>
              <a:ext cx="5659655" cy="0"/>
            </a:xfrm>
            <a:prstGeom prst="line">
              <a:avLst/>
            </a:prstGeom>
            <a:ln w="38100">
              <a:gradFill flip="none" rotWithShape="1">
                <a:gsLst>
                  <a:gs pos="52000">
                    <a:srgbClr val="F4916E">
                      <a:lumMod val="84000"/>
                      <a:lumOff val="16000"/>
                      <a:alpha val="91000"/>
                    </a:srgbClr>
                  </a:gs>
                  <a:gs pos="26000">
                    <a:srgbClr val="F4916E"/>
                  </a:gs>
                  <a:gs pos="39000">
                    <a:srgbClr val="FE9A62"/>
                  </a:gs>
                  <a:gs pos="89000">
                    <a:srgbClr val="FF7979"/>
                  </a:gs>
                  <a:gs pos="13000">
                    <a:srgbClr val="F9AC5F"/>
                  </a:gs>
                  <a:gs pos="0">
                    <a:srgbClr val="FF4343">
                      <a:alpha val="30000"/>
                    </a:srgbClr>
                  </a:gs>
                  <a:gs pos="77000">
                    <a:srgbClr val="F9AC5F"/>
                  </a:gs>
                  <a:gs pos="63000">
                    <a:srgbClr val="FF7979"/>
                  </a:gs>
                  <a:gs pos="100000">
                    <a:srgbClr val="F4916E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29475A8-E01C-4E65-A6B0-D1DC39A55571}"/>
                </a:ext>
              </a:extLst>
            </p:cNvPr>
            <p:cNvCxnSpPr/>
            <p:nvPr/>
          </p:nvCxnSpPr>
          <p:spPr>
            <a:xfrm>
              <a:off x="3638707" y="4242040"/>
              <a:ext cx="5659655" cy="0"/>
            </a:xfrm>
            <a:prstGeom prst="line">
              <a:avLst/>
            </a:prstGeom>
            <a:ln w="38100">
              <a:gradFill flip="none" rotWithShape="1">
                <a:gsLst>
                  <a:gs pos="52000">
                    <a:srgbClr val="F4916E">
                      <a:lumMod val="84000"/>
                      <a:lumOff val="16000"/>
                      <a:alpha val="91000"/>
                    </a:srgbClr>
                  </a:gs>
                  <a:gs pos="26000">
                    <a:srgbClr val="F4916E"/>
                  </a:gs>
                  <a:gs pos="39000">
                    <a:srgbClr val="FE9A62"/>
                  </a:gs>
                  <a:gs pos="89000">
                    <a:srgbClr val="FF7979"/>
                  </a:gs>
                  <a:gs pos="13000">
                    <a:srgbClr val="F9AC5F"/>
                  </a:gs>
                  <a:gs pos="0">
                    <a:srgbClr val="FF4343">
                      <a:alpha val="30000"/>
                    </a:srgbClr>
                  </a:gs>
                  <a:gs pos="77000">
                    <a:srgbClr val="F9AC5F"/>
                  </a:gs>
                  <a:gs pos="63000">
                    <a:srgbClr val="FF7979"/>
                  </a:gs>
                  <a:gs pos="100000">
                    <a:srgbClr val="F4916E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챗봇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24" y="400589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26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10514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- Code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1513D5-7569-4987-BC0A-7537333BE1CD}"/>
              </a:ext>
            </a:extLst>
          </p:cNvPr>
          <p:cNvSpPr/>
          <p:nvPr/>
        </p:nvSpPr>
        <p:spPr>
          <a:xfrm>
            <a:off x="6617760" y="2086343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3A593-D17A-4047-B386-83C6461E3F84}"/>
              </a:ext>
            </a:extLst>
          </p:cNvPr>
          <p:cNvSpPr/>
          <p:nvPr/>
        </p:nvSpPr>
        <p:spPr>
          <a:xfrm>
            <a:off x="6577630" y="2044272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9B6232-A27B-4F34-97E9-37AE8EC558CE}"/>
              </a:ext>
            </a:extLst>
          </p:cNvPr>
          <p:cNvSpPr/>
          <p:nvPr/>
        </p:nvSpPr>
        <p:spPr>
          <a:xfrm>
            <a:off x="6524603" y="2030248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6C576A-A991-440F-BCB4-2FEC80F9F5E6}"/>
              </a:ext>
            </a:extLst>
          </p:cNvPr>
          <p:cNvCxnSpPr>
            <a:cxnSpLocks/>
          </p:cNvCxnSpPr>
          <p:nvPr/>
        </p:nvCxnSpPr>
        <p:spPr>
          <a:xfrm>
            <a:off x="6521753" y="2691925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E13222-71F6-423B-8F03-B6EB2B72B99D}"/>
              </a:ext>
            </a:extLst>
          </p:cNvPr>
          <p:cNvCxnSpPr>
            <a:cxnSpLocks/>
          </p:cNvCxnSpPr>
          <p:nvPr/>
        </p:nvCxnSpPr>
        <p:spPr>
          <a:xfrm>
            <a:off x="6521753" y="4583570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CB61DB-432F-4001-AA88-8E84A6FB4744}"/>
              </a:ext>
            </a:extLst>
          </p:cNvPr>
          <p:cNvCxnSpPr>
            <a:cxnSpLocks/>
          </p:cNvCxnSpPr>
          <p:nvPr/>
        </p:nvCxnSpPr>
        <p:spPr>
          <a:xfrm>
            <a:off x="6521753" y="5718557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76F141-66E3-45ED-B9AE-8AD71D5C467A}"/>
              </a:ext>
            </a:extLst>
          </p:cNvPr>
          <p:cNvCxnSpPr>
            <a:cxnSpLocks/>
          </p:cNvCxnSpPr>
          <p:nvPr/>
        </p:nvCxnSpPr>
        <p:spPr>
          <a:xfrm flipV="1">
            <a:off x="6626227" y="2172513"/>
            <a:ext cx="119293" cy="1499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649535" y="2297085"/>
            <a:ext cx="5311781" cy="30482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logging.basicConfig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(format='%(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asctime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)s - %(name)s - %(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levelname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)s - %(message)s', level=logging.INFO)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logger =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logging.getLogger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(__name__)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B05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token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= ‘Telegram</a:t>
            </a:r>
            <a:r>
              <a:rPr lang="ko-KR" alt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제공해주는 자기 </a:t>
            </a:r>
            <a:r>
              <a:rPr lang="ko-KR" alt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토큰입력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'</a:t>
            </a:r>
            <a:endParaRPr lang="ko-KR" altLang="en-US" sz="1600" b="1" dirty="0">
              <a:solidFill>
                <a:srgbClr val="00B0F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03C99CF-D1C5-4C51-9EBE-624A469F8352}"/>
              </a:ext>
            </a:extLst>
          </p:cNvPr>
          <p:cNvCxnSpPr>
            <a:cxnSpLocks/>
          </p:cNvCxnSpPr>
          <p:nvPr/>
        </p:nvCxnSpPr>
        <p:spPr>
          <a:xfrm>
            <a:off x="6521753" y="3070254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046172-231E-4DCF-B854-E48E2BAC3D53}"/>
              </a:ext>
            </a:extLst>
          </p:cNvPr>
          <p:cNvCxnSpPr>
            <a:cxnSpLocks/>
          </p:cNvCxnSpPr>
          <p:nvPr/>
        </p:nvCxnSpPr>
        <p:spPr>
          <a:xfrm>
            <a:off x="6521753" y="3448583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D6434F-6BAB-4879-98BE-1F92BB04CD64}"/>
              </a:ext>
            </a:extLst>
          </p:cNvPr>
          <p:cNvCxnSpPr>
            <a:cxnSpLocks/>
          </p:cNvCxnSpPr>
          <p:nvPr/>
        </p:nvCxnSpPr>
        <p:spPr>
          <a:xfrm>
            <a:off x="6521753" y="3826912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67A912-D4AD-47A7-92CE-6652D8565A97}"/>
              </a:ext>
            </a:extLst>
          </p:cNvPr>
          <p:cNvCxnSpPr>
            <a:cxnSpLocks/>
          </p:cNvCxnSpPr>
          <p:nvPr/>
        </p:nvCxnSpPr>
        <p:spPr>
          <a:xfrm>
            <a:off x="6521753" y="4205241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C5637D4-DEA0-412E-BE7C-78622E0457D2}"/>
              </a:ext>
            </a:extLst>
          </p:cNvPr>
          <p:cNvCxnSpPr>
            <a:cxnSpLocks/>
          </p:cNvCxnSpPr>
          <p:nvPr/>
        </p:nvCxnSpPr>
        <p:spPr>
          <a:xfrm>
            <a:off x="6521753" y="4961899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4CD413-D966-49D2-B4C4-3EFA711DFFC3}"/>
              </a:ext>
            </a:extLst>
          </p:cNvPr>
          <p:cNvCxnSpPr>
            <a:cxnSpLocks/>
          </p:cNvCxnSpPr>
          <p:nvPr/>
        </p:nvCxnSpPr>
        <p:spPr>
          <a:xfrm>
            <a:off x="6521753" y="5340228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133937" y="1956913"/>
            <a:ext cx="6014323" cy="5587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4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10514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- Code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1513D5-7569-4987-BC0A-7537333BE1CD}"/>
              </a:ext>
            </a:extLst>
          </p:cNvPr>
          <p:cNvSpPr/>
          <p:nvPr/>
        </p:nvSpPr>
        <p:spPr>
          <a:xfrm>
            <a:off x="6617760" y="2086343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3A593-D17A-4047-B386-83C6461E3F84}"/>
              </a:ext>
            </a:extLst>
          </p:cNvPr>
          <p:cNvSpPr/>
          <p:nvPr/>
        </p:nvSpPr>
        <p:spPr>
          <a:xfrm>
            <a:off x="6577630" y="2044272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9B6232-A27B-4F34-97E9-37AE8EC558CE}"/>
              </a:ext>
            </a:extLst>
          </p:cNvPr>
          <p:cNvSpPr/>
          <p:nvPr/>
        </p:nvSpPr>
        <p:spPr>
          <a:xfrm>
            <a:off x="6524603" y="2030248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6C576A-A991-440F-BCB4-2FEC80F9F5E6}"/>
              </a:ext>
            </a:extLst>
          </p:cNvPr>
          <p:cNvCxnSpPr>
            <a:cxnSpLocks/>
          </p:cNvCxnSpPr>
          <p:nvPr/>
        </p:nvCxnSpPr>
        <p:spPr>
          <a:xfrm>
            <a:off x="6521753" y="2691925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E13222-71F6-423B-8F03-B6EB2B72B99D}"/>
              </a:ext>
            </a:extLst>
          </p:cNvPr>
          <p:cNvCxnSpPr>
            <a:cxnSpLocks/>
          </p:cNvCxnSpPr>
          <p:nvPr/>
        </p:nvCxnSpPr>
        <p:spPr>
          <a:xfrm>
            <a:off x="6521753" y="4583570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CB61DB-432F-4001-AA88-8E84A6FB4744}"/>
              </a:ext>
            </a:extLst>
          </p:cNvPr>
          <p:cNvCxnSpPr>
            <a:cxnSpLocks/>
          </p:cNvCxnSpPr>
          <p:nvPr/>
        </p:nvCxnSpPr>
        <p:spPr>
          <a:xfrm>
            <a:off x="6521753" y="5718557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76F141-66E3-45ED-B9AE-8AD71D5C467A}"/>
              </a:ext>
            </a:extLst>
          </p:cNvPr>
          <p:cNvCxnSpPr>
            <a:cxnSpLocks/>
          </p:cNvCxnSpPr>
          <p:nvPr/>
        </p:nvCxnSpPr>
        <p:spPr>
          <a:xfrm flipV="1">
            <a:off x="6626227" y="2172513"/>
            <a:ext cx="119293" cy="1499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649535" y="2297085"/>
            <a:ext cx="5311781" cy="341760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err="1" smtClean="0">
                <a:solidFill>
                  <a:srgbClr val="00B05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Hello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(bot,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updata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):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bot.send_message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chat_id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updata.message.chat_id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text="</a:t>
            </a:r>
            <a:r>
              <a:rPr lang="ko-KR" alt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안녕하세요 </a:t>
            </a:r>
            <a:r>
              <a:rPr lang="en-US" altLang="ko-KR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")</a:t>
            </a:r>
          </a:p>
          <a:p>
            <a:pPr defTabSz="508000">
              <a:lnSpc>
                <a:spcPct val="150000"/>
              </a:lnSpc>
            </a:pPr>
            <a:endParaRPr lang="en-US" altLang="ko-KR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err="1" smtClean="0">
                <a:solidFill>
                  <a:srgbClr val="00B05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Naver_movie_ranklist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(self, update):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session =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requests.Session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addr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= '</a:t>
            </a:r>
            <a:r>
              <a:rPr lang="en-US" sz="1600" dirty="0" smtClean="0">
                <a:solidFill>
                  <a:srgbClr val="7030A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http://movie.naver.com/movie/running/</a:t>
            </a:r>
            <a:r>
              <a:rPr lang="en-US" sz="1600" dirty="0" err="1" smtClean="0">
                <a:solidFill>
                  <a:srgbClr val="7030A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current.nhn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'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	                               </a:t>
            </a:r>
            <a:r>
              <a:rPr lang="en-US" sz="14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네이버 영화 순위 </a:t>
            </a:r>
            <a:r>
              <a:rPr lang="en-US" altLang="ko-KR" sz="14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addr</a:t>
            </a:r>
            <a:r>
              <a:rPr lang="en-US" sz="14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03C99CF-D1C5-4C51-9EBE-624A469F8352}"/>
              </a:ext>
            </a:extLst>
          </p:cNvPr>
          <p:cNvCxnSpPr>
            <a:cxnSpLocks/>
          </p:cNvCxnSpPr>
          <p:nvPr/>
        </p:nvCxnSpPr>
        <p:spPr>
          <a:xfrm>
            <a:off x="6521753" y="3070254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046172-231E-4DCF-B854-E48E2BAC3D53}"/>
              </a:ext>
            </a:extLst>
          </p:cNvPr>
          <p:cNvCxnSpPr>
            <a:cxnSpLocks/>
          </p:cNvCxnSpPr>
          <p:nvPr/>
        </p:nvCxnSpPr>
        <p:spPr>
          <a:xfrm>
            <a:off x="6521753" y="3448583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D6434F-6BAB-4879-98BE-1F92BB04CD64}"/>
              </a:ext>
            </a:extLst>
          </p:cNvPr>
          <p:cNvCxnSpPr>
            <a:cxnSpLocks/>
          </p:cNvCxnSpPr>
          <p:nvPr/>
        </p:nvCxnSpPr>
        <p:spPr>
          <a:xfrm>
            <a:off x="6521753" y="3826912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67A912-D4AD-47A7-92CE-6652D8565A97}"/>
              </a:ext>
            </a:extLst>
          </p:cNvPr>
          <p:cNvCxnSpPr>
            <a:cxnSpLocks/>
          </p:cNvCxnSpPr>
          <p:nvPr/>
        </p:nvCxnSpPr>
        <p:spPr>
          <a:xfrm>
            <a:off x="6521753" y="4205241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C5637D4-DEA0-412E-BE7C-78622E0457D2}"/>
              </a:ext>
            </a:extLst>
          </p:cNvPr>
          <p:cNvCxnSpPr>
            <a:cxnSpLocks/>
          </p:cNvCxnSpPr>
          <p:nvPr/>
        </p:nvCxnSpPr>
        <p:spPr>
          <a:xfrm>
            <a:off x="6521753" y="4961899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4CD413-D966-49D2-B4C4-3EFA711DFFC3}"/>
              </a:ext>
            </a:extLst>
          </p:cNvPr>
          <p:cNvCxnSpPr>
            <a:cxnSpLocks/>
          </p:cNvCxnSpPr>
          <p:nvPr/>
        </p:nvCxnSpPr>
        <p:spPr>
          <a:xfrm>
            <a:off x="6521753" y="5340228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133937" y="2545108"/>
            <a:ext cx="6014323" cy="7542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7728438" y="5222632"/>
            <a:ext cx="8793" cy="27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737231" y="5495194"/>
            <a:ext cx="562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7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- Code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1513D5-7569-4987-BC0A-7537333BE1CD}"/>
              </a:ext>
            </a:extLst>
          </p:cNvPr>
          <p:cNvSpPr/>
          <p:nvPr/>
        </p:nvSpPr>
        <p:spPr>
          <a:xfrm>
            <a:off x="6617760" y="2086343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3A593-D17A-4047-B386-83C6461E3F84}"/>
              </a:ext>
            </a:extLst>
          </p:cNvPr>
          <p:cNvSpPr/>
          <p:nvPr/>
        </p:nvSpPr>
        <p:spPr>
          <a:xfrm>
            <a:off x="6577630" y="2044272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9B6232-A27B-4F34-97E9-37AE8EC558CE}"/>
              </a:ext>
            </a:extLst>
          </p:cNvPr>
          <p:cNvSpPr/>
          <p:nvPr/>
        </p:nvSpPr>
        <p:spPr>
          <a:xfrm>
            <a:off x="6524603" y="2030248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6C576A-A991-440F-BCB4-2FEC80F9F5E6}"/>
              </a:ext>
            </a:extLst>
          </p:cNvPr>
          <p:cNvCxnSpPr>
            <a:cxnSpLocks/>
          </p:cNvCxnSpPr>
          <p:nvPr/>
        </p:nvCxnSpPr>
        <p:spPr>
          <a:xfrm>
            <a:off x="6521753" y="2691925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E13222-71F6-423B-8F03-B6EB2B72B99D}"/>
              </a:ext>
            </a:extLst>
          </p:cNvPr>
          <p:cNvCxnSpPr>
            <a:cxnSpLocks/>
          </p:cNvCxnSpPr>
          <p:nvPr/>
        </p:nvCxnSpPr>
        <p:spPr>
          <a:xfrm>
            <a:off x="6521753" y="4583570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CB61DB-432F-4001-AA88-8E84A6FB4744}"/>
              </a:ext>
            </a:extLst>
          </p:cNvPr>
          <p:cNvCxnSpPr>
            <a:cxnSpLocks/>
          </p:cNvCxnSpPr>
          <p:nvPr/>
        </p:nvCxnSpPr>
        <p:spPr>
          <a:xfrm>
            <a:off x="6521753" y="5718557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76F141-66E3-45ED-B9AE-8AD71D5C467A}"/>
              </a:ext>
            </a:extLst>
          </p:cNvPr>
          <p:cNvCxnSpPr>
            <a:cxnSpLocks/>
          </p:cNvCxnSpPr>
          <p:nvPr/>
        </p:nvCxnSpPr>
        <p:spPr>
          <a:xfrm flipV="1">
            <a:off x="6626227" y="2172513"/>
            <a:ext cx="119293" cy="1499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649535" y="2297085"/>
            <a:ext cx="5311781" cy="30482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self.addr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addr</a:t>
            </a: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req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session.get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self.addr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soup = </a:t>
            </a:r>
            <a:r>
              <a:rPr lang="en-US" sz="1600" dirty="0" err="1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BeautifulSoup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req.text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"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html.parser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")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titles =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soup.find_all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('dl', class_='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lst_dsc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')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03C99CF-D1C5-4C51-9EBE-624A469F8352}"/>
              </a:ext>
            </a:extLst>
          </p:cNvPr>
          <p:cNvCxnSpPr>
            <a:cxnSpLocks/>
          </p:cNvCxnSpPr>
          <p:nvPr/>
        </p:nvCxnSpPr>
        <p:spPr>
          <a:xfrm>
            <a:off x="6521753" y="3070254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046172-231E-4DCF-B854-E48E2BAC3D53}"/>
              </a:ext>
            </a:extLst>
          </p:cNvPr>
          <p:cNvCxnSpPr>
            <a:cxnSpLocks/>
          </p:cNvCxnSpPr>
          <p:nvPr/>
        </p:nvCxnSpPr>
        <p:spPr>
          <a:xfrm>
            <a:off x="6521753" y="3448583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D6434F-6BAB-4879-98BE-1F92BB04CD64}"/>
              </a:ext>
            </a:extLst>
          </p:cNvPr>
          <p:cNvCxnSpPr>
            <a:cxnSpLocks/>
          </p:cNvCxnSpPr>
          <p:nvPr/>
        </p:nvCxnSpPr>
        <p:spPr>
          <a:xfrm>
            <a:off x="6521753" y="3826912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67A912-D4AD-47A7-92CE-6652D8565A97}"/>
              </a:ext>
            </a:extLst>
          </p:cNvPr>
          <p:cNvCxnSpPr>
            <a:cxnSpLocks/>
          </p:cNvCxnSpPr>
          <p:nvPr/>
        </p:nvCxnSpPr>
        <p:spPr>
          <a:xfrm>
            <a:off x="6521753" y="4205241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C5637D4-DEA0-412E-BE7C-78622E0457D2}"/>
              </a:ext>
            </a:extLst>
          </p:cNvPr>
          <p:cNvCxnSpPr>
            <a:cxnSpLocks/>
          </p:cNvCxnSpPr>
          <p:nvPr/>
        </p:nvCxnSpPr>
        <p:spPr>
          <a:xfrm>
            <a:off x="6521753" y="4961899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4CD413-D966-49D2-B4C4-3EFA711DFFC3}"/>
              </a:ext>
            </a:extLst>
          </p:cNvPr>
          <p:cNvCxnSpPr>
            <a:cxnSpLocks/>
          </p:cNvCxnSpPr>
          <p:nvPr/>
        </p:nvCxnSpPr>
        <p:spPr>
          <a:xfrm>
            <a:off x="6521753" y="5340228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133937" y="3299938"/>
            <a:ext cx="6014323" cy="555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97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- Code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pic>
        <p:nvPicPr>
          <p:cNvPr id="65" name="그림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110" y="2227386"/>
            <a:ext cx="5500812" cy="3091960"/>
          </a:xfrm>
          <a:prstGeom prst="rect">
            <a:avLst/>
          </a:prstGeom>
        </p:spPr>
      </p:pic>
      <p:sp>
        <p:nvSpPr>
          <p:cNvPr id="67" name="모서리가 둥근 직사각형 66"/>
          <p:cNvSpPr/>
          <p:nvPr/>
        </p:nvSpPr>
        <p:spPr>
          <a:xfrm>
            <a:off x="1657938" y="3675810"/>
            <a:ext cx="1392993" cy="1540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stCxn id="67" idx="0"/>
          </p:cNvCxnSpPr>
          <p:nvPr/>
        </p:nvCxnSpPr>
        <p:spPr>
          <a:xfrm rot="5400000" flipH="1" flipV="1">
            <a:off x="3752689" y="1116346"/>
            <a:ext cx="1161210" cy="39577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368291" y="1274253"/>
            <a:ext cx="5311781" cy="9667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</a:t>
            </a:r>
            <a:r>
              <a:rPr lang="ko-KR" altLang="en-US" sz="2000" b="1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네이버 영화 순위 홈페이지에서</a:t>
            </a:r>
            <a:endParaRPr lang="en-US" sz="2000" b="1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Ctrl + U </a:t>
            </a:r>
            <a:r>
              <a:rPr lang="ko-KR" altLang="en-US" sz="2000" b="1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키를 활용하여 </a:t>
            </a:r>
            <a:r>
              <a:rPr lang="en-US" altLang="ko-KR" sz="2000" b="1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 </a:t>
            </a:r>
            <a:r>
              <a:rPr lang="ko-KR" altLang="en-US" sz="2000" b="1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확인</a:t>
            </a:r>
            <a:endParaRPr lang="en-US" sz="2000" b="1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585270" y="2417885"/>
            <a:ext cx="1635538" cy="2110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7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- Code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1513D5-7569-4987-BC0A-7537333BE1CD}"/>
              </a:ext>
            </a:extLst>
          </p:cNvPr>
          <p:cNvSpPr/>
          <p:nvPr/>
        </p:nvSpPr>
        <p:spPr>
          <a:xfrm>
            <a:off x="6617760" y="2086343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3A593-D17A-4047-B386-83C6461E3F84}"/>
              </a:ext>
            </a:extLst>
          </p:cNvPr>
          <p:cNvSpPr/>
          <p:nvPr/>
        </p:nvSpPr>
        <p:spPr>
          <a:xfrm>
            <a:off x="6577630" y="2044272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9B6232-A27B-4F34-97E9-37AE8EC558CE}"/>
              </a:ext>
            </a:extLst>
          </p:cNvPr>
          <p:cNvSpPr/>
          <p:nvPr/>
        </p:nvSpPr>
        <p:spPr>
          <a:xfrm>
            <a:off x="6524603" y="2030248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6C576A-A991-440F-BCB4-2FEC80F9F5E6}"/>
              </a:ext>
            </a:extLst>
          </p:cNvPr>
          <p:cNvCxnSpPr>
            <a:cxnSpLocks/>
          </p:cNvCxnSpPr>
          <p:nvPr/>
        </p:nvCxnSpPr>
        <p:spPr>
          <a:xfrm>
            <a:off x="6521753" y="2691925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E13222-71F6-423B-8F03-B6EB2B72B99D}"/>
              </a:ext>
            </a:extLst>
          </p:cNvPr>
          <p:cNvCxnSpPr>
            <a:cxnSpLocks/>
          </p:cNvCxnSpPr>
          <p:nvPr/>
        </p:nvCxnSpPr>
        <p:spPr>
          <a:xfrm>
            <a:off x="6521753" y="4583570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CB61DB-432F-4001-AA88-8E84A6FB4744}"/>
              </a:ext>
            </a:extLst>
          </p:cNvPr>
          <p:cNvCxnSpPr>
            <a:cxnSpLocks/>
          </p:cNvCxnSpPr>
          <p:nvPr/>
        </p:nvCxnSpPr>
        <p:spPr>
          <a:xfrm>
            <a:off x="6521753" y="5718557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76F141-66E3-45ED-B9AE-8AD71D5C467A}"/>
              </a:ext>
            </a:extLst>
          </p:cNvPr>
          <p:cNvCxnSpPr>
            <a:cxnSpLocks/>
          </p:cNvCxnSpPr>
          <p:nvPr/>
        </p:nvCxnSpPr>
        <p:spPr>
          <a:xfrm flipV="1">
            <a:off x="6626227" y="2172513"/>
            <a:ext cx="119293" cy="1499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649535" y="2297085"/>
            <a:ext cx="5311781" cy="378693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rank = 1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for title in titles: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update.message.reply_text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str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(rank) + '</a:t>
            </a:r>
            <a:r>
              <a:rPr lang="ko-KR" alt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</a:t>
            </a:r>
            <a:r>
              <a:rPr lang="en-US" altLang="ko-KR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' +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title.find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('a').text + "\n"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                      + "Link : " +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addr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+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title.find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('a')['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href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'] + "\n"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                      )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rank += 1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if (rank == 11):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break                                                                     10</a:t>
            </a:r>
            <a:r>
              <a:rPr lang="ko-KR" altLang="en-US" sz="10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위에서</a:t>
            </a:r>
            <a:r>
              <a:rPr lang="ko-KR" alt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 stop &gt;</a:t>
            </a:r>
            <a:endParaRPr lang="ko-KR" altLang="en-US" sz="1600" b="1" dirty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03C99CF-D1C5-4C51-9EBE-624A469F8352}"/>
              </a:ext>
            </a:extLst>
          </p:cNvPr>
          <p:cNvCxnSpPr>
            <a:cxnSpLocks/>
          </p:cNvCxnSpPr>
          <p:nvPr/>
        </p:nvCxnSpPr>
        <p:spPr>
          <a:xfrm>
            <a:off x="6521753" y="3070254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046172-231E-4DCF-B854-E48E2BAC3D53}"/>
              </a:ext>
            </a:extLst>
          </p:cNvPr>
          <p:cNvCxnSpPr>
            <a:cxnSpLocks/>
          </p:cNvCxnSpPr>
          <p:nvPr/>
        </p:nvCxnSpPr>
        <p:spPr>
          <a:xfrm>
            <a:off x="6521753" y="3448583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D6434F-6BAB-4879-98BE-1F92BB04CD64}"/>
              </a:ext>
            </a:extLst>
          </p:cNvPr>
          <p:cNvCxnSpPr>
            <a:cxnSpLocks/>
          </p:cNvCxnSpPr>
          <p:nvPr/>
        </p:nvCxnSpPr>
        <p:spPr>
          <a:xfrm>
            <a:off x="6521753" y="3826912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67A912-D4AD-47A7-92CE-6652D8565A97}"/>
              </a:ext>
            </a:extLst>
          </p:cNvPr>
          <p:cNvCxnSpPr>
            <a:cxnSpLocks/>
          </p:cNvCxnSpPr>
          <p:nvPr/>
        </p:nvCxnSpPr>
        <p:spPr>
          <a:xfrm>
            <a:off x="6521753" y="4205241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C5637D4-DEA0-412E-BE7C-78622E0457D2}"/>
              </a:ext>
            </a:extLst>
          </p:cNvPr>
          <p:cNvCxnSpPr>
            <a:cxnSpLocks/>
          </p:cNvCxnSpPr>
          <p:nvPr/>
        </p:nvCxnSpPr>
        <p:spPr>
          <a:xfrm>
            <a:off x="6521753" y="4961899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4CD413-D966-49D2-B4C4-3EFA711DFFC3}"/>
              </a:ext>
            </a:extLst>
          </p:cNvPr>
          <p:cNvCxnSpPr>
            <a:cxnSpLocks/>
          </p:cNvCxnSpPr>
          <p:nvPr/>
        </p:nvCxnSpPr>
        <p:spPr>
          <a:xfrm>
            <a:off x="6521753" y="5340228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133937" y="3833337"/>
            <a:ext cx="6014323" cy="1052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930662" y="5864469"/>
            <a:ext cx="2259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o.remove.bg/downloads/0693b232-731c-4daa-b85a-b634c746503c/image-removebg-preview.png">
            <a:extLst>
              <a:ext uri="{FF2B5EF4-FFF2-40B4-BE49-F238E27FC236}">
                <a16:creationId xmlns:a16="http://schemas.microsoft.com/office/drawing/2014/main" id="{8631F3DE-738F-405F-BB61-828AB7315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25" t="62682" r="39319" b="12349"/>
          <a:stretch/>
        </p:blipFill>
        <p:spPr bwMode="auto">
          <a:xfrm rot="1246864">
            <a:off x="11406953" y="5469591"/>
            <a:ext cx="345733" cy="38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10514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– Code main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1513D5-7569-4987-BC0A-7537333BE1CD}"/>
              </a:ext>
            </a:extLst>
          </p:cNvPr>
          <p:cNvSpPr/>
          <p:nvPr/>
        </p:nvSpPr>
        <p:spPr>
          <a:xfrm>
            <a:off x="6617760" y="2086343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3A593-D17A-4047-B386-83C6461E3F84}"/>
              </a:ext>
            </a:extLst>
          </p:cNvPr>
          <p:cNvSpPr/>
          <p:nvPr/>
        </p:nvSpPr>
        <p:spPr>
          <a:xfrm>
            <a:off x="6577630" y="2044272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9B6232-A27B-4F34-97E9-37AE8EC558CE}"/>
              </a:ext>
            </a:extLst>
          </p:cNvPr>
          <p:cNvSpPr/>
          <p:nvPr/>
        </p:nvSpPr>
        <p:spPr>
          <a:xfrm>
            <a:off x="6524603" y="2030248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6C576A-A991-440F-BCB4-2FEC80F9F5E6}"/>
              </a:ext>
            </a:extLst>
          </p:cNvPr>
          <p:cNvCxnSpPr>
            <a:cxnSpLocks/>
          </p:cNvCxnSpPr>
          <p:nvPr/>
        </p:nvCxnSpPr>
        <p:spPr>
          <a:xfrm>
            <a:off x="6521753" y="2691925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E13222-71F6-423B-8F03-B6EB2B72B99D}"/>
              </a:ext>
            </a:extLst>
          </p:cNvPr>
          <p:cNvCxnSpPr>
            <a:cxnSpLocks/>
          </p:cNvCxnSpPr>
          <p:nvPr/>
        </p:nvCxnSpPr>
        <p:spPr>
          <a:xfrm>
            <a:off x="6521753" y="4583570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CB61DB-432F-4001-AA88-8E84A6FB4744}"/>
              </a:ext>
            </a:extLst>
          </p:cNvPr>
          <p:cNvCxnSpPr>
            <a:cxnSpLocks/>
          </p:cNvCxnSpPr>
          <p:nvPr/>
        </p:nvCxnSpPr>
        <p:spPr>
          <a:xfrm>
            <a:off x="6521753" y="5718557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76F141-66E3-45ED-B9AE-8AD71D5C467A}"/>
              </a:ext>
            </a:extLst>
          </p:cNvPr>
          <p:cNvCxnSpPr>
            <a:cxnSpLocks/>
          </p:cNvCxnSpPr>
          <p:nvPr/>
        </p:nvCxnSpPr>
        <p:spPr>
          <a:xfrm flipV="1">
            <a:off x="6626227" y="2172513"/>
            <a:ext cx="119293" cy="1499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649535" y="2297085"/>
            <a:ext cx="5311781" cy="341760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main() :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updater = Updater(token)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dp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updater.dispatcher</a:t>
            </a: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print("Bot started")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updater.start_polling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dp.add_handler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CommandHandler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(‘hello’, Hello))</a:t>
            </a: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dp.add_handler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CommandHandler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('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movierank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',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Naver_movi</a:t>
            </a:r>
            <a:endParaRPr lang="en-US" sz="1600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e_ranklist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))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03C99CF-D1C5-4C51-9EBE-624A469F8352}"/>
              </a:ext>
            </a:extLst>
          </p:cNvPr>
          <p:cNvCxnSpPr>
            <a:cxnSpLocks/>
          </p:cNvCxnSpPr>
          <p:nvPr/>
        </p:nvCxnSpPr>
        <p:spPr>
          <a:xfrm>
            <a:off x="6521753" y="3070254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046172-231E-4DCF-B854-E48E2BAC3D53}"/>
              </a:ext>
            </a:extLst>
          </p:cNvPr>
          <p:cNvCxnSpPr>
            <a:cxnSpLocks/>
          </p:cNvCxnSpPr>
          <p:nvPr/>
        </p:nvCxnSpPr>
        <p:spPr>
          <a:xfrm>
            <a:off x="6521753" y="3448583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D6434F-6BAB-4879-98BE-1F92BB04CD64}"/>
              </a:ext>
            </a:extLst>
          </p:cNvPr>
          <p:cNvCxnSpPr>
            <a:cxnSpLocks/>
          </p:cNvCxnSpPr>
          <p:nvPr/>
        </p:nvCxnSpPr>
        <p:spPr>
          <a:xfrm>
            <a:off x="6521753" y="3826912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67A912-D4AD-47A7-92CE-6652D8565A97}"/>
              </a:ext>
            </a:extLst>
          </p:cNvPr>
          <p:cNvCxnSpPr>
            <a:cxnSpLocks/>
          </p:cNvCxnSpPr>
          <p:nvPr/>
        </p:nvCxnSpPr>
        <p:spPr>
          <a:xfrm>
            <a:off x="6521753" y="4205241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C5637D4-DEA0-412E-BE7C-78622E0457D2}"/>
              </a:ext>
            </a:extLst>
          </p:cNvPr>
          <p:cNvCxnSpPr>
            <a:cxnSpLocks/>
          </p:cNvCxnSpPr>
          <p:nvPr/>
        </p:nvCxnSpPr>
        <p:spPr>
          <a:xfrm>
            <a:off x="6521753" y="4961899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4CD413-D966-49D2-B4C4-3EFA711DFFC3}"/>
              </a:ext>
            </a:extLst>
          </p:cNvPr>
          <p:cNvCxnSpPr>
            <a:cxnSpLocks/>
          </p:cNvCxnSpPr>
          <p:nvPr/>
        </p:nvCxnSpPr>
        <p:spPr>
          <a:xfrm>
            <a:off x="6521753" y="5340228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133937" y="4960951"/>
            <a:ext cx="6014323" cy="9672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2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– Code main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1513D5-7569-4987-BC0A-7537333BE1CD}"/>
              </a:ext>
            </a:extLst>
          </p:cNvPr>
          <p:cNvSpPr/>
          <p:nvPr/>
        </p:nvSpPr>
        <p:spPr>
          <a:xfrm>
            <a:off x="6617760" y="2086343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3A593-D17A-4047-B386-83C6461E3F84}"/>
              </a:ext>
            </a:extLst>
          </p:cNvPr>
          <p:cNvSpPr/>
          <p:nvPr/>
        </p:nvSpPr>
        <p:spPr>
          <a:xfrm>
            <a:off x="6577630" y="2044272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9B6232-A27B-4F34-97E9-37AE8EC558CE}"/>
              </a:ext>
            </a:extLst>
          </p:cNvPr>
          <p:cNvSpPr/>
          <p:nvPr/>
        </p:nvSpPr>
        <p:spPr>
          <a:xfrm>
            <a:off x="6524603" y="2030248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6C576A-A991-440F-BCB4-2FEC80F9F5E6}"/>
              </a:ext>
            </a:extLst>
          </p:cNvPr>
          <p:cNvCxnSpPr>
            <a:cxnSpLocks/>
          </p:cNvCxnSpPr>
          <p:nvPr/>
        </p:nvCxnSpPr>
        <p:spPr>
          <a:xfrm>
            <a:off x="6521753" y="2691925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E13222-71F6-423B-8F03-B6EB2B72B99D}"/>
              </a:ext>
            </a:extLst>
          </p:cNvPr>
          <p:cNvCxnSpPr>
            <a:cxnSpLocks/>
          </p:cNvCxnSpPr>
          <p:nvPr/>
        </p:nvCxnSpPr>
        <p:spPr>
          <a:xfrm>
            <a:off x="6521753" y="4583570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CB61DB-432F-4001-AA88-8E84A6FB4744}"/>
              </a:ext>
            </a:extLst>
          </p:cNvPr>
          <p:cNvCxnSpPr>
            <a:cxnSpLocks/>
          </p:cNvCxnSpPr>
          <p:nvPr/>
        </p:nvCxnSpPr>
        <p:spPr>
          <a:xfrm>
            <a:off x="6521753" y="5718557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76F141-66E3-45ED-B9AE-8AD71D5C467A}"/>
              </a:ext>
            </a:extLst>
          </p:cNvPr>
          <p:cNvCxnSpPr>
            <a:cxnSpLocks/>
          </p:cNvCxnSpPr>
          <p:nvPr/>
        </p:nvCxnSpPr>
        <p:spPr>
          <a:xfrm flipV="1">
            <a:off x="6626227" y="2172513"/>
            <a:ext cx="119293" cy="1499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649535" y="2297085"/>
            <a:ext cx="5311781" cy="230960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updater.idle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updater.stop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if __name__ == '__main__':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main()</a:t>
            </a:r>
            <a:endParaRPr lang="ko-KR" altLang="en-US" sz="1600" b="1" dirty="0">
              <a:solidFill>
                <a:srgbClr val="00B0F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03C99CF-D1C5-4C51-9EBE-624A469F8352}"/>
              </a:ext>
            </a:extLst>
          </p:cNvPr>
          <p:cNvCxnSpPr>
            <a:cxnSpLocks/>
          </p:cNvCxnSpPr>
          <p:nvPr/>
        </p:nvCxnSpPr>
        <p:spPr>
          <a:xfrm>
            <a:off x="6521753" y="3070254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046172-231E-4DCF-B854-E48E2BAC3D53}"/>
              </a:ext>
            </a:extLst>
          </p:cNvPr>
          <p:cNvCxnSpPr>
            <a:cxnSpLocks/>
          </p:cNvCxnSpPr>
          <p:nvPr/>
        </p:nvCxnSpPr>
        <p:spPr>
          <a:xfrm>
            <a:off x="6521753" y="3448583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D6434F-6BAB-4879-98BE-1F92BB04CD64}"/>
              </a:ext>
            </a:extLst>
          </p:cNvPr>
          <p:cNvCxnSpPr>
            <a:cxnSpLocks/>
          </p:cNvCxnSpPr>
          <p:nvPr/>
        </p:nvCxnSpPr>
        <p:spPr>
          <a:xfrm>
            <a:off x="6521753" y="3826912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67A912-D4AD-47A7-92CE-6652D8565A97}"/>
              </a:ext>
            </a:extLst>
          </p:cNvPr>
          <p:cNvCxnSpPr>
            <a:cxnSpLocks/>
          </p:cNvCxnSpPr>
          <p:nvPr/>
        </p:nvCxnSpPr>
        <p:spPr>
          <a:xfrm>
            <a:off x="6521753" y="4205241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C5637D4-DEA0-412E-BE7C-78622E0457D2}"/>
              </a:ext>
            </a:extLst>
          </p:cNvPr>
          <p:cNvCxnSpPr>
            <a:cxnSpLocks/>
          </p:cNvCxnSpPr>
          <p:nvPr/>
        </p:nvCxnSpPr>
        <p:spPr>
          <a:xfrm>
            <a:off x="6521753" y="4961899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4CD413-D966-49D2-B4C4-3EFA711DFFC3}"/>
              </a:ext>
            </a:extLst>
          </p:cNvPr>
          <p:cNvCxnSpPr>
            <a:cxnSpLocks/>
          </p:cNvCxnSpPr>
          <p:nvPr/>
        </p:nvCxnSpPr>
        <p:spPr>
          <a:xfrm>
            <a:off x="6521753" y="5340228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133937" y="5964846"/>
            <a:ext cx="6014323" cy="6191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5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– </a:t>
                </a:r>
                <a:r>
                  <a:rPr lang="en-US" altLang="ko-KR" sz="2000" dirty="0" err="1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PyCham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RUN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1513D5-7569-4987-BC0A-7537333BE1CD}"/>
              </a:ext>
            </a:extLst>
          </p:cNvPr>
          <p:cNvSpPr/>
          <p:nvPr/>
        </p:nvSpPr>
        <p:spPr>
          <a:xfrm>
            <a:off x="6679306" y="2745768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3A593-D17A-4047-B386-83C6461E3F84}"/>
              </a:ext>
            </a:extLst>
          </p:cNvPr>
          <p:cNvSpPr/>
          <p:nvPr/>
        </p:nvSpPr>
        <p:spPr>
          <a:xfrm>
            <a:off x="6639176" y="2703697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9B6232-A27B-4F34-97E9-37AE8EC558CE}"/>
              </a:ext>
            </a:extLst>
          </p:cNvPr>
          <p:cNvSpPr/>
          <p:nvPr/>
        </p:nvSpPr>
        <p:spPr>
          <a:xfrm>
            <a:off x="6586149" y="2689673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6C576A-A991-440F-BCB4-2FEC80F9F5E6}"/>
              </a:ext>
            </a:extLst>
          </p:cNvPr>
          <p:cNvCxnSpPr>
            <a:cxnSpLocks/>
          </p:cNvCxnSpPr>
          <p:nvPr/>
        </p:nvCxnSpPr>
        <p:spPr>
          <a:xfrm>
            <a:off x="6583299" y="3351350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E13222-71F6-423B-8F03-B6EB2B72B99D}"/>
              </a:ext>
            </a:extLst>
          </p:cNvPr>
          <p:cNvCxnSpPr>
            <a:cxnSpLocks/>
          </p:cNvCxnSpPr>
          <p:nvPr/>
        </p:nvCxnSpPr>
        <p:spPr>
          <a:xfrm>
            <a:off x="6583299" y="5242995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CB61DB-432F-4001-AA88-8E84A6FB4744}"/>
              </a:ext>
            </a:extLst>
          </p:cNvPr>
          <p:cNvCxnSpPr>
            <a:cxnSpLocks/>
          </p:cNvCxnSpPr>
          <p:nvPr/>
        </p:nvCxnSpPr>
        <p:spPr>
          <a:xfrm>
            <a:off x="6583299" y="6377982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76F141-66E3-45ED-B9AE-8AD71D5C467A}"/>
              </a:ext>
            </a:extLst>
          </p:cNvPr>
          <p:cNvCxnSpPr>
            <a:cxnSpLocks/>
          </p:cNvCxnSpPr>
          <p:nvPr/>
        </p:nvCxnSpPr>
        <p:spPr>
          <a:xfrm flipV="1">
            <a:off x="6687773" y="2831938"/>
            <a:ext cx="119293" cy="1499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711081" y="4081925"/>
            <a:ext cx="5311781" cy="83227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Bot started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updater = Updater(token)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03C99CF-D1C5-4C51-9EBE-624A469F8352}"/>
              </a:ext>
            </a:extLst>
          </p:cNvPr>
          <p:cNvCxnSpPr>
            <a:cxnSpLocks/>
          </p:cNvCxnSpPr>
          <p:nvPr/>
        </p:nvCxnSpPr>
        <p:spPr>
          <a:xfrm>
            <a:off x="6583299" y="3729679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046172-231E-4DCF-B854-E48E2BAC3D53}"/>
              </a:ext>
            </a:extLst>
          </p:cNvPr>
          <p:cNvCxnSpPr>
            <a:cxnSpLocks/>
          </p:cNvCxnSpPr>
          <p:nvPr/>
        </p:nvCxnSpPr>
        <p:spPr>
          <a:xfrm>
            <a:off x="6583299" y="4108008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D6434F-6BAB-4879-98BE-1F92BB04CD64}"/>
              </a:ext>
            </a:extLst>
          </p:cNvPr>
          <p:cNvCxnSpPr>
            <a:cxnSpLocks/>
          </p:cNvCxnSpPr>
          <p:nvPr/>
        </p:nvCxnSpPr>
        <p:spPr>
          <a:xfrm>
            <a:off x="6583299" y="4486337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67A912-D4AD-47A7-92CE-6652D8565A97}"/>
              </a:ext>
            </a:extLst>
          </p:cNvPr>
          <p:cNvCxnSpPr>
            <a:cxnSpLocks/>
          </p:cNvCxnSpPr>
          <p:nvPr/>
        </p:nvCxnSpPr>
        <p:spPr>
          <a:xfrm>
            <a:off x="6583299" y="4864666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C5637D4-DEA0-412E-BE7C-78622E0457D2}"/>
              </a:ext>
            </a:extLst>
          </p:cNvPr>
          <p:cNvCxnSpPr>
            <a:cxnSpLocks/>
          </p:cNvCxnSpPr>
          <p:nvPr/>
        </p:nvCxnSpPr>
        <p:spPr>
          <a:xfrm>
            <a:off x="6583299" y="5621324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4CD413-D966-49D2-B4C4-3EFA711DFFC3}"/>
              </a:ext>
            </a:extLst>
          </p:cNvPr>
          <p:cNvCxnSpPr>
            <a:cxnSpLocks/>
          </p:cNvCxnSpPr>
          <p:nvPr/>
        </p:nvCxnSpPr>
        <p:spPr>
          <a:xfrm>
            <a:off x="6583299" y="5999653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77" y="1633092"/>
            <a:ext cx="10581940" cy="235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1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0" y="-1"/>
            <a:ext cx="12192000" cy="6886575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Case">
            <a:extLst>
              <a:ext uri="{FF2B5EF4-FFF2-40B4-BE49-F238E27FC236}">
                <a16:creationId xmlns:a16="http://schemas.microsoft.com/office/drawing/2014/main" id="{91411434-07FF-46B2-9BF2-47A49D386C12}"/>
              </a:ext>
            </a:extLst>
          </p:cNvPr>
          <p:cNvSpPr>
            <a:spLocks/>
          </p:cNvSpPr>
          <p:nvPr/>
        </p:nvSpPr>
        <p:spPr bwMode="auto">
          <a:xfrm>
            <a:off x="225703" y="190468"/>
            <a:ext cx="3304624" cy="6477064"/>
          </a:xfrm>
          <a:custGeom>
            <a:avLst/>
            <a:gdLst>
              <a:gd name="T0" fmla="*/ 403 w 4052"/>
              <a:gd name="T1" fmla="*/ 0 h 7922"/>
              <a:gd name="T2" fmla="*/ 3649 w 4052"/>
              <a:gd name="T3" fmla="*/ 0 h 7922"/>
              <a:gd name="T4" fmla="*/ 4052 w 4052"/>
              <a:gd name="T5" fmla="*/ 403 h 7922"/>
              <a:gd name="T6" fmla="*/ 4052 w 4052"/>
              <a:gd name="T7" fmla="*/ 7519 h 7922"/>
              <a:gd name="T8" fmla="*/ 3649 w 4052"/>
              <a:gd name="T9" fmla="*/ 7922 h 7922"/>
              <a:gd name="T10" fmla="*/ 403 w 4052"/>
              <a:gd name="T11" fmla="*/ 7922 h 7922"/>
              <a:gd name="T12" fmla="*/ 0 w 4052"/>
              <a:gd name="T13" fmla="*/ 7519 h 7922"/>
              <a:gd name="T14" fmla="*/ 0 w 4052"/>
              <a:gd name="T15" fmla="*/ 403 h 7922"/>
              <a:gd name="T16" fmla="*/ 403 w 4052"/>
              <a:gd name="T17" fmla="*/ 0 h 7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2" h="7922">
                <a:moveTo>
                  <a:pt x="403" y="0"/>
                </a:moveTo>
                <a:lnTo>
                  <a:pt x="3649" y="0"/>
                </a:lnTo>
                <a:cubicBezTo>
                  <a:pt x="3872" y="0"/>
                  <a:pt x="4052" y="179"/>
                  <a:pt x="4052" y="403"/>
                </a:cubicBezTo>
                <a:lnTo>
                  <a:pt x="4052" y="7519"/>
                </a:lnTo>
                <a:cubicBezTo>
                  <a:pt x="4052" y="7742"/>
                  <a:pt x="3872" y="7922"/>
                  <a:pt x="3649" y="7922"/>
                </a:cubicBezTo>
                <a:lnTo>
                  <a:pt x="403" y="7922"/>
                </a:lnTo>
                <a:cubicBezTo>
                  <a:pt x="180" y="7922"/>
                  <a:pt x="0" y="7742"/>
                  <a:pt x="0" y="7519"/>
                </a:cubicBezTo>
                <a:lnTo>
                  <a:pt x="0" y="403"/>
                </a:lnTo>
                <a:cubicBezTo>
                  <a:pt x="0" y="179"/>
                  <a:pt x="180" y="0"/>
                  <a:pt x="403" y="0"/>
                </a:cubicBezTo>
                <a:close/>
              </a:path>
            </a:pathLst>
          </a:custGeom>
          <a:solidFill>
            <a:srgbClr val="263238"/>
          </a:solidFill>
          <a:ln w="6350" cap="sq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Button">
            <a:extLst>
              <a:ext uri="{FF2B5EF4-FFF2-40B4-BE49-F238E27FC236}">
                <a16:creationId xmlns:a16="http://schemas.microsoft.com/office/drawing/2014/main" id="{337DB6C5-6F75-4833-972C-508149354B91}"/>
              </a:ext>
            </a:extLst>
          </p:cNvPr>
          <p:cNvSpPr>
            <a:spLocks/>
          </p:cNvSpPr>
          <p:nvPr/>
        </p:nvSpPr>
        <p:spPr bwMode="auto">
          <a:xfrm>
            <a:off x="1552143" y="6328467"/>
            <a:ext cx="651745" cy="215718"/>
          </a:xfrm>
          <a:custGeom>
            <a:avLst/>
            <a:gdLst>
              <a:gd name="T0" fmla="*/ 131 w 796"/>
              <a:gd name="T1" fmla="*/ 0 h 262"/>
              <a:gd name="T2" fmla="*/ 665 w 796"/>
              <a:gd name="T3" fmla="*/ 0 h 262"/>
              <a:gd name="T4" fmla="*/ 796 w 796"/>
              <a:gd name="T5" fmla="*/ 131 h 262"/>
              <a:gd name="T6" fmla="*/ 665 w 796"/>
              <a:gd name="T7" fmla="*/ 262 h 262"/>
              <a:gd name="T8" fmla="*/ 131 w 796"/>
              <a:gd name="T9" fmla="*/ 262 h 262"/>
              <a:gd name="T10" fmla="*/ 0 w 796"/>
              <a:gd name="T11" fmla="*/ 131 h 262"/>
              <a:gd name="T12" fmla="*/ 131 w 796"/>
              <a:gd name="T13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262">
                <a:moveTo>
                  <a:pt x="131" y="0"/>
                </a:moveTo>
                <a:lnTo>
                  <a:pt x="665" y="0"/>
                </a:lnTo>
                <a:cubicBezTo>
                  <a:pt x="738" y="0"/>
                  <a:pt x="796" y="59"/>
                  <a:pt x="796" y="131"/>
                </a:cubicBezTo>
                <a:cubicBezTo>
                  <a:pt x="796" y="204"/>
                  <a:pt x="738" y="262"/>
                  <a:pt x="665" y="262"/>
                </a:cubicBezTo>
                <a:lnTo>
                  <a:pt x="131" y="262"/>
                </a:lnTo>
                <a:cubicBezTo>
                  <a:pt x="58" y="262"/>
                  <a:pt x="0" y="204"/>
                  <a:pt x="0" y="131"/>
                </a:cubicBezTo>
                <a:cubicBezTo>
                  <a:pt x="0" y="59"/>
                  <a:pt x="58" y="0"/>
                  <a:pt x="131" y="0"/>
                </a:cubicBezTo>
                <a:close/>
              </a:path>
            </a:pathLst>
          </a:cu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Camera">
            <a:extLst>
              <a:ext uri="{FF2B5EF4-FFF2-40B4-BE49-F238E27FC236}">
                <a16:creationId xmlns:a16="http://schemas.microsoft.com/office/drawing/2014/main" id="{5650013D-2B59-4A6E-AF60-C5D63C42D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395" y="337912"/>
            <a:ext cx="181754" cy="181754"/>
          </a:xfrm>
          <a:prstGeom prst="ellipse">
            <a:avLst/>
          </a:pr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Speaker">
            <a:extLst>
              <a:ext uri="{FF2B5EF4-FFF2-40B4-BE49-F238E27FC236}">
                <a16:creationId xmlns:a16="http://schemas.microsoft.com/office/drawing/2014/main" id="{D8818C85-C7AF-4569-AA2B-611DFC4DE4F3}"/>
              </a:ext>
            </a:extLst>
          </p:cNvPr>
          <p:cNvSpPr>
            <a:spLocks/>
          </p:cNvSpPr>
          <p:nvPr/>
        </p:nvSpPr>
        <p:spPr bwMode="auto">
          <a:xfrm>
            <a:off x="1524604" y="400215"/>
            <a:ext cx="706822" cy="82615"/>
          </a:xfrm>
          <a:custGeom>
            <a:avLst/>
            <a:gdLst>
              <a:gd name="T0" fmla="*/ 50 w 866"/>
              <a:gd name="T1" fmla="*/ 0 h 101"/>
              <a:gd name="T2" fmla="*/ 816 w 866"/>
              <a:gd name="T3" fmla="*/ 0 h 101"/>
              <a:gd name="T4" fmla="*/ 866 w 866"/>
              <a:gd name="T5" fmla="*/ 50 h 101"/>
              <a:gd name="T6" fmla="*/ 816 w 866"/>
              <a:gd name="T7" fmla="*/ 101 h 101"/>
              <a:gd name="T8" fmla="*/ 50 w 866"/>
              <a:gd name="T9" fmla="*/ 101 h 101"/>
              <a:gd name="T10" fmla="*/ 0 w 866"/>
              <a:gd name="T11" fmla="*/ 50 h 101"/>
              <a:gd name="T12" fmla="*/ 50 w 866"/>
              <a:gd name="T1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6" h="101">
                <a:moveTo>
                  <a:pt x="50" y="0"/>
                </a:moveTo>
                <a:lnTo>
                  <a:pt x="816" y="0"/>
                </a:lnTo>
                <a:cubicBezTo>
                  <a:pt x="844" y="0"/>
                  <a:pt x="866" y="22"/>
                  <a:pt x="866" y="50"/>
                </a:cubicBezTo>
                <a:cubicBezTo>
                  <a:pt x="866" y="78"/>
                  <a:pt x="844" y="101"/>
                  <a:pt x="816" y="101"/>
                </a:cubicBezTo>
                <a:lnTo>
                  <a:pt x="50" y="101"/>
                </a:ln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lose/>
              </a:path>
            </a:pathLst>
          </a:cu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E6DF9EA-979D-4D4F-8A67-38D05322A485}"/>
              </a:ext>
            </a:extLst>
          </p:cNvPr>
          <p:cNvSpPr txBox="1"/>
          <p:nvPr/>
        </p:nvSpPr>
        <p:spPr>
          <a:xfrm>
            <a:off x="1046207" y="1520636"/>
            <a:ext cx="1725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시니어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dist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디지털 교육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dist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앱리케이션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B1FA3D-197E-4648-8842-53EF842D2679}"/>
              </a:ext>
            </a:extLst>
          </p:cNvPr>
          <p:cNvSpPr txBox="1"/>
          <p:nvPr/>
        </p:nvSpPr>
        <p:spPr>
          <a:xfrm>
            <a:off x="1005816" y="2905631"/>
            <a:ext cx="172593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시니어을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위한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키오스크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앱리케이션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25DC3C-7465-4B7E-A927-74555B079D47}"/>
              </a:ext>
            </a:extLst>
          </p:cNvPr>
          <p:cNvSpPr/>
          <p:nvPr/>
        </p:nvSpPr>
        <p:spPr>
          <a:xfrm>
            <a:off x="356131" y="578182"/>
            <a:ext cx="3048000" cy="5652670"/>
          </a:xfrm>
          <a:prstGeom prst="roundRect">
            <a:avLst>
              <a:gd name="adj" fmla="val 32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E729E582-704B-46B2-9FD3-66BB13CD5AD9}"/>
              </a:ext>
            </a:extLst>
          </p:cNvPr>
          <p:cNvSpPr/>
          <p:nvPr/>
        </p:nvSpPr>
        <p:spPr>
          <a:xfrm>
            <a:off x="356131" y="582495"/>
            <a:ext cx="3048000" cy="18783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DF992E4-AEC7-4D66-9DEC-EB6859FC70C3}"/>
              </a:ext>
            </a:extLst>
          </p:cNvPr>
          <p:cNvGrpSpPr/>
          <p:nvPr/>
        </p:nvGrpSpPr>
        <p:grpSpPr>
          <a:xfrm>
            <a:off x="497319" y="618011"/>
            <a:ext cx="72316" cy="121409"/>
            <a:chOff x="1591356" y="729413"/>
            <a:chExt cx="140924" cy="215082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F2574F52-CE09-47F8-9369-B6602F5EB6F3}"/>
                </a:ext>
              </a:extLst>
            </p:cNvPr>
            <p:cNvSpPr/>
            <p:nvPr/>
          </p:nvSpPr>
          <p:spPr>
            <a:xfrm rot="2165156">
              <a:off x="1614596" y="729413"/>
              <a:ext cx="117684" cy="215082"/>
            </a:xfrm>
            <a:prstGeom prst="roundRect">
              <a:avLst>
                <a:gd name="adj" fmla="val 35562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2C112FA3-E49E-4C43-9439-CD3DF38B43D0}"/>
                </a:ext>
              </a:extLst>
            </p:cNvPr>
            <p:cNvSpPr/>
            <p:nvPr/>
          </p:nvSpPr>
          <p:spPr>
            <a:xfrm rot="2165156">
              <a:off x="1591356" y="828863"/>
              <a:ext cx="108000" cy="95634"/>
            </a:xfrm>
            <a:prstGeom prst="roundRect">
              <a:avLst>
                <a:gd name="adj" fmla="val 1497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A09F847-0D3E-4302-BB01-CD7D903E1F63}"/>
              </a:ext>
            </a:extLst>
          </p:cNvPr>
          <p:cNvGrpSpPr/>
          <p:nvPr/>
        </p:nvGrpSpPr>
        <p:grpSpPr>
          <a:xfrm>
            <a:off x="644111" y="625560"/>
            <a:ext cx="96116" cy="122363"/>
            <a:chOff x="734103" y="627148"/>
            <a:chExt cx="96116" cy="1223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8" name="화살표: 아래쪽 137">
              <a:extLst>
                <a:ext uri="{FF2B5EF4-FFF2-40B4-BE49-F238E27FC236}">
                  <a16:creationId xmlns:a16="http://schemas.microsoft.com/office/drawing/2014/main" id="{84F86459-0815-4E9F-A5A0-6FB54525CA8C}"/>
                </a:ext>
              </a:extLst>
            </p:cNvPr>
            <p:cNvSpPr/>
            <p:nvPr/>
          </p:nvSpPr>
          <p:spPr>
            <a:xfrm>
              <a:off x="758766" y="627148"/>
              <a:ext cx="45719" cy="82926"/>
            </a:xfrm>
            <a:prstGeom prst="downArrow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E7B657F-D87A-4D8C-BF57-FBA8C7CD04A2}"/>
                </a:ext>
              </a:extLst>
            </p:cNvPr>
            <p:cNvSpPr/>
            <p:nvPr/>
          </p:nvSpPr>
          <p:spPr>
            <a:xfrm>
              <a:off x="734103" y="731511"/>
              <a:ext cx="96116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40" name="Picture 2" descr="와이파이 아이콘 png에 대한 이미지 검색결과">
            <a:extLst>
              <a:ext uri="{FF2B5EF4-FFF2-40B4-BE49-F238E27FC236}">
                <a16:creationId xmlns:a16="http://schemas.microsoft.com/office/drawing/2014/main" id="{6B68D826-118D-47A1-B444-D689881D2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06" y="567010"/>
            <a:ext cx="194488" cy="2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DCD0E7F-F828-4E10-9FB2-191C5A0287A8}"/>
              </a:ext>
            </a:extLst>
          </p:cNvPr>
          <p:cNvSpPr txBox="1"/>
          <p:nvPr/>
        </p:nvSpPr>
        <p:spPr>
          <a:xfrm>
            <a:off x="2997825" y="611909"/>
            <a:ext cx="357211" cy="16186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오후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1:36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AAC68AE-4FCD-48E1-A8AB-D7073F6AD09E}"/>
              </a:ext>
            </a:extLst>
          </p:cNvPr>
          <p:cNvGrpSpPr/>
          <p:nvPr/>
        </p:nvGrpSpPr>
        <p:grpSpPr>
          <a:xfrm>
            <a:off x="2892191" y="625119"/>
            <a:ext cx="67234" cy="120215"/>
            <a:chOff x="2908098" y="619108"/>
            <a:chExt cx="67234" cy="132237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461FDEC-D4DD-40F5-9ED5-E7DB19E36B25}"/>
                </a:ext>
              </a:extLst>
            </p:cNvPr>
            <p:cNvSpPr/>
            <p:nvPr/>
          </p:nvSpPr>
          <p:spPr>
            <a:xfrm>
              <a:off x="2908098" y="636145"/>
              <a:ext cx="67234" cy="11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D727164-F9B1-4690-80DB-63656A766977}"/>
                </a:ext>
              </a:extLst>
            </p:cNvPr>
            <p:cNvSpPr/>
            <p:nvPr/>
          </p:nvSpPr>
          <p:spPr>
            <a:xfrm>
              <a:off x="2923715" y="619108"/>
              <a:ext cx="36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D32D6E6A-C90B-4052-BAE2-FEAE972CEFD0}"/>
              </a:ext>
            </a:extLst>
          </p:cNvPr>
          <p:cNvSpPr txBox="1"/>
          <p:nvPr/>
        </p:nvSpPr>
        <p:spPr>
          <a:xfrm>
            <a:off x="2652819" y="625955"/>
            <a:ext cx="221799" cy="13377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100%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214D5489-A3CA-4B9C-981A-50A74A6D6FB7}"/>
              </a:ext>
            </a:extLst>
          </p:cNvPr>
          <p:cNvGrpSpPr/>
          <p:nvPr/>
        </p:nvGrpSpPr>
        <p:grpSpPr>
          <a:xfrm>
            <a:off x="8374395" y="83153"/>
            <a:ext cx="3712048" cy="864000"/>
            <a:chOff x="8463295" y="83153"/>
            <a:chExt cx="3712048" cy="864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59BB8A9E-5858-4561-90E1-24B019652CE9}"/>
                </a:ext>
              </a:extLst>
            </p:cNvPr>
            <p:cNvGrpSpPr/>
            <p:nvPr/>
          </p:nvGrpSpPr>
          <p:grpSpPr>
            <a:xfrm>
              <a:off x="8463295" y="241621"/>
              <a:ext cx="2997154" cy="541687"/>
              <a:chOff x="792595" y="341536"/>
              <a:chExt cx="2551003" cy="595856"/>
            </a:xfrm>
          </p:grpSpPr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F452656F-55D4-4D3C-ABD7-458D5951FB3B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5324E39-8019-4E7C-BD13-EDFFE331BE72}"/>
                  </a:ext>
                </a:extLst>
              </p:cNvPr>
              <p:cNvSpPr txBox="1"/>
              <p:nvPr/>
            </p:nvSpPr>
            <p:spPr>
              <a:xfrm>
                <a:off x="792595" y="44516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Chat Bot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시연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4EB1241E-7B13-450F-BB44-08D32C3A94F4}"/>
                </a:ext>
              </a:extLst>
            </p:cNvPr>
            <p:cNvGrpSpPr/>
            <p:nvPr/>
          </p:nvGrpSpPr>
          <p:grpSpPr>
            <a:xfrm>
              <a:off x="11294750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EFF0D7F2-C01A-432A-9A07-ED8C784CEBF3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6464AEA-155B-47E2-B45A-790C456AC732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02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DC3D657C-02D8-4FFC-813C-3C6073FF0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34" y="-1"/>
            <a:ext cx="3664800" cy="766210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84B36E90-11AB-4BA9-9267-F90130F0A6B8}"/>
              </a:ext>
            </a:extLst>
          </p:cNvPr>
          <p:cNvGrpSpPr/>
          <p:nvPr/>
        </p:nvGrpSpPr>
        <p:grpSpPr>
          <a:xfrm>
            <a:off x="4144616" y="821853"/>
            <a:ext cx="5498764" cy="5168104"/>
            <a:chOff x="4358159" y="1103672"/>
            <a:chExt cx="5506014" cy="517424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8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3DCF6E95-A343-4BB4-8915-3F2E730429F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358159" y="1515138"/>
              <a:ext cx="5506014" cy="4762783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Chat Bot Start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sz="1600" dirty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---------------------------------------------</a:t>
              </a:r>
            </a:p>
            <a:p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/hello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“ </a:t>
              </a:r>
              <a:r>
                <a:rPr lang="ko-KR" altLang="en-US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안녕하세요 </a:t>
              </a:r>
              <a:r>
                <a:rPr lang="en-US" altLang="ko-KR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”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</a:t>
              </a:r>
              <a:r>
                <a:rPr lang="en-US" altLang="ko-KR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def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절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- /hello </a:t>
              </a:r>
              <a:r>
                <a:rPr lang="ko-KR" altLang="en-US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입력시</a:t>
              </a:r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“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안녕하세요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”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출력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99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5F23C14-0CEF-4E4A-8C73-E1119E0C4C3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836418" y="1103672"/>
              <a:ext cx="2904214" cy="4190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36576" tIns="9144" rIns="36576" bIns="9144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4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en-US" altLang="ko-KR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Start</a:t>
              </a:r>
              <a:endParaRPr lang="en-US" altLang="ko-KR" sz="20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sz="4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409" y="553253"/>
            <a:ext cx="3047729" cy="5651867"/>
          </a:xfrm>
          <a:prstGeom prst="rect">
            <a:avLst/>
          </a:prstGeom>
        </p:spPr>
      </p:pic>
      <p:grpSp>
        <p:nvGrpSpPr>
          <p:cNvPr id="93" name="Double Tap">
            <a:extLst>
              <a:ext uri="{FF2B5EF4-FFF2-40B4-BE49-F238E27FC236}">
                <a16:creationId xmlns:a16="http://schemas.microsoft.com/office/drawing/2014/main" id="{CE6AB00F-B602-462A-84B0-DF271A8C4BC9}"/>
              </a:ext>
            </a:extLst>
          </p:cNvPr>
          <p:cNvGrpSpPr>
            <a:grpSpLocks noChangeAspect="1"/>
          </p:cNvGrpSpPr>
          <p:nvPr/>
        </p:nvGrpSpPr>
        <p:grpSpPr>
          <a:xfrm>
            <a:off x="2370224" y="2251477"/>
            <a:ext cx="555584" cy="816350"/>
            <a:chOff x="2640013" y="1482726"/>
            <a:chExt cx="984250" cy="1446213"/>
          </a:xfrm>
        </p:grpSpPr>
        <p:sp>
          <p:nvSpPr>
            <p:cNvPr id="94" name="Touch Point Inner">
              <a:extLst>
                <a:ext uri="{FF2B5EF4-FFF2-40B4-BE49-F238E27FC236}">
                  <a16:creationId xmlns:a16="http://schemas.microsoft.com/office/drawing/2014/main" id="{EA4C3108-6730-41F9-BB07-E394B78BBC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Touch Point Outer">
              <a:extLst>
                <a:ext uri="{FF2B5EF4-FFF2-40B4-BE49-F238E27FC236}">
                  <a16:creationId xmlns:a16="http://schemas.microsoft.com/office/drawing/2014/main" id="{6669385D-C985-47C0-937E-BD2873CA2B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Hand">
              <a:extLst>
                <a:ext uri="{FF2B5EF4-FFF2-40B4-BE49-F238E27FC236}">
                  <a16:creationId xmlns:a16="http://schemas.microsoft.com/office/drawing/2014/main" id="{BE71FBC9-72B7-484A-8A7B-D872EE677C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22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0039 0.38565 " pathEditMode="relative" rAng="0" ptsTypes="AA">
                                      <p:cBhvr>
                                        <p:cTn id="9" dur="2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38565 L 0.00039 0.38519 C -0.04662 0.38866 -0.02422 0.38611 -0.06081 0.3919 C -0.06354 0.39213 -0.06641 0.39236 -0.06927 0.39306 C -0.08229 0.39583 -0.06615 0.3919 -0.08138 0.39653 C -0.08451 0.39769 -0.08776 0.39815 -0.09128 0.39907 C -0.11107 0.40602 -0.09597 0.40278 -0.11029 0.40509 C -0.11198 0.40602 -0.11393 0.40671 -0.11589 0.40764 C -0.12136 0.41042 -0.12487 0.41273 -0.12956 0.41597 C -0.13034 0.41736 -0.13099 0.41898 -0.13242 0.41968 C -0.13347 0.4206 -0.13503 0.42037 -0.13646 0.42083 C -0.14362 0.42431 -0.14336 0.42454 -0.14662 0.42801 L -0.14662 0.42778 " pathEditMode="relative" rAng="0" ptsTypes="AAAAAAAAAAAAA">
                                      <p:cBhvr>
                                        <p:cTn id="13" dur="1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25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0" y="-1"/>
            <a:ext cx="12192000" cy="6886575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Case">
            <a:extLst>
              <a:ext uri="{FF2B5EF4-FFF2-40B4-BE49-F238E27FC236}">
                <a16:creationId xmlns:a16="http://schemas.microsoft.com/office/drawing/2014/main" id="{91411434-07FF-46B2-9BF2-47A49D386C12}"/>
              </a:ext>
            </a:extLst>
          </p:cNvPr>
          <p:cNvSpPr>
            <a:spLocks/>
          </p:cNvSpPr>
          <p:nvPr/>
        </p:nvSpPr>
        <p:spPr bwMode="auto">
          <a:xfrm>
            <a:off x="225703" y="190468"/>
            <a:ext cx="3304624" cy="6477064"/>
          </a:xfrm>
          <a:custGeom>
            <a:avLst/>
            <a:gdLst>
              <a:gd name="T0" fmla="*/ 403 w 4052"/>
              <a:gd name="T1" fmla="*/ 0 h 7922"/>
              <a:gd name="T2" fmla="*/ 3649 w 4052"/>
              <a:gd name="T3" fmla="*/ 0 h 7922"/>
              <a:gd name="T4" fmla="*/ 4052 w 4052"/>
              <a:gd name="T5" fmla="*/ 403 h 7922"/>
              <a:gd name="T6" fmla="*/ 4052 w 4052"/>
              <a:gd name="T7" fmla="*/ 7519 h 7922"/>
              <a:gd name="T8" fmla="*/ 3649 w 4052"/>
              <a:gd name="T9" fmla="*/ 7922 h 7922"/>
              <a:gd name="T10" fmla="*/ 403 w 4052"/>
              <a:gd name="T11" fmla="*/ 7922 h 7922"/>
              <a:gd name="T12" fmla="*/ 0 w 4052"/>
              <a:gd name="T13" fmla="*/ 7519 h 7922"/>
              <a:gd name="T14" fmla="*/ 0 w 4052"/>
              <a:gd name="T15" fmla="*/ 403 h 7922"/>
              <a:gd name="T16" fmla="*/ 403 w 4052"/>
              <a:gd name="T17" fmla="*/ 0 h 7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2" h="7922">
                <a:moveTo>
                  <a:pt x="403" y="0"/>
                </a:moveTo>
                <a:lnTo>
                  <a:pt x="3649" y="0"/>
                </a:lnTo>
                <a:cubicBezTo>
                  <a:pt x="3872" y="0"/>
                  <a:pt x="4052" y="179"/>
                  <a:pt x="4052" y="403"/>
                </a:cubicBezTo>
                <a:lnTo>
                  <a:pt x="4052" y="7519"/>
                </a:lnTo>
                <a:cubicBezTo>
                  <a:pt x="4052" y="7742"/>
                  <a:pt x="3872" y="7922"/>
                  <a:pt x="3649" y="7922"/>
                </a:cubicBezTo>
                <a:lnTo>
                  <a:pt x="403" y="7922"/>
                </a:lnTo>
                <a:cubicBezTo>
                  <a:pt x="180" y="7922"/>
                  <a:pt x="0" y="7742"/>
                  <a:pt x="0" y="7519"/>
                </a:cubicBezTo>
                <a:lnTo>
                  <a:pt x="0" y="403"/>
                </a:lnTo>
                <a:cubicBezTo>
                  <a:pt x="0" y="179"/>
                  <a:pt x="180" y="0"/>
                  <a:pt x="403" y="0"/>
                </a:cubicBezTo>
                <a:close/>
              </a:path>
            </a:pathLst>
          </a:custGeom>
          <a:solidFill>
            <a:srgbClr val="263238"/>
          </a:solidFill>
          <a:ln w="6350" cap="sq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Button">
            <a:extLst>
              <a:ext uri="{FF2B5EF4-FFF2-40B4-BE49-F238E27FC236}">
                <a16:creationId xmlns:a16="http://schemas.microsoft.com/office/drawing/2014/main" id="{337DB6C5-6F75-4833-972C-508149354B91}"/>
              </a:ext>
            </a:extLst>
          </p:cNvPr>
          <p:cNvSpPr>
            <a:spLocks/>
          </p:cNvSpPr>
          <p:nvPr/>
        </p:nvSpPr>
        <p:spPr bwMode="auto">
          <a:xfrm>
            <a:off x="1552143" y="6328467"/>
            <a:ext cx="651745" cy="215718"/>
          </a:xfrm>
          <a:custGeom>
            <a:avLst/>
            <a:gdLst>
              <a:gd name="T0" fmla="*/ 131 w 796"/>
              <a:gd name="T1" fmla="*/ 0 h 262"/>
              <a:gd name="T2" fmla="*/ 665 w 796"/>
              <a:gd name="T3" fmla="*/ 0 h 262"/>
              <a:gd name="T4" fmla="*/ 796 w 796"/>
              <a:gd name="T5" fmla="*/ 131 h 262"/>
              <a:gd name="T6" fmla="*/ 665 w 796"/>
              <a:gd name="T7" fmla="*/ 262 h 262"/>
              <a:gd name="T8" fmla="*/ 131 w 796"/>
              <a:gd name="T9" fmla="*/ 262 h 262"/>
              <a:gd name="T10" fmla="*/ 0 w 796"/>
              <a:gd name="T11" fmla="*/ 131 h 262"/>
              <a:gd name="T12" fmla="*/ 131 w 796"/>
              <a:gd name="T13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262">
                <a:moveTo>
                  <a:pt x="131" y="0"/>
                </a:moveTo>
                <a:lnTo>
                  <a:pt x="665" y="0"/>
                </a:lnTo>
                <a:cubicBezTo>
                  <a:pt x="738" y="0"/>
                  <a:pt x="796" y="59"/>
                  <a:pt x="796" y="131"/>
                </a:cubicBezTo>
                <a:cubicBezTo>
                  <a:pt x="796" y="204"/>
                  <a:pt x="738" y="262"/>
                  <a:pt x="665" y="262"/>
                </a:cubicBezTo>
                <a:lnTo>
                  <a:pt x="131" y="262"/>
                </a:lnTo>
                <a:cubicBezTo>
                  <a:pt x="58" y="262"/>
                  <a:pt x="0" y="204"/>
                  <a:pt x="0" y="131"/>
                </a:cubicBezTo>
                <a:cubicBezTo>
                  <a:pt x="0" y="59"/>
                  <a:pt x="58" y="0"/>
                  <a:pt x="131" y="0"/>
                </a:cubicBezTo>
                <a:close/>
              </a:path>
            </a:pathLst>
          </a:cu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Camera">
            <a:extLst>
              <a:ext uri="{FF2B5EF4-FFF2-40B4-BE49-F238E27FC236}">
                <a16:creationId xmlns:a16="http://schemas.microsoft.com/office/drawing/2014/main" id="{5650013D-2B59-4A6E-AF60-C5D63C42D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395" y="337912"/>
            <a:ext cx="181754" cy="181754"/>
          </a:xfrm>
          <a:prstGeom prst="ellipse">
            <a:avLst/>
          </a:pr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Speaker">
            <a:extLst>
              <a:ext uri="{FF2B5EF4-FFF2-40B4-BE49-F238E27FC236}">
                <a16:creationId xmlns:a16="http://schemas.microsoft.com/office/drawing/2014/main" id="{D8818C85-C7AF-4569-AA2B-611DFC4DE4F3}"/>
              </a:ext>
            </a:extLst>
          </p:cNvPr>
          <p:cNvSpPr>
            <a:spLocks/>
          </p:cNvSpPr>
          <p:nvPr/>
        </p:nvSpPr>
        <p:spPr bwMode="auto">
          <a:xfrm>
            <a:off x="1524604" y="400215"/>
            <a:ext cx="706822" cy="82615"/>
          </a:xfrm>
          <a:custGeom>
            <a:avLst/>
            <a:gdLst>
              <a:gd name="T0" fmla="*/ 50 w 866"/>
              <a:gd name="T1" fmla="*/ 0 h 101"/>
              <a:gd name="T2" fmla="*/ 816 w 866"/>
              <a:gd name="T3" fmla="*/ 0 h 101"/>
              <a:gd name="T4" fmla="*/ 866 w 866"/>
              <a:gd name="T5" fmla="*/ 50 h 101"/>
              <a:gd name="T6" fmla="*/ 816 w 866"/>
              <a:gd name="T7" fmla="*/ 101 h 101"/>
              <a:gd name="T8" fmla="*/ 50 w 866"/>
              <a:gd name="T9" fmla="*/ 101 h 101"/>
              <a:gd name="T10" fmla="*/ 0 w 866"/>
              <a:gd name="T11" fmla="*/ 50 h 101"/>
              <a:gd name="T12" fmla="*/ 50 w 866"/>
              <a:gd name="T1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6" h="101">
                <a:moveTo>
                  <a:pt x="50" y="0"/>
                </a:moveTo>
                <a:lnTo>
                  <a:pt x="816" y="0"/>
                </a:lnTo>
                <a:cubicBezTo>
                  <a:pt x="844" y="0"/>
                  <a:pt x="866" y="22"/>
                  <a:pt x="866" y="50"/>
                </a:cubicBezTo>
                <a:cubicBezTo>
                  <a:pt x="866" y="78"/>
                  <a:pt x="844" y="101"/>
                  <a:pt x="816" y="101"/>
                </a:cubicBezTo>
                <a:lnTo>
                  <a:pt x="50" y="101"/>
                </a:ln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lose/>
              </a:path>
            </a:pathLst>
          </a:cu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E6DF9EA-979D-4D4F-8A67-38D05322A485}"/>
              </a:ext>
            </a:extLst>
          </p:cNvPr>
          <p:cNvSpPr txBox="1"/>
          <p:nvPr/>
        </p:nvSpPr>
        <p:spPr>
          <a:xfrm>
            <a:off x="1046207" y="1520636"/>
            <a:ext cx="1725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시니어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dist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디지털 교육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dist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앱리케이션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B1FA3D-197E-4648-8842-53EF842D2679}"/>
              </a:ext>
            </a:extLst>
          </p:cNvPr>
          <p:cNvSpPr txBox="1"/>
          <p:nvPr/>
        </p:nvSpPr>
        <p:spPr>
          <a:xfrm>
            <a:off x="1005816" y="2905631"/>
            <a:ext cx="172593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시니어을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위한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키오스크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앱리케이션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25DC3C-7465-4B7E-A927-74555B079D47}"/>
              </a:ext>
            </a:extLst>
          </p:cNvPr>
          <p:cNvSpPr/>
          <p:nvPr/>
        </p:nvSpPr>
        <p:spPr>
          <a:xfrm>
            <a:off x="356131" y="578182"/>
            <a:ext cx="3048000" cy="5652670"/>
          </a:xfrm>
          <a:prstGeom prst="roundRect">
            <a:avLst>
              <a:gd name="adj" fmla="val 32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E729E582-704B-46B2-9FD3-66BB13CD5AD9}"/>
              </a:ext>
            </a:extLst>
          </p:cNvPr>
          <p:cNvSpPr/>
          <p:nvPr/>
        </p:nvSpPr>
        <p:spPr>
          <a:xfrm>
            <a:off x="356131" y="582495"/>
            <a:ext cx="3048000" cy="18783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DF992E4-AEC7-4D66-9DEC-EB6859FC70C3}"/>
              </a:ext>
            </a:extLst>
          </p:cNvPr>
          <p:cNvGrpSpPr/>
          <p:nvPr/>
        </p:nvGrpSpPr>
        <p:grpSpPr>
          <a:xfrm>
            <a:off x="497319" y="618011"/>
            <a:ext cx="72316" cy="121409"/>
            <a:chOff x="1591356" y="729413"/>
            <a:chExt cx="140924" cy="215082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F2574F52-CE09-47F8-9369-B6602F5EB6F3}"/>
                </a:ext>
              </a:extLst>
            </p:cNvPr>
            <p:cNvSpPr/>
            <p:nvPr/>
          </p:nvSpPr>
          <p:spPr>
            <a:xfrm rot="2165156">
              <a:off x="1614596" y="729413"/>
              <a:ext cx="117684" cy="215082"/>
            </a:xfrm>
            <a:prstGeom prst="roundRect">
              <a:avLst>
                <a:gd name="adj" fmla="val 35562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2C112FA3-E49E-4C43-9439-CD3DF38B43D0}"/>
                </a:ext>
              </a:extLst>
            </p:cNvPr>
            <p:cNvSpPr/>
            <p:nvPr/>
          </p:nvSpPr>
          <p:spPr>
            <a:xfrm rot="2165156">
              <a:off x="1591356" y="828863"/>
              <a:ext cx="108000" cy="95634"/>
            </a:xfrm>
            <a:prstGeom prst="roundRect">
              <a:avLst>
                <a:gd name="adj" fmla="val 1497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A09F847-0D3E-4302-BB01-CD7D903E1F63}"/>
              </a:ext>
            </a:extLst>
          </p:cNvPr>
          <p:cNvGrpSpPr/>
          <p:nvPr/>
        </p:nvGrpSpPr>
        <p:grpSpPr>
          <a:xfrm>
            <a:off x="644111" y="625560"/>
            <a:ext cx="96116" cy="122363"/>
            <a:chOff x="734103" y="627148"/>
            <a:chExt cx="96116" cy="1223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8" name="화살표: 아래쪽 137">
              <a:extLst>
                <a:ext uri="{FF2B5EF4-FFF2-40B4-BE49-F238E27FC236}">
                  <a16:creationId xmlns:a16="http://schemas.microsoft.com/office/drawing/2014/main" id="{84F86459-0815-4E9F-A5A0-6FB54525CA8C}"/>
                </a:ext>
              </a:extLst>
            </p:cNvPr>
            <p:cNvSpPr/>
            <p:nvPr/>
          </p:nvSpPr>
          <p:spPr>
            <a:xfrm>
              <a:off x="758766" y="627148"/>
              <a:ext cx="45719" cy="82926"/>
            </a:xfrm>
            <a:prstGeom prst="downArrow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E7B657F-D87A-4D8C-BF57-FBA8C7CD04A2}"/>
                </a:ext>
              </a:extLst>
            </p:cNvPr>
            <p:cNvSpPr/>
            <p:nvPr/>
          </p:nvSpPr>
          <p:spPr>
            <a:xfrm>
              <a:off x="734103" y="731511"/>
              <a:ext cx="96116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40" name="Picture 2" descr="와이파이 아이콘 png에 대한 이미지 검색결과">
            <a:extLst>
              <a:ext uri="{FF2B5EF4-FFF2-40B4-BE49-F238E27FC236}">
                <a16:creationId xmlns:a16="http://schemas.microsoft.com/office/drawing/2014/main" id="{6B68D826-118D-47A1-B444-D689881D2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06" y="567010"/>
            <a:ext cx="194488" cy="2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DCD0E7F-F828-4E10-9FB2-191C5A0287A8}"/>
              </a:ext>
            </a:extLst>
          </p:cNvPr>
          <p:cNvSpPr txBox="1"/>
          <p:nvPr/>
        </p:nvSpPr>
        <p:spPr>
          <a:xfrm>
            <a:off x="2997825" y="611909"/>
            <a:ext cx="357211" cy="16186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오후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1:36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AAC68AE-4FCD-48E1-A8AB-D7073F6AD09E}"/>
              </a:ext>
            </a:extLst>
          </p:cNvPr>
          <p:cNvGrpSpPr/>
          <p:nvPr/>
        </p:nvGrpSpPr>
        <p:grpSpPr>
          <a:xfrm>
            <a:off x="2892191" y="625119"/>
            <a:ext cx="67234" cy="120215"/>
            <a:chOff x="2908098" y="619108"/>
            <a:chExt cx="67234" cy="132237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461FDEC-D4DD-40F5-9ED5-E7DB19E36B25}"/>
                </a:ext>
              </a:extLst>
            </p:cNvPr>
            <p:cNvSpPr/>
            <p:nvPr/>
          </p:nvSpPr>
          <p:spPr>
            <a:xfrm>
              <a:off x="2908098" y="636145"/>
              <a:ext cx="67234" cy="11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D727164-F9B1-4690-80DB-63656A766977}"/>
                </a:ext>
              </a:extLst>
            </p:cNvPr>
            <p:cNvSpPr/>
            <p:nvPr/>
          </p:nvSpPr>
          <p:spPr>
            <a:xfrm>
              <a:off x="2923715" y="619108"/>
              <a:ext cx="36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D32D6E6A-C90B-4052-BAE2-FEAE972CEFD0}"/>
              </a:ext>
            </a:extLst>
          </p:cNvPr>
          <p:cNvSpPr txBox="1"/>
          <p:nvPr/>
        </p:nvSpPr>
        <p:spPr>
          <a:xfrm>
            <a:off x="2652819" y="625955"/>
            <a:ext cx="221799" cy="13377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100%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214D5489-A3CA-4B9C-981A-50A74A6D6FB7}"/>
              </a:ext>
            </a:extLst>
          </p:cNvPr>
          <p:cNvGrpSpPr/>
          <p:nvPr/>
        </p:nvGrpSpPr>
        <p:grpSpPr>
          <a:xfrm>
            <a:off x="8374395" y="83153"/>
            <a:ext cx="3712048" cy="864000"/>
            <a:chOff x="8463295" y="83153"/>
            <a:chExt cx="3712048" cy="864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59BB8A9E-5858-4561-90E1-24B019652CE9}"/>
                </a:ext>
              </a:extLst>
            </p:cNvPr>
            <p:cNvGrpSpPr/>
            <p:nvPr/>
          </p:nvGrpSpPr>
          <p:grpSpPr>
            <a:xfrm>
              <a:off x="8463295" y="241621"/>
              <a:ext cx="2997154" cy="541687"/>
              <a:chOff x="792595" y="341536"/>
              <a:chExt cx="2551003" cy="595856"/>
            </a:xfrm>
          </p:grpSpPr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F452656F-55D4-4D3C-ABD7-458D5951FB3B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5324E39-8019-4E7C-BD13-EDFFE331BE72}"/>
                  </a:ext>
                </a:extLst>
              </p:cNvPr>
              <p:cNvSpPr txBox="1"/>
              <p:nvPr/>
            </p:nvSpPr>
            <p:spPr>
              <a:xfrm>
                <a:off x="792595" y="44516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Chat Bot </a:t>
                </a:r>
                <a:r>
                  <a:rPr lang="en-US" altLang="ko-KR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-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영화 순위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4EB1241E-7B13-450F-BB44-08D32C3A94F4}"/>
                </a:ext>
              </a:extLst>
            </p:cNvPr>
            <p:cNvGrpSpPr/>
            <p:nvPr/>
          </p:nvGrpSpPr>
          <p:grpSpPr>
            <a:xfrm>
              <a:off x="11294750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EFF0D7F2-C01A-432A-9A07-ED8C784CEBF3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6464AEA-155B-47E2-B45A-790C456AC732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02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DC3D657C-02D8-4FFC-813C-3C6073FF0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34" y="-1"/>
            <a:ext cx="3664800" cy="766210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84B36E90-11AB-4BA9-9267-F90130F0A6B8}"/>
              </a:ext>
            </a:extLst>
          </p:cNvPr>
          <p:cNvGrpSpPr/>
          <p:nvPr/>
        </p:nvGrpSpPr>
        <p:grpSpPr>
          <a:xfrm>
            <a:off x="4144616" y="821853"/>
            <a:ext cx="5498764" cy="5168104"/>
            <a:chOff x="4358159" y="1103672"/>
            <a:chExt cx="5506014" cy="517424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8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3DCF6E95-A343-4BB4-8915-3F2E730429F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358159" y="1515138"/>
              <a:ext cx="5506014" cy="4762783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Chat Bot Start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sz="1600" dirty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---------------------------------------------</a:t>
              </a:r>
            </a:p>
            <a:p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/</a:t>
              </a:r>
              <a:r>
                <a:rPr lang="en-US" altLang="ko-KR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movierank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“ </a:t>
              </a:r>
              <a:r>
                <a:rPr lang="ko-KR" altLang="en-US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실시간 </a:t>
              </a:r>
              <a:r>
                <a:rPr lang="en-US" altLang="ko-KR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NAVER MOIVE RANK ”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</a:t>
              </a:r>
              <a:r>
                <a:rPr lang="en-US" altLang="ko-KR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def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절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- /</a:t>
              </a:r>
              <a:r>
                <a:rPr lang="en-US" altLang="ko-KR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movierank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입력시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“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네이버 실시간 영화 순위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“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출력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99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5F23C14-0CEF-4E4A-8C73-E1119E0C4C3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836418" y="1103672"/>
              <a:ext cx="2904214" cy="4190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36576" tIns="9144" rIns="36576" bIns="9144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4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en-US" altLang="ko-KR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Start</a:t>
              </a:r>
              <a:endParaRPr lang="en-US" altLang="ko-KR" sz="20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sz="4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131" y="528238"/>
            <a:ext cx="3073591" cy="57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3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-3419" y="0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37B88FB-BF0C-42E8-BC0D-62D74A5FAC75}"/>
              </a:ext>
            </a:extLst>
          </p:cNvPr>
          <p:cNvGrpSpPr/>
          <p:nvPr/>
        </p:nvGrpSpPr>
        <p:grpSpPr>
          <a:xfrm>
            <a:off x="-3419" y="2487055"/>
            <a:ext cx="12204000" cy="1635572"/>
            <a:chOff x="-3419" y="2487055"/>
            <a:chExt cx="12204000" cy="163557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B51A74E-E2DD-4CDB-9259-97EC8046A993}"/>
                </a:ext>
              </a:extLst>
            </p:cNvPr>
            <p:cNvSpPr/>
            <p:nvPr/>
          </p:nvSpPr>
          <p:spPr>
            <a:xfrm>
              <a:off x="-3419" y="3243196"/>
              <a:ext cx="12204000" cy="123290"/>
            </a:xfrm>
            <a:prstGeom prst="roundRect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B7CC1A9-CC7B-44FF-9911-DE38167A1AC7}"/>
                </a:ext>
              </a:extLst>
            </p:cNvPr>
            <p:cNvGrpSpPr/>
            <p:nvPr/>
          </p:nvGrpSpPr>
          <p:grpSpPr>
            <a:xfrm>
              <a:off x="155762" y="2487055"/>
              <a:ext cx="1859537" cy="1635572"/>
              <a:chOff x="185527" y="58407"/>
              <a:chExt cx="2250040" cy="1979042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320547" y="58407"/>
                <a:ext cx="1979999" cy="1979042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89E6B93-16FB-466A-A11C-10441F8BE322}"/>
                  </a:ext>
                </a:extLst>
              </p:cNvPr>
              <p:cNvSpPr txBox="1"/>
              <p:nvPr/>
            </p:nvSpPr>
            <p:spPr>
              <a:xfrm>
                <a:off x="185527" y="629099"/>
                <a:ext cx="2250040" cy="10055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4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양진체 " panose="02020503000000000000" pitchFamily="18" charset="-127"/>
                    <a:ea typeface="양진체 " panose="02020503000000000000" pitchFamily="18" charset="-127"/>
                    <a:cs typeface="KoPubWorld돋움체 Light" panose="00000300000000000000" pitchFamily="2" charset="-127"/>
                  </a:rPr>
                  <a:t>목차</a:t>
                </a: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91C4587-358E-4069-99A1-B6E1CE6D80CB}"/>
              </a:ext>
            </a:extLst>
          </p:cNvPr>
          <p:cNvGrpSpPr/>
          <p:nvPr/>
        </p:nvGrpSpPr>
        <p:grpSpPr>
          <a:xfrm>
            <a:off x="2271355" y="2161301"/>
            <a:ext cx="2482188" cy="1072761"/>
            <a:chOff x="2753955" y="2161301"/>
            <a:chExt cx="2482188" cy="107276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DDCE7E-DB6F-4472-9C0D-6975339C74D4}"/>
                </a:ext>
              </a:extLst>
            </p:cNvPr>
            <p:cNvSpPr txBox="1"/>
            <p:nvPr/>
          </p:nvSpPr>
          <p:spPr>
            <a:xfrm>
              <a:off x="2753955" y="2695494"/>
              <a:ext cx="2482188" cy="53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rPr>
                <a:t>Code </a:t>
              </a:r>
              <a:r>
                <a:rPr lang="ko-KR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rPr>
                <a:t>분석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68CCBC-9015-4C11-9ACF-476F646D48A0}"/>
                </a:ext>
              </a:extLst>
            </p:cNvPr>
            <p:cNvSpPr txBox="1"/>
            <p:nvPr/>
          </p:nvSpPr>
          <p:spPr>
            <a:xfrm>
              <a:off x="2753955" y="2161301"/>
              <a:ext cx="1070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양진체 " panose="02020503000000000000" pitchFamily="18" charset="-127"/>
                  <a:ea typeface="양진체 " panose="02020503000000000000" pitchFamily="18" charset="-127"/>
                </a:rPr>
                <a:t>01</a:t>
              </a:r>
              <a:endPara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0C9E1A9-671A-478A-90E7-078A9AE866E3}"/>
              </a:ext>
            </a:extLst>
          </p:cNvPr>
          <p:cNvSpPr txBox="1"/>
          <p:nvPr/>
        </p:nvSpPr>
        <p:spPr>
          <a:xfrm>
            <a:off x="3010328" y="3595955"/>
            <a:ext cx="185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103902-F3F8-42AC-AF69-D610E6F8945D}"/>
              </a:ext>
            </a:extLst>
          </p:cNvPr>
          <p:cNvSpPr txBox="1"/>
          <p:nvPr/>
        </p:nvSpPr>
        <p:spPr>
          <a:xfrm>
            <a:off x="2324528" y="3507055"/>
            <a:ext cx="2679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〮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Import</a:t>
            </a:r>
          </a:p>
          <a:p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〮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Code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A9EC602-1824-459B-BCC6-911FECDAED44}"/>
              </a:ext>
            </a:extLst>
          </p:cNvPr>
          <p:cNvGrpSpPr/>
          <p:nvPr/>
        </p:nvGrpSpPr>
        <p:grpSpPr>
          <a:xfrm>
            <a:off x="6554909" y="2161301"/>
            <a:ext cx="2482188" cy="1057413"/>
            <a:chOff x="6048369" y="2161301"/>
            <a:chExt cx="2482188" cy="105741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BC5DBA5-4778-450F-9E95-A2F373D8CDC5}"/>
                </a:ext>
              </a:extLst>
            </p:cNvPr>
            <p:cNvSpPr txBox="1"/>
            <p:nvPr/>
          </p:nvSpPr>
          <p:spPr>
            <a:xfrm>
              <a:off x="6048369" y="2695494"/>
              <a:ext cx="24821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rPr>
                <a:t>Chat Bot</a:t>
              </a:r>
              <a:r>
                <a:rPr lang="ko-KR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rPr>
                <a:t>시연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87332A8-FEFC-4E71-B43B-0839F46A6BA6}"/>
                </a:ext>
              </a:extLst>
            </p:cNvPr>
            <p:cNvSpPr txBox="1"/>
            <p:nvPr/>
          </p:nvSpPr>
          <p:spPr>
            <a:xfrm>
              <a:off x="6048369" y="2161301"/>
              <a:ext cx="1070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양진체 " panose="02020503000000000000" pitchFamily="18" charset="-127"/>
                  <a:ea typeface="양진체 " panose="02020503000000000000" pitchFamily="18" charset="-127"/>
                </a:rPr>
                <a:t>02</a:t>
              </a:r>
              <a:endPara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77A70D9-79AA-4AC2-A23F-D72CC338D4FB}"/>
              </a:ext>
            </a:extLst>
          </p:cNvPr>
          <p:cNvSpPr txBox="1"/>
          <p:nvPr/>
        </p:nvSpPr>
        <p:spPr>
          <a:xfrm>
            <a:off x="6516813" y="3480678"/>
            <a:ext cx="2679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〮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네이버 영화 순위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26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0" y="-1"/>
            <a:ext cx="12192000" cy="6886575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Case">
            <a:extLst>
              <a:ext uri="{FF2B5EF4-FFF2-40B4-BE49-F238E27FC236}">
                <a16:creationId xmlns:a16="http://schemas.microsoft.com/office/drawing/2014/main" id="{91411434-07FF-46B2-9BF2-47A49D386C12}"/>
              </a:ext>
            </a:extLst>
          </p:cNvPr>
          <p:cNvSpPr>
            <a:spLocks/>
          </p:cNvSpPr>
          <p:nvPr/>
        </p:nvSpPr>
        <p:spPr bwMode="auto">
          <a:xfrm>
            <a:off x="225703" y="190468"/>
            <a:ext cx="3304624" cy="6477064"/>
          </a:xfrm>
          <a:custGeom>
            <a:avLst/>
            <a:gdLst>
              <a:gd name="T0" fmla="*/ 403 w 4052"/>
              <a:gd name="T1" fmla="*/ 0 h 7922"/>
              <a:gd name="T2" fmla="*/ 3649 w 4052"/>
              <a:gd name="T3" fmla="*/ 0 h 7922"/>
              <a:gd name="T4" fmla="*/ 4052 w 4052"/>
              <a:gd name="T5" fmla="*/ 403 h 7922"/>
              <a:gd name="T6" fmla="*/ 4052 w 4052"/>
              <a:gd name="T7" fmla="*/ 7519 h 7922"/>
              <a:gd name="T8" fmla="*/ 3649 w 4052"/>
              <a:gd name="T9" fmla="*/ 7922 h 7922"/>
              <a:gd name="T10" fmla="*/ 403 w 4052"/>
              <a:gd name="T11" fmla="*/ 7922 h 7922"/>
              <a:gd name="T12" fmla="*/ 0 w 4052"/>
              <a:gd name="T13" fmla="*/ 7519 h 7922"/>
              <a:gd name="T14" fmla="*/ 0 w 4052"/>
              <a:gd name="T15" fmla="*/ 403 h 7922"/>
              <a:gd name="T16" fmla="*/ 403 w 4052"/>
              <a:gd name="T17" fmla="*/ 0 h 7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2" h="7922">
                <a:moveTo>
                  <a:pt x="403" y="0"/>
                </a:moveTo>
                <a:lnTo>
                  <a:pt x="3649" y="0"/>
                </a:lnTo>
                <a:cubicBezTo>
                  <a:pt x="3872" y="0"/>
                  <a:pt x="4052" y="179"/>
                  <a:pt x="4052" y="403"/>
                </a:cubicBezTo>
                <a:lnTo>
                  <a:pt x="4052" y="7519"/>
                </a:lnTo>
                <a:cubicBezTo>
                  <a:pt x="4052" y="7742"/>
                  <a:pt x="3872" y="7922"/>
                  <a:pt x="3649" y="7922"/>
                </a:cubicBezTo>
                <a:lnTo>
                  <a:pt x="403" y="7922"/>
                </a:lnTo>
                <a:cubicBezTo>
                  <a:pt x="180" y="7922"/>
                  <a:pt x="0" y="7742"/>
                  <a:pt x="0" y="7519"/>
                </a:cubicBezTo>
                <a:lnTo>
                  <a:pt x="0" y="403"/>
                </a:lnTo>
                <a:cubicBezTo>
                  <a:pt x="0" y="179"/>
                  <a:pt x="180" y="0"/>
                  <a:pt x="403" y="0"/>
                </a:cubicBezTo>
                <a:close/>
              </a:path>
            </a:pathLst>
          </a:custGeom>
          <a:solidFill>
            <a:srgbClr val="263238"/>
          </a:solidFill>
          <a:ln w="6350" cap="sq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Button">
            <a:extLst>
              <a:ext uri="{FF2B5EF4-FFF2-40B4-BE49-F238E27FC236}">
                <a16:creationId xmlns:a16="http://schemas.microsoft.com/office/drawing/2014/main" id="{337DB6C5-6F75-4833-972C-508149354B91}"/>
              </a:ext>
            </a:extLst>
          </p:cNvPr>
          <p:cNvSpPr>
            <a:spLocks/>
          </p:cNvSpPr>
          <p:nvPr/>
        </p:nvSpPr>
        <p:spPr bwMode="auto">
          <a:xfrm>
            <a:off x="1552143" y="6328467"/>
            <a:ext cx="651745" cy="215718"/>
          </a:xfrm>
          <a:custGeom>
            <a:avLst/>
            <a:gdLst>
              <a:gd name="T0" fmla="*/ 131 w 796"/>
              <a:gd name="T1" fmla="*/ 0 h 262"/>
              <a:gd name="T2" fmla="*/ 665 w 796"/>
              <a:gd name="T3" fmla="*/ 0 h 262"/>
              <a:gd name="T4" fmla="*/ 796 w 796"/>
              <a:gd name="T5" fmla="*/ 131 h 262"/>
              <a:gd name="T6" fmla="*/ 665 w 796"/>
              <a:gd name="T7" fmla="*/ 262 h 262"/>
              <a:gd name="T8" fmla="*/ 131 w 796"/>
              <a:gd name="T9" fmla="*/ 262 h 262"/>
              <a:gd name="T10" fmla="*/ 0 w 796"/>
              <a:gd name="T11" fmla="*/ 131 h 262"/>
              <a:gd name="T12" fmla="*/ 131 w 796"/>
              <a:gd name="T13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262">
                <a:moveTo>
                  <a:pt x="131" y="0"/>
                </a:moveTo>
                <a:lnTo>
                  <a:pt x="665" y="0"/>
                </a:lnTo>
                <a:cubicBezTo>
                  <a:pt x="738" y="0"/>
                  <a:pt x="796" y="59"/>
                  <a:pt x="796" y="131"/>
                </a:cubicBezTo>
                <a:cubicBezTo>
                  <a:pt x="796" y="204"/>
                  <a:pt x="738" y="262"/>
                  <a:pt x="665" y="262"/>
                </a:cubicBezTo>
                <a:lnTo>
                  <a:pt x="131" y="262"/>
                </a:lnTo>
                <a:cubicBezTo>
                  <a:pt x="58" y="262"/>
                  <a:pt x="0" y="204"/>
                  <a:pt x="0" y="131"/>
                </a:cubicBezTo>
                <a:cubicBezTo>
                  <a:pt x="0" y="59"/>
                  <a:pt x="58" y="0"/>
                  <a:pt x="131" y="0"/>
                </a:cubicBezTo>
                <a:close/>
              </a:path>
            </a:pathLst>
          </a:cu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Camera">
            <a:extLst>
              <a:ext uri="{FF2B5EF4-FFF2-40B4-BE49-F238E27FC236}">
                <a16:creationId xmlns:a16="http://schemas.microsoft.com/office/drawing/2014/main" id="{5650013D-2B59-4A6E-AF60-C5D63C42D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395" y="337912"/>
            <a:ext cx="181754" cy="181754"/>
          </a:xfrm>
          <a:prstGeom prst="ellipse">
            <a:avLst/>
          </a:pr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Speaker">
            <a:extLst>
              <a:ext uri="{FF2B5EF4-FFF2-40B4-BE49-F238E27FC236}">
                <a16:creationId xmlns:a16="http://schemas.microsoft.com/office/drawing/2014/main" id="{D8818C85-C7AF-4569-AA2B-611DFC4DE4F3}"/>
              </a:ext>
            </a:extLst>
          </p:cNvPr>
          <p:cNvSpPr>
            <a:spLocks/>
          </p:cNvSpPr>
          <p:nvPr/>
        </p:nvSpPr>
        <p:spPr bwMode="auto">
          <a:xfrm>
            <a:off x="1524604" y="400215"/>
            <a:ext cx="706822" cy="82615"/>
          </a:xfrm>
          <a:custGeom>
            <a:avLst/>
            <a:gdLst>
              <a:gd name="T0" fmla="*/ 50 w 866"/>
              <a:gd name="T1" fmla="*/ 0 h 101"/>
              <a:gd name="T2" fmla="*/ 816 w 866"/>
              <a:gd name="T3" fmla="*/ 0 h 101"/>
              <a:gd name="T4" fmla="*/ 866 w 866"/>
              <a:gd name="T5" fmla="*/ 50 h 101"/>
              <a:gd name="T6" fmla="*/ 816 w 866"/>
              <a:gd name="T7" fmla="*/ 101 h 101"/>
              <a:gd name="T8" fmla="*/ 50 w 866"/>
              <a:gd name="T9" fmla="*/ 101 h 101"/>
              <a:gd name="T10" fmla="*/ 0 w 866"/>
              <a:gd name="T11" fmla="*/ 50 h 101"/>
              <a:gd name="T12" fmla="*/ 50 w 866"/>
              <a:gd name="T1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6" h="101">
                <a:moveTo>
                  <a:pt x="50" y="0"/>
                </a:moveTo>
                <a:lnTo>
                  <a:pt x="816" y="0"/>
                </a:lnTo>
                <a:cubicBezTo>
                  <a:pt x="844" y="0"/>
                  <a:pt x="866" y="22"/>
                  <a:pt x="866" y="50"/>
                </a:cubicBezTo>
                <a:cubicBezTo>
                  <a:pt x="866" y="78"/>
                  <a:pt x="844" y="101"/>
                  <a:pt x="816" y="101"/>
                </a:cubicBezTo>
                <a:lnTo>
                  <a:pt x="50" y="101"/>
                </a:ln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lose/>
              </a:path>
            </a:pathLst>
          </a:cu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E6DF9EA-979D-4D4F-8A67-38D05322A485}"/>
              </a:ext>
            </a:extLst>
          </p:cNvPr>
          <p:cNvSpPr txBox="1"/>
          <p:nvPr/>
        </p:nvSpPr>
        <p:spPr>
          <a:xfrm>
            <a:off x="1046207" y="1520636"/>
            <a:ext cx="1725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시니어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dist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디지털 교육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dist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앱리케이션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B1FA3D-197E-4648-8842-53EF842D2679}"/>
              </a:ext>
            </a:extLst>
          </p:cNvPr>
          <p:cNvSpPr txBox="1"/>
          <p:nvPr/>
        </p:nvSpPr>
        <p:spPr>
          <a:xfrm>
            <a:off x="1005816" y="2905631"/>
            <a:ext cx="172593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시니어을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위한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키오스크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앱리케이션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25DC3C-7465-4B7E-A927-74555B079D47}"/>
              </a:ext>
            </a:extLst>
          </p:cNvPr>
          <p:cNvSpPr/>
          <p:nvPr/>
        </p:nvSpPr>
        <p:spPr>
          <a:xfrm>
            <a:off x="356131" y="578182"/>
            <a:ext cx="3048000" cy="5652670"/>
          </a:xfrm>
          <a:prstGeom prst="roundRect">
            <a:avLst>
              <a:gd name="adj" fmla="val 32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E729E582-704B-46B2-9FD3-66BB13CD5AD9}"/>
              </a:ext>
            </a:extLst>
          </p:cNvPr>
          <p:cNvSpPr/>
          <p:nvPr/>
        </p:nvSpPr>
        <p:spPr>
          <a:xfrm>
            <a:off x="356131" y="582495"/>
            <a:ext cx="3048000" cy="18783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DF992E4-AEC7-4D66-9DEC-EB6859FC70C3}"/>
              </a:ext>
            </a:extLst>
          </p:cNvPr>
          <p:cNvGrpSpPr/>
          <p:nvPr/>
        </p:nvGrpSpPr>
        <p:grpSpPr>
          <a:xfrm>
            <a:off x="497319" y="618011"/>
            <a:ext cx="72316" cy="121409"/>
            <a:chOff x="1591356" y="729413"/>
            <a:chExt cx="140924" cy="215082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F2574F52-CE09-47F8-9369-B6602F5EB6F3}"/>
                </a:ext>
              </a:extLst>
            </p:cNvPr>
            <p:cNvSpPr/>
            <p:nvPr/>
          </p:nvSpPr>
          <p:spPr>
            <a:xfrm rot="2165156">
              <a:off x="1614596" y="729413"/>
              <a:ext cx="117684" cy="215082"/>
            </a:xfrm>
            <a:prstGeom prst="roundRect">
              <a:avLst>
                <a:gd name="adj" fmla="val 35562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2C112FA3-E49E-4C43-9439-CD3DF38B43D0}"/>
                </a:ext>
              </a:extLst>
            </p:cNvPr>
            <p:cNvSpPr/>
            <p:nvPr/>
          </p:nvSpPr>
          <p:spPr>
            <a:xfrm rot="2165156">
              <a:off x="1591356" y="828863"/>
              <a:ext cx="108000" cy="95634"/>
            </a:xfrm>
            <a:prstGeom prst="roundRect">
              <a:avLst>
                <a:gd name="adj" fmla="val 1497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A09F847-0D3E-4302-BB01-CD7D903E1F63}"/>
              </a:ext>
            </a:extLst>
          </p:cNvPr>
          <p:cNvGrpSpPr/>
          <p:nvPr/>
        </p:nvGrpSpPr>
        <p:grpSpPr>
          <a:xfrm>
            <a:off x="644111" y="625560"/>
            <a:ext cx="96116" cy="122363"/>
            <a:chOff x="734103" y="627148"/>
            <a:chExt cx="96116" cy="1223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8" name="화살표: 아래쪽 137">
              <a:extLst>
                <a:ext uri="{FF2B5EF4-FFF2-40B4-BE49-F238E27FC236}">
                  <a16:creationId xmlns:a16="http://schemas.microsoft.com/office/drawing/2014/main" id="{84F86459-0815-4E9F-A5A0-6FB54525CA8C}"/>
                </a:ext>
              </a:extLst>
            </p:cNvPr>
            <p:cNvSpPr/>
            <p:nvPr/>
          </p:nvSpPr>
          <p:spPr>
            <a:xfrm>
              <a:off x="758766" y="627148"/>
              <a:ext cx="45719" cy="82926"/>
            </a:xfrm>
            <a:prstGeom prst="downArrow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E7B657F-D87A-4D8C-BF57-FBA8C7CD04A2}"/>
                </a:ext>
              </a:extLst>
            </p:cNvPr>
            <p:cNvSpPr/>
            <p:nvPr/>
          </p:nvSpPr>
          <p:spPr>
            <a:xfrm>
              <a:off x="734103" y="731511"/>
              <a:ext cx="96116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40" name="Picture 2" descr="와이파이 아이콘 png에 대한 이미지 검색결과">
            <a:extLst>
              <a:ext uri="{FF2B5EF4-FFF2-40B4-BE49-F238E27FC236}">
                <a16:creationId xmlns:a16="http://schemas.microsoft.com/office/drawing/2014/main" id="{6B68D826-118D-47A1-B444-D689881D2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06" y="567010"/>
            <a:ext cx="194488" cy="2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DCD0E7F-F828-4E10-9FB2-191C5A0287A8}"/>
              </a:ext>
            </a:extLst>
          </p:cNvPr>
          <p:cNvSpPr txBox="1"/>
          <p:nvPr/>
        </p:nvSpPr>
        <p:spPr>
          <a:xfrm>
            <a:off x="2997825" y="611909"/>
            <a:ext cx="357211" cy="16186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오후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1:36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AAC68AE-4FCD-48E1-A8AB-D7073F6AD09E}"/>
              </a:ext>
            </a:extLst>
          </p:cNvPr>
          <p:cNvGrpSpPr/>
          <p:nvPr/>
        </p:nvGrpSpPr>
        <p:grpSpPr>
          <a:xfrm>
            <a:off x="2892191" y="625119"/>
            <a:ext cx="67234" cy="120215"/>
            <a:chOff x="2908098" y="619108"/>
            <a:chExt cx="67234" cy="132237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461FDEC-D4DD-40F5-9ED5-E7DB19E36B25}"/>
                </a:ext>
              </a:extLst>
            </p:cNvPr>
            <p:cNvSpPr/>
            <p:nvPr/>
          </p:nvSpPr>
          <p:spPr>
            <a:xfrm>
              <a:off x="2908098" y="636145"/>
              <a:ext cx="67234" cy="11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D727164-F9B1-4690-80DB-63656A766977}"/>
                </a:ext>
              </a:extLst>
            </p:cNvPr>
            <p:cNvSpPr/>
            <p:nvPr/>
          </p:nvSpPr>
          <p:spPr>
            <a:xfrm>
              <a:off x="2923715" y="619108"/>
              <a:ext cx="36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D32D6E6A-C90B-4052-BAE2-FEAE972CEFD0}"/>
              </a:ext>
            </a:extLst>
          </p:cNvPr>
          <p:cNvSpPr txBox="1"/>
          <p:nvPr/>
        </p:nvSpPr>
        <p:spPr>
          <a:xfrm>
            <a:off x="2652819" y="625955"/>
            <a:ext cx="221799" cy="13377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100%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214D5489-A3CA-4B9C-981A-50A74A6D6FB7}"/>
              </a:ext>
            </a:extLst>
          </p:cNvPr>
          <p:cNvGrpSpPr/>
          <p:nvPr/>
        </p:nvGrpSpPr>
        <p:grpSpPr>
          <a:xfrm>
            <a:off x="8374395" y="83153"/>
            <a:ext cx="3712048" cy="864000"/>
            <a:chOff x="8463295" y="83153"/>
            <a:chExt cx="3712048" cy="864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59BB8A9E-5858-4561-90E1-24B019652CE9}"/>
                </a:ext>
              </a:extLst>
            </p:cNvPr>
            <p:cNvGrpSpPr/>
            <p:nvPr/>
          </p:nvGrpSpPr>
          <p:grpSpPr>
            <a:xfrm>
              <a:off x="8463295" y="241621"/>
              <a:ext cx="2997154" cy="541687"/>
              <a:chOff x="792595" y="341536"/>
              <a:chExt cx="2551003" cy="595856"/>
            </a:xfrm>
          </p:grpSpPr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F452656F-55D4-4D3C-ABD7-458D5951FB3B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5324E39-8019-4E7C-BD13-EDFFE331BE72}"/>
                  </a:ext>
                </a:extLst>
              </p:cNvPr>
              <p:cNvSpPr txBox="1"/>
              <p:nvPr/>
            </p:nvSpPr>
            <p:spPr>
              <a:xfrm>
                <a:off x="792595" y="44516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Chat Bot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-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영화 순위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4EB1241E-7B13-450F-BB44-08D32C3A94F4}"/>
                </a:ext>
              </a:extLst>
            </p:cNvPr>
            <p:cNvGrpSpPr/>
            <p:nvPr/>
          </p:nvGrpSpPr>
          <p:grpSpPr>
            <a:xfrm>
              <a:off x="11294750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EFF0D7F2-C01A-432A-9A07-ED8C784CEBF3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6464AEA-155B-47E2-B45A-790C456AC732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02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DC3D657C-02D8-4FFC-813C-3C6073FF0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34" y="-1"/>
            <a:ext cx="3664800" cy="766210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84B36E90-11AB-4BA9-9267-F90130F0A6B8}"/>
              </a:ext>
            </a:extLst>
          </p:cNvPr>
          <p:cNvGrpSpPr/>
          <p:nvPr/>
        </p:nvGrpSpPr>
        <p:grpSpPr>
          <a:xfrm>
            <a:off x="4144616" y="821853"/>
            <a:ext cx="5498764" cy="5168104"/>
            <a:chOff x="4358159" y="1103672"/>
            <a:chExt cx="5506014" cy="517424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8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3DCF6E95-A343-4BB4-8915-3F2E730429F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358159" y="1515138"/>
              <a:ext cx="5506014" cy="4762783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Chat Bot Start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sz="1600" dirty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---------------------------------------------</a:t>
              </a:r>
            </a:p>
            <a:p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/</a:t>
              </a:r>
              <a:r>
                <a:rPr lang="en-US" altLang="ko-KR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movierank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“</a:t>
              </a:r>
              <a:r>
                <a:rPr lang="ko-KR" altLang="en-US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실시간 </a:t>
              </a:r>
              <a:r>
                <a:rPr lang="en-US" altLang="ko-KR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NAVER MOIVE RANK”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</a:t>
              </a:r>
              <a:r>
                <a:rPr lang="en-US" altLang="ko-KR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def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절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- /</a:t>
              </a:r>
              <a:r>
                <a:rPr lang="en-US" altLang="ko-KR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movierank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입력시</a:t>
              </a:r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“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네이버 실시간 영화 순위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“ </a:t>
              </a:r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rank for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문으로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10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위까지 검색하도록 지정 출력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99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5F23C14-0CEF-4E4A-8C73-E1119E0C4C3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836418" y="1103672"/>
              <a:ext cx="2904214" cy="4190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36576" tIns="9144" rIns="36576" bIns="9144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4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en-US" altLang="ko-KR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Start</a:t>
              </a:r>
              <a:endParaRPr lang="en-US" altLang="ko-KR" sz="20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sz="4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514" y="553253"/>
            <a:ext cx="3115208" cy="565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0" y="-4762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153FAD-6069-4F2C-BDEF-DF6DE1DC7B42}"/>
              </a:ext>
            </a:extLst>
          </p:cNvPr>
          <p:cNvGrpSpPr/>
          <p:nvPr/>
        </p:nvGrpSpPr>
        <p:grpSpPr>
          <a:xfrm>
            <a:off x="10452961" y="4865"/>
            <a:ext cx="1637037" cy="903737"/>
            <a:chOff x="10489278" y="5884867"/>
            <a:chExt cx="1637037" cy="90373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3A3C307-8E41-4E97-845F-A37816853A88}"/>
                </a:ext>
              </a:extLst>
            </p:cNvPr>
            <p:cNvGrpSpPr/>
            <p:nvPr/>
          </p:nvGrpSpPr>
          <p:grpSpPr>
            <a:xfrm>
              <a:off x="11252637" y="5918698"/>
              <a:ext cx="227275" cy="200523"/>
              <a:chOff x="11300859" y="5991022"/>
              <a:chExt cx="227275" cy="136960"/>
            </a:xfrm>
            <a:solidFill>
              <a:srgbClr val="ECE7D4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이등변 삼각형 19">
                <a:extLst>
                  <a:ext uri="{FF2B5EF4-FFF2-40B4-BE49-F238E27FC236}">
                    <a16:creationId xmlns:a16="http://schemas.microsoft.com/office/drawing/2014/main" id="{36CCFB3C-192B-419B-A3FB-7D237344746A}"/>
                  </a:ext>
                </a:extLst>
              </p:cNvPr>
              <p:cNvSpPr/>
              <p:nvPr/>
            </p:nvSpPr>
            <p:spPr>
              <a:xfrm>
                <a:off x="11300859" y="5991022"/>
                <a:ext cx="223200" cy="136960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A521A442-0D14-41CF-B17B-D4BC6416DDF5}"/>
                  </a:ext>
                </a:extLst>
              </p:cNvPr>
              <p:cNvSpPr/>
              <p:nvPr/>
            </p:nvSpPr>
            <p:spPr>
              <a:xfrm rot="11097747">
                <a:off x="11308534" y="5999247"/>
                <a:ext cx="219600" cy="118800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3F0EC8C-2F22-40BD-B9A3-BAC2A1B463EA}"/>
                </a:ext>
              </a:extLst>
            </p:cNvPr>
            <p:cNvSpPr/>
            <p:nvPr/>
          </p:nvSpPr>
          <p:spPr>
            <a:xfrm>
              <a:off x="10507397" y="6118357"/>
              <a:ext cx="1600798" cy="6702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122F05-4423-4280-9974-FC1B390E3B7E}"/>
                </a:ext>
              </a:extLst>
            </p:cNvPr>
            <p:cNvSpPr txBox="1"/>
            <p:nvPr/>
          </p:nvSpPr>
          <p:spPr>
            <a:xfrm>
              <a:off x="10489278" y="6322460"/>
              <a:ext cx="163703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500" b="1" dirty="0" smtClean="0">
                  <a:solidFill>
                    <a:srgbClr val="81D0EF"/>
                  </a:solidFill>
                  <a:latin typeface="- 제목1 OTF" panose="02020603020101020101" pitchFamily="18" charset="-127"/>
                  <a:ea typeface="- 제목1 OTF" panose="02020603020101020101" pitchFamily="18" charset="-127"/>
                </a:rPr>
                <a:t>데이터 </a:t>
              </a:r>
              <a:r>
                <a:rPr lang="ko-KR" altLang="en-US" sz="1500" b="1" dirty="0" err="1" smtClean="0">
                  <a:solidFill>
                    <a:srgbClr val="81D0EF"/>
                  </a:solidFill>
                  <a:latin typeface="- 제목1 OTF" panose="02020603020101020101" pitchFamily="18" charset="-127"/>
                  <a:ea typeface="- 제목1 OTF" panose="02020603020101020101" pitchFamily="18" charset="-127"/>
                </a:rPr>
                <a:t>크롤링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- 제목1 OTF" panose="02020603020101020101" pitchFamily="18" charset="-127"/>
                <a:ea typeface="- 제목1 OTF" panose="02020603020101020101" pitchFamily="18" charset="-127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C1BE15E-3FB4-49F5-8E61-ABCDFAD186A5}"/>
                </a:ext>
              </a:extLst>
            </p:cNvPr>
            <p:cNvGrpSpPr/>
            <p:nvPr/>
          </p:nvGrpSpPr>
          <p:grpSpPr>
            <a:xfrm>
              <a:off x="11269915" y="5884867"/>
              <a:ext cx="219676" cy="61580"/>
              <a:chOff x="11316400" y="5953245"/>
              <a:chExt cx="219733" cy="61580"/>
            </a:xfrm>
            <a:solidFill>
              <a:srgbClr val="ECE7D4"/>
            </a:solidFill>
          </p:grpSpPr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DB84D4AD-91FB-4702-89A8-5197645F14AA}"/>
                  </a:ext>
                </a:extLst>
              </p:cNvPr>
              <p:cNvSpPr/>
              <p:nvPr/>
            </p:nvSpPr>
            <p:spPr>
              <a:xfrm rot="381329">
                <a:off x="11316400" y="5953245"/>
                <a:ext cx="63500" cy="40642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96BDD3F1-2BC3-47A8-8597-8FA8C413C2FB}"/>
                  </a:ext>
                </a:extLst>
              </p:cNvPr>
              <p:cNvSpPr/>
              <p:nvPr/>
            </p:nvSpPr>
            <p:spPr>
              <a:xfrm rot="381329">
                <a:off x="11367681" y="5958415"/>
                <a:ext cx="63198" cy="51027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817E9404-936C-498E-95F2-D26EC069136B}"/>
                  </a:ext>
                </a:extLst>
              </p:cNvPr>
              <p:cNvSpPr/>
              <p:nvPr/>
            </p:nvSpPr>
            <p:spPr>
              <a:xfrm rot="381329">
                <a:off x="11415469" y="5963798"/>
                <a:ext cx="63198" cy="51027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이등변 삼각형 29">
                <a:extLst>
                  <a:ext uri="{FF2B5EF4-FFF2-40B4-BE49-F238E27FC236}">
                    <a16:creationId xmlns:a16="http://schemas.microsoft.com/office/drawing/2014/main" id="{21F7D701-C6F2-42BA-B3B2-97EF1005912C}"/>
                  </a:ext>
                </a:extLst>
              </p:cNvPr>
              <p:cNvSpPr/>
              <p:nvPr/>
            </p:nvSpPr>
            <p:spPr>
              <a:xfrm rot="381329">
                <a:off x="11473300" y="5961885"/>
                <a:ext cx="62833" cy="5061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6879C-39D6-4BE5-A6C2-DF8232CA70E9}"/>
                </a:ext>
              </a:extLst>
            </p:cNvPr>
            <p:cNvSpPr/>
            <p:nvPr/>
          </p:nvSpPr>
          <p:spPr>
            <a:xfrm rot="388992">
              <a:off x="11252425" y="5980701"/>
              <a:ext cx="219075" cy="195278"/>
            </a:xfrm>
            <a:prstGeom prst="rect">
              <a:avLst/>
            </a:prstGeom>
            <a:solidFill>
              <a:srgbClr val="ECE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6299560-840B-4878-A844-985E7C296B6C}"/>
                </a:ext>
              </a:extLst>
            </p:cNvPr>
            <p:cNvGrpSpPr/>
            <p:nvPr/>
          </p:nvGrpSpPr>
          <p:grpSpPr>
            <a:xfrm>
              <a:off x="11239660" y="6166036"/>
              <a:ext cx="220502" cy="52833"/>
              <a:chOff x="11292549" y="6183601"/>
              <a:chExt cx="220502" cy="52833"/>
            </a:xfrm>
            <a:solidFill>
              <a:srgbClr val="ECE7D4"/>
            </a:solidFill>
          </p:grpSpPr>
          <p:sp>
            <p:nvSpPr>
              <p:cNvPr id="32" name="이등변 삼각형 31">
                <a:extLst>
                  <a:ext uri="{FF2B5EF4-FFF2-40B4-BE49-F238E27FC236}">
                    <a16:creationId xmlns:a16="http://schemas.microsoft.com/office/drawing/2014/main" id="{2996C4AF-E01C-4134-8243-4AE3A941218D}"/>
                  </a:ext>
                </a:extLst>
              </p:cNvPr>
              <p:cNvSpPr/>
              <p:nvPr/>
            </p:nvSpPr>
            <p:spPr>
              <a:xfrm rot="381329" flipH="1" flipV="1">
                <a:off x="11449551" y="6200434"/>
                <a:ext cx="63500" cy="36000"/>
              </a:xfrm>
              <a:prstGeom prst="triangle">
                <a:avLst>
                  <a:gd name="adj" fmla="val 7136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FAFDF55C-7767-4FEC-8A4B-D96A8213C172}"/>
                  </a:ext>
                </a:extLst>
              </p:cNvPr>
              <p:cNvSpPr/>
              <p:nvPr/>
            </p:nvSpPr>
            <p:spPr>
              <a:xfrm rot="381329" flipH="1" flipV="1">
                <a:off x="11389211" y="6193016"/>
                <a:ext cx="63198" cy="36000"/>
              </a:xfrm>
              <a:prstGeom prst="triangle">
                <a:avLst>
                  <a:gd name="adj" fmla="val 5872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3FC67DF9-FCC9-492B-AEA9-6E2877A991D7}"/>
                  </a:ext>
                </a:extLst>
              </p:cNvPr>
              <p:cNvSpPr/>
              <p:nvPr/>
            </p:nvSpPr>
            <p:spPr>
              <a:xfrm rot="381329" flipH="1" flipV="1">
                <a:off x="11339900" y="6189040"/>
                <a:ext cx="63198" cy="36000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96D3D8F4-157E-4C3F-8E74-D7133263B6B1}"/>
                  </a:ext>
                </a:extLst>
              </p:cNvPr>
              <p:cNvSpPr/>
              <p:nvPr/>
            </p:nvSpPr>
            <p:spPr>
              <a:xfrm rot="381329" flipH="1" flipV="1">
                <a:off x="11292549" y="6183601"/>
                <a:ext cx="63198" cy="36000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CC2B2EB-0369-4C53-8E84-056C8B77DB18}"/>
              </a:ext>
            </a:extLst>
          </p:cNvPr>
          <p:cNvSpPr txBox="1"/>
          <p:nvPr/>
        </p:nvSpPr>
        <p:spPr>
          <a:xfrm>
            <a:off x="2037708" y="2518334"/>
            <a:ext cx="8116584" cy="11695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감사합니다 </a:t>
            </a:r>
            <a:r>
              <a:rPr lang="en-US" altLang="ko-K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:)</a:t>
            </a:r>
          </a:p>
        </p:txBody>
      </p:sp>
      <p:pic>
        <p:nvPicPr>
          <p:cNvPr id="26" name="Picture 2" descr="챗봇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272" y="433508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3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462358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solidFill>
                      <a:srgbClr val="66666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주제 선정 이유</a:t>
                </a:r>
                <a:endParaRPr lang="ko-KR" altLang="en-US" sz="20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00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16" name="내용 개체 틀 8"/>
          <p:cNvSpPr txBox="1">
            <a:spLocks/>
          </p:cNvSpPr>
          <p:nvPr/>
        </p:nvSpPr>
        <p:spPr>
          <a:xfrm>
            <a:off x="179832" y="645832"/>
            <a:ext cx="8686800" cy="571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NAVER </a:t>
            </a:r>
            <a:r>
              <a:rPr lang="ko-KR" altLang="en-US" smtClean="0"/>
              <a:t>영화랭킹 웹페이지 </a:t>
            </a:r>
            <a:r>
              <a:rPr lang="en-US" altLang="ko-KR" smtClean="0"/>
              <a:t>crawling</a:t>
            </a:r>
          </a:p>
        </p:txBody>
      </p:sp>
      <p:pic>
        <p:nvPicPr>
          <p:cNvPr id="18" name="그림 1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5" y="1334753"/>
            <a:ext cx="8761746" cy="1989885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4761" y="3676558"/>
            <a:ext cx="6981825" cy="1721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62" y="3165199"/>
            <a:ext cx="5279940" cy="366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DDCE7E-DB6F-4472-9C0D-6975339C74D4}"/>
              </a:ext>
            </a:extLst>
          </p:cNvPr>
          <p:cNvSpPr txBox="1"/>
          <p:nvPr/>
        </p:nvSpPr>
        <p:spPr>
          <a:xfrm>
            <a:off x="4091782" y="1551360"/>
            <a:ext cx="4269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77777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77777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000" dirty="0">
                <a:solidFill>
                  <a:srgbClr val="77777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77777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CRAWLING </a:t>
            </a:r>
            <a:r>
              <a:rPr lang="ko-KR" altLang="en-US" sz="2000" dirty="0" smtClean="0">
                <a:solidFill>
                  <a:srgbClr val="77777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수업 중 배운 </a:t>
            </a:r>
            <a:r>
              <a:rPr lang="en-US" altLang="ko-KR" sz="2000" dirty="0" smtClean="0">
                <a:solidFill>
                  <a:srgbClr val="77777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&gt;</a:t>
            </a:r>
            <a:endParaRPr lang="ko-KR" altLang="en-US" sz="1600" dirty="0">
              <a:solidFill>
                <a:srgbClr val="666666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AutoShape 2" descr="구글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구글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구글에 대한 이미지 검색결과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관련 이미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8" y="3138601"/>
            <a:ext cx="4777192" cy="211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0" descr="텔레그램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839" y="1143518"/>
            <a:ext cx="4452813" cy="263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62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953489" cy="864000"/>
            <a:chOff x="130418" y="83153"/>
            <a:chExt cx="4953489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34041" y="241621"/>
              <a:ext cx="4349866" cy="541687"/>
              <a:chOff x="861410" y="341536"/>
              <a:chExt cx="2528758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907980" y="462358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66666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왜</a:t>
                </a:r>
                <a:r>
                  <a:rPr lang="ko-KR" altLang="en-US" sz="2000" dirty="0" smtClean="0">
                    <a:solidFill>
                      <a:srgbClr val="66666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66666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Telegram</a:t>
                </a:r>
                <a:r>
                  <a:rPr lang="ko-KR" altLang="en-US" sz="2000" dirty="0" smtClean="0">
                    <a:solidFill>
                      <a:srgbClr val="66666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66666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Chat Bot</a:t>
                </a:r>
                <a:r>
                  <a:rPr lang="ko-KR" altLang="en-US" sz="2000" dirty="0" smtClean="0">
                    <a:solidFill>
                      <a:srgbClr val="66666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66666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???</a:t>
                </a:r>
                <a:endParaRPr lang="ko-KR" altLang="en-US" sz="20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00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pic>
        <p:nvPicPr>
          <p:cNvPr id="1026" name="Picture 2" descr="카카오톡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11" y="154594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페이스북 챗봇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0" descr="페이스북 챗봇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2" descr="페이스북 챗봇에 대한 이미지 검색결과"/>
          <p:cNvSpPr>
            <a:spLocks noChangeAspect="1" noChangeArrowheads="1"/>
          </p:cNvSpPr>
          <p:nvPr/>
        </p:nvSpPr>
        <p:spPr bwMode="auto">
          <a:xfrm>
            <a:off x="-574986" y="241621"/>
            <a:ext cx="2308142" cy="230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6" descr="텔레그램에 대한 이미지 검색결과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8" descr="텔레그램에 대한 이미지 검색결과"/>
          <p:cNvSpPr>
            <a:spLocks noChangeAspect="1" noChangeArrowheads="1"/>
          </p:cNvSpPr>
          <p:nvPr/>
        </p:nvSpPr>
        <p:spPr bwMode="auto">
          <a:xfrm>
            <a:off x="348156" y="32046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50" name="Picture 26" descr="카카오톡 오픈빌더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168" y="3273732"/>
            <a:ext cx="6086475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22" descr="카카오톡 오픈빌더에 대한 이미지 검색결과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24" descr="카카오톡 오픈빌더에 대한 이미지 검색결과"/>
          <p:cNvSpPr>
            <a:spLocks noChangeAspect="1" noChangeArrowheads="1"/>
          </p:cNvSpPr>
          <p:nvPr/>
        </p:nvSpPr>
        <p:spPr bwMode="auto">
          <a:xfrm>
            <a:off x="3158752" y="50473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" descr="파이썬 flask에 대한 이미지 검색결과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4" descr="파이썬 flask에 대한 이미지 검색결과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파이썬 flask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42" y="1155423"/>
            <a:ext cx="47625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네이버 챗봇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199" y="2727234"/>
            <a:ext cx="4785782" cy="268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페이스북 챗봇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00" y="1446099"/>
            <a:ext cx="3515568" cy="211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8" descr="goorm에 대한 이미지 검색결과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10" descr="goorm에 대한 이미지 검색결과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AutoShape 20" descr="goorm에 대한 이미지 검색결과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70" name="Picture 22" descr="goorm에 대한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628" y="3617784"/>
            <a:ext cx="2283696" cy="228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페이스북 챗봇에 대한 이미지 검색결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64" y="1017647"/>
            <a:ext cx="8807652" cy="572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62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768D814-AC65-4339-AF69-06B3E475DF47}"/>
                </a:ext>
              </a:extLst>
            </p:cNvPr>
            <p:cNvSpPr/>
            <p:nvPr/>
          </p:nvSpPr>
          <p:spPr>
            <a:xfrm>
              <a:off x="734041" y="241621"/>
              <a:ext cx="4269759" cy="54168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85D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00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2" name="AutoShape 8" descr="페이스북 챗봇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0" descr="페이스북 챗봇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2" descr="페이스북 챗봇에 대한 이미지 검색결과"/>
          <p:cNvSpPr>
            <a:spLocks noChangeAspect="1" noChangeArrowheads="1"/>
          </p:cNvSpPr>
          <p:nvPr/>
        </p:nvSpPr>
        <p:spPr bwMode="auto">
          <a:xfrm>
            <a:off x="-574986" y="241621"/>
            <a:ext cx="2308142" cy="230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6" descr="텔레그램에 대한 이미지 검색결과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8" descr="텔레그램에 대한 이미지 검색결과"/>
          <p:cNvSpPr>
            <a:spLocks noChangeAspect="1" noChangeArrowheads="1"/>
          </p:cNvSpPr>
          <p:nvPr/>
        </p:nvSpPr>
        <p:spPr bwMode="auto">
          <a:xfrm>
            <a:off x="348156" y="32046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2" descr="카카오톡 오픈빌더에 대한 이미지 검색결과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24" descr="카카오톡 오픈빌더에 대한 이미지 검색결과"/>
          <p:cNvSpPr>
            <a:spLocks noChangeAspect="1" noChangeArrowheads="1"/>
          </p:cNvSpPr>
          <p:nvPr/>
        </p:nvSpPr>
        <p:spPr bwMode="auto">
          <a:xfrm>
            <a:off x="3158752" y="50473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4" name="Picture 20" descr="텔레그램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42" y="1051305"/>
            <a:ext cx="9595944" cy="567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2DDCE7E-DB6F-4472-9C0D-6975339C74D4}"/>
              </a:ext>
            </a:extLst>
          </p:cNvPr>
          <p:cNvSpPr txBox="1"/>
          <p:nvPr/>
        </p:nvSpPr>
        <p:spPr>
          <a:xfrm>
            <a:off x="814149" y="351459"/>
            <a:ext cx="426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66666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Telegram</a:t>
            </a:r>
            <a:r>
              <a:rPr lang="ko-KR" altLang="en-US" sz="2000" dirty="0" smtClean="0">
                <a:solidFill>
                  <a:srgbClr val="66666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66666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Chat Bot</a:t>
            </a:r>
            <a:r>
              <a:rPr lang="ko-KR" altLang="en-US" sz="2000" dirty="0" smtClean="0">
                <a:solidFill>
                  <a:srgbClr val="66666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66666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?</a:t>
            </a:r>
            <a:endParaRPr lang="ko-KR" altLang="en-US" sz="2000" dirty="0">
              <a:solidFill>
                <a:srgbClr val="666666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7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err="1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Telegram_BotFather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00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28" name="텍스트 상자 5">
            <a:extLst>
              <a:ext uri="{FF2B5EF4-FFF2-40B4-BE49-F238E27FC236}">
                <a16:creationId xmlns:a16="http://schemas.microsoft.com/office/drawing/2014/main" id="{2A5DD116-A5A0-4617-98C5-8D94E4DB5C88}"/>
              </a:ext>
            </a:extLst>
          </p:cNvPr>
          <p:cNvSpPr txBox="1">
            <a:spLocks/>
          </p:cNvSpPr>
          <p:nvPr/>
        </p:nvSpPr>
        <p:spPr>
          <a:xfrm>
            <a:off x="6230111" y="3125741"/>
            <a:ext cx="5900881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Telegram - </a:t>
            </a:r>
            <a:r>
              <a:rPr lang="en-US" altLang="ko-KR" sz="2400" b="1" dirty="0" err="1" smtClean="0">
                <a:solidFill>
                  <a:srgbClr val="0070C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Telegram_BotFather</a:t>
            </a:r>
            <a:endParaRPr lang="ko-KR" altLang="en-US" sz="2600" dirty="0">
              <a:solidFill>
                <a:srgbClr val="0070C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026" name="Picture 2" descr="https://o.remove.bg/downloads/8b59f34a-51b4-449d-aa38-69eea9b2af68/image-removebg-preview.png">
            <a:extLst>
              <a:ext uri="{FF2B5EF4-FFF2-40B4-BE49-F238E27FC236}">
                <a16:creationId xmlns:a16="http://schemas.microsoft.com/office/drawing/2014/main" id="{0AF11E80-0D91-4A5F-8545-7DE688FF81AB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4" t="21424" r="5519" b="63814"/>
          <a:stretch/>
        </p:blipFill>
        <p:spPr bwMode="auto">
          <a:xfrm>
            <a:off x="5782812" y="3551869"/>
            <a:ext cx="6375398" cy="10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o.remove.bg/downloads/0693b232-731c-4daa-b85a-b634c746503c/image-removebg-preview.png">
            <a:extLst>
              <a:ext uri="{FF2B5EF4-FFF2-40B4-BE49-F238E27FC236}">
                <a16:creationId xmlns:a16="http://schemas.microsoft.com/office/drawing/2014/main" id="{8631F3DE-738F-405F-BB61-828AB7315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25" t="62682" r="39319" b="12349"/>
          <a:stretch/>
        </p:blipFill>
        <p:spPr bwMode="auto">
          <a:xfrm rot="1246864">
            <a:off x="11330243" y="2972224"/>
            <a:ext cx="904813" cy="101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381" y="1215150"/>
            <a:ext cx="4998431" cy="5367338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4629737" y="2928463"/>
            <a:ext cx="456613" cy="1290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34437" y="4195288"/>
            <a:ext cx="843963" cy="1132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2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err="1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Telegram_BotFather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00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28" name="텍스트 상자 5">
            <a:extLst>
              <a:ext uri="{FF2B5EF4-FFF2-40B4-BE49-F238E27FC236}">
                <a16:creationId xmlns:a16="http://schemas.microsoft.com/office/drawing/2014/main" id="{2A5DD116-A5A0-4617-98C5-8D94E4DB5C88}"/>
              </a:ext>
            </a:extLst>
          </p:cNvPr>
          <p:cNvSpPr txBox="1">
            <a:spLocks/>
          </p:cNvSpPr>
          <p:nvPr/>
        </p:nvSpPr>
        <p:spPr>
          <a:xfrm>
            <a:off x="6230111" y="3125741"/>
            <a:ext cx="5900881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Telegram - </a:t>
            </a:r>
            <a:r>
              <a:rPr lang="en-US" altLang="ko-KR" sz="2400" b="1" dirty="0" err="1" smtClean="0">
                <a:solidFill>
                  <a:srgbClr val="0070C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Telegram_BotFather</a:t>
            </a:r>
            <a:endParaRPr lang="ko-KR" altLang="en-US" sz="2600" dirty="0">
              <a:solidFill>
                <a:srgbClr val="0070C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026" name="Picture 2" descr="https://o.remove.bg/downloads/8b59f34a-51b4-449d-aa38-69eea9b2af68/image-removebg-preview.png">
            <a:extLst>
              <a:ext uri="{FF2B5EF4-FFF2-40B4-BE49-F238E27FC236}">
                <a16:creationId xmlns:a16="http://schemas.microsoft.com/office/drawing/2014/main" id="{0AF11E80-0D91-4A5F-8545-7DE688FF81AB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4" t="21424" r="5519" b="63814"/>
          <a:stretch/>
        </p:blipFill>
        <p:spPr bwMode="auto">
          <a:xfrm>
            <a:off x="5782812" y="3551869"/>
            <a:ext cx="6375398" cy="10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o.remove.bg/downloads/0693b232-731c-4daa-b85a-b634c746503c/image-removebg-preview.png">
            <a:extLst>
              <a:ext uri="{FF2B5EF4-FFF2-40B4-BE49-F238E27FC236}">
                <a16:creationId xmlns:a16="http://schemas.microsoft.com/office/drawing/2014/main" id="{8631F3DE-738F-405F-BB61-828AB7315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25" t="62682" r="39319" b="12349"/>
          <a:stretch/>
        </p:blipFill>
        <p:spPr bwMode="auto">
          <a:xfrm rot="1246864">
            <a:off x="11330243" y="2972224"/>
            <a:ext cx="904813" cy="101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506" y="1105621"/>
            <a:ext cx="5183956" cy="555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7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28" name="텍스트 상자 5">
            <a:extLst>
              <a:ext uri="{FF2B5EF4-FFF2-40B4-BE49-F238E27FC236}">
                <a16:creationId xmlns:a16="http://schemas.microsoft.com/office/drawing/2014/main" id="{2A5DD116-A5A0-4617-98C5-8D94E4DB5C88}"/>
              </a:ext>
            </a:extLst>
          </p:cNvPr>
          <p:cNvSpPr txBox="1">
            <a:spLocks/>
          </p:cNvSpPr>
          <p:nvPr/>
        </p:nvSpPr>
        <p:spPr>
          <a:xfrm>
            <a:off x="6230111" y="1644127"/>
            <a:ext cx="5900881" cy="19402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작업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Python – </a:t>
            </a:r>
            <a:r>
              <a:rPr lang="en-US" altLang="ko-KR" sz="2400" b="1" dirty="0" err="1" smtClean="0">
                <a:solidFill>
                  <a:srgbClr val="92D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PyCham</a:t>
            </a:r>
            <a:endParaRPr lang="en-US" altLang="ko-KR" sz="2400" b="1" dirty="0" smtClean="0">
              <a:solidFill>
                <a:srgbClr val="92D05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Telegram - </a:t>
            </a:r>
            <a:r>
              <a:rPr lang="en-US" altLang="ko-KR" sz="2400" b="1" dirty="0" err="1" smtClean="0">
                <a:solidFill>
                  <a:srgbClr val="0070C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Telegram_BotFather</a:t>
            </a:r>
            <a:endParaRPr lang="ko-KR" altLang="en-US" sz="2600" dirty="0">
              <a:solidFill>
                <a:srgbClr val="0070C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026" name="Picture 2" descr="https://o.remove.bg/downloads/8b59f34a-51b4-449d-aa38-69eea9b2af68/image-removebg-preview.png">
            <a:extLst>
              <a:ext uri="{FF2B5EF4-FFF2-40B4-BE49-F238E27FC236}">
                <a16:creationId xmlns:a16="http://schemas.microsoft.com/office/drawing/2014/main" id="{0AF11E80-0D91-4A5F-8545-7DE688FF81AB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4" t="21424" r="5519" b="63814"/>
          <a:stretch/>
        </p:blipFill>
        <p:spPr bwMode="auto">
          <a:xfrm>
            <a:off x="5782812" y="3551869"/>
            <a:ext cx="6375398" cy="10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o.remove.bg/downloads/0693b232-731c-4daa-b85a-b634c746503c/image-removebg-preview.png">
            <a:extLst>
              <a:ext uri="{FF2B5EF4-FFF2-40B4-BE49-F238E27FC236}">
                <a16:creationId xmlns:a16="http://schemas.microsoft.com/office/drawing/2014/main" id="{8631F3DE-738F-405F-BB61-828AB7315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25" t="62682" r="39319" b="12349"/>
          <a:stretch/>
        </p:blipFill>
        <p:spPr bwMode="auto">
          <a:xfrm rot="1246864">
            <a:off x="11330243" y="2972224"/>
            <a:ext cx="904813" cy="101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87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10514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- Import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1513D5-7569-4987-BC0A-7537333BE1CD}"/>
              </a:ext>
            </a:extLst>
          </p:cNvPr>
          <p:cNvSpPr/>
          <p:nvPr/>
        </p:nvSpPr>
        <p:spPr>
          <a:xfrm>
            <a:off x="6617760" y="2086343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3A593-D17A-4047-B386-83C6461E3F84}"/>
              </a:ext>
            </a:extLst>
          </p:cNvPr>
          <p:cNvSpPr/>
          <p:nvPr/>
        </p:nvSpPr>
        <p:spPr>
          <a:xfrm>
            <a:off x="6577630" y="2044272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9B6232-A27B-4F34-97E9-37AE8EC558CE}"/>
              </a:ext>
            </a:extLst>
          </p:cNvPr>
          <p:cNvSpPr/>
          <p:nvPr/>
        </p:nvSpPr>
        <p:spPr>
          <a:xfrm>
            <a:off x="6524603" y="2030248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6C576A-A991-440F-BCB4-2FEC80F9F5E6}"/>
              </a:ext>
            </a:extLst>
          </p:cNvPr>
          <p:cNvCxnSpPr>
            <a:cxnSpLocks/>
          </p:cNvCxnSpPr>
          <p:nvPr/>
        </p:nvCxnSpPr>
        <p:spPr>
          <a:xfrm>
            <a:off x="6521753" y="2691925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E13222-71F6-423B-8F03-B6EB2B72B99D}"/>
              </a:ext>
            </a:extLst>
          </p:cNvPr>
          <p:cNvCxnSpPr>
            <a:cxnSpLocks/>
          </p:cNvCxnSpPr>
          <p:nvPr/>
        </p:nvCxnSpPr>
        <p:spPr>
          <a:xfrm>
            <a:off x="6521753" y="4583570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CB61DB-432F-4001-AA88-8E84A6FB4744}"/>
              </a:ext>
            </a:extLst>
          </p:cNvPr>
          <p:cNvCxnSpPr>
            <a:cxnSpLocks/>
          </p:cNvCxnSpPr>
          <p:nvPr/>
        </p:nvCxnSpPr>
        <p:spPr>
          <a:xfrm>
            <a:off x="6521753" y="5718557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76F141-66E3-45ED-B9AE-8AD71D5C467A}"/>
              </a:ext>
            </a:extLst>
          </p:cNvPr>
          <p:cNvCxnSpPr>
            <a:cxnSpLocks/>
          </p:cNvCxnSpPr>
          <p:nvPr/>
        </p:nvCxnSpPr>
        <p:spPr>
          <a:xfrm flipV="1">
            <a:off x="6626227" y="2172513"/>
            <a:ext cx="119293" cy="1499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649535" y="2297085"/>
            <a:ext cx="5311781" cy="378693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from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telegram.ext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(</a:t>
            </a:r>
            <a:r>
              <a:rPr lang="en-US" sz="1600" dirty="0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Updater, </a:t>
            </a:r>
            <a:r>
              <a:rPr lang="en-US" sz="1600" dirty="0" err="1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CommandHandler</a:t>
            </a:r>
            <a:r>
              <a:rPr lang="en-US" sz="1600" dirty="0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sz="1600" dirty="0" err="1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MessageHandler</a:t>
            </a:r>
            <a:r>
              <a:rPr lang="en-US" sz="1600" dirty="0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Filters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,)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logging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from bs4 </a:t>
            </a:r>
            <a:r>
              <a:rPr lang="en-US" sz="1600" dirty="0" smtClean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BeautifulSoup</a:t>
            </a:r>
            <a:endParaRPr lang="en-US" sz="1600" dirty="0" smtClean="0">
              <a:solidFill>
                <a:srgbClr val="0070C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requests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urllib.request</a:t>
            </a:r>
            <a:endParaRPr lang="ko-KR" altLang="en-US" sz="1600" b="1" dirty="0">
              <a:solidFill>
                <a:srgbClr val="0070C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03C99CF-D1C5-4C51-9EBE-624A469F8352}"/>
              </a:ext>
            </a:extLst>
          </p:cNvPr>
          <p:cNvCxnSpPr>
            <a:cxnSpLocks/>
          </p:cNvCxnSpPr>
          <p:nvPr/>
        </p:nvCxnSpPr>
        <p:spPr>
          <a:xfrm>
            <a:off x="6521753" y="3070254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046172-231E-4DCF-B854-E48E2BAC3D53}"/>
              </a:ext>
            </a:extLst>
          </p:cNvPr>
          <p:cNvCxnSpPr>
            <a:cxnSpLocks/>
          </p:cNvCxnSpPr>
          <p:nvPr/>
        </p:nvCxnSpPr>
        <p:spPr>
          <a:xfrm>
            <a:off x="6521753" y="3448583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D6434F-6BAB-4879-98BE-1F92BB04CD64}"/>
              </a:ext>
            </a:extLst>
          </p:cNvPr>
          <p:cNvCxnSpPr>
            <a:cxnSpLocks/>
          </p:cNvCxnSpPr>
          <p:nvPr/>
        </p:nvCxnSpPr>
        <p:spPr>
          <a:xfrm>
            <a:off x="6521753" y="3826912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67A912-D4AD-47A7-92CE-6652D8565A97}"/>
              </a:ext>
            </a:extLst>
          </p:cNvPr>
          <p:cNvCxnSpPr>
            <a:cxnSpLocks/>
          </p:cNvCxnSpPr>
          <p:nvPr/>
        </p:nvCxnSpPr>
        <p:spPr>
          <a:xfrm>
            <a:off x="6521753" y="4205241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C5637D4-DEA0-412E-BE7C-78622E0457D2}"/>
              </a:ext>
            </a:extLst>
          </p:cNvPr>
          <p:cNvCxnSpPr>
            <a:cxnSpLocks/>
          </p:cNvCxnSpPr>
          <p:nvPr/>
        </p:nvCxnSpPr>
        <p:spPr>
          <a:xfrm>
            <a:off x="6521753" y="4961899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4CD413-D966-49D2-B4C4-3EFA711DFFC3}"/>
              </a:ext>
            </a:extLst>
          </p:cNvPr>
          <p:cNvCxnSpPr>
            <a:cxnSpLocks/>
          </p:cNvCxnSpPr>
          <p:nvPr/>
        </p:nvCxnSpPr>
        <p:spPr>
          <a:xfrm>
            <a:off x="6521753" y="5340228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33937" y="1376621"/>
            <a:ext cx="6014323" cy="6261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91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548</Words>
  <Application>Microsoft Office PowerPoint</Application>
  <PresentationFormat>와이드스크린</PresentationFormat>
  <Paragraphs>208</Paragraphs>
  <Slides>21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- 제목1 OTF</vt:lpstr>
      <vt:lpstr>HY견고딕</vt:lpstr>
      <vt:lpstr>KoPubWorld돋움체 Light</vt:lpstr>
      <vt:lpstr>Tmon몬소리 Black</vt:lpstr>
      <vt:lpstr>나눔바른펜</vt:lpstr>
      <vt:lpstr>맑은 고딕</vt:lpstr>
      <vt:lpstr>양진체 </vt:lpstr>
      <vt:lpstr>에스코어 드림 3 Light</vt:lpstr>
      <vt:lpstr>에스코어 드림 5 Medium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89</cp:revision>
  <dcterms:created xsi:type="dcterms:W3CDTF">2019-12-12T11:06:43Z</dcterms:created>
  <dcterms:modified xsi:type="dcterms:W3CDTF">2019-12-17T12:26:09Z</dcterms:modified>
</cp:coreProperties>
</file>