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71" r:id="rId8"/>
    <p:sldId id="284" r:id="rId9"/>
    <p:sldId id="266" r:id="rId10"/>
    <p:sldId id="272" r:id="rId11"/>
    <p:sldId id="273" r:id="rId12"/>
    <p:sldId id="274" r:id="rId13"/>
    <p:sldId id="265" r:id="rId14"/>
    <p:sldId id="268" r:id="rId15"/>
    <p:sldId id="275" r:id="rId16"/>
    <p:sldId id="276" r:id="rId17"/>
    <p:sldId id="289" r:id="rId18"/>
    <p:sldId id="290" r:id="rId19"/>
    <p:sldId id="291" r:id="rId20"/>
    <p:sldId id="277" r:id="rId21"/>
    <p:sldId id="278" r:id="rId22"/>
    <p:sldId id="283" r:id="rId23"/>
    <p:sldId id="287" r:id="rId24"/>
    <p:sldId id="288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A56"/>
    <a:srgbClr val="E6E6E6"/>
    <a:srgbClr val="779BA5"/>
    <a:srgbClr val="9DBEC1"/>
    <a:srgbClr val="FFC050"/>
    <a:srgbClr val="D93838"/>
    <a:srgbClr val="4D6099"/>
    <a:srgbClr val="06113C"/>
    <a:srgbClr val="FAFAFA"/>
    <a:srgbClr val="F0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>
        <p:scale>
          <a:sx n="75" d="100"/>
          <a:sy n="75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n Lee" userId="72a91d070591ab7c" providerId="LiveId" clId="{67592C90-75B0-4238-B7D6-7454A64E6CF8}"/>
    <pc:docChg chg="undo redo custSel addSld delSld modSld sldOrd">
      <pc:chgData name="Sujin Lee" userId="72a91d070591ab7c" providerId="LiveId" clId="{67592C90-75B0-4238-B7D6-7454A64E6CF8}" dt="2020-12-19T13:43:47.374" v="8245" actId="1076"/>
      <pc:docMkLst>
        <pc:docMk/>
      </pc:docMkLst>
      <pc:sldChg chg="delSp modSp mod">
        <pc:chgData name="Sujin Lee" userId="72a91d070591ab7c" providerId="LiveId" clId="{67592C90-75B0-4238-B7D6-7454A64E6CF8}" dt="2020-12-19T08:32:22.726" v="501" actId="165"/>
        <pc:sldMkLst>
          <pc:docMk/>
          <pc:sldMk cId="1984610468" sldId="257"/>
        </pc:sldMkLst>
        <pc:spChg chg="mod topLvl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10" creationId="{BF40335F-EEC9-4EB5-8090-EFA6C704261B}"/>
          </ac:spMkLst>
        </pc:spChg>
        <pc:spChg chg="mod">
          <ac:chgData name="Sujin Lee" userId="72a91d070591ab7c" providerId="LiveId" clId="{67592C90-75B0-4238-B7D6-7454A64E6CF8}" dt="2020-12-19T07:29:56.550" v="1" actId="207"/>
          <ac:spMkLst>
            <pc:docMk/>
            <pc:sldMk cId="1984610468" sldId="257"/>
            <ac:spMk id="13" creationId="{88253A57-2464-4047-A71A-1858EB30432C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16" creationId="{3A1E14BE-42C8-4D69-8A2E-AE0A0EE3C147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19" creationId="{F0696E95-57B1-4A14-AA14-ADFC1B3B1D64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20" creationId="{B0F43C60-461A-4790-ADA4-5767CF1BF635}"/>
          </ac:spMkLst>
        </pc:spChg>
        <pc:spChg chg="mod">
          <ac:chgData name="Sujin Lee" userId="72a91d070591ab7c" providerId="LiveId" clId="{67592C90-75B0-4238-B7D6-7454A64E6CF8}" dt="2020-12-19T08:32:22.726" v="501" actId="165"/>
          <ac:spMkLst>
            <pc:docMk/>
            <pc:sldMk cId="1984610468" sldId="257"/>
            <ac:spMk id="22" creationId="{08CE3B24-5BAE-4EB9-91D6-04BAA7FA11E4}"/>
          </ac:spMkLst>
        </pc:spChg>
        <pc:grpChg chg="del">
          <ac:chgData name="Sujin Lee" userId="72a91d070591ab7c" providerId="LiveId" clId="{67592C90-75B0-4238-B7D6-7454A64E6CF8}" dt="2020-12-19T08:32:22.726" v="501" actId="165"/>
          <ac:grpSpMkLst>
            <pc:docMk/>
            <pc:sldMk cId="1984610468" sldId="257"/>
            <ac:grpSpMk id="2" creationId="{5FB5B80C-506A-40E0-9819-90D8369BB36A}"/>
          </ac:grpSpMkLst>
        </pc:grpChg>
        <pc:grpChg chg="mod topLvl">
          <ac:chgData name="Sujin Lee" userId="72a91d070591ab7c" providerId="LiveId" clId="{67592C90-75B0-4238-B7D6-7454A64E6CF8}" dt="2020-12-19T08:32:22.726" v="501" actId="165"/>
          <ac:grpSpMkLst>
            <pc:docMk/>
            <pc:sldMk cId="1984610468" sldId="257"/>
            <ac:grpSpMk id="23" creationId="{D931BAB4-872E-4BEE-83CA-926F3C2AFD8D}"/>
          </ac:grpSpMkLst>
        </pc:grpChg>
        <pc:picChg chg="mod topLvl">
          <ac:chgData name="Sujin Lee" userId="72a91d070591ab7c" providerId="LiveId" clId="{67592C90-75B0-4238-B7D6-7454A64E6CF8}" dt="2020-12-19T08:32:22.726" v="501" actId="165"/>
          <ac:picMkLst>
            <pc:docMk/>
            <pc:sldMk cId="1984610468" sldId="257"/>
            <ac:picMk id="24" creationId="{AE19FF89-D2F0-4D0F-9F4D-70418E6681B9}"/>
          </ac:picMkLst>
        </pc:picChg>
      </pc:sldChg>
      <pc:sldChg chg="addSp delSp modSp mod">
        <pc:chgData name="Sujin Lee" userId="72a91d070591ab7c" providerId="LiveId" clId="{67592C90-75B0-4238-B7D6-7454A64E6CF8}" dt="2020-12-19T12:38:47.906" v="7245"/>
        <pc:sldMkLst>
          <pc:docMk/>
          <pc:sldMk cId="2526202892" sldId="258"/>
        </pc:sldMkLst>
        <pc:spChg chg="add mod">
          <ac:chgData name="Sujin Lee" userId="72a91d070591ab7c" providerId="LiveId" clId="{67592C90-75B0-4238-B7D6-7454A64E6CF8}" dt="2020-12-19T08:45:13.568" v="647" actId="1076"/>
          <ac:spMkLst>
            <pc:docMk/>
            <pc:sldMk cId="2526202892" sldId="258"/>
            <ac:spMk id="3" creationId="{00FA3797-D3C4-43BF-8F2B-15C1D8DD1E5D}"/>
          </ac:spMkLst>
        </pc:spChg>
        <pc:spChg chg="add del">
          <ac:chgData name="Sujin Lee" userId="72a91d070591ab7c" providerId="LiveId" clId="{67592C90-75B0-4238-B7D6-7454A64E6CF8}" dt="2020-12-19T08:32:12.049" v="500" actId="478"/>
          <ac:spMkLst>
            <pc:docMk/>
            <pc:sldMk cId="2526202892" sldId="258"/>
            <ac:spMk id="4" creationId="{B4EF8A2B-DE84-4812-9F63-BE87A75893BB}"/>
          </ac:spMkLst>
        </pc:spChg>
        <pc:spChg chg="add mod">
          <ac:chgData name="Sujin Lee" userId="72a91d070591ab7c" providerId="LiveId" clId="{67592C90-75B0-4238-B7D6-7454A64E6CF8}" dt="2020-12-19T08:35:44.991" v="562" actId="1076"/>
          <ac:spMkLst>
            <pc:docMk/>
            <pc:sldMk cId="2526202892" sldId="258"/>
            <ac:spMk id="5" creationId="{B559588A-636A-4B20-8D0F-A0F981AF4344}"/>
          </ac:spMkLst>
        </pc:spChg>
        <pc:spChg chg="mod">
          <ac:chgData name="Sujin Lee" userId="72a91d070591ab7c" providerId="LiveId" clId="{67592C90-75B0-4238-B7D6-7454A64E6CF8}" dt="2020-12-19T07:44:22.872" v="214" actId="1076"/>
          <ac:spMkLst>
            <pc:docMk/>
            <pc:sldMk cId="2526202892" sldId="258"/>
            <ac:spMk id="13" creationId="{88253A57-2464-4047-A71A-1858EB30432C}"/>
          </ac:spMkLst>
        </pc:spChg>
        <pc:spChg chg="add mod">
          <ac:chgData name="Sujin Lee" userId="72a91d070591ab7c" providerId="LiveId" clId="{67592C90-75B0-4238-B7D6-7454A64E6CF8}" dt="2020-12-19T08:35:44.991" v="562" actId="1076"/>
          <ac:spMkLst>
            <pc:docMk/>
            <pc:sldMk cId="2526202892" sldId="258"/>
            <ac:spMk id="15" creationId="{CFB84204-A4FF-4D80-A21A-49EFB4D7EAA7}"/>
          </ac:spMkLst>
        </pc:spChg>
        <pc:spChg chg="mod topLvl">
          <ac:chgData name="Sujin Lee" userId="72a91d070591ab7c" providerId="LiveId" clId="{67592C90-75B0-4238-B7D6-7454A64E6CF8}" dt="2020-12-19T08:43:24.848" v="623" actId="1035"/>
          <ac:spMkLst>
            <pc:docMk/>
            <pc:sldMk cId="2526202892" sldId="258"/>
            <ac:spMk id="28" creationId="{FE1FAFB5-6071-4A3E-A4BD-E8572AECB4A9}"/>
          </ac:spMkLst>
        </pc:spChg>
        <pc:spChg chg="del mod topLvl">
          <ac:chgData name="Sujin Lee" userId="72a91d070591ab7c" providerId="LiveId" clId="{67592C90-75B0-4238-B7D6-7454A64E6CF8}" dt="2020-12-19T07:36:54.479" v="96" actId="478"/>
          <ac:spMkLst>
            <pc:docMk/>
            <pc:sldMk cId="2526202892" sldId="258"/>
            <ac:spMk id="29" creationId="{5F111034-A4C7-404E-BDA3-3E2A1C847E8C}"/>
          </ac:spMkLst>
        </pc:spChg>
        <pc:spChg chg="add del mod">
          <ac:chgData name="Sujin Lee" userId="72a91d070591ab7c" providerId="LiveId" clId="{67592C90-75B0-4238-B7D6-7454A64E6CF8}" dt="2020-12-19T07:36:46.585" v="94" actId="478"/>
          <ac:spMkLst>
            <pc:docMk/>
            <pc:sldMk cId="2526202892" sldId="258"/>
            <ac:spMk id="30" creationId="{E33085BB-35D1-4B02-8799-B08415ED2ABF}"/>
          </ac:spMkLst>
        </pc:spChg>
        <pc:spChg chg="add del mod">
          <ac:chgData name="Sujin Lee" userId="72a91d070591ab7c" providerId="LiveId" clId="{67592C90-75B0-4238-B7D6-7454A64E6CF8}" dt="2020-12-19T07:36:49.157" v="95" actId="478"/>
          <ac:spMkLst>
            <pc:docMk/>
            <pc:sldMk cId="2526202892" sldId="258"/>
            <ac:spMk id="31" creationId="{4658289E-4CF7-4405-848E-45AD522C78A9}"/>
          </ac:spMkLst>
        </pc:spChg>
        <pc:spChg chg="add del mod">
          <ac:chgData name="Sujin Lee" userId="72a91d070591ab7c" providerId="LiveId" clId="{67592C90-75B0-4238-B7D6-7454A64E6CF8}" dt="2020-12-19T07:39:02" v="129" actId="478"/>
          <ac:spMkLst>
            <pc:docMk/>
            <pc:sldMk cId="2526202892" sldId="258"/>
            <ac:spMk id="32" creationId="{7F4200D0-C13F-4501-AC75-7D69F5AFECDB}"/>
          </ac:spMkLst>
        </pc:spChg>
        <pc:spChg chg="add del mod">
          <ac:chgData name="Sujin Lee" userId="72a91d070591ab7c" providerId="LiveId" clId="{67592C90-75B0-4238-B7D6-7454A64E6CF8}" dt="2020-12-19T07:41:53.163" v="162" actId="478"/>
          <ac:spMkLst>
            <pc:docMk/>
            <pc:sldMk cId="2526202892" sldId="258"/>
            <ac:spMk id="33" creationId="{3E324999-E744-4F88-AED9-43F1534F3899}"/>
          </ac:spMkLst>
        </pc:spChg>
        <pc:spChg chg="add mod">
          <ac:chgData name="Sujin Lee" userId="72a91d070591ab7c" providerId="LiveId" clId="{67592C90-75B0-4238-B7D6-7454A64E6CF8}" dt="2020-12-19T08:35:12.656" v="561" actId="207"/>
          <ac:spMkLst>
            <pc:docMk/>
            <pc:sldMk cId="2526202892" sldId="258"/>
            <ac:spMk id="34" creationId="{DC00097B-7622-49D7-A594-4E1617FBDAB2}"/>
          </ac:spMkLst>
        </pc:spChg>
        <pc:spChg chg="add mod">
          <ac:chgData name="Sujin Lee" userId="72a91d070591ab7c" providerId="LiveId" clId="{67592C90-75B0-4238-B7D6-7454A64E6CF8}" dt="2020-12-19T08:35:04.687" v="547" actId="207"/>
          <ac:spMkLst>
            <pc:docMk/>
            <pc:sldMk cId="2526202892" sldId="258"/>
            <ac:spMk id="35" creationId="{E84260FD-21BC-4881-94EE-72BCFEEAEB09}"/>
          </ac:spMkLst>
        </pc:spChg>
        <pc:spChg chg="add del mod">
          <ac:chgData name="Sujin Lee" userId="72a91d070591ab7c" providerId="LiveId" clId="{67592C90-75B0-4238-B7D6-7454A64E6CF8}" dt="2020-12-19T07:44:11.392" v="208"/>
          <ac:spMkLst>
            <pc:docMk/>
            <pc:sldMk cId="2526202892" sldId="258"/>
            <ac:spMk id="36" creationId="{85A22194-B9F9-4AEE-9E8C-3C81D51D4F35}"/>
          </ac:spMkLst>
        </pc:spChg>
        <pc:spChg chg="add mod">
          <ac:chgData name="Sujin Lee" userId="72a91d070591ab7c" providerId="LiveId" clId="{67592C90-75B0-4238-B7D6-7454A64E6CF8}" dt="2020-12-19T08:44:09.194" v="639" actId="1037"/>
          <ac:spMkLst>
            <pc:docMk/>
            <pc:sldMk cId="2526202892" sldId="258"/>
            <ac:spMk id="37" creationId="{34BA594E-99A6-43A2-B0A1-660E65BB57FF}"/>
          </ac:spMkLst>
        </pc:spChg>
        <pc:spChg chg="add mod">
          <ac:chgData name="Sujin Lee" userId="72a91d070591ab7c" providerId="LiveId" clId="{67592C90-75B0-4238-B7D6-7454A64E6CF8}" dt="2020-12-19T08:43:51.826" v="630" actId="1036"/>
          <ac:spMkLst>
            <pc:docMk/>
            <pc:sldMk cId="2526202892" sldId="258"/>
            <ac:spMk id="38" creationId="{FAC2EACF-59D1-4C81-9929-295199E8B949}"/>
          </ac:spMkLst>
        </pc:spChg>
        <pc:spChg chg="add mod">
          <ac:chgData name="Sujin Lee" userId="72a91d070591ab7c" providerId="LiveId" clId="{67592C90-75B0-4238-B7D6-7454A64E6CF8}" dt="2020-12-19T08:35:09.161" v="555" actId="207"/>
          <ac:spMkLst>
            <pc:docMk/>
            <pc:sldMk cId="2526202892" sldId="258"/>
            <ac:spMk id="39" creationId="{64899402-9907-42D8-82B2-E0397E6D393A}"/>
          </ac:spMkLst>
        </pc:spChg>
        <pc:spChg chg="add mod">
          <ac:chgData name="Sujin Lee" userId="72a91d070591ab7c" providerId="LiveId" clId="{67592C90-75B0-4238-B7D6-7454A64E6CF8}" dt="2020-12-19T08:44:29.252" v="640" actId="692"/>
          <ac:spMkLst>
            <pc:docMk/>
            <pc:sldMk cId="2526202892" sldId="258"/>
            <ac:spMk id="40" creationId="{BB4E88DE-9AD8-41B0-A396-F9494BBF2EE0}"/>
          </ac:spMkLst>
        </pc:spChg>
        <pc:spChg chg="add mod">
          <ac:chgData name="Sujin Lee" userId="72a91d070591ab7c" providerId="LiveId" clId="{67592C90-75B0-4238-B7D6-7454A64E6CF8}" dt="2020-12-19T08:44:40.072" v="643" actId="692"/>
          <ac:spMkLst>
            <pc:docMk/>
            <pc:sldMk cId="2526202892" sldId="258"/>
            <ac:spMk id="41" creationId="{0F4FCE2D-7FC7-4B60-B154-9C27A831DCD9}"/>
          </ac:spMkLst>
        </pc:spChg>
        <pc:spChg chg="add mod">
          <ac:chgData name="Sujin Lee" userId="72a91d070591ab7c" providerId="LiveId" clId="{67592C90-75B0-4238-B7D6-7454A64E6CF8}" dt="2020-12-19T07:49:19.283" v="271" actId="20577"/>
          <ac:spMkLst>
            <pc:docMk/>
            <pc:sldMk cId="2526202892" sldId="258"/>
            <ac:spMk id="42" creationId="{8C7B8F2F-39FE-4CF2-BE97-0B72C0CD9DFB}"/>
          </ac:spMkLst>
        </pc:spChg>
        <pc:spChg chg="add mod">
          <ac:chgData name="Sujin Lee" userId="72a91d070591ab7c" providerId="LiveId" clId="{67592C90-75B0-4238-B7D6-7454A64E6CF8}" dt="2020-12-19T10:53:55.663" v="3276" actId="20577"/>
          <ac:spMkLst>
            <pc:docMk/>
            <pc:sldMk cId="2526202892" sldId="258"/>
            <ac:spMk id="43" creationId="{091D85FD-0349-4697-A047-4A0095A08C23}"/>
          </ac:spMkLst>
        </pc:spChg>
        <pc:spChg chg="add mod">
          <ac:chgData name="Sujin Lee" userId="72a91d070591ab7c" providerId="LiveId" clId="{67592C90-75B0-4238-B7D6-7454A64E6CF8}" dt="2020-12-19T10:54:26.049" v="3339" actId="1076"/>
          <ac:spMkLst>
            <pc:docMk/>
            <pc:sldMk cId="2526202892" sldId="258"/>
            <ac:spMk id="44" creationId="{3FFCEB4D-569B-46DA-A222-BF09990CFA0E}"/>
          </ac:spMkLst>
        </pc:spChg>
        <pc:spChg chg="add del mod">
          <ac:chgData name="Sujin Lee" userId="72a91d070591ab7c" providerId="LiveId" clId="{67592C90-75B0-4238-B7D6-7454A64E6CF8}" dt="2020-12-19T08:27:18.733" v="377" actId="478"/>
          <ac:spMkLst>
            <pc:docMk/>
            <pc:sldMk cId="2526202892" sldId="258"/>
            <ac:spMk id="45" creationId="{E78E30A1-32DC-4F2E-BF1E-130DCE954FE2}"/>
          </ac:spMkLst>
        </pc:spChg>
        <pc:spChg chg="add del mod">
          <ac:chgData name="Sujin Lee" userId="72a91d070591ab7c" providerId="LiveId" clId="{67592C90-75B0-4238-B7D6-7454A64E6CF8}" dt="2020-12-19T08:28:34.115" v="385" actId="478"/>
          <ac:spMkLst>
            <pc:docMk/>
            <pc:sldMk cId="2526202892" sldId="258"/>
            <ac:spMk id="46" creationId="{2D2D643A-78F6-4B4F-8465-E9E60CD17DB5}"/>
          </ac:spMkLst>
        </pc:spChg>
        <pc:spChg chg="add del mod">
          <ac:chgData name="Sujin Lee" userId="72a91d070591ab7c" providerId="LiveId" clId="{67592C90-75B0-4238-B7D6-7454A64E6CF8}" dt="2020-12-19T08:28:19.345" v="383" actId="478"/>
          <ac:spMkLst>
            <pc:docMk/>
            <pc:sldMk cId="2526202892" sldId="258"/>
            <ac:spMk id="47" creationId="{6109C150-69A4-48BD-9E9D-A74E65EB154F}"/>
          </ac:spMkLst>
        </pc:spChg>
        <pc:spChg chg="add del mod">
          <ac:chgData name="Sujin Lee" userId="72a91d070591ab7c" providerId="LiveId" clId="{67592C90-75B0-4238-B7D6-7454A64E6CF8}" dt="2020-12-19T08:28:16.392" v="382" actId="478"/>
          <ac:spMkLst>
            <pc:docMk/>
            <pc:sldMk cId="2526202892" sldId="258"/>
            <ac:spMk id="48" creationId="{4612DB15-968B-4322-AA3B-33BB40C75426}"/>
          </ac:spMkLst>
        </pc:spChg>
        <pc:spChg chg="add del mod">
          <ac:chgData name="Sujin Lee" userId="72a91d070591ab7c" providerId="LiveId" clId="{67592C90-75B0-4238-B7D6-7454A64E6CF8}" dt="2020-12-19T08:29:12.075" v="393" actId="478"/>
          <ac:spMkLst>
            <pc:docMk/>
            <pc:sldMk cId="2526202892" sldId="258"/>
            <ac:spMk id="49" creationId="{21E7156A-13C4-45B5-B740-1642FA259084}"/>
          </ac:spMkLst>
        </pc:spChg>
        <pc:spChg chg="add del mod">
          <ac:chgData name="Sujin Lee" userId="72a91d070591ab7c" providerId="LiveId" clId="{67592C90-75B0-4238-B7D6-7454A64E6CF8}" dt="2020-12-19T08:29:16.275" v="394" actId="478"/>
          <ac:spMkLst>
            <pc:docMk/>
            <pc:sldMk cId="2526202892" sldId="258"/>
            <ac:spMk id="50" creationId="{5E952FD5-58A0-47A8-ACF1-0C9FF3C34908}"/>
          </ac:spMkLst>
        </pc:spChg>
        <pc:spChg chg="add del mod">
          <ac:chgData name="Sujin Lee" userId="72a91d070591ab7c" providerId="LiveId" clId="{67592C90-75B0-4238-B7D6-7454A64E6CF8}" dt="2020-12-19T08:29:18.653" v="395" actId="478"/>
          <ac:spMkLst>
            <pc:docMk/>
            <pc:sldMk cId="2526202892" sldId="258"/>
            <ac:spMk id="51" creationId="{A5C81C2F-8441-4895-B0AE-74BC51C49132}"/>
          </ac:spMkLst>
        </pc:spChg>
        <pc:spChg chg="add del mod">
          <ac:chgData name="Sujin Lee" userId="72a91d070591ab7c" providerId="LiveId" clId="{67592C90-75B0-4238-B7D6-7454A64E6CF8}" dt="2020-12-19T08:29:04.689" v="390" actId="478"/>
          <ac:spMkLst>
            <pc:docMk/>
            <pc:sldMk cId="2526202892" sldId="258"/>
            <ac:spMk id="52" creationId="{56675BAB-967F-47CA-87C6-1F8087E63318}"/>
          </ac:spMkLst>
        </pc:spChg>
        <pc:spChg chg="add mod">
          <ac:chgData name="Sujin Lee" userId="72a91d070591ab7c" providerId="LiveId" clId="{67592C90-75B0-4238-B7D6-7454A64E6CF8}" dt="2020-12-19T08:44:46.219" v="644" actId="692"/>
          <ac:spMkLst>
            <pc:docMk/>
            <pc:sldMk cId="2526202892" sldId="258"/>
            <ac:spMk id="53" creationId="{744F116B-9CBF-44CD-9B1C-499D6F755FEF}"/>
          </ac:spMkLst>
        </pc:spChg>
        <pc:spChg chg="add mod">
          <ac:chgData name="Sujin Lee" userId="72a91d070591ab7c" providerId="LiveId" clId="{67592C90-75B0-4238-B7D6-7454A64E6CF8}" dt="2020-12-19T10:56:25.714" v="3529"/>
          <ac:spMkLst>
            <pc:docMk/>
            <pc:sldMk cId="2526202892" sldId="258"/>
            <ac:spMk id="54" creationId="{11A9F460-6727-43FD-AAA1-9AF6450E31E7}"/>
          </ac:spMkLst>
        </pc:spChg>
        <pc:spChg chg="add mod">
          <ac:chgData name="Sujin Lee" userId="72a91d070591ab7c" providerId="LiveId" clId="{67592C90-75B0-4238-B7D6-7454A64E6CF8}" dt="2020-12-19T08:29:53.311" v="403" actId="20577"/>
          <ac:spMkLst>
            <pc:docMk/>
            <pc:sldMk cId="2526202892" sldId="258"/>
            <ac:spMk id="55" creationId="{156F318E-4A47-45BF-85AC-E35983D0E0B8}"/>
          </ac:spMkLst>
        </pc:spChg>
        <pc:spChg chg="add mod">
          <ac:chgData name="Sujin Lee" userId="72a91d070591ab7c" providerId="LiveId" clId="{67592C90-75B0-4238-B7D6-7454A64E6CF8}" dt="2020-12-19T12:38:47.906" v="7245"/>
          <ac:spMkLst>
            <pc:docMk/>
            <pc:sldMk cId="2526202892" sldId="258"/>
            <ac:spMk id="56" creationId="{5EE74ED8-D15E-4AEC-8C9C-F215575861EE}"/>
          </ac:spMkLst>
        </pc:spChg>
        <pc:spChg chg="add mod">
          <ac:chgData name="Sujin Lee" userId="72a91d070591ab7c" providerId="LiveId" clId="{67592C90-75B0-4238-B7D6-7454A64E6CF8}" dt="2020-12-19T08:30:07.598" v="407" actId="20577"/>
          <ac:spMkLst>
            <pc:docMk/>
            <pc:sldMk cId="2526202892" sldId="258"/>
            <ac:spMk id="57" creationId="{7CEE567A-8024-48BE-A617-C484321D800C}"/>
          </ac:spMkLst>
        </pc:spChg>
        <pc:spChg chg="add mod">
          <ac:chgData name="Sujin Lee" userId="72a91d070591ab7c" providerId="LiveId" clId="{67592C90-75B0-4238-B7D6-7454A64E6CF8}" dt="2020-12-19T08:45:33.032" v="650" actId="1076"/>
          <ac:spMkLst>
            <pc:docMk/>
            <pc:sldMk cId="2526202892" sldId="258"/>
            <ac:spMk id="58" creationId="{E874AE52-3271-4EE1-A5A0-318ED6B23AC1}"/>
          </ac:spMkLst>
        </pc:spChg>
        <pc:spChg chg="add del mod">
          <ac:chgData name="Sujin Lee" userId="72a91d070591ab7c" providerId="LiveId" clId="{67592C90-75B0-4238-B7D6-7454A64E6CF8}" dt="2020-12-19T08:33:30.716" v="514" actId="478"/>
          <ac:spMkLst>
            <pc:docMk/>
            <pc:sldMk cId="2526202892" sldId="258"/>
            <ac:spMk id="59" creationId="{AF820A52-5D32-4921-9817-D6E1E71E3ADC}"/>
          </ac:spMkLst>
        </pc:spChg>
        <pc:grpChg chg="add del mod">
          <ac:chgData name="Sujin Lee" userId="72a91d070591ab7c" providerId="LiveId" clId="{67592C90-75B0-4238-B7D6-7454A64E6CF8}" dt="2020-12-19T07:36:54.479" v="96" actId="478"/>
          <ac:grpSpMkLst>
            <pc:docMk/>
            <pc:sldMk cId="2526202892" sldId="258"/>
            <ac:grpSpMk id="27" creationId="{2B1ED981-586F-4490-B513-194366CA8389}"/>
          </ac:grpSpMkLst>
        </pc:grpChg>
        <pc:cxnChg chg="add del mod">
          <ac:chgData name="Sujin Lee" userId="72a91d070591ab7c" providerId="LiveId" clId="{67592C90-75B0-4238-B7D6-7454A64E6CF8}" dt="2020-12-19T07:35:45.639" v="87" actId="478"/>
          <ac:cxnSpMkLst>
            <pc:docMk/>
            <pc:sldMk cId="2526202892" sldId="258"/>
            <ac:cxnSpMk id="21" creationId="{B5FF825B-E2C5-4028-9AFA-7A4271B200DA}"/>
          </ac:cxnSpMkLst>
        </pc:cxnChg>
        <pc:cxnChg chg="add mod">
          <ac:chgData name="Sujin Lee" userId="72a91d070591ab7c" providerId="LiveId" clId="{67592C90-75B0-4238-B7D6-7454A64E6CF8}" dt="2020-12-19T08:33:46.185" v="526" actId="692"/>
          <ac:cxnSpMkLst>
            <pc:docMk/>
            <pc:sldMk cId="2526202892" sldId="258"/>
            <ac:cxnSpMk id="25" creationId="{D96DE518-6A0F-4451-B49E-0BB6B3825FBD}"/>
          </ac:cxnSpMkLst>
        </pc:cxnChg>
        <pc:cxnChg chg="add mod">
          <ac:chgData name="Sujin Lee" userId="72a91d070591ab7c" providerId="LiveId" clId="{67592C90-75B0-4238-B7D6-7454A64E6CF8}" dt="2020-12-19T08:33:42.652" v="519" actId="692"/>
          <ac:cxnSpMkLst>
            <pc:docMk/>
            <pc:sldMk cId="2526202892" sldId="258"/>
            <ac:cxnSpMk id="26" creationId="{9F13B512-4FFC-44F4-88E9-647CC66CAC07}"/>
          </ac:cxnSpMkLst>
        </pc:cxnChg>
      </pc:sldChg>
      <pc:sldChg chg="addSp delSp modSp add mod">
        <pc:chgData name="Sujin Lee" userId="72a91d070591ab7c" providerId="LiveId" clId="{67592C90-75B0-4238-B7D6-7454A64E6CF8}" dt="2020-12-19T10:20:19.552" v="2530" actId="20577"/>
        <pc:sldMkLst>
          <pc:docMk/>
          <pc:sldMk cId="2412845005" sldId="259"/>
        </pc:sldMkLst>
        <pc:spChg chg="add del mod">
          <ac:chgData name="Sujin Lee" userId="72a91d070591ab7c" providerId="LiveId" clId="{67592C90-75B0-4238-B7D6-7454A64E6CF8}" dt="2020-12-19T08:47:05.826" v="665" actId="478"/>
          <ac:spMkLst>
            <pc:docMk/>
            <pc:sldMk cId="2412845005" sldId="259"/>
            <ac:spMk id="2" creationId="{7C95D9F2-487B-4A4D-B03D-0890773B3BB3}"/>
          </ac:spMkLst>
        </pc:spChg>
        <pc:spChg chg="add mod">
          <ac:chgData name="Sujin Lee" userId="72a91d070591ab7c" providerId="LiveId" clId="{67592C90-75B0-4238-B7D6-7454A64E6CF8}" dt="2020-12-19T09:10:33.849" v="1712" actId="1076"/>
          <ac:spMkLst>
            <pc:docMk/>
            <pc:sldMk cId="2412845005" sldId="259"/>
            <ac:spMk id="4" creationId="{491EDA69-6755-4A37-A5D2-A66601CAF411}"/>
          </ac:spMkLst>
        </pc:spChg>
        <pc:spChg chg="mod">
          <ac:chgData name="Sujin Lee" userId="72a91d070591ab7c" providerId="LiveId" clId="{67592C90-75B0-4238-B7D6-7454A64E6CF8}" dt="2020-12-19T09:06:33.428" v="1662" actId="14100"/>
          <ac:spMkLst>
            <pc:docMk/>
            <pc:sldMk cId="2412845005" sldId="259"/>
            <ac:spMk id="10" creationId="{BF40335F-EEC9-4EB5-8090-EFA6C704261B}"/>
          </ac:spMkLst>
        </pc:spChg>
        <pc:spChg chg="mod">
          <ac:chgData name="Sujin Lee" userId="72a91d070591ab7c" providerId="LiveId" clId="{67592C90-75B0-4238-B7D6-7454A64E6CF8}" dt="2020-12-19T08:37:26.193" v="573" actId="1076"/>
          <ac:spMkLst>
            <pc:docMk/>
            <pc:sldMk cId="2412845005" sldId="259"/>
            <ac:spMk id="13" creationId="{88253A57-2464-4047-A71A-1858EB30432C}"/>
          </ac:spMkLst>
        </pc:spChg>
        <pc:spChg chg="add del mod">
          <ac:chgData name="Sujin Lee" userId="72a91d070591ab7c" providerId="LiveId" clId="{67592C90-75B0-4238-B7D6-7454A64E6CF8}" dt="2020-12-19T08:48:18.507" v="696" actId="21"/>
          <ac:spMkLst>
            <pc:docMk/>
            <pc:sldMk cId="2412845005" sldId="259"/>
            <ac:spMk id="15" creationId="{853B791C-1936-4484-95A2-2DA4EF454452}"/>
          </ac:spMkLst>
        </pc:spChg>
        <pc:spChg chg="del">
          <ac:chgData name="Sujin Lee" userId="72a91d070591ab7c" providerId="LiveId" clId="{67592C90-75B0-4238-B7D6-7454A64E6CF8}" dt="2020-12-19T08:36:52.951" v="565" actId="478"/>
          <ac:spMkLst>
            <pc:docMk/>
            <pc:sldMk cId="2412845005" sldId="259"/>
            <ac:spMk id="17" creationId="{AE7F741B-EE58-40D2-91B5-6074B8AEC6F6}"/>
          </ac:spMkLst>
        </pc:spChg>
        <pc:spChg chg="del">
          <ac:chgData name="Sujin Lee" userId="72a91d070591ab7c" providerId="LiveId" clId="{67592C90-75B0-4238-B7D6-7454A64E6CF8}" dt="2020-12-19T08:36:49.933" v="564" actId="478"/>
          <ac:spMkLst>
            <pc:docMk/>
            <pc:sldMk cId="2412845005" sldId="259"/>
            <ac:spMk id="18" creationId="{F7263266-9C19-4DEA-ADF9-62F069E3CBAD}"/>
          </ac:spMkLst>
        </pc:spChg>
        <pc:spChg chg="add del mod">
          <ac:chgData name="Sujin Lee" userId="72a91d070591ab7c" providerId="LiveId" clId="{67592C90-75B0-4238-B7D6-7454A64E6CF8}" dt="2020-12-19T08:49:05.133" v="705" actId="478"/>
          <ac:spMkLst>
            <pc:docMk/>
            <pc:sldMk cId="2412845005" sldId="259"/>
            <ac:spMk id="21" creationId="{A36002F2-2103-45A6-A8DF-AF48117047DF}"/>
          </ac:spMkLst>
        </pc:spChg>
        <pc:spChg chg="add mod">
          <ac:chgData name="Sujin Lee" userId="72a91d070591ab7c" providerId="LiveId" clId="{67592C90-75B0-4238-B7D6-7454A64E6CF8}" dt="2020-12-19T09:06:47.070" v="1663" actId="1076"/>
          <ac:spMkLst>
            <pc:docMk/>
            <pc:sldMk cId="2412845005" sldId="259"/>
            <ac:spMk id="25" creationId="{D849449D-A512-49CC-A314-50906B589506}"/>
          </ac:spMkLst>
        </pc:spChg>
        <pc:spChg chg="add mod topLvl">
          <ac:chgData name="Sujin Lee" userId="72a91d070591ab7c" providerId="LiveId" clId="{67592C90-75B0-4238-B7D6-7454A64E6CF8}" dt="2020-12-19T09:06:47.070" v="1663" actId="1076"/>
          <ac:spMkLst>
            <pc:docMk/>
            <pc:sldMk cId="2412845005" sldId="259"/>
            <ac:spMk id="26" creationId="{E07AD932-8BA2-4995-86E2-2B593A5B2DBB}"/>
          </ac:spMkLst>
        </pc:spChg>
        <pc:spChg chg="add mod topLvl">
          <ac:chgData name="Sujin Lee" userId="72a91d070591ab7c" providerId="LiveId" clId="{67592C90-75B0-4238-B7D6-7454A64E6CF8}" dt="2020-12-19T10:20:19.552" v="2530" actId="20577"/>
          <ac:spMkLst>
            <pc:docMk/>
            <pc:sldMk cId="2412845005" sldId="259"/>
            <ac:spMk id="27" creationId="{8B992174-D653-493B-805D-467F156F4B6C}"/>
          </ac:spMkLst>
        </pc:spChg>
        <pc:spChg chg="add mod topLvl">
          <ac:chgData name="Sujin Lee" userId="72a91d070591ab7c" providerId="LiveId" clId="{67592C90-75B0-4238-B7D6-7454A64E6CF8}" dt="2020-12-19T09:07:21.711" v="1666" actId="1076"/>
          <ac:spMkLst>
            <pc:docMk/>
            <pc:sldMk cId="2412845005" sldId="259"/>
            <ac:spMk id="28" creationId="{B95682D7-D135-4C7F-B605-FCF1A12C6A4B}"/>
          </ac:spMkLst>
        </pc:spChg>
        <pc:spChg chg="add mod">
          <ac:chgData name="Sujin Lee" userId="72a91d070591ab7c" providerId="LiveId" clId="{67592C90-75B0-4238-B7D6-7454A64E6CF8}" dt="2020-12-19T09:07:01.209" v="1664" actId="1076"/>
          <ac:spMkLst>
            <pc:docMk/>
            <pc:sldMk cId="2412845005" sldId="259"/>
            <ac:spMk id="29" creationId="{FBDD294A-59B1-4014-B10E-81BB71F33ABD}"/>
          </ac:spMkLst>
        </pc:spChg>
        <pc:spChg chg="add mod">
          <ac:chgData name="Sujin Lee" userId="72a91d070591ab7c" providerId="LiveId" clId="{67592C90-75B0-4238-B7D6-7454A64E6CF8}" dt="2020-12-19T09:08:18.261" v="1671" actId="14100"/>
          <ac:spMkLst>
            <pc:docMk/>
            <pc:sldMk cId="2412845005" sldId="259"/>
            <ac:spMk id="30" creationId="{F8870162-783A-435D-A303-E6EBDE7B30CF}"/>
          </ac:spMkLst>
        </pc:spChg>
        <pc:spChg chg="add mod">
          <ac:chgData name="Sujin Lee" userId="72a91d070591ab7c" providerId="LiveId" clId="{67592C90-75B0-4238-B7D6-7454A64E6CF8}" dt="2020-12-19T09:36:02.669" v="2000" actId="207"/>
          <ac:spMkLst>
            <pc:docMk/>
            <pc:sldMk cId="2412845005" sldId="259"/>
            <ac:spMk id="31" creationId="{A7D29D17-5416-4140-A264-81D04E184C8D}"/>
          </ac:spMkLst>
        </pc:spChg>
        <pc:grpChg chg="add del mod">
          <ac:chgData name="Sujin Lee" userId="72a91d070591ab7c" providerId="LiveId" clId="{67592C90-75B0-4238-B7D6-7454A64E6CF8}" dt="2020-12-19T09:04:10.981" v="1608" actId="165"/>
          <ac:grpSpMkLst>
            <pc:docMk/>
            <pc:sldMk cId="2412845005" sldId="259"/>
            <ac:grpSpMk id="3" creationId="{523FE5D4-8900-4570-96D7-00A9657849EE}"/>
          </ac:grpSpMkLst>
        </pc:grpChg>
        <pc:grpChg chg="del">
          <ac:chgData name="Sujin Lee" userId="72a91d070591ab7c" providerId="LiveId" clId="{67592C90-75B0-4238-B7D6-7454A64E6CF8}" dt="2020-12-19T08:37:07.769" v="569" actId="478"/>
          <ac:grpSpMkLst>
            <pc:docMk/>
            <pc:sldMk cId="2412845005" sldId="259"/>
            <ac:grpSpMk id="23" creationId="{D931BAB4-872E-4BEE-83CA-926F3C2AFD8D}"/>
          </ac:grpSpMkLst>
        </pc:grpChg>
        <pc:picChg chg="add del mod">
          <ac:chgData name="Sujin Lee" userId="72a91d070591ab7c" providerId="LiveId" clId="{67592C90-75B0-4238-B7D6-7454A64E6CF8}" dt="2020-12-19T09:19:33.419" v="1759" actId="478"/>
          <ac:picMkLst>
            <pc:docMk/>
            <pc:sldMk cId="2412845005" sldId="259"/>
            <ac:picMk id="6" creationId="{4BE9C204-CA85-4893-8051-D50E96B7CCEB}"/>
          </ac:picMkLst>
        </pc:picChg>
        <pc:picChg chg="add mod modCrop">
          <ac:chgData name="Sujin Lee" userId="72a91d070591ab7c" providerId="LiveId" clId="{67592C90-75B0-4238-B7D6-7454A64E6CF8}" dt="2020-12-19T09:21:00.019" v="1767" actId="1076"/>
          <ac:picMkLst>
            <pc:docMk/>
            <pc:sldMk cId="2412845005" sldId="259"/>
            <ac:picMk id="8" creationId="{BA4FB4E2-52D2-42C3-A210-DB4B7F20A0D4}"/>
          </ac:picMkLst>
        </pc:picChg>
        <pc:picChg chg="del">
          <ac:chgData name="Sujin Lee" userId="72a91d070591ab7c" providerId="LiveId" clId="{67592C90-75B0-4238-B7D6-7454A64E6CF8}" dt="2020-12-19T08:37:04.010" v="568" actId="478"/>
          <ac:picMkLst>
            <pc:docMk/>
            <pc:sldMk cId="2412845005" sldId="259"/>
            <ac:picMk id="24" creationId="{AE19FF89-D2F0-4D0F-9F4D-70418E6681B9}"/>
          </ac:picMkLst>
        </pc:picChg>
      </pc:sldChg>
      <pc:sldChg chg="addSp delSp modSp add mod">
        <pc:chgData name="Sujin Lee" userId="72a91d070591ab7c" providerId="LiveId" clId="{67592C90-75B0-4238-B7D6-7454A64E6CF8}" dt="2020-12-19T12:20:30.358" v="6700" actId="1076"/>
        <pc:sldMkLst>
          <pc:docMk/>
          <pc:sldMk cId="977168340" sldId="260"/>
        </pc:sldMkLst>
        <pc:spChg chg="mod">
          <ac:chgData name="Sujin Lee" userId="72a91d070591ab7c" providerId="LiveId" clId="{67592C90-75B0-4238-B7D6-7454A64E6CF8}" dt="2020-12-19T09:25:29.337" v="1789" actId="20577"/>
          <ac:spMkLst>
            <pc:docMk/>
            <pc:sldMk cId="977168340" sldId="260"/>
            <ac:spMk id="4" creationId="{491EDA69-6755-4A37-A5D2-A66601CAF411}"/>
          </ac:spMkLst>
        </pc:spChg>
        <pc:spChg chg="add mod">
          <ac:chgData name="Sujin Lee" userId="72a91d070591ab7c" providerId="LiveId" clId="{67592C90-75B0-4238-B7D6-7454A64E6CF8}" dt="2020-12-19T10:57:24.281" v="3586"/>
          <ac:spMkLst>
            <pc:docMk/>
            <pc:sldMk cId="977168340" sldId="260"/>
            <ac:spMk id="15" creationId="{EEBC2EE0-C65F-4094-B31E-49B601FFBEEC}"/>
          </ac:spMkLst>
        </pc:spChg>
        <pc:spChg chg="add mod">
          <ac:chgData name="Sujin Lee" userId="72a91d070591ab7c" providerId="LiveId" clId="{67592C90-75B0-4238-B7D6-7454A64E6CF8}" dt="2020-12-19T10:56:59.565" v="3566" actId="14100"/>
          <ac:spMkLst>
            <pc:docMk/>
            <pc:sldMk cId="977168340" sldId="260"/>
            <ac:spMk id="16" creationId="{55E1F29D-2AB6-4C98-A253-ABB879FE5E57}"/>
          </ac:spMkLst>
        </pc:spChg>
        <pc:spChg chg="add del mod">
          <ac:chgData name="Sujin Lee" userId="72a91d070591ab7c" providerId="LiveId" clId="{67592C90-75B0-4238-B7D6-7454A64E6CF8}" dt="2020-12-19T10:59:11.761" v="3727" actId="478"/>
          <ac:spMkLst>
            <pc:docMk/>
            <pc:sldMk cId="977168340" sldId="260"/>
            <ac:spMk id="17" creationId="{99D6829F-25B3-45F5-B408-6B1B98138EB9}"/>
          </ac:spMkLst>
        </pc:spChg>
        <pc:spChg chg="add del mod">
          <ac:chgData name="Sujin Lee" userId="72a91d070591ab7c" providerId="LiveId" clId="{67592C90-75B0-4238-B7D6-7454A64E6CF8}" dt="2020-12-19T10:59:11.761" v="3727" actId="478"/>
          <ac:spMkLst>
            <pc:docMk/>
            <pc:sldMk cId="977168340" sldId="260"/>
            <ac:spMk id="18" creationId="{9E2F2F16-894E-4F21-9480-11B0B3971560}"/>
          </ac:spMkLst>
        </pc:spChg>
        <pc:spChg chg="add del mod">
          <ac:chgData name="Sujin Lee" userId="72a91d070591ab7c" providerId="LiveId" clId="{67592C90-75B0-4238-B7D6-7454A64E6CF8}" dt="2020-12-19T10:59:11.761" v="3727" actId="478"/>
          <ac:spMkLst>
            <pc:docMk/>
            <pc:sldMk cId="977168340" sldId="260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0" creationId="{EB415241-7F9E-4E2A-A458-4FAE678231CD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1" creationId="{34DA2A8E-536C-4D94-B696-8DF71B1BBD8F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2" creationId="{113A076A-480B-4539-A150-A9B46980F94B}"/>
          </ac:spMkLst>
        </pc:spChg>
        <pc:spChg chg="add mod">
          <ac:chgData name="Sujin Lee" userId="72a91d070591ab7c" providerId="LiveId" clId="{67592C90-75B0-4238-B7D6-7454A64E6CF8}" dt="2020-12-19T10:59:39.259" v="3731"/>
          <ac:spMkLst>
            <pc:docMk/>
            <pc:sldMk cId="977168340" sldId="260"/>
            <ac:spMk id="23" creationId="{879AD6C7-2146-4237-9271-1E73FA9A94ED}"/>
          </ac:spMkLst>
        </pc:spChg>
        <pc:spChg chg="del">
          <ac:chgData name="Sujin Lee" userId="72a91d070591ab7c" providerId="LiveId" clId="{67592C90-75B0-4238-B7D6-7454A64E6CF8}" dt="2020-12-19T09:33:11.785" v="1832" actId="478"/>
          <ac:spMkLst>
            <pc:docMk/>
            <pc:sldMk cId="977168340" sldId="260"/>
            <ac:spMk id="25" creationId="{D849449D-A512-49CC-A314-50906B589506}"/>
          </ac:spMkLst>
        </pc:spChg>
        <pc:spChg chg="del">
          <ac:chgData name="Sujin Lee" userId="72a91d070591ab7c" providerId="LiveId" clId="{67592C90-75B0-4238-B7D6-7454A64E6CF8}" dt="2020-12-19T09:33:15.469" v="1833" actId="478"/>
          <ac:spMkLst>
            <pc:docMk/>
            <pc:sldMk cId="977168340" sldId="260"/>
            <ac:spMk id="26" creationId="{E07AD932-8BA2-4995-86E2-2B593A5B2DBB}"/>
          </ac:spMkLst>
        </pc:spChg>
        <pc:spChg chg="del">
          <ac:chgData name="Sujin Lee" userId="72a91d070591ab7c" providerId="LiveId" clId="{67592C90-75B0-4238-B7D6-7454A64E6CF8}" dt="2020-12-19T09:33:18.121" v="1834" actId="478"/>
          <ac:spMkLst>
            <pc:docMk/>
            <pc:sldMk cId="977168340" sldId="260"/>
            <ac:spMk id="27" creationId="{8B992174-D653-493B-805D-467F156F4B6C}"/>
          </ac:spMkLst>
        </pc:spChg>
        <pc:spChg chg="del">
          <ac:chgData name="Sujin Lee" userId="72a91d070591ab7c" providerId="LiveId" clId="{67592C90-75B0-4238-B7D6-7454A64E6CF8}" dt="2020-12-19T09:33:20.652" v="1835" actId="478"/>
          <ac:spMkLst>
            <pc:docMk/>
            <pc:sldMk cId="977168340" sldId="260"/>
            <ac:spMk id="28" creationId="{B95682D7-D135-4C7F-B605-FCF1A12C6A4B}"/>
          </ac:spMkLst>
        </pc:spChg>
        <pc:spChg chg="del">
          <ac:chgData name="Sujin Lee" userId="72a91d070591ab7c" providerId="LiveId" clId="{67592C90-75B0-4238-B7D6-7454A64E6CF8}" dt="2020-12-19T09:33:11.785" v="1832" actId="478"/>
          <ac:spMkLst>
            <pc:docMk/>
            <pc:sldMk cId="977168340" sldId="260"/>
            <ac:spMk id="29" creationId="{FBDD294A-59B1-4014-B10E-81BB71F33ABD}"/>
          </ac:spMkLst>
        </pc:spChg>
        <pc:spChg chg="del">
          <ac:chgData name="Sujin Lee" userId="72a91d070591ab7c" providerId="LiveId" clId="{67592C90-75B0-4238-B7D6-7454A64E6CF8}" dt="2020-12-19T09:33:11.785" v="1832" actId="478"/>
          <ac:spMkLst>
            <pc:docMk/>
            <pc:sldMk cId="977168340" sldId="260"/>
            <ac:spMk id="30" creationId="{F8870162-783A-435D-A303-E6EBDE7B30CF}"/>
          </ac:spMkLst>
        </pc:spChg>
        <pc:spChg chg="del mod">
          <ac:chgData name="Sujin Lee" userId="72a91d070591ab7c" providerId="LiveId" clId="{67592C90-75B0-4238-B7D6-7454A64E6CF8}" dt="2020-12-19T09:36:15.696" v="2001" actId="478"/>
          <ac:spMkLst>
            <pc:docMk/>
            <pc:sldMk cId="977168340" sldId="260"/>
            <ac:spMk id="31" creationId="{A7D29D17-5416-4140-A264-81D04E184C8D}"/>
          </ac:spMkLst>
        </pc:spChg>
        <pc:spChg chg="add mod">
          <ac:chgData name="Sujin Lee" userId="72a91d070591ab7c" providerId="LiveId" clId="{67592C90-75B0-4238-B7D6-7454A64E6CF8}" dt="2020-12-19T12:17:15.339" v="6657" actId="20577"/>
          <ac:spMkLst>
            <pc:docMk/>
            <pc:sldMk cId="977168340" sldId="260"/>
            <ac:spMk id="32" creationId="{93BA4AC8-F459-4A7B-93E9-25268C2B13C7}"/>
          </ac:spMkLst>
        </pc:spChg>
        <pc:spChg chg="add mod">
          <ac:chgData name="Sujin Lee" userId="72a91d070591ab7c" providerId="LiveId" clId="{67592C90-75B0-4238-B7D6-7454A64E6CF8}" dt="2020-12-19T12:20:30.358" v="6700" actId="1076"/>
          <ac:spMkLst>
            <pc:docMk/>
            <pc:sldMk cId="977168340" sldId="260"/>
            <ac:spMk id="36" creationId="{E257E921-1E32-4378-8662-63729E189FAC}"/>
          </ac:spMkLst>
        </pc:spChg>
        <pc:picChg chg="add del mod modCrop">
          <ac:chgData name="Sujin Lee" userId="72a91d070591ab7c" providerId="LiveId" clId="{67592C90-75B0-4238-B7D6-7454A64E6CF8}" dt="2020-12-19T12:11:33.249" v="6545" actId="478"/>
          <ac:picMkLst>
            <pc:docMk/>
            <pc:sldMk cId="977168340" sldId="260"/>
            <ac:picMk id="3" creationId="{0D5015ED-FB40-4D28-BF99-0D0DE05A7E7C}"/>
          </ac:picMkLst>
        </pc:picChg>
        <pc:picChg chg="add del mod modCrop">
          <ac:chgData name="Sujin Lee" userId="72a91d070591ab7c" providerId="LiveId" clId="{67592C90-75B0-4238-B7D6-7454A64E6CF8}" dt="2020-12-19T12:15:13.576" v="6559" actId="478"/>
          <ac:picMkLst>
            <pc:docMk/>
            <pc:sldMk cId="977168340" sldId="260"/>
            <ac:picMk id="6" creationId="{B2F8EB2A-808C-4DDB-8D69-4CC37AFA0AC5}"/>
          </ac:picMkLst>
        </pc:picChg>
        <pc:picChg chg="del">
          <ac:chgData name="Sujin Lee" userId="72a91d070591ab7c" providerId="LiveId" clId="{67592C90-75B0-4238-B7D6-7454A64E6CF8}" dt="2020-12-19T09:25:31.319" v="1790" actId="478"/>
          <ac:picMkLst>
            <pc:docMk/>
            <pc:sldMk cId="977168340" sldId="260"/>
            <ac:picMk id="8" creationId="{BA4FB4E2-52D2-42C3-A210-DB4B7F20A0D4}"/>
          </ac:picMkLst>
        </pc:picChg>
        <pc:picChg chg="add mod modCrop">
          <ac:chgData name="Sujin Lee" userId="72a91d070591ab7c" providerId="LiveId" clId="{67592C90-75B0-4238-B7D6-7454A64E6CF8}" dt="2020-12-19T12:19:05.872" v="6680" actId="1076"/>
          <ac:picMkLst>
            <pc:docMk/>
            <pc:sldMk cId="977168340" sldId="260"/>
            <ac:picMk id="9" creationId="{68367050-7371-4C4F-8D59-231041262C48}"/>
          </ac:picMkLst>
        </pc:picChg>
        <pc:picChg chg="add del mod">
          <ac:chgData name="Sujin Lee" userId="72a91d070591ab7c" providerId="LiveId" clId="{67592C90-75B0-4238-B7D6-7454A64E6CF8}" dt="2020-12-19T12:13:23.422" v="6552" actId="478"/>
          <ac:picMkLst>
            <pc:docMk/>
            <pc:sldMk cId="977168340" sldId="260"/>
            <ac:picMk id="33" creationId="{F5F621D5-B489-4999-A6C3-225488D6A684}"/>
          </ac:picMkLst>
        </pc:picChg>
        <pc:picChg chg="add del mod modCrop">
          <ac:chgData name="Sujin Lee" userId="72a91d070591ab7c" providerId="LiveId" clId="{67592C90-75B0-4238-B7D6-7454A64E6CF8}" dt="2020-12-19T12:15:15.532" v="6560" actId="478"/>
          <ac:picMkLst>
            <pc:docMk/>
            <pc:sldMk cId="977168340" sldId="260"/>
            <ac:picMk id="34" creationId="{8A786B6A-85AA-43EB-BC53-B987D186E8E9}"/>
          </ac:picMkLst>
        </pc:picChg>
        <pc:picChg chg="add mod modCrop">
          <ac:chgData name="Sujin Lee" userId="72a91d070591ab7c" providerId="LiveId" clId="{67592C90-75B0-4238-B7D6-7454A64E6CF8}" dt="2020-12-19T12:19:35.585" v="6684" actId="18131"/>
          <ac:picMkLst>
            <pc:docMk/>
            <pc:sldMk cId="977168340" sldId="260"/>
            <ac:picMk id="35" creationId="{EF5D73B6-3651-49DB-B4EB-A96911EE0E93}"/>
          </ac:picMkLst>
        </pc:picChg>
      </pc:sldChg>
      <pc:sldChg chg="add del">
        <pc:chgData name="Sujin Lee" userId="72a91d070591ab7c" providerId="LiveId" clId="{67592C90-75B0-4238-B7D6-7454A64E6CF8}" dt="2020-12-19T09:49:00.896" v="2023" actId="47"/>
        <pc:sldMkLst>
          <pc:docMk/>
          <pc:sldMk cId="459532138" sldId="261"/>
        </pc:sldMkLst>
      </pc:sldChg>
      <pc:sldChg chg="add del">
        <pc:chgData name="Sujin Lee" userId="72a91d070591ab7c" providerId="LiveId" clId="{67592C90-75B0-4238-B7D6-7454A64E6CF8}" dt="2020-12-19T09:49:01.905" v="2024" actId="47"/>
        <pc:sldMkLst>
          <pc:docMk/>
          <pc:sldMk cId="631847404" sldId="262"/>
        </pc:sldMkLst>
      </pc:sldChg>
      <pc:sldChg chg="modSp add del mod ord">
        <pc:chgData name="Sujin Lee" userId="72a91d070591ab7c" providerId="LiveId" clId="{67592C90-75B0-4238-B7D6-7454A64E6CF8}" dt="2020-12-19T11:03:57.497" v="3816" actId="47"/>
        <pc:sldMkLst>
          <pc:docMk/>
          <pc:sldMk cId="2438325604" sldId="263"/>
        </pc:sldMkLst>
        <pc:spChg chg="mod">
          <ac:chgData name="Sujin Lee" userId="72a91d070591ab7c" providerId="LiveId" clId="{67592C90-75B0-4238-B7D6-7454A64E6CF8}" dt="2020-12-19T09:49:52.261" v="2048" actId="20577"/>
          <ac:spMkLst>
            <pc:docMk/>
            <pc:sldMk cId="2438325604" sldId="263"/>
            <ac:spMk id="4" creationId="{491EDA69-6755-4A37-A5D2-A66601CAF411}"/>
          </ac:spMkLst>
        </pc:spChg>
        <pc:spChg chg="mod">
          <ac:chgData name="Sujin Lee" userId="72a91d070591ab7c" providerId="LiveId" clId="{67592C90-75B0-4238-B7D6-7454A64E6CF8}" dt="2020-12-19T09:49:18.093" v="2046"/>
          <ac:spMkLst>
            <pc:docMk/>
            <pc:sldMk cId="2438325604" sldId="263"/>
            <ac:spMk id="16" creationId="{55E1F29D-2AB6-4C98-A253-ABB879FE5E57}"/>
          </ac:spMkLst>
        </pc:spChg>
      </pc:sldChg>
      <pc:sldChg chg="modSp add del mod">
        <pc:chgData name="Sujin Lee" userId="72a91d070591ab7c" providerId="LiveId" clId="{67592C90-75B0-4238-B7D6-7454A64E6CF8}" dt="2020-12-19T11:04:01.732" v="3818" actId="47"/>
        <pc:sldMkLst>
          <pc:docMk/>
          <pc:sldMk cId="4013165880" sldId="264"/>
        </pc:sldMkLst>
        <pc:spChg chg="mod">
          <ac:chgData name="Sujin Lee" userId="72a91d070591ab7c" providerId="LiveId" clId="{67592C90-75B0-4238-B7D6-7454A64E6CF8}" dt="2020-12-19T09:51:19.857" v="2111" actId="14100"/>
          <ac:spMkLst>
            <pc:docMk/>
            <pc:sldMk cId="4013165880" sldId="264"/>
            <ac:spMk id="15" creationId="{EEBC2EE0-C65F-4094-B31E-49B601FFBEEC}"/>
          </ac:spMkLst>
        </pc:spChg>
      </pc:sldChg>
      <pc:sldChg chg="addSp delSp modSp add mod">
        <pc:chgData name="Sujin Lee" userId="72a91d070591ab7c" providerId="LiveId" clId="{67592C90-75B0-4238-B7D6-7454A64E6CF8}" dt="2020-12-19T12:39:08.528" v="7263"/>
        <pc:sldMkLst>
          <pc:docMk/>
          <pc:sldMk cId="2199520108" sldId="265"/>
        </pc:sldMkLst>
        <pc:spChg chg="mod">
          <ac:chgData name="Sujin Lee" userId="72a91d070591ab7c" providerId="LiveId" clId="{67592C90-75B0-4238-B7D6-7454A64E6CF8}" dt="2020-12-19T11:02:19.367" v="3749" actId="20577"/>
          <ac:spMkLst>
            <pc:docMk/>
            <pc:sldMk cId="2199520108" sldId="265"/>
            <ac:spMk id="4" creationId="{491EDA69-6755-4A37-A5D2-A66601CAF411}"/>
          </ac:spMkLst>
        </pc:spChg>
        <pc:spChg chg="add del mod">
          <ac:chgData name="Sujin Lee" userId="72a91d070591ab7c" providerId="LiveId" clId="{67592C90-75B0-4238-B7D6-7454A64E6CF8}" dt="2020-12-19T11:02:53.265" v="3808" actId="478"/>
          <ac:spMkLst>
            <pc:docMk/>
            <pc:sldMk cId="2199520108" sldId="265"/>
            <ac:spMk id="8" creationId="{DD426D5B-9BA0-4829-99FB-3E009D4599C2}"/>
          </ac:spMkLst>
        </pc:spChg>
        <pc:spChg chg="add mod">
          <ac:chgData name="Sujin Lee" userId="72a91d070591ab7c" providerId="LiveId" clId="{67592C90-75B0-4238-B7D6-7454A64E6CF8}" dt="2020-12-19T10:13:04.481" v="2415" actId="403"/>
          <ac:spMkLst>
            <pc:docMk/>
            <pc:sldMk cId="2199520108" sldId="265"/>
            <ac:spMk id="9" creationId="{3F8D8549-2BFE-443C-95F9-314378BAA6D9}"/>
          </ac:spMkLst>
        </pc:spChg>
        <pc:spChg chg="del">
          <ac:chgData name="Sujin Lee" userId="72a91d070591ab7c" providerId="LiveId" clId="{67592C90-75B0-4238-B7D6-7454A64E6CF8}" dt="2020-12-19T09:57:02.743" v="2113" actId="478"/>
          <ac:spMkLst>
            <pc:docMk/>
            <pc:sldMk cId="2199520108" sldId="265"/>
            <ac:spMk id="15" creationId="{EEBC2EE0-C65F-4094-B31E-49B601FFBEEC}"/>
          </ac:spMkLst>
        </pc:spChg>
        <pc:spChg chg="mod">
          <ac:chgData name="Sujin Lee" userId="72a91d070591ab7c" providerId="LiveId" clId="{67592C90-75B0-4238-B7D6-7454A64E6CF8}" dt="2020-12-19T12:39:08.528" v="7263"/>
          <ac:spMkLst>
            <pc:docMk/>
            <pc:sldMk cId="2199520108" sldId="265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19T10:40:39.763" v="3052" actId="122"/>
          <ac:spMkLst>
            <pc:docMk/>
            <pc:sldMk cId="2199520108" sldId="265"/>
            <ac:spMk id="17" creationId="{7B887852-38F7-4B8D-9FB3-F91318F93B93}"/>
          </ac:spMkLst>
        </pc:spChg>
        <pc:spChg chg="add del mod">
          <ac:chgData name="Sujin Lee" userId="72a91d070591ab7c" providerId="LiveId" clId="{67592C90-75B0-4238-B7D6-7454A64E6CF8}" dt="2020-12-19T10:26:49.937" v="2594" actId="478"/>
          <ac:spMkLst>
            <pc:docMk/>
            <pc:sldMk cId="2199520108" sldId="265"/>
            <ac:spMk id="19" creationId="{81C92905-F846-491A-9C1B-A72F2B901BB0}"/>
          </ac:spMkLst>
        </pc:spChg>
        <pc:spChg chg="add del mod">
          <ac:chgData name="Sujin Lee" userId="72a91d070591ab7c" providerId="LiveId" clId="{67592C90-75B0-4238-B7D6-7454A64E6CF8}" dt="2020-12-19T11:02:55.969" v="3809" actId="478"/>
          <ac:spMkLst>
            <pc:docMk/>
            <pc:sldMk cId="2199520108" sldId="265"/>
            <ac:spMk id="20" creationId="{97A3E7CC-2280-41F6-88F1-723B06C91114}"/>
          </ac:spMkLst>
        </pc:spChg>
        <pc:spChg chg="add del mod">
          <ac:chgData name="Sujin Lee" userId="72a91d070591ab7c" providerId="LiveId" clId="{67592C90-75B0-4238-B7D6-7454A64E6CF8}" dt="2020-12-19T11:02:55.969" v="3809" actId="478"/>
          <ac:spMkLst>
            <pc:docMk/>
            <pc:sldMk cId="2199520108" sldId="265"/>
            <ac:spMk id="21" creationId="{965DB224-DF06-400C-881D-9682B5967944}"/>
          </ac:spMkLst>
        </pc:spChg>
        <pc:spChg chg="add del mod">
          <ac:chgData name="Sujin Lee" userId="72a91d070591ab7c" providerId="LiveId" clId="{67592C90-75B0-4238-B7D6-7454A64E6CF8}" dt="2020-12-19T11:02:55.969" v="3809" actId="478"/>
          <ac:spMkLst>
            <pc:docMk/>
            <pc:sldMk cId="2199520108" sldId="265"/>
            <ac:spMk id="22" creationId="{12E7C619-B5E8-4D98-8463-EE0209FE1CFC}"/>
          </ac:spMkLst>
        </pc:spChg>
        <pc:spChg chg="add del mod">
          <ac:chgData name="Sujin Lee" userId="72a91d070591ab7c" providerId="LiveId" clId="{67592C90-75B0-4238-B7D6-7454A64E6CF8}" dt="2020-12-19T10:26:59.146" v="2598" actId="478"/>
          <ac:spMkLst>
            <pc:docMk/>
            <pc:sldMk cId="2199520108" sldId="265"/>
            <ac:spMk id="23" creationId="{763D8212-E735-43B1-91BF-7F941F2C5D88}"/>
          </ac:spMkLst>
        </pc:spChg>
        <pc:spChg chg="add del mod">
          <ac:chgData name="Sujin Lee" userId="72a91d070591ab7c" providerId="LiveId" clId="{67592C90-75B0-4238-B7D6-7454A64E6CF8}" dt="2020-12-19T10:30:07.699" v="2601"/>
          <ac:spMkLst>
            <pc:docMk/>
            <pc:sldMk cId="2199520108" sldId="265"/>
            <ac:spMk id="24" creationId="{C2ED14DF-AE62-4D77-8909-06CFEFB5E9B4}"/>
          </ac:spMkLst>
        </pc:spChg>
        <pc:spChg chg="add mod">
          <ac:chgData name="Sujin Lee" userId="72a91d070591ab7c" providerId="LiveId" clId="{67592C90-75B0-4238-B7D6-7454A64E6CF8}" dt="2020-12-19T10:40:47.433" v="3053" actId="1076"/>
          <ac:spMkLst>
            <pc:docMk/>
            <pc:sldMk cId="2199520108" sldId="265"/>
            <ac:spMk id="25" creationId="{1ABF4CE0-9F12-42A9-95B0-EC07B0120C1A}"/>
          </ac:spMkLst>
        </pc:spChg>
        <pc:spChg chg="add mod">
          <ac:chgData name="Sujin Lee" userId="72a91d070591ab7c" providerId="LiveId" clId="{67592C90-75B0-4238-B7D6-7454A64E6CF8}" dt="2020-12-19T10:41:12.198" v="3065" actId="1076"/>
          <ac:spMkLst>
            <pc:docMk/>
            <pc:sldMk cId="2199520108" sldId="265"/>
            <ac:spMk id="26" creationId="{C36F0960-1F72-4528-8542-7A5D748C67BC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27" creationId="{604D4C48-C8DA-450D-A526-ED9E5715A0D3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28" creationId="{5F8DAF4F-1E82-4C23-8778-5C62858EFE4C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29" creationId="{F6931450-E895-47A2-B2D6-C8B7605DC87E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30" creationId="{96195DB2-E7E9-4DD8-B011-74AE018929D7}"/>
          </ac:spMkLst>
        </pc:spChg>
        <pc:spChg chg="add mod">
          <ac:chgData name="Sujin Lee" userId="72a91d070591ab7c" providerId="LiveId" clId="{67592C90-75B0-4238-B7D6-7454A64E6CF8}" dt="2020-12-19T11:03:10.600" v="3810"/>
          <ac:spMkLst>
            <pc:docMk/>
            <pc:sldMk cId="2199520108" sldId="265"/>
            <ac:spMk id="31" creationId="{8CF412DF-E78D-4021-9332-EE6077A82A95}"/>
          </ac:spMkLst>
        </pc:spChg>
        <pc:picChg chg="add del mod">
          <ac:chgData name="Sujin Lee" userId="72a91d070591ab7c" providerId="LiveId" clId="{67592C90-75B0-4238-B7D6-7454A64E6CF8}" dt="2020-12-19T10:07:37.936" v="2281"/>
          <ac:picMkLst>
            <pc:docMk/>
            <pc:sldMk cId="2199520108" sldId="265"/>
            <ac:picMk id="3" creationId="{0FC488B7-83BE-4F6E-8D53-A63E15BAE6FB}"/>
          </ac:picMkLst>
        </pc:picChg>
        <pc:picChg chg="add del mod modCrop">
          <ac:chgData name="Sujin Lee" userId="72a91d070591ab7c" providerId="LiveId" clId="{67592C90-75B0-4238-B7D6-7454A64E6CF8}" dt="2020-12-19T10:08:58.662" v="2306" actId="478"/>
          <ac:picMkLst>
            <pc:docMk/>
            <pc:sldMk cId="2199520108" sldId="265"/>
            <ac:picMk id="6" creationId="{94B5D03C-86F7-497B-B77B-6C24D09EC263}"/>
          </ac:picMkLst>
        </pc:picChg>
        <pc:picChg chg="add mod modCrop">
          <ac:chgData name="Sujin Lee" userId="72a91d070591ab7c" providerId="LiveId" clId="{67592C90-75B0-4238-B7D6-7454A64E6CF8}" dt="2020-12-19T10:16:49.851" v="2427" actId="1076"/>
          <ac:picMkLst>
            <pc:docMk/>
            <pc:sldMk cId="2199520108" sldId="265"/>
            <ac:picMk id="11" creationId="{A3262AFB-16C5-403B-BAF3-43D8A63127A6}"/>
          </ac:picMkLst>
        </pc:picChg>
        <pc:picChg chg="add mod modCrop">
          <ac:chgData name="Sujin Lee" userId="72a91d070591ab7c" providerId="LiveId" clId="{67592C90-75B0-4238-B7D6-7454A64E6CF8}" dt="2020-12-19T10:16:59.855" v="2429" actId="732"/>
          <ac:picMkLst>
            <pc:docMk/>
            <pc:sldMk cId="2199520108" sldId="265"/>
            <ac:picMk id="18" creationId="{FF909DC3-8BB7-419B-906D-0A9FFD799EC8}"/>
          </ac:picMkLst>
        </pc:picChg>
      </pc:sldChg>
      <pc:sldChg chg="addSp delSp modSp add mod">
        <pc:chgData name="Sujin Lee" userId="72a91d070591ab7c" providerId="LiveId" clId="{67592C90-75B0-4238-B7D6-7454A64E6CF8}" dt="2020-12-19T13:37:15.776" v="8097"/>
        <pc:sldMkLst>
          <pc:docMk/>
          <pc:sldMk cId="481414796" sldId="266"/>
        </pc:sldMkLst>
        <pc:spChg chg="mod">
          <ac:chgData name="Sujin Lee" userId="72a91d070591ab7c" providerId="LiveId" clId="{67592C90-75B0-4238-B7D6-7454A64E6CF8}" dt="2020-12-19T10:58:19.730" v="3678" actId="20577"/>
          <ac:spMkLst>
            <pc:docMk/>
            <pc:sldMk cId="481414796" sldId="266"/>
            <ac:spMk id="4" creationId="{491EDA69-6755-4A37-A5D2-A66601CAF411}"/>
          </ac:spMkLst>
        </pc:spChg>
        <pc:spChg chg="add del mod">
          <ac:chgData name="Sujin Lee" userId="72a91d070591ab7c" providerId="LiveId" clId="{67592C90-75B0-4238-B7D6-7454A64E6CF8}" dt="2020-12-19T10:25:44.841" v="2584" actId="478"/>
          <ac:spMkLst>
            <pc:docMk/>
            <pc:sldMk cId="481414796" sldId="266"/>
            <ac:spMk id="8" creationId="{D4B382C9-CB10-40E9-B1B7-78B7664BB89A}"/>
          </ac:spMkLst>
        </pc:spChg>
        <pc:spChg chg="add del mod">
          <ac:chgData name="Sujin Lee" userId="72a91d070591ab7c" providerId="LiveId" clId="{67592C90-75B0-4238-B7D6-7454A64E6CF8}" dt="2020-12-19T10:25:57.855" v="2586" actId="478"/>
          <ac:spMkLst>
            <pc:docMk/>
            <pc:sldMk cId="481414796" sldId="266"/>
            <ac:spMk id="9" creationId="{020B021C-E196-4B6A-9A13-DE5E4011DE90}"/>
          </ac:spMkLst>
        </pc:spChg>
        <pc:spChg chg="add del mod">
          <ac:chgData name="Sujin Lee" userId="72a91d070591ab7c" providerId="LiveId" clId="{67592C90-75B0-4238-B7D6-7454A64E6CF8}" dt="2020-12-19T10:59:25.514" v="3730" actId="478"/>
          <ac:spMkLst>
            <pc:docMk/>
            <pc:sldMk cId="481414796" sldId="266"/>
            <ac:spMk id="11" creationId="{3024EEFE-AA03-4C52-A1E0-2C838415AF61}"/>
          </ac:spMkLst>
        </pc:spChg>
        <pc:spChg chg="add del mod">
          <ac:chgData name="Sujin Lee" userId="72a91d070591ab7c" providerId="LiveId" clId="{67592C90-75B0-4238-B7D6-7454A64E6CF8}" dt="2020-12-19T10:59:25.514" v="3730" actId="478"/>
          <ac:spMkLst>
            <pc:docMk/>
            <pc:sldMk cId="481414796" sldId="266"/>
            <ac:spMk id="12" creationId="{134132F3-C3F3-4C38-9167-2FDADC3475CA}"/>
          </ac:spMkLst>
        </pc:spChg>
        <pc:spChg chg="mod">
          <ac:chgData name="Sujin Lee" userId="72a91d070591ab7c" providerId="LiveId" clId="{67592C90-75B0-4238-B7D6-7454A64E6CF8}" dt="2020-12-19T10:25:20.398" v="2580" actId="1076"/>
          <ac:spMkLst>
            <pc:docMk/>
            <pc:sldMk cId="481414796" sldId="266"/>
            <ac:spMk id="13" creationId="{88253A57-2464-4047-A71A-1858EB30432C}"/>
          </ac:spMkLst>
        </pc:spChg>
        <pc:spChg chg="del mod">
          <ac:chgData name="Sujin Lee" userId="72a91d070591ab7c" providerId="LiveId" clId="{67592C90-75B0-4238-B7D6-7454A64E6CF8}" dt="2020-12-19T10:58:39.554" v="3724" actId="478"/>
          <ac:spMkLst>
            <pc:docMk/>
            <pc:sldMk cId="481414796" sldId="266"/>
            <ac:spMk id="15" creationId="{EEBC2EE0-C65F-4094-B31E-49B601FFBEEC}"/>
          </ac:spMkLst>
        </pc:spChg>
        <pc:spChg chg="mod">
          <ac:chgData name="Sujin Lee" userId="72a91d070591ab7c" providerId="LiveId" clId="{67592C90-75B0-4238-B7D6-7454A64E6CF8}" dt="2020-12-19T10:58:33.788" v="3723" actId="14100"/>
          <ac:spMkLst>
            <pc:docMk/>
            <pc:sldMk cId="481414796" sldId="266"/>
            <ac:spMk id="16" creationId="{55E1F29D-2AB6-4C98-A253-ABB879FE5E57}"/>
          </ac:spMkLst>
        </pc:spChg>
        <pc:spChg chg="add del mod">
          <ac:chgData name="Sujin Lee" userId="72a91d070591ab7c" providerId="LiveId" clId="{67592C90-75B0-4238-B7D6-7454A64E6CF8}" dt="2020-12-19T10:59:25.514" v="3730" actId="478"/>
          <ac:spMkLst>
            <pc:docMk/>
            <pc:sldMk cId="481414796" sldId="266"/>
            <ac:spMk id="17" creationId="{65E75D2C-6404-41B8-885F-694FEA02680B}"/>
          </ac:spMkLst>
        </pc:spChg>
        <pc:spChg chg="add mod">
          <ac:chgData name="Sujin Lee" userId="72a91d070591ab7c" providerId="LiveId" clId="{67592C90-75B0-4238-B7D6-7454A64E6CF8}" dt="2020-12-19T10:58:49.857" v="3725"/>
          <ac:spMkLst>
            <pc:docMk/>
            <pc:sldMk cId="481414796" sldId="266"/>
            <ac:spMk id="18" creationId="{70E13E4F-13D6-4C85-966B-919AA6E6F3F6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19" creationId="{1965521C-7E2C-49CA-8C3B-704F9374D8F4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20" creationId="{17BB9392-45C6-4255-8199-FD4CB1D9BE37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21" creationId="{895766AE-B5AE-4D09-88A1-89864E156768}"/>
          </ac:spMkLst>
        </pc:spChg>
        <pc:spChg chg="add mod">
          <ac:chgData name="Sujin Lee" userId="72a91d070591ab7c" providerId="LiveId" clId="{67592C90-75B0-4238-B7D6-7454A64E6CF8}" dt="2020-12-19T11:00:23.585" v="3735"/>
          <ac:spMkLst>
            <pc:docMk/>
            <pc:sldMk cId="481414796" sldId="266"/>
            <ac:spMk id="22" creationId="{2A7CE3A3-6CC1-4296-BBEE-58EE17248D70}"/>
          </ac:spMkLst>
        </pc:spChg>
        <pc:spChg chg="add mod">
          <ac:chgData name="Sujin Lee" userId="72a91d070591ab7c" providerId="LiveId" clId="{67592C90-75B0-4238-B7D6-7454A64E6CF8}" dt="2020-12-19T13:37:15.776" v="8097"/>
          <ac:spMkLst>
            <pc:docMk/>
            <pc:sldMk cId="481414796" sldId="266"/>
            <ac:spMk id="23" creationId="{F586DCFC-66A0-4C69-8CDF-A1E54899929E}"/>
          </ac:spMkLst>
        </pc:spChg>
      </pc:sldChg>
      <pc:sldChg chg="addSp delSp modSp add del mod">
        <pc:chgData name="Sujin Lee" userId="72a91d070591ab7c" providerId="LiveId" clId="{67592C90-75B0-4238-B7D6-7454A64E6CF8}" dt="2020-12-19T11:03:58.882" v="3817" actId="47"/>
        <pc:sldMkLst>
          <pc:docMk/>
          <pc:sldMk cId="2560015320" sldId="267"/>
        </pc:sldMkLst>
        <pc:spChg chg="add mod">
          <ac:chgData name="Sujin Lee" userId="72a91d070591ab7c" providerId="LiveId" clId="{67592C90-75B0-4238-B7D6-7454A64E6CF8}" dt="2020-12-19T10:20:41.286" v="2534"/>
          <ac:spMkLst>
            <pc:docMk/>
            <pc:sldMk cId="2560015320" sldId="267"/>
            <ac:spMk id="8" creationId="{F6DEEC2E-9D7B-4FF2-BDD2-AC57F10AFA47}"/>
          </ac:spMkLst>
        </pc:spChg>
        <pc:spChg chg="del">
          <ac:chgData name="Sujin Lee" userId="72a91d070591ab7c" providerId="LiveId" clId="{67592C90-75B0-4238-B7D6-7454A64E6CF8}" dt="2020-12-19T10:20:40.674" v="2533" actId="478"/>
          <ac:spMkLst>
            <pc:docMk/>
            <pc:sldMk cId="2560015320" sldId="267"/>
            <ac:spMk id="15" creationId="{EEBC2EE0-C65F-4094-B31E-49B601FFBEEC}"/>
          </ac:spMkLst>
        </pc:spChg>
      </pc:sldChg>
      <pc:sldChg chg="addSp delSp modSp add mod">
        <pc:chgData name="Sujin Lee" userId="72a91d070591ab7c" providerId="LiveId" clId="{67592C90-75B0-4238-B7D6-7454A64E6CF8}" dt="2020-12-19T13:17:08.532" v="7740" actId="692"/>
        <pc:sldMkLst>
          <pc:docMk/>
          <pc:sldMk cId="3598339370" sldId="268"/>
        </pc:sldMkLst>
        <pc:spChg chg="del">
          <ac:chgData name="Sujin Lee" userId="72a91d070591ab7c" providerId="LiveId" clId="{67592C90-75B0-4238-B7D6-7454A64E6CF8}" dt="2020-12-19T11:03:37.986" v="3812" actId="478"/>
          <ac:spMkLst>
            <pc:docMk/>
            <pc:sldMk cId="3598339370" sldId="268"/>
            <ac:spMk id="4" creationId="{491EDA69-6755-4A37-A5D2-A66601CAF411}"/>
          </ac:spMkLst>
        </pc:spChg>
        <pc:spChg chg="del">
          <ac:chgData name="Sujin Lee" userId="72a91d070591ab7c" providerId="LiveId" clId="{67592C90-75B0-4238-B7D6-7454A64E6CF8}" dt="2020-12-19T11:03:40.852" v="3813" actId="478"/>
          <ac:spMkLst>
            <pc:docMk/>
            <pc:sldMk cId="3598339370" sldId="268"/>
            <ac:spMk id="8" creationId="{DD426D5B-9BA0-4829-99FB-3E009D4599C2}"/>
          </ac:spMkLst>
        </pc:spChg>
        <pc:spChg chg="mod">
          <ac:chgData name="Sujin Lee" userId="72a91d070591ab7c" providerId="LiveId" clId="{67592C90-75B0-4238-B7D6-7454A64E6CF8}" dt="2020-12-19T10:48:54.992" v="3183"/>
          <ac:spMkLst>
            <pc:docMk/>
            <pc:sldMk cId="3598339370" sldId="268"/>
            <ac:spMk id="9" creationId="{3F8D8549-2BFE-443C-95F9-314378BAA6D9}"/>
          </ac:spMkLst>
        </pc:spChg>
        <pc:spChg chg="mod">
          <ac:chgData name="Sujin Lee" userId="72a91d070591ab7c" providerId="LiveId" clId="{67592C90-75B0-4238-B7D6-7454A64E6CF8}" dt="2020-12-19T10:34:43.141" v="2911" actId="1076"/>
          <ac:spMkLst>
            <pc:docMk/>
            <pc:sldMk cId="3598339370" sldId="268"/>
            <ac:spMk id="10" creationId="{BF40335F-EEC9-4EB5-8090-EFA6C704261B}"/>
          </ac:spMkLst>
        </pc:spChg>
        <pc:spChg chg="add mod">
          <ac:chgData name="Sujin Lee" userId="72a91d070591ab7c" providerId="LiveId" clId="{67592C90-75B0-4238-B7D6-7454A64E6CF8}" dt="2020-12-19T10:41:42.540" v="3067" actId="1076"/>
          <ac:spMkLst>
            <pc:docMk/>
            <pc:sldMk cId="3598339370" sldId="268"/>
            <ac:spMk id="15" creationId="{41B92CF4-E1AD-452F-9A44-9C392067B000}"/>
          </ac:spMkLst>
        </pc:spChg>
        <pc:spChg chg="del">
          <ac:chgData name="Sujin Lee" userId="72a91d070591ab7c" providerId="LiveId" clId="{67592C90-75B0-4238-B7D6-7454A64E6CF8}" dt="2020-12-19T11:03:34.485" v="3811" actId="478"/>
          <ac:spMkLst>
            <pc:docMk/>
            <pc:sldMk cId="3598339370" sldId="268"/>
            <ac:spMk id="16" creationId="{55E1F29D-2AB6-4C98-A253-ABB879FE5E57}"/>
          </ac:spMkLst>
        </pc:spChg>
        <pc:spChg chg="mod">
          <ac:chgData name="Sujin Lee" userId="72a91d070591ab7c" providerId="LiveId" clId="{67592C90-75B0-4238-B7D6-7454A64E6CF8}" dt="2020-12-19T10:49:11.878" v="3187" actId="122"/>
          <ac:spMkLst>
            <pc:docMk/>
            <pc:sldMk cId="3598339370" sldId="268"/>
            <ac:spMk id="17" creationId="{7B887852-38F7-4B8D-9FB3-F91318F93B93}"/>
          </ac:spMkLst>
        </pc:spChg>
        <pc:spChg chg="add del mod">
          <ac:chgData name="Sujin Lee" userId="72a91d070591ab7c" providerId="LiveId" clId="{67592C90-75B0-4238-B7D6-7454A64E6CF8}" dt="2020-12-19T10:35:57.805" v="2967"/>
          <ac:spMkLst>
            <pc:docMk/>
            <pc:sldMk cId="3598339370" sldId="268"/>
            <ac:spMk id="19" creationId="{6375E6E8-66D6-4249-B30C-7610857F9754}"/>
          </ac:spMkLst>
        </pc:spChg>
        <pc:spChg chg="del">
          <ac:chgData name="Sujin Lee" userId="72a91d070591ab7c" providerId="LiveId" clId="{67592C90-75B0-4238-B7D6-7454A64E6CF8}" dt="2020-12-19T11:03:43.602" v="3814" actId="478"/>
          <ac:spMkLst>
            <pc:docMk/>
            <pc:sldMk cId="3598339370" sldId="268"/>
            <ac:spMk id="20" creationId="{97A3E7CC-2280-41F6-88F1-723B06C91114}"/>
          </ac:spMkLst>
        </pc:spChg>
        <pc:spChg chg="del">
          <ac:chgData name="Sujin Lee" userId="72a91d070591ab7c" providerId="LiveId" clId="{67592C90-75B0-4238-B7D6-7454A64E6CF8}" dt="2020-12-19T11:03:43.602" v="3814" actId="478"/>
          <ac:spMkLst>
            <pc:docMk/>
            <pc:sldMk cId="3598339370" sldId="268"/>
            <ac:spMk id="21" creationId="{965DB224-DF06-400C-881D-9682B5967944}"/>
          </ac:spMkLst>
        </pc:spChg>
        <pc:spChg chg="del">
          <ac:chgData name="Sujin Lee" userId="72a91d070591ab7c" providerId="LiveId" clId="{67592C90-75B0-4238-B7D6-7454A64E6CF8}" dt="2020-12-19T11:03:43.602" v="3814" actId="478"/>
          <ac:spMkLst>
            <pc:docMk/>
            <pc:sldMk cId="3598339370" sldId="268"/>
            <ac:spMk id="22" creationId="{12E7C619-B5E8-4D98-8463-EE0209FE1CFC}"/>
          </ac:spMkLst>
        </pc:spChg>
        <pc:spChg chg="add mod">
          <ac:chgData name="Sujin Lee" userId="72a91d070591ab7c" providerId="LiveId" clId="{67592C90-75B0-4238-B7D6-7454A64E6CF8}" dt="2020-12-19T10:47:48.334" v="3134" actId="1076"/>
          <ac:spMkLst>
            <pc:docMk/>
            <pc:sldMk cId="3598339370" sldId="268"/>
            <ac:spMk id="23" creationId="{3ADEBFF7-DEA8-4C0A-8920-A463F89AC4D7}"/>
          </ac:spMkLst>
        </pc:spChg>
        <pc:spChg chg="add mod">
          <ac:chgData name="Sujin Lee" userId="72a91d070591ab7c" providerId="LiveId" clId="{67592C90-75B0-4238-B7D6-7454A64E6CF8}" dt="2020-12-19T10:48:23.808" v="3145" actId="1076"/>
          <ac:spMkLst>
            <pc:docMk/>
            <pc:sldMk cId="3598339370" sldId="268"/>
            <ac:spMk id="24" creationId="{670EF6ED-B242-4220-9B3F-9B8570B7F69D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5" creationId="{54D6B95C-D9E1-46D8-97E1-983A00CE629D}"/>
          </ac:spMkLst>
        </pc:spChg>
        <pc:spChg chg="add del mod">
          <ac:chgData name="Sujin Lee" userId="72a91d070591ab7c" providerId="LiveId" clId="{67592C90-75B0-4238-B7D6-7454A64E6CF8}" dt="2020-12-19T12:39:15.710" v="7264" actId="478"/>
          <ac:spMkLst>
            <pc:docMk/>
            <pc:sldMk cId="3598339370" sldId="268"/>
            <ac:spMk id="26" creationId="{C07E8188-24C5-4630-820F-E3B5494EF5D8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7" creationId="{016B9CE0-7A21-49F7-8AB1-790B0FDC2658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8" creationId="{7DCAA010-54CF-4213-A90C-5B62F9732512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29" creationId="{BC8944A8-8261-423A-B64A-7D8EC87CA447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30" creationId="{F38BF612-BBE4-4C69-94E7-9C3D226E24C7}"/>
          </ac:spMkLst>
        </pc:spChg>
        <pc:spChg chg="add mod">
          <ac:chgData name="Sujin Lee" userId="72a91d070591ab7c" providerId="LiveId" clId="{67592C90-75B0-4238-B7D6-7454A64E6CF8}" dt="2020-12-19T11:03:44.451" v="3815"/>
          <ac:spMkLst>
            <pc:docMk/>
            <pc:sldMk cId="3598339370" sldId="268"/>
            <ac:spMk id="31" creationId="{5A9177E6-E07F-4E1A-A4D7-FCA3FB6AD470}"/>
          </ac:spMkLst>
        </pc:spChg>
        <pc:spChg chg="add mod">
          <ac:chgData name="Sujin Lee" userId="72a91d070591ab7c" providerId="LiveId" clId="{67592C90-75B0-4238-B7D6-7454A64E6CF8}" dt="2020-12-19T13:17:08.532" v="7740" actId="692"/>
          <ac:spMkLst>
            <pc:docMk/>
            <pc:sldMk cId="3598339370" sldId="268"/>
            <ac:spMk id="32" creationId="{BDBF60E2-A03C-4233-BBD0-9098ED6C9A74}"/>
          </ac:spMkLst>
        </pc:spChg>
        <pc:picChg chg="add del mod">
          <ac:chgData name="Sujin Lee" userId="72a91d070591ab7c" providerId="LiveId" clId="{67592C90-75B0-4238-B7D6-7454A64E6CF8}" dt="2020-12-19T10:44:53.595" v="3069" actId="478"/>
          <ac:picMkLst>
            <pc:docMk/>
            <pc:sldMk cId="3598339370" sldId="268"/>
            <ac:picMk id="3" creationId="{FED9E87A-1BBD-4B2B-A307-58B5660A0E9D}"/>
          </ac:picMkLst>
        </pc:picChg>
        <pc:picChg chg="add mod modCrop">
          <ac:chgData name="Sujin Lee" userId="72a91d070591ab7c" providerId="LiveId" clId="{67592C90-75B0-4238-B7D6-7454A64E6CF8}" dt="2020-12-19T10:45:45.063" v="3077" actId="1076"/>
          <ac:picMkLst>
            <pc:docMk/>
            <pc:sldMk cId="3598339370" sldId="268"/>
            <ac:picMk id="6" creationId="{820FE9AD-BAE3-40C6-B8EE-7DE92260C3C8}"/>
          </ac:picMkLst>
        </pc:picChg>
        <pc:picChg chg="del">
          <ac:chgData name="Sujin Lee" userId="72a91d070591ab7c" providerId="LiveId" clId="{67592C90-75B0-4238-B7D6-7454A64E6CF8}" dt="2020-12-19T10:33:25.468" v="2903" actId="478"/>
          <ac:picMkLst>
            <pc:docMk/>
            <pc:sldMk cId="3598339370" sldId="268"/>
            <ac:picMk id="11" creationId="{A3262AFB-16C5-403B-BAF3-43D8A63127A6}"/>
          </ac:picMkLst>
        </pc:picChg>
        <pc:picChg chg="add mod modCrop">
          <ac:chgData name="Sujin Lee" userId="72a91d070591ab7c" providerId="LiveId" clId="{67592C90-75B0-4238-B7D6-7454A64E6CF8}" dt="2020-12-19T10:46:51.699" v="3091" actId="732"/>
          <ac:picMkLst>
            <pc:docMk/>
            <pc:sldMk cId="3598339370" sldId="268"/>
            <ac:picMk id="12" creationId="{9CA87273-B810-42E3-8AFA-A50718C1506F}"/>
          </ac:picMkLst>
        </pc:picChg>
        <pc:picChg chg="del">
          <ac:chgData name="Sujin Lee" userId="72a91d070591ab7c" providerId="LiveId" clId="{67592C90-75B0-4238-B7D6-7454A64E6CF8}" dt="2020-12-19T10:33:27.385" v="2904" actId="478"/>
          <ac:picMkLst>
            <pc:docMk/>
            <pc:sldMk cId="3598339370" sldId="268"/>
            <ac:picMk id="18" creationId="{FF909DC3-8BB7-419B-906D-0A9FFD799EC8}"/>
          </ac:picMkLst>
        </pc:picChg>
      </pc:sldChg>
      <pc:sldChg chg="addSp delSp modSp add mod">
        <pc:chgData name="Sujin Lee" userId="72a91d070591ab7c" providerId="LiveId" clId="{67592C90-75B0-4238-B7D6-7454A64E6CF8}" dt="2020-12-19T10:59:48.877" v="3732"/>
        <pc:sldMkLst>
          <pc:docMk/>
          <pc:sldMk cId="3819999758" sldId="269"/>
        </pc:sldMkLst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11" creationId="{CAA1405D-4F09-4659-8C88-83AE1259E898}"/>
          </ac:spMkLst>
        </pc:spChg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12" creationId="{8F4DC5BA-CFA6-459A-BB47-2FD4A98C3C67}"/>
          </ac:spMkLst>
        </pc:spChg>
        <pc:spChg chg="mod">
          <ac:chgData name="Sujin Lee" userId="72a91d070591ab7c" providerId="LiveId" clId="{67592C90-75B0-4238-B7D6-7454A64E6CF8}" dt="2020-12-19T10:57:35.976" v="3603"/>
          <ac:spMkLst>
            <pc:docMk/>
            <pc:sldMk cId="3819999758" sldId="269"/>
            <ac:spMk id="15" creationId="{EEBC2EE0-C65F-4094-B31E-49B601FFBEEC}"/>
          </ac:spMkLst>
        </pc:spChg>
        <pc:spChg chg="del">
          <ac:chgData name="Sujin Lee" userId="72a91d070591ab7c" providerId="LiveId" clId="{67592C90-75B0-4238-B7D6-7454A64E6CF8}" dt="2020-12-19T10:59:15.976" v="3728" actId="478"/>
          <ac:spMkLst>
            <pc:docMk/>
            <pc:sldMk cId="3819999758" sldId="269"/>
            <ac:spMk id="17" creationId="{99D6829F-25B3-45F5-B408-6B1B98138EB9}"/>
          </ac:spMkLst>
        </pc:spChg>
        <pc:spChg chg="del">
          <ac:chgData name="Sujin Lee" userId="72a91d070591ab7c" providerId="LiveId" clId="{67592C90-75B0-4238-B7D6-7454A64E6CF8}" dt="2020-12-19T10:59:15.976" v="3728" actId="478"/>
          <ac:spMkLst>
            <pc:docMk/>
            <pc:sldMk cId="3819999758" sldId="269"/>
            <ac:spMk id="18" creationId="{9E2F2F16-894E-4F21-9480-11B0B3971560}"/>
          </ac:spMkLst>
        </pc:spChg>
        <pc:spChg chg="del">
          <ac:chgData name="Sujin Lee" userId="72a91d070591ab7c" providerId="LiveId" clId="{67592C90-75B0-4238-B7D6-7454A64E6CF8}" dt="2020-12-19T10:59:15.976" v="3728" actId="478"/>
          <ac:spMkLst>
            <pc:docMk/>
            <pc:sldMk cId="3819999758" sldId="269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20" creationId="{ECF5FBB8-63F4-495F-A97D-C1B4EBA11C92}"/>
          </ac:spMkLst>
        </pc:spChg>
        <pc:spChg chg="add mod">
          <ac:chgData name="Sujin Lee" userId="72a91d070591ab7c" providerId="LiveId" clId="{67592C90-75B0-4238-B7D6-7454A64E6CF8}" dt="2020-12-19T10:59:48.877" v="3732"/>
          <ac:spMkLst>
            <pc:docMk/>
            <pc:sldMk cId="3819999758" sldId="269"/>
            <ac:spMk id="21" creationId="{5E9644E1-AF18-4D83-80B2-1AC6B2AF0DC2}"/>
          </ac:spMkLst>
        </pc:spChg>
      </pc:sldChg>
      <pc:sldChg chg="addSp delSp modSp add mod">
        <pc:chgData name="Sujin Lee" userId="72a91d070591ab7c" providerId="LiveId" clId="{67592C90-75B0-4238-B7D6-7454A64E6CF8}" dt="2020-12-19T11:00:00.362" v="3733"/>
        <pc:sldMkLst>
          <pc:docMk/>
          <pc:sldMk cId="1524324801" sldId="270"/>
        </pc:sldMkLst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11" creationId="{7E6107B1-F08B-4584-90F2-A55CA228EAC7}"/>
          </ac:spMkLst>
        </pc:spChg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12" creationId="{515F7DD3-D63D-4620-915C-AA400C91EA9B}"/>
          </ac:spMkLst>
        </pc:spChg>
        <pc:spChg chg="mod">
          <ac:chgData name="Sujin Lee" userId="72a91d070591ab7c" providerId="LiveId" clId="{67592C90-75B0-4238-B7D6-7454A64E6CF8}" dt="2020-12-19T10:57:56.103" v="3639"/>
          <ac:spMkLst>
            <pc:docMk/>
            <pc:sldMk cId="1524324801" sldId="270"/>
            <ac:spMk id="15" creationId="{EEBC2EE0-C65F-4094-B31E-49B601FFBEEC}"/>
          </ac:spMkLst>
        </pc:spChg>
        <pc:spChg chg="del">
          <ac:chgData name="Sujin Lee" userId="72a91d070591ab7c" providerId="LiveId" clId="{67592C90-75B0-4238-B7D6-7454A64E6CF8}" dt="2020-12-19T10:59:20.012" v="3729" actId="478"/>
          <ac:spMkLst>
            <pc:docMk/>
            <pc:sldMk cId="1524324801" sldId="270"/>
            <ac:spMk id="17" creationId="{99D6829F-25B3-45F5-B408-6B1B98138EB9}"/>
          </ac:spMkLst>
        </pc:spChg>
        <pc:spChg chg="del">
          <ac:chgData name="Sujin Lee" userId="72a91d070591ab7c" providerId="LiveId" clId="{67592C90-75B0-4238-B7D6-7454A64E6CF8}" dt="2020-12-19T10:59:20.012" v="3729" actId="478"/>
          <ac:spMkLst>
            <pc:docMk/>
            <pc:sldMk cId="1524324801" sldId="270"/>
            <ac:spMk id="18" creationId="{9E2F2F16-894E-4F21-9480-11B0B3971560}"/>
          </ac:spMkLst>
        </pc:spChg>
        <pc:spChg chg="del">
          <ac:chgData name="Sujin Lee" userId="72a91d070591ab7c" providerId="LiveId" clId="{67592C90-75B0-4238-B7D6-7454A64E6CF8}" dt="2020-12-19T10:59:20.012" v="3729" actId="478"/>
          <ac:spMkLst>
            <pc:docMk/>
            <pc:sldMk cId="1524324801" sldId="270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20" creationId="{EB7F3717-3C90-4347-8C81-CBD640C3CCCF}"/>
          </ac:spMkLst>
        </pc:spChg>
        <pc:spChg chg="add mod">
          <ac:chgData name="Sujin Lee" userId="72a91d070591ab7c" providerId="LiveId" clId="{67592C90-75B0-4238-B7D6-7454A64E6CF8}" dt="2020-12-19T11:00:00.362" v="3733"/>
          <ac:spMkLst>
            <pc:docMk/>
            <pc:sldMk cId="1524324801" sldId="270"/>
            <ac:spMk id="21" creationId="{98B33C62-EBA2-4C23-A8BD-26663F89369F}"/>
          </ac:spMkLst>
        </pc:spChg>
      </pc:sldChg>
      <pc:sldChg chg="addSp delSp modSp add mod">
        <pc:chgData name="Sujin Lee" userId="72a91d070591ab7c" providerId="LiveId" clId="{67592C90-75B0-4238-B7D6-7454A64E6CF8}" dt="2020-12-19T11:52:44.079" v="5952" actId="1076"/>
        <pc:sldMkLst>
          <pc:docMk/>
          <pc:sldMk cId="3527174886" sldId="271"/>
        </pc:sldMkLst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11" creationId="{ABA27993-818E-4C20-95D1-95953C6A0699}"/>
          </ac:spMkLst>
        </pc:spChg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12" creationId="{5AA9CD92-DEB5-4E77-B8C6-FA64E935910C}"/>
          </ac:spMkLst>
        </pc:spChg>
        <pc:spChg chg="mod">
          <ac:chgData name="Sujin Lee" userId="72a91d070591ab7c" providerId="LiveId" clId="{67592C90-75B0-4238-B7D6-7454A64E6CF8}" dt="2020-12-19T10:58:08.216" v="3676"/>
          <ac:spMkLst>
            <pc:docMk/>
            <pc:sldMk cId="3527174886" sldId="271"/>
            <ac:spMk id="15" creationId="{EEBC2EE0-C65F-4094-B31E-49B601FFBEEC}"/>
          </ac:spMkLst>
        </pc:spChg>
        <pc:spChg chg="del">
          <ac:chgData name="Sujin Lee" userId="72a91d070591ab7c" providerId="LiveId" clId="{67592C90-75B0-4238-B7D6-7454A64E6CF8}" dt="2020-12-19T10:59:07.719" v="3726" actId="478"/>
          <ac:spMkLst>
            <pc:docMk/>
            <pc:sldMk cId="3527174886" sldId="271"/>
            <ac:spMk id="17" creationId="{99D6829F-25B3-45F5-B408-6B1B98138EB9}"/>
          </ac:spMkLst>
        </pc:spChg>
        <pc:spChg chg="del">
          <ac:chgData name="Sujin Lee" userId="72a91d070591ab7c" providerId="LiveId" clId="{67592C90-75B0-4238-B7D6-7454A64E6CF8}" dt="2020-12-19T10:59:07.719" v="3726" actId="478"/>
          <ac:spMkLst>
            <pc:docMk/>
            <pc:sldMk cId="3527174886" sldId="271"/>
            <ac:spMk id="18" creationId="{9E2F2F16-894E-4F21-9480-11B0B3971560}"/>
          </ac:spMkLst>
        </pc:spChg>
        <pc:spChg chg="del">
          <ac:chgData name="Sujin Lee" userId="72a91d070591ab7c" providerId="LiveId" clId="{67592C90-75B0-4238-B7D6-7454A64E6CF8}" dt="2020-12-19T10:59:07.719" v="3726" actId="478"/>
          <ac:spMkLst>
            <pc:docMk/>
            <pc:sldMk cId="3527174886" sldId="271"/>
            <ac:spMk id="19" creationId="{AFA3FC4C-9BDB-43C6-9D28-5D3E0CE56A48}"/>
          </ac:spMkLst>
        </pc:spChg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20" creationId="{32A75160-1713-4BE3-8A5F-AE766474424D}"/>
          </ac:spMkLst>
        </pc:spChg>
        <pc:spChg chg="add mod">
          <ac:chgData name="Sujin Lee" userId="72a91d070591ab7c" providerId="LiveId" clId="{67592C90-75B0-4238-B7D6-7454A64E6CF8}" dt="2020-12-19T11:00:10.807" v="3734"/>
          <ac:spMkLst>
            <pc:docMk/>
            <pc:sldMk cId="3527174886" sldId="271"/>
            <ac:spMk id="21" creationId="{A1FA156B-1CE0-4EB0-A800-0332C5E75403}"/>
          </ac:spMkLst>
        </pc:spChg>
        <pc:spChg chg="add mod">
          <ac:chgData name="Sujin Lee" userId="72a91d070591ab7c" providerId="LiveId" clId="{67592C90-75B0-4238-B7D6-7454A64E6CF8}" dt="2020-12-19T11:50:13.956" v="5782" actId="1076"/>
          <ac:spMkLst>
            <pc:docMk/>
            <pc:sldMk cId="3527174886" sldId="271"/>
            <ac:spMk id="22" creationId="{FD4ABA76-93EF-4C33-A73F-39DE8047843A}"/>
          </ac:spMkLst>
        </pc:spChg>
        <pc:spChg chg="add mod">
          <ac:chgData name="Sujin Lee" userId="72a91d070591ab7c" providerId="LiveId" clId="{67592C90-75B0-4238-B7D6-7454A64E6CF8}" dt="2020-12-19T11:52:39.713" v="5951" actId="1076"/>
          <ac:spMkLst>
            <pc:docMk/>
            <pc:sldMk cId="3527174886" sldId="271"/>
            <ac:spMk id="23" creationId="{59E793A2-6EEA-4B8C-8546-B6CD646F576B}"/>
          </ac:spMkLst>
        </pc:spChg>
        <pc:picChg chg="add mod modCrop">
          <ac:chgData name="Sujin Lee" userId="72a91d070591ab7c" providerId="LiveId" clId="{67592C90-75B0-4238-B7D6-7454A64E6CF8}" dt="2020-12-19T11:52:44.079" v="5952" actId="1076"/>
          <ac:picMkLst>
            <pc:docMk/>
            <pc:sldMk cId="3527174886" sldId="271"/>
            <ac:picMk id="3" creationId="{42291D16-54FD-4F61-9BD7-74086C5692E5}"/>
          </ac:picMkLst>
        </pc:picChg>
      </pc:sldChg>
      <pc:sldChg chg="addSp delSp modSp add mod">
        <pc:chgData name="Sujin Lee" userId="72a91d070591ab7c" providerId="LiveId" clId="{67592C90-75B0-4238-B7D6-7454A64E6CF8}" dt="2020-12-19T11:00:55.660" v="3739"/>
        <pc:sldMkLst>
          <pc:docMk/>
          <pc:sldMk cId="2950625827" sldId="272"/>
        </pc:sldMkLst>
        <pc:spChg chg="del">
          <ac:chgData name="Sujin Lee" userId="72a91d070591ab7c" providerId="LiveId" clId="{67592C90-75B0-4238-B7D6-7454A64E6CF8}" dt="2020-12-19T11:00:55.025" v="3738" actId="478"/>
          <ac:spMkLst>
            <pc:docMk/>
            <pc:sldMk cId="2950625827" sldId="272"/>
            <ac:spMk id="4" creationId="{491EDA69-6755-4A37-A5D2-A66601CAF411}"/>
          </ac:spMkLst>
        </pc:spChg>
        <pc:spChg chg="del">
          <ac:chgData name="Sujin Lee" userId="72a91d070591ab7c" providerId="LiveId" clId="{67592C90-75B0-4238-B7D6-7454A64E6CF8}" dt="2020-12-19T11:00:51.610" v="3737" actId="478"/>
          <ac:spMkLst>
            <pc:docMk/>
            <pc:sldMk cId="2950625827" sldId="272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19T11:00:55.660" v="3739"/>
          <ac:spMkLst>
            <pc:docMk/>
            <pc:sldMk cId="2950625827" sldId="272"/>
            <ac:spMk id="17" creationId="{32BC387A-FC78-47E7-8347-7304C7F0BE53}"/>
          </ac:spMkLst>
        </pc:spChg>
        <pc:spChg chg="add mod">
          <ac:chgData name="Sujin Lee" userId="72a91d070591ab7c" providerId="LiveId" clId="{67592C90-75B0-4238-B7D6-7454A64E6CF8}" dt="2020-12-19T11:00:55.660" v="3739"/>
          <ac:spMkLst>
            <pc:docMk/>
            <pc:sldMk cId="2950625827" sldId="272"/>
            <ac:spMk id="18" creationId="{72058DF5-A07B-4F2A-B216-C348336E7836}"/>
          </ac:spMkLst>
        </pc:spChg>
      </pc:sldChg>
      <pc:sldChg chg="addSp delSp modSp add mod">
        <pc:chgData name="Sujin Lee" userId="72a91d070591ab7c" providerId="LiveId" clId="{67592C90-75B0-4238-B7D6-7454A64E6CF8}" dt="2020-12-19T13:41:44.624" v="8221"/>
        <pc:sldMkLst>
          <pc:docMk/>
          <pc:sldMk cId="4028241113" sldId="273"/>
        </pc:sldMkLst>
        <pc:spChg chg="del">
          <ac:chgData name="Sujin Lee" userId="72a91d070591ab7c" providerId="LiveId" clId="{67592C90-75B0-4238-B7D6-7454A64E6CF8}" dt="2020-12-19T11:01:36.702" v="3741" actId="478"/>
          <ac:spMkLst>
            <pc:docMk/>
            <pc:sldMk cId="4028241113" sldId="273"/>
            <ac:spMk id="4" creationId="{491EDA69-6755-4A37-A5D2-A66601CAF411}"/>
          </ac:spMkLst>
        </pc:spChg>
        <pc:spChg chg="del">
          <ac:chgData name="Sujin Lee" userId="72a91d070591ab7c" providerId="LiveId" clId="{67592C90-75B0-4238-B7D6-7454A64E6CF8}" dt="2020-12-19T11:01:39.188" v="3742" actId="478"/>
          <ac:spMkLst>
            <pc:docMk/>
            <pc:sldMk cId="4028241113" sldId="273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19T11:01:39.810" v="3743"/>
          <ac:spMkLst>
            <pc:docMk/>
            <pc:sldMk cId="4028241113" sldId="273"/>
            <ac:spMk id="17" creationId="{5414043F-DC40-47CF-A392-E49CDC5D8DF7}"/>
          </ac:spMkLst>
        </pc:spChg>
        <pc:spChg chg="add mod">
          <ac:chgData name="Sujin Lee" userId="72a91d070591ab7c" providerId="LiveId" clId="{67592C90-75B0-4238-B7D6-7454A64E6CF8}" dt="2020-12-19T11:01:39.810" v="3743"/>
          <ac:spMkLst>
            <pc:docMk/>
            <pc:sldMk cId="4028241113" sldId="273"/>
            <ac:spMk id="18" creationId="{0D9B4580-BB51-4AC9-B8F3-659B1883B79C}"/>
          </ac:spMkLst>
        </pc:spChg>
        <pc:spChg chg="add mod">
          <ac:chgData name="Sujin Lee" userId="72a91d070591ab7c" providerId="LiveId" clId="{67592C90-75B0-4238-B7D6-7454A64E6CF8}" dt="2020-12-19T13:41:44.624" v="8221"/>
          <ac:spMkLst>
            <pc:docMk/>
            <pc:sldMk cId="4028241113" sldId="273"/>
            <ac:spMk id="19" creationId="{3295A9B5-40F5-42BF-82EE-3A0AE0990CC6}"/>
          </ac:spMkLst>
        </pc:spChg>
      </pc:sldChg>
      <pc:sldChg chg="addSp delSp modSp add mod">
        <pc:chgData name="Sujin Lee" userId="72a91d070591ab7c" providerId="LiveId" clId="{67592C90-75B0-4238-B7D6-7454A64E6CF8}" dt="2020-12-19T13:43:47.374" v="8245" actId="1076"/>
        <pc:sldMkLst>
          <pc:docMk/>
          <pc:sldMk cId="1737946751" sldId="274"/>
        </pc:sldMkLst>
        <pc:spChg chg="del">
          <ac:chgData name="Sujin Lee" userId="72a91d070591ab7c" providerId="LiveId" clId="{67592C90-75B0-4238-B7D6-7454A64E6CF8}" dt="2020-12-19T11:02:06.519" v="3746" actId="478"/>
          <ac:spMkLst>
            <pc:docMk/>
            <pc:sldMk cId="1737946751" sldId="274"/>
            <ac:spMk id="4" creationId="{491EDA69-6755-4A37-A5D2-A66601CAF411}"/>
          </ac:spMkLst>
        </pc:spChg>
        <pc:spChg chg="mod">
          <ac:chgData name="Sujin Lee" userId="72a91d070591ab7c" providerId="LiveId" clId="{67592C90-75B0-4238-B7D6-7454A64E6CF8}" dt="2020-12-19T13:36:03.036" v="7957" actId="1076"/>
          <ac:spMkLst>
            <pc:docMk/>
            <pc:sldMk cId="1737946751" sldId="274"/>
            <ac:spMk id="10" creationId="{BF40335F-EEC9-4EB5-8090-EFA6C704261B}"/>
          </ac:spMkLst>
        </pc:spChg>
        <pc:spChg chg="del">
          <ac:chgData name="Sujin Lee" userId="72a91d070591ab7c" providerId="LiveId" clId="{67592C90-75B0-4238-B7D6-7454A64E6CF8}" dt="2020-12-19T11:02:02.798" v="3745" actId="478"/>
          <ac:spMkLst>
            <pc:docMk/>
            <pc:sldMk cId="1737946751" sldId="274"/>
            <ac:spMk id="16" creationId="{55E1F29D-2AB6-4C98-A253-ABB879FE5E57}"/>
          </ac:spMkLst>
        </pc:spChg>
        <pc:spChg chg="add mod">
          <ac:chgData name="Sujin Lee" userId="72a91d070591ab7c" providerId="LiveId" clId="{67592C90-75B0-4238-B7D6-7454A64E6CF8}" dt="2020-12-19T11:02:07.169" v="3747"/>
          <ac:spMkLst>
            <pc:docMk/>
            <pc:sldMk cId="1737946751" sldId="274"/>
            <ac:spMk id="17" creationId="{C13BE3BB-D50E-416A-94C0-729FB09808CF}"/>
          </ac:spMkLst>
        </pc:spChg>
        <pc:spChg chg="add mod">
          <ac:chgData name="Sujin Lee" userId="72a91d070591ab7c" providerId="LiveId" clId="{67592C90-75B0-4238-B7D6-7454A64E6CF8}" dt="2020-12-19T11:02:07.169" v="3747"/>
          <ac:spMkLst>
            <pc:docMk/>
            <pc:sldMk cId="1737946751" sldId="274"/>
            <ac:spMk id="18" creationId="{9DB26079-9550-4544-AB88-170220E64EC2}"/>
          </ac:spMkLst>
        </pc:spChg>
        <pc:picChg chg="add mod modCrop">
          <ac:chgData name="Sujin Lee" userId="72a91d070591ab7c" providerId="LiveId" clId="{67592C90-75B0-4238-B7D6-7454A64E6CF8}" dt="2020-12-19T13:43:42.887" v="8242" actId="1076"/>
          <ac:picMkLst>
            <pc:docMk/>
            <pc:sldMk cId="1737946751" sldId="274"/>
            <ac:picMk id="3" creationId="{C4D83F9F-C219-4C02-A092-D27976457EF6}"/>
          </ac:picMkLst>
        </pc:picChg>
        <pc:picChg chg="add mod modCrop">
          <ac:chgData name="Sujin Lee" userId="72a91d070591ab7c" providerId="LiveId" clId="{67592C90-75B0-4238-B7D6-7454A64E6CF8}" dt="2020-12-19T13:43:46.385" v="8244" actId="1076"/>
          <ac:picMkLst>
            <pc:docMk/>
            <pc:sldMk cId="1737946751" sldId="274"/>
            <ac:picMk id="6" creationId="{0C12F05F-096D-4072-8421-86F48DB125C6}"/>
          </ac:picMkLst>
        </pc:picChg>
        <pc:picChg chg="add mod modCrop">
          <ac:chgData name="Sujin Lee" userId="72a91d070591ab7c" providerId="LiveId" clId="{67592C90-75B0-4238-B7D6-7454A64E6CF8}" dt="2020-12-19T13:43:47.374" v="8245" actId="1076"/>
          <ac:picMkLst>
            <pc:docMk/>
            <pc:sldMk cId="1737946751" sldId="274"/>
            <ac:picMk id="23" creationId="{D1A70602-2006-424E-83A4-4DEC98941415}"/>
          </ac:picMkLst>
        </pc:picChg>
      </pc:sldChg>
      <pc:sldChg chg="addSp delSp modSp add mod">
        <pc:chgData name="Sujin Lee" userId="72a91d070591ab7c" providerId="LiveId" clId="{67592C90-75B0-4238-B7D6-7454A64E6CF8}" dt="2020-12-19T13:17:25.117" v="7741"/>
        <pc:sldMkLst>
          <pc:docMk/>
          <pc:sldMk cId="520728542" sldId="275"/>
        </pc:sldMkLst>
        <pc:spChg chg="mod">
          <ac:chgData name="Sujin Lee" userId="72a91d070591ab7c" providerId="LiveId" clId="{67592C90-75B0-4238-B7D6-7454A64E6CF8}" dt="2020-12-19T12:53:29.342" v="7460" actId="1076"/>
          <ac:spMkLst>
            <pc:docMk/>
            <pc:sldMk cId="520728542" sldId="275"/>
            <ac:spMk id="10" creationId="{BF40335F-EEC9-4EB5-8090-EFA6C704261B}"/>
          </ac:spMkLst>
        </pc:spChg>
        <pc:spChg chg="add del">
          <ac:chgData name="Sujin Lee" userId="72a91d070591ab7c" providerId="LiveId" clId="{67592C90-75B0-4238-B7D6-7454A64E6CF8}" dt="2020-12-19T11:04:26.629" v="3821" actId="478"/>
          <ac:spMkLst>
            <pc:docMk/>
            <pc:sldMk cId="520728542" sldId="275"/>
            <ac:spMk id="13" creationId="{88253A57-2464-4047-A71A-1858EB30432C}"/>
          </ac:spMkLst>
        </pc:spChg>
        <pc:spChg chg="add mod">
          <ac:chgData name="Sujin Lee" userId="72a91d070591ab7c" providerId="LiveId" clId="{67592C90-75B0-4238-B7D6-7454A64E6CF8}" dt="2020-12-19T11:04:42.965" v="3824"/>
          <ac:spMkLst>
            <pc:docMk/>
            <pc:sldMk cId="520728542" sldId="275"/>
            <ac:spMk id="16" creationId="{5624B7C3-25B2-4DAB-93B7-7DBD5E7CD1E9}"/>
          </ac:spMkLst>
        </pc:spChg>
        <pc:spChg chg="del">
          <ac:chgData name="Sujin Lee" userId="72a91d070591ab7c" providerId="LiveId" clId="{67592C90-75B0-4238-B7D6-7454A64E6CF8}" dt="2020-12-19T11:04:30.135" v="3822" actId="478"/>
          <ac:spMkLst>
            <pc:docMk/>
            <pc:sldMk cId="520728542" sldId="275"/>
            <ac:spMk id="17" creationId="{32BC387A-FC78-47E7-8347-7304C7F0BE53}"/>
          </ac:spMkLst>
        </pc:spChg>
        <pc:spChg chg="del">
          <ac:chgData name="Sujin Lee" userId="72a91d070591ab7c" providerId="LiveId" clId="{67592C90-75B0-4238-B7D6-7454A64E6CF8}" dt="2020-12-19T11:04:32.652" v="3823" actId="478"/>
          <ac:spMkLst>
            <pc:docMk/>
            <pc:sldMk cId="520728542" sldId="275"/>
            <ac:spMk id="18" creationId="{72058DF5-A07B-4F2A-B216-C348336E7836}"/>
          </ac:spMkLst>
        </pc:spChg>
        <pc:spChg chg="add del mod">
          <ac:chgData name="Sujin Lee" userId="72a91d070591ab7c" providerId="LiveId" clId="{67592C90-75B0-4238-B7D6-7454A64E6CF8}" dt="2020-12-19T12:39:19.812" v="7266" actId="478"/>
          <ac:spMkLst>
            <pc:docMk/>
            <pc:sldMk cId="520728542" sldId="275"/>
            <ac:spMk id="19" creationId="{5989A96D-9D03-4151-9949-CB6FC880A94B}"/>
          </ac:spMkLst>
        </pc:spChg>
        <pc:spChg chg="add mod">
          <ac:chgData name="Sujin Lee" userId="72a91d070591ab7c" providerId="LiveId" clId="{67592C90-75B0-4238-B7D6-7454A64E6CF8}" dt="2020-12-19T13:17:25.117" v="7741"/>
          <ac:spMkLst>
            <pc:docMk/>
            <pc:sldMk cId="520728542" sldId="275"/>
            <ac:spMk id="22" creationId="{4347F6A3-8204-4ACC-9802-AFD6844E7F8C}"/>
          </ac:spMkLst>
        </pc:spChg>
        <pc:spChg chg="add del mod">
          <ac:chgData name="Sujin Lee" userId="72a91d070591ab7c" providerId="LiveId" clId="{67592C90-75B0-4238-B7D6-7454A64E6CF8}" dt="2020-12-19T12:50:50.622" v="7350" actId="478"/>
          <ac:spMkLst>
            <pc:docMk/>
            <pc:sldMk cId="520728542" sldId="275"/>
            <ac:spMk id="23" creationId="{4CF52484-F55C-49B9-935D-8DB969AA60CB}"/>
          </ac:spMkLst>
        </pc:spChg>
        <pc:spChg chg="add mod">
          <ac:chgData name="Sujin Lee" userId="72a91d070591ab7c" providerId="LiveId" clId="{67592C90-75B0-4238-B7D6-7454A64E6CF8}" dt="2020-12-19T12:58:22.475" v="7517" actId="1035"/>
          <ac:spMkLst>
            <pc:docMk/>
            <pc:sldMk cId="520728542" sldId="275"/>
            <ac:spMk id="24" creationId="{158E8506-2EE9-422F-BF21-585F7A612A76}"/>
          </ac:spMkLst>
        </pc:spChg>
        <pc:spChg chg="add mod">
          <ac:chgData name="Sujin Lee" userId="72a91d070591ab7c" providerId="LiveId" clId="{67592C90-75B0-4238-B7D6-7454A64E6CF8}" dt="2020-12-19T12:58:33.750" v="7519" actId="1076"/>
          <ac:spMkLst>
            <pc:docMk/>
            <pc:sldMk cId="520728542" sldId="275"/>
            <ac:spMk id="25" creationId="{DE6A660A-1E5F-45C6-B40A-04046751D0A5}"/>
          </ac:spMkLst>
        </pc:spChg>
        <pc:spChg chg="add mod">
          <ac:chgData name="Sujin Lee" userId="72a91d070591ab7c" providerId="LiveId" clId="{67592C90-75B0-4238-B7D6-7454A64E6CF8}" dt="2020-12-19T12:58:46.259" v="7522" actId="1076"/>
          <ac:spMkLst>
            <pc:docMk/>
            <pc:sldMk cId="520728542" sldId="275"/>
            <ac:spMk id="26" creationId="{16122628-282E-4728-81B7-39FC4519CBB0}"/>
          </ac:spMkLst>
        </pc:spChg>
        <pc:picChg chg="add mod modCrop">
          <ac:chgData name="Sujin Lee" userId="72a91d070591ab7c" providerId="LiveId" clId="{67592C90-75B0-4238-B7D6-7454A64E6CF8}" dt="2020-12-19T12:58:26.650" v="7518" actId="1076"/>
          <ac:picMkLst>
            <pc:docMk/>
            <pc:sldMk cId="520728542" sldId="275"/>
            <ac:picMk id="3" creationId="{7DCD8EF8-AC8C-40DC-9032-7C46421D8D9C}"/>
          </ac:picMkLst>
        </pc:picChg>
        <pc:picChg chg="add mod modCrop">
          <ac:chgData name="Sujin Lee" userId="72a91d070591ab7c" providerId="LiveId" clId="{67592C90-75B0-4238-B7D6-7454A64E6CF8}" dt="2020-12-19T12:59:10.603" v="7525" actId="732"/>
          <ac:picMkLst>
            <pc:docMk/>
            <pc:sldMk cId="520728542" sldId="275"/>
            <ac:picMk id="5" creationId="{209EB1B6-38B1-4DEB-B9B8-886A15E8582F}"/>
          </ac:picMkLst>
        </pc:picChg>
        <pc:picChg chg="add mod modCrop">
          <ac:chgData name="Sujin Lee" userId="72a91d070591ab7c" providerId="LiveId" clId="{67592C90-75B0-4238-B7D6-7454A64E6CF8}" dt="2020-12-19T12:58:38.949" v="7520" actId="1076"/>
          <ac:picMkLst>
            <pc:docMk/>
            <pc:sldMk cId="520728542" sldId="275"/>
            <ac:picMk id="27" creationId="{A5281825-3A28-4823-849F-D0E5779CDFFD}"/>
          </ac:picMkLst>
        </pc:picChg>
      </pc:sldChg>
      <pc:sldChg chg="addSp delSp modSp add mod ord">
        <pc:chgData name="Sujin Lee" userId="72a91d070591ab7c" providerId="LiveId" clId="{67592C90-75B0-4238-B7D6-7454A64E6CF8}" dt="2020-12-19T13:26:20.276" v="7925"/>
        <pc:sldMkLst>
          <pc:docMk/>
          <pc:sldMk cId="1485223845" sldId="276"/>
        </pc:sldMkLst>
        <pc:spChg chg="add mod">
          <ac:chgData name="Sujin Lee" userId="72a91d070591ab7c" providerId="LiveId" clId="{67592C90-75B0-4238-B7D6-7454A64E6CF8}" dt="2020-12-19T11:05:11.255" v="3829"/>
          <ac:spMkLst>
            <pc:docMk/>
            <pc:sldMk cId="1485223845" sldId="276"/>
            <ac:spMk id="16" creationId="{D8600C2C-4352-4FD1-AC98-8267B62391FE}"/>
          </ac:spMkLst>
        </pc:spChg>
        <pc:spChg chg="del">
          <ac:chgData name="Sujin Lee" userId="72a91d070591ab7c" providerId="LiveId" clId="{67592C90-75B0-4238-B7D6-7454A64E6CF8}" dt="2020-12-19T11:05:07.392" v="3827" actId="478"/>
          <ac:spMkLst>
            <pc:docMk/>
            <pc:sldMk cId="1485223845" sldId="276"/>
            <ac:spMk id="17" creationId="{5414043F-DC40-47CF-A392-E49CDC5D8DF7}"/>
          </ac:spMkLst>
        </pc:spChg>
        <pc:spChg chg="del">
          <ac:chgData name="Sujin Lee" userId="72a91d070591ab7c" providerId="LiveId" clId="{67592C90-75B0-4238-B7D6-7454A64E6CF8}" dt="2020-12-19T11:05:10.406" v="3828" actId="478"/>
          <ac:spMkLst>
            <pc:docMk/>
            <pc:sldMk cId="1485223845" sldId="276"/>
            <ac:spMk id="18" creationId="{0D9B4580-BB51-4AC9-B8F3-659B1883B79C}"/>
          </ac:spMkLst>
        </pc:spChg>
        <pc:spChg chg="add del mod">
          <ac:chgData name="Sujin Lee" userId="72a91d070591ab7c" providerId="LiveId" clId="{67592C90-75B0-4238-B7D6-7454A64E6CF8}" dt="2020-12-19T12:39:23.578" v="7268" actId="478"/>
          <ac:spMkLst>
            <pc:docMk/>
            <pc:sldMk cId="1485223845" sldId="276"/>
            <ac:spMk id="19" creationId="{5E497B0A-D73C-4F0B-B0EF-E20490B7CED9}"/>
          </ac:spMkLst>
        </pc:spChg>
        <pc:spChg chg="add mod">
          <ac:chgData name="Sujin Lee" userId="72a91d070591ab7c" providerId="LiveId" clId="{67592C90-75B0-4238-B7D6-7454A64E6CF8}" dt="2020-12-19T13:17:30.322" v="7742"/>
          <ac:spMkLst>
            <pc:docMk/>
            <pc:sldMk cId="1485223845" sldId="276"/>
            <ac:spMk id="22" creationId="{9279AFFC-18FA-474D-8C24-D2F31C9B001B}"/>
          </ac:spMkLst>
        </pc:spChg>
        <pc:spChg chg="add mod">
          <ac:chgData name="Sujin Lee" userId="72a91d070591ab7c" providerId="LiveId" clId="{67592C90-75B0-4238-B7D6-7454A64E6CF8}" dt="2020-12-19T13:03:29.398" v="7557" actId="14100"/>
          <ac:spMkLst>
            <pc:docMk/>
            <pc:sldMk cId="1485223845" sldId="276"/>
            <ac:spMk id="23" creationId="{5BCA4BDE-928A-42A9-AA69-46B2EF1D5693}"/>
          </ac:spMkLst>
        </pc:spChg>
        <pc:spChg chg="add mod">
          <ac:chgData name="Sujin Lee" userId="72a91d070591ab7c" providerId="LiveId" clId="{67592C90-75B0-4238-B7D6-7454A64E6CF8}" dt="2020-12-19T13:08:30.966" v="7633" actId="1076"/>
          <ac:spMkLst>
            <pc:docMk/>
            <pc:sldMk cId="1485223845" sldId="276"/>
            <ac:spMk id="24" creationId="{FF9CC490-63FF-4912-A533-B363E1AE795F}"/>
          </ac:spMkLst>
        </pc:spChg>
        <pc:picChg chg="add mod">
          <ac:chgData name="Sujin Lee" userId="72a91d070591ab7c" providerId="LiveId" clId="{67592C90-75B0-4238-B7D6-7454A64E6CF8}" dt="2020-12-19T13:07:47.913" v="7627" actId="14100"/>
          <ac:picMkLst>
            <pc:docMk/>
            <pc:sldMk cId="1485223845" sldId="276"/>
            <ac:picMk id="3" creationId="{FF8719B7-97B9-4B0B-BCB6-364D186F7B1F}"/>
          </ac:picMkLst>
        </pc:picChg>
        <pc:picChg chg="add mod modCrop">
          <ac:chgData name="Sujin Lee" userId="72a91d070591ab7c" providerId="LiveId" clId="{67592C90-75B0-4238-B7D6-7454A64E6CF8}" dt="2020-12-19T13:08:52.256" v="7636" actId="732"/>
          <ac:picMkLst>
            <pc:docMk/>
            <pc:sldMk cId="1485223845" sldId="276"/>
            <ac:picMk id="5" creationId="{C94D0F37-EF84-41C3-B3A2-5B497C378E05}"/>
          </ac:picMkLst>
        </pc:picChg>
        <pc:picChg chg="add mod modCrop">
          <ac:chgData name="Sujin Lee" userId="72a91d070591ab7c" providerId="LiveId" clId="{67592C90-75B0-4238-B7D6-7454A64E6CF8}" dt="2020-12-19T13:09:38.661" v="7645" actId="1076"/>
          <ac:picMkLst>
            <pc:docMk/>
            <pc:sldMk cId="1485223845" sldId="276"/>
            <ac:picMk id="25" creationId="{94BA821B-D1A2-49B0-ACC5-39A5A8245A0A}"/>
          </ac:picMkLst>
        </pc:picChg>
      </pc:sldChg>
      <pc:sldChg chg="addSp delSp modSp add mod">
        <pc:chgData name="Sujin Lee" userId="72a91d070591ab7c" providerId="LiveId" clId="{67592C90-75B0-4238-B7D6-7454A64E6CF8}" dt="2020-12-19T13:17:50.047" v="7745" actId="692"/>
        <pc:sldMkLst>
          <pc:docMk/>
          <pc:sldMk cId="1259033983" sldId="277"/>
        </pc:sldMkLst>
        <pc:spChg chg="mod">
          <ac:chgData name="Sujin Lee" userId="72a91d070591ab7c" providerId="LiveId" clId="{67592C90-75B0-4238-B7D6-7454A64E6CF8}" dt="2020-12-19T11:14:58.457" v="4375" actId="1076"/>
          <ac:spMkLst>
            <pc:docMk/>
            <pc:sldMk cId="1259033983" sldId="277"/>
            <ac:spMk id="10" creationId="{BF40335F-EEC9-4EB5-8090-EFA6C704261B}"/>
          </ac:spMkLst>
        </pc:spChg>
        <pc:spChg chg="add mod">
          <ac:chgData name="Sujin Lee" userId="72a91d070591ab7c" providerId="LiveId" clId="{67592C90-75B0-4238-B7D6-7454A64E6CF8}" dt="2020-12-19T11:05:19.140" v="3831"/>
          <ac:spMkLst>
            <pc:docMk/>
            <pc:sldMk cId="1259033983" sldId="277"/>
            <ac:spMk id="16" creationId="{47C1E12E-91B9-427B-8FD7-8EEFB8DB8EF3}"/>
          </ac:spMkLst>
        </pc:spChg>
        <pc:spChg chg="del">
          <ac:chgData name="Sujin Lee" userId="72a91d070591ab7c" providerId="LiveId" clId="{67592C90-75B0-4238-B7D6-7454A64E6CF8}" dt="2020-12-19T11:05:18.073" v="3830" actId="478"/>
          <ac:spMkLst>
            <pc:docMk/>
            <pc:sldMk cId="1259033983" sldId="277"/>
            <ac:spMk id="17" creationId="{C13BE3BB-D50E-416A-94C0-729FB09808CF}"/>
          </ac:spMkLst>
        </pc:spChg>
        <pc:spChg chg="del">
          <ac:chgData name="Sujin Lee" userId="72a91d070591ab7c" providerId="LiveId" clId="{67592C90-75B0-4238-B7D6-7454A64E6CF8}" dt="2020-12-19T11:05:18.073" v="3830" actId="478"/>
          <ac:spMkLst>
            <pc:docMk/>
            <pc:sldMk cId="1259033983" sldId="277"/>
            <ac:spMk id="18" creationId="{9DB26079-9550-4544-AB88-170220E64EC2}"/>
          </ac:spMkLst>
        </pc:spChg>
        <pc:spChg chg="add del mod">
          <ac:chgData name="Sujin Lee" userId="72a91d070591ab7c" providerId="LiveId" clId="{67592C90-75B0-4238-B7D6-7454A64E6CF8}" dt="2020-12-19T12:39:30.297" v="7270" actId="478"/>
          <ac:spMkLst>
            <pc:docMk/>
            <pc:sldMk cId="1259033983" sldId="277"/>
            <ac:spMk id="19" creationId="{92840C56-FDB7-4BFE-B862-6294022EA080}"/>
          </ac:spMkLst>
        </pc:spChg>
        <pc:spChg chg="add del mod">
          <ac:chgData name="Sujin Lee" userId="72a91d070591ab7c" providerId="LiveId" clId="{67592C90-75B0-4238-B7D6-7454A64E6CF8}" dt="2020-12-19T11:08:08.454" v="3858" actId="478"/>
          <ac:spMkLst>
            <pc:docMk/>
            <pc:sldMk cId="1259033983" sldId="277"/>
            <ac:spMk id="22" creationId="{F93DF03A-EBCC-4AD2-8BF2-F1761A7DD7E1}"/>
          </ac:spMkLst>
        </pc:spChg>
        <pc:spChg chg="add mod">
          <ac:chgData name="Sujin Lee" userId="72a91d070591ab7c" providerId="LiveId" clId="{67592C90-75B0-4238-B7D6-7454A64E6CF8}" dt="2020-12-19T11:16:36.150" v="4704" actId="1076"/>
          <ac:spMkLst>
            <pc:docMk/>
            <pc:sldMk cId="1259033983" sldId="277"/>
            <ac:spMk id="23" creationId="{BDFBDA59-7E49-4D13-A813-45B2B5E85088}"/>
          </ac:spMkLst>
        </pc:spChg>
        <pc:spChg chg="add del mod">
          <ac:chgData name="Sujin Lee" userId="72a91d070591ab7c" providerId="LiveId" clId="{67592C90-75B0-4238-B7D6-7454A64E6CF8}" dt="2020-12-19T11:10:18.260" v="3911" actId="478"/>
          <ac:spMkLst>
            <pc:docMk/>
            <pc:sldMk cId="1259033983" sldId="277"/>
            <ac:spMk id="24" creationId="{BF4BF8F6-124A-4071-BD9C-F9E025FB1974}"/>
          </ac:spMkLst>
        </pc:spChg>
        <pc:spChg chg="add del mod">
          <ac:chgData name="Sujin Lee" userId="72a91d070591ab7c" providerId="LiveId" clId="{67592C90-75B0-4238-B7D6-7454A64E6CF8}" dt="2020-12-19T11:13:11.989" v="4102"/>
          <ac:spMkLst>
            <pc:docMk/>
            <pc:sldMk cId="1259033983" sldId="277"/>
            <ac:spMk id="25" creationId="{10DBD286-5228-4418-BCC6-4E14E3EFDF54}"/>
          </ac:spMkLst>
        </pc:spChg>
        <pc:spChg chg="add mod">
          <ac:chgData name="Sujin Lee" userId="72a91d070591ab7c" providerId="LiveId" clId="{67592C90-75B0-4238-B7D6-7454A64E6CF8}" dt="2020-12-19T11:24:53.172" v="5493" actId="1076"/>
          <ac:spMkLst>
            <pc:docMk/>
            <pc:sldMk cId="1259033983" sldId="277"/>
            <ac:spMk id="26" creationId="{805D80E7-C00F-485A-96AB-994D510E2EED}"/>
          </ac:spMkLst>
        </pc:spChg>
        <pc:spChg chg="add del mod">
          <ac:chgData name="Sujin Lee" userId="72a91d070591ab7c" providerId="LiveId" clId="{67592C90-75B0-4238-B7D6-7454A64E6CF8}" dt="2020-12-19T11:23:02.033" v="5446" actId="478"/>
          <ac:spMkLst>
            <pc:docMk/>
            <pc:sldMk cId="1259033983" sldId="277"/>
            <ac:spMk id="27" creationId="{9754649B-C68F-466B-B154-5B0A8EE70081}"/>
          </ac:spMkLst>
        </pc:spChg>
        <pc:spChg chg="add del mod">
          <ac:chgData name="Sujin Lee" userId="72a91d070591ab7c" providerId="LiveId" clId="{67592C90-75B0-4238-B7D6-7454A64E6CF8}" dt="2020-12-19T11:23:09.271" v="5447" actId="478"/>
          <ac:spMkLst>
            <pc:docMk/>
            <pc:sldMk cId="1259033983" sldId="277"/>
            <ac:spMk id="28" creationId="{F8A525C7-8197-4FB3-AF07-56127334B4C0}"/>
          </ac:spMkLst>
        </pc:spChg>
        <pc:spChg chg="add del mod">
          <ac:chgData name="Sujin Lee" userId="72a91d070591ab7c" providerId="LiveId" clId="{67592C90-75B0-4238-B7D6-7454A64E6CF8}" dt="2020-12-19T11:23:38.602" v="5463" actId="478"/>
          <ac:spMkLst>
            <pc:docMk/>
            <pc:sldMk cId="1259033983" sldId="277"/>
            <ac:spMk id="29" creationId="{3C342A2F-642F-4C59-8B1F-7A64DE620213}"/>
          </ac:spMkLst>
        </pc:spChg>
        <pc:spChg chg="add del mod">
          <ac:chgData name="Sujin Lee" userId="72a91d070591ab7c" providerId="LiveId" clId="{67592C90-75B0-4238-B7D6-7454A64E6CF8}" dt="2020-12-19T11:23:54.746" v="5473" actId="478"/>
          <ac:spMkLst>
            <pc:docMk/>
            <pc:sldMk cId="1259033983" sldId="277"/>
            <ac:spMk id="30" creationId="{E46680DA-124E-44F5-A40F-80D51849B5C5}"/>
          </ac:spMkLst>
        </pc:spChg>
        <pc:spChg chg="add mod">
          <ac:chgData name="Sujin Lee" userId="72a91d070591ab7c" providerId="LiveId" clId="{67592C90-75B0-4238-B7D6-7454A64E6CF8}" dt="2020-12-19T13:17:50.047" v="7745" actId="692"/>
          <ac:spMkLst>
            <pc:docMk/>
            <pc:sldMk cId="1259033983" sldId="277"/>
            <ac:spMk id="31" creationId="{F7F7A009-1ACD-4A16-BE89-DB92663BEBEA}"/>
          </ac:spMkLst>
        </pc:spChg>
        <pc:picChg chg="add del mod">
          <ac:chgData name="Sujin Lee" userId="72a91d070591ab7c" providerId="LiveId" clId="{67592C90-75B0-4238-B7D6-7454A64E6CF8}" dt="2020-12-19T11:13:11.982" v="4100" actId="478"/>
          <ac:picMkLst>
            <pc:docMk/>
            <pc:sldMk cId="1259033983" sldId="277"/>
            <ac:picMk id="3" creationId="{CB90D575-D8C8-46A1-9599-132FD7417697}"/>
          </ac:picMkLst>
        </pc:picChg>
      </pc:sldChg>
      <pc:sldChg chg="addSp delSp modSp add mod">
        <pc:chgData name="Sujin Lee" userId="72a91d070591ab7c" providerId="LiveId" clId="{67592C90-75B0-4238-B7D6-7454A64E6CF8}" dt="2020-12-19T13:17:58.589" v="7746"/>
        <pc:sldMkLst>
          <pc:docMk/>
          <pc:sldMk cId="3572773126" sldId="278"/>
        </pc:sldMkLst>
        <pc:spChg chg="add del">
          <ac:chgData name="Sujin Lee" userId="72a91d070591ab7c" providerId="LiveId" clId="{67592C90-75B0-4238-B7D6-7454A64E6CF8}" dt="2020-12-19T11:29:04.247" v="5507" actId="478"/>
          <ac:spMkLst>
            <pc:docMk/>
            <pc:sldMk cId="3572773126" sldId="278"/>
            <ac:spMk id="10" creationId="{BF40335F-EEC9-4EB5-8090-EFA6C704261B}"/>
          </ac:spMkLst>
        </pc:spChg>
        <pc:spChg chg="add del mod">
          <ac:chgData name="Sujin Lee" userId="72a91d070591ab7c" providerId="LiveId" clId="{67592C90-75B0-4238-B7D6-7454A64E6CF8}" dt="2020-12-19T11:43:35.873" v="5635" actId="478"/>
          <ac:spMkLst>
            <pc:docMk/>
            <pc:sldMk cId="3572773126" sldId="278"/>
            <ac:spMk id="17" creationId="{09BFF5A4-C4F0-4FCA-9DDD-933266307A1F}"/>
          </ac:spMkLst>
        </pc:spChg>
        <pc:spChg chg="del">
          <ac:chgData name="Sujin Lee" userId="72a91d070591ab7c" providerId="LiveId" clId="{67592C90-75B0-4238-B7D6-7454A64E6CF8}" dt="2020-12-19T12:39:36.853" v="7272" actId="478"/>
          <ac:spMkLst>
            <pc:docMk/>
            <pc:sldMk cId="3572773126" sldId="278"/>
            <ac:spMk id="19" creationId="{92840C56-FDB7-4BFE-B862-6294022EA080}"/>
          </ac:spMkLst>
        </pc:spChg>
        <pc:spChg chg="add mod">
          <ac:chgData name="Sujin Lee" userId="72a91d070591ab7c" providerId="LiveId" clId="{67592C90-75B0-4238-B7D6-7454A64E6CF8}" dt="2020-12-19T11:44:46.131" v="5718" actId="1076"/>
          <ac:spMkLst>
            <pc:docMk/>
            <pc:sldMk cId="3572773126" sldId="278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1:44:11.867" v="5714" actId="1076"/>
          <ac:spMkLst>
            <pc:docMk/>
            <pc:sldMk cId="3572773126" sldId="278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19T13:17:58.589" v="7746"/>
          <ac:spMkLst>
            <pc:docMk/>
            <pc:sldMk cId="3572773126" sldId="278"/>
            <ac:spMk id="24" creationId="{9D777831-676C-440B-BEF5-4AA77781B486}"/>
          </ac:spMkLst>
        </pc:spChg>
        <pc:spChg chg="del">
          <ac:chgData name="Sujin Lee" userId="72a91d070591ab7c" providerId="LiveId" clId="{67592C90-75B0-4238-B7D6-7454A64E6CF8}" dt="2020-12-19T11:29:07.197" v="5508" actId="478"/>
          <ac:spMkLst>
            <pc:docMk/>
            <pc:sldMk cId="3572773126" sldId="278"/>
            <ac:spMk id="26" creationId="{805D80E7-C00F-485A-96AB-994D510E2EED}"/>
          </ac:spMkLst>
        </pc:spChg>
        <pc:picChg chg="add mod modCrop">
          <ac:chgData name="Sujin Lee" userId="72a91d070591ab7c" providerId="LiveId" clId="{67592C90-75B0-4238-B7D6-7454A64E6CF8}" dt="2020-12-19T11:44:02.878" v="5713" actId="1037"/>
          <ac:picMkLst>
            <pc:docMk/>
            <pc:sldMk cId="3572773126" sldId="278"/>
            <ac:picMk id="3" creationId="{9E6FED3A-5987-49CA-9262-6E44CEFD3436}"/>
          </ac:picMkLst>
        </pc:picChg>
        <pc:picChg chg="add mod">
          <ac:chgData name="Sujin Lee" userId="72a91d070591ab7c" providerId="LiveId" clId="{67592C90-75B0-4238-B7D6-7454A64E6CF8}" dt="2020-12-19T11:44:17.042" v="5715" actId="1076"/>
          <ac:picMkLst>
            <pc:docMk/>
            <pc:sldMk cId="3572773126" sldId="278"/>
            <ac:picMk id="18" creationId="{3CCB4DE8-9329-41AB-B154-8884B546FBA2}"/>
          </ac:picMkLst>
        </pc:picChg>
      </pc:sldChg>
      <pc:sldChg chg="addSp delSp modSp add del mod">
        <pc:chgData name="Sujin Lee" userId="72a91d070591ab7c" providerId="LiveId" clId="{67592C90-75B0-4238-B7D6-7454A64E6CF8}" dt="2020-12-19T11:38:10.211" v="5583" actId="47"/>
        <pc:sldMkLst>
          <pc:docMk/>
          <pc:sldMk cId="2142890258" sldId="279"/>
        </pc:sldMkLst>
        <pc:spChg chg="mod">
          <ac:chgData name="Sujin Lee" userId="72a91d070591ab7c" providerId="LiveId" clId="{67592C90-75B0-4238-B7D6-7454A64E6CF8}" dt="2020-12-19T11:37:07.465" v="5570" actId="1076"/>
          <ac:spMkLst>
            <pc:docMk/>
            <pc:sldMk cId="2142890258" sldId="279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19T11:32:51.914" v="5558" actId="478"/>
          <ac:picMkLst>
            <pc:docMk/>
            <pc:sldMk cId="2142890258" sldId="279"/>
            <ac:picMk id="3" creationId="{9E6FED3A-5987-49CA-9262-6E44CEFD3436}"/>
          </ac:picMkLst>
        </pc:picChg>
        <pc:picChg chg="add mod modCrop">
          <ac:chgData name="Sujin Lee" userId="72a91d070591ab7c" providerId="LiveId" clId="{67592C90-75B0-4238-B7D6-7454A64E6CF8}" dt="2020-12-19T11:37:00.566" v="5569" actId="1076"/>
          <ac:picMkLst>
            <pc:docMk/>
            <pc:sldMk cId="2142890258" sldId="279"/>
            <ac:picMk id="4" creationId="{6F04A157-8303-4DFA-B008-A3A9BAF90AE8}"/>
          </ac:picMkLst>
        </pc:picChg>
      </pc:sldChg>
      <pc:sldChg chg="addSp delSp modSp add del mod">
        <pc:chgData name="Sujin Lee" userId="72a91d070591ab7c" providerId="LiveId" clId="{67592C90-75B0-4238-B7D6-7454A64E6CF8}" dt="2020-12-19T11:44:51.604" v="5719" actId="47"/>
        <pc:sldMkLst>
          <pc:docMk/>
          <pc:sldMk cId="443895465" sldId="280"/>
        </pc:sldMkLst>
        <pc:spChg chg="mod">
          <ac:chgData name="Sujin Lee" userId="72a91d070591ab7c" providerId="LiveId" clId="{67592C90-75B0-4238-B7D6-7454A64E6CF8}" dt="2020-12-19T11:37:53.870" v="5579" actId="20577"/>
          <ac:spMkLst>
            <pc:docMk/>
            <pc:sldMk cId="443895465" sldId="280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19T11:37:57.242" v="5580" actId="478"/>
          <ac:picMkLst>
            <pc:docMk/>
            <pc:sldMk cId="443895465" sldId="280"/>
            <ac:picMk id="3" creationId="{9E6FED3A-5987-49CA-9262-6E44CEFD3436}"/>
          </ac:picMkLst>
        </pc:picChg>
        <pc:picChg chg="add mod">
          <ac:chgData name="Sujin Lee" userId="72a91d070591ab7c" providerId="LiveId" clId="{67592C90-75B0-4238-B7D6-7454A64E6CF8}" dt="2020-12-19T11:38:26.751" v="5585" actId="1076"/>
          <ac:picMkLst>
            <pc:docMk/>
            <pc:sldMk cId="443895465" sldId="280"/>
            <ac:picMk id="17" creationId="{34FD6E1D-9AFF-4946-A50E-EE3A693D62E1}"/>
          </ac:picMkLst>
        </pc:picChg>
      </pc:sldChg>
      <pc:sldChg chg="addSp delSp modSp add del mod">
        <pc:chgData name="Sujin Lee" userId="72a91d070591ab7c" providerId="LiveId" clId="{67592C90-75B0-4238-B7D6-7454A64E6CF8}" dt="2020-12-19T11:45:49.180" v="5728" actId="47"/>
        <pc:sldMkLst>
          <pc:docMk/>
          <pc:sldMk cId="3014530444" sldId="281"/>
        </pc:sldMkLst>
        <pc:spChg chg="mod">
          <ac:chgData name="Sujin Lee" userId="72a91d070591ab7c" providerId="LiveId" clId="{67592C90-75B0-4238-B7D6-7454A64E6CF8}" dt="2020-12-19T11:39:59.513" v="5605" actId="20577"/>
          <ac:spMkLst>
            <pc:docMk/>
            <pc:sldMk cId="3014530444" sldId="281"/>
            <ac:spMk id="23" creationId="{BDFBDA59-7E49-4D13-A813-45B2B5E85088}"/>
          </ac:spMkLst>
        </pc:spChg>
        <pc:picChg chg="add mod modCrop">
          <ac:chgData name="Sujin Lee" userId="72a91d070591ab7c" providerId="LiveId" clId="{67592C90-75B0-4238-B7D6-7454A64E6CF8}" dt="2020-12-19T11:39:50.523" v="5601" actId="1076"/>
          <ac:picMkLst>
            <pc:docMk/>
            <pc:sldMk cId="3014530444" sldId="281"/>
            <ac:picMk id="3" creationId="{A9598285-6B46-4148-9C40-41F169E45BD3}"/>
          </ac:picMkLst>
        </pc:picChg>
        <pc:picChg chg="del">
          <ac:chgData name="Sujin Lee" userId="72a91d070591ab7c" providerId="LiveId" clId="{67592C90-75B0-4238-B7D6-7454A64E6CF8}" dt="2020-12-19T11:39:42.453" v="5599" actId="478"/>
          <ac:picMkLst>
            <pc:docMk/>
            <pc:sldMk cId="3014530444" sldId="281"/>
            <ac:picMk id="17" creationId="{34FD6E1D-9AFF-4946-A50E-EE3A693D62E1}"/>
          </ac:picMkLst>
        </pc:picChg>
      </pc:sldChg>
      <pc:sldChg chg="addSp delSp modSp add del mod">
        <pc:chgData name="Sujin Lee" userId="72a91d070591ab7c" providerId="LiveId" clId="{67592C90-75B0-4238-B7D6-7454A64E6CF8}" dt="2020-12-19T11:46:04.854" v="5730" actId="47"/>
        <pc:sldMkLst>
          <pc:docMk/>
          <pc:sldMk cId="1294404102" sldId="282"/>
        </pc:sldMkLst>
        <pc:spChg chg="mod">
          <ac:chgData name="Sujin Lee" userId="72a91d070591ab7c" providerId="LiveId" clId="{67592C90-75B0-4238-B7D6-7454A64E6CF8}" dt="2020-12-19T11:41:48.079" v="5625" actId="20577"/>
          <ac:spMkLst>
            <pc:docMk/>
            <pc:sldMk cId="1294404102" sldId="282"/>
            <ac:spMk id="23" creationId="{BDFBDA59-7E49-4D13-A813-45B2B5E85088}"/>
          </ac:spMkLst>
        </pc:spChg>
        <pc:picChg chg="del">
          <ac:chgData name="Sujin Lee" userId="72a91d070591ab7c" providerId="LiveId" clId="{67592C90-75B0-4238-B7D6-7454A64E6CF8}" dt="2020-12-19T11:41:23.950" v="5620" actId="478"/>
          <ac:picMkLst>
            <pc:docMk/>
            <pc:sldMk cId="1294404102" sldId="282"/>
            <ac:picMk id="3" creationId="{A9598285-6B46-4148-9C40-41F169E45BD3}"/>
          </ac:picMkLst>
        </pc:picChg>
        <pc:picChg chg="add mod modCrop">
          <ac:chgData name="Sujin Lee" userId="72a91d070591ab7c" providerId="LiveId" clId="{67592C90-75B0-4238-B7D6-7454A64E6CF8}" dt="2020-12-19T11:41:29.804" v="5621" actId="1076"/>
          <ac:picMkLst>
            <pc:docMk/>
            <pc:sldMk cId="1294404102" sldId="282"/>
            <ac:picMk id="4" creationId="{866E6661-1A54-43A3-9F99-01175F49A207}"/>
          </ac:picMkLst>
        </pc:picChg>
      </pc:sldChg>
      <pc:sldChg chg="addSp delSp modSp add mod">
        <pc:chgData name="Sujin Lee" userId="72a91d070591ab7c" providerId="LiveId" clId="{67592C90-75B0-4238-B7D6-7454A64E6CF8}" dt="2020-12-19T13:18:02.650" v="7747"/>
        <pc:sldMkLst>
          <pc:docMk/>
          <pc:sldMk cId="1947210604" sldId="283"/>
        </pc:sldMkLst>
        <pc:spChg chg="del">
          <ac:chgData name="Sujin Lee" userId="72a91d070591ab7c" providerId="LiveId" clId="{67592C90-75B0-4238-B7D6-7454A64E6CF8}" dt="2020-12-19T12:39:41.803" v="7274" actId="478"/>
          <ac:spMkLst>
            <pc:docMk/>
            <pc:sldMk cId="1947210604" sldId="283"/>
            <ac:spMk id="19" creationId="{92840C56-FDB7-4BFE-B862-6294022EA080}"/>
          </ac:spMkLst>
        </pc:spChg>
        <pc:spChg chg="mod">
          <ac:chgData name="Sujin Lee" userId="72a91d070591ab7c" providerId="LiveId" clId="{67592C90-75B0-4238-B7D6-7454A64E6CF8}" dt="2020-12-19T11:45:58.673" v="5729"/>
          <ac:spMkLst>
            <pc:docMk/>
            <pc:sldMk cId="1947210604" sldId="283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1:45:09.913" v="5721"/>
          <ac:spMkLst>
            <pc:docMk/>
            <pc:sldMk cId="1947210604" sldId="283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19T13:18:02.650" v="7747"/>
          <ac:spMkLst>
            <pc:docMk/>
            <pc:sldMk cId="1947210604" sldId="283"/>
            <ac:spMk id="25" creationId="{6EA2795E-E36C-4A58-A006-131335349D26}"/>
          </ac:spMkLst>
        </pc:spChg>
        <pc:picChg chg="del">
          <ac:chgData name="Sujin Lee" userId="72a91d070591ab7c" providerId="LiveId" clId="{67592C90-75B0-4238-B7D6-7454A64E6CF8}" dt="2020-12-19T11:45:33.609" v="5726" actId="478"/>
          <ac:picMkLst>
            <pc:docMk/>
            <pc:sldMk cId="1947210604" sldId="283"/>
            <ac:picMk id="3" creationId="{9E6FED3A-5987-49CA-9262-6E44CEFD3436}"/>
          </ac:picMkLst>
        </pc:picChg>
        <pc:picChg chg="add mod">
          <ac:chgData name="Sujin Lee" userId="72a91d070591ab7c" providerId="LiveId" clId="{67592C90-75B0-4238-B7D6-7454A64E6CF8}" dt="2020-12-19T11:45:44.465" v="5727" actId="1076"/>
          <ac:picMkLst>
            <pc:docMk/>
            <pc:sldMk cId="1947210604" sldId="283"/>
            <ac:picMk id="17" creationId="{0A299876-140F-461D-ABE6-E774A84754D4}"/>
          </ac:picMkLst>
        </pc:picChg>
        <pc:picChg chg="del">
          <ac:chgData name="Sujin Lee" userId="72a91d070591ab7c" providerId="LiveId" clId="{67592C90-75B0-4238-B7D6-7454A64E6CF8}" dt="2020-12-19T11:46:35.416" v="5738" actId="478"/>
          <ac:picMkLst>
            <pc:docMk/>
            <pc:sldMk cId="1947210604" sldId="283"/>
            <ac:picMk id="18" creationId="{3CCB4DE8-9329-41AB-B154-8884B546FBA2}"/>
          </ac:picMkLst>
        </pc:picChg>
        <pc:picChg chg="add mod">
          <ac:chgData name="Sujin Lee" userId="72a91d070591ab7c" providerId="LiveId" clId="{67592C90-75B0-4238-B7D6-7454A64E6CF8}" dt="2020-12-19T11:46:50.893" v="5740" actId="1076"/>
          <ac:picMkLst>
            <pc:docMk/>
            <pc:sldMk cId="1947210604" sldId="283"/>
            <ac:picMk id="24" creationId="{49240B88-37A8-4816-94DF-77628126BD4C}"/>
          </ac:picMkLst>
        </pc:picChg>
      </pc:sldChg>
      <pc:sldChg chg="add del">
        <pc:chgData name="Sujin Lee" userId="72a91d070591ab7c" providerId="LiveId" clId="{67592C90-75B0-4238-B7D6-7454A64E6CF8}" dt="2020-12-19T11:43:02.885" v="5632" actId="47"/>
        <pc:sldMkLst>
          <pc:docMk/>
          <pc:sldMk cId="4282982079" sldId="283"/>
        </pc:sldMkLst>
      </pc:sldChg>
      <pc:sldChg chg="addSp delSp modSp add mod">
        <pc:chgData name="Sujin Lee" userId="72a91d070591ab7c" providerId="LiveId" clId="{67592C90-75B0-4238-B7D6-7454A64E6CF8}" dt="2020-12-19T11:55:33.398" v="6183"/>
        <pc:sldMkLst>
          <pc:docMk/>
          <pc:sldMk cId="2294935713" sldId="284"/>
        </pc:sldMkLst>
        <pc:spChg chg="mod">
          <ac:chgData name="Sujin Lee" userId="72a91d070591ab7c" providerId="LiveId" clId="{67592C90-75B0-4238-B7D6-7454A64E6CF8}" dt="2020-12-19T11:54:41.983" v="6026" actId="1076"/>
          <ac:spMkLst>
            <pc:docMk/>
            <pc:sldMk cId="2294935713" sldId="284"/>
            <ac:spMk id="22" creationId="{FD4ABA76-93EF-4C33-A73F-39DE8047843A}"/>
          </ac:spMkLst>
        </pc:spChg>
        <pc:spChg chg="mod">
          <ac:chgData name="Sujin Lee" userId="72a91d070591ab7c" providerId="LiveId" clId="{67592C90-75B0-4238-B7D6-7454A64E6CF8}" dt="2020-12-19T11:55:33.398" v="6183"/>
          <ac:spMkLst>
            <pc:docMk/>
            <pc:sldMk cId="2294935713" sldId="284"/>
            <ac:spMk id="23" creationId="{59E793A2-6EEA-4B8C-8546-B6CD646F576B}"/>
          </ac:spMkLst>
        </pc:spChg>
        <pc:picChg chg="del">
          <ac:chgData name="Sujin Lee" userId="72a91d070591ab7c" providerId="LiveId" clId="{67592C90-75B0-4238-B7D6-7454A64E6CF8}" dt="2020-12-19T11:54:06.378" v="5962" actId="478"/>
          <ac:picMkLst>
            <pc:docMk/>
            <pc:sldMk cId="2294935713" sldId="284"/>
            <ac:picMk id="3" creationId="{42291D16-54FD-4F61-9BD7-74086C5692E5}"/>
          </ac:picMkLst>
        </pc:picChg>
        <pc:picChg chg="add mod modCrop">
          <ac:chgData name="Sujin Lee" userId="72a91d070591ab7c" providerId="LiveId" clId="{67592C90-75B0-4238-B7D6-7454A64E6CF8}" dt="2020-12-19T11:54:12.347" v="5963" actId="1076"/>
          <ac:picMkLst>
            <pc:docMk/>
            <pc:sldMk cId="2294935713" sldId="284"/>
            <ac:picMk id="5" creationId="{3C95A13C-D7AA-4CC4-A3EF-87755EF3D40C}"/>
          </ac:picMkLst>
        </pc:picChg>
      </pc:sldChg>
      <pc:sldChg chg="addSp delSp modSp add mod">
        <pc:chgData name="Sujin Lee" userId="72a91d070591ab7c" providerId="LiveId" clId="{67592C90-75B0-4238-B7D6-7454A64E6CF8}" dt="2020-12-19T11:57:36.565" v="6217" actId="478"/>
        <pc:sldMkLst>
          <pc:docMk/>
          <pc:sldMk cId="2685220835" sldId="285"/>
        </pc:sldMkLst>
        <pc:spChg chg="mod">
          <ac:chgData name="Sujin Lee" userId="72a91d070591ab7c" providerId="LiveId" clId="{67592C90-75B0-4238-B7D6-7454A64E6CF8}" dt="2020-12-19T11:57:00.624" v="6186" actId="20577"/>
          <ac:spMkLst>
            <pc:docMk/>
            <pc:sldMk cId="2685220835" sldId="285"/>
            <ac:spMk id="4" creationId="{491EDA69-6755-4A37-A5D2-A66601CAF411}"/>
          </ac:spMkLst>
        </pc:spChg>
        <pc:spChg chg="add del">
          <ac:chgData name="Sujin Lee" userId="72a91d070591ab7c" providerId="LiveId" clId="{67592C90-75B0-4238-B7D6-7454A64E6CF8}" dt="2020-12-19T11:57:28.051" v="6214" actId="478"/>
          <ac:spMkLst>
            <pc:docMk/>
            <pc:sldMk cId="2685220835" sldId="285"/>
            <ac:spMk id="10" creationId="{BF40335F-EEC9-4EB5-8090-EFA6C704261B}"/>
          </ac:spMkLst>
        </pc:spChg>
        <pc:spChg chg="del">
          <ac:chgData name="Sujin Lee" userId="72a91d070591ab7c" providerId="LiveId" clId="{67592C90-75B0-4238-B7D6-7454A64E6CF8}" dt="2020-12-19T11:57:22.888" v="6212" actId="478"/>
          <ac:spMkLst>
            <pc:docMk/>
            <pc:sldMk cId="2685220835" sldId="285"/>
            <ac:spMk id="25" creationId="{D849449D-A512-49CC-A314-50906B589506}"/>
          </ac:spMkLst>
        </pc:spChg>
        <pc:spChg chg="del">
          <ac:chgData name="Sujin Lee" userId="72a91d070591ab7c" providerId="LiveId" clId="{67592C90-75B0-4238-B7D6-7454A64E6CF8}" dt="2020-12-19T11:57:33.870" v="6216" actId="478"/>
          <ac:spMkLst>
            <pc:docMk/>
            <pc:sldMk cId="2685220835" sldId="285"/>
            <ac:spMk id="26" creationId="{E07AD932-8BA2-4995-86E2-2B593A5B2DBB}"/>
          </ac:spMkLst>
        </pc:spChg>
        <pc:spChg chg="del">
          <ac:chgData name="Sujin Lee" userId="72a91d070591ab7c" providerId="LiveId" clId="{67592C90-75B0-4238-B7D6-7454A64E6CF8}" dt="2020-12-19T11:57:31.038" v="6215" actId="478"/>
          <ac:spMkLst>
            <pc:docMk/>
            <pc:sldMk cId="2685220835" sldId="285"/>
            <ac:spMk id="27" creationId="{8B992174-D653-493B-805D-467F156F4B6C}"/>
          </ac:spMkLst>
        </pc:spChg>
        <pc:spChg chg="del">
          <ac:chgData name="Sujin Lee" userId="72a91d070591ab7c" providerId="LiveId" clId="{67592C90-75B0-4238-B7D6-7454A64E6CF8}" dt="2020-12-19T11:57:36.565" v="6217" actId="478"/>
          <ac:spMkLst>
            <pc:docMk/>
            <pc:sldMk cId="2685220835" sldId="285"/>
            <ac:spMk id="28" creationId="{B95682D7-D135-4C7F-B605-FCF1A12C6A4B}"/>
          </ac:spMkLst>
        </pc:spChg>
        <pc:spChg chg="del">
          <ac:chgData name="Sujin Lee" userId="72a91d070591ab7c" providerId="LiveId" clId="{67592C90-75B0-4238-B7D6-7454A64E6CF8}" dt="2020-12-19T11:57:22.888" v="6212" actId="478"/>
          <ac:spMkLst>
            <pc:docMk/>
            <pc:sldMk cId="2685220835" sldId="285"/>
            <ac:spMk id="29" creationId="{FBDD294A-59B1-4014-B10E-81BB71F33ABD}"/>
          </ac:spMkLst>
        </pc:spChg>
        <pc:spChg chg="del">
          <ac:chgData name="Sujin Lee" userId="72a91d070591ab7c" providerId="LiveId" clId="{67592C90-75B0-4238-B7D6-7454A64E6CF8}" dt="2020-12-19T11:57:22.888" v="6212" actId="478"/>
          <ac:spMkLst>
            <pc:docMk/>
            <pc:sldMk cId="2685220835" sldId="285"/>
            <ac:spMk id="30" creationId="{F8870162-783A-435D-A303-E6EBDE7B30CF}"/>
          </ac:spMkLst>
        </pc:spChg>
        <pc:spChg chg="mod">
          <ac:chgData name="Sujin Lee" userId="72a91d070591ab7c" providerId="LiveId" clId="{67592C90-75B0-4238-B7D6-7454A64E6CF8}" dt="2020-12-19T11:57:10.678" v="6210"/>
          <ac:spMkLst>
            <pc:docMk/>
            <pc:sldMk cId="2685220835" sldId="285"/>
            <ac:spMk id="31" creationId="{A7D29D17-5416-4140-A264-81D04E184C8D}"/>
          </ac:spMkLst>
        </pc:spChg>
        <pc:picChg chg="del">
          <ac:chgData name="Sujin Lee" userId="72a91d070591ab7c" providerId="LiveId" clId="{67592C90-75B0-4238-B7D6-7454A64E6CF8}" dt="2020-12-19T11:57:11.457" v="6211" actId="478"/>
          <ac:picMkLst>
            <pc:docMk/>
            <pc:sldMk cId="2685220835" sldId="285"/>
            <ac:picMk id="8" creationId="{BA4FB4E2-52D2-42C3-A210-DB4B7F20A0D4}"/>
          </ac:picMkLst>
        </pc:picChg>
      </pc:sldChg>
      <pc:sldChg chg="addSp modSp add mod">
        <pc:chgData name="Sujin Lee" userId="72a91d070591ab7c" providerId="LiveId" clId="{67592C90-75B0-4238-B7D6-7454A64E6CF8}" dt="2020-12-19T12:30:45.594" v="7182" actId="20577"/>
        <pc:sldMkLst>
          <pc:docMk/>
          <pc:sldMk cId="2501753927" sldId="286"/>
        </pc:sldMkLst>
        <pc:spChg chg="mod">
          <ac:chgData name="Sujin Lee" userId="72a91d070591ab7c" providerId="LiveId" clId="{67592C90-75B0-4238-B7D6-7454A64E6CF8}" dt="2020-12-19T11:57:51.391" v="6230" actId="20577"/>
          <ac:spMkLst>
            <pc:docMk/>
            <pc:sldMk cId="2501753927" sldId="286"/>
            <ac:spMk id="4" creationId="{491EDA69-6755-4A37-A5D2-A66601CAF411}"/>
          </ac:spMkLst>
        </pc:spChg>
        <pc:spChg chg="add mod">
          <ac:chgData name="Sujin Lee" userId="72a91d070591ab7c" providerId="LiveId" clId="{67592C90-75B0-4238-B7D6-7454A64E6CF8}" dt="2020-12-19T12:00:45.793" v="6363" actId="122"/>
          <ac:spMkLst>
            <pc:docMk/>
            <pc:sldMk cId="2501753927" sldId="286"/>
            <ac:spMk id="7" creationId="{CB77240A-B662-46E2-931A-027D9B2A58D8}"/>
          </ac:spMkLst>
        </pc:spChg>
        <pc:spChg chg="add mod">
          <ac:chgData name="Sujin Lee" userId="72a91d070591ab7c" providerId="LiveId" clId="{67592C90-75B0-4238-B7D6-7454A64E6CF8}" dt="2020-12-19T11:59:21.053" v="6256" actId="20577"/>
          <ac:spMkLst>
            <pc:docMk/>
            <pc:sldMk cId="2501753927" sldId="286"/>
            <ac:spMk id="8" creationId="{290330B7-9E31-4D71-81FE-E557F72A6007}"/>
          </ac:spMkLst>
        </pc:spChg>
        <pc:spChg chg="add mod">
          <ac:chgData name="Sujin Lee" userId="72a91d070591ab7c" providerId="LiveId" clId="{67592C90-75B0-4238-B7D6-7454A64E6CF8}" dt="2020-12-19T12:30:45.594" v="7182" actId="20577"/>
          <ac:spMkLst>
            <pc:docMk/>
            <pc:sldMk cId="2501753927" sldId="286"/>
            <ac:spMk id="9" creationId="{22FF1474-0179-44ED-A3D4-0629B4E44C81}"/>
          </ac:spMkLst>
        </pc:spChg>
        <pc:spChg chg="add mod">
          <ac:chgData name="Sujin Lee" userId="72a91d070591ab7c" providerId="LiveId" clId="{67592C90-75B0-4238-B7D6-7454A64E6CF8}" dt="2020-12-19T12:00:39.843" v="6362" actId="122"/>
          <ac:spMkLst>
            <pc:docMk/>
            <pc:sldMk cId="2501753927" sldId="286"/>
            <ac:spMk id="11" creationId="{08980B0D-0411-433F-A7F4-4CA8970A1C6B}"/>
          </ac:spMkLst>
        </pc:spChg>
        <pc:spChg chg="add mod">
          <ac:chgData name="Sujin Lee" userId="72a91d070591ab7c" providerId="LiveId" clId="{67592C90-75B0-4238-B7D6-7454A64E6CF8}" dt="2020-12-19T12:02:56.732" v="6527" actId="20577"/>
          <ac:spMkLst>
            <pc:docMk/>
            <pc:sldMk cId="2501753927" sldId="286"/>
            <ac:spMk id="12" creationId="{638481F1-8F05-4398-B902-7EA4EF3B7A90}"/>
          </ac:spMkLst>
        </pc:spChg>
        <pc:spChg chg="add mod">
          <ac:chgData name="Sujin Lee" userId="72a91d070591ab7c" providerId="LiveId" clId="{67592C90-75B0-4238-B7D6-7454A64E6CF8}" dt="2020-12-19T12:04:46.729" v="6539" actId="14100"/>
          <ac:spMkLst>
            <pc:docMk/>
            <pc:sldMk cId="2501753927" sldId="286"/>
            <ac:spMk id="15" creationId="{7A27D666-E4E2-4355-A388-714BF3D51055}"/>
          </ac:spMkLst>
        </pc:spChg>
        <pc:spChg chg="mod">
          <ac:chgData name="Sujin Lee" userId="72a91d070591ab7c" providerId="LiveId" clId="{67592C90-75B0-4238-B7D6-7454A64E6CF8}" dt="2020-12-19T11:57:48.763" v="6228"/>
          <ac:spMkLst>
            <pc:docMk/>
            <pc:sldMk cId="2501753927" sldId="286"/>
            <ac:spMk id="31" creationId="{A7D29D17-5416-4140-A264-81D04E184C8D}"/>
          </ac:spMkLst>
        </pc:spChg>
      </pc:sldChg>
      <pc:sldChg chg="addSp delSp modSp add mod">
        <pc:chgData name="Sujin Lee" userId="72a91d070591ab7c" providerId="LiveId" clId="{67592C90-75B0-4238-B7D6-7454A64E6CF8}" dt="2020-12-19T13:18:06.228" v="7748"/>
        <pc:sldMkLst>
          <pc:docMk/>
          <pc:sldMk cId="2368837576" sldId="287"/>
        </pc:sldMkLst>
        <pc:spChg chg="del">
          <ac:chgData name="Sujin Lee" userId="72a91d070591ab7c" providerId="LiveId" clId="{67592C90-75B0-4238-B7D6-7454A64E6CF8}" dt="2020-12-19T12:39:46.030" v="7276" actId="478"/>
          <ac:spMkLst>
            <pc:docMk/>
            <pc:sldMk cId="2368837576" sldId="287"/>
            <ac:spMk id="19" creationId="{92840C56-FDB7-4BFE-B862-6294022EA080}"/>
          </ac:spMkLst>
        </pc:spChg>
        <pc:spChg chg="mod">
          <ac:chgData name="Sujin Lee" userId="72a91d070591ab7c" providerId="LiveId" clId="{67592C90-75B0-4238-B7D6-7454A64E6CF8}" dt="2020-12-19T12:36:04.657" v="7226" actId="20577"/>
          <ac:spMkLst>
            <pc:docMk/>
            <pc:sldMk cId="2368837576" sldId="287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2:35:01.062" v="7206" actId="20577"/>
          <ac:spMkLst>
            <pc:docMk/>
            <pc:sldMk cId="2368837576" sldId="287"/>
            <ac:spMk id="23" creationId="{BDFBDA59-7E49-4D13-A813-45B2B5E85088}"/>
          </ac:spMkLst>
        </pc:spChg>
        <pc:spChg chg="add mod">
          <ac:chgData name="Sujin Lee" userId="72a91d070591ab7c" providerId="LiveId" clId="{67592C90-75B0-4238-B7D6-7454A64E6CF8}" dt="2020-12-19T13:18:06.228" v="7748"/>
          <ac:spMkLst>
            <pc:docMk/>
            <pc:sldMk cId="2368837576" sldId="287"/>
            <ac:spMk id="25" creationId="{D2282DCE-0DED-4165-904D-28351E583C3B}"/>
          </ac:spMkLst>
        </pc:spChg>
        <pc:picChg chg="add mod modCrop">
          <ac:chgData name="Sujin Lee" userId="72a91d070591ab7c" providerId="LiveId" clId="{67592C90-75B0-4238-B7D6-7454A64E6CF8}" dt="2020-12-19T12:34:48.007" v="7200" actId="1076"/>
          <ac:picMkLst>
            <pc:docMk/>
            <pc:sldMk cId="2368837576" sldId="287"/>
            <ac:picMk id="3" creationId="{BEC0561F-CBAD-4589-A4FD-F0FFD4FA0F78}"/>
          </ac:picMkLst>
        </pc:picChg>
        <pc:picChg chg="add mod modCrop">
          <ac:chgData name="Sujin Lee" userId="72a91d070591ab7c" providerId="LiveId" clId="{67592C90-75B0-4238-B7D6-7454A64E6CF8}" dt="2020-12-19T12:35:55.163" v="7221" actId="1076"/>
          <ac:picMkLst>
            <pc:docMk/>
            <pc:sldMk cId="2368837576" sldId="287"/>
            <ac:picMk id="5" creationId="{287BD649-FE0D-48B8-A922-60EE912F6AEF}"/>
          </ac:picMkLst>
        </pc:picChg>
        <pc:picChg chg="del">
          <ac:chgData name="Sujin Lee" userId="72a91d070591ab7c" providerId="LiveId" clId="{67592C90-75B0-4238-B7D6-7454A64E6CF8}" dt="2020-12-19T12:34:09.085" v="7193" actId="478"/>
          <ac:picMkLst>
            <pc:docMk/>
            <pc:sldMk cId="2368837576" sldId="287"/>
            <ac:picMk id="17" creationId="{0A299876-140F-461D-ABE6-E774A84754D4}"/>
          </ac:picMkLst>
        </pc:picChg>
        <pc:picChg chg="del">
          <ac:chgData name="Sujin Lee" userId="72a91d070591ab7c" providerId="LiveId" clId="{67592C90-75B0-4238-B7D6-7454A64E6CF8}" dt="2020-12-19T12:35:50.566" v="7220" actId="478"/>
          <ac:picMkLst>
            <pc:docMk/>
            <pc:sldMk cId="2368837576" sldId="287"/>
            <ac:picMk id="24" creationId="{49240B88-37A8-4816-94DF-77628126BD4C}"/>
          </ac:picMkLst>
        </pc:picChg>
      </pc:sldChg>
      <pc:sldChg chg="addSp delSp modSp add mod">
        <pc:chgData name="Sujin Lee" userId="72a91d070591ab7c" providerId="LiveId" clId="{67592C90-75B0-4238-B7D6-7454A64E6CF8}" dt="2020-12-19T13:18:10.162" v="7749"/>
        <pc:sldMkLst>
          <pc:docMk/>
          <pc:sldMk cId="1133241938" sldId="288"/>
        </pc:sldMkLst>
        <pc:spChg chg="mod">
          <ac:chgData name="Sujin Lee" userId="72a91d070591ab7c" providerId="LiveId" clId="{67592C90-75B0-4238-B7D6-7454A64E6CF8}" dt="2020-12-19T12:41:45.687" v="7314" actId="20577"/>
          <ac:spMkLst>
            <pc:docMk/>
            <pc:sldMk cId="1133241938" sldId="288"/>
            <ac:spMk id="22" creationId="{00281989-501D-4A3E-AFA9-9444A842968F}"/>
          </ac:spMkLst>
        </pc:spChg>
        <pc:spChg chg="mod">
          <ac:chgData name="Sujin Lee" userId="72a91d070591ab7c" providerId="LiveId" clId="{67592C90-75B0-4238-B7D6-7454A64E6CF8}" dt="2020-12-19T12:40:50.568" v="7300" actId="20577"/>
          <ac:spMkLst>
            <pc:docMk/>
            <pc:sldMk cId="1133241938" sldId="288"/>
            <ac:spMk id="23" creationId="{BDFBDA59-7E49-4D13-A813-45B2B5E85088}"/>
          </ac:spMkLst>
        </pc:spChg>
        <pc:spChg chg="mod">
          <ac:chgData name="Sujin Lee" userId="72a91d070591ab7c" providerId="LiveId" clId="{67592C90-75B0-4238-B7D6-7454A64E6CF8}" dt="2020-12-19T13:18:10.162" v="7749"/>
          <ac:spMkLst>
            <pc:docMk/>
            <pc:sldMk cId="1133241938" sldId="288"/>
            <ac:spMk id="25" creationId="{D2282DCE-0DED-4165-904D-28351E583C3B}"/>
          </ac:spMkLst>
        </pc:spChg>
        <pc:picChg chg="del">
          <ac:chgData name="Sujin Lee" userId="72a91d070591ab7c" providerId="LiveId" clId="{67592C90-75B0-4238-B7D6-7454A64E6CF8}" dt="2020-12-19T12:40:43.724" v="7294" actId="478"/>
          <ac:picMkLst>
            <pc:docMk/>
            <pc:sldMk cId="1133241938" sldId="288"/>
            <ac:picMk id="3" creationId="{BEC0561F-CBAD-4589-A4FD-F0FFD4FA0F78}"/>
          </ac:picMkLst>
        </pc:picChg>
        <pc:picChg chg="add mod modCrop">
          <ac:chgData name="Sujin Lee" userId="72a91d070591ab7c" providerId="LiveId" clId="{67592C90-75B0-4238-B7D6-7454A64E6CF8}" dt="2020-12-19T12:40:47.667" v="7295" actId="1076"/>
          <ac:picMkLst>
            <pc:docMk/>
            <pc:sldMk cId="1133241938" sldId="288"/>
            <ac:picMk id="4" creationId="{9341AEFE-7AA5-4564-8149-A5265CF5C18D}"/>
          </ac:picMkLst>
        </pc:picChg>
        <pc:picChg chg="del">
          <ac:chgData name="Sujin Lee" userId="72a91d070591ab7c" providerId="LiveId" clId="{67592C90-75B0-4238-B7D6-7454A64E6CF8}" dt="2020-12-19T12:41:31.514" v="7309" actId="478"/>
          <ac:picMkLst>
            <pc:docMk/>
            <pc:sldMk cId="1133241938" sldId="288"/>
            <ac:picMk id="5" creationId="{287BD649-FE0D-48B8-A922-60EE912F6AEF}"/>
          </ac:picMkLst>
        </pc:picChg>
        <pc:picChg chg="add mod modCrop">
          <ac:chgData name="Sujin Lee" userId="72a91d070591ab7c" providerId="LiveId" clId="{67592C90-75B0-4238-B7D6-7454A64E6CF8}" dt="2020-12-19T12:41:35.337" v="7310" actId="1076"/>
          <ac:picMkLst>
            <pc:docMk/>
            <pc:sldMk cId="1133241938" sldId="288"/>
            <ac:picMk id="7" creationId="{303446A3-D321-433E-BCFF-28B4EDA47AA1}"/>
          </ac:picMkLst>
        </pc:picChg>
      </pc:sldChg>
      <pc:sldChg chg="add del">
        <pc:chgData name="Sujin Lee" userId="72a91d070591ab7c" providerId="LiveId" clId="{67592C90-75B0-4238-B7D6-7454A64E6CF8}" dt="2020-12-19T12:39:49.708" v="7278" actId="47"/>
        <pc:sldMkLst>
          <pc:docMk/>
          <pc:sldMk cId="3348129911" sldId="288"/>
        </pc:sldMkLst>
      </pc:sldChg>
      <pc:sldChg chg="addSp delSp modSp add mod ord">
        <pc:chgData name="Sujin Lee" userId="72a91d070591ab7c" providerId="LiveId" clId="{67592C90-75B0-4238-B7D6-7454A64E6CF8}" dt="2020-12-19T13:26:25.708" v="7927"/>
        <pc:sldMkLst>
          <pc:docMk/>
          <pc:sldMk cId="3525197406" sldId="289"/>
        </pc:sldMkLst>
        <pc:spChg chg="add mod">
          <ac:chgData name="Sujin Lee" userId="72a91d070591ab7c" providerId="LiveId" clId="{67592C90-75B0-4238-B7D6-7454A64E6CF8}" dt="2020-12-19T13:13:21.041" v="7696" actId="1076"/>
          <ac:spMkLst>
            <pc:docMk/>
            <pc:sldMk cId="3525197406" sldId="289"/>
            <ac:spMk id="17" creationId="{1A98DC17-DDEA-4CA8-83B8-DF5F4A0125B2}"/>
          </ac:spMkLst>
        </pc:spChg>
        <pc:spChg chg="add mod">
          <ac:chgData name="Sujin Lee" userId="72a91d070591ab7c" providerId="LiveId" clId="{67592C90-75B0-4238-B7D6-7454A64E6CF8}" dt="2020-12-19T13:13:59.798" v="7734" actId="1076"/>
          <ac:spMkLst>
            <pc:docMk/>
            <pc:sldMk cId="3525197406" sldId="289"/>
            <ac:spMk id="18" creationId="{A983CD08-6FBE-4B47-9050-355067E96D72}"/>
          </ac:spMkLst>
        </pc:spChg>
        <pc:spChg chg="del">
          <ac:chgData name="Sujin Lee" userId="72a91d070591ab7c" providerId="LiveId" clId="{67592C90-75B0-4238-B7D6-7454A64E6CF8}" dt="2020-12-19T13:11:33.291" v="7648" actId="478"/>
          <ac:spMkLst>
            <pc:docMk/>
            <pc:sldMk cId="3525197406" sldId="289"/>
            <ac:spMk id="23" creationId="{BDFBDA59-7E49-4D13-A813-45B2B5E85088}"/>
          </ac:spMkLst>
        </pc:spChg>
        <pc:spChg chg="del">
          <ac:chgData name="Sujin Lee" userId="72a91d070591ab7c" providerId="LiveId" clId="{67592C90-75B0-4238-B7D6-7454A64E6CF8}" dt="2020-12-19T13:11:31.182" v="7647" actId="478"/>
          <ac:spMkLst>
            <pc:docMk/>
            <pc:sldMk cId="3525197406" sldId="289"/>
            <ac:spMk id="26" creationId="{805D80E7-C00F-485A-96AB-994D510E2EED}"/>
          </ac:spMkLst>
        </pc:spChg>
        <pc:spChg chg="mod">
          <ac:chgData name="Sujin Lee" userId="72a91d070591ab7c" providerId="LiveId" clId="{67592C90-75B0-4238-B7D6-7454A64E6CF8}" dt="2020-12-19T13:17:35.935" v="7743"/>
          <ac:spMkLst>
            <pc:docMk/>
            <pc:sldMk cId="3525197406" sldId="289"/>
            <ac:spMk id="31" creationId="{F7F7A009-1ACD-4A16-BE89-DB92663BEBEA}"/>
          </ac:spMkLst>
        </pc:spChg>
        <pc:picChg chg="add mod modCrop">
          <ac:chgData name="Sujin Lee" userId="72a91d070591ab7c" providerId="LiveId" clId="{67592C90-75B0-4238-B7D6-7454A64E6CF8}" dt="2020-12-19T13:13:16.696" v="7695" actId="1076"/>
          <ac:picMkLst>
            <pc:docMk/>
            <pc:sldMk cId="3525197406" sldId="289"/>
            <ac:picMk id="3" creationId="{5AFB15B8-D031-4F76-9D62-09DBEAE741C7}"/>
          </ac:picMkLst>
        </pc:picChg>
        <pc:picChg chg="add mod">
          <ac:chgData name="Sujin Lee" userId="72a91d070591ab7c" providerId="LiveId" clId="{67592C90-75B0-4238-B7D6-7454A64E6CF8}" dt="2020-12-19T13:13:48.667" v="7733" actId="1076"/>
          <ac:picMkLst>
            <pc:docMk/>
            <pc:sldMk cId="3525197406" sldId="289"/>
            <ac:picMk id="5" creationId="{C08D647F-EC63-4334-BD8C-9B12A1D80CF2}"/>
          </ac:picMkLst>
        </pc:picChg>
      </pc:sldChg>
      <pc:sldChg chg="addSp delSp modSp add mod">
        <pc:chgData name="Sujin Lee" userId="72a91d070591ab7c" providerId="LiveId" clId="{67592C90-75B0-4238-B7D6-7454A64E6CF8}" dt="2020-12-19T13:25:29.986" v="7923" actId="1076"/>
        <pc:sldMkLst>
          <pc:docMk/>
          <pc:sldMk cId="3101542076" sldId="290"/>
        </pc:sldMkLst>
        <pc:spChg chg="mod">
          <ac:chgData name="Sujin Lee" userId="72a91d070591ab7c" providerId="LiveId" clId="{67592C90-75B0-4238-B7D6-7454A64E6CF8}" dt="2020-12-19T13:21:19.876" v="7752"/>
          <ac:spMkLst>
            <pc:docMk/>
            <pc:sldMk cId="3101542076" sldId="290"/>
            <ac:spMk id="22" creationId="{4347F6A3-8204-4ACC-9802-AFD6844E7F8C}"/>
          </ac:spMkLst>
        </pc:spChg>
        <pc:spChg chg="mod">
          <ac:chgData name="Sujin Lee" userId="72a91d070591ab7c" providerId="LiveId" clId="{67592C90-75B0-4238-B7D6-7454A64E6CF8}" dt="2020-12-19T13:25:29.986" v="7923" actId="1076"/>
          <ac:spMkLst>
            <pc:docMk/>
            <pc:sldMk cId="3101542076" sldId="290"/>
            <ac:spMk id="24" creationId="{158E8506-2EE9-422F-BF21-585F7A612A76}"/>
          </ac:spMkLst>
        </pc:spChg>
        <pc:spChg chg="del">
          <ac:chgData name="Sujin Lee" userId="72a91d070591ab7c" providerId="LiveId" clId="{67592C90-75B0-4238-B7D6-7454A64E6CF8}" dt="2020-12-19T13:21:56.412" v="7834" actId="478"/>
          <ac:spMkLst>
            <pc:docMk/>
            <pc:sldMk cId="3101542076" sldId="290"/>
            <ac:spMk id="25" creationId="{DE6A660A-1E5F-45C6-B40A-04046751D0A5}"/>
          </ac:spMkLst>
        </pc:spChg>
        <pc:spChg chg="del">
          <ac:chgData name="Sujin Lee" userId="72a91d070591ab7c" providerId="LiveId" clId="{67592C90-75B0-4238-B7D6-7454A64E6CF8}" dt="2020-12-19T13:21:52.651" v="7832" actId="478"/>
          <ac:spMkLst>
            <pc:docMk/>
            <pc:sldMk cId="3101542076" sldId="290"/>
            <ac:spMk id="26" creationId="{16122628-282E-4728-81B7-39FC4519CBB0}"/>
          </ac:spMkLst>
        </pc:spChg>
        <pc:picChg chg="del">
          <ac:chgData name="Sujin Lee" userId="72a91d070591ab7c" providerId="LiveId" clId="{67592C90-75B0-4238-B7D6-7454A64E6CF8}" dt="2020-12-19T13:21:47.296" v="7830" actId="478"/>
          <ac:picMkLst>
            <pc:docMk/>
            <pc:sldMk cId="3101542076" sldId="290"/>
            <ac:picMk id="3" creationId="{7DCD8EF8-AC8C-40DC-9032-7C46421D8D9C}"/>
          </ac:picMkLst>
        </pc:picChg>
        <pc:picChg chg="add mod">
          <ac:chgData name="Sujin Lee" userId="72a91d070591ab7c" providerId="LiveId" clId="{67592C90-75B0-4238-B7D6-7454A64E6CF8}" dt="2020-12-19T13:25:18.614" v="7922" actId="1076"/>
          <ac:picMkLst>
            <pc:docMk/>
            <pc:sldMk cId="3101542076" sldId="290"/>
            <ac:picMk id="4" creationId="{11F714F7-CCD2-4AA7-A799-8E65AC77AB8F}"/>
          </ac:picMkLst>
        </pc:picChg>
        <pc:picChg chg="del">
          <ac:chgData name="Sujin Lee" userId="72a91d070591ab7c" providerId="LiveId" clId="{67592C90-75B0-4238-B7D6-7454A64E6CF8}" dt="2020-12-19T13:21:50.511" v="7831" actId="478"/>
          <ac:picMkLst>
            <pc:docMk/>
            <pc:sldMk cId="3101542076" sldId="290"/>
            <ac:picMk id="5" creationId="{209EB1B6-38B1-4DEB-B9B8-886A15E8582F}"/>
          </ac:picMkLst>
        </pc:picChg>
        <pc:picChg chg="del">
          <ac:chgData name="Sujin Lee" userId="72a91d070591ab7c" providerId="LiveId" clId="{67592C90-75B0-4238-B7D6-7454A64E6CF8}" dt="2020-12-19T13:21:54.089" v="7833" actId="478"/>
          <ac:picMkLst>
            <pc:docMk/>
            <pc:sldMk cId="3101542076" sldId="290"/>
            <ac:picMk id="27" creationId="{A5281825-3A28-4823-849F-D0E5779CDFFD}"/>
          </ac:picMkLst>
        </pc:picChg>
      </pc:sldChg>
      <pc:sldChg chg="addSp delSp modSp add mod">
        <pc:chgData name="Sujin Lee" userId="72a91d070591ab7c" providerId="LiveId" clId="{67592C90-75B0-4238-B7D6-7454A64E6CF8}" dt="2020-12-19T13:33:23.950" v="7955" actId="478"/>
        <pc:sldMkLst>
          <pc:docMk/>
          <pc:sldMk cId="3084216143" sldId="291"/>
        </pc:sldMkLst>
        <pc:spChg chg="add del mod">
          <ac:chgData name="Sujin Lee" userId="72a91d070591ab7c" providerId="LiveId" clId="{67592C90-75B0-4238-B7D6-7454A64E6CF8}" dt="2020-12-19T13:22:24.312" v="7837"/>
          <ac:spMkLst>
            <pc:docMk/>
            <pc:sldMk cId="3084216143" sldId="291"/>
            <ac:spMk id="17" creationId="{0471318C-916B-4642-9462-46249D6B5292}"/>
          </ac:spMkLst>
        </pc:spChg>
        <pc:spChg chg="add mod">
          <ac:chgData name="Sujin Lee" userId="72a91d070591ab7c" providerId="LiveId" clId="{67592C90-75B0-4238-B7D6-7454A64E6CF8}" dt="2020-12-19T13:22:27.039" v="7839"/>
          <ac:spMkLst>
            <pc:docMk/>
            <pc:sldMk cId="3084216143" sldId="291"/>
            <ac:spMk id="18" creationId="{251CAD48-E4E4-4081-970B-9C1421EFB969}"/>
          </ac:spMkLst>
        </pc:spChg>
        <pc:spChg chg="del">
          <ac:chgData name="Sujin Lee" userId="72a91d070591ab7c" providerId="LiveId" clId="{67592C90-75B0-4238-B7D6-7454A64E6CF8}" dt="2020-12-19T13:22:26.611" v="7838" actId="478"/>
          <ac:spMkLst>
            <pc:docMk/>
            <pc:sldMk cId="3084216143" sldId="291"/>
            <ac:spMk id="22" creationId="{9279AFFC-18FA-474D-8C24-D2F31C9B001B}"/>
          </ac:spMkLst>
        </pc:spChg>
        <pc:spChg chg="mod">
          <ac:chgData name="Sujin Lee" userId="72a91d070591ab7c" providerId="LiveId" clId="{67592C90-75B0-4238-B7D6-7454A64E6CF8}" dt="2020-12-19T13:30:03.841" v="7938" actId="1076"/>
          <ac:spMkLst>
            <pc:docMk/>
            <pc:sldMk cId="3084216143" sldId="291"/>
            <ac:spMk id="23" creationId="{5BCA4BDE-928A-42A9-AA69-46B2EF1D5693}"/>
          </ac:spMkLst>
        </pc:spChg>
        <pc:spChg chg="mod">
          <ac:chgData name="Sujin Lee" userId="72a91d070591ab7c" providerId="LiveId" clId="{67592C90-75B0-4238-B7D6-7454A64E6CF8}" dt="2020-12-19T13:32:49.897" v="7951" actId="1076"/>
          <ac:spMkLst>
            <pc:docMk/>
            <pc:sldMk cId="3084216143" sldId="291"/>
            <ac:spMk id="24" creationId="{FF9CC490-63FF-4912-A533-B363E1AE795F}"/>
          </ac:spMkLst>
        </pc:spChg>
        <pc:spChg chg="add del mod">
          <ac:chgData name="Sujin Lee" userId="72a91d070591ab7c" providerId="LiveId" clId="{67592C90-75B0-4238-B7D6-7454A64E6CF8}" dt="2020-12-19T13:33:22.429" v="7954" actId="478"/>
          <ac:spMkLst>
            <pc:docMk/>
            <pc:sldMk cId="3084216143" sldId="291"/>
            <ac:spMk id="27" creationId="{08021F89-9922-4214-829C-2AECA1F86224}"/>
          </ac:spMkLst>
        </pc:spChg>
        <pc:picChg chg="del">
          <ac:chgData name="Sujin Lee" userId="72a91d070591ab7c" providerId="LiveId" clId="{67592C90-75B0-4238-B7D6-7454A64E6CF8}" dt="2020-12-19T13:22:48.809" v="7881" actId="478"/>
          <ac:picMkLst>
            <pc:docMk/>
            <pc:sldMk cId="3084216143" sldId="291"/>
            <ac:picMk id="3" creationId="{FF8719B7-97B9-4B0B-BCB6-364D186F7B1F}"/>
          </ac:picMkLst>
        </pc:picChg>
        <pc:picChg chg="add mod modCrop">
          <ac:chgData name="Sujin Lee" userId="72a91d070591ab7c" providerId="LiveId" clId="{67592C90-75B0-4238-B7D6-7454A64E6CF8}" dt="2020-12-19T13:29:55.528" v="7937" actId="1076"/>
          <ac:picMkLst>
            <pc:docMk/>
            <pc:sldMk cId="3084216143" sldId="291"/>
            <ac:picMk id="4" creationId="{CBFA5E40-4A30-4C02-A327-7C261BDFB978}"/>
          </ac:picMkLst>
        </pc:picChg>
        <pc:picChg chg="del">
          <ac:chgData name="Sujin Lee" userId="72a91d070591ab7c" providerId="LiveId" clId="{67592C90-75B0-4238-B7D6-7454A64E6CF8}" dt="2020-12-19T13:23:01.817" v="7917" actId="478"/>
          <ac:picMkLst>
            <pc:docMk/>
            <pc:sldMk cId="3084216143" sldId="291"/>
            <ac:picMk id="5" creationId="{C94D0F37-EF84-41C3-B3A2-5B497C378E05}"/>
          </ac:picMkLst>
        </pc:picChg>
        <pc:picChg chg="add del mod">
          <ac:chgData name="Sujin Lee" userId="72a91d070591ab7c" providerId="LiveId" clId="{67592C90-75B0-4238-B7D6-7454A64E6CF8}" dt="2020-12-19T13:33:23.950" v="7955" actId="478"/>
          <ac:picMkLst>
            <pc:docMk/>
            <pc:sldMk cId="3084216143" sldId="291"/>
            <ac:picMk id="7" creationId="{27197585-ACE2-4B54-91C4-F8981FDCA7C8}"/>
          </ac:picMkLst>
        </pc:picChg>
        <pc:picChg chg="del">
          <ac:chgData name="Sujin Lee" userId="72a91d070591ab7c" providerId="LiveId" clId="{67592C90-75B0-4238-B7D6-7454A64E6CF8}" dt="2020-12-19T13:23:03.406" v="7918" actId="478"/>
          <ac:picMkLst>
            <pc:docMk/>
            <pc:sldMk cId="3084216143" sldId="291"/>
            <ac:picMk id="25" creationId="{94BA821B-D1A2-49B0-ACC5-39A5A8245A0A}"/>
          </ac:picMkLst>
        </pc:picChg>
        <pc:picChg chg="add mod modCrop">
          <ac:chgData name="Sujin Lee" userId="72a91d070591ab7c" providerId="LiveId" clId="{67592C90-75B0-4238-B7D6-7454A64E6CF8}" dt="2020-12-19T13:30:32.990" v="7943" actId="1076"/>
          <ac:picMkLst>
            <pc:docMk/>
            <pc:sldMk cId="3084216143" sldId="291"/>
            <ac:picMk id="26" creationId="{B1A87327-4F84-49B9-BA7C-F409528432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6ADAF-3F4C-42D5-8787-A34784F9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79A1B-AACA-49BA-A3C2-207C4068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1F0ED-0677-4823-A231-4AE44006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72EE2-8504-44DD-90DE-4366A633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ECA5-C19F-4FF2-AF07-4DF20214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C456-B224-43C9-B49D-941F6336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184AF-D613-4F36-A353-EACEBEBA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F4C00-0317-4D79-913A-DDCA10AC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0AF35-5036-44F0-88B9-FF29ECF5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11FE4-EBAA-4A19-9C76-9936198E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DA4CA-489D-4D13-8CF3-C8377959D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1FD5C-8201-4921-BCEA-093CE82F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18442-631B-457C-ABA2-663C1228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99629-1335-4804-9C33-E2E477FC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0A9A9-EFC7-4316-A7E7-5BFDE960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514EA-20F9-4F49-985A-B061EE6A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A7D78-EA32-4822-9E07-CA045753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2051E-3373-4A96-919F-06551567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7AED6-6B2A-4611-99E6-DC199F6C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622B5-AD48-408C-A861-EA5D1DF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70A9-A0AF-4D3D-B13C-56D5FB28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FA9E3-E01C-48EB-8560-B4CC698D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3CA0C-F794-48A3-BDBE-AFC6F402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B4596-305C-4EA2-B0EE-C140DA9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0083-182E-4864-91E8-540CFE5A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DF70-F160-4BFB-9FF7-02EAEAB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F640-04D7-4772-A73B-457A69379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5FC2-F159-4B26-8F9C-864E665F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D5D2C-5B57-4DFB-964D-17166EAD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B05D7-581C-4544-BC27-6B31205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44F9F-6005-4F31-91DE-98A6627D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B01B-5497-4C3F-A6C4-41980388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EF5ED-B163-49CA-AD16-310BF282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88132-7125-486A-9B2B-EA76BD2C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BE9D43-C6FE-4895-8F5F-13E33E22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957EA7-1ECD-45AF-94E4-63BFA7F3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A476D-2C66-47F9-A58C-D1B2D817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A643F-379D-4D17-A5D5-1648DAFB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23FBA3-AD34-4219-9BE5-E08DBC97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E56E5-C7CC-4031-9F85-CCE654E6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83C090-5E26-4D29-98D4-FC88293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2B371-1B9B-43CD-B811-33D570FE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D1D44-147C-4082-8CA7-4FA37D30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1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A4454-5128-4C09-B045-F2E8EE6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38C26B-F922-40CE-8EB8-88BFFC47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C88DF-126F-4038-9000-FDFF5B6D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7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386CD-902F-4DC3-9358-0B9C45E8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12FF4-C563-4402-B17D-78820D05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A63C4-436C-4123-BEC4-B3303833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50D97-256B-49E8-B3D3-5C6336A4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0446-E01E-47E6-9761-3DF98D80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B32AE-0785-437A-9274-7C3E5919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1AC1-D88E-4040-B033-8183D243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CA4A9-AF31-4224-B0C5-43C6F498A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0EED2-C271-46C1-B27C-A705D206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746EF-2280-4695-8E56-E80A550A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75519-DB79-491B-83BD-79878201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9D22C-1FDB-432D-B4B8-A52DB64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FCCE77-56BA-47E9-8C3D-66945F85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5F67A-1B3B-4076-B339-7D72115E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BE802-29DA-42BD-B029-1D82714B3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70A-6DD1-4E3F-A64C-F5C8300401B6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2389-04D5-448B-B070-B1B480A40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9A3C3-2B1A-4D54-8490-C27137463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BCE-8DA0-4002-8BAF-D6F82FBDB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1502116" y="862946"/>
            <a:ext cx="9187768" cy="5132107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31BAB4-872E-4BEE-83CA-926F3C2AFD8D}"/>
              </a:ext>
            </a:extLst>
          </p:cNvPr>
          <p:cNvGrpSpPr/>
          <p:nvPr/>
        </p:nvGrpSpPr>
        <p:grpSpPr>
          <a:xfrm>
            <a:off x="2432654" y="1935902"/>
            <a:ext cx="4086770" cy="2986194"/>
            <a:chOff x="3036586" y="1831951"/>
            <a:chExt cx="4086770" cy="29861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E14BE-42C8-4D69-8A2E-AE0A0EE3C147}"/>
                </a:ext>
              </a:extLst>
            </p:cNvPr>
            <p:cNvSpPr txBox="1"/>
            <p:nvPr/>
          </p:nvSpPr>
          <p:spPr>
            <a:xfrm>
              <a:off x="3095531" y="2555026"/>
              <a:ext cx="2186039" cy="707886"/>
            </a:xfrm>
            <a:prstGeom prst="rect">
              <a:avLst/>
            </a:prstGeom>
            <a:solidFill>
              <a:srgbClr val="1F2A56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solidFill>
                    <a:srgbClr val="FAFAFA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채용 정보</a:t>
              </a:r>
              <a:endParaRPr lang="en-US" altLang="ko-KR" sz="4000" dirty="0">
                <a:solidFill>
                  <a:srgbClr val="FAFAFA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696E95-57B1-4A14-AA14-ADFC1B3B1D64}"/>
                </a:ext>
              </a:extLst>
            </p:cNvPr>
            <p:cNvSpPr txBox="1"/>
            <p:nvPr/>
          </p:nvSpPr>
          <p:spPr>
            <a:xfrm>
              <a:off x="3036587" y="3319005"/>
              <a:ext cx="408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rgbClr val="1F2A56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시각화 프로젝트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43C60-461A-4790-ADA4-5767CF1BF635}"/>
                </a:ext>
              </a:extLst>
            </p:cNvPr>
            <p:cNvSpPr txBox="1"/>
            <p:nvPr/>
          </p:nvSpPr>
          <p:spPr>
            <a:xfrm>
              <a:off x="3036586" y="4479591"/>
              <a:ext cx="1926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rgbClr val="D9383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JOBKOREA</a:t>
              </a:r>
              <a:endParaRPr lang="ko-KR" altLang="en-US" sz="1600" i="1" dirty="0">
                <a:solidFill>
                  <a:srgbClr val="D938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CE3B24-5BAE-4EB9-91D6-04BAA7FA11E4}"/>
                </a:ext>
              </a:extLst>
            </p:cNvPr>
            <p:cNvSpPr txBox="1"/>
            <p:nvPr/>
          </p:nvSpPr>
          <p:spPr>
            <a:xfrm>
              <a:off x="3036586" y="1831951"/>
              <a:ext cx="408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err="1">
                  <a:solidFill>
                    <a:srgbClr val="1F2A56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잡코리아</a:t>
              </a:r>
              <a:endParaRPr lang="ko-KR" altLang="en-US" sz="40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E19FF89-D2F0-4D0F-9F4D-70418E668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6" t="1774"/>
          <a:stretch/>
        </p:blipFill>
        <p:spPr>
          <a:xfrm>
            <a:off x="6559108" y="1203843"/>
            <a:ext cx="4086770" cy="456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F741B-EE58-40D2-91B5-6074B8AEC6F6}"/>
              </a:ext>
            </a:extLst>
          </p:cNvPr>
          <p:cNvSpPr txBox="1"/>
          <p:nvPr/>
        </p:nvSpPr>
        <p:spPr>
          <a:xfrm>
            <a:off x="9276078" y="109688"/>
            <a:ext cx="268918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소프트아이스크림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김유진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김현아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윤승제</a:t>
            </a:r>
            <a:r>
              <a:rPr lang="en-US" altLang="ko-KR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이수진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63266-9C19-4DEA-ADF9-62F069E3CBAD}"/>
              </a:ext>
            </a:extLst>
          </p:cNvPr>
          <p:cNvSpPr txBox="1"/>
          <p:nvPr/>
        </p:nvSpPr>
        <p:spPr>
          <a:xfrm>
            <a:off x="226742" y="186633"/>
            <a:ext cx="286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데이터크롤링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기말 프로젝트</a:t>
            </a:r>
          </a:p>
        </p:txBody>
      </p:sp>
    </p:spTree>
    <p:extLst>
      <p:ext uri="{BB962C8B-B14F-4D97-AF65-F5344CB8AC3E}">
        <p14:creationId xmlns:p14="http://schemas.microsoft.com/office/powerpoint/2010/main" val="198461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C387A-FC78-47E7-8347-7304C7F0BE5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58DF5-A07B-4F2A-B216-C348336E7836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62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4043F-DC40-47CF-A392-E49CDC5D8DF7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B4580-BB51-4AC9-B8F3-659B1883B79C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5A9B5-40F5-42BF-82EE-3A0AE0990CC6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konlpy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토크나이징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couter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빈도수 분석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24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BE3BB-D50E-416A-94C0-729FB09808CF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26079-9550-4544-AB88-170220E64EC2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D83F9F-C219-4C02-A092-D27976457E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8024" r="4662" b="7141"/>
          <a:stretch/>
        </p:blipFill>
        <p:spPr>
          <a:xfrm>
            <a:off x="920535" y="1200478"/>
            <a:ext cx="3783545" cy="2660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12F05F-096D-4072-8421-86F48DB12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9602" r="4599" b="9091"/>
          <a:stretch/>
        </p:blipFill>
        <p:spPr>
          <a:xfrm>
            <a:off x="6573520" y="1668920"/>
            <a:ext cx="3855608" cy="26606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1A70602-2006-424E-83A4-4DEC98941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t="9899" r="5729" b="8334"/>
          <a:stretch/>
        </p:blipFill>
        <p:spPr>
          <a:xfrm>
            <a:off x="3696227" y="2825307"/>
            <a:ext cx="3764417" cy="26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토픽분석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D8549-2BFE-443C-95F9-314378BAA6D9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뉴스 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 API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                      을 키워드로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csv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파일과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json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저장함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262AFB-16C5-403B-BAF3-43D8A63127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30"/>
          <a:stretch/>
        </p:blipFill>
        <p:spPr>
          <a:xfrm>
            <a:off x="1601255" y="1951524"/>
            <a:ext cx="4043862" cy="376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887852-38F7-4B8D-9FB3-F91318F93B93}"/>
              </a:ext>
            </a:extLst>
          </p:cNvPr>
          <p:cNvSpPr txBox="1"/>
          <p:nvPr/>
        </p:nvSpPr>
        <p:spPr>
          <a:xfrm>
            <a:off x="5179339" y="1348884"/>
            <a:ext cx="1198322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취업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F909DC3-8BB7-419B-906D-0A9FFD799E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2" b="22987"/>
          <a:stretch/>
        </p:blipFill>
        <p:spPr>
          <a:xfrm>
            <a:off x="6660346" y="1951524"/>
            <a:ext cx="3930399" cy="37610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BF4CE0-9F12-42A9-95B0-EC07B0120C1A}"/>
              </a:ext>
            </a:extLst>
          </p:cNvPr>
          <p:cNvSpPr txBox="1"/>
          <p:nvPr/>
        </p:nvSpPr>
        <p:spPr>
          <a:xfrm>
            <a:off x="2499236" y="5565615"/>
            <a:ext cx="2247900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취업</a:t>
            </a:r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_naver_news.csv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6F0960-1F72-4528-8542-7A5D748C67BC}"/>
              </a:ext>
            </a:extLst>
          </p:cNvPr>
          <p:cNvSpPr txBox="1"/>
          <p:nvPr/>
        </p:nvSpPr>
        <p:spPr>
          <a:xfrm>
            <a:off x="7455092" y="5558651"/>
            <a:ext cx="2340905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신입 취업</a:t>
            </a:r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</a:t>
            </a:r>
            <a:r>
              <a:rPr lang="en-US" altLang="ko-KR" sz="1400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naver_news.json</a:t>
            </a:r>
            <a:endParaRPr lang="en-US" altLang="ko-KR" sz="1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4D4C48-C8DA-450D-A526-ED9E5715A0D3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8DAF4F-1E82-4C23-8778-5C62858EFE4C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931450-E895-47A2-B2D6-C8B7605DC87E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195DB2-E7E9-4DD8-B011-74AE018929D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CF412DF-E78D-4021-9332-EE6077A82A95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D8549-2BFE-443C-95F9-314378BAA6D9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분류 모델의 학습 데이터         로 사용할 데이터 세트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영화 리뷰 데이터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다운로드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87852-38F7-4B8D-9FB3-F91318F93B93}"/>
              </a:ext>
            </a:extLst>
          </p:cNvPr>
          <p:cNvSpPr txBox="1"/>
          <p:nvPr/>
        </p:nvSpPr>
        <p:spPr>
          <a:xfrm>
            <a:off x="2304750" y="1338005"/>
            <a:ext cx="2859761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분류 모델의 학습 데이터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92CF4-E1AD-452F-9A44-9C392067B000}"/>
              </a:ext>
            </a:extLst>
          </p:cNvPr>
          <p:cNvSpPr txBox="1"/>
          <p:nvPr/>
        </p:nvSpPr>
        <p:spPr>
          <a:xfrm>
            <a:off x="609599" y="5766961"/>
            <a:ext cx="1097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File credit: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https://github.com/e9t/nsmc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FE9AD-BAE3-40C6-B8EE-7DE92260C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365" b="37676"/>
          <a:stretch/>
        </p:blipFill>
        <p:spPr>
          <a:xfrm>
            <a:off x="1442538" y="1948082"/>
            <a:ext cx="4391472" cy="3369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A87273-B810-42E3-8AFA-A50718C150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" b="37908"/>
          <a:stretch/>
        </p:blipFill>
        <p:spPr>
          <a:xfrm>
            <a:off x="6357991" y="1948082"/>
            <a:ext cx="4391471" cy="33695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DEBFF7-DEA8-4C0A-8920-A463F89AC4D7}"/>
              </a:ext>
            </a:extLst>
          </p:cNvPr>
          <p:cNvSpPr txBox="1"/>
          <p:nvPr/>
        </p:nvSpPr>
        <p:spPr>
          <a:xfrm>
            <a:off x="2933562" y="5168544"/>
            <a:ext cx="1409424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ratings_text.txt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EF6ED-B242-4220-9B3F-9B8570B7F69D}"/>
              </a:ext>
            </a:extLst>
          </p:cNvPr>
          <p:cNvSpPr txBox="1"/>
          <p:nvPr/>
        </p:nvSpPr>
        <p:spPr>
          <a:xfrm>
            <a:off x="7791933" y="5168544"/>
            <a:ext cx="1523586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ratings_train.txt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B95C-D9E1-46D8-97E1-983A00CE629D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B9CE0-7A21-49F7-8AB1-790B0FDC2658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DCAA010-54CF-4213-A90C-5B62F9732512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8944A8-8261-423A-B64A-7D8EC87CA447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38BF612-BBE4-4C69-94E7-9C3D226E24C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9177E6-E07F-4E1A-A4D7-FCA3FB6AD470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F60E2-A03C-4233-BBD0-9098ED6C9A74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</p:spTree>
    <p:extLst>
      <p:ext uri="{BB962C8B-B14F-4D97-AF65-F5344CB8AC3E}">
        <p14:creationId xmlns:p14="http://schemas.microsoft.com/office/powerpoint/2010/main" val="359833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4B7C3-25B2-4DAB-93B7-7DBD5E7CD1E9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7F6A3-8204-4ACC-9802-AFD6844E7F8C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D8EF8-AC8C-40DC-9032-7C46421D8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t="16852" r="37460" b="56111"/>
          <a:stretch/>
        </p:blipFill>
        <p:spPr>
          <a:xfrm>
            <a:off x="1174050" y="1568323"/>
            <a:ext cx="3359849" cy="16541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8E8506-2EE9-422F-BF21-585F7A612A76}"/>
              </a:ext>
            </a:extLst>
          </p:cNvPr>
          <p:cNvSpPr txBox="1"/>
          <p:nvPr/>
        </p:nvSpPr>
        <p:spPr>
          <a:xfrm>
            <a:off x="1174050" y="1159927"/>
            <a:ext cx="2096165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정보 확인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6A660A-1E5F-45C6-B40A-04046751D0A5}"/>
              </a:ext>
            </a:extLst>
          </p:cNvPr>
          <p:cNvSpPr txBox="1"/>
          <p:nvPr/>
        </p:nvSpPr>
        <p:spPr>
          <a:xfrm>
            <a:off x="6604000" y="1159927"/>
            <a:ext cx="2096165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분석할 컬럼 추출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22628-282E-4728-81B7-39FC4519CBB0}"/>
              </a:ext>
            </a:extLst>
          </p:cNvPr>
          <p:cNvSpPr txBox="1"/>
          <p:nvPr/>
        </p:nvSpPr>
        <p:spPr>
          <a:xfrm>
            <a:off x="1174050" y="3381411"/>
            <a:ext cx="2477233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한글 이외의 문자 제거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5281825-3A28-4823-849F-D0E5779CDF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t="43833" r="18346" b="11972"/>
          <a:stretch/>
        </p:blipFill>
        <p:spPr>
          <a:xfrm>
            <a:off x="6604000" y="1668920"/>
            <a:ext cx="4406900" cy="2606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9EB1B6-38B1-4DEB-B9B8-886A15E858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24200" r="5900" b="39827"/>
          <a:stretch/>
        </p:blipFill>
        <p:spPr>
          <a:xfrm>
            <a:off x="1181100" y="3824611"/>
            <a:ext cx="5066245" cy="20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0C2C-4352-4FD1-AC98-8267B62391FE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9AFFC-18FA-474D-8C24-D2F31C9B001B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A4BDE-928A-42A9-AA69-46B2EF1D5693}"/>
              </a:ext>
            </a:extLst>
          </p:cNvPr>
          <p:cNvSpPr txBox="1"/>
          <p:nvPr/>
        </p:nvSpPr>
        <p:spPr>
          <a:xfrm>
            <a:off x="1174050" y="1159927"/>
            <a:ext cx="24327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피처 벡터화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TF-IDF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719B7-97B9-4B0B-BCB6-364D186F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51" y="1652962"/>
            <a:ext cx="4921949" cy="1623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9CC490-63FF-4912-A533-B363E1AE795F}"/>
              </a:ext>
            </a:extLst>
          </p:cNvPr>
          <p:cNvSpPr txBox="1"/>
          <p:nvPr/>
        </p:nvSpPr>
        <p:spPr>
          <a:xfrm>
            <a:off x="1174050" y="3507600"/>
            <a:ext cx="366211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 모델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로지스틱 회귀 기반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4D0F37-EF84-41C3-B3A2-5B497C378E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b="51720"/>
          <a:stretch/>
        </p:blipFill>
        <p:spPr>
          <a:xfrm>
            <a:off x="1174050" y="4013157"/>
            <a:ext cx="4921949" cy="20308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4BA821B-D1A2-49B0-ACC5-39A5A8245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49588" r="315" b="428"/>
          <a:stretch/>
        </p:blipFill>
        <p:spPr>
          <a:xfrm>
            <a:off x="6296944" y="2355148"/>
            <a:ext cx="4921949" cy="24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7A009-1ACD-4A16-BE89-DB92663BEBEA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감성분석</a:t>
            </a:r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토픽분석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8DC17-DDEA-4CA8-83B8-DF5F4A0125B2}"/>
              </a:ext>
            </a:extLst>
          </p:cNvPr>
          <p:cNvSpPr txBox="1"/>
          <p:nvPr/>
        </p:nvSpPr>
        <p:spPr>
          <a:xfrm>
            <a:off x="2323394" y="1478633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긍정 뉴스의 상위 단어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3CD08-6FBE-4B47-9050-355067E96D72}"/>
              </a:ext>
            </a:extLst>
          </p:cNvPr>
          <p:cNvSpPr txBox="1"/>
          <p:nvPr/>
        </p:nvSpPr>
        <p:spPr>
          <a:xfrm>
            <a:off x="7253887" y="1478633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부정 뉴스의 상위 단어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FB15B8-D031-4F76-9D62-09DBEAE74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1595755" y="2260158"/>
            <a:ext cx="4124325" cy="2864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8D647F-EC63-4334-BD8C-9B12A1D80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2268790"/>
            <a:ext cx="4076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4B7C3-25B2-4DAB-93B7-7DBD5E7CD1E9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7F6A3-8204-4ACC-9802-AFD6844E7F8C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E8506-2EE9-422F-BF21-585F7A612A76}"/>
              </a:ext>
            </a:extLst>
          </p:cNvPr>
          <p:cNvSpPr txBox="1"/>
          <p:nvPr/>
        </p:nvSpPr>
        <p:spPr>
          <a:xfrm>
            <a:off x="3685825" y="1123811"/>
            <a:ext cx="48203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분석에 사용할 텍스트만 추출하여 리스트 생성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714F7-CCD2-4AA7-A799-8E65AC77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678613"/>
            <a:ext cx="7296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4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0C2C-4352-4FD1-AC98-8267B62391FE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A4BDE-928A-42A9-AA69-46B2EF1D5693}"/>
              </a:ext>
            </a:extLst>
          </p:cNvPr>
          <p:cNvSpPr txBox="1"/>
          <p:nvPr/>
        </p:nvSpPr>
        <p:spPr>
          <a:xfrm>
            <a:off x="2027204" y="1290803"/>
            <a:ext cx="30169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LDA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입력 벡터 생성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9CC490-63FF-4912-A533-B363E1AE795F}"/>
              </a:ext>
            </a:extLst>
          </p:cNvPr>
          <p:cNvSpPr txBox="1"/>
          <p:nvPr/>
        </p:nvSpPr>
        <p:spPr>
          <a:xfrm>
            <a:off x="7355840" y="1275705"/>
            <a:ext cx="259785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LDA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생성 및 훈련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1CAD48-E4E4-4081-970B-9C1421EFB969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A5E40-4A30-4C02-A327-7C261BDFB9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0"/>
          <a:stretch/>
        </p:blipFill>
        <p:spPr>
          <a:xfrm>
            <a:off x="1118165" y="2020404"/>
            <a:ext cx="4835029" cy="32239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1A87327-4F84-49B9-BA7C-F4095284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2" b="590"/>
          <a:stretch/>
        </p:blipFill>
        <p:spPr>
          <a:xfrm>
            <a:off x="6238806" y="2036749"/>
            <a:ext cx="4835029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84204-A4FF-4D80-A21A-49EFB4D7EAA7}"/>
              </a:ext>
            </a:extLst>
          </p:cNvPr>
          <p:cNvSpPr txBox="1"/>
          <p:nvPr/>
        </p:nvSpPr>
        <p:spPr>
          <a:xfrm>
            <a:off x="8719551" y="939123"/>
            <a:ext cx="295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Arial Black" panose="020B0A0402010202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Arial Black" panose="020B0A0402010202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6DE518-6A0F-4451-B49E-0BB6B3825FBD}"/>
              </a:ext>
            </a:extLst>
          </p:cNvPr>
          <p:cNvCxnSpPr>
            <a:cxnSpLocks/>
          </p:cNvCxnSpPr>
          <p:nvPr/>
        </p:nvCxnSpPr>
        <p:spPr>
          <a:xfrm>
            <a:off x="10913807" y="3648303"/>
            <a:ext cx="245806" cy="1481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F13B512-4FFC-44F4-88E9-647CC66CAC07}"/>
              </a:ext>
            </a:extLst>
          </p:cNvPr>
          <p:cNvCxnSpPr>
            <a:cxnSpLocks/>
          </p:cNvCxnSpPr>
          <p:nvPr/>
        </p:nvCxnSpPr>
        <p:spPr>
          <a:xfrm>
            <a:off x="0" y="3796442"/>
            <a:ext cx="111596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1FAFB5-6071-4A3E-A4BD-E8572AECB4A9}"/>
              </a:ext>
            </a:extLst>
          </p:cNvPr>
          <p:cNvSpPr/>
          <p:nvPr/>
        </p:nvSpPr>
        <p:spPr>
          <a:xfrm>
            <a:off x="771338" y="1310639"/>
            <a:ext cx="2435003" cy="2435003"/>
          </a:xfrm>
          <a:prstGeom prst="ellipse">
            <a:avLst/>
          </a:prstGeom>
          <a:solidFill>
            <a:schemeClr val="bg1"/>
          </a:solidFill>
          <a:ln w="508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00097B-7622-49D7-A594-4E1617FBDAB2}"/>
              </a:ext>
            </a:extLst>
          </p:cNvPr>
          <p:cNvSpPr/>
          <p:nvPr/>
        </p:nvSpPr>
        <p:spPr>
          <a:xfrm>
            <a:off x="771337" y="3826923"/>
            <a:ext cx="2435003" cy="2435003"/>
          </a:xfrm>
          <a:prstGeom prst="ellipse">
            <a:avLst/>
          </a:prstGeom>
          <a:solidFill>
            <a:srgbClr val="1F2A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4260FD-21BC-4881-94EE-72BCFEEAEB09}"/>
              </a:ext>
            </a:extLst>
          </p:cNvPr>
          <p:cNvSpPr/>
          <p:nvPr/>
        </p:nvSpPr>
        <p:spPr>
          <a:xfrm>
            <a:off x="3226660" y="1351280"/>
            <a:ext cx="2435003" cy="2435003"/>
          </a:xfrm>
          <a:prstGeom prst="ellipse">
            <a:avLst/>
          </a:prstGeom>
          <a:solidFill>
            <a:srgbClr val="1F2A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BA594E-99A6-43A2-B0A1-660E65BB57FF}"/>
              </a:ext>
            </a:extLst>
          </p:cNvPr>
          <p:cNvSpPr/>
          <p:nvPr/>
        </p:nvSpPr>
        <p:spPr>
          <a:xfrm>
            <a:off x="3216499" y="3837082"/>
            <a:ext cx="2435003" cy="2435003"/>
          </a:xfrm>
          <a:prstGeom prst="ellipse">
            <a:avLst/>
          </a:prstGeom>
          <a:solidFill>
            <a:schemeClr val="bg1"/>
          </a:solidFill>
          <a:ln w="508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C2EACF-59D1-4C81-9929-295199E8B949}"/>
              </a:ext>
            </a:extLst>
          </p:cNvPr>
          <p:cNvSpPr/>
          <p:nvPr/>
        </p:nvSpPr>
        <p:spPr>
          <a:xfrm>
            <a:off x="5681982" y="1320799"/>
            <a:ext cx="2435003" cy="2435003"/>
          </a:xfrm>
          <a:prstGeom prst="ellipse">
            <a:avLst/>
          </a:prstGeom>
          <a:solidFill>
            <a:schemeClr val="bg1"/>
          </a:solidFill>
          <a:ln w="508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899402-9907-42D8-82B2-E0397E6D393A}"/>
              </a:ext>
            </a:extLst>
          </p:cNvPr>
          <p:cNvSpPr/>
          <p:nvPr/>
        </p:nvSpPr>
        <p:spPr>
          <a:xfrm>
            <a:off x="5671381" y="3826922"/>
            <a:ext cx="2435003" cy="2435003"/>
          </a:xfrm>
          <a:prstGeom prst="ellipse">
            <a:avLst/>
          </a:prstGeom>
          <a:solidFill>
            <a:srgbClr val="1F2A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E88DE-9AD8-41B0-A396-F9494BBF2EE0}"/>
              </a:ext>
            </a:extLst>
          </p:cNvPr>
          <p:cNvSpPr txBox="1"/>
          <p:nvPr/>
        </p:nvSpPr>
        <p:spPr>
          <a:xfrm>
            <a:off x="1602758" y="16696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</a:t>
            </a:r>
            <a:endParaRPr lang="ko-KR" altLang="en-US" dirty="0">
              <a:ln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CE2D-7FC7-4B60-B154-9C27A831DCD9}"/>
              </a:ext>
            </a:extLst>
          </p:cNvPr>
          <p:cNvSpPr txBox="1"/>
          <p:nvPr/>
        </p:nvSpPr>
        <p:spPr>
          <a:xfrm>
            <a:off x="6502802" y="16696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03</a:t>
            </a:r>
            <a:endParaRPr lang="ko-KR" altLang="en-US" dirty="0">
              <a:ln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7B8F2F-39FE-4CF2-BE97-0B72C0CD9DFB}"/>
              </a:ext>
            </a:extLst>
          </p:cNvPr>
          <p:cNvSpPr txBox="1"/>
          <p:nvPr/>
        </p:nvSpPr>
        <p:spPr>
          <a:xfrm>
            <a:off x="4058080" y="16696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02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A3797-D3C4-43BF-8F2B-15C1D8DD1E5D}"/>
              </a:ext>
            </a:extLst>
          </p:cNvPr>
          <p:cNvSpPr txBox="1"/>
          <p:nvPr/>
        </p:nvSpPr>
        <p:spPr>
          <a:xfrm>
            <a:off x="1103621" y="2188875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</a:t>
            </a:r>
            <a:endParaRPr lang="en-US" altLang="ko-KR" sz="2400" dirty="0"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1D85FD-0349-4697-A047-4A0095A08C23}"/>
              </a:ext>
            </a:extLst>
          </p:cNvPr>
          <p:cNvSpPr txBox="1"/>
          <p:nvPr/>
        </p:nvSpPr>
        <p:spPr>
          <a:xfrm>
            <a:off x="3564265" y="2187076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정보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FCEB4D-569B-46DA-A222-BF09990CFA0E}"/>
              </a:ext>
            </a:extLst>
          </p:cNvPr>
          <p:cNvSpPr txBox="1"/>
          <p:nvPr/>
        </p:nvSpPr>
        <p:spPr>
          <a:xfrm>
            <a:off x="5933615" y="2187076"/>
            <a:ext cx="191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</a:t>
            </a:r>
            <a:endParaRPr lang="en-US" altLang="ko-KR" sz="2400" dirty="0"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워드 클라우드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4F116B-9CBF-44CD-9B1C-499D6F755FEF}"/>
              </a:ext>
            </a:extLst>
          </p:cNvPr>
          <p:cNvSpPr txBox="1"/>
          <p:nvPr/>
        </p:nvSpPr>
        <p:spPr>
          <a:xfrm>
            <a:off x="4063402" y="414233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05</a:t>
            </a:r>
            <a:endParaRPr lang="ko-KR" altLang="en-US" dirty="0">
              <a:ln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A9F460-6727-43FD-AAA1-9AF6450E31E7}"/>
              </a:ext>
            </a:extLst>
          </p:cNvPr>
          <p:cNvSpPr txBox="1"/>
          <p:nvPr/>
        </p:nvSpPr>
        <p:spPr>
          <a:xfrm>
            <a:off x="3548185" y="4675723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</a:t>
            </a:r>
            <a:endParaRPr lang="en-US" altLang="ko-KR" sz="2400" dirty="0">
              <a:solidFill>
                <a:srgbClr val="1F2A5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핵심 사항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6F318E-4A47-45BF-85AC-E35983D0E0B8}"/>
              </a:ext>
            </a:extLst>
          </p:cNvPr>
          <p:cNvSpPr txBox="1"/>
          <p:nvPr/>
        </p:nvSpPr>
        <p:spPr>
          <a:xfrm>
            <a:off x="1597436" y="41469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04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E74ED8-D15E-4AEC-8C9C-F215575861EE}"/>
              </a:ext>
            </a:extLst>
          </p:cNvPr>
          <p:cNvSpPr txBox="1"/>
          <p:nvPr/>
        </p:nvSpPr>
        <p:spPr>
          <a:xfrm>
            <a:off x="1103621" y="4588230"/>
            <a:ext cx="177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 뉴스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감성분석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토픽분석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EE567A-8024-48BE-A617-C484321D800C}"/>
              </a:ext>
            </a:extLst>
          </p:cNvPr>
          <p:cNvSpPr txBox="1"/>
          <p:nvPr/>
        </p:nvSpPr>
        <p:spPr>
          <a:xfrm>
            <a:off x="6508081" y="415138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06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74AE52-3271-4EE1-A5A0-318ED6B23AC1}"/>
              </a:ext>
            </a:extLst>
          </p:cNvPr>
          <p:cNvSpPr txBox="1"/>
          <p:nvPr/>
        </p:nvSpPr>
        <p:spPr>
          <a:xfrm>
            <a:off x="6003665" y="4675722"/>
            <a:ext cx="177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</a:t>
            </a:r>
            <a:endParaRPr lang="en-US" altLang="ko-KR" sz="24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9588A-636A-4B20-8D0F-A0F981AF4344}"/>
              </a:ext>
            </a:extLst>
          </p:cNvPr>
          <p:cNvSpPr txBox="1"/>
          <p:nvPr/>
        </p:nvSpPr>
        <p:spPr>
          <a:xfrm>
            <a:off x="8985661" y="549471"/>
            <a:ext cx="2652599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JOBKOREA CRAWLING</a:t>
            </a:r>
          </a:p>
        </p:txBody>
      </p:sp>
    </p:spTree>
    <p:extLst>
      <p:ext uri="{BB962C8B-B14F-4D97-AF65-F5344CB8AC3E}">
        <p14:creationId xmlns:p14="http://schemas.microsoft.com/office/powerpoint/2010/main" val="252620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DA59-7E49-4D13-A813-45B2B5E85088}"/>
              </a:ext>
            </a:extLst>
          </p:cNvPr>
          <p:cNvSpPr txBox="1"/>
          <p:nvPr/>
        </p:nvSpPr>
        <p:spPr>
          <a:xfrm>
            <a:off x="5452674" y="1148563"/>
            <a:ext cx="1497188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보는 법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D80E7-C00F-485A-96AB-994D510E2EED}"/>
              </a:ext>
            </a:extLst>
          </p:cNvPr>
          <p:cNvSpPr txBox="1"/>
          <p:nvPr/>
        </p:nvSpPr>
        <p:spPr>
          <a:xfrm>
            <a:off x="995632" y="1557188"/>
            <a:ext cx="1020073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b="1" dirty="0"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 선택</a:t>
            </a:r>
            <a:endParaRPr lang="en-US" altLang="ko-KR" b="1" dirty="0"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분포도에서 토픽을 클릭하거나 토픽 번호를 직접 입력하여 선택하면 각 토픽을 구성하는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단어를 확인할 수 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 간의 거리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간의 거리가 멀 수록 판별 타당도가 높고 주제가 뚜렷하게 구분된다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간의 거리가 가깝거나 겹쳐져 있다면 판별 타당도가 낮음으로 비슷한 주제를 나타낸다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토픽의 크기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원의 크기가 클 수록 높은 빈도수의 단어들로 구성되어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원이 메인 토픽이라고 해석할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rgbClr val="E7E6E6">
                  <a:lumMod val="25000"/>
                </a:srgb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람다 값 설정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람다 값이 낮을 수록 각 토픽을 구성하는 단어가 뚜렷해 지지만 비교적 빈도가 낮은 단어들로 구성된다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분별력을 높이기 위해서는 낮은 빈도로 출현하는 단어들에 대해서도 정확한 정제가 필요하다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2A56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 구성 단어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2A56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파란색 막대 그래프는 전체 단어의 빈도를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빨간색 막대 그래프는 해당 토픽에서의 빈도를 보여준다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7A009-1ACD-4A16-BE89-DB92663BEBEA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</a:p>
        </p:txBody>
      </p:sp>
    </p:spTree>
    <p:extLst>
      <p:ext uri="{BB962C8B-B14F-4D97-AF65-F5344CB8AC3E}">
        <p14:creationId xmlns:p14="http://schemas.microsoft.com/office/powerpoint/2010/main" val="125903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DA59-7E49-4D13-A813-45B2B5E85088}"/>
              </a:ext>
            </a:extLst>
          </p:cNvPr>
          <p:cNvSpPr txBox="1"/>
          <p:nvPr/>
        </p:nvSpPr>
        <p:spPr>
          <a:xfrm>
            <a:off x="2233902" y="1547256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19.5%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6FED3A-5987-49CA-9262-6E44CEFD34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7212" r="2807"/>
          <a:stretch/>
        </p:blipFill>
        <p:spPr>
          <a:xfrm>
            <a:off x="982274" y="2237654"/>
            <a:ext cx="5016022" cy="28042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CB4DE8-9329-41AB-B154-8884B546F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6" t="7294" r="2499"/>
          <a:stretch/>
        </p:blipFill>
        <p:spPr>
          <a:xfrm>
            <a:off x="6210224" y="2237654"/>
            <a:ext cx="4999502" cy="28042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281989-501D-4A3E-AFA9-9444A842968F}"/>
              </a:ext>
            </a:extLst>
          </p:cNvPr>
          <p:cNvSpPr txBox="1"/>
          <p:nvPr/>
        </p:nvSpPr>
        <p:spPr>
          <a:xfrm>
            <a:off x="7453592" y="1541635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18.8%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77831-676C-440B-BEF5-4AA77781B486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7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DA59-7E49-4D13-A813-45B2B5E85088}"/>
              </a:ext>
            </a:extLst>
          </p:cNvPr>
          <p:cNvSpPr txBox="1"/>
          <p:nvPr/>
        </p:nvSpPr>
        <p:spPr>
          <a:xfrm>
            <a:off x="2233902" y="1547256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14.7%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81989-501D-4A3E-AFA9-9444A842968F}"/>
              </a:ext>
            </a:extLst>
          </p:cNvPr>
          <p:cNvSpPr txBox="1"/>
          <p:nvPr/>
        </p:nvSpPr>
        <p:spPr>
          <a:xfrm>
            <a:off x="7453592" y="1541635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13.1%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299876-140F-461D-ABE6-E774A8475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7392" r="2847"/>
          <a:stretch/>
        </p:blipFill>
        <p:spPr>
          <a:xfrm>
            <a:off x="990534" y="2233758"/>
            <a:ext cx="4999502" cy="28120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240B88-37A8-4816-94DF-77628126BD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7179" r="1369"/>
          <a:stretch/>
        </p:blipFill>
        <p:spPr>
          <a:xfrm>
            <a:off x="6201966" y="2245674"/>
            <a:ext cx="4995145" cy="27882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A2795E-E36C-4A58-A006-131335349D26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1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DA59-7E49-4D13-A813-45B2B5E85088}"/>
              </a:ext>
            </a:extLst>
          </p:cNvPr>
          <p:cNvSpPr txBox="1"/>
          <p:nvPr/>
        </p:nvSpPr>
        <p:spPr>
          <a:xfrm>
            <a:off x="2233902" y="1547256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12.8%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81989-501D-4A3E-AFA9-9444A842968F}"/>
              </a:ext>
            </a:extLst>
          </p:cNvPr>
          <p:cNvSpPr txBox="1"/>
          <p:nvPr/>
        </p:nvSpPr>
        <p:spPr>
          <a:xfrm>
            <a:off x="7453592" y="1541635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.2%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0561F-CBAD-4589-A4FD-F0FFD4FA0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7330" r="2813"/>
          <a:stretch/>
        </p:blipFill>
        <p:spPr>
          <a:xfrm>
            <a:off x="992712" y="2233938"/>
            <a:ext cx="4995145" cy="2796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7BD649-FE0D-48B8-A922-60EE912F6A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 t="7184" r="2605"/>
          <a:stretch/>
        </p:blipFill>
        <p:spPr>
          <a:xfrm>
            <a:off x="6210454" y="2242836"/>
            <a:ext cx="4999042" cy="27879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282DCE-0DED-4165-904D-28351E583C3B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83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1E12E-91B9-427B-8FD7-8EEFB8DB8EF3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BDA59-7E49-4D13-A813-45B2B5E85088}"/>
              </a:ext>
            </a:extLst>
          </p:cNvPr>
          <p:cNvSpPr txBox="1"/>
          <p:nvPr/>
        </p:nvSpPr>
        <p:spPr>
          <a:xfrm>
            <a:off x="2233902" y="1547256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81989-501D-4A3E-AFA9-9444A842968F}"/>
              </a:ext>
            </a:extLst>
          </p:cNvPr>
          <p:cNvSpPr txBox="1"/>
          <p:nvPr/>
        </p:nvSpPr>
        <p:spPr>
          <a:xfrm>
            <a:off x="7453592" y="1541635"/>
            <a:ext cx="251276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8: </a:t>
            </a:r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비율 </a:t>
            </a:r>
            <a:r>
              <a:rPr lang="en-US" altLang="ko-KR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3.1%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282DCE-0DED-4165-904D-28351E583C3B}"/>
              </a:ext>
            </a:extLst>
          </p:cNvPr>
          <p:cNvSpPr txBox="1"/>
          <p:nvPr/>
        </p:nvSpPr>
        <p:spPr>
          <a:xfrm>
            <a:off x="1601255" y="331661"/>
            <a:ext cx="566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네이버 뉴스 감성분석 및 </a:t>
            </a:r>
            <a:r>
              <a:rPr lang="ko-KR" altLang="en-US" sz="3200" b="1" dirty="0">
                <a:ln w="127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토픽분석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41AEFE-7AA5-4564-8149-A5265CF5C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 t="7270" r="2605"/>
          <a:stretch/>
        </p:blipFill>
        <p:spPr>
          <a:xfrm>
            <a:off x="982504" y="2241318"/>
            <a:ext cx="4999042" cy="2791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446A3-D321-433E-BCFF-28B4EDA47A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" t="7239" r="2396"/>
          <a:stretch/>
        </p:blipFill>
        <p:spPr>
          <a:xfrm>
            <a:off x="6210456" y="2251530"/>
            <a:ext cx="4999042" cy="27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1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29D17-5416-4140-A264-81D04E184C8D}"/>
              </a:ext>
            </a:extLst>
          </p:cNvPr>
          <p:cNvSpPr txBox="1"/>
          <p:nvPr/>
        </p:nvSpPr>
        <p:spPr>
          <a:xfrm>
            <a:off x="1601255" y="331661"/>
            <a:ext cx="506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핵심사항</a:t>
            </a:r>
          </a:p>
        </p:txBody>
      </p:sp>
    </p:spTree>
    <p:extLst>
      <p:ext uri="{BB962C8B-B14F-4D97-AF65-F5344CB8AC3E}">
        <p14:creationId xmlns:p14="http://schemas.microsoft.com/office/powerpoint/2010/main" val="268522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29D17-5416-4140-A264-81D04E184C8D}"/>
              </a:ext>
            </a:extLst>
          </p:cNvPr>
          <p:cNvSpPr txBox="1"/>
          <p:nvPr/>
        </p:nvSpPr>
        <p:spPr>
          <a:xfrm>
            <a:off x="1601255" y="331661"/>
            <a:ext cx="506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7240A-B662-46E2-931A-027D9B2A58D8}"/>
              </a:ext>
            </a:extLst>
          </p:cNvPr>
          <p:cNvSpPr txBox="1"/>
          <p:nvPr/>
        </p:nvSpPr>
        <p:spPr>
          <a:xfrm>
            <a:off x="1174051" y="1299627"/>
            <a:ext cx="896049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잘한 점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30B7-9E31-4D71-81FE-E557F72A6007}"/>
              </a:ext>
            </a:extLst>
          </p:cNvPr>
          <p:cNvSpPr txBox="1"/>
          <p:nvPr/>
        </p:nvSpPr>
        <p:spPr>
          <a:xfrm>
            <a:off x="1100900" y="1697480"/>
            <a:ext cx="10200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???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F1474-0179-44ED-A3D4-0629B4E44C81}"/>
              </a:ext>
            </a:extLst>
          </p:cNvPr>
          <p:cNvSpPr txBox="1"/>
          <p:nvPr/>
        </p:nvSpPr>
        <p:spPr>
          <a:xfrm>
            <a:off x="1100900" y="2789622"/>
            <a:ext cx="102007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원래 계획은 신입 연봉 시각화였으나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채용정보 탭의 보안문제로 연봉 탭에서 전체 연봉을 시각화 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봇 수집 방지 정책으로 인해 한 번에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이상의 데이터 수집이 어려웠음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80B0D-0411-433F-A7F4-4CA8970A1C6B}"/>
              </a:ext>
            </a:extLst>
          </p:cNvPr>
          <p:cNvSpPr txBox="1"/>
          <p:nvPr/>
        </p:nvSpPr>
        <p:spPr>
          <a:xfrm>
            <a:off x="1139261" y="2354122"/>
            <a:ext cx="112134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아쉬운 점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481F1-8F05-4398-B902-7EA4EF3B7A90}"/>
              </a:ext>
            </a:extLst>
          </p:cNvPr>
          <p:cNvSpPr txBox="1"/>
          <p:nvPr/>
        </p:nvSpPr>
        <p:spPr>
          <a:xfrm>
            <a:off x="1100900" y="4620428"/>
            <a:ext cx="1020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작업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김유진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(30%),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김현아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(35%),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윤승제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(30%),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이수진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(5%)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정리 작업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김유진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김현아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(20%),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윤승제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(20%),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이수진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(40%)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윤승제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(100%)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7D666-E4E2-4355-A388-714BF3D51055}"/>
              </a:ext>
            </a:extLst>
          </p:cNvPr>
          <p:cNvSpPr txBox="1"/>
          <p:nvPr/>
        </p:nvSpPr>
        <p:spPr>
          <a:xfrm>
            <a:off x="1139259" y="4189386"/>
            <a:ext cx="1807141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 </a:t>
            </a:r>
            <a:r>
              <a:rPr lang="ko-KR" altLang="en-US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 기여도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7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9449D-A512-49CC-A314-50906B589506}"/>
              </a:ext>
            </a:extLst>
          </p:cNvPr>
          <p:cNvSpPr txBox="1"/>
          <p:nvPr/>
        </p:nvSpPr>
        <p:spPr>
          <a:xfrm>
            <a:off x="1174051" y="1299627"/>
            <a:ext cx="1295276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명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AD932-8BA2-4995-86E2-2B593A5B2DBB}"/>
              </a:ext>
            </a:extLst>
          </p:cNvPr>
          <p:cNvSpPr txBox="1"/>
          <p:nvPr/>
        </p:nvSpPr>
        <p:spPr>
          <a:xfrm>
            <a:off x="1100900" y="1697480"/>
            <a:ext cx="10200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채용 정보 시각화 프로젝트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92174-D653-493B-805D-467F156F4B6C}"/>
              </a:ext>
            </a:extLst>
          </p:cNvPr>
          <p:cNvSpPr txBox="1"/>
          <p:nvPr/>
        </p:nvSpPr>
        <p:spPr>
          <a:xfrm>
            <a:off x="1100900" y="2789622"/>
            <a:ext cx="1020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채용정보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크롤링을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통한 월급 및 연봉 분석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 등에 대한 단어 빈도에 따른 워드 클라우드 시각화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뉴스 기사 등에 대한 토픽 분석 결과 시각화 및 감성 분석 시각화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682D7-D135-4C7F-B605-FCF1A12C6A4B}"/>
              </a:ext>
            </a:extLst>
          </p:cNvPr>
          <p:cNvSpPr txBox="1"/>
          <p:nvPr/>
        </p:nvSpPr>
        <p:spPr>
          <a:xfrm>
            <a:off x="1100900" y="4620428"/>
            <a:ext cx="1020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키워드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단어 빈도 탐색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히스토그램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특성 벡터화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감성 분석 모델 구축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분석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LDA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토픽 모델의 입력 벡터 생성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LDA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생성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294A-59B1-4014-B10E-81BB71F33ABD}"/>
              </a:ext>
            </a:extLst>
          </p:cNvPr>
          <p:cNvSpPr txBox="1"/>
          <p:nvPr/>
        </p:nvSpPr>
        <p:spPr>
          <a:xfrm>
            <a:off x="1139260" y="2354122"/>
            <a:ext cx="1519637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목표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70162-783A-435D-A303-E6EBDE7B30CF}"/>
              </a:ext>
            </a:extLst>
          </p:cNvPr>
          <p:cNvSpPr txBox="1"/>
          <p:nvPr/>
        </p:nvSpPr>
        <p:spPr>
          <a:xfrm>
            <a:off x="1139259" y="4189386"/>
            <a:ext cx="1659697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</a:t>
            </a:r>
            <a:r>
              <a: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이해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29D17-5416-4140-A264-81D04E184C8D}"/>
              </a:ext>
            </a:extLst>
          </p:cNvPr>
          <p:cNvSpPr txBox="1"/>
          <p:nvPr/>
        </p:nvSpPr>
        <p:spPr>
          <a:xfrm>
            <a:off x="1601255" y="331661"/>
            <a:ext cx="252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FB4E2-52D2-42C3-A210-DB4B7F20A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8951" r="11831"/>
          <a:stretch/>
        </p:blipFill>
        <p:spPr>
          <a:xfrm>
            <a:off x="7796620" y="1299627"/>
            <a:ext cx="2940148" cy="55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415241-7F9E-4E2A-A458-4FAE678231CD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4DA2A8E-536C-4D94-B696-8DF71B1BBD8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13A076A-480B-4539-A150-A9B46980F94B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9AD6C7-2146-4237-9271-1E73FA9A94ED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A4AC8-F459-4A7B-93E9-25268C2B13C7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정보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크롤링하여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csv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저장함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367050-7371-4C4F-8D59-231041262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00"/>
          <a:stretch/>
        </p:blipFill>
        <p:spPr>
          <a:xfrm>
            <a:off x="1150673" y="1939164"/>
            <a:ext cx="4604774" cy="375043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5D73B6-3651-49DB-B4EB-A96911EE0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3" b="41827"/>
          <a:stretch/>
        </p:blipFill>
        <p:spPr>
          <a:xfrm>
            <a:off x="6436555" y="1939163"/>
            <a:ext cx="4604774" cy="37504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257E921-1E32-4378-8662-63729E189FAC}"/>
              </a:ext>
            </a:extLst>
          </p:cNvPr>
          <p:cNvSpPr txBox="1"/>
          <p:nvPr/>
        </p:nvSpPr>
        <p:spPr>
          <a:xfrm>
            <a:off x="5433768" y="5583615"/>
            <a:ext cx="1324467" cy="307777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jobkorea.csv</a:t>
            </a:r>
          </a:p>
        </p:txBody>
      </p:sp>
    </p:spTree>
    <p:extLst>
      <p:ext uri="{BB962C8B-B14F-4D97-AF65-F5344CB8AC3E}">
        <p14:creationId xmlns:p14="http://schemas.microsoft.com/office/powerpoint/2010/main" val="97716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준비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A1405D-4F09-4659-8C88-83AE1259E898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4DC5BA-CFA6-459A-BB47-2FD4A98C3C67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F5FBB8-63F4-495F-A97D-C1B4EBA11C92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9644E1-AF18-4D83-80B2-1AC6B2AF0DC2}"/>
              </a:ext>
            </a:extLst>
          </p:cNvPr>
          <p:cNvSpPr/>
          <p:nvPr/>
        </p:nvSpPr>
        <p:spPr>
          <a:xfrm>
            <a:off x="5588000" y="6504135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6107B1-F08B-4584-90F2-A55CA228EAC7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5F7DD3-D63D-4620-915C-AA400C91EA9B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7F3717-3C90-4347-8C81-CBD640C3CCCF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B33C62-EBA2-4C23-A8BD-26663F89369F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91D16-54FD-4F61-9BD7-74086C569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r="4653"/>
          <a:stretch/>
        </p:blipFill>
        <p:spPr>
          <a:xfrm>
            <a:off x="4035031" y="2085148"/>
            <a:ext cx="4121938" cy="39604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4ABA76-93EF-4C33-A73F-39DE8047843A}"/>
              </a:ext>
            </a:extLst>
          </p:cNvPr>
          <p:cNvSpPr txBox="1"/>
          <p:nvPr/>
        </p:nvSpPr>
        <p:spPr>
          <a:xfrm>
            <a:off x="5129530" y="1149271"/>
            <a:ext cx="193294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금액별 분포도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793A2-6EEA-4B8C-8546-B6CD646F576B}"/>
              </a:ext>
            </a:extLst>
          </p:cNvPr>
          <p:cNvSpPr txBox="1"/>
          <p:nvPr/>
        </p:nvSpPr>
        <p:spPr>
          <a:xfrm>
            <a:off x="609600" y="1654292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높은 분포를 가지는 연봉 금액은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이상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미만의 금액이다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17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C2EE0-C65F-4094-B31E-49B601FFBEEC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2734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연봉 정보 분석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A27993-818E-4C20-95D1-95953C6A0699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A9CD92-DEB5-4E77-B8C6-FA64E935910C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2A75160-1713-4BE3-8A5F-AE766474424D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FA156B-1CE0-4EB0-A800-0332C5E75403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4ABA76-93EF-4C33-A73F-39DE8047843A}"/>
              </a:ext>
            </a:extLst>
          </p:cNvPr>
          <p:cNvSpPr txBox="1"/>
          <p:nvPr/>
        </p:nvSpPr>
        <p:spPr>
          <a:xfrm>
            <a:off x="4577714" y="1142939"/>
            <a:ext cx="3036570" cy="369332"/>
          </a:xfrm>
          <a:prstGeom prst="rect">
            <a:avLst/>
          </a:prstGeom>
          <a:solidFill>
            <a:srgbClr val="1F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사원 수 기준 회사 규모별 연봉</a:t>
            </a:r>
            <a:endParaRPr lang="en-US" altLang="ko-KR" sz="18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793A2-6EEA-4B8C-8546-B6CD646F576B}"/>
              </a:ext>
            </a:extLst>
          </p:cNvPr>
          <p:cNvSpPr txBox="1"/>
          <p:nvPr/>
        </p:nvSpPr>
        <p:spPr>
          <a:xfrm>
            <a:off x="609600" y="1654292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데이터가 적은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7000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만원 이상의 연봉을 제외하면 회사 규모가 클 수록 연봉이 상승하는 것을 알 수 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95A13C-D7AA-4CC4-A3EF-87755EF3D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/>
          <a:stretch/>
        </p:blipFill>
        <p:spPr>
          <a:xfrm>
            <a:off x="4208265" y="2088963"/>
            <a:ext cx="3775469" cy="39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3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98571CE-A9EA-4E54-A873-3B88FF9D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253A57-2464-4047-A71A-1858EB3043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BA5">
              <a:alpha val="6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0335F-EEC9-4EB5-8090-EFA6C704261B}"/>
              </a:ext>
            </a:extLst>
          </p:cNvPr>
          <p:cNvSpPr/>
          <p:nvPr/>
        </p:nvSpPr>
        <p:spPr>
          <a:xfrm>
            <a:off x="609600" y="814040"/>
            <a:ext cx="10972800" cy="5414478"/>
          </a:xfrm>
          <a:prstGeom prst="rect">
            <a:avLst/>
          </a:prstGeom>
          <a:solidFill>
            <a:srgbClr val="FAFAFA"/>
          </a:solidFill>
          <a:ln w="76200">
            <a:solidFill>
              <a:srgbClr val="1F2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DA69-6755-4A37-A5D2-A66601CAF411}"/>
              </a:ext>
            </a:extLst>
          </p:cNvPr>
          <p:cNvSpPr txBox="1"/>
          <p:nvPr/>
        </p:nvSpPr>
        <p:spPr>
          <a:xfrm>
            <a:off x="723285" y="211873"/>
            <a:ext cx="1438507" cy="82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8100">
                  <a:solidFill>
                    <a:srgbClr val="1F2A56"/>
                  </a:solidFill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ln w="38100">
                <a:solidFill>
                  <a:srgbClr val="1F2A56"/>
                </a:solidFill>
              </a:ln>
              <a:solidFill>
                <a:srgbClr val="1F2A5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1F29D-2AB6-4C98-A253-ABB879FE5E57}"/>
              </a:ext>
            </a:extLst>
          </p:cNvPr>
          <p:cNvSpPr txBox="1"/>
          <p:nvPr/>
        </p:nvSpPr>
        <p:spPr>
          <a:xfrm>
            <a:off x="1601255" y="331661"/>
            <a:ext cx="4189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면접 질문 워드 클라우드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13E4F-13D6-4C85-966B-919AA6E6F3F6}"/>
              </a:ext>
            </a:extLst>
          </p:cNvPr>
          <p:cNvSpPr txBox="1"/>
          <p:nvPr/>
        </p:nvSpPr>
        <p:spPr>
          <a:xfrm>
            <a:off x="8943450" y="393215"/>
            <a:ext cx="25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</a:t>
            </a:r>
            <a:r>
              <a:rPr lang="en-US" altLang="ko-KR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_</a:t>
            </a:r>
            <a:r>
              <a:rPr lang="ko-KR" altLang="en-US" sz="2400" dirty="0">
                <a:ln w="12700">
                  <a:noFill/>
                </a:ln>
                <a:solidFill>
                  <a:srgbClr val="1F2A5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965521C-7E2C-49CA-8C3B-704F9374D8F4}"/>
              </a:ext>
            </a:extLst>
          </p:cNvPr>
          <p:cNvSpPr/>
          <p:nvPr/>
        </p:nvSpPr>
        <p:spPr>
          <a:xfrm>
            <a:off x="5588000" y="6512560"/>
            <a:ext cx="132080" cy="132080"/>
          </a:xfrm>
          <a:prstGeom prst="ellipse">
            <a:avLst/>
          </a:prstGeom>
          <a:solidFill>
            <a:schemeClr val="bg1">
              <a:alpha val="7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BB9392-45C6-4255-8199-FD4CB1D9BE37}"/>
              </a:ext>
            </a:extLst>
          </p:cNvPr>
          <p:cNvSpPr/>
          <p:nvPr/>
        </p:nvSpPr>
        <p:spPr>
          <a:xfrm>
            <a:off x="4704080" y="6512560"/>
            <a:ext cx="132080" cy="132080"/>
          </a:xfrm>
          <a:prstGeom prst="ellipse">
            <a:avLst/>
          </a:prstGeom>
          <a:solidFill>
            <a:srgbClr val="00206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5766AE-B5AE-4D09-88A1-89864E156768}"/>
              </a:ext>
            </a:extLst>
          </p:cNvPr>
          <p:cNvSpPr/>
          <p:nvPr/>
        </p:nvSpPr>
        <p:spPr>
          <a:xfrm>
            <a:off x="6471920" y="6512560"/>
            <a:ext cx="132080" cy="132080"/>
          </a:xfrm>
          <a:prstGeom prst="ellipse">
            <a:avLst/>
          </a:prstGeom>
          <a:solidFill>
            <a:schemeClr val="bg1">
              <a:alpha val="7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7CE3A3-6CC1-4296-BBEE-58EE17248D70}"/>
              </a:ext>
            </a:extLst>
          </p:cNvPr>
          <p:cNvSpPr/>
          <p:nvPr/>
        </p:nvSpPr>
        <p:spPr>
          <a:xfrm>
            <a:off x="7355840" y="6512560"/>
            <a:ext cx="132080" cy="132080"/>
          </a:xfrm>
          <a:prstGeom prst="ellipse">
            <a:avLst/>
          </a:prstGeom>
          <a:solidFill>
            <a:schemeClr val="bg1">
              <a:alpha val="6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6DCFC-66A0-4C69-8CDF-A1E54899929E}"/>
              </a:ext>
            </a:extLst>
          </p:cNvPr>
          <p:cNvSpPr txBox="1"/>
          <p:nvPr/>
        </p:nvSpPr>
        <p:spPr>
          <a:xfrm>
            <a:off x="609600" y="1398815"/>
            <a:ext cx="1097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잡코리아의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연봉 면접 후기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 면접 후기</a:t>
            </a:r>
            <a:r>
              <a:rPr lang="en-US" altLang="ko-KR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rgbClr val="1F2A5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면접 질문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크롤링하여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Beautifulsoup4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파싱함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4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844</Words>
  <Application>Microsoft Office PowerPoint</Application>
  <PresentationFormat>와이드스크린</PresentationFormat>
  <Paragraphs>168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KoPubWorld돋움체 Bold</vt:lpstr>
      <vt:lpstr>KoPubWorld돋움체 Medium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ctrlshifts</dc:creator>
  <cp:lastModifiedBy>ctrlshifts</cp:lastModifiedBy>
  <cp:revision>42</cp:revision>
  <dcterms:created xsi:type="dcterms:W3CDTF">2020-12-19T06:02:55Z</dcterms:created>
  <dcterms:modified xsi:type="dcterms:W3CDTF">2020-12-19T13:44:01Z</dcterms:modified>
</cp:coreProperties>
</file>