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9"/>
  </p:notesMasterIdLst>
  <p:sldIdLst>
    <p:sldId id="256" r:id="rId2"/>
    <p:sldId id="258" r:id="rId3"/>
    <p:sldId id="257" r:id="rId4"/>
    <p:sldId id="268" r:id="rId5"/>
    <p:sldId id="266" r:id="rId6"/>
    <p:sldId id="273" r:id="rId7"/>
    <p:sldId id="274" r:id="rId8"/>
    <p:sldId id="275" r:id="rId9"/>
    <p:sldId id="267" r:id="rId10"/>
    <p:sldId id="276" r:id="rId11"/>
    <p:sldId id="277" r:id="rId12"/>
    <p:sldId id="278" r:id="rId13"/>
    <p:sldId id="270" r:id="rId14"/>
    <p:sldId id="271" r:id="rId15"/>
    <p:sldId id="272" r:id="rId16"/>
    <p:sldId id="279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94697" autoAdjust="0"/>
  </p:normalViewPr>
  <p:slideViewPr>
    <p:cSldViewPr snapToGrid="0">
      <p:cViewPr>
        <p:scale>
          <a:sx n="75" d="100"/>
          <a:sy n="75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19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22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21A69-01F8-402E-95D6-72554EF899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B9B42B-3B91-48C8-9C2A-E3EFA7AAF9E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프로젝트 주제 선정이유</a:t>
          </a:r>
          <a:endParaRPr lang="en-US" dirty="0"/>
        </a:p>
      </dgm:t>
    </dgm:pt>
    <dgm:pt modelId="{25548333-52A1-4A29-BBEB-074848081DFF}" type="parTrans" cxnId="{A217B173-BCC3-4043-8BD3-0B299246F5D3}">
      <dgm:prSet/>
      <dgm:spPr/>
      <dgm:t>
        <a:bodyPr/>
        <a:lstStyle/>
        <a:p>
          <a:endParaRPr lang="en-US"/>
        </a:p>
      </dgm:t>
    </dgm:pt>
    <dgm:pt modelId="{BE29C052-4EA1-4FA4-853C-A18613B2588C}" type="sibTrans" cxnId="{A217B173-BCC3-4043-8BD3-0B299246F5D3}">
      <dgm:prSet/>
      <dgm:spPr/>
      <dgm:t>
        <a:bodyPr/>
        <a:lstStyle/>
        <a:p>
          <a:endParaRPr lang="en-US"/>
        </a:p>
      </dgm:t>
    </dgm:pt>
    <dgm:pt modelId="{E645C0D4-1C2C-434F-9287-BBB5EBEC969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프로젝트 목표</a:t>
          </a:r>
          <a:endParaRPr lang="en-US" dirty="0"/>
        </a:p>
      </dgm:t>
    </dgm:pt>
    <dgm:pt modelId="{DDCFC368-0443-4425-8039-CF7ED7A75207}" type="parTrans" cxnId="{E69DCA3B-5C8F-42B8-83EC-ADC2ECC0BDFD}">
      <dgm:prSet/>
      <dgm:spPr/>
      <dgm:t>
        <a:bodyPr/>
        <a:lstStyle/>
        <a:p>
          <a:endParaRPr lang="en-US"/>
        </a:p>
      </dgm:t>
    </dgm:pt>
    <dgm:pt modelId="{697C9DF0-E39E-49A1-BF96-51D58A313AEE}" type="sibTrans" cxnId="{E69DCA3B-5C8F-42B8-83EC-ADC2ECC0BDFD}">
      <dgm:prSet/>
      <dgm:spPr/>
      <dgm:t>
        <a:bodyPr/>
        <a:lstStyle/>
        <a:p>
          <a:endParaRPr lang="en-US"/>
        </a:p>
      </dgm:t>
    </dgm:pt>
    <dgm:pt modelId="{D1D56976-2200-4C0F-AF74-11D69DB462E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데이터 수집 </a:t>
          </a:r>
          <a:endParaRPr lang="en-US"/>
        </a:p>
      </dgm:t>
    </dgm:pt>
    <dgm:pt modelId="{ECA67BB7-6B17-4A2A-B736-568B2AC8582E}" type="parTrans" cxnId="{9B5E0B8F-041C-4A9E-9491-0EAF0ABC3FAE}">
      <dgm:prSet/>
      <dgm:spPr/>
      <dgm:t>
        <a:bodyPr/>
        <a:lstStyle/>
        <a:p>
          <a:endParaRPr lang="en-US"/>
        </a:p>
      </dgm:t>
    </dgm:pt>
    <dgm:pt modelId="{D1D5D00E-025B-4D60-A33A-C2E48454CE5B}" type="sibTrans" cxnId="{9B5E0B8F-041C-4A9E-9491-0EAF0ABC3FAE}">
      <dgm:prSet/>
      <dgm:spPr/>
      <dgm:t>
        <a:bodyPr/>
        <a:lstStyle/>
        <a:p>
          <a:endParaRPr lang="en-US"/>
        </a:p>
      </dgm:t>
    </dgm:pt>
    <dgm:pt modelId="{EE5DC55F-551F-42D3-B2EA-23DCD9D88C0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데이터 준비</a:t>
          </a:r>
          <a:endParaRPr lang="en-US"/>
        </a:p>
      </dgm:t>
    </dgm:pt>
    <dgm:pt modelId="{60EDDB9F-5733-42BC-A135-4626077A768B}" type="parTrans" cxnId="{CE3E0619-8CEE-4E4E-9A64-2B296B4AD694}">
      <dgm:prSet/>
      <dgm:spPr/>
      <dgm:t>
        <a:bodyPr/>
        <a:lstStyle/>
        <a:p>
          <a:endParaRPr lang="en-US"/>
        </a:p>
      </dgm:t>
    </dgm:pt>
    <dgm:pt modelId="{15EBD497-0744-4511-8565-D1CDDCA81DF6}" type="sibTrans" cxnId="{CE3E0619-8CEE-4E4E-9A64-2B296B4AD694}">
      <dgm:prSet/>
      <dgm:spPr/>
      <dgm:t>
        <a:bodyPr/>
        <a:lstStyle/>
        <a:p>
          <a:endParaRPr lang="en-US"/>
        </a:p>
      </dgm:t>
    </dgm:pt>
    <dgm:pt modelId="{FF7EC0B4-5FA3-4704-9DA7-1B9A80E367D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코드설명</a:t>
          </a:r>
          <a:endParaRPr lang="en-US"/>
        </a:p>
      </dgm:t>
    </dgm:pt>
    <dgm:pt modelId="{5AB1CC56-AD17-45B4-8B7F-9D21677950E5}" type="parTrans" cxnId="{0BD77AB4-1901-44CA-9EB4-270D2CFF2C8D}">
      <dgm:prSet/>
      <dgm:spPr/>
      <dgm:t>
        <a:bodyPr/>
        <a:lstStyle/>
        <a:p>
          <a:endParaRPr lang="en-US"/>
        </a:p>
      </dgm:t>
    </dgm:pt>
    <dgm:pt modelId="{EAE931E9-384F-4982-9223-8F72613B4831}" type="sibTrans" cxnId="{0BD77AB4-1901-44CA-9EB4-270D2CFF2C8D}">
      <dgm:prSet/>
      <dgm:spPr/>
      <dgm:t>
        <a:bodyPr/>
        <a:lstStyle/>
        <a:p>
          <a:endParaRPr lang="en-US"/>
        </a:p>
      </dgm:t>
    </dgm:pt>
    <dgm:pt modelId="{93946353-3C19-481C-9A3E-D2FD584A61AA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결과</a:t>
          </a:r>
          <a:endParaRPr lang="en-US"/>
        </a:p>
      </dgm:t>
    </dgm:pt>
    <dgm:pt modelId="{093BA7AF-0F66-4C13-9548-343DBB6EFE57}" type="parTrans" cxnId="{FFD80C17-3685-4122-959B-A01861F48C48}">
      <dgm:prSet/>
      <dgm:spPr/>
      <dgm:t>
        <a:bodyPr/>
        <a:lstStyle/>
        <a:p>
          <a:endParaRPr lang="en-US"/>
        </a:p>
      </dgm:t>
    </dgm:pt>
    <dgm:pt modelId="{7A503A47-A84C-4B58-A717-352A2CEEEF73}" type="sibTrans" cxnId="{FFD80C17-3685-4122-959B-A01861F48C48}">
      <dgm:prSet/>
      <dgm:spPr/>
      <dgm:t>
        <a:bodyPr/>
        <a:lstStyle/>
        <a:p>
          <a:endParaRPr lang="en-US"/>
        </a:p>
      </dgm:t>
    </dgm:pt>
    <dgm:pt modelId="{04BFA6EA-8BE6-4A1D-9F21-54048CB5CA5D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어려웠던 점</a:t>
          </a:r>
          <a:endParaRPr lang="en-US" dirty="0"/>
        </a:p>
      </dgm:t>
    </dgm:pt>
    <dgm:pt modelId="{90575B6B-2C33-472D-95F0-9A6325C177E5}" type="parTrans" cxnId="{B2C8937E-4493-41FB-A4C9-CC670FC7A952}">
      <dgm:prSet/>
      <dgm:spPr/>
      <dgm:t>
        <a:bodyPr/>
        <a:lstStyle/>
        <a:p>
          <a:endParaRPr lang="en-US"/>
        </a:p>
      </dgm:t>
    </dgm:pt>
    <dgm:pt modelId="{AA695EC2-910E-4A1F-A2D3-638546CE2FAE}" type="sibTrans" cxnId="{B2C8937E-4493-41FB-A4C9-CC670FC7A952}">
      <dgm:prSet/>
      <dgm:spPr/>
      <dgm:t>
        <a:bodyPr/>
        <a:lstStyle/>
        <a:p>
          <a:endParaRPr lang="en-US"/>
        </a:p>
      </dgm:t>
    </dgm:pt>
    <dgm:pt modelId="{FCA9FF89-E2AD-4BFD-9F5A-703BE2797641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학습 내용</a:t>
          </a:r>
          <a:endParaRPr lang="en-US" dirty="0"/>
        </a:p>
      </dgm:t>
    </dgm:pt>
    <dgm:pt modelId="{1D8B3A97-180F-42DB-A7D0-B95DFCC07468}" type="parTrans" cxnId="{D57AA0F9-FFE0-4574-88B9-2EB13649E724}">
      <dgm:prSet/>
      <dgm:spPr/>
      <dgm:t>
        <a:bodyPr/>
        <a:lstStyle/>
        <a:p>
          <a:pPr latinLnBrk="1"/>
          <a:endParaRPr lang="ko-KR" altLang="en-US"/>
        </a:p>
      </dgm:t>
    </dgm:pt>
    <dgm:pt modelId="{C52F5B61-7CE5-4A7E-ADFD-8535E027A354}" type="sibTrans" cxnId="{D57AA0F9-FFE0-4574-88B9-2EB13649E724}">
      <dgm:prSet/>
      <dgm:spPr/>
      <dgm:t>
        <a:bodyPr/>
        <a:lstStyle/>
        <a:p>
          <a:pPr latinLnBrk="1"/>
          <a:endParaRPr lang="ko-KR" altLang="en-US"/>
        </a:p>
      </dgm:t>
    </dgm:pt>
    <dgm:pt modelId="{DD19A313-40DD-4ADE-8551-FAC46D9F8C1D}" type="pres">
      <dgm:prSet presAssocID="{D4C21A69-01F8-402E-95D6-72554EF899A7}" presName="root" presStyleCnt="0">
        <dgm:presLayoutVars>
          <dgm:dir/>
          <dgm:resizeHandles val="exact"/>
        </dgm:presLayoutVars>
      </dgm:prSet>
      <dgm:spPr/>
    </dgm:pt>
    <dgm:pt modelId="{7980F565-B568-4F6D-AF5A-0598638C5E0D}" type="pres">
      <dgm:prSet presAssocID="{E7B9B42B-3B91-48C8-9C2A-E3EFA7AAF9EE}" presName="compNode" presStyleCnt="0"/>
      <dgm:spPr/>
    </dgm:pt>
    <dgm:pt modelId="{7EB1A125-A47A-45D0-AE76-7AE2C1241DE1}" type="pres">
      <dgm:prSet presAssocID="{E7B9B42B-3B91-48C8-9C2A-E3EFA7AAF9E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CE2499-0874-41D9-A83C-032B72528A8C}" type="pres">
      <dgm:prSet presAssocID="{E7B9B42B-3B91-48C8-9C2A-E3EFA7AAF9EE}" presName="spaceRect" presStyleCnt="0"/>
      <dgm:spPr/>
    </dgm:pt>
    <dgm:pt modelId="{643E3E47-430A-44EE-93D5-DA4603BC2C79}" type="pres">
      <dgm:prSet presAssocID="{E7B9B42B-3B91-48C8-9C2A-E3EFA7AAF9EE}" presName="textRect" presStyleLbl="revTx" presStyleIdx="0" presStyleCnt="8">
        <dgm:presLayoutVars>
          <dgm:chMax val="1"/>
          <dgm:chPref val="1"/>
        </dgm:presLayoutVars>
      </dgm:prSet>
      <dgm:spPr/>
    </dgm:pt>
    <dgm:pt modelId="{661DDA9D-73BD-47C6-A54D-3B597670816F}" type="pres">
      <dgm:prSet presAssocID="{BE29C052-4EA1-4FA4-853C-A18613B2588C}" presName="sibTrans" presStyleCnt="0"/>
      <dgm:spPr/>
    </dgm:pt>
    <dgm:pt modelId="{9F3BE305-4664-45EE-B4E8-0E64457FA7F9}" type="pres">
      <dgm:prSet presAssocID="{E645C0D4-1C2C-434F-9287-BBB5EBEC9694}" presName="compNode" presStyleCnt="0"/>
      <dgm:spPr/>
    </dgm:pt>
    <dgm:pt modelId="{D69AB69A-4267-4B83-81AE-E7BC5944E4DA}" type="pres">
      <dgm:prSet presAssocID="{E645C0D4-1C2C-434F-9287-BBB5EBEC969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564A4A7-C91D-4B4C-A9D4-9E145E7D0E5B}" type="pres">
      <dgm:prSet presAssocID="{E645C0D4-1C2C-434F-9287-BBB5EBEC9694}" presName="spaceRect" presStyleCnt="0"/>
      <dgm:spPr/>
    </dgm:pt>
    <dgm:pt modelId="{40BB473F-7DD5-49E7-B125-0BD1D3674C93}" type="pres">
      <dgm:prSet presAssocID="{E645C0D4-1C2C-434F-9287-BBB5EBEC9694}" presName="textRect" presStyleLbl="revTx" presStyleIdx="1" presStyleCnt="8">
        <dgm:presLayoutVars>
          <dgm:chMax val="1"/>
          <dgm:chPref val="1"/>
        </dgm:presLayoutVars>
      </dgm:prSet>
      <dgm:spPr/>
    </dgm:pt>
    <dgm:pt modelId="{788239B3-73FE-4683-9B80-A55ED1E37AF0}" type="pres">
      <dgm:prSet presAssocID="{697C9DF0-E39E-49A1-BF96-51D58A313AEE}" presName="sibTrans" presStyleCnt="0"/>
      <dgm:spPr/>
    </dgm:pt>
    <dgm:pt modelId="{7C43A4A9-C5AE-4FED-BD64-65C8F30FA127}" type="pres">
      <dgm:prSet presAssocID="{FCA9FF89-E2AD-4BFD-9F5A-703BE2797641}" presName="compNode" presStyleCnt="0"/>
      <dgm:spPr/>
    </dgm:pt>
    <dgm:pt modelId="{59238243-1935-4DC1-A352-A19D3FE0306D}" type="pres">
      <dgm:prSet presAssocID="{FCA9FF89-E2AD-4BFD-9F5A-703BE279764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극장"/>
        </a:ext>
      </dgm:extLst>
    </dgm:pt>
    <dgm:pt modelId="{6694879C-DDD1-4206-87A9-0611838FE5D2}" type="pres">
      <dgm:prSet presAssocID="{FCA9FF89-E2AD-4BFD-9F5A-703BE2797641}" presName="spaceRect" presStyleCnt="0"/>
      <dgm:spPr/>
    </dgm:pt>
    <dgm:pt modelId="{B59ADF39-AC6F-4814-A521-B1CD743D2620}" type="pres">
      <dgm:prSet presAssocID="{FCA9FF89-E2AD-4BFD-9F5A-703BE2797641}" presName="textRect" presStyleLbl="revTx" presStyleIdx="2" presStyleCnt="8">
        <dgm:presLayoutVars>
          <dgm:chMax val="1"/>
          <dgm:chPref val="1"/>
        </dgm:presLayoutVars>
      </dgm:prSet>
      <dgm:spPr/>
    </dgm:pt>
    <dgm:pt modelId="{CAE91D6C-B150-45C5-8E6A-7430B852F42C}" type="pres">
      <dgm:prSet presAssocID="{C52F5B61-7CE5-4A7E-ADFD-8535E027A354}" presName="sibTrans" presStyleCnt="0"/>
      <dgm:spPr/>
    </dgm:pt>
    <dgm:pt modelId="{0606F387-FF57-4803-A451-8985F00D68F4}" type="pres">
      <dgm:prSet presAssocID="{D1D56976-2200-4C0F-AF74-11D69DB462EF}" presName="compNode" presStyleCnt="0"/>
      <dgm:spPr/>
    </dgm:pt>
    <dgm:pt modelId="{5170BF00-8D98-41AF-8796-210CBA419765}" type="pres">
      <dgm:prSet presAssocID="{D1D56976-2200-4C0F-AF74-11D69DB462E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0B537F3-9BF9-4782-85C6-414486A97921}" type="pres">
      <dgm:prSet presAssocID="{D1D56976-2200-4C0F-AF74-11D69DB462EF}" presName="spaceRect" presStyleCnt="0"/>
      <dgm:spPr/>
    </dgm:pt>
    <dgm:pt modelId="{20E955DE-0C30-4DB3-9C76-79B8AE1B5E56}" type="pres">
      <dgm:prSet presAssocID="{D1D56976-2200-4C0F-AF74-11D69DB462EF}" presName="textRect" presStyleLbl="revTx" presStyleIdx="3" presStyleCnt="8">
        <dgm:presLayoutVars>
          <dgm:chMax val="1"/>
          <dgm:chPref val="1"/>
        </dgm:presLayoutVars>
      </dgm:prSet>
      <dgm:spPr/>
    </dgm:pt>
    <dgm:pt modelId="{2390ED92-E3E3-4B28-99B6-EDA9AF890529}" type="pres">
      <dgm:prSet presAssocID="{D1D5D00E-025B-4D60-A33A-C2E48454CE5B}" presName="sibTrans" presStyleCnt="0"/>
      <dgm:spPr/>
    </dgm:pt>
    <dgm:pt modelId="{17CB7377-291E-4911-B60C-905B44D4A1DA}" type="pres">
      <dgm:prSet presAssocID="{EE5DC55F-551F-42D3-B2EA-23DCD9D88C06}" presName="compNode" presStyleCnt="0"/>
      <dgm:spPr/>
    </dgm:pt>
    <dgm:pt modelId="{30991837-E313-4AE0-9780-BA917871B226}" type="pres">
      <dgm:prSet presAssocID="{EE5DC55F-551F-42D3-B2EA-23DCD9D88C0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E37AA6A-5382-44FD-8A3D-5CF291150D29}" type="pres">
      <dgm:prSet presAssocID="{EE5DC55F-551F-42D3-B2EA-23DCD9D88C06}" presName="spaceRect" presStyleCnt="0"/>
      <dgm:spPr/>
    </dgm:pt>
    <dgm:pt modelId="{096AD00C-DC6E-4063-B249-89EFF2C71C69}" type="pres">
      <dgm:prSet presAssocID="{EE5DC55F-551F-42D3-B2EA-23DCD9D88C06}" presName="textRect" presStyleLbl="revTx" presStyleIdx="4" presStyleCnt="8">
        <dgm:presLayoutVars>
          <dgm:chMax val="1"/>
          <dgm:chPref val="1"/>
        </dgm:presLayoutVars>
      </dgm:prSet>
      <dgm:spPr/>
    </dgm:pt>
    <dgm:pt modelId="{FA6AAA99-8782-48AF-8BE5-2A2738B81777}" type="pres">
      <dgm:prSet presAssocID="{15EBD497-0744-4511-8565-D1CDDCA81DF6}" presName="sibTrans" presStyleCnt="0"/>
      <dgm:spPr/>
    </dgm:pt>
    <dgm:pt modelId="{AEEF4BE7-493F-411C-88D0-00FCBD6CD829}" type="pres">
      <dgm:prSet presAssocID="{FF7EC0B4-5FA3-4704-9DA7-1B9A80E367D0}" presName="compNode" presStyleCnt="0"/>
      <dgm:spPr/>
    </dgm:pt>
    <dgm:pt modelId="{6059D9BE-AA35-4C11-A9CB-BFE24C907436}" type="pres">
      <dgm:prSet presAssocID="{FF7EC0B4-5FA3-4704-9DA7-1B9A80E367D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1F672883-9659-4E4A-AEEB-DD26C0687721}" type="pres">
      <dgm:prSet presAssocID="{FF7EC0B4-5FA3-4704-9DA7-1B9A80E367D0}" presName="spaceRect" presStyleCnt="0"/>
      <dgm:spPr/>
    </dgm:pt>
    <dgm:pt modelId="{2A5E1AEA-8308-4F58-B719-98B4466D220C}" type="pres">
      <dgm:prSet presAssocID="{FF7EC0B4-5FA3-4704-9DA7-1B9A80E367D0}" presName="textRect" presStyleLbl="revTx" presStyleIdx="5" presStyleCnt="8">
        <dgm:presLayoutVars>
          <dgm:chMax val="1"/>
          <dgm:chPref val="1"/>
        </dgm:presLayoutVars>
      </dgm:prSet>
      <dgm:spPr/>
    </dgm:pt>
    <dgm:pt modelId="{DE2310CD-C1C1-4E13-A3B0-FD4D77D6CBDA}" type="pres">
      <dgm:prSet presAssocID="{EAE931E9-384F-4982-9223-8F72613B4831}" presName="sibTrans" presStyleCnt="0"/>
      <dgm:spPr/>
    </dgm:pt>
    <dgm:pt modelId="{DAF3DD7E-9181-4CA7-B1B9-C7FD34481EA9}" type="pres">
      <dgm:prSet presAssocID="{93946353-3C19-481C-9A3E-D2FD584A61AA}" presName="compNode" presStyleCnt="0"/>
      <dgm:spPr/>
    </dgm:pt>
    <dgm:pt modelId="{9B21FC9C-8278-43B3-B973-8C0C0A02AA55}" type="pres">
      <dgm:prSet presAssocID="{93946353-3C19-481C-9A3E-D2FD584A61A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5917923-2B95-454A-BECF-69D15DBE0906}" type="pres">
      <dgm:prSet presAssocID="{93946353-3C19-481C-9A3E-D2FD584A61AA}" presName="spaceRect" presStyleCnt="0"/>
      <dgm:spPr/>
    </dgm:pt>
    <dgm:pt modelId="{E020BC20-EAC3-4BBE-882C-D55AA79B89F3}" type="pres">
      <dgm:prSet presAssocID="{93946353-3C19-481C-9A3E-D2FD584A61AA}" presName="textRect" presStyleLbl="revTx" presStyleIdx="6" presStyleCnt="8">
        <dgm:presLayoutVars>
          <dgm:chMax val="1"/>
          <dgm:chPref val="1"/>
        </dgm:presLayoutVars>
      </dgm:prSet>
      <dgm:spPr/>
    </dgm:pt>
    <dgm:pt modelId="{B1D2CDDA-6E3D-4ACD-B802-A9AC21BEC1E8}" type="pres">
      <dgm:prSet presAssocID="{7A503A47-A84C-4B58-A717-352A2CEEEF73}" presName="sibTrans" presStyleCnt="0"/>
      <dgm:spPr/>
    </dgm:pt>
    <dgm:pt modelId="{6325EE1F-ADD8-4B20-A818-8D4492172E97}" type="pres">
      <dgm:prSet presAssocID="{04BFA6EA-8BE6-4A1D-9F21-54048CB5CA5D}" presName="compNode" presStyleCnt="0"/>
      <dgm:spPr/>
    </dgm:pt>
    <dgm:pt modelId="{B2972AC4-6165-4567-A275-14F5BF0CFF93}" type="pres">
      <dgm:prSet presAssocID="{04BFA6EA-8BE6-4A1D-9F21-54048CB5CA5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06AC6B0-C834-48F2-A408-FE49BB518E11}" type="pres">
      <dgm:prSet presAssocID="{04BFA6EA-8BE6-4A1D-9F21-54048CB5CA5D}" presName="spaceRect" presStyleCnt="0"/>
      <dgm:spPr/>
    </dgm:pt>
    <dgm:pt modelId="{814A6E52-9BD3-4C71-97D8-9E44E4DEDBC1}" type="pres">
      <dgm:prSet presAssocID="{04BFA6EA-8BE6-4A1D-9F21-54048CB5CA5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C2D3201-1CAB-4BDB-AE73-313AB0C66863}" type="presOf" srcId="{04BFA6EA-8BE6-4A1D-9F21-54048CB5CA5D}" destId="{814A6E52-9BD3-4C71-97D8-9E44E4DEDBC1}" srcOrd="0" destOrd="0" presId="urn:microsoft.com/office/officeart/2018/2/layout/IconLabelList"/>
    <dgm:cxn modelId="{FFD80C17-3685-4122-959B-A01861F48C48}" srcId="{D4C21A69-01F8-402E-95D6-72554EF899A7}" destId="{93946353-3C19-481C-9A3E-D2FD584A61AA}" srcOrd="6" destOrd="0" parTransId="{093BA7AF-0F66-4C13-9548-343DBB6EFE57}" sibTransId="{7A503A47-A84C-4B58-A717-352A2CEEEF73}"/>
    <dgm:cxn modelId="{CE3E0619-8CEE-4E4E-9A64-2B296B4AD694}" srcId="{D4C21A69-01F8-402E-95D6-72554EF899A7}" destId="{EE5DC55F-551F-42D3-B2EA-23DCD9D88C06}" srcOrd="4" destOrd="0" parTransId="{60EDDB9F-5733-42BC-A135-4626077A768B}" sibTransId="{15EBD497-0744-4511-8565-D1CDDCA81DF6}"/>
    <dgm:cxn modelId="{E1B56B24-914B-424A-91B5-97A1EE442D7F}" type="presOf" srcId="{FF7EC0B4-5FA3-4704-9DA7-1B9A80E367D0}" destId="{2A5E1AEA-8308-4F58-B719-98B4466D220C}" srcOrd="0" destOrd="0" presId="urn:microsoft.com/office/officeart/2018/2/layout/IconLabelList"/>
    <dgm:cxn modelId="{36F7D735-6C3C-4873-9A33-BB5B7787560A}" type="presOf" srcId="{D1D56976-2200-4C0F-AF74-11D69DB462EF}" destId="{20E955DE-0C30-4DB3-9C76-79B8AE1B5E56}" srcOrd="0" destOrd="0" presId="urn:microsoft.com/office/officeart/2018/2/layout/IconLabelList"/>
    <dgm:cxn modelId="{E69DCA3B-5C8F-42B8-83EC-ADC2ECC0BDFD}" srcId="{D4C21A69-01F8-402E-95D6-72554EF899A7}" destId="{E645C0D4-1C2C-434F-9287-BBB5EBEC9694}" srcOrd="1" destOrd="0" parTransId="{DDCFC368-0443-4425-8039-CF7ED7A75207}" sibTransId="{697C9DF0-E39E-49A1-BF96-51D58A313AEE}"/>
    <dgm:cxn modelId="{D8EF3C5F-B89F-4601-8D02-40C89309FF3D}" type="presOf" srcId="{93946353-3C19-481C-9A3E-D2FD584A61AA}" destId="{E020BC20-EAC3-4BBE-882C-D55AA79B89F3}" srcOrd="0" destOrd="0" presId="urn:microsoft.com/office/officeart/2018/2/layout/IconLabelList"/>
    <dgm:cxn modelId="{04561F69-F9A0-4875-A525-60AC7AB02F22}" type="presOf" srcId="{E645C0D4-1C2C-434F-9287-BBB5EBEC9694}" destId="{40BB473F-7DD5-49E7-B125-0BD1D3674C93}" srcOrd="0" destOrd="0" presId="urn:microsoft.com/office/officeart/2018/2/layout/IconLabelList"/>
    <dgm:cxn modelId="{A217B173-BCC3-4043-8BD3-0B299246F5D3}" srcId="{D4C21A69-01F8-402E-95D6-72554EF899A7}" destId="{E7B9B42B-3B91-48C8-9C2A-E3EFA7AAF9EE}" srcOrd="0" destOrd="0" parTransId="{25548333-52A1-4A29-BBEB-074848081DFF}" sibTransId="{BE29C052-4EA1-4FA4-853C-A18613B2588C}"/>
    <dgm:cxn modelId="{B2C8937E-4493-41FB-A4C9-CC670FC7A952}" srcId="{D4C21A69-01F8-402E-95D6-72554EF899A7}" destId="{04BFA6EA-8BE6-4A1D-9F21-54048CB5CA5D}" srcOrd="7" destOrd="0" parTransId="{90575B6B-2C33-472D-95F0-9A6325C177E5}" sibTransId="{AA695EC2-910E-4A1F-A2D3-638546CE2FAE}"/>
    <dgm:cxn modelId="{838B0284-12AB-4256-88C0-B3DACCE151CE}" type="presOf" srcId="{E7B9B42B-3B91-48C8-9C2A-E3EFA7AAF9EE}" destId="{643E3E47-430A-44EE-93D5-DA4603BC2C79}" srcOrd="0" destOrd="0" presId="urn:microsoft.com/office/officeart/2018/2/layout/IconLabelList"/>
    <dgm:cxn modelId="{9B5E0B8F-041C-4A9E-9491-0EAF0ABC3FAE}" srcId="{D4C21A69-01F8-402E-95D6-72554EF899A7}" destId="{D1D56976-2200-4C0F-AF74-11D69DB462EF}" srcOrd="3" destOrd="0" parTransId="{ECA67BB7-6B17-4A2A-B736-568B2AC8582E}" sibTransId="{D1D5D00E-025B-4D60-A33A-C2E48454CE5B}"/>
    <dgm:cxn modelId="{B422F19C-0A89-4FE5-A827-4AFF306A3F51}" type="presOf" srcId="{EE5DC55F-551F-42D3-B2EA-23DCD9D88C06}" destId="{096AD00C-DC6E-4063-B249-89EFF2C71C69}" srcOrd="0" destOrd="0" presId="urn:microsoft.com/office/officeart/2018/2/layout/IconLabelList"/>
    <dgm:cxn modelId="{F2E71BB1-9025-4CCF-982C-0CEF39007ABA}" type="presOf" srcId="{D4C21A69-01F8-402E-95D6-72554EF899A7}" destId="{DD19A313-40DD-4ADE-8551-FAC46D9F8C1D}" srcOrd="0" destOrd="0" presId="urn:microsoft.com/office/officeart/2018/2/layout/IconLabelList"/>
    <dgm:cxn modelId="{0BD77AB4-1901-44CA-9EB4-270D2CFF2C8D}" srcId="{D4C21A69-01F8-402E-95D6-72554EF899A7}" destId="{FF7EC0B4-5FA3-4704-9DA7-1B9A80E367D0}" srcOrd="5" destOrd="0" parTransId="{5AB1CC56-AD17-45B4-8B7F-9D21677950E5}" sibTransId="{EAE931E9-384F-4982-9223-8F72613B4831}"/>
    <dgm:cxn modelId="{D37F91C7-82C3-44B8-A734-AB05D8045898}" type="presOf" srcId="{FCA9FF89-E2AD-4BFD-9F5A-703BE2797641}" destId="{B59ADF39-AC6F-4814-A521-B1CD743D2620}" srcOrd="0" destOrd="0" presId="urn:microsoft.com/office/officeart/2018/2/layout/IconLabelList"/>
    <dgm:cxn modelId="{D57AA0F9-FFE0-4574-88B9-2EB13649E724}" srcId="{D4C21A69-01F8-402E-95D6-72554EF899A7}" destId="{FCA9FF89-E2AD-4BFD-9F5A-703BE2797641}" srcOrd="2" destOrd="0" parTransId="{1D8B3A97-180F-42DB-A7D0-B95DFCC07468}" sibTransId="{C52F5B61-7CE5-4A7E-ADFD-8535E027A354}"/>
    <dgm:cxn modelId="{28094246-8F39-48C0-AF56-BB6E38E60764}" type="presParOf" srcId="{DD19A313-40DD-4ADE-8551-FAC46D9F8C1D}" destId="{7980F565-B568-4F6D-AF5A-0598638C5E0D}" srcOrd="0" destOrd="0" presId="urn:microsoft.com/office/officeart/2018/2/layout/IconLabelList"/>
    <dgm:cxn modelId="{D83CF314-921E-471C-ACAD-462CAA9756CE}" type="presParOf" srcId="{7980F565-B568-4F6D-AF5A-0598638C5E0D}" destId="{7EB1A125-A47A-45D0-AE76-7AE2C1241DE1}" srcOrd="0" destOrd="0" presId="urn:microsoft.com/office/officeart/2018/2/layout/IconLabelList"/>
    <dgm:cxn modelId="{DA9C556D-1CFE-46CD-94F8-661A35625E7B}" type="presParOf" srcId="{7980F565-B568-4F6D-AF5A-0598638C5E0D}" destId="{33CE2499-0874-41D9-A83C-032B72528A8C}" srcOrd="1" destOrd="0" presId="urn:microsoft.com/office/officeart/2018/2/layout/IconLabelList"/>
    <dgm:cxn modelId="{A46A09C0-8C95-4C19-AFC3-0FA69876E43E}" type="presParOf" srcId="{7980F565-B568-4F6D-AF5A-0598638C5E0D}" destId="{643E3E47-430A-44EE-93D5-DA4603BC2C79}" srcOrd="2" destOrd="0" presId="urn:microsoft.com/office/officeart/2018/2/layout/IconLabelList"/>
    <dgm:cxn modelId="{526744AC-294A-4FA9-903A-95C9195ED392}" type="presParOf" srcId="{DD19A313-40DD-4ADE-8551-FAC46D9F8C1D}" destId="{661DDA9D-73BD-47C6-A54D-3B597670816F}" srcOrd="1" destOrd="0" presId="urn:microsoft.com/office/officeart/2018/2/layout/IconLabelList"/>
    <dgm:cxn modelId="{6EE03AF8-C2F4-4AF2-B359-5A4620920238}" type="presParOf" srcId="{DD19A313-40DD-4ADE-8551-FAC46D9F8C1D}" destId="{9F3BE305-4664-45EE-B4E8-0E64457FA7F9}" srcOrd="2" destOrd="0" presId="urn:microsoft.com/office/officeart/2018/2/layout/IconLabelList"/>
    <dgm:cxn modelId="{90A67231-053E-4B51-B302-65FE7AE51EA1}" type="presParOf" srcId="{9F3BE305-4664-45EE-B4E8-0E64457FA7F9}" destId="{D69AB69A-4267-4B83-81AE-E7BC5944E4DA}" srcOrd="0" destOrd="0" presId="urn:microsoft.com/office/officeart/2018/2/layout/IconLabelList"/>
    <dgm:cxn modelId="{5A16C81A-66BD-4176-954F-2FBDC34B5D4E}" type="presParOf" srcId="{9F3BE305-4664-45EE-B4E8-0E64457FA7F9}" destId="{1564A4A7-C91D-4B4C-A9D4-9E145E7D0E5B}" srcOrd="1" destOrd="0" presId="urn:microsoft.com/office/officeart/2018/2/layout/IconLabelList"/>
    <dgm:cxn modelId="{743495AF-7CD2-4BA0-A253-F08DB5269C34}" type="presParOf" srcId="{9F3BE305-4664-45EE-B4E8-0E64457FA7F9}" destId="{40BB473F-7DD5-49E7-B125-0BD1D3674C93}" srcOrd="2" destOrd="0" presId="urn:microsoft.com/office/officeart/2018/2/layout/IconLabelList"/>
    <dgm:cxn modelId="{2B05F148-E969-46AE-A437-0A2491939F30}" type="presParOf" srcId="{DD19A313-40DD-4ADE-8551-FAC46D9F8C1D}" destId="{788239B3-73FE-4683-9B80-A55ED1E37AF0}" srcOrd="3" destOrd="0" presId="urn:microsoft.com/office/officeart/2018/2/layout/IconLabelList"/>
    <dgm:cxn modelId="{5544E53A-CC02-4ED9-841A-C54AEC51B290}" type="presParOf" srcId="{DD19A313-40DD-4ADE-8551-FAC46D9F8C1D}" destId="{7C43A4A9-C5AE-4FED-BD64-65C8F30FA127}" srcOrd="4" destOrd="0" presId="urn:microsoft.com/office/officeart/2018/2/layout/IconLabelList"/>
    <dgm:cxn modelId="{C120B55C-852F-450F-9F4C-4047A3270D69}" type="presParOf" srcId="{7C43A4A9-C5AE-4FED-BD64-65C8F30FA127}" destId="{59238243-1935-4DC1-A352-A19D3FE0306D}" srcOrd="0" destOrd="0" presId="urn:microsoft.com/office/officeart/2018/2/layout/IconLabelList"/>
    <dgm:cxn modelId="{F0134446-E9CB-40F0-9B0C-10A009C5E63F}" type="presParOf" srcId="{7C43A4A9-C5AE-4FED-BD64-65C8F30FA127}" destId="{6694879C-DDD1-4206-87A9-0611838FE5D2}" srcOrd="1" destOrd="0" presId="urn:microsoft.com/office/officeart/2018/2/layout/IconLabelList"/>
    <dgm:cxn modelId="{790112D1-88A6-4618-99B6-8EF4B0BFAD8B}" type="presParOf" srcId="{7C43A4A9-C5AE-4FED-BD64-65C8F30FA127}" destId="{B59ADF39-AC6F-4814-A521-B1CD743D2620}" srcOrd="2" destOrd="0" presId="urn:microsoft.com/office/officeart/2018/2/layout/IconLabelList"/>
    <dgm:cxn modelId="{25914B04-9E04-46AA-8180-12B4785E68AD}" type="presParOf" srcId="{DD19A313-40DD-4ADE-8551-FAC46D9F8C1D}" destId="{CAE91D6C-B150-45C5-8E6A-7430B852F42C}" srcOrd="5" destOrd="0" presId="urn:microsoft.com/office/officeart/2018/2/layout/IconLabelList"/>
    <dgm:cxn modelId="{FEFB4789-77B3-45AE-9372-AAB70C90CCF1}" type="presParOf" srcId="{DD19A313-40DD-4ADE-8551-FAC46D9F8C1D}" destId="{0606F387-FF57-4803-A451-8985F00D68F4}" srcOrd="6" destOrd="0" presId="urn:microsoft.com/office/officeart/2018/2/layout/IconLabelList"/>
    <dgm:cxn modelId="{BABB80C6-4AA6-4E1F-8C6E-3680CF683AF3}" type="presParOf" srcId="{0606F387-FF57-4803-A451-8985F00D68F4}" destId="{5170BF00-8D98-41AF-8796-210CBA419765}" srcOrd="0" destOrd="0" presId="urn:microsoft.com/office/officeart/2018/2/layout/IconLabelList"/>
    <dgm:cxn modelId="{CF291195-5259-4097-8B9A-C07AE47C00AE}" type="presParOf" srcId="{0606F387-FF57-4803-A451-8985F00D68F4}" destId="{80B537F3-9BF9-4782-85C6-414486A97921}" srcOrd="1" destOrd="0" presId="urn:microsoft.com/office/officeart/2018/2/layout/IconLabelList"/>
    <dgm:cxn modelId="{813957D0-8CE6-47C1-90D6-6BFD379E3F1C}" type="presParOf" srcId="{0606F387-FF57-4803-A451-8985F00D68F4}" destId="{20E955DE-0C30-4DB3-9C76-79B8AE1B5E56}" srcOrd="2" destOrd="0" presId="urn:microsoft.com/office/officeart/2018/2/layout/IconLabelList"/>
    <dgm:cxn modelId="{CFBF49FC-1B33-47A8-8468-15E536997488}" type="presParOf" srcId="{DD19A313-40DD-4ADE-8551-FAC46D9F8C1D}" destId="{2390ED92-E3E3-4B28-99B6-EDA9AF890529}" srcOrd="7" destOrd="0" presId="urn:microsoft.com/office/officeart/2018/2/layout/IconLabelList"/>
    <dgm:cxn modelId="{7516D282-2729-4220-9626-734C899CDC7A}" type="presParOf" srcId="{DD19A313-40DD-4ADE-8551-FAC46D9F8C1D}" destId="{17CB7377-291E-4911-B60C-905B44D4A1DA}" srcOrd="8" destOrd="0" presId="urn:microsoft.com/office/officeart/2018/2/layout/IconLabelList"/>
    <dgm:cxn modelId="{C4F1EC87-D591-4DEC-B23F-15A7918A01A0}" type="presParOf" srcId="{17CB7377-291E-4911-B60C-905B44D4A1DA}" destId="{30991837-E313-4AE0-9780-BA917871B226}" srcOrd="0" destOrd="0" presId="urn:microsoft.com/office/officeart/2018/2/layout/IconLabelList"/>
    <dgm:cxn modelId="{6CCC3D5F-4900-4E00-B31A-61DFF6052EDC}" type="presParOf" srcId="{17CB7377-291E-4911-B60C-905B44D4A1DA}" destId="{8E37AA6A-5382-44FD-8A3D-5CF291150D29}" srcOrd="1" destOrd="0" presId="urn:microsoft.com/office/officeart/2018/2/layout/IconLabelList"/>
    <dgm:cxn modelId="{3411A750-EDAC-4EC6-A6CF-6A7159765416}" type="presParOf" srcId="{17CB7377-291E-4911-B60C-905B44D4A1DA}" destId="{096AD00C-DC6E-4063-B249-89EFF2C71C69}" srcOrd="2" destOrd="0" presId="urn:microsoft.com/office/officeart/2018/2/layout/IconLabelList"/>
    <dgm:cxn modelId="{CB7C9712-C635-41E3-9928-01D084E4D887}" type="presParOf" srcId="{DD19A313-40DD-4ADE-8551-FAC46D9F8C1D}" destId="{FA6AAA99-8782-48AF-8BE5-2A2738B81777}" srcOrd="9" destOrd="0" presId="urn:microsoft.com/office/officeart/2018/2/layout/IconLabelList"/>
    <dgm:cxn modelId="{8688EBA5-D0CB-4E48-9596-98C73DDCA1CE}" type="presParOf" srcId="{DD19A313-40DD-4ADE-8551-FAC46D9F8C1D}" destId="{AEEF4BE7-493F-411C-88D0-00FCBD6CD829}" srcOrd="10" destOrd="0" presId="urn:microsoft.com/office/officeart/2018/2/layout/IconLabelList"/>
    <dgm:cxn modelId="{CB1CF753-0125-4C2F-BA84-7A2EDA58A34F}" type="presParOf" srcId="{AEEF4BE7-493F-411C-88D0-00FCBD6CD829}" destId="{6059D9BE-AA35-4C11-A9CB-BFE24C907436}" srcOrd="0" destOrd="0" presId="urn:microsoft.com/office/officeart/2018/2/layout/IconLabelList"/>
    <dgm:cxn modelId="{2EE9830B-4340-44AA-88E6-80C26777C41D}" type="presParOf" srcId="{AEEF4BE7-493F-411C-88D0-00FCBD6CD829}" destId="{1F672883-9659-4E4A-AEEB-DD26C0687721}" srcOrd="1" destOrd="0" presId="urn:microsoft.com/office/officeart/2018/2/layout/IconLabelList"/>
    <dgm:cxn modelId="{14ED66BF-C3B6-4F26-B737-89E3310FC526}" type="presParOf" srcId="{AEEF4BE7-493F-411C-88D0-00FCBD6CD829}" destId="{2A5E1AEA-8308-4F58-B719-98B4466D220C}" srcOrd="2" destOrd="0" presId="urn:microsoft.com/office/officeart/2018/2/layout/IconLabelList"/>
    <dgm:cxn modelId="{AD7B978C-D4A2-4B15-8970-6A720BD736ED}" type="presParOf" srcId="{DD19A313-40DD-4ADE-8551-FAC46D9F8C1D}" destId="{DE2310CD-C1C1-4E13-A3B0-FD4D77D6CBDA}" srcOrd="11" destOrd="0" presId="urn:microsoft.com/office/officeart/2018/2/layout/IconLabelList"/>
    <dgm:cxn modelId="{A12548D3-F6F7-45EB-BB38-E0FE0E3C0B19}" type="presParOf" srcId="{DD19A313-40DD-4ADE-8551-FAC46D9F8C1D}" destId="{DAF3DD7E-9181-4CA7-B1B9-C7FD34481EA9}" srcOrd="12" destOrd="0" presId="urn:microsoft.com/office/officeart/2018/2/layout/IconLabelList"/>
    <dgm:cxn modelId="{A1FEFB0D-0E4B-4E65-84CD-3C61F05E35EF}" type="presParOf" srcId="{DAF3DD7E-9181-4CA7-B1B9-C7FD34481EA9}" destId="{9B21FC9C-8278-43B3-B973-8C0C0A02AA55}" srcOrd="0" destOrd="0" presId="urn:microsoft.com/office/officeart/2018/2/layout/IconLabelList"/>
    <dgm:cxn modelId="{1AA4AC05-36CE-4109-AD25-377F50EF3AE0}" type="presParOf" srcId="{DAF3DD7E-9181-4CA7-B1B9-C7FD34481EA9}" destId="{15917923-2B95-454A-BECF-69D15DBE0906}" srcOrd="1" destOrd="0" presId="urn:microsoft.com/office/officeart/2018/2/layout/IconLabelList"/>
    <dgm:cxn modelId="{07699229-25D1-4D60-BF62-732D73CA622A}" type="presParOf" srcId="{DAF3DD7E-9181-4CA7-B1B9-C7FD34481EA9}" destId="{E020BC20-EAC3-4BBE-882C-D55AA79B89F3}" srcOrd="2" destOrd="0" presId="urn:microsoft.com/office/officeart/2018/2/layout/IconLabelList"/>
    <dgm:cxn modelId="{186ABAF7-3AA3-4B0D-B621-B8206C0F7F04}" type="presParOf" srcId="{DD19A313-40DD-4ADE-8551-FAC46D9F8C1D}" destId="{B1D2CDDA-6E3D-4ACD-B802-A9AC21BEC1E8}" srcOrd="13" destOrd="0" presId="urn:microsoft.com/office/officeart/2018/2/layout/IconLabelList"/>
    <dgm:cxn modelId="{419862C7-4B31-45C5-9347-C2C599453287}" type="presParOf" srcId="{DD19A313-40DD-4ADE-8551-FAC46D9F8C1D}" destId="{6325EE1F-ADD8-4B20-A818-8D4492172E97}" srcOrd="14" destOrd="0" presId="urn:microsoft.com/office/officeart/2018/2/layout/IconLabelList"/>
    <dgm:cxn modelId="{8FB1CED0-2BCE-4615-B42B-39239EF26702}" type="presParOf" srcId="{6325EE1F-ADD8-4B20-A818-8D4492172E97}" destId="{B2972AC4-6165-4567-A275-14F5BF0CFF93}" srcOrd="0" destOrd="0" presId="urn:microsoft.com/office/officeart/2018/2/layout/IconLabelList"/>
    <dgm:cxn modelId="{E100D4DF-6F0E-444F-B514-1C782603E1F6}" type="presParOf" srcId="{6325EE1F-ADD8-4B20-A818-8D4492172E97}" destId="{306AC6B0-C834-48F2-A408-FE49BB518E11}" srcOrd="1" destOrd="0" presId="urn:microsoft.com/office/officeart/2018/2/layout/IconLabelList"/>
    <dgm:cxn modelId="{1C09EC99-1261-42A5-A506-4BB8518030AD}" type="presParOf" srcId="{6325EE1F-ADD8-4B20-A818-8D4492172E97}" destId="{814A6E52-9BD3-4C71-97D8-9E44E4DEDB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1A125-A47A-45D0-AE76-7AE2C1241DE1}">
      <dsp:nvSpPr>
        <dsp:cNvPr id="0" name=""/>
        <dsp:cNvSpPr/>
      </dsp:nvSpPr>
      <dsp:spPr>
        <a:xfrm>
          <a:off x="422605" y="1348219"/>
          <a:ext cx="688974" cy="688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E3E47-430A-44EE-93D5-DA4603BC2C79}">
      <dsp:nvSpPr>
        <dsp:cNvPr id="0" name=""/>
        <dsp:cNvSpPr/>
      </dsp:nvSpPr>
      <dsp:spPr>
        <a:xfrm>
          <a:off x="1565" y="2318872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 dirty="0"/>
            <a:t>프로젝트 주제 선정이유</a:t>
          </a:r>
          <a:endParaRPr lang="en-US" sz="1300" kern="1200" dirty="0"/>
        </a:p>
      </dsp:txBody>
      <dsp:txXfrm>
        <a:off x="1565" y="2318872"/>
        <a:ext cx="1531054" cy="612421"/>
      </dsp:txXfrm>
    </dsp:sp>
    <dsp:sp modelId="{D69AB69A-4267-4B83-81AE-E7BC5944E4DA}">
      <dsp:nvSpPr>
        <dsp:cNvPr id="0" name=""/>
        <dsp:cNvSpPr/>
      </dsp:nvSpPr>
      <dsp:spPr>
        <a:xfrm>
          <a:off x="2221594" y="1348219"/>
          <a:ext cx="688974" cy="688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B473F-7DD5-49E7-B125-0BD1D3674C93}">
      <dsp:nvSpPr>
        <dsp:cNvPr id="0" name=""/>
        <dsp:cNvSpPr/>
      </dsp:nvSpPr>
      <dsp:spPr>
        <a:xfrm>
          <a:off x="1800554" y="2318872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 dirty="0"/>
            <a:t>프로젝트 목표</a:t>
          </a:r>
          <a:endParaRPr lang="en-US" sz="1300" kern="1200" dirty="0"/>
        </a:p>
      </dsp:txBody>
      <dsp:txXfrm>
        <a:off x="1800554" y="2318872"/>
        <a:ext cx="1531054" cy="612421"/>
      </dsp:txXfrm>
    </dsp:sp>
    <dsp:sp modelId="{59238243-1935-4DC1-A352-A19D3FE0306D}">
      <dsp:nvSpPr>
        <dsp:cNvPr id="0" name=""/>
        <dsp:cNvSpPr/>
      </dsp:nvSpPr>
      <dsp:spPr>
        <a:xfrm>
          <a:off x="4020583" y="1348219"/>
          <a:ext cx="688974" cy="688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ADF39-AC6F-4814-A521-B1CD743D2620}">
      <dsp:nvSpPr>
        <dsp:cNvPr id="0" name=""/>
        <dsp:cNvSpPr/>
      </dsp:nvSpPr>
      <dsp:spPr>
        <a:xfrm>
          <a:off x="3599543" y="2318872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학습 내용</a:t>
          </a:r>
          <a:endParaRPr lang="en-US" sz="1300" kern="1200" dirty="0"/>
        </a:p>
      </dsp:txBody>
      <dsp:txXfrm>
        <a:off x="3599543" y="2318872"/>
        <a:ext cx="1531054" cy="612421"/>
      </dsp:txXfrm>
    </dsp:sp>
    <dsp:sp modelId="{5170BF00-8D98-41AF-8796-210CBA419765}">
      <dsp:nvSpPr>
        <dsp:cNvPr id="0" name=""/>
        <dsp:cNvSpPr/>
      </dsp:nvSpPr>
      <dsp:spPr>
        <a:xfrm>
          <a:off x="5819573" y="1348219"/>
          <a:ext cx="688974" cy="688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955DE-0C30-4DB3-9C76-79B8AE1B5E56}">
      <dsp:nvSpPr>
        <dsp:cNvPr id="0" name=""/>
        <dsp:cNvSpPr/>
      </dsp:nvSpPr>
      <dsp:spPr>
        <a:xfrm>
          <a:off x="5398533" y="2318872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데이터 수집 </a:t>
          </a:r>
          <a:endParaRPr lang="en-US" sz="1300" kern="1200"/>
        </a:p>
      </dsp:txBody>
      <dsp:txXfrm>
        <a:off x="5398533" y="2318872"/>
        <a:ext cx="1531054" cy="612421"/>
      </dsp:txXfrm>
    </dsp:sp>
    <dsp:sp modelId="{30991837-E313-4AE0-9780-BA917871B226}">
      <dsp:nvSpPr>
        <dsp:cNvPr id="0" name=""/>
        <dsp:cNvSpPr/>
      </dsp:nvSpPr>
      <dsp:spPr>
        <a:xfrm>
          <a:off x="422605" y="3314057"/>
          <a:ext cx="688974" cy="688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AD00C-DC6E-4063-B249-89EFF2C71C69}">
      <dsp:nvSpPr>
        <dsp:cNvPr id="0" name=""/>
        <dsp:cNvSpPr/>
      </dsp:nvSpPr>
      <dsp:spPr>
        <a:xfrm>
          <a:off x="1565" y="428471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데이터 준비</a:t>
          </a:r>
          <a:endParaRPr lang="en-US" sz="1300" kern="1200"/>
        </a:p>
      </dsp:txBody>
      <dsp:txXfrm>
        <a:off x="1565" y="4284710"/>
        <a:ext cx="1531054" cy="612421"/>
      </dsp:txXfrm>
    </dsp:sp>
    <dsp:sp modelId="{6059D9BE-AA35-4C11-A9CB-BFE24C907436}">
      <dsp:nvSpPr>
        <dsp:cNvPr id="0" name=""/>
        <dsp:cNvSpPr/>
      </dsp:nvSpPr>
      <dsp:spPr>
        <a:xfrm>
          <a:off x="2221594" y="3314057"/>
          <a:ext cx="688974" cy="6889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E1AEA-8308-4F58-B719-98B4466D220C}">
      <dsp:nvSpPr>
        <dsp:cNvPr id="0" name=""/>
        <dsp:cNvSpPr/>
      </dsp:nvSpPr>
      <dsp:spPr>
        <a:xfrm>
          <a:off x="1800554" y="428471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코드설명</a:t>
          </a:r>
          <a:endParaRPr lang="en-US" sz="1300" kern="1200"/>
        </a:p>
      </dsp:txBody>
      <dsp:txXfrm>
        <a:off x="1800554" y="4284710"/>
        <a:ext cx="1531054" cy="612421"/>
      </dsp:txXfrm>
    </dsp:sp>
    <dsp:sp modelId="{9B21FC9C-8278-43B3-B973-8C0C0A02AA55}">
      <dsp:nvSpPr>
        <dsp:cNvPr id="0" name=""/>
        <dsp:cNvSpPr/>
      </dsp:nvSpPr>
      <dsp:spPr>
        <a:xfrm>
          <a:off x="4020583" y="3314057"/>
          <a:ext cx="688974" cy="68897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BC20-EAC3-4BBE-882C-D55AA79B89F3}">
      <dsp:nvSpPr>
        <dsp:cNvPr id="0" name=""/>
        <dsp:cNvSpPr/>
      </dsp:nvSpPr>
      <dsp:spPr>
        <a:xfrm>
          <a:off x="3599543" y="428471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결과</a:t>
          </a:r>
          <a:endParaRPr lang="en-US" sz="1300" kern="1200"/>
        </a:p>
      </dsp:txBody>
      <dsp:txXfrm>
        <a:off x="3599543" y="4284710"/>
        <a:ext cx="1531054" cy="612421"/>
      </dsp:txXfrm>
    </dsp:sp>
    <dsp:sp modelId="{B2972AC4-6165-4567-A275-14F5BF0CFF93}">
      <dsp:nvSpPr>
        <dsp:cNvPr id="0" name=""/>
        <dsp:cNvSpPr/>
      </dsp:nvSpPr>
      <dsp:spPr>
        <a:xfrm>
          <a:off x="5819573" y="3314057"/>
          <a:ext cx="688974" cy="68897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A6E52-9BD3-4C71-97D8-9E44E4DEDBC1}">
      <dsp:nvSpPr>
        <dsp:cNvPr id="0" name=""/>
        <dsp:cNvSpPr/>
      </dsp:nvSpPr>
      <dsp:spPr>
        <a:xfrm>
          <a:off x="5398533" y="4284710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 dirty="0"/>
            <a:t>어려웠던 점</a:t>
          </a:r>
          <a:endParaRPr lang="en-US" sz="1300" kern="1200" dirty="0"/>
        </a:p>
      </dsp:txBody>
      <dsp:txXfrm>
        <a:off x="5398533" y="4284710"/>
        <a:ext cx="1531054" cy="612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3827-BFD1-4B69-8076-608CCF84101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6C2BA-744F-4B75-8A6C-BC29D6D9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5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6C2BA-744F-4B75-8A6C-BC29D6D9E8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7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6C2BA-744F-4B75-8A6C-BC29D6D9E8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6C2BA-744F-4B75-8A6C-BC29D6D9E87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7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6C2BA-744F-4B75-8A6C-BC29D6D9E87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9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7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6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5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156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8" r:id="rId5"/>
    <p:sldLayoutId id="2147483684" r:id="rId6"/>
    <p:sldLayoutId id="2147483685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0.sv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2.svg"/><Relationship Id="rId7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jun32/movie_review_wordcloud/blob/master/movie_review_wordcloud.ipynb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6.sv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image" Target="../media/image26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EFCD7-F504-4647-AD61-EE19D7661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/>
          <a:stretch/>
        </p:blipFill>
        <p:spPr>
          <a:xfrm>
            <a:off x="20" y="10"/>
            <a:ext cx="675684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51A535-6F04-4E72-BDA7-0F6D0627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>
            <a:normAutofit/>
          </a:bodyPr>
          <a:lstStyle/>
          <a:p>
            <a:r>
              <a:rPr lang="ko-KR" altLang="en-US" sz="32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영화 데이터 </a:t>
            </a:r>
            <a:r>
              <a:rPr lang="ko-KR" altLang="en-US" sz="3200" i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크롤링</a:t>
            </a:r>
            <a:r>
              <a:rPr lang="ko-KR" altLang="en-US" sz="32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/</a:t>
            </a:r>
            <a:br>
              <a:rPr lang="en-US" altLang="ko-KR" sz="3200" i="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검색한 영화 리뷰 텍스트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A3653-7B85-4481-AACB-44B97D55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225" y="4746686"/>
            <a:ext cx="2978282" cy="99222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2014301046 </a:t>
            </a:r>
            <a:r>
              <a:rPr lang="ko-KR" altLang="en-US" sz="1400" dirty="0" err="1"/>
              <a:t>안준혁</a:t>
            </a:r>
            <a:endParaRPr lang="ko-KR" alt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24" y="628718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6378-1CB4-4DEF-B621-B2C541C4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52" y="2272324"/>
            <a:ext cx="9792208" cy="34078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네이버 영화 </a:t>
            </a:r>
            <a:r>
              <a:rPr lang="en-US" altLang="ko-KR" sz="2400" dirty="0" err="1"/>
              <a:t>api</a:t>
            </a:r>
            <a:r>
              <a:rPr lang="ko-KR" altLang="en-US" sz="2400" dirty="0"/>
              <a:t>로 </a:t>
            </a:r>
            <a:r>
              <a:rPr lang="en-US" altLang="ko-KR" sz="2400" dirty="0"/>
              <a:t>json </a:t>
            </a:r>
            <a:r>
              <a:rPr lang="ko-KR" altLang="en-US" sz="2400" dirty="0"/>
              <a:t>파일로 만들기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1800" dirty="0" err="1"/>
              <a:t>Api</a:t>
            </a:r>
            <a:r>
              <a:rPr lang="en-US" altLang="ko-KR" sz="1800" dirty="0"/>
              <a:t> </a:t>
            </a:r>
            <a:r>
              <a:rPr lang="ko-KR" altLang="en-US" sz="1800" dirty="0"/>
              <a:t>기반 </a:t>
            </a:r>
            <a:r>
              <a:rPr lang="ko-KR" altLang="en-US" sz="1800" dirty="0" err="1"/>
              <a:t>크롤링</a:t>
            </a:r>
            <a:endParaRPr lang="ko-KR" altLang="en-US" sz="1800" dirty="0"/>
          </a:p>
        </p:txBody>
      </p:sp>
      <p:sp>
        <p:nvSpPr>
          <p:cNvPr id="6" name="직사각형 5" descr="Users">
            <a:extLst>
              <a:ext uri="{FF2B5EF4-FFF2-40B4-BE49-F238E27FC236}">
                <a16:creationId xmlns:a16="http://schemas.microsoft.com/office/drawing/2014/main" id="{540FA7CE-7AB4-4E12-A85E-26A74A91E7BA}"/>
              </a:ext>
            </a:extLst>
          </p:cNvPr>
          <p:cNvSpPr/>
          <p:nvPr/>
        </p:nvSpPr>
        <p:spPr>
          <a:xfrm flipH="1">
            <a:off x="845567" y="607850"/>
            <a:ext cx="1343655" cy="141344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2E117E-29BA-4569-88A8-C1257F4C4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71" y="3569783"/>
            <a:ext cx="5047898" cy="1605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C713AE-1788-46D0-A75A-5BFD2DCF8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224" y="803313"/>
            <a:ext cx="4948636" cy="29380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20A906-A4C8-4A9D-90C5-54500C31C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033" y="4201455"/>
            <a:ext cx="4793079" cy="13694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AB8221-D44A-46AD-B991-0A8C98054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766" y="5557867"/>
            <a:ext cx="8067675" cy="1038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1635BB-E982-48AC-81DA-10EC068DB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835" y="3550203"/>
            <a:ext cx="6710370" cy="22367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6E4261-363E-4A8C-B1D8-B8531AB5F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3728" y="2929392"/>
            <a:ext cx="5419090" cy="31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24" y="628718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6378-1CB4-4DEF-B621-B2C541C4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18" y="1973085"/>
            <a:ext cx="9792208" cy="34078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입력 받은 영화의 리뷰 홈페이지 리뷰 </a:t>
            </a:r>
            <a:r>
              <a:rPr lang="ko-KR" altLang="en-US" sz="2400" dirty="0" err="1"/>
              <a:t>크롤링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1800" dirty="0"/>
              <a:t>웹페이지 데이터 </a:t>
            </a:r>
            <a:r>
              <a:rPr lang="ko-KR" altLang="en-US" sz="1800" dirty="0" err="1"/>
              <a:t>크롤링</a:t>
            </a:r>
            <a:endParaRPr lang="ko-KR" altLang="en-US" sz="1800" dirty="0"/>
          </a:p>
        </p:txBody>
      </p:sp>
      <p:sp>
        <p:nvSpPr>
          <p:cNvPr id="6" name="직사각형 5" descr="Users">
            <a:extLst>
              <a:ext uri="{FF2B5EF4-FFF2-40B4-BE49-F238E27FC236}">
                <a16:creationId xmlns:a16="http://schemas.microsoft.com/office/drawing/2014/main" id="{540FA7CE-7AB4-4E12-A85E-26A74A91E7BA}"/>
              </a:ext>
            </a:extLst>
          </p:cNvPr>
          <p:cNvSpPr/>
          <p:nvPr/>
        </p:nvSpPr>
        <p:spPr>
          <a:xfrm flipH="1">
            <a:off x="845567" y="607850"/>
            <a:ext cx="1343655" cy="141344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CE31CC-F643-4BFA-A950-5DCB4E281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89" y="3218357"/>
            <a:ext cx="10701654" cy="12201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A85653-9F58-4C38-B57D-4D14DB051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185" y="2557849"/>
            <a:ext cx="7029450" cy="3524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AF14BB-F854-4761-B959-B7122834D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641" y="2992838"/>
            <a:ext cx="75628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24" y="607850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6378-1CB4-4DEF-B621-B2C541C4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18" y="1973085"/>
            <a:ext cx="9792208" cy="34078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기존에 배웠던 </a:t>
            </a:r>
            <a:r>
              <a:rPr lang="ko-KR" altLang="en-US" sz="2400" dirty="0" err="1"/>
              <a:t>불용어</a:t>
            </a:r>
            <a:r>
              <a:rPr lang="ko-KR" altLang="en-US" sz="2400" dirty="0"/>
              <a:t> 수집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1800" dirty="0" err="1"/>
              <a:t>불용어</a:t>
            </a:r>
            <a:r>
              <a:rPr lang="ko-KR" altLang="en-US" sz="1800" dirty="0"/>
              <a:t> 사전 </a:t>
            </a:r>
            <a:r>
              <a:rPr lang="ko-KR" altLang="en-US" sz="1800" dirty="0" err="1"/>
              <a:t>크롤링</a:t>
            </a:r>
            <a:r>
              <a:rPr lang="ko-KR" altLang="en-US" sz="1800" dirty="0"/>
              <a:t> 파일 이용</a:t>
            </a:r>
          </a:p>
        </p:txBody>
      </p:sp>
      <p:sp>
        <p:nvSpPr>
          <p:cNvPr id="6" name="직사각형 5" descr="Users">
            <a:extLst>
              <a:ext uri="{FF2B5EF4-FFF2-40B4-BE49-F238E27FC236}">
                <a16:creationId xmlns:a16="http://schemas.microsoft.com/office/drawing/2014/main" id="{540FA7CE-7AB4-4E12-A85E-26A74A91E7BA}"/>
              </a:ext>
            </a:extLst>
          </p:cNvPr>
          <p:cNvSpPr/>
          <p:nvPr/>
        </p:nvSpPr>
        <p:spPr>
          <a:xfrm flipH="1">
            <a:off x="845567" y="607850"/>
            <a:ext cx="1343655" cy="141344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6D5C9E-B271-4686-B9BA-BCB3D44CE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573" y="2361593"/>
            <a:ext cx="5742793" cy="37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5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480" y="520216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데이터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6378-1CB4-4DEF-B621-B2C541C4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7" name="직사각형 6" descr="Check List">
            <a:extLst>
              <a:ext uri="{FF2B5EF4-FFF2-40B4-BE49-F238E27FC236}">
                <a16:creationId xmlns:a16="http://schemas.microsoft.com/office/drawing/2014/main" id="{BFD9D39E-46C8-4CBC-B1B4-7E0070EE9EAB}"/>
              </a:ext>
            </a:extLst>
          </p:cNvPr>
          <p:cNvSpPr/>
          <p:nvPr/>
        </p:nvSpPr>
        <p:spPr>
          <a:xfrm>
            <a:off x="692912" y="653127"/>
            <a:ext cx="1516888" cy="126125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9D1A7-CE4C-4F30-A476-B95046E43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31" y="2273959"/>
            <a:ext cx="3609388" cy="3569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4DB031-B796-476F-8DA8-5D79F90EB731}"/>
              </a:ext>
            </a:extLst>
          </p:cNvPr>
          <p:cNvSpPr txBox="1"/>
          <p:nvPr/>
        </p:nvSpPr>
        <p:spPr>
          <a:xfrm>
            <a:off x="892048" y="1909505"/>
            <a:ext cx="151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불용어</a:t>
            </a:r>
            <a:r>
              <a:rPr lang="ko-KR" altLang="en-US" dirty="0"/>
              <a:t> 사전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F8EF62-4627-499C-9872-4AB637D63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419" y="2130901"/>
            <a:ext cx="4343344" cy="3693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51B591-FBE9-4F29-8970-C1B52ACEB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105" y="2557849"/>
            <a:ext cx="3506701" cy="11594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CFA8D1-82AE-4A7D-A617-6BC36C180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1994" y="3774938"/>
            <a:ext cx="5125665" cy="16301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C86B81-1E9E-4AF4-8639-81F2AC458D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1616" y="2500233"/>
            <a:ext cx="5713911" cy="35693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D40809-2916-478F-B9BC-6FD886C442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3665" y="565222"/>
            <a:ext cx="6500495" cy="13582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48C178-31DD-41E3-B846-EA7D591F60A9}"/>
              </a:ext>
            </a:extLst>
          </p:cNvPr>
          <p:cNvSpPr txBox="1"/>
          <p:nvPr/>
        </p:nvSpPr>
        <p:spPr>
          <a:xfrm>
            <a:off x="10296859" y="1472218"/>
            <a:ext cx="19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480" y="406028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코드 설명</a:t>
            </a:r>
          </a:p>
        </p:txBody>
      </p:sp>
      <p:sp>
        <p:nvSpPr>
          <p:cNvPr id="7" name="직사각형 6" descr="Wind Chime">
            <a:extLst>
              <a:ext uri="{FF2B5EF4-FFF2-40B4-BE49-F238E27FC236}">
                <a16:creationId xmlns:a16="http://schemas.microsoft.com/office/drawing/2014/main" id="{D2F84413-418C-43C6-AA5D-C624707D3441}"/>
              </a:ext>
            </a:extLst>
          </p:cNvPr>
          <p:cNvSpPr/>
          <p:nvPr/>
        </p:nvSpPr>
        <p:spPr>
          <a:xfrm>
            <a:off x="338709" y="406028"/>
            <a:ext cx="1802003" cy="152707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2F0838-4FFF-443D-AAA1-19ECB28D2979}"/>
              </a:ext>
            </a:extLst>
          </p:cNvPr>
          <p:cNvSpPr/>
          <p:nvPr/>
        </p:nvSpPr>
        <p:spPr>
          <a:xfrm>
            <a:off x="802640" y="21597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4"/>
              </a:rPr>
              <a:t>https://github.com/anjun32/movie_review_wordcloud/blob/master/movie_review_wordcloud.ipynb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81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793" y="713070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결과</a:t>
            </a:r>
          </a:p>
        </p:txBody>
      </p:sp>
      <p:sp>
        <p:nvSpPr>
          <p:cNvPr id="7" name="직사각형 6" descr="Bar chart">
            <a:extLst>
              <a:ext uri="{FF2B5EF4-FFF2-40B4-BE49-F238E27FC236}">
                <a16:creationId xmlns:a16="http://schemas.microsoft.com/office/drawing/2014/main" id="{0D683839-4F77-4272-832D-F0715105AD8F}"/>
              </a:ext>
            </a:extLst>
          </p:cNvPr>
          <p:cNvSpPr/>
          <p:nvPr/>
        </p:nvSpPr>
        <p:spPr>
          <a:xfrm>
            <a:off x="831025" y="703282"/>
            <a:ext cx="1568768" cy="152707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4E269B-E2DB-44AE-9CAB-52F5D6C2A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64" y="2466813"/>
            <a:ext cx="4364419" cy="36435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1D34A0-B8E1-42F4-BDC4-34FE0F4F2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872" y="1999061"/>
            <a:ext cx="5713911" cy="35693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ABF5B0-5FBF-4864-BAE5-0CA10F339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3556" y="1999061"/>
            <a:ext cx="5354080" cy="3677119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5C20ED1-137F-45D7-A08A-5CBC577F2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53519" y="1836461"/>
            <a:ext cx="4551537" cy="2624961"/>
          </a:xfrm>
          <a:prstGeom prst="rect">
            <a:avLst/>
          </a:prstGeom>
        </p:spPr>
      </p:pic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A61DE868-86A4-49BB-B0F7-842BDBC8F6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95" y="2258633"/>
            <a:ext cx="5181729" cy="38862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14CEAD-6CC4-4B66-9BAB-7F9737F9E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64" y="2466812"/>
            <a:ext cx="4372265" cy="36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462" y="722837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어려웠던 점</a:t>
            </a:r>
          </a:p>
        </p:txBody>
      </p:sp>
      <p:sp>
        <p:nvSpPr>
          <p:cNvPr id="13" name="직사각형 12" descr="Glue">
            <a:extLst>
              <a:ext uri="{FF2B5EF4-FFF2-40B4-BE49-F238E27FC236}">
                <a16:creationId xmlns:a16="http://schemas.microsoft.com/office/drawing/2014/main" id="{B576F48B-FFBD-4D36-80F8-E5A097626C65}"/>
              </a:ext>
            </a:extLst>
          </p:cNvPr>
          <p:cNvSpPr/>
          <p:nvPr/>
        </p:nvSpPr>
        <p:spPr>
          <a:xfrm>
            <a:off x="592503" y="772508"/>
            <a:ext cx="1329951" cy="134835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60FDCF-0FE0-47A8-9A55-5F828EE5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8930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Utf-8 / cp949 </a:t>
            </a:r>
            <a:r>
              <a:rPr lang="ko-KR" altLang="en-US" sz="2400" dirty="0"/>
              <a:t>코덱 충돌</a:t>
            </a:r>
            <a:r>
              <a:rPr lang="en-US" altLang="ko-KR" sz="24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파일 읽고 쓰는 방식에서 약간의 차이 때문에 발생</a:t>
            </a:r>
            <a:endParaRPr lang="en-US" altLang="ko-KR" sz="1800" dirty="0"/>
          </a:p>
          <a:p>
            <a:endParaRPr lang="en-US" altLang="ko-KR" sz="2400" dirty="0"/>
          </a:p>
          <a:p>
            <a:r>
              <a:rPr lang="ko-KR" altLang="en-US" sz="2400" dirty="0"/>
              <a:t>영화마다의 고유의 영화 식별 번호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– </a:t>
            </a:r>
            <a:r>
              <a:rPr lang="ko-KR" altLang="en-US" sz="1800" dirty="0" err="1"/>
              <a:t>입력받은</a:t>
            </a:r>
            <a:r>
              <a:rPr lang="ko-KR" altLang="en-US" sz="1800" dirty="0"/>
              <a:t> 영화의 리뷰를 찾기 위해서는 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 </a:t>
            </a:r>
            <a:r>
              <a:rPr lang="ko-KR" altLang="en-US" sz="1800" dirty="0"/>
              <a:t>입력시마다 바꾸어 주어야 하는데 링크에서 번호를 뽑아내는 방식이 어려웠음</a:t>
            </a:r>
            <a:r>
              <a:rPr lang="en-US" altLang="ko-KR" sz="1800" dirty="0"/>
              <a:t>.(</a:t>
            </a:r>
            <a:r>
              <a:rPr lang="ko-KR" altLang="en-US" sz="1800" dirty="0"/>
              <a:t>시간소요 </a:t>
            </a:r>
            <a:r>
              <a:rPr lang="ko-KR" altLang="en-US" sz="1800" dirty="0" err="1"/>
              <a:t>오래걸림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텍스트 빈도 수 체크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이해 어려웠음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02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2" name="Straight Connector 70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altLang="ko-KR" sz="6800" i="0" cap="all" spc="-100">
                <a:solidFill>
                  <a:schemeClr val="tx1"/>
                </a:solidFill>
              </a:rPr>
              <a:t>FIN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5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br>
              <a:rPr lang="en-US" altLang="ko-KR" b="1" i="0" dirty="0"/>
            </a:br>
            <a:br>
              <a:rPr lang="en-US" altLang="ko-KR" b="1" i="0" dirty="0"/>
            </a:br>
            <a:br>
              <a:rPr lang="en-US" altLang="ko-KR" b="1" i="0" dirty="0"/>
            </a:br>
            <a:br>
              <a:rPr lang="en-US" altLang="ko-KR" b="1" i="0" dirty="0"/>
            </a:br>
            <a:br>
              <a:rPr lang="en-US" altLang="ko-KR" b="1" i="0" dirty="0"/>
            </a:br>
            <a:br>
              <a:rPr lang="en-US" altLang="ko-KR" b="1" i="0" dirty="0"/>
            </a:br>
            <a:r>
              <a:rPr lang="ko-KR" altLang="en-US" b="1" i="0" dirty="0"/>
              <a:t>목차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0DA960A-062D-44AF-98B0-4E831A2FA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32939"/>
              </p:ext>
            </p:extLst>
          </p:nvPr>
        </p:nvGraphicFramePr>
        <p:xfrm>
          <a:off x="4888991" y="374904"/>
          <a:ext cx="6931153" cy="624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목차 웃긴 이미지에 대한 이미지 검색결과">
            <a:extLst>
              <a:ext uri="{FF2B5EF4-FFF2-40B4-BE49-F238E27FC236}">
                <a16:creationId xmlns:a16="http://schemas.microsoft.com/office/drawing/2014/main" id="{26E69598-E4D3-451A-AFF6-58869772E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9" y="674280"/>
            <a:ext cx="3810000" cy="34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2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099" y="917439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6378-1CB4-4DEF-B621-B2C541C4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2800" dirty="0"/>
              <a:t>영화 데이터와 리뷰 데이터를 가지고 크롤링할 때 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텍스트 데이터 마이닝을 하기에 안성맞춤일 것 같아서 채택</a:t>
            </a:r>
          </a:p>
        </p:txBody>
      </p:sp>
      <p:sp>
        <p:nvSpPr>
          <p:cNvPr id="11" name="직사각형 10" descr="Books">
            <a:extLst>
              <a:ext uri="{FF2B5EF4-FFF2-40B4-BE49-F238E27FC236}">
                <a16:creationId xmlns:a16="http://schemas.microsoft.com/office/drawing/2014/main" id="{ED438BDE-C87F-4CFC-AFF3-99AFD3277074}"/>
              </a:ext>
            </a:extLst>
          </p:cNvPr>
          <p:cNvSpPr/>
          <p:nvPr/>
        </p:nvSpPr>
        <p:spPr>
          <a:xfrm>
            <a:off x="1451037" y="1172262"/>
            <a:ext cx="970384" cy="113676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7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852" y="889032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6378-1CB4-4DEF-B621-B2C541C4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영화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를 이용해서 우선 </a:t>
            </a:r>
            <a:r>
              <a:rPr lang="en-US" altLang="ko-KR" sz="2400" dirty="0"/>
              <a:t>csv</a:t>
            </a:r>
            <a:r>
              <a:rPr lang="ko-KR" altLang="en-US" sz="2400" dirty="0"/>
              <a:t>파일 형식으로 영화 데이터를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하는 목적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영화 제목을 </a:t>
            </a:r>
            <a:r>
              <a:rPr lang="ko-KR" altLang="en-US" sz="2400" dirty="0" err="1"/>
              <a:t>입력받고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api</a:t>
            </a:r>
            <a:r>
              <a:rPr lang="ko-KR" altLang="en-US" sz="2400" dirty="0"/>
              <a:t>에서 크롤링한 데이터 중 리뷰 목록만을 따로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하여 텍스트 빈도 수를 따져 </a:t>
            </a:r>
            <a:r>
              <a:rPr lang="en-US" altLang="ko-KR" sz="2400" dirty="0" err="1"/>
              <a:t>WordCloud</a:t>
            </a:r>
            <a:r>
              <a:rPr lang="en-US" altLang="ko-KR" sz="2400" dirty="0"/>
              <a:t> </a:t>
            </a:r>
            <a:r>
              <a:rPr lang="ko-KR" altLang="en-US" sz="2400" dirty="0"/>
              <a:t>파일로 저장할 수 있게 하는 목적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6" name="직사각형 5" descr="Bullseye">
            <a:extLst>
              <a:ext uri="{FF2B5EF4-FFF2-40B4-BE49-F238E27FC236}">
                <a16:creationId xmlns:a16="http://schemas.microsoft.com/office/drawing/2014/main" id="{6A015997-7553-4038-B3A9-6125B7151E8F}"/>
              </a:ext>
            </a:extLst>
          </p:cNvPr>
          <p:cNvSpPr/>
          <p:nvPr/>
        </p:nvSpPr>
        <p:spPr>
          <a:xfrm>
            <a:off x="1285566" y="1123144"/>
            <a:ext cx="1005148" cy="105885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8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792" y="414957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6378-1CB4-4DEF-B621-B2C541C4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44" y="1958521"/>
            <a:ext cx="9792208" cy="34078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복습 내용 </a:t>
            </a:r>
            <a:r>
              <a:rPr lang="en-US" altLang="ko-KR" sz="2400" dirty="0"/>
              <a:t>– </a:t>
            </a:r>
            <a:r>
              <a:rPr lang="ko-KR" altLang="en-US" sz="2400" dirty="0"/>
              <a:t>웹 페이지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 </a:t>
            </a:r>
            <a:r>
              <a:rPr lang="ko-KR" altLang="en-US" sz="2400" dirty="0"/>
              <a:t>영화 정보 데이터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직사각형 8" descr="극장">
            <a:extLst>
              <a:ext uri="{FF2B5EF4-FFF2-40B4-BE49-F238E27FC236}">
                <a16:creationId xmlns:a16="http://schemas.microsoft.com/office/drawing/2014/main" id="{03F903C9-D1F0-45A8-AC6A-A34B5160BBE5}"/>
              </a:ext>
            </a:extLst>
          </p:cNvPr>
          <p:cNvSpPr/>
          <p:nvPr/>
        </p:nvSpPr>
        <p:spPr>
          <a:xfrm>
            <a:off x="677319" y="462555"/>
            <a:ext cx="1529600" cy="152707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D74A0-2FAE-4693-909F-1284DE1DAE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75" t="3334" r="22375" b="10889"/>
          <a:stretch/>
        </p:blipFill>
        <p:spPr>
          <a:xfrm>
            <a:off x="677319" y="3294217"/>
            <a:ext cx="4419933" cy="29314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F02F33-7871-431E-9579-1C6C2703B9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13" t="1072" r="63092" b="90592"/>
          <a:stretch/>
        </p:blipFill>
        <p:spPr>
          <a:xfrm>
            <a:off x="5554948" y="1491617"/>
            <a:ext cx="5133868" cy="7643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925CC4-BFDC-4608-AF79-13F860152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784" y="2563546"/>
            <a:ext cx="4644696" cy="38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04" y="436226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6378-1CB4-4DEF-B621-B2C541C4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08" y="1969332"/>
            <a:ext cx="9792208" cy="34078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복습 내용 </a:t>
            </a:r>
            <a:r>
              <a:rPr lang="en-US" altLang="ko-KR" sz="2400" dirty="0"/>
              <a:t>– API </a:t>
            </a:r>
            <a:r>
              <a:rPr lang="ko-KR" altLang="en-US" sz="2400" dirty="0"/>
              <a:t>기반 </a:t>
            </a:r>
            <a:r>
              <a:rPr lang="ko-KR" altLang="en-US" sz="2400" dirty="0" err="1"/>
              <a:t>크롤링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 </a:t>
            </a:r>
            <a:r>
              <a:rPr lang="ko-KR" altLang="en-US" sz="2400" dirty="0"/>
              <a:t>네이버 영화 </a:t>
            </a:r>
            <a:r>
              <a:rPr lang="en-US" altLang="ko-KR" sz="2400" dirty="0"/>
              <a:t>API </a:t>
            </a:r>
            <a:r>
              <a:rPr lang="ko-KR" altLang="en-US" sz="2400" dirty="0"/>
              <a:t>이용 </a:t>
            </a:r>
            <a:r>
              <a:rPr lang="en-US" altLang="ko-KR" sz="2400" dirty="0"/>
              <a:t>- </a:t>
            </a:r>
            <a:r>
              <a:rPr lang="ko-KR" altLang="en-US" sz="2400" dirty="0"/>
              <a:t>자료검색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직사각형 8" descr="극장">
            <a:extLst>
              <a:ext uri="{FF2B5EF4-FFF2-40B4-BE49-F238E27FC236}">
                <a16:creationId xmlns:a16="http://schemas.microsoft.com/office/drawing/2014/main" id="{03F903C9-D1F0-45A8-AC6A-A34B5160BBE5}"/>
              </a:ext>
            </a:extLst>
          </p:cNvPr>
          <p:cNvSpPr/>
          <p:nvPr/>
        </p:nvSpPr>
        <p:spPr>
          <a:xfrm>
            <a:off x="677319" y="436226"/>
            <a:ext cx="1529600" cy="152707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D3F3C0-3D8C-4463-86F8-FD9836465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272" y="3296479"/>
            <a:ext cx="5419090" cy="31252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4C2442-5B00-4CF5-8D6F-01EE6F9C6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015" y="389672"/>
            <a:ext cx="5584305" cy="54388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DCD5BA-A882-40CE-9B96-7A58BFDBC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665" y="3185649"/>
            <a:ext cx="4633386" cy="31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3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04" y="436226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6378-1CB4-4DEF-B621-B2C541C4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08" y="1969332"/>
            <a:ext cx="9792208" cy="34078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복습 내용 </a:t>
            </a:r>
            <a:r>
              <a:rPr lang="en-US" altLang="ko-KR" sz="2400" dirty="0"/>
              <a:t>– </a:t>
            </a:r>
            <a:r>
              <a:rPr lang="ko-KR" altLang="en-US" sz="2400" dirty="0"/>
              <a:t>텍스트 마이닝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 </a:t>
            </a:r>
            <a:r>
              <a:rPr lang="ko-KR" altLang="en-US" sz="2400" dirty="0"/>
              <a:t>네이버 영화 리뷰 이용 </a:t>
            </a:r>
            <a:r>
              <a:rPr lang="en-US" altLang="ko-KR" sz="2400" dirty="0"/>
              <a:t>– </a:t>
            </a:r>
            <a:r>
              <a:rPr lang="ko-KR" altLang="en-US" sz="2400" dirty="0"/>
              <a:t>텍스트 빈도수 분석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직사각형 8" descr="극장">
            <a:extLst>
              <a:ext uri="{FF2B5EF4-FFF2-40B4-BE49-F238E27FC236}">
                <a16:creationId xmlns:a16="http://schemas.microsoft.com/office/drawing/2014/main" id="{03F903C9-D1F0-45A8-AC6A-A34B5160BBE5}"/>
              </a:ext>
            </a:extLst>
          </p:cNvPr>
          <p:cNvSpPr/>
          <p:nvPr/>
        </p:nvSpPr>
        <p:spPr>
          <a:xfrm>
            <a:off x="677319" y="436226"/>
            <a:ext cx="1529600" cy="152707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EF7EA-6F01-4077-981E-7C4C4DDFC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97" y="3138308"/>
            <a:ext cx="5024969" cy="29475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3D4204-F478-4F66-9337-BC9A585F3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455" y="3124047"/>
            <a:ext cx="4912174" cy="32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04" y="436226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6378-1CB4-4DEF-B621-B2C541C4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08" y="1969332"/>
            <a:ext cx="9792208" cy="34078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새로 학습한 내용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en-US" altLang="ko-KR" sz="2400" dirty="0" err="1"/>
              <a:t>Openpyxl</a:t>
            </a:r>
            <a:r>
              <a:rPr lang="en-US" altLang="ko-KR" sz="2400" dirty="0"/>
              <a:t> </a:t>
            </a:r>
            <a:r>
              <a:rPr lang="ko-KR" altLang="en-US" sz="2400" dirty="0"/>
              <a:t>를 통한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데이터 엑셀 저장 방식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(</a:t>
            </a:r>
            <a:r>
              <a:rPr lang="ko-KR" altLang="en-US" sz="2400" dirty="0"/>
              <a:t>행과 열의 내용을 직접 지정해 저장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</p:txBody>
      </p:sp>
      <p:sp>
        <p:nvSpPr>
          <p:cNvPr id="9" name="직사각형 8" descr="극장">
            <a:extLst>
              <a:ext uri="{FF2B5EF4-FFF2-40B4-BE49-F238E27FC236}">
                <a16:creationId xmlns:a16="http://schemas.microsoft.com/office/drawing/2014/main" id="{03F903C9-D1F0-45A8-AC6A-A34B5160BBE5}"/>
              </a:ext>
            </a:extLst>
          </p:cNvPr>
          <p:cNvSpPr/>
          <p:nvPr/>
        </p:nvSpPr>
        <p:spPr>
          <a:xfrm>
            <a:off x="677319" y="436226"/>
            <a:ext cx="1529600" cy="152707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822BC6-CD0C-40C4-86B8-5D58C5BB8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42" y="3871347"/>
            <a:ext cx="3515568" cy="16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7852D6-8EA8-442A-80B8-DE702C41A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342" y="2567474"/>
            <a:ext cx="259080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1D652F-9006-4CDD-B6AF-987D27F2A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112" y="3538289"/>
            <a:ext cx="6403180" cy="30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0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7F1B6-6068-4531-87D1-294F393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24" y="628718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b="1" i="0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6378-1CB4-4DEF-B621-B2C541C4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52" y="2272324"/>
            <a:ext cx="9792208" cy="34078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네이버 영화 홈페이지 </a:t>
            </a:r>
            <a:r>
              <a:rPr lang="ko-KR" altLang="en-US" sz="2400" dirty="0" err="1"/>
              <a:t>상영작</a:t>
            </a:r>
            <a:r>
              <a:rPr lang="ko-KR" altLang="en-US" sz="2400" dirty="0"/>
              <a:t> 탭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를 통한 파싱으로 데이터 </a:t>
            </a:r>
            <a:r>
              <a:rPr lang="ko-KR" altLang="en-US" sz="1800" dirty="0" err="1"/>
              <a:t>크롤링</a:t>
            </a:r>
            <a:endParaRPr lang="ko-KR" altLang="en-US" sz="1800" dirty="0"/>
          </a:p>
        </p:txBody>
      </p:sp>
      <p:sp>
        <p:nvSpPr>
          <p:cNvPr id="6" name="직사각형 5" descr="Users">
            <a:extLst>
              <a:ext uri="{FF2B5EF4-FFF2-40B4-BE49-F238E27FC236}">
                <a16:creationId xmlns:a16="http://schemas.microsoft.com/office/drawing/2014/main" id="{540FA7CE-7AB4-4E12-A85E-26A74A91E7BA}"/>
              </a:ext>
            </a:extLst>
          </p:cNvPr>
          <p:cNvSpPr/>
          <p:nvPr/>
        </p:nvSpPr>
        <p:spPr>
          <a:xfrm flipH="1">
            <a:off x="845567" y="607850"/>
            <a:ext cx="1343655" cy="141344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725EF4-6C2F-4EFD-AB1B-5C2B1B1CA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15" y="3388515"/>
            <a:ext cx="8015605" cy="8895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3DFE3B-744A-4D4D-A10E-F9EFEC886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442" y="3976255"/>
            <a:ext cx="3982230" cy="2492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6B8241-C2B9-4A08-9400-A9D42FCCC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944" y="607850"/>
            <a:ext cx="4644696" cy="38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EE8469"/>
      </a:accent1>
      <a:accent2>
        <a:srgbClr val="D79529"/>
      </a:accent2>
      <a:accent3>
        <a:srgbClr val="A4A74D"/>
      </a:accent3>
      <a:accent4>
        <a:srgbClr val="36B1A1"/>
      </a:accent4>
      <a:accent5>
        <a:srgbClr val="22ADE4"/>
      </a:accent5>
      <a:accent6>
        <a:srgbClr val="4E7DEB"/>
      </a:accent6>
      <a:hlink>
        <a:srgbClr val="6782AD"/>
      </a:hlink>
      <a:folHlink>
        <a:srgbClr val="828282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와이드스크린</PresentationFormat>
  <Paragraphs>64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맑은 고딕</vt:lpstr>
      <vt:lpstr>Arial</vt:lpstr>
      <vt:lpstr>Garamond</vt:lpstr>
      <vt:lpstr>Georgia Pro</vt:lpstr>
      <vt:lpstr>Georgia Pro Cond Black</vt:lpstr>
      <vt:lpstr>SavonVTI</vt:lpstr>
      <vt:lpstr>영화 데이터 크롤링  /  검색한 영화 리뷰 텍스트 시각화</vt:lpstr>
      <vt:lpstr>      목차</vt:lpstr>
      <vt:lpstr>주제 선정 이유</vt:lpstr>
      <vt:lpstr>프로젝트 목표</vt:lpstr>
      <vt:lpstr>학습 내용</vt:lpstr>
      <vt:lpstr>학습 내용</vt:lpstr>
      <vt:lpstr>학습 내용</vt:lpstr>
      <vt:lpstr>학습 내용</vt:lpstr>
      <vt:lpstr>데이터 수집</vt:lpstr>
      <vt:lpstr>데이터 수집</vt:lpstr>
      <vt:lpstr>데이터 수집</vt:lpstr>
      <vt:lpstr>데이터 수집</vt:lpstr>
      <vt:lpstr>데이터 준비</vt:lpstr>
      <vt:lpstr>코드 설명</vt:lpstr>
      <vt:lpstr>결과</vt:lpstr>
      <vt:lpstr>어려웠던 점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데이터 크롤링  /  검색한 영화 리뷰 텍스트 시각화</dc:title>
  <dc:creator>an</dc:creator>
  <cp:lastModifiedBy>an</cp:lastModifiedBy>
  <cp:revision>1</cp:revision>
  <dcterms:created xsi:type="dcterms:W3CDTF">2019-12-17T16:19:12Z</dcterms:created>
  <dcterms:modified xsi:type="dcterms:W3CDTF">2019-12-17T16:19:45Z</dcterms:modified>
</cp:coreProperties>
</file>