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987" r:id="rId2"/>
  </p:sldMasterIdLst>
  <p:sldIdLst>
    <p:sldId id="319" r:id="rId3"/>
    <p:sldId id="344" r:id="rId4"/>
    <p:sldId id="345" r:id="rId5"/>
    <p:sldId id="346" r:id="rId6"/>
    <p:sldId id="348" r:id="rId7"/>
    <p:sldId id="349" r:id="rId8"/>
    <p:sldId id="351" r:id="rId9"/>
    <p:sldId id="350" r:id="rId10"/>
    <p:sldId id="347" r:id="rId11"/>
    <p:sldId id="352" r:id="rId12"/>
    <p:sldId id="353" r:id="rId13"/>
    <p:sldId id="321" r:id="rId14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CF2"/>
    <a:srgbClr val="43367C"/>
    <a:srgbClr val="F49071"/>
    <a:srgbClr val="F76D9E"/>
    <a:srgbClr val="77429C"/>
    <a:srgbClr val="53357D"/>
    <a:srgbClr val="A4C627"/>
    <a:srgbClr val="1C1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8" autoAdjust="0"/>
    <p:restoredTop sz="94660"/>
  </p:normalViewPr>
  <p:slideViewPr>
    <p:cSldViewPr>
      <p:cViewPr varScale="1">
        <p:scale>
          <a:sx n="89" d="100"/>
          <a:sy n="89" d="100"/>
        </p:scale>
        <p:origin x="14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4" d="100"/>
        <a:sy n="14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2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30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6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7253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304800" y="6724650"/>
            <a:ext cx="1196975" cy="133350"/>
          </a:xfrm>
          <a:custGeom>
            <a:avLst/>
            <a:gdLst>
              <a:gd name="connsiteX0" fmla="*/ 71329 w 1196704"/>
              <a:gd name="connsiteY0" fmla="*/ 0 h 133350"/>
              <a:gd name="connsiteX1" fmla="*/ 1196704 w 1196704"/>
              <a:gd name="connsiteY1" fmla="*/ 0 h 133350"/>
              <a:gd name="connsiteX2" fmla="*/ 1125375 w 1196704"/>
              <a:gd name="connsiteY2" fmla="*/ 133350 h 133350"/>
              <a:gd name="connsiteX3" fmla="*/ 0 w 1196704"/>
              <a:gd name="connsiteY3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704" h="133350">
                <a:moveTo>
                  <a:pt x="71329" y="0"/>
                </a:moveTo>
                <a:lnTo>
                  <a:pt x="1196704" y="0"/>
                </a:lnTo>
                <a:lnTo>
                  <a:pt x="1125375" y="133350"/>
                </a:lnTo>
                <a:lnTo>
                  <a:pt x="0" y="1333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818438" y="0"/>
            <a:ext cx="1201737" cy="142875"/>
          </a:xfrm>
          <a:custGeom>
            <a:avLst/>
            <a:gdLst>
              <a:gd name="connsiteX0" fmla="*/ 76283 w 1201657"/>
              <a:gd name="connsiteY0" fmla="*/ 0 h 142612"/>
              <a:gd name="connsiteX1" fmla="*/ 1201657 w 1201657"/>
              <a:gd name="connsiteY1" fmla="*/ 0 h 142612"/>
              <a:gd name="connsiteX2" fmla="*/ 1125374 w 1201657"/>
              <a:gd name="connsiteY2" fmla="*/ 142612 h 142612"/>
              <a:gd name="connsiteX3" fmla="*/ 0 w 1201657"/>
              <a:gd name="connsiteY3" fmla="*/ 142612 h 14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657" h="142612">
                <a:moveTo>
                  <a:pt x="76283" y="0"/>
                </a:moveTo>
                <a:lnTo>
                  <a:pt x="1201657" y="0"/>
                </a:lnTo>
                <a:lnTo>
                  <a:pt x="1125374" y="142612"/>
                </a:lnTo>
                <a:lnTo>
                  <a:pt x="0" y="1426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22945" y="301871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0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927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48" r:id="rId1"/>
    <p:sldLayoutId id="214748504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나눔바른고딕" panose="020B060302010102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050" r:id="rId1"/>
    <p:sldLayoutId id="2147485051" r:id="rId2"/>
    <p:sldLayoutId id="2147485052" r:id="rId3"/>
    <p:sldLayoutId id="2147485053" r:id="rId4"/>
    <p:sldLayoutId id="2147485054" r:id="rId5"/>
  </p:sldLayoutIdLst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eaLnBrk="0" fontAlgn="base" latinLnBrk="1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Yunsang-v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 txBox="1">
            <a:spLocks/>
          </p:cNvSpPr>
          <p:nvPr/>
        </p:nvSpPr>
        <p:spPr bwMode="auto">
          <a:xfrm>
            <a:off x="803275" y="3276392"/>
            <a:ext cx="5038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Git</a:t>
            </a:r>
            <a:r>
              <a:rPr lang="en-US" altLang="ko-KR" sz="1600" dirty="0" err="1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hub</a:t>
            </a:r>
            <a:r>
              <a:rPr lang="en-US" altLang="ko-KR" sz="1600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</a:t>
            </a:r>
            <a:r>
              <a:rPr lang="en-US" altLang="ko-KR" sz="1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hlinkClick r:id="rId2"/>
              </a:rPr>
              <a:t>https://github.com/KimYunsang-v</a:t>
            </a:r>
            <a:endParaRPr lang="en-US" altLang="ko-KR" sz="16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803275" y="2060848"/>
            <a:ext cx="6216650" cy="97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ko-KR" altLang="en-US" sz="700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오늘의 키워드</a:t>
            </a:r>
            <a:endParaRPr kumimoji="0" lang="en-US" altLang="ko-KR" sz="7000" dirty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5364088" y="4869160"/>
            <a:ext cx="345638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en-US" altLang="ko-KR" sz="360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2013301012</a:t>
            </a:r>
          </a:p>
          <a:p>
            <a:pPr eaLnBrk="1" latinLnBrk="1" hangingPunct="1">
              <a:lnSpc>
                <a:spcPct val="80000"/>
              </a:lnSpc>
            </a:pPr>
            <a:r>
              <a:rPr kumimoji="0" lang="ko-KR" altLang="en-US" sz="3600" dirty="0" smtClean="0">
                <a:solidFill>
                  <a:schemeClr val="bg1"/>
                </a:solidFill>
                <a:latin typeface="Arial Black" panose="020B0A040201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김윤상</a:t>
            </a:r>
            <a:endParaRPr kumimoji="0" lang="en-US" altLang="ko-KR" sz="3600" dirty="0">
              <a:solidFill>
                <a:schemeClr val="bg1"/>
              </a:solidFill>
              <a:latin typeface="Arial Black" panose="020B0A040201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0498"/>
            <a:ext cx="7344816" cy="369332"/>
          </a:xfrm>
        </p:spPr>
        <p:txBody>
          <a:bodyPr/>
          <a:lstStyle/>
          <a:p>
            <a:r>
              <a:rPr lang="ko-KR" altLang="en-US" dirty="0" smtClean="0"/>
              <a:t>시각화 결과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3" y="1358615"/>
            <a:ext cx="6924675" cy="1657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0" y="3714750"/>
            <a:ext cx="2808312" cy="26906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0" y="3696693"/>
            <a:ext cx="3556000" cy="27087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823236"/>
            <a:ext cx="2275160" cy="22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0498"/>
            <a:ext cx="7344816" cy="369332"/>
          </a:xfrm>
        </p:spPr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64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4127430" y="3861048"/>
            <a:ext cx="5038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lnSpc>
                <a:spcPct val="80000"/>
              </a:lnSpc>
            </a:pPr>
            <a:r>
              <a:rPr kumimoji="0" lang="ko-KR" altLang="en-US" sz="50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감사합니다</a:t>
            </a:r>
            <a:r>
              <a:rPr kumimoji="0" lang="en-US" altLang="ko-KR" sz="5000" dirty="0" smtClean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en-US" altLang="ko-KR" sz="50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선정 이유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327" y="4660838"/>
            <a:ext cx="39549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뉴스를 하나하나 읽을 시간이 없음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이슈 키워드를 한눈에 파악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018"/>
            <a:ext cx="9144000" cy="31040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907704" y="1556792"/>
            <a:ext cx="3888000" cy="2448272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2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내용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701" y="1307137"/>
            <a:ext cx="6696744" cy="365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err="1" smtClean="0"/>
              <a:t>Urllib</a:t>
            </a:r>
            <a:r>
              <a:rPr lang="en-US" altLang="ko-KR" sz="2400" dirty="0" smtClean="0"/>
              <a:t> request</a:t>
            </a:r>
            <a:r>
              <a:rPr lang="en-US" altLang="ko-KR" dirty="0" smtClean="0"/>
              <a:t> 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접근 후 데이터 가져오기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err="1" smtClean="0"/>
              <a:t>BeautifulSoup</a:t>
            </a:r>
            <a:r>
              <a:rPr lang="en-US" altLang="ko-KR" dirty="0" smtClean="0"/>
              <a:t>  html parser</a:t>
            </a:r>
          </a:p>
          <a:p>
            <a:pPr>
              <a:lnSpc>
                <a:spcPct val="200000"/>
              </a:lnSpc>
            </a:pPr>
            <a:r>
              <a:rPr lang="en-US" altLang="ko-KR" sz="2400" dirty="0" smtClean="0"/>
              <a:t>- </a:t>
            </a:r>
            <a:r>
              <a:rPr lang="en-US" altLang="ko-KR" sz="2400" dirty="0" err="1" smtClean="0"/>
              <a:t>Konlpy</a:t>
            </a:r>
            <a:r>
              <a:rPr lang="en-US" altLang="ko-KR" sz="2400" dirty="0" smtClean="0"/>
              <a:t> </a:t>
            </a:r>
            <a:r>
              <a:rPr lang="en-US" altLang="ko-KR" sz="2400" dirty="0" err="1" smtClean="0"/>
              <a:t>Okt</a:t>
            </a:r>
            <a:r>
              <a:rPr lang="en-US" altLang="ko-KR" dirty="0" smtClean="0"/>
              <a:t>  </a:t>
            </a:r>
            <a:r>
              <a:rPr lang="ko-KR" altLang="en-US" dirty="0" smtClean="0"/>
              <a:t>텍스트에서 명사 추출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smtClean="0"/>
              <a:t>Collection Counter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명사들의 빈도수 구하기</a:t>
            </a:r>
            <a:endParaRPr lang="en-US" altLang="ko-KR" dirty="0" smtClean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altLang="ko-KR" sz="2400" dirty="0" err="1" smtClean="0"/>
              <a:t>Pytagcloud</a:t>
            </a:r>
            <a:r>
              <a:rPr lang="en-US" altLang="ko-KR" dirty="0" smtClean="0"/>
              <a:t>  </a:t>
            </a:r>
            <a:r>
              <a:rPr lang="ko-KR" altLang="en-US" dirty="0" smtClean="0"/>
              <a:t>데이터 시각화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8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018"/>
            <a:ext cx="9144000" cy="310404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907704" y="2780928"/>
            <a:ext cx="3888000" cy="50405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052327"/>
            <a:ext cx="5492978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0498"/>
            <a:ext cx="7344816" cy="369332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99724"/>
            <a:ext cx="8429625" cy="2552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52925"/>
            <a:ext cx="6677025" cy="1695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908719"/>
            <a:ext cx="4195192" cy="29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0498"/>
            <a:ext cx="7344816" cy="369332"/>
          </a:xfrm>
        </p:spPr>
        <p:txBody>
          <a:bodyPr/>
          <a:lstStyle/>
          <a:p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80728"/>
            <a:ext cx="8915400" cy="30243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448" y="2483593"/>
            <a:ext cx="7524750" cy="410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0498"/>
            <a:ext cx="7344816" cy="369332"/>
          </a:xfrm>
        </p:spPr>
        <p:txBody>
          <a:bodyPr/>
          <a:lstStyle/>
          <a:p>
            <a:r>
              <a:rPr lang="ko-KR" altLang="en-US" dirty="0" smtClean="0"/>
              <a:t>분석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82" y="1052736"/>
            <a:ext cx="6086475" cy="4114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2" y="5445224"/>
            <a:ext cx="3743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7344816" cy="369332"/>
          </a:xfrm>
        </p:spPr>
        <p:txBody>
          <a:bodyPr/>
          <a:lstStyle/>
          <a:p>
            <a:r>
              <a:rPr lang="ko-KR" altLang="en-US" dirty="0" smtClean="0"/>
              <a:t>분석 모델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03375"/>
            <a:ext cx="72294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24"/>
          <p:cNvGrpSpPr>
            <a:grpSpLocks/>
          </p:cNvGrpSpPr>
          <p:nvPr/>
        </p:nvGrpSpPr>
        <p:grpSpPr bwMode="auto">
          <a:xfrm>
            <a:off x="0" y="5372100"/>
            <a:ext cx="2884488" cy="1485900"/>
            <a:chOff x="6615645" y="1108731"/>
            <a:chExt cx="3814886" cy="1965479"/>
          </a:xfrm>
        </p:grpSpPr>
        <p:sp>
          <p:nvSpPr>
            <p:cNvPr id="26" name="평행 사변형 25"/>
            <p:cNvSpPr/>
            <p:nvPr/>
          </p:nvSpPr>
          <p:spPr>
            <a:xfrm>
              <a:off x="7018759" y="1201125"/>
              <a:ext cx="2490068" cy="1873085"/>
            </a:xfrm>
            <a:prstGeom prst="parallelogram">
              <a:avLst>
                <a:gd name="adj" fmla="val 5349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615645" y="1108731"/>
              <a:ext cx="3814886" cy="1789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290498"/>
            <a:ext cx="7344816" cy="369332"/>
          </a:xfrm>
        </p:spPr>
        <p:txBody>
          <a:bodyPr/>
          <a:lstStyle/>
          <a:p>
            <a:r>
              <a:rPr lang="ko-KR" altLang="en-US" dirty="0"/>
              <a:t>분석 모델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41053"/>
            <a:ext cx="481559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5">
      <a:majorFont>
        <a:latin typeface="맑은 고딕"/>
        <a:ea typeface="나눔바른고딕"/>
        <a:cs typeface=""/>
      </a:majorFont>
      <a:minorFont>
        <a:latin typeface="맑은 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사용자 지정 2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808080"/>
      </a:accent2>
      <a:accent3>
        <a:srgbClr val="B2B2B2"/>
      </a:accent3>
      <a:accent4>
        <a:srgbClr val="DDDDDD"/>
      </a:accent4>
      <a:accent5>
        <a:srgbClr val="FFFFFF"/>
      </a:accent5>
      <a:accent6>
        <a:srgbClr val="DDDDDD"/>
      </a:accent6>
      <a:hlink>
        <a:srgbClr val="5F5F5F"/>
      </a:hlink>
      <a:folHlink>
        <a:srgbClr val="919191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8250</TotalTime>
  <Words>69</Words>
  <Application>Microsoft Office PowerPoint</Application>
  <PresentationFormat>화면 슬라이드 쇼(4:3)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HY견고딕</vt:lpstr>
      <vt:lpstr>굴림</vt:lpstr>
      <vt:lpstr>나눔바른고딕</vt:lpstr>
      <vt:lpstr>맑은 고딕</vt:lpstr>
      <vt:lpstr>Arial</vt:lpstr>
      <vt:lpstr>Arial Black</vt:lpstr>
      <vt:lpstr>Segoe UI Black</vt:lpstr>
      <vt:lpstr>5_Office 테마</vt:lpstr>
      <vt:lpstr>디자인 사용자 지정</vt:lpstr>
      <vt:lpstr>PowerPoint 프레젠테이션</vt:lpstr>
      <vt:lpstr>주제와 선정 이유</vt:lpstr>
      <vt:lpstr>학습 내용</vt:lpstr>
      <vt:lpstr>데이터 수집</vt:lpstr>
      <vt:lpstr>데이터 수집</vt:lpstr>
      <vt:lpstr>데이터 수집</vt:lpstr>
      <vt:lpstr>분석 모델</vt:lpstr>
      <vt:lpstr>분석 모델</vt:lpstr>
      <vt:lpstr>분석 모델</vt:lpstr>
      <vt:lpstr>시각화 결과</vt:lpstr>
      <vt:lpstr>문제점 ?</vt:lpstr>
      <vt:lpstr>PowerPoint 프레젠테이션</vt:lpstr>
    </vt:vector>
  </TitlesOfParts>
  <Company>디브리드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kim younsang</cp:lastModifiedBy>
  <cp:revision>412</cp:revision>
  <dcterms:created xsi:type="dcterms:W3CDTF">2011-06-13T04:09:39Z</dcterms:created>
  <dcterms:modified xsi:type="dcterms:W3CDTF">2019-12-17T15:03:20Z</dcterms:modified>
</cp:coreProperties>
</file>