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4" r:id="rId10"/>
    <p:sldId id="267" r:id="rId11"/>
    <p:sldId id="265" r:id="rId12"/>
    <p:sldId id="266" r:id="rId13"/>
    <p:sldId id="259" r:id="rId14"/>
  </p:sldIdLst>
  <p:sldSz cx="9144000" cy="5143500" type="screen16x9"/>
  <p:notesSz cx="6858000" cy="9144000"/>
  <p:embeddedFontLst>
    <p:embeddedFont>
      <p:font typeface="DX시인과나" panose="02020600000000000000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Franklin Gothic Medium" panose="020B0603020102020204" pitchFamily="34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04B"/>
    <a:srgbClr val="482917"/>
    <a:srgbClr val="0C7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1" autoAdjust="0"/>
    <p:restoredTop sz="86462" autoAdjust="0"/>
  </p:normalViewPr>
  <p:slideViewPr>
    <p:cSldViewPr>
      <p:cViewPr varScale="1">
        <p:scale>
          <a:sx n="100" d="100"/>
          <a:sy n="100" d="100"/>
        </p:scale>
        <p:origin x="-108" y="-9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6899-2133-4ED4-B8D8-5B0218F82DBA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C866-038C-4468-8FB3-E8AEE55DE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4C866-038C-4468-8FB3-E8AEE55DE4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357818" y="1500180"/>
            <a:ext cx="3786182" cy="3643320"/>
            <a:chOff x="5357818" y="1500180"/>
            <a:chExt cx="3786182" cy="3643320"/>
          </a:xfrm>
        </p:grpSpPr>
        <p:pic>
          <p:nvPicPr>
            <p:cNvPr id="8" name="Picture 8" descr="C:\Users\의정부시청\Desktop\Starbucks.png"/>
            <p:cNvPicPr>
              <a:picLocks noChangeAspect="1" noChangeArrowheads="1"/>
            </p:cNvPicPr>
            <p:nvPr/>
          </p:nvPicPr>
          <p:blipFill>
            <a:blip r:embed="rId2" cstate="print"/>
            <a:srcRect r="21995" b="24043"/>
            <a:stretch>
              <a:fillRect/>
            </a:stretch>
          </p:blipFill>
          <p:spPr bwMode="auto">
            <a:xfrm>
              <a:off x="5429256" y="1500180"/>
              <a:ext cx="3714744" cy="3643320"/>
            </a:xfrm>
            <a:prstGeom prst="rect">
              <a:avLst/>
            </a:prstGeom>
            <a:noFill/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r="26468" b="30137"/>
            <a:stretch>
              <a:fillRect/>
            </a:stretch>
          </p:blipFill>
          <p:spPr bwMode="auto">
            <a:xfrm>
              <a:off x="5357818" y="1500180"/>
              <a:ext cx="3786182" cy="364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344934" y="1000114"/>
            <a:ext cx="24541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11205" y="2214560"/>
            <a:ext cx="812050" cy="714380"/>
            <a:chOff x="655676" y="2214560"/>
            <a:chExt cx="812050" cy="714380"/>
          </a:xfrm>
        </p:grpSpPr>
        <p:sp>
          <p:nvSpPr>
            <p:cNvPr id="9" name="직사각형 8"/>
            <p:cNvSpPr/>
            <p:nvPr/>
          </p:nvSpPr>
          <p:spPr>
            <a:xfrm>
              <a:off x="714348" y="2743200"/>
              <a:ext cx="500065" cy="11430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655676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그룹 10"/>
          <p:cNvGrpSpPr/>
          <p:nvPr userDrawn="1"/>
        </p:nvGrpSpPr>
        <p:grpSpPr>
          <a:xfrm>
            <a:off x="2097102" y="2214560"/>
            <a:ext cx="812050" cy="714380"/>
            <a:chOff x="1785918" y="2214560"/>
            <a:chExt cx="812050" cy="714380"/>
          </a:xfrm>
        </p:grpSpPr>
        <p:sp>
          <p:nvSpPr>
            <p:cNvPr id="12" name="직사각형 11"/>
            <p:cNvSpPr/>
            <p:nvPr/>
          </p:nvSpPr>
          <p:spPr>
            <a:xfrm>
              <a:off x="1844590" y="2659380"/>
              <a:ext cx="500065" cy="19812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1785918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그룹 13"/>
          <p:cNvGrpSpPr/>
          <p:nvPr userDrawn="1"/>
        </p:nvGrpSpPr>
        <p:grpSpPr>
          <a:xfrm>
            <a:off x="3482999" y="2214560"/>
            <a:ext cx="812050" cy="714380"/>
            <a:chOff x="3000364" y="2214560"/>
            <a:chExt cx="812050" cy="714380"/>
          </a:xfrm>
        </p:grpSpPr>
        <p:sp>
          <p:nvSpPr>
            <p:cNvPr id="15" name="직사각형 14"/>
            <p:cNvSpPr/>
            <p:nvPr/>
          </p:nvSpPr>
          <p:spPr>
            <a:xfrm>
              <a:off x="3059036" y="2575560"/>
              <a:ext cx="500065" cy="28194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3000364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그룹 16"/>
          <p:cNvGrpSpPr/>
          <p:nvPr userDrawn="1"/>
        </p:nvGrpSpPr>
        <p:grpSpPr>
          <a:xfrm>
            <a:off x="4868896" y="2214560"/>
            <a:ext cx="812050" cy="714380"/>
            <a:chOff x="4143372" y="2214560"/>
            <a:chExt cx="812050" cy="714380"/>
          </a:xfrm>
        </p:grpSpPr>
        <p:sp>
          <p:nvSpPr>
            <p:cNvPr id="18" name="직사각형 17"/>
            <p:cNvSpPr/>
            <p:nvPr/>
          </p:nvSpPr>
          <p:spPr>
            <a:xfrm>
              <a:off x="4202044" y="2476500"/>
              <a:ext cx="500065" cy="38100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4143372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그룹 19"/>
          <p:cNvGrpSpPr/>
          <p:nvPr userDrawn="1"/>
        </p:nvGrpSpPr>
        <p:grpSpPr>
          <a:xfrm>
            <a:off x="6254793" y="2214560"/>
            <a:ext cx="812050" cy="714380"/>
            <a:chOff x="5357818" y="2214560"/>
            <a:chExt cx="812050" cy="714380"/>
          </a:xfrm>
        </p:grpSpPr>
        <p:sp>
          <p:nvSpPr>
            <p:cNvPr id="21" name="직사각형 20"/>
            <p:cNvSpPr/>
            <p:nvPr/>
          </p:nvSpPr>
          <p:spPr>
            <a:xfrm>
              <a:off x="5416490" y="2377440"/>
              <a:ext cx="500065" cy="48006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5357818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그룹 22"/>
          <p:cNvGrpSpPr/>
          <p:nvPr userDrawn="1"/>
        </p:nvGrpSpPr>
        <p:grpSpPr>
          <a:xfrm>
            <a:off x="7640691" y="2214560"/>
            <a:ext cx="812050" cy="714380"/>
            <a:chOff x="6858016" y="2214560"/>
            <a:chExt cx="812050" cy="714380"/>
          </a:xfrm>
        </p:grpSpPr>
        <p:sp>
          <p:nvSpPr>
            <p:cNvPr id="24" name="직사각형 23"/>
            <p:cNvSpPr/>
            <p:nvPr/>
          </p:nvSpPr>
          <p:spPr>
            <a:xfrm>
              <a:off x="6916688" y="2247900"/>
              <a:ext cx="500065" cy="609602"/>
            </a:xfrm>
            <a:prstGeom prst="rect">
              <a:avLst/>
            </a:prstGeom>
            <a:solidFill>
              <a:srgbClr val="482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4950"/>
            <a:stretch>
              <a:fillRect/>
            </a:stretch>
          </p:blipFill>
          <p:spPr bwMode="auto">
            <a:xfrm>
              <a:off x="6858016" y="2214560"/>
              <a:ext cx="81205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C:\Users\의정부시청\Desktop\Starbuck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2756" y="82840"/>
            <a:ext cx="490774" cy="49431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693710" y="500048"/>
            <a:ext cx="8286808" cy="446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79375" y="4648214"/>
            <a:ext cx="530225" cy="428625"/>
          </a:xfrm>
          <a:custGeom>
            <a:avLst/>
            <a:gdLst/>
            <a:ahLst/>
            <a:cxnLst>
              <a:cxn ang="0">
                <a:pos x="518" y="264"/>
              </a:cxn>
              <a:cxn ang="0">
                <a:pos x="339" y="307"/>
              </a:cxn>
              <a:cxn ang="0">
                <a:pos x="242" y="370"/>
              </a:cxn>
              <a:cxn ang="0">
                <a:pos x="307" y="345"/>
              </a:cxn>
              <a:cxn ang="0">
                <a:pos x="422" y="308"/>
              </a:cxn>
              <a:cxn ang="0">
                <a:pos x="544" y="296"/>
              </a:cxn>
              <a:cxn ang="0">
                <a:pos x="635" y="342"/>
              </a:cxn>
              <a:cxn ang="0">
                <a:pos x="600" y="390"/>
              </a:cxn>
              <a:cxn ang="0">
                <a:pos x="443" y="459"/>
              </a:cxn>
              <a:cxn ang="0">
                <a:pos x="249" y="491"/>
              </a:cxn>
              <a:cxn ang="0">
                <a:pos x="156" y="468"/>
              </a:cxn>
              <a:cxn ang="0">
                <a:pos x="83" y="416"/>
              </a:cxn>
              <a:cxn ang="0">
                <a:pos x="94" y="330"/>
              </a:cxn>
              <a:cxn ang="0">
                <a:pos x="179" y="272"/>
              </a:cxn>
              <a:cxn ang="0">
                <a:pos x="290" y="234"/>
              </a:cxn>
              <a:cxn ang="0">
                <a:pos x="392" y="219"/>
              </a:cxn>
              <a:cxn ang="0">
                <a:pos x="462" y="224"/>
              </a:cxn>
              <a:cxn ang="0">
                <a:pos x="529" y="243"/>
              </a:cxn>
              <a:cxn ang="0">
                <a:pos x="549" y="210"/>
              </a:cxn>
              <a:cxn ang="0">
                <a:pos x="507" y="169"/>
              </a:cxn>
              <a:cxn ang="0">
                <a:pos x="520" y="90"/>
              </a:cxn>
              <a:cxn ang="0">
                <a:pos x="490" y="58"/>
              </a:cxn>
              <a:cxn ang="0">
                <a:pos x="411" y="16"/>
              </a:cxn>
              <a:cxn ang="0">
                <a:pos x="310" y="1"/>
              </a:cxn>
              <a:cxn ang="0">
                <a:pos x="177" y="9"/>
              </a:cxn>
              <a:cxn ang="0">
                <a:pos x="68" y="64"/>
              </a:cxn>
              <a:cxn ang="0">
                <a:pos x="155" y="44"/>
              </a:cxn>
              <a:cxn ang="0">
                <a:pos x="254" y="26"/>
              </a:cxn>
              <a:cxn ang="0">
                <a:pos x="358" y="29"/>
              </a:cxn>
              <a:cxn ang="0">
                <a:pos x="444" y="51"/>
              </a:cxn>
              <a:cxn ang="0">
                <a:pos x="503" y="109"/>
              </a:cxn>
              <a:cxn ang="0">
                <a:pos x="475" y="161"/>
              </a:cxn>
              <a:cxn ang="0">
                <a:pos x="407" y="183"/>
              </a:cxn>
              <a:cxn ang="0">
                <a:pos x="313" y="198"/>
              </a:cxn>
              <a:cxn ang="0">
                <a:pos x="225" y="224"/>
              </a:cxn>
              <a:cxn ang="0">
                <a:pos x="143" y="233"/>
              </a:cxn>
              <a:cxn ang="0">
                <a:pos x="31" y="184"/>
              </a:cxn>
              <a:cxn ang="0">
                <a:pos x="96" y="127"/>
              </a:cxn>
              <a:cxn ang="0">
                <a:pos x="197" y="112"/>
              </a:cxn>
              <a:cxn ang="0">
                <a:pos x="300" y="119"/>
              </a:cxn>
              <a:cxn ang="0">
                <a:pos x="358" y="127"/>
              </a:cxn>
              <a:cxn ang="0">
                <a:pos x="265" y="93"/>
              </a:cxn>
              <a:cxn ang="0">
                <a:pos x="111" y="94"/>
              </a:cxn>
              <a:cxn ang="0">
                <a:pos x="0" y="171"/>
              </a:cxn>
              <a:cxn ang="0">
                <a:pos x="42" y="239"/>
              </a:cxn>
              <a:cxn ang="0">
                <a:pos x="96" y="265"/>
              </a:cxn>
              <a:cxn ang="0">
                <a:pos x="110" y="288"/>
              </a:cxn>
              <a:cxn ang="0">
                <a:pos x="73" y="324"/>
              </a:cxn>
              <a:cxn ang="0">
                <a:pos x="44" y="365"/>
              </a:cxn>
              <a:cxn ang="0">
                <a:pos x="69" y="453"/>
              </a:cxn>
              <a:cxn ang="0">
                <a:pos x="134" y="503"/>
              </a:cxn>
              <a:cxn ang="0">
                <a:pos x="233" y="537"/>
              </a:cxn>
              <a:cxn ang="0">
                <a:pos x="352" y="530"/>
              </a:cxn>
              <a:cxn ang="0">
                <a:pos x="498" y="495"/>
              </a:cxn>
              <a:cxn ang="0">
                <a:pos x="616" y="435"/>
              </a:cxn>
              <a:cxn ang="0">
                <a:pos x="669" y="352"/>
              </a:cxn>
            </a:cxnLst>
            <a:rect l="0" t="0" r="r" b="b"/>
            <a:pathLst>
              <a:path w="670" h="541">
                <a:moveTo>
                  <a:pt x="662" y="302"/>
                </a:moveTo>
                <a:lnTo>
                  <a:pt x="636" y="287"/>
                </a:lnTo>
                <a:lnTo>
                  <a:pt x="608" y="275"/>
                </a:lnTo>
                <a:lnTo>
                  <a:pt x="579" y="269"/>
                </a:lnTo>
                <a:lnTo>
                  <a:pt x="549" y="264"/>
                </a:lnTo>
                <a:lnTo>
                  <a:pt x="518" y="264"/>
                </a:lnTo>
                <a:lnTo>
                  <a:pt x="487" y="266"/>
                </a:lnTo>
                <a:lnTo>
                  <a:pt x="456" y="270"/>
                </a:lnTo>
                <a:lnTo>
                  <a:pt x="424" y="277"/>
                </a:lnTo>
                <a:lnTo>
                  <a:pt x="394" y="286"/>
                </a:lnTo>
                <a:lnTo>
                  <a:pt x="366" y="295"/>
                </a:lnTo>
                <a:lnTo>
                  <a:pt x="339" y="307"/>
                </a:lnTo>
                <a:lnTo>
                  <a:pt x="314" y="319"/>
                </a:lnTo>
                <a:lnTo>
                  <a:pt x="291" y="332"/>
                </a:lnTo>
                <a:lnTo>
                  <a:pt x="271" y="345"/>
                </a:lnTo>
                <a:lnTo>
                  <a:pt x="254" y="358"/>
                </a:lnTo>
                <a:lnTo>
                  <a:pt x="241" y="371"/>
                </a:lnTo>
                <a:lnTo>
                  <a:pt x="242" y="370"/>
                </a:lnTo>
                <a:lnTo>
                  <a:pt x="247" y="369"/>
                </a:lnTo>
                <a:lnTo>
                  <a:pt x="255" y="365"/>
                </a:lnTo>
                <a:lnTo>
                  <a:pt x="264" y="362"/>
                </a:lnTo>
                <a:lnTo>
                  <a:pt x="277" y="356"/>
                </a:lnTo>
                <a:lnTo>
                  <a:pt x="291" y="352"/>
                </a:lnTo>
                <a:lnTo>
                  <a:pt x="307" y="345"/>
                </a:lnTo>
                <a:lnTo>
                  <a:pt x="324" y="339"/>
                </a:lnTo>
                <a:lnTo>
                  <a:pt x="341" y="332"/>
                </a:lnTo>
                <a:lnTo>
                  <a:pt x="361" y="326"/>
                </a:lnTo>
                <a:lnTo>
                  <a:pt x="382" y="319"/>
                </a:lnTo>
                <a:lnTo>
                  <a:pt x="401" y="314"/>
                </a:lnTo>
                <a:lnTo>
                  <a:pt x="422" y="308"/>
                </a:lnTo>
                <a:lnTo>
                  <a:pt x="443" y="303"/>
                </a:lnTo>
                <a:lnTo>
                  <a:pt x="462" y="300"/>
                </a:lnTo>
                <a:lnTo>
                  <a:pt x="482" y="296"/>
                </a:lnTo>
                <a:lnTo>
                  <a:pt x="502" y="294"/>
                </a:lnTo>
                <a:lnTo>
                  <a:pt x="522" y="294"/>
                </a:lnTo>
                <a:lnTo>
                  <a:pt x="544" y="296"/>
                </a:lnTo>
                <a:lnTo>
                  <a:pt x="566" y="300"/>
                </a:lnTo>
                <a:lnTo>
                  <a:pt x="587" y="305"/>
                </a:lnTo>
                <a:lnTo>
                  <a:pt x="605" y="315"/>
                </a:lnTo>
                <a:lnTo>
                  <a:pt x="621" y="325"/>
                </a:lnTo>
                <a:lnTo>
                  <a:pt x="634" y="339"/>
                </a:lnTo>
                <a:lnTo>
                  <a:pt x="635" y="342"/>
                </a:lnTo>
                <a:lnTo>
                  <a:pt x="635" y="347"/>
                </a:lnTo>
                <a:lnTo>
                  <a:pt x="633" y="353"/>
                </a:lnTo>
                <a:lnTo>
                  <a:pt x="628" y="361"/>
                </a:lnTo>
                <a:lnTo>
                  <a:pt x="621" y="369"/>
                </a:lnTo>
                <a:lnTo>
                  <a:pt x="612" y="379"/>
                </a:lnTo>
                <a:lnTo>
                  <a:pt x="600" y="390"/>
                </a:lnTo>
                <a:lnTo>
                  <a:pt x="583" y="400"/>
                </a:lnTo>
                <a:lnTo>
                  <a:pt x="564" y="412"/>
                </a:lnTo>
                <a:lnTo>
                  <a:pt x="541" y="423"/>
                </a:lnTo>
                <a:lnTo>
                  <a:pt x="512" y="436"/>
                </a:lnTo>
                <a:lnTo>
                  <a:pt x="480" y="447"/>
                </a:lnTo>
                <a:lnTo>
                  <a:pt x="443" y="459"/>
                </a:lnTo>
                <a:lnTo>
                  <a:pt x="399" y="469"/>
                </a:lnTo>
                <a:lnTo>
                  <a:pt x="351" y="480"/>
                </a:lnTo>
                <a:lnTo>
                  <a:pt x="296" y="489"/>
                </a:lnTo>
                <a:lnTo>
                  <a:pt x="281" y="491"/>
                </a:lnTo>
                <a:lnTo>
                  <a:pt x="265" y="491"/>
                </a:lnTo>
                <a:lnTo>
                  <a:pt x="249" y="491"/>
                </a:lnTo>
                <a:lnTo>
                  <a:pt x="233" y="490"/>
                </a:lnTo>
                <a:lnTo>
                  <a:pt x="217" y="488"/>
                </a:lnTo>
                <a:lnTo>
                  <a:pt x="202" y="484"/>
                </a:lnTo>
                <a:lnTo>
                  <a:pt x="186" y="480"/>
                </a:lnTo>
                <a:lnTo>
                  <a:pt x="171" y="475"/>
                </a:lnTo>
                <a:lnTo>
                  <a:pt x="156" y="468"/>
                </a:lnTo>
                <a:lnTo>
                  <a:pt x="142" y="462"/>
                </a:lnTo>
                <a:lnTo>
                  <a:pt x="128" y="454"/>
                </a:lnTo>
                <a:lnTo>
                  <a:pt x="115" y="446"/>
                </a:lnTo>
                <a:lnTo>
                  <a:pt x="104" y="437"/>
                </a:lnTo>
                <a:lnTo>
                  <a:pt x="92" y="427"/>
                </a:lnTo>
                <a:lnTo>
                  <a:pt x="83" y="416"/>
                </a:lnTo>
                <a:lnTo>
                  <a:pt x="74" y="406"/>
                </a:lnTo>
                <a:lnTo>
                  <a:pt x="68" y="393"/>
                </a:lnTo>
                <a:lnTo>
                  <a:pt x="67" y="378"/>
                </a:lnTo>
                <a:lnTo>
                  <a:pt x="72" y="360"/>
                </a:lnTo>
                <a:lnTo>
                  <a:pt x="82" y="341"/>
                </a:lnTo>
                <a:lnTo>
                  <a:pt x="94" y="330"/>
                </a:lnTo>
                <a:lnTo>
                  <a:pt x="106" y="318"/>
                </a:lnTo>
                <a:lnTo>
                  <a:pt x="119" y="308"/>
                </a:lnTo>
                <a:lnTo>
                  <a:pt x="133" y="299"/>
                </a:lnTo>
                <a:lnTo>
                  <a:pt x="148" y="289"/>
                </a:lnTo>
                <a:lnTo>
                  <a:pt x="163" y="280"/>
                </a:lnTo>
                <a:lnTo>
                  <a:pt x="179" y="272"/>
                </a:lnTo>
                <a:lnTo>
                  <a:pt x="195" y="264"/>
                </a:lnTo>
                <a:lnTo>
                  <a:pt x="212" y="257"/>
                </a:lnTo>
                <a:lnTo>
                  <a:pt x="231" y="250"/>
                </a:lnTo>
                <a:lnTo>
                  <a:pt x="250" y="244"/>
                </a:lnTo>
                <a:lnTo>
                  <a:pt x="270" y="239"/>
                </a:lnTo>
                <a:lnTo>
                  <a:pt x="290" y="234"/>
                </a:lnTo>
                <a:lnTo>
                  <a:pt x="311" y="229"/>
                </a:lnTo>
                <a:lnTo>
                  <a:pt x="332" y="226"/>
                </a:lnTo>
                <a:lnTo>
                  <a:pt x="355" y="222"/>
                </a:lnTo>
                <a:lnTo>
                  <a:pt x="368" y="221"/>
                </a:lnTo>
                <a:lnTo>
                  <a:pt x="381" y="220"/>
                </a:lnTo>
                <a:lnTo>
                  <a:pt x="392" y="219"/>
                </a:lnTo>
                <a:lnTo>
                  <a:pt x="405" y="219"/>
                </a:lnTo>
                <a:lnTo>
                  <a:pt x="416" y="219"/>
                </a:lnTo>
                <a:lnTo>
                  <a:pt x="428" y="219"/>
                </a:lnTo>
                <a:lnTo>
                  <a:pt x="439" y="220"/>
                </a:lnTo>
                <a:lnTo>
                  <a:pt x="451" y="221"/>
                </a:lnTo>
                <a:lnTo>
                  <a:pt x="462" y="224"/>
                </a:lnTo>
                <a:lnTo>
                  <a:pt x="473" y="226"/>
                </a:lnTo>
                <a:lnTo>
                  <a:pt x="484" y="228"/>
                </a:lnTo>
                <a:lnTo>
                  <a:pt x="496" y="232"/>
                </a:lnTo>
                <a:lnTo>
                  <a:pt x="507" y="235"/>
                </a:lnTo>
                <a:lnTo>
                  <a:pt x="518" y="239"/>
                </a:lnTo>
                <a:lnTo>
                  <a:pt x="529" y="243"/>
                </a:lnTo>
                <a:lnTo>
                  <a:pt x="541" y="248"/>
                </a:lnTo>
                <a:lnTo>
                  <a:pt x="594" y="249"/>
                </a:lnTo>
                <a:lnTo>
                  <a:pt x="583" y="237"/>
                </a:lnTo>
                <a:lnTo>
                  <a:pt x="573" y="227"/>
                </a:lnTo>
                <a:lnTo>
                  <a:pt x="562" y="218"/>
                </a:lnTo>
                <a:lnTo>
                  <a:pt x="549" y="210"/>
                </a:lnTo>
                <a:lnTo>
                  <a:pt x="536" y="203"/>
                </a:lnTo>
                <a:lnTo>
                  <a:pt x="522" y="197"/>
                </a:lnTo>
                <a:lnTo>
                  <a:pt x="509" y="191"/>
                </a:lnTo>
                <a:lnTo>
                  <a:pt x="494" y="188"/>
                </a:lnTo>
                <a:lnTo>
                  <a:pt x="502" y="179"/>
                </a:lnTo>
                <a:lnTo>
                  <a:pt x="507" y="169"/>
                </a:lnTo>
                <a:lnTo>
                  <a:pt x="513" y="160"/>
                </a:lnTo>
                <a:lnTo>
                  <a:pt x="518" y="151"/>
                </a:lnTo>
                <a:lnTo>
                  <a:pt x="522" y="136"/>
                </a:lnTo>
                <a:lnTo>
                  <a:pt x="522" y="120"/>
                </a:lnTo>
                <a:lnTo>
                  <a:pt x="522" y="105"/>
                </a:lnTo>
                <a:lnTo>
                  <a:pt x="520" y="90"/>
                </a:lnTo>
                <a:lnTo>
                  <a:pt x="517" y="83"/>
                </a:lnTo>
                <a:lnTo>
                  <a:pt x="512" y="76"/>
                </a:lnTo>
                <a:lnTo>
                  <a:pt x="507" y="70"/>
                </a:lnTo>
                <a:lnTo>
                  <a:pt x="502" y="66"/>
                </a:lnTo>
                <a:lnTo>
                  <a:pt x="496" y="62"/>
                </a:lnTo>
                <a:lnTo>
                  <a:pt x="490" y="58"/>
                </a:lnTo>
                <a:lnTo>
                  <a:pt x="485" y="54"/>
                </a:lnTo>
                <a:lnTo>
                  <a:pt x="480" y="51"/>
                </a:lnTo>
                <a:lnTo>
                  <a:pt x="461" y="39"/>
                </a:lnTo>
                <a:lnTo>
                  <a:pt x="443" y="30"/>
                </a:lnTo>
                <a:lnTo>
                  <a:pt x="427" y="22"/>
                </a:lnTo>
                <a:lnTo>
                  <a:pt x="411" y="16"/>
                </a:lnTo>
                <a:lnTo>
                  <a:pt x="396" y="11"/>
                </a:lnTo>
                <a:lnTo>
                  <a:pt x="381" y="8"/>
                </a:lnTo>
                <a:lnTo>
                  <a:pt x="367" y="6"/>
                </a:lnTo>
                <a:lnTo>
                  <a:pt x="352" y="5"/>
                </a:lnTo>
                <a:lnTo>
                  <a:pt x="332" y="2"/>
                </a:lnTo>
                <a:lnTo>
                  <a:pt x="310" y="1"/>
                </a:lnTo>
                <a:lnTo>
                  <a:pt x="288" y="1"/>
                </a:lnTo>
                <a:lnTo>
                  <a:pt x="266" y="0"/>
                </a:lnTo>
                <a:lnTo>
                  <a:pt x="243" y="1"/>
                </a:lnTo>
                <a:lnTo>
                  <a:pt x="222" y="2"/>
                </a:lnTo>
                <a:lnTo>
                  <a:pt x="198" y="5"/>
                </a:lnTo>
                <a:lnTo>
                  <a:pt x="177" y="9"/>
                </a:lnTo>
                <a:lnTo>
                  <a:pt x="155" y="14"/>
                </a:lnTo>
                <a:lnTo>
                  <a:pt x="135" y="21"/>
                </a:lnTo>
                <a:lnTo>
                  <a:pt x="115" y="29"/>
                </a:lnTo>
                <a:lnTo>
                  <a:pt x="98" y="39"/>
                </a:lnTo>
                <a:lnTo>
                  <a:pt x="82" y="51"/>
                </a:lnTo>
                <a:lnTo>
                  <a:pt x="68" y="64"/>
                </a:lnTo>
                <a:lnTo>
                  <a:pt x="56" y="79"/>
                </a:lnTo>
                <a:lnTo>
                  <a:pt x="46" y="98"/>
                </a:lnTo>
                <a:lnTo>
                  <a:pt x="111" y="70"/>
                </a:lnTo>
                <a:lnTo>
                  <a:pt x="126" y="59"/>
                </a:lnTo>
                <a:lnTo>
                  <a:pt x="141" y="51"/>
                </a:lnTo>
                <a:lnTo>
                  <a:pt x="155" y="44"/>
                </a:lnTo>
                <a:lnTo>
                  <a:pt x="167" y="39"/>
                </a:lnTo>
                <a:lnTo>
                  <a:pt x="182" y="36"/>
                </a:lnTo>
                <a:lnTo>
                  <a:pt x="197" y="33"/>
                </a:lnTo>
                <a:lnTo>
                  <a:pt x="215" y="31"/>
                </a:lnTo>
                <a:lnTo>
                  <a:pt x="234" y="29"/>
                </a:lnTo>
                <a:lnTo>
                  <a:pt x="254" y="26"/>
                </a:lnTo>
                <a:lnTo>
                  <a:pt x="272" y="25"/>
                </a:lnTo>
                <a:lnTo>
                  <a:pt x="291" y="25"/>
                </a:lnTo>
                <a:lnTo>
                  <a:pt x="308" y="25"/>
                </a:lnTo>
                <a:lnTo>
                  <a:pt x="325" y="25"/>
                </a:lnTo>
                <a:lnTo>
                  <a:pt x="341" y="26"/>
                </a:lnTo>
                <a:lnTo>
                  <a:pt x="358" y="29"/>
                </a:lnTo>
                <a:lnTo>
                  <a:pt x="374" y="30"/>
                </a:lnTo>
                <a:lnTo>
                  <a:pt x="389" y="33"/>
                </a:lnTo>
                <a:lnTo>
                  <a:pt x="404" y="37"/>
                </a:lnTo>
                <a:lnTo>
                  <a:pt x="417" y="41"/>
                </a:lnTo>
                <a:lnTo>
                  <a:pt x="431" y="46"/>
                </a:lnTo>
                <a:lnTo>
                  <a:pt x="444" y="51"/>
                </a:lnTo>
                <a:lnTo>
                  <a:pt x="457" y="56"/>
                </a:lnTo>
                <a:lnTo>
                  <a:pt x="469" y="63"/>
                </a:lnTo>
                <a:lnTo>
                  <a:pt x="481" y="70"/>
                </a:lnTo>
                <a:lnTo>
                  <a:pt x="494" y="84"/>
                </a:lnTo>
                <a:lnTo>
                  <a:pt x="500" y="97"/>
                </a:lnTo>
                <a:lnTo>
                  <a:pt x="503" y="109"/>
                </a:lnTo>
                <a:lnTo>
                  <a:pt x="500" y="121"/>
                </a:lnTo>
                <a:lnTo>
                  <a:pt x="497" y="129"/>
                </a:lnTo>
                <a:lnTo>
                  <a:pt x="492" y="138"/>
                </a:lnTo>
                <a:lnTo>
                  <a:pt x="487" y="146"/>
                </a:lnTo>
                <a:lnTo>
                  <a:pt x="481" y="153"/>
                </a:lnTo>
                <a:lnTo>
                  <a:pt x="475" y="161"/>
                </a:lnTo>
                <a:lnTo>
                  <a:pt x="468" y="169"/>
                </a:lnTo>
                <a:lnTo>
                  <a:pt x="461" y="176"/>
                </a:lnTo>
                <a:lnTo>
                  <a:pt x="453" y="183"/>
                </a:lnTo>
                <a:lnTo>
                  <a:pt x="438" y="183"/>
                </a:lnTo>
                <a:lnTo>
                  <a:pt x="422" y="183"/>
                </a:lnTo>
                <a:lnTo>
                  <a:pt x="407" y="183"/>
                </a:lnTo>
                <a:lnTo>
                  <a:pt x="391" y="184"/>
                </a:lnTo>
                <a:lnTo>
                  <a:pt x="376" y="187"/>
                </a:lnTo>
                <a:lnTo>
                  <a:pt x="360" y="189"/>
                </a:lnTo>
                <a:lnTo>
                  <a:pt x="344" y="191"/>
                </a:lnTo>
                <a:lnTo>
                  <a:pt x="329" y="195"/>
                </a:lnTo>
                <a:lnTo>
                  <a:pt x="313" y="198"/>
                </a:lnTo>
                <a:lnTo>
                  <a:pt x="298" y="202"/>
                </a:lnTo>
                <a:lnTo>
                  <a:pt x="283" y="206"/>
                </a:lnTo>
                <a:lnTo>
                  <a:pt x="268" y="210"/>
                </a:lnTo>
                <a:lnTo>
                  <a:pt x="254" y="214"/>
                </a:lnTo>
                <a:lnTo>
                  <a:pt x="239" y="219"/>
                </a:lnTo>
                <a:lnTo>
                  <a:pt x="225" y="224"/>
                </a:lnTo>
                <a:lnTo>
                  <a:pt x="212" y="228"/>
                </a:lnTo>
                <a:lnTo>
                  <a:pt x="207" y="231"/>
                </a:lnTo>
                <a:lnTo>
                  <a:pt x="201" y="233"/>
                </a:lnTo>
                <a:lnTo>
                  <a:pt x="194" y="235"/>
                </a:lnTo>
                <a:lnTo>
                  <a:pt x="188" y="237"/>
                </a:lnTo>
                <a:lnTo>
                  <a:pt x="143" y="233"/>
                </a:lnTo>
                <a:lnTo>
                  <a:pt x="107" y="226"/>
                </a:lnTo>
                <a:lnTo>
                  <a:pt x="80" y="218"/>
                </a:lnTo>
                <a:lnTo>
                  <a:pt x="59" y="209"/>
                </a:lnTo>
                <a:lnTo>
                  <a:pt x="45" y="199"/>
                </a:lnTo>
                <a:lnTo>
                  <a:pt x="36" y="191"/>
                </a:lnTo>
                <a:lnTo>
                  <a:pt x="31" y="184"/>
                </a:lnTo>
                <a:lnTo>
                  <a:pt x="31" y="180"/>
                </a:lnTo>
                <a:lnTo>
                  <a:pt x="39" y="166"/>
                </a:lnTo>
                <a:lnTo>
                  <a:pt x="50" y="154"/>
                </a:lnTo>
                <a:lnTo>
                  <a:pt x="64" y="144"/>
                </a:lnTo>
                <a:lnTo>
                  <a:pt x="79" y="135"/>
                </a:lnTo>
                <a:lnTo>
                  <a:pt x="96" y="127"/>
                </a:lnTo>
                <a:lnTo>
                  <a:pt x="113" y="121"/>
                </a:lnTo>
                <a:lnTo>
                  <a:pt x="130" y="116"/>
                </a:lnTo>
                <a:lnTo>
                  <a:pt x="147" y="114"/>
                </a:lnTo>
                <a:lnTo>
                  <a:pt x="163" y="113"/>
                </a:lnTo>
                <a:lnTo>
                  <a:pt x="180" y="112"/>
                </a:lnTo>
                <a:lnTo>
                  <a:pt x="197" y="112"/>
                </a:lnTo>
                <a:lnTo>
                  <a:pt x="216" y="112"/>
                </a:lnTo>
                <a:lnTo>
                  <a:pt x="233" y="113"/>
                </a:lnTo>
                <a:lnTo>
                  <a:pt x="252" y="114"/>
                </a:lnTo>
                <a:lnTo>
                  <a:pt x="269" y="115"/>
                </a:lnTo>
                <a:lnTo>
                  <a:pt x="285" y="116"/>
                </a:lnTo>
                <a:lnTo>
                  <a:pt x="300" y="119"/>
                </a:lnTo>
                <a:lnTo>
                  <a:pt x="314" y="120"/>
                </a:lnTo>
                <a:lnTo>
                  <a:pt x="326" y="122"/>
                </a:lnTo>
                <a:lnTo>
                  <a:pt x="338" y="123"/>
                </a:lnTo>
                <a:lnTo>
                  <a:pt x="346" y="124"/>
                </a:lnTo>
                <a:lnTo>
                  <a:pt x="353" y="126"/>
                </a:lnTo>
                <a:lnTo>
                  <a:pt x="358" y="127"/>
                </a:lnTo>
                <a:lnTo>
                  <a:pt x="359" y="127"/>
                </a:lnTo>
                <a:lnTo>
                  <a:pt x="345" y="119"/>
                </a:lnTo>
                <a:lnTo>
                  <a:pt x="329" y="112"/>
                </a:lnTo>
                <a:lnTo>
                  <a:pt x="310" y="105"/>
                </a:lnTo>
                <a:lnTo>
                  <a:pt x="288" y="99"/>
                </a:lnTo>
                <a:lnTo>
                  <a:pt x="265" y="93"/>
                </a:lnTo>
                <a:lnTo>
                  <a:pt x="241" y="90"/>
                </a:lnTo>
                <a:lnTo>
                  <a:pt x="216" y="88"/>
                </a:lnTo>
                <a:lnTo>
                  <a:pt x="190" y="86"/>
                </a:lnTo>
                <a:lnTo>
                  <a:pt x="164" y="88"/>
                </a:lnTo>
                <a:lnTo>
                  <a:pt x="137" y="90"/>
                </a:lnTo>
                <a:lnTo>
                  <a:pt x="111" y="94"/>
                </a:lnTo>
                <a:lnTo>
                  <a:pt x="87" y="101"/>
                </a:lnTo>
                <a:lnTo>
                  <a:pt x="62" y="111"/>
                </a:lnTo>
                <a:lnTo>
                  <a:pt x="39" y="123"/>
                </a:lnTo>
                <a:lnTo>
                  <a:pt x="20" y="138"/>
                </a:lnTo>
                <a:lnTo>
                  <a:pt x="1" y="156"/>
                </a:lnTo>
                <a:lnTo>
                  <a:pt x="0" y="171"/>
                </a:lnTo>
                <a:lnTo>
                  <a:pt x="1" y="184"/>
                </a:lnTo>
                <a:lnTo>
                  <a:pt x="6" y="197"/>
                </a:lnTo>
                <a:lnTo>
                  <a:pt x="13" y="209"/>
                </a:lnTo>
                <a:lnTo>
                  <a:pt x="21" y="220"/>
                </a:lnTo>
                <a:lnTo>
                  <a:pt x="31" y="229"/>
                </a:lnTo>
                <a:lnTo>
                  <a:pt x="42" y="239"/>
                </a:lnTo>
                <a:lnTo>
                  <a:pt x="53" y="247"/>
                </a:lnTo>
                <a:lnTo>
                  <a:pt x="60" y="251"/>
                </a:lnTo>
                <a:lnTo>
                  <a:pt x="68" y="256"/>
                </a:lnTo>
                <a:lnTo>
                  <a:pt x="77" y="259"/>
                </a:lnTo>
                <a:lnTo>
                  <a:pt x="87" y="263"/>
                </a:lnTo>
                <a:lnTo>
                  <a:pt x="96" y="265"/>
                </a:lnTo>
                <a:lnTo>
                  <a:pt x="106" y="269"/>
                </a:lnTo>
                <a:lnTo>
                  <a:pt x="117" y="271"/>
                </a:lnTo>
                <a:lnTo>
                  <a:pt x="128" y="273"/>
                </a:lnTo>
                <a:lnTo>
                  <a:pt x="122" y="278"/>
                </a:lnTo>
                <a:lnTo>
                  <a:pt x="115" y="282"/>
                </a:lnTo>
                <a:lnTo>
                  <a:pt x="110" y="288"/>
                </a:lnTo>
                <a:lnTo>
                  <a:pt x="104" y="293"/>
                </a:lnTo>
                <a:lnTo>
                  <a:pt x="98" y="299"/>
                </a:lnTo>
                <a:lnTo>
                  <a:pt x="91" y="305"/>
                </a:lnTo>
                <a:lnTo>
                  <a:pt x="86" y="311"/>
                </a:lnTo>
                <a:lnTo>
                  <a:pt x="79" y="318"/>
                </a:lnTo>
                <a:lnTo>
                  <a:pt x="73" y="324"/>
                </a:lnTo>
                <a:lnTo>
                  <a:pt x="68" y="330"/>
                </a:lnTo>
                <a:lnTo>
                  <a:pt x="62" y="335"/>
                </a:lnTo>
                <a:lnTo>
                  <a:pt x="57" y="342"/>
                </a:lnTo>
                <a:lnTo>
                  <a:pt x="52" y="349"/>
                </a:lnTo>
                <a:lnTo>
                  <a:pt x="47" y="356"/>
                </a:lnTo>
                <a:lnTo>
                  <a:pt x="44" y="365"/>
                </a:lnTo>
                <a:lnTo>
                  <a:pt x="42" y="375"/>
                </a:lnTo>
                <a:lnTo>
                  <a:pt x="44" y="393"/>
                </a:lnTo>
                <a:lnTo>
                  <a:pt x="49" y="412"/>
                </a:lnTo>
                <a:lnTo>
                  <a:pt x="54" y="429"/>
                </a:lnTo>
                <a:lnTo>
                  <a:pt x="62" y="445"/>
                </a:lnTo>
                <a:lnTo>
                  <a:pt x="69" y="453"/>
                </a:lnTo>
                <a:lnTo>
                  <a:pt x="77" y="462"/>
                </a:lnTo>
                <a:lnTo>
                  <a:pt x="88" y="470"/>
                </a:lnTo>
                <a:lnTo>
                  <a:pt x="98" y="478"/>
                </a:lnTo>
                <a:lnTo>
                  <a:pt x="109" y="486"/>
                </a:lnTo>
                <a:lnTo>
                  <a:pt x="121" y="495"/>
                </a:lnTo>
                <a:lnTo>
                  <a:pt x="134" y="503"/>
                </a:lnTo>
                <a:lnTo>
                  <a:pt x="148" y="510"/>
                </a:lnTo>
                <a:lnTo>
                  <a:pt x="164" y="516"/>
                </a:lnTo>
                <a:lnTo>
                  <a:pt x="181" y="523"/>
                </a:lnTo>
                <a:lnTo>
                  <a:pt x="198" y="529"/>
                </a:lnTo>
                <a:lnTo>
                  <a:pt x="216" y="534"/>
                </a:lnTo>
                <a:lnTo>
                  <a:pt x="233" y="537"/>
                </a:lnTo>
                <a:lnTo>
                  <a:pt x="252" y="539"/>
                </a:lnTo>
                <a:lnTo>
                  <a:pt x="268" y="541"/>
                </a:lnTo>
                <a:lnTo>
                  <a:pt x="285" y="539"/>
                </a:lnTo>
                <a:lnTo>
                  <a:pt x="306" y="537"/>
                </a:lnTo>
                <a:lnTo>
                  <a:pt x="329" y="534"/>
                </a:lnTo>
                <a:lnTo>
                  <a:pt x="352" y="530"/>
                </a:lnTo>
                <a:lnTo>
                  <a:pt x="376" y="526"/>
                </a:lnTo>
                <a:lnTo>
                  <a:pt x="400" y="521"/>
                </a:lnTo>
                <a:lnTo>
                  <a:pt x="426" y="515"/>
                </a:lnTo>
                <a:lnTo>
                  <a:pt x="450" y="508"/>
                </a:lnTo>
                <a:lnTo>
                  <a:pt x="474" y="501"/>
                </a:lnTo>
                <a:lnTo>
                  <a:pt x="498" y="495"/>
                </a:lnTo>
                <a:lnTo>
                  <a:pt x="521" y="486"/>
                </a:lnTo>
                <a:lnTo>
                  <a:pt x="543" y="477"/>
                </a:lnTo>
                <a:lnTo>
                  <a:pt x="564" y="467"/>
                </a:lnTo>
                <a:lnTo>
                  <a:pt x="583" y="456"/>
                </a:lnTo>
                <a:lnTo>
                  <a:pt x="601" y="446"/>
                </a:lnTo>
                <a:lnTo>
                  <a:pt x="616" y="435"/>
                </a:lnTo>
                <a:lnTo>
                  <a:pt x="628" y="422"/>
                </a:lnTo>
                <a:lnTo>
                  <a:pt x="639" y="409"/>
                </a:lnTo>
                <a:lnTo>
                  <a:pt x="648" y="395"/>
                </a:lnTo>
                <a:lnTo>
                  <a:pt x="657" y="382"/>
                </a:lnTo>
                <a:lnTo>
                  <a:pt x="664" y="367"/>
                </a:lnTo>
                <a:lnTo>
                  <a:pt x="669" y="352"/>
                </a:lnTo>
                <a:lnTo>
                  <a:pt x="670" y="335"/>
                </a:lnTo>
                <a:lnTo>
                  <a:pt x="668" y="319"/>
                </a:lnTo>
                <a:lnTo>
                  <a:pt x="662" y="3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3690188" y="2340918"/>
            <a:ext cx="1763624" cy="461665"/>
            <a:chOff x="3651716" y="2340918"/>
            <a:chExt cx="176362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51716" y="2340918"/>
              <a:ext cx="176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Franklin Gothic Medium" pitchFamily="34" charset="0"/>
                </a:rPr>
                <a:t>THANK Y   U</a:t>
              </a:r>
              <a:endParaRPr lang="ko-KR" altLang="en-US" sz="2400" dirty="0" smtClean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pic>
          <p:nvPicPr>
            <p:cNvPr id="10" name="Picture 16" descr="C:\Users\의정부시청\Desktop\Starbuck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1087" y="2463309"/>
              <a:ext cx="215330" cy="21688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4991-E7B7-426D-8A84-6BE49E78D9A2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6443-69BE-41DA-85D1-56526225C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252" y="4897279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Franklin Gothic Medium" pitchFamily="34" charset="0"/>
              </a:rPr>
              <a:t>Copyright</a:t>
            </a:r>
            <a:r>
              <a:rPr lang="en-US" altLang="ko-KR" sz="1000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ko-KR" altLang="en-US" sz="1000" baseline="0" dirty="0" smtClean="0">
                <a:solidFill>
                  <a:schemeClr val="bg1"/>
                </a:solidFill>
                <a:latin typeface="Franklin Gothic Medium" pitchFamily="34" charset="0"/>
              </a:rPr>
              <a:t>ⓒ </a:t>
            </a:r>
            <a:r>
              <a:rPr lang="en-US" altLang="ko-KR" sz="1000" baseline="0" dirty="0" err="1" smtClean="0">
                <a:solidFill>
                  <a:schemeClr val="bg1"/>
                </a:solidFill>
                <a:latin typeface="Franklin Gothic Medium" pitchFamily="34" charset="0"/>
              </a:rPr>
              <a:t>Taekoo</a:t>
            </a:r>
            <a:r>
              <a:rPr lang="en-US" altLang="ko-KR" sz="1000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altLang="ko-KR" sz="1000" baseline="0" dirty="0" err="1" smtClean="0">
                <a:solidFill>
                  <a:schemeClr val="bg1"/>
                </a:solidFill>
                <a:latin typeface="Franklin Gothic Medium" pitchFamily="34" charset="0"/>
              </a:rPr>
              <a:t>Heo</a:t>
            </a:r>
            <a:r>
              <a:rPr lang="en-US" altLang="ko-KR" sz="1000" baseline="0" dirty="0" smtClean="0">
                <a:solidFill>
                  <a:schemeClr val="bg1"/>
                </a:solidFill>
                <a:latin typeface="Franklin Gothic Medium" pitchFamily="34" charset="0"/>
              </a:rPr>
              <a:t>, 2015</a:t>
            </a:r>
            <a:endParaRPr lang="ko-KR" altLang="en-US" sz="1000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01042" y="1180004"/>
            <a:ext cx="5017719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“</a:t>
            </a:r>
            <a:r>
              <a:rPr lang="ko-KR" altLang="en-US" sz="3600" b="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</a:t>
            </a:r>
            <a:r>
              <a:rPr lang="ko-KR" altLang="en-US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매장 주소 </a:t>
            </a:r>
            <a:r>
              <a:rPr lang="ko-KR" altLang="en-US" sz="36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분석</a:t>
            </a:r>
            <a:endParaRPr lang="en-US" altLang="ko-KR" sz="3600" b="1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36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&amp;</a:t>
            </a:r>
          </a:p>
          <a:p>
            <a:pPr algn="ctr"/>
            <a:r>
              <a:rPr lang="ko-KR" altLang="en-US" sz="36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시각</a:t>
            </a:r>
            <a:r>
              <a:rPr lang="ko-KR" altLang="en-US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r>
              <a:rPr lang="ko-KR" altLang="en-US" sz="36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프로젝트</a:t>
            </a:r>
            <a:r>
              <a:rPr lang="en-US" altLang="ko-KR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”</a:t>
            </a:r>
            <a:endParaRPr lang="ko-KR" altLang="en-US" sz="3600" b="1" spc="-15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8476" y="365187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컴퓨터과학과 김 지 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분석 모델</a:t>
            </a: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43608" y="1419622"/>
            <a:ext cx="7416824" cy="3240360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0" lvl="1" indent="0">
              <a:buFont typeface="Arial" pitchFamily="34" charset="0"/>
              <a:buNone/>
            </a:pPr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623"/>
            <a:ext cx="4968552" cy="23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7" y="1851670"/>
            <a:ext cx="2958988" cy="29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결과 </a:t>
            </a: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&amp; </a:t>
            </a:r>
            <a:r>
              <a:rPr lang="ko-KR" altLang="en-US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시각화</a:t>
            </a: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026" name="Picture 2" descr="C:\Users\jieun\Desktop\study\데이터 크롤링\주소수정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91630"/>
            <a:ext cx="3900711" cy="31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76521"/>
              </p:ext>
            </p:extLst>
          </p:nvPr>
        </p:nvGraphicFramePr>
        <p:xfrm>
          <a:off x="1259632" y="2067694"/>
          <a:ext cx="581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포장기 셸 개체" showAsIcon="1" r:id="rId4" imgW="580680" imgH="349200" progId="Package">
                  <p:embed/>
                </p:oleObj>
              </mc:Choice>
              <mc:Fallback>
                <p:oleObj name="포장기 셸 개체" showAsIcon="1" r:id="rId4" imgW="5806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2067694"/>
                        <a:ext cx="581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어려웠던 점 </a:t>
            </a: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&amp; </a:t>
            </a: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발생했던 문제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43608" y="1491630"/>
            <a:ext cx="7416824" cy="3096344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4050" lvl="1" indent="-457200"/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파이썬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언어 자유롭지 못한 활용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654050" lvl="1" indent="-457200"/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매장</a:t>
            </a:r>
            <a:r>
              <a:rPr lang="en-US" altLang="ko-KR" sz="2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위치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페이지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분석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654050" lvl="1" indent="-457200"/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주소 분할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654050" lvl="1" indent="-457200"/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9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611560" y="3154986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01. 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목표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06758" y="31395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02.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학습내용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54029" y="315498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03. 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 수집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44008" y="315498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 내용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94075" y="3154986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05. 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결과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36296" y="315498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06. </a:t>
            </a:r>
            <a:r>
              <a:rPr lang="ko-KR" altLang="en-US" sz="1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어려웠던 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목표</a:t>
            </a:r>
            <a:r>
              <a:rPr kumimoji="0"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!</a:t>
            </a:r>
            <a:endParaRPr kumimoji="0"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매장 주소에 대한 지리정보 분석</a:t>
            </a:r>
            <a:endParaRPr lang="en-US" altLang="ko-KR" sz="24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주제 선정 이유</a:t>
            </a: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!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시각화 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했을 때 쉽게 알아볼 수 있는 것</a:t>
            </a:r>
          </a:p>
          <a:p>
            <a:pPr marL="0" indent="0">
              <a:buNone/>
            </a:pPr>
            <a:endParaRPr lang="en-US" altLang="ko-KR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수업시간에 배웠던 것을 활용하자</a:t>
            </a:r>
            <a:r>
              <a:rPr lang="en-US" altLang="ko-KR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!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스타벅스와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이디야의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위치에 대한 관심</a:t>
            </a:r>
            <a:endParaRPr lang="en-US" altLang="ko-KR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학습 내용</a:t>
            </a: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!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43608" y="1470694"/>
            <a:ext cx="7416824" cy="3261295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0" lvl="1" indent="0">
              <a:buFont typeface="Arial" pitchFamily="34" charset="0"/>
              <a:buNone/>
            </a:pPr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매장 위치 페이지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분석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196850" lvl="1" indent="0">
              <a:buFont typeface="Arial" pitchFamily="34" charset="0"/>
              <a:buNone/>
            </a:pP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분석해서 얻은 데이터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수정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196850" lvl="1" indent="0">
              <a:buFont typeface="Arial" pitchFamily="34" charset="0"/>
              <a:buNone/>
            </a:pPr>
            <a:r>
              <a:rPr lang="en-US" altLang="ko-KR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Geo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활용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196850" lvl="1" indent="0">
              <a:buFont typeface="Arial" pitchFamily="34" charset="0"/>
              <a:buNone/>
            </a:pPr>
            <a:r>
              <a:rPr lang="en-US" altLang="ko-KR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Folium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과 </a:t>
            </a:r>
            <a:r>
              <a:rPr lang="en-US" altLang="ko-KR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webdriver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활용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196850" lvl="1" indent="0">
              <a:buFont typeface="Arial" pitchFamily="34" charset="0"/>
              <a:buNone/>
            </a:pPr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 수집</a:t>
            </a: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547664" y="3219822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35646" y="1423045"/>
            <a:ext cx="7416824" cy="3240360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1200" lvl="1" indent="-514350">
              <a:buFont typeface="Arial" pitchFamily="34" charset="0"/>
              <a:buAutoNum type="arabicPeriod"/>
            </a:pPr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스타벅스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매장 위치 </a:t>
            </a:r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크롤링해오기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711200" lvl="1" indent="-514350">
              <a:buFont typeface="Arial" pitchFamily="34" charset="0"/>
              <a:buAutoNum type="arabicPeriod"/>
            </a:pP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711200" lvl="1" indent="-514350">
              <a:buFont typeface="Arial" pitchFamily="34" charset="0"/>
              <a:buAutoNum type="arabicPeriod"/>
            </a:pPr>
            <a:r>
              <a:rPr lang="ko-KR" altLang="en-US" sz="26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크롤링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해 온 데이터 수정하기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711200" lvl="1" indent="-514350">
              <a:buFont typeface="Arial" pitchFamily="34" charset="0"/>
              <a:buAutoNum type="arabicPeriod"/>
            </a:pP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711200" lvl="1" indent="-514350">
              <a:buFont typeface="Arial" pitchFamily="34" charset="0"/>
              <a:buAutoNum type="arabicPeriod"/>
            </a:pPr>
            <a:r>
              <a:rPr lang="en-US" altLang="ko-KR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수정한 데이터로 </a:t>
            </a:r>
            <a:r>
              <a:rPr lang="en-US" altLang="ko-KR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geo</a:t>
            </a:r>
            <a:r>
              <a:rPr lang="ko-KR" altLang="en-US" sz="26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 얻기</a:t>
            </a: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196850" lvl="1" indent="0">
              <a:buNone/>
            </a:pPr>
            <a:endParaRPr lang="en-US" altLang="ko-KR" sz="26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711200" lvl="1" indent="-514350">
              <a:buFont typeface="Arial" pitchFamily="34" charset="0"/>
              <a:buAutoNum type="arabicPeriod"/>
            </a:pPr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2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676275"/>
            <a:ext cx="70770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3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 수집 작업 내용</a:t>
            </a:r>
            <a:r>
              <a:rPr lang="en-US" altLang="ko-KR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43608" y="1419622"/>
            <a:ext cx="7416824" cy="3240360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0" lvl="1" indent="0">
              <a:buFont typeface="Arial" pitchFamily="34" charset="0"/>
              <a:buNone/>
            </a:pPr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3758"/>
            <a:ext cx="4274082" cy="31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73430"/>
            <a:ext cx="4850145" cy="7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"/>
          <p:cNvSpPr txBox="1">
            <a:spLocks/>
          </p:cNvSpPr>
          <p:nvPr/>
        </p:nvSpPr>
        <p:spPr bwMode="auto">
          <a:xfrm>
            <a:off x="1043608" y="627534"/>
            <a:ext cx="7416824" cy="648118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3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데이터 수집 작업 내용 </a:t>
            </a:r>
            <a:r>
              <a:rPr lang="en-US" altLang="ko-KR" sz="32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3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043608" y="1491630"/>
            <a:ext cx="7416824" cy="2887166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043608" y="1419622"/>
            <a:ext cx="7416824" cy="3240360"/>
          </a:xfrm>
          <a:prstGeom prst="roundRect">
            <a:avLst>
              <a:gd name="adj" fmla="val 12994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0" lvl="1" indent="0">
              <a:buFont typeface="Arial" pitchFamily="34" charset="0"/>
              <a:buNone/>
            </a:pPr>
            <a:endParaRPr lang="ko-KR" altLang="en-US" sz="2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3074" name="Picture 2" descr="C:\Users\jieun\Desktop\study\데이터 크롤링\주소수정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3025"/>
            <a:ext cx="4859173" cy="9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ieun\Desktop\study\데이터 크롤링\주소수정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0937"/>
            <a:ext cx="2142368" cy="23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8850"/>
            <a:ext cx="49339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141</Words>
  <Application>Microsoft Office PowerPoint</Application>
  <PresentationFormat>화면 슬라이드 쇼(16:9)</PresentationFormat>
  <Paragraphs>38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DX시인과나</vt:lpstr>
      <vt:lpstr>맑은 고딕</vt:lpstr>
      <vt:lpstr>Wingdings</vt:lpstr>
      <vt:lpstr>Franklin Gothic Medium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jieun</cp:lastModifiedBy>
  <cp:revision>82</cp:revision>
  <dcterms:created xsi:type="dcterms:W3CDTF">2014-12-08T00:13:41Z</dcterms:created>
  <dcterms:modified xsi:type="dcterms:W3CDTF">2019-12-18T02:39:04Z</dcterms:modified>
</cp:coreProperties>
</file>