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79" r:id="rId5"/>
    <p:sldId id="276" r:id="rId6"/>
    <p:sldId id="278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nso" initials="c" lastIdx="1" clrIdx="0">
    <p:extLst>
      <p:ext uri="{19B8F6BF-5375-455C-9EA6-DF929625EA0E}">
        <p15:presenceInfo xmlns:p15="http://schemas.microsoft.com/office/powerpoint/2012/main" userId="chun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DCC6E-D99B-40D5-9B0F-373CDE7F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84BEC4-9068-4F91-9C68-DC318193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C38B0-F05C-4BAC-BB57-498048D3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61BB4-FE40-4421-BABC-357287E2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857C1-A040-4E03-93A8-2984E2E1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7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867EF-AFD6-4020-910B-DC93B8F1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3FEF77-7597-4EBF-9E7A-833CBDCB2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2821E-FAAD-4FBE-A49F-3137FAE0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4F75F-2AEA-4FFD-9837-421DFB43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AA20C-2AC0-4A1D-89D4-D6C75962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1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C89C23-C854-449F-968D-DC8B929B2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8605B-FFCE-46F8-BC87-129DCC467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43E81-1B63-40D0-8971-475D3FEC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1EFA8-23F9-4373-A0B7-065E16F0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16193-E813-4E1B-9D53-B24C3521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6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3121F-076E-45E1-9E8E-F7CF1CF0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C63FF-10F0-4A2C-950F-F75A2BD6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0DDDA-B028-45CF-AF44-08DC7CF4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D6B42-CD69-4626-9FEE-E6E4023B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25C71-E473-489E-969C-8CB37484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2A566-A21A-471F-A90D-ED5D5453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C724A-B7C5-4ACA-BE75-2F0AEF051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3AE98-20E9-436C-87A1-E6A8DFE5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42606-1CFB-41F0-B378-A91B39CE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41FB5-2149-41F9-A642-97B76E96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8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9B80-49FF-44D1-A6EC-01E41DB2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E4817-EEEE-47A2-86F0-8CA23EB8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A7693-5F1B-4E20-8FE1-AF4A31C3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AE187-27BA-46BE-9FBB-D19650E4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98F7C-6C1E-4740-94EB-02CD0E4D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11E6C-B610-4F34-ADA1-511841B6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6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64BDA-1ECD-4FB8-8C83-1CE24652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C6B08-0505-43B7-A0A2-6B74EB5CC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1048FA-E3F8-4BC8-B5D8-1C577500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CC668D-07F4-4FB2-8C89-7BAC93565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3F9B65-33F4-411A-9FDB-403F824F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DBF896-22A6-4400-AB64-AAE75A0D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5EDA27-149F-4C4B-9AF4-F703CFAD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25FE3E-C48C-49C9-A845-E9E033AC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1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577FD-4244-4EBD-A91F-2FC6A0F7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33606D-6D02-4B20-8532-2F025410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7CA0F-E928-467B-9A51-B7E76CB1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6E411B-BB26-4E5F-977D-47EDE5FA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7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FABE7F-EFAA-41C3-8EF3-DA636E0C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025E1-D6CD-4A85-9DC5-3A753C0E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AD6DB8-6BC4-488A-B827-4256B1A0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656C3-E829-40EF-B2A0-4EB16D00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6B2A4-AE2B-4600-95B8-3B4C068F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181B1-F75E-4099-9B67-DB55BA546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C8AEC-F881-4C76-935F-BF28A170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E26B3-E92F-436C-9724-A62CC66E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57FAF-7FD8-4568-BB51-8C7B3010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4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D13D4-1741-42C2-93F7-A2F72048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0B8088-D0ED-4174-8D87-FA818981C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0A920-1DC7-4C26-AC46-82097869B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BFB0E-F88C-43E1-B5EE-36F1045C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3D2C3-743D-46CD-9CFA-34A4BD27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3E4BC-FCAE-4C4C-85C2-D2C9CF9B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3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91AFDC-9622-48A3-ABCD-422B1B85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9F913-72FB-47B9-86E9-DEC73B23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40FC4-F84B-4A3E-A9EE-03F59FFF6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7749-F9F6-4B54-9114-A1BD55F4009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1F271-7FA8-4C43-81E3-576FCFF0A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8F169-BB76-4FA7-8B84-C0E0E9FB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D00B-46FB-4091-898C-70A85332D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2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F2856C-94F8-40F9-9FD0-82FCF6E3CA9F}"/>
              </a:ext>
            </a:extLst>
          </p:cNvPr>
          <p:cNvSpPr txBox="1"/>
          <p:nvPr/>
        </p:nvSpPr>
        <p:spPr>
          <a:xfrm>
            <a:off x="618837" y="2398768"/>
            <a:ext cx="7648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 </a:t>
            </a:r>
            <a:r>
              <a:rPr lang="ko-KR" altLang="en-US" sz="7200" dirty="0">
                <a:latin typeface="+mj-lt"/>
                <a:ea typeface="나눔고딕 ExtraBold" panose="020D0904000000000000" pitchFamily="50" charset="-127"/>
              </a:rPr>
              <a:t>트렌드 모두보기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950A6F-3267-4575-9BFE-8C5EDA91E921}"/>
              </a:ext>
            </a:extLst>
          </p:cNvPr>
          <p:cNvSpPr/>
          <p:nvPr/>
        </p:nvSpPr>
        <p:spPr>
          <a:xfrm rot="10800000">
            <a:off x="8543636" y="-1"/>
            <a:ext cx="3648364" cy="6858000"/>
          </a:xfrm>
          <a:prstGeom prst="triangle">
            <a:avLst>
              <a:gd name="adj" fmla="val 1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F5130BC5-15A2-47CC-98C2-F3916F31FFC6}"/>
              </a:ext>
            </a:extLst>
          </p:cNvPr>
          <p:cNvSpPr/>
          <p:nvPr/>
        </p:nvSpPr>
        <p:spPr>
          <a:xfrm>
            <a:off x="1" y="5837382"/>
            <a:ext cx="618836" cy="1020618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C179647-6FF3-44AC-9225-DA1C1D8AA563}"/>
              </a:ext>
            </a:extLst>
          </p:cNvPr>
          <p:cNvSpPr/>
          <p:nvPr/>
        </p:nvSpPr>
        <p:spPr>
          <a:xfrm>
            <a:off x="10268125" y="3942826"/>
            <a:ext cx="1923875" cy="2915173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D4E0-DF6E-4837-A221-8B7D10888408}"/>
              </a:ext>
            </a:extLst>
          </p:cNvPr>
          <p:cNvSpPr txBox="1"/>
          <p:nvPr/>
        </p:nvSpPr>
        <p:spPr>
          <a:xfrm>
            <a:off x="973547" y="385906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5CDFF-9838-4EF9-89AF-C7EC03D49048}"/>
              </a:ext>
            </a:extLst>
          </p:cNvPr>
          <p:cNvSpPr txBox="1"/>
          <p:nvPr/>
        </p:nvSpPr>
        <p:spPr>
          <a:xfrm>
            <a:off x="2540369" y="38590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박춘소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47">
            <a:extLst>
              <a:ext uri="{FF2B5EF4-FFF2-40B4-BE49-F238E27FC236}">
                <a16:creationId xmlns:a16="http://schemas.microsoft.com/office/drawing/2014/main" id="{BF09F2BF-06B1-4061-ABCC-4EDC55F0D0AD}"/>
              </a:ext>
            </a:extLst>
          </p:cNvPr>
          <p:cNvGrpSpPr/>
          <p:nvPr/>
        </p:nvGrpSpPr>
        <p:grpSpPr>
          <a:xfrm>
            <a:off x="395267" y="380248"/>
            <a:ext cx="1649774" cy="646329"/>
            <a:chOff x="887522" y="1168955"/>
            <a:chExt cx="1649774" cy="646329"/>
          </a:xfrm>
        </p:grpSpPr>
        <p:sp>
          <p:nvSpPr>
            <p:cNvPr id="5" name="正方形/長方形 48">
              <a:extLst>
                <a:ext uri="{FF2B5EF4-FFF2-40B4-BE49-F238E27FC236}">
                  <a16:creationId xmlns:a16="http://schemas.microsoft.com/office/drawing/2014/main" id="{129C034C-FA84-400C-A472-A072AABAA418}"/>
                </a:ext>
              </a:extLst>
            </p:cNvPr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0">
              <a:extLst>
                <a:ext uri="{FF2B5EF4-FFF2-40B4-BE49-F238E27FC236}">
                  <a16:creationId xmlns:a16="http://schemas.microsoft.com/office/drawing/2014/main" id="{192085B9-EA7C-4690-BB73-7C1077AA9FE4}"/>
                </a:ext>
              </a:extLst>
            </p:cNvPr>
            <p:cNvSpPr txBox="1"/>
            <p:nvPr/>
          </p:nvSpPr>
          <p:spPr>
            <a:xfrm>
              <a:off x="1557541" y="1203840"/>
              <a:ext cx="979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목차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112DFC-AF08-4AAC-80A4-4E02D2CD9AD3}"/>
              </a:ext>
            </a:extLst>
          </p:cNvPr>
          <p:cNvCxnSpPr>
            <a:cxnSpLocks/>
          </p:cNvCxnSpPr>
          <p:nvPr/>
        </p:nvCxnSpPr>
        <p:spPr>
          <a:xfrm>
            <a:off x="379027" y="1158074"/>
            <a:ext cx="62281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AB408C-5BE3-4E8D-B9A3-35DE926F943D}"/>
              </a:ext>
            </a:extLst>
          </p:cNvPr>
          <p:cNvGrpSpPr/>
          <p:nvPr/>
        </p:nvGrpSpPr>
        <p:grpSpPr>
          <a:xfrm>
            <a:off x="335360" y="1289571"/>
            <a:ext cx="5760640" cy="5301725"/>
            <a:chOff x="148122" y="1052736"/>
            <a:chExt cx="7439246" cy="502348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272020D-83C8-418C-893F-34F07DDB0ECD}"/>
                </a:ext>
              </a:extLst>
            </p:cNvPr>
            <p:cNvGrpSpPr/>
            <p:nvPr/>
          </p:nvGrpSpPr>
          <p:grpSpPr>
            <a:xfrm>
              <a:off x="148122" y="1052736"/>
              <a:ext cx="7439246" cy="598285"/>
              <a:chOff x="551114" y="1178531"/>
              <a:chExt cx="7621286" cy="63222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2D146B-31B3-4A01-A533-EBBDB47C0AB6}"/>
                  </a:ext>
                </a:extLst>
              </p:cNvPr>
              <p:cNvSpPr txBox="1"/>
              <p:nvPr/>
            </p:nvSpPr>
            <p:spPr>
              <a:xfrm>
                <a:off x="551114" y="1178531"/>
                <a:ext cx="8069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ko-KR" alt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E15443D-97C8-49CA-960E-87615FB843EB}"/>
                  </a:ext>
                </a:extLst>
              </p:cNvPr>
              <p:cNvSpPr txBox="1"/>
              <p:nvPr/>
            </p:nvSpPr>
            <p:spPr>
              <a:xfrm>
                <a:off x="1259632" y="1270864"/>
                <a:ext cx="6912768" cy="539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ko-KR" altLang="en-US" sz="2200" dirty="0"/>
                  <a:t>프로젝트 목표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6582C60-E84F-444F-97AB-E3632B172B0D}"/>
                </a:ext>
              </a:extLst>
            </p:cNvPr>
            <p:cNvGrpSpPr/>
            <p:nvPr/>
          </p:nvGrpSpPr>
          <p:grpSpPr>
            <a:xfrm>
              <a:off x="148122" y="1723365"/>
              <a:ext cx="7439246" cy="598285"/>
              <a:chOff x="551114" y="1178531"/>
              <a:chExt cx="7621286" cy="63222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ED932A-A881-42DB-96EF-8A8D06A86F4F}"/>
                  </a:ext>
                </a:extLst>
              </p:cNvPr>
              <p:cNvSpPr txBox="1"/>
              <p:nvPr/>
            </p:nvSpPr>
            <p:spPr>
              <a:xfrm>
                <a:off x="551114" y="1178531"/>
                <a:ext cx="8069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ko-KR" alt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2BB169B-2DDE-4B03-B925-8C45919F981D}"/>
                  </a:ext>
                </a:extLst>
              </p:cNvPr>
              <p:cNvSpPr txBox="1"/>
              <p:nvPr/>
            </p:nvSpPr>
            <p:spPr>
              <a:xfrm>
                <a:off x="1259632" y="1270864"/>
                <a:ext cx="6912768" cy="539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ko-KR" altLang="en-US" sz="2200" dirty="0"/>
                  <a:t>프로젝트 수행을 위해 학습한 내용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4BBF5F3-9F15-48C8-9686-8715F94B5FF2}"/>
                </a:ext>
              </a:extLst>
            </p:cNvPr>
            <p:cNvGrpSpPr/>
            <p:nvPr/>
          </p:nvGrpSpPr>
          <p:grpSpPr>
            <a:xfrm>
              <a:off x="148122" y="2393994"/>
              <a:ext cx="7439246" cy="598285"/>
              <a:chOff x="551114" y="1178531"/>
              <a:chExt cx="7621286" cy="63222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555D01-7AEB-4003-8827-5EEB38F06851}"/>
                  </a:ext>
                </a:extLst>
              </p:cNvPr>
              <p:cNvSpPr txBox="1"/>
              <p:nvPr/>
            </p:nvSpPr>
            <p:spPr>
              <a:xfrm>
                <a:off x="551114" y="1178531"/>
                <a:ext cx="8069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ko-KR" alt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2A1D3F-7217-43FB-9C24-7836FFF44225}"/>
                  </a:ext>
                </a:extLst>
              </p:cNvPr>
              <p:cNvSpPr txBox="1"/>
              <p:nvPr/>
            </p:nvSpPr>
            <p:spPr>
              <a:xfrm>
                <a:off x="1259632" y="1270864"/>
                <a:ext cx="6912768" cy="539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ko-KR" altLang="en-US" sz="2200" dirty="0"/>
                  <a:t>데이터 수집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5539EA7-5A54-4B22-9AD8-F125868E4A45}"/>
                </a:ext>
              </a:extLst>
            </p:cNvPr>
            <p:cNvGrpSpPr/>
            <p:nvPr/>
          </p:nvGrpSpPr>
          <p:grpSpPr>
            <a:xfrm>
              <a:off x="148122" y="3064623"/>
              <a:ext cx="7439246" cy="598285"/>
              <a:chOff x="551114" y="1178531"/>
              <a:chExt cx="7621286" cy="63222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B81B68-5FDB-49B6-93B5-6DF133747B2D}"/>
                  </a:ext>
                </a:extLst>
              </p:cNvPr>
              <p:cNvSpPr txBox="1"/>
              <p:nvPr/>
            </p:nvSpPr>
            <p:spPr>
              <a:xfrm>
                <a:off x="551114" y="1178531"/>
                <a:ext cx="8069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ko-KR" alt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6453263-93B3-41E5-8041-A3903000F4F2}"/>
                  </a:ext>
                </a:extLst>
              </p:cNvPr>
              <p:cNvSpPr txBox="1"/>
              <p:nvPr/>
            </p:nvSpPr>
            <p:spPr>
              <a:xfrm>
                <a:off x="1259632" y="1270864"/>
                <a:ext cx="6912768" cy="539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ko-KR" altLang="en-US" sz="2200" dirty="0"/>
                  <a:t>데이터 준비 및 탐색 작업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3A1ACDA-3AC4-4666-A88B-76F4ACEB03B9}"/>
                </a:ext>
              </a:extLst>
            </p:cNvPr>
            <p:cNvGrpSpPr/>
            <p:nvPr/>
          </p:nvGrpSpPr>
          <p:grpSpPr>
            <a:xfrm>
              <a:off x="148122" y="3735252"/>
              <a:ext cx="7439246" cy="598285"/>
              <a:chOff x="551114" y="1178531"/>
              <a:chExt cx="7621286" cy="632229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FABAE5-45EA-4C0F-85FA-C869A94B5C60}"/>
                  </a:ext>
                </a:extLst>
              </p:cNvPr>
              <p:cNvSpPr txBox="1"/>
              <p:nvPr/>
            </p:nvSpPr>
            <p:spPr>
              <a:xfrm>
                <a:off x="551114" y="1178531"/>
                <a:ext cx="8069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ko-KR" alt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EC3CE62-AA44-4C59-A3BF-C198C420CFCF}"/>
                  </a:ext>
                </a:extLst>
              </p:cNvPr>
              <p:cNvSpPr txBox="1"/>
              <p:nvPr/>
            </p:nvSpPr>
            <p:spPr>
              <a:xfrm>
                <a:off x="1259632" y="1270864"/>
                <a:ext cx="6912768" cy="539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ko-KR" altLang="en-US" sz="2200" dirty="0"/>
                  <a:t>분석 모델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C84EC26-1872-4B6B-AD79-09EE018B4D77}"/>
                </a:ext>
              </a:extLst>
            </p:cNvPr>
            <p:cNvGrpSpPr/>
            <p:nvPr/>
          </p:nvGrpSpPr>
          <p:grpSpPr>
            <a:xfrm>
              <a:off x="148122" y="4405881"/>
              <a:ext cx="7439246" cy="598285"/>
              <a:chOff x="551114" y="1178531"/>
              <a:chExt cx="7621286" cy="63222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96B7AB-6A95-4569-84C4-A3B523152DF1}"/>
                  </a:ext>
                </a:extLst>
              </p:cNvPr>
              <p:cNvSpPr txBox="1"/>
              <p:nvPr/>
            </p:nvSpPr>
            <p:spPr>
              <a:xfrm>
                <a:off x="551114" y="1178531"/>
                <a:ext cx="8069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endParaRPr lang="ko-KR" alt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B01308-FF43-4381-9008-C3B96650E781}"/>
                  </a:ext>
                </a:extLst>
              </p:cNvPr>
              <p:cNvSpPr txBox="1"/>
              <p:nvPr/>
            </p:nvSpPr>
            <p:spPr>
              <a:xfrm>
                <a:off x="1259632" y="1270864"/>
                <a:ext cx="6912768" cy="539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ko-KR" altLang="en-US" sz="2200" dirty="0"/>
                  <a:t>결과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C16222E-532B-4237-9EB7-BA5DAFBC9243}"/>
                </a:ext>
              </a:extLst>
            </p:cNvPr>
            <p:cNvGrpSpPr/>
            <p:nvPr/>
          </p:nvGrpSpPr>
          <p:grpSpPr>
            <a:xfrm>
              <a:off x="148122" y="5076510"/>
              <a:ext cx="7439246" cy="999713"/>
              <a:chOff x="551114" y="1178531"/>
              <a:chExt cx="7621286" cy="105643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81767C-EBE1-46E5-99CF-B198CE900486}"/>
                  </a:ext>
                </a:extLst>
              </p:cNvPr>
              <p:cNvSpPr txBox="1"/>
              <p:nvPr/>
            </p:nvSpPr>
            <p:spPr>
              <a:xfrm>
                <a:off x="551114" y="1178531"/>
                <a:ext cx="8069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ko-KR" alt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89886-410B-4C34-AC5F-00CFBCCAB7AB}"/>
                  </a:ext>
                </a:extLst>
              </p:cNvPr>
              <p:cNvSpPr txBox="1"/>
              <p:nvPr/>
            </p:nvSpPr>
            <p:spPr>
              <a:xfrm>
                <a:off x="1259632" y="1270864"/>
                <a:ext cx="6912768" cy="964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ko-KR" altLang="en-US" sz="2200" dirty="0"/>
                  <a:t>프로젝트를 진행하는 동안 어려웠던 점 </a:t>
                </a:r>
                <a:r>
                  <a:rPr lang="en-US" altLang="ko-KR" sz="2200" dirty="0"/>
                  <a:t>&amp; </a:t>
                </a:r>
                <a:r>
                  <a:rPr lang="ko-KR" altLang="en-US" sz="2200" dirty="0"/>
                  <a:t>발생했던 문제 </a:t>
                </a:r>
                <a:r>
                  <a:rPr lang="en-US" altLang="ko-KR" sz="2200" dirty="0"/>
                  <a:t>+ </a:t>
                </a:r>
                <a:r>
                  <a:rPr lang="ko-KR" altLang="en-US" sz="2200" dirty="0"/>
                  <a:t>해결 방법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456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47">
            <a:extLst>
              <a:ext uri="{FF2B5EF4-FFF2-40B4-BE49-F238E27FC236}">
                <a16:creationId xmlns:a16="http://schemas.microsoft.com/office/drawing/2014/main" id="{BF09F2BF-06B1-4061-ABCC-4EDC55F0D0AD}"/>
              </a:ext>
            </a:extLst>
          </p:cNvPr>
          <p:cNvGrpSpPr/>
          <p:nvPr/>
        </p:nvGrpSpPr>
        <p:grpSpPr>
          <a:xfrm>
            <a:off x="395267" y="380248"/>
            <a:ext cx="3405063" cy="646329"/>
            <a:chOff x="887522" y="1168955"/>
            <a:chExt cx="3405063" cy="646329"/>
          </a:xfrm>
        </p:grpSpPr>
        <p:sp>
          <p:nvSpPr>
            <p:cNvPr id="5" name="正方形/長方形 48">
              <a:extLst>
                <a:ext uri="{FF2B5EF4-FFF2-40B4-BE49-F238E27FC236}">
                  <a16:creationId xmlns:a16="http://schemas.microsoft.com/office/drawing/2014/main" id="{129C034C-FA84-400C-A472-A072AABAA418}"/>
                </a:ext>
              </a:extLst>
            </p:cNvPr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0">
              <a:extLst>
                <a:ext uri="{FF2B5EF4-FFF2-40B4-BE49-F238E27FC236}">
                  <a16:creationId xmlns:a16="http://schemas.microsoft.com/office/drawing/2014/main" id="{192085B9-EA7C-4690-BB73-7C1077AA9FE4}"/>
                </a:ext>
              </a:extLst>
            </p:cNvPr>
            <p:cNvSpPr txBox="1"/>
            <p:nvPr/>
          </p:nvSpPr>
          <p:spPr>
            <a:xfrm>
              <a:off x="1557541" y="12038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목표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112DFC-AF08-4AAC-80A4-4E02D2CD9AD3}"/>
              </a:ext>
            </a:extLst>
          </p:cNvPr>
          <p:cNvCxnSpPr>
            <a:cxnSpLocks/>
          </p:cNvCxnSpPr>
          <p:nvPr/>
        </p:nvCxnSpPr>
        <p:spPr>
          <a:xfrm>
            <a:off x="379027" y="1158074"/>
            <a:ext cx="62281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12859E-CF75-49E8-B298-D06F009273E0}"/>
              </a:ext>
            </a:extLst>
          </p:cNvPr>
          <p:cNvSpPr/>
          <p:nvPr/>
        </p:nvSpPr>
        <p:spPr>
          <a:xfrm>
            <a:off x="705633" y="2281535"/>
            <a:ext cx="107807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교보문고의</a:t>
            </a:r>
            <a:r>
              <a:rPr lang="ko-KR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베스트 셀러들을 </a:t>
            </a:r>
            <a:r>
              <a:rPr lang="ko-KR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크롤링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각 책의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제목을</a:t>
            </a:r>
            <a:r>
              <a:rPr lang="ko-KR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파악하여 가장 많이 나온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단어를 확인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현재 트렌드를 파악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3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47">
            <a:extLst>
              <a:ext uri="{FF2B5EF4-FFF2-40B4-BE49-F238E27FC236}">
                <a16:creationId xmlns:a16="http://schemas.microsoft.com/office/drawing/2014/main" id="{BF09F2BF-06B1-4061-ABCC-4EDC55F0D0AD}"/>
              </a:ext>
            </a:extLst>
          </p:cNvPr>
          <p:cNvGrpSpPr/>
          <p:nvPr/>
        </p:nvGrpSpPr>
        <p:grpSpPr>
          <a:xfrm>
            <a:off x="395267" y="380248"/>
            <a:ext cx="7080748" cy="646329"/>
            <a:chOff x="887522" y="1168955"/>
            <a:chExt cx="7080748" cy="646329"/>
          </a:xfrm>
        </p:grpSpPr>
        <p:sp>
          <p:nvSpPr>
            <p:cNvPr id="5" name="正方形/長方形 48">
              <a:extLst>
                <a:ext uri="{FF2B5EF4-FFF2-40B4-BE49-F238E27FC236}">
                  <a16:creationId xmlns:a16="http://schemas.microsoft.com/office/drawing/2014/main" id="{129C034C-FA84-400C-A472-A072AABAA418}"/>
                </a:ext>
              </a:extLst>
            </p:cNvPr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0">
              <a:extLst>
                <a:ext uri="{FF2B5EF4-FFF2-40B4-BE49-F238E27FC236}">
                  <a16:creationId xmlns:a16="http://schemas.microsoft.com/office/drawing/2014/main" id="{192085B9-EA7C-4690-BB73-7C1077AA9FE4}"/>
                </a:ext>
              </a:extLst>
            </p:cNvPr>
            <p:cNvSpPr txBox="1"/>
            <p:nvPr/>
          </p:nvSpPr>
          <p:spPr>
            <a:xfrm>
              <a:off x="1557541" y="1203840"/>
              <a:ext cx="6410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프로젝트 수행을 위해 학습한 내용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112DFC-AF08-4AAC-80A4-4E02D2CD9AD3}"/>
              </a:ext>
            </a:extLst>
          </p:cNvPr>
          <p:cNvCxnSpPr>
            <a:cxnSpLocks/>
          </p:cNvCxnSpPr>
          <p:nvPr/>
        </p:nvCxnSpPr>
        <p:spPr>
          <a:xfrm>
            <a:off x="379027" y="1158074"/>
            <a:ext cx="62281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12859E-CF75-49E8-B298-D06F009273E0}"/>
              </a:ext>
            </a:extLst>
          </p:cNvPr>
          <p:cNvSpPr/>
          <p:nvPr/>
        </p:nvSpPr>
        <p:spPr>
          <a:xfrm>
            <a:off x="688106" y="2521059"/>
            <a:ext cx="107807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수업시간에 배운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교촌치킨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굽네치킨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매장정보 가져오기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수업시간에 배운 텍스트 마이닝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7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47">
            <a:extLst>
              <a:ext uri="{FF2B5EF4-FFF2-40B4-BE49-F238E27FC236}">
                <a16:creationId xmlns:a16="http://schemas.microsoft.com/office/drawing/2014/main" id="{BF09F2BF-06B1-4061-ABCC-4EDC55F0D0AD}"/>
              </a:ext>
            </a:extLst>
          </p:cNvPr>
          <p:cNvGrpSpPr/>
          <p:nvPr/>
        </p:nvGrpSpPr>
        <p:grpSpPr>
          <a:xfrm>
            <a:off x="395267" y="380248"/>
            <a:ext cx="2776686" cy="646329"/>
            <a:chOff x="887522" y="1168955"/>
            <a:chExt cx="2776686" cy="646329"/>
          </a:xfrm>
        </p:grpSpPr>
        <p:sp>
          <p:nvSpPr>
            <p:cNvPr id="5" name="正方形/長方形 48">
              <a:extLst>
                <a:ext uri="{FF2B5EF4-FFF2-40B4-BE49-F238E27FC236}">
                  <a16:creationId xmlns:a16="http://schemas.microsoft.com/office/drawing/2014/main" id="{129C034C-FA84-400C-A472-A072AABAA418}"/>
                </a:ext>
              </a:extLst>
            </p:cNvPr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0">
              <a:extLst>
                <a:ext uri="{FF2B5EF4-FFF2-40B4-BE49-F238E27FC236}">
                  <a16:creationId xmlns:a16="http://schemas.microsoft.com/office/drawing/2014/main" id="{192085B9-EA7C-4690-BB73-7C1077AA9FE4}"/>
                </a:ext>
              </a:extLst>
            </p:cNvPr>
            <p:cNvSpPr txBox="1"/>
            <p:nvPr/>
          </p:nvSpPr>
          <p:spPr>
            <a:xfrm>
              <a:off x="1557541" y="120384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데이터 수집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112DFC-AF08-4AAC-80A4-4E02D2CD9AD3}"/>
              </a:ext>
            </a:extLst>
          </p:cNvPr>
          <p:cNvCxnSpPr>
            <a:cxnSpLocks/>
          </p:cNvCxnSpPr>
          <p:nvPr/>
        </p:nvCxnSpPr>
        <p:spPr>
          <a:xfrm>
            <a:off x="379027" y="1158074"/>
            <a:ext cx="62281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289EEB-4B9C-4074-A024-238182D5D374}"/>
              </a:ext>
            </a:extLst>
          </p:cNvPr>
          <p:cNvSpPr/>
          <p:nvPr/>
        </p:nvSpPr>
        <p:spPr>
          <a:xfrm>
            <a:off x="379026" y="1619236"/>
            <a:ext cx="3215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D31D02-F69C-493E-8ED8-576584500C11}"/>
              </a:ext>
            </a:extLst>
          </p:cNvPr>
          <p:cNvGrpSpPr/>
          <p:nvPr/>
        </p:nvGrpSpPr>
        <p:grpSpPr>
          <a:xfrm>
            <a:off x="1065286" y="2374901"/>
            <a:ext cx="9515642" cy="685800"/>
            <a:chOff x="1481067" y="2387601"/>
            <a:chExt cx="9515642" cy="6858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9C24F33-33C1-407E-AC3D-4888BAE05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1067" y="2514578"/>
              <a:ext cx="9515642" cy="46990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CDB81F-1C4A-40DE-A69E-E331F236AD32}"/>
                </a:ext>
              </a:extLst>
            </p:cNvPr>
            <p:cNvSpPr/>
            <p:nvPr/>
          </p:nvSpPr>
          <p:spPr>
            <a:xfrm>
              <a:off x="6477000" y="2387601"/>
              <a:ext cx="16002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E141C4-AE77-4120-B0A5-4B188768DB3E}"/>
              </a:ext>
            </a:extLst>
          </p:cNvPr>
          <p:cNvSpPr/>
          <p:nvPr/>
        </p:nvSpPr>
        <p:spPr>
          <a:xfrm>
            <a:off x="395267" y="4311723"/>
            <a:ext cx="3215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FD5A91-EECA-4FF7-B734-628D2F20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39" y="3269587"/>
            <a:ext cx="6092845" cy="31307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497D86-95C8-44EB-8A79-F719424F8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30"/>
          <a:stretch/>
        </p:blipFill>
        <p:spPr>
          <a:xfrm>
            <a:off x="980945" y="5134800"/>
            <a:ext cx="4117182" cy="10400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B77A69-9DF9-4695-A86D-A362891B90C0}"/>
              </a:ext>
            </a:extLst>
          </p:cNvPr>
          <p:cNvSpPr/>
          <p:nvPr/>
        </p:nvSpPr>
        <p:spPr>
          <a:xfrm>
            <a:off x="5410899" y="5335398"/>
            <a:ext cx="1912690" cy="629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CE8428-6E0E-4B16-9915-45913DB3279C}"/>
              </a:ext>
            </a:extLst>
          </p:cNvPr>
          <p:cNvSpPr/>
          <p:nvPr/>
        </p:nvSpPr>
        <p:spPr>
          <a:xfrm>
            <a:off x="8340054" y="3328566"/>
            <a:ext cx="3144474" cy="3071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878394-5C28-4C11-B039-1A791F9254EF}"/>
              </a:ext>
            </a:extLst>
          </p:cNvPr>
          <p:cNvCxnSpPr/>
          <p:nvPr/>
        </p:nvCxnSpPr>
        <p:spPr>
          <a:xfrm flipH="1">
            <a:off x="4588778" y="5838738"/>
            <a:ext cx="8221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036BAC-5CEA-4A17-9285-9377AB2A4BAE}"/>
              </a:ext>
            </a:extLst>
          </p:cNvPr>
          <p:cNvCxnSpPr>
            <a:cxnSpLocks/>
          </p:cNvCxnSpPr>
          <p:nvPr/>
        </p:nvCxnSpPr>
        <p:spPr>
          <a:xfrm flipH="1" flipV="1">
            <a:off x="7661419" y="3060701"/>
            <a:ext cx="678636" cy="3780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2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47">
            <a:extLst>
              <a:ext uri="{FF2B5EF4-FFF2-40B4-BE49-F238E27FC236}">
                <a16:creationId xmlns:a16="http://schemas.microsoft.com/office/drawing/2014/main" id="{BF09F2BF-06B1-4061-ABCC-4EDC55F0D0AD}"/>
              </a:ext>
            </a:extLst>
          </p:cNvPr>
          <p:cNvGrpSpPr/>
          <p:nvPr/>
        </p:nvGrpSpPr>
        <p:grpSpPr>
          <a:xfrm>
            <a:off x="395267" y="380248"/>
            <a:ext cx="4951960" cy="646329"/>
            <a:chOff x="887522" y="1168955"/>
            <a:chExt cx="4951960" cy="646329"/>
          </a:xfrm>
        </p:grpSpPr>
        <p:sp>
          <p:nvSpPr>
            <p:cNvPr id="5" name="正方形/長方形 48">
              <a:extLst>
                <a:ext uri="{FF2B5EF4-FFF2-40B4-BE49-F238E27FC236}">
                  <a16:creationId xmlns:a16="http://schemas.microsoft.com/office/drawing/2014/main" id="{129C034C-FA84-400C-A472-A072AABAA418}"/>
                </a:ext>
              </a:extLst>
            </p:cNvPr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0">
              <a:extLst>
                <a:ext uri="{FF2B5EF4-FFF2-40B4-BE49-F238E27FC236}">
                  <a16:creationId xmlns:a16="http://schemas.microsoft.com/office/drawing/2014/main" id="{192085B9-EA7C-4690-BB73-7C1077AA9FE4}"/>
                </a:ext>
              </a:extLst>
            </p:cNvPr>
            <p:cNvSpPr txBox="1"/>
            <p:nvPr/>
          </p:nvSpPr>
          <p:spPr>
            <a:xfrm>
              <a:off x="1557541" y="1203840"/>
              <a:ext cx="4281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2800" dirty="0"/>
                <a:t>데이터 준비 및 탐색 작업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112DFC-AF08-4AAC-80A4-4E02D2CD9AD3}"/>
              </a:ext>
            </a:extLst>
          </p:cNvPr>
          <p:cNvCxnSpPr>
            <a:cxnSpLocks/>
          </p:cNvCxnSpPr>
          <p:nvPr/>
        </p:nvCxnSpPr>
        <p:spPr>
          <a:xfrm>
            <a:off x="379027" y="1158074"/>
            <a:ext cx="62281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EFB35F9-8ED2-4904-B8F1-D31ABC10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1" y="1295429"/>
            <a:ext cx="11517332" cy="51823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632935A-9488-4C8A-88E5-2AD8D65A3CC8}"/>
              </a:ext>
            </a:extLst>
          </p:cNvPr>
          <p:cNvSpPr/>
          <p:nvPr/>
        </p:nvSpPr>
        <p:spPr>
          <a:xfrm>
            <a:off x="562062" y="1795244"/>
            <a:ext cx="10679186" cy="503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4AC8D9-14B0-4D2D-8181-851B2657123F}"/>
              </a:ext>
            </a:extLst>
          </p:cNvPr>
          <p:cNvSpPr/>
          <p:nvPr/>
        </p:nvSpPr>
        <p:spPr>
          <a:xfrm>
            <a:off x="906011" y="2788294"/>
            <a:ext cx="5310231" cy="112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82CD4F-51F9-46E4-9F48-A339248CB5C8}"/>
              </a:ext>
            </a:extLst>
          </p:cNvPr>
          <p:cNvSpPr/>
          <p:nvPr/>
        </p:nvSpPr>
        <p:spPr>
          <a:xfrm>
            <a:off x="1201023" y="4633023"/>
            <a:ext cx="10484841" cy="112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6D3E2A-502E-4B16-88EF-FC72A197C988}"/>
              </a:ext>
            </a:extLst>
          </p:cNvPr>
          <p:cNvSpPr/>
          <p:nvPr/>
        </p:nvSpPr>
        <p:spPr>
          <a:xfrm>
            <a:off x="837991" y="5891352"/>
            <a:ext cx="7702001" cy="42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9BF52-01EF-4975-B869-39275E1A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50" y="1009483"/>
            <a:ext cx="7230484" cy="4286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566311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47">
            <a:extLst>
              <a:ext uri="{FF2B5EF4-FFF2-40B4-BE49-F238E27FC236}">
                <a16:creationId xmlns:a16="http://schemas.microsoft.com/office/drawing/2014/main" id="{BF09F2BF-06B1-4061-ABCC-4EDC55F0D0AD}"/>
              </a:ext>
            </a:extLst>
          </p:cNvPr>
          <p:cNvGrpSpPr/>
          <p:nvPr/>
        </p:nvGrpSpPr>
        <p:grpSpPr>
          <a:xfrm>
            <a:off x="395267" y="380248"/>
            <a:ext cx="2417613" cy="646329"/>
            <a:chOff x="887522" y="1168955"/>
            <a:chExt cx="2417613" cy="646329"/>
          </a:xfrm>
        </p:grpSpPr>
        <p:sp>
          <p:nvSpPr>
            <p:cNvPr id="5" name="正方形/長方形 48">
              <a:extLst>
                <a:ext uri="{FF2B5EF4-FFF2-40B4-BE49-F238E27FC236}">
                  <a16:creationId xmlns:a16="http://schemas.microsoft.com/office/drawing/2014/main" id="{129C034C-FA84-400C-A472-A072AABAA418}"/>
                </a:ext>
              </a:extLst>
            </p:cNvPr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0">
              <a:extLst>
                <a:ext uri="{FF2B5EF4-FFF2-40B4-BE49-F238E27FC236}">
                  <a16:creationId xmlns:a16="http://schemas.microsoft.com/office/drawing/2014/main" id="{192085B9-EA7C-4690-BB73-7C1077AA9FE4}"/>
                </a:ext>
              </a:extLst>
            </p:cNvPr>
            <p:cNvSpPr txBox="1"/>
            <p:nvPr/>
          </p:nvSpPr>
          <p:spPr>
            <a:xfrm>
              <a:off x="1557541" y="12038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2800" dirty="0"/>
                <a:t>분석 모델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112DFC-AF08-4AAC-80A4-4E02D2CD9AD3}"/>
              </a:ext>
            </a:extLst>
          </p:cNvPr>
          <p:cNvCxnSpPr>
            <a:cxnSpLocks/>
          </p:cNvCxnSpPr>
          <p:nvPr/>
        </p:nvCxnSpPr>
        <p:spPr>
          <a:xfrm>
            <a:off x="379027" y="1158074"/>
            <a:ext cx="62281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E4F42B-B4AF-4E0E-A295-FAD3C35F8BAE}"/>
              </a:ext>
            </a:extLst>
          </p:cNvPr>
          <p:cNvGrpSpPr/>
          <p:nvPr/>
        </p:nvGrpSpPr>
        <p:grpSpPr>
          <a:xfrm>
            <a:off x="379027" y="1881476"/>
            <a:ext cx="10569144" cy="4355737"/>
            <a:chOff x="395267" y="2502261"/>
            <a:chExt cx="9601394" cy="38230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37095C7-AD62-414A-B84D-A501B2DA0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67" y="2835683"/>
              <a:ext cx="9601394" cy="348960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CBCC9C9-EF7F-4970-9A50-F7062BA62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67" y="2502261"/>
              <a:ext cx="2724530" cy="333422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88A22F0-117F-486A-BDF6-0B830F62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415" y="4596643"/>
            <a:ext cx="8913585" cy="71141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1445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47">
            <a:extLst>
              <a:ext uri="{FF2B5EF4-FFF2-40B4-BE49-F238E27FC236}">
                <a16:creationId xmlns:a16="http://schemas.microsoft.com/office/drawing/2014/main" id="{BF09F2BF-06B1-4061-ABCC-4EDC55F0D0AD}"/>
              </a:ext>
            </a:extLst>
          </p:cNvPr>
          <p:cNvGrpSpPr/>
          <p:nvPr/>
        </p:nvGrpSpPr>
        <p:grpSpPr>
          <a:xfrm>
            <a:off x="395267" y="380248"/>
            <a:ext cx="1649774" cy="646329"/>
            <a:chOff x="887522" y="1168955"/>
            <a:chExt cx="1649774" cy="646329"/>
          </a:xfrm>
        </p:grpSpPr>
        <p:sp>
          <p:nvSpPr>
            <p:cNvPr id="5" name="正方形/長方形 48">
              <a:extLst>
                <a:ext uri="{FF2B5EF4-FFF2-40B4-BE49-F238E27FC236}">
                  <a16:creationId xmlns:a16="http://schemas.microsoft.com/office/drawing/2014/main" id="{129C034C-FA84-400C-A472-A072AABAA418}"/>
                </a:ext>
              </a:extLst>
            </p:cNvPr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0">
              <a:extLst>
                <a:ext uri="{FF2B5EF4-FFF2-40B4-BE49-F238E27FC236}">
                  <a16:creationId xmlns:a16="http://schemas.microsoft.com/office/drawing/2014/main" id="{192085B9-EA7C-4690-BB73-7C1077AA9FE4}"/>
                </a:ext>
              </a:extLst>
            </p:cNvPr>
            <p:cNvSpPr txBox="1"/>
            <p:nvPr/>
          </p:nvSpPr>
          <p:spPr>
            <a:xfrm>
              <a:off x="1557541" y="1203840"/>
              <a:ext cx="979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  <a:endParaRPr kumimoji="1" lang="ja-JP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112DFC-AF08-4AAC-80A4-4E02D2CD9AD3}"/>
              </a:ext>
            </a:extLst>
          </p:cNvPr>
          <p:cNvCxnSpPr>
            <a:cxnSpLocks/>
          </p:cNvCxnSpPr>
          <p:nvPr/>
        </p:nvCxnSpPr>
        <p:spPr>
          <a:xfrm>
            <a:off x="379027" y="1158074"/>
            <a:ext cx="62281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3307433-F662-4E30-96A9-31A537EA3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" t="-912" r="13012" b="912"/>
          <a:stretch/>
        </p:blipFill>
        <p:spPr>
          <a:xfrm>
            <a:off x="5998944" y="1945366"/>
            <a:ext cx="6022480" cy="46012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9E2042-DB50-4A8E-8424-4310F2001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27" y="2054909"/>
            <a:ext cx="5161044" cy="364501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608719-8FD1-4197-8AA9-7A6298A5056A}"/>
              </a:ext>
            </a:extLst>
          </p:cNvPr>
          <p:cNvSpPr/>
          <p:nvPr/>
        </p:nvSpPr>
        <p:spPr>
          <a:xfrm>
            <a:off x="1273095" y="1483700"/>
            <a:ext cx="2778788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Word Cloud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287ECE-029E-4819-BFC7-76C600311AC6}"/>
              </a:ext>
            </a:extLst>
          </p:cNvPr>
          <p:cNvSpPr/>
          <p:nvPr/>
        </p:nvSpPr>
        <p:spPr>
          <a:xfrm>
            <a:off x="6517611" y="1483700"/>
            <a:ext cx="395184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분야별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저장</a:t>
            </a:r>
          </a:p>
        </p:txBody>
      </p:sp>
    </p:spTree>
    <p:extLst>
      <p:ext uri="{BB962C8B-B14F-4D97-AF65-F5344CB8AC3E}">
        <p14:creationId xmlns:p14="http://schemas.microsoft.com/office/powerpoint/2010/main" val="152792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47">
            <a:extLst>
              <a:ext uri="{FF2B5EF4-FFF2-40B4-BE49-F238E27FC236}">
                <a16:creationId xmlns:a16="http://schemas.microsoft.com/office/drawing/2014/main" id="{BF09F2BF-06B1-4061-ABCC-4EDC55F0D0AD}"/>
              </a:ext>
            </a:extLst>
          </p:cNvPr>
          <p:cNvGrpSpPr/>
          <p:nvPr/>
        </p:nvGrpSpPr>
        <p:grpSpPr>
          <a:xfrm>
            <a:off x="395267" y="415133"/>
            <a:ext cx="7233034" cy="954107"/>
            <a:chOff x="887522" y="1203840"/>
            <a:chExt cx="7233034" cy="954107"/>
          </a:xfrm>
        </p:grpSpPr>
        <p:sp>
          <p:nvSpPr>
            <p:cNvPr id="5" name="正方形/長方形 48">
              <a:extLst>
                <a:ext uri="{FF2B5EF4-FFF2-40B4-BE49-F238E27FC236}">
                  <a16:creationId xmlns:a16="http://schemas.microsoft.com/office/drawing/2014/main" id="{129C034C-FA84-400C-A472-A072AABAA418}"/>
                </a:ext>
              </a:extLst>
            </p:cNvPr>
            <p:cNvSpPr/>
            <p:nvPr/>
          </p:nvSpPr>
          <p:spPr>
            <a:xfrm>
              <a:off x="887522" y="1357728"/>
              <a:ext cx="585678" cy="646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0">
              <a:extLst>
                <a:ext uri="{FF2B5EF4-FFF2-40B4-BE49-F238E27FC236}">
                  <a16:creationId xmlns:a16="http://schemas.microsoft.com/office/drawing/2014/main" id="{192085B9-EA7C-4690-BB73-7C1077AA9FE4}"/>
                </a:ext>
              </a:extLst>
            </p:cNvPr>
            <p:cNvSpPr txBox="1"/>
            <p:nvPr/>
          </p:nvSpPr>
          <p:spPr>
            <a:xfrm>
              <a:off x="1557541" y="1203840"/>
              <a:ext cx="65630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2800" dirty="0"/>
                <a:t>프로젝트를 진행하는 동안 어려웠던 점 </a:t>
              </a:r>
              <a:endParaRPr lang="en-US" altLang="ko-KR" sz="2800" dirty="0"/>
            </a:p>
            <a:p>
              <a:pPr fontAlgn="base"/>
              <a:r>
                <a:rPr lang="en-US" altLang="ko-KR" sz="2800" dirty="0"/>
                <a:t>&amp; </a:t>
              </a:r>
              <a:r>
                <a:rPr lang="ko-KR" altLang="en-US" sz="2800" dirty="0"/>
                <a:t>발생했던 문제 </a:t>
              </a:r>
              <a:r>
                <a:rPr lang="en-US" altLang="ko-KR" sz="2800" dirty="0"/>
                <a:t>+ </a:t>
              </a:r>
              <a:r>
                <a:rPr lang="ko-KR" altLang="en-US" sz="2800" dirty="0"/>
                <a:t>해결 방법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112DFC-AF08-4AAC-80A4-4E02D2CD9AD3}"/>
              </a:ext>
            </a:extLst>
          </p:cNvPr>
          <p:cNvCxnSpPr>
            <a:cxnSpLocks/>
          </p:cNvCxnSpPr>
          <p:nvPr/>
        </p:nvCxnSpPr>
        <p:spPr>
          <a:xfrm>
            <a:off x="362170" y="1369240"/>
            <a:ext cx="62281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3F146-1421-4AF7-ACF2-2429F97A00F2}"/>
              </a:ext>
            </a:extLst>
          </p:cNvPr>
          <p:cNvSpPr/>
          <p:nvPr/>
        </p:nvSpPr>
        <p:spPr>
          <a:xfrm>
            <a:off x="362170" y="3908539"/>
            <a:ext cx="97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해결한 문제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Chrome Web Driver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버전차이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pytagcloud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한글 지원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4199E3-3AC1-47A3-9A14-6AC872C803EA}"/>
              </a:ext>
            </a:extLst>
          </p:cNvPr>
          <p:cNvSpPr/>
          <p:nvPr/>
        </p:nvSpPr>
        <p:spPr>
          <a:xfrm>
            <a:off x="222944" y="1831196"/>
            <a:ext cx="7147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하면 어려웠던 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띄어쓰기 무시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30ED67-913B-4644-8AD8-32DEAF03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06" y="4531837"/>
            <a:ext cx="4143953" cy="18676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64ADC7-7D9A-47DF-A089-6C0B2CC180FB}"/>
              </a:ext>
            </a:extLst>
          </p:cNvPr>
          <p:cNvGrpSpPr/>
          <p:nvPr/>
        </p:nvGrpSpPr>
        <p:grpSpPr>
          <a:xfrm>
            <a:off x="816071" y="2741568"/>
            <a:ext cx="6137153" cy="687432"/>
            <a:chOff x="1963330" y="4992260"/>
            <a:chExt cx="6137153" cy="6874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9F794D1-3CFF-481F-B302-F17B25B34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3330" y="4992260"/>
              <a:ext cx="2541900" cy="687432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A3FA233F-2253-4CDD-B225-E03794E99455}"/>
                </a:ext>
              </a:extLst>
            </p:cNvPr>
            <p:cNvSpPr/>
            <p:nvPr/>
          </p:nvSpPr>
          <p:spPr>
            <a:xfrm>
              <a:off x="4572000" y="5134062"/>
              <a:ext cx="746620" cy="429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60ABCDC-C329-406B-BC1F-61D5901B627E}"/>
                </a:ext>
              </a:extLst>
            </p:cNvPr>
            <p:cNvSpPr/>
            <p:nvPr/>
          </p:nvSpPr>
          <p:spPr>
            <a:xfrm>
              <a:off x="5646280" y="5087366"/>
              <a:ext cx="24542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명사로 인식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DCCBC840-1DE5-404F-AED1-9B6E4D5A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367" y="4516841"/>
            <a:ext cx="5359282" cy="18336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1993E5-1805-4E2A-A8DC-0F30B43E5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839" y="5114240"/>
            <a:ext cx="414395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2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142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chunso</dc:creator>
  <cp:lastModifiedBy>chunso</cp:lastModifiedBy>
  <cp:revision>54</cp:revision>
  <dcterms:created xsi:type="dcterms:W3CDTF">2019-11-06T11:59:48Z</dcterms:created>
  <dcterms:modified xsi:type="dcterms:W3CDTF">2019-12-17T16:15:04Z</dcterms:modified>
</cp:coreProperties>
</file>