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7.jpg" ContentType="image/jpg"/>
  <Override PartName="/ppt/media/image8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9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7" r:id="rId1"/>
  </p:sldMasterIdLst>
  <p:notesMasterIdLst>
    <p:notesMasterId r:id="rId27"/>
  </p:notesMasterIdLst>
  <p:sldIdLst>
    <p:sldId id="29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2" r:id="rId26"/>
  </p:sldIdLst>
  <p:sldSz cx="12192000" cy="6858000"/>
  <p:notesSz cx="12192000" cy="6858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AF040-8107-4659-B7F1-26ED0A73C5AC}" type="datetimeFigureOut">
              <a:rPr lang="es-CR" smtClean="0"/>
              <a:t>21/7/2024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DDB9-D66E-47D3-8150-3331B79C853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21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D75B7-73FE-C4E9-9095-BC8F34F4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847A4-2023-6AA3-0C9C-81D2CBEF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C17D8-D35D-5EAC-275C-A7F7DE99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9C33B-F7DF-51F5-7C33-3085268D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1D35F-F018-8004-D087-A3E58B5F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948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820E8-7A7E-7E35-1674-FCA69FB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26137-A50B-0432-4DFB-862F5E98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746386-2729-17D2-36C7-4375AB31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2731D-8E07-7BEE-65BC-42EA8F05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0D173-3C65-86D3-CB47-164A2B10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505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5B5549-7897-7E51-5F9F-057BF484E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D792FD-9011-D9C4-3C80-510825DE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2B95C-17DB-0354-0C1D-367AAA2A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96730-CD8C-B4D8-E99B-01241245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0CB47-23E2-4A56-3634-BBF21B9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545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30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9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AA6E2-4ACB-5B38-D016-3A3B9EA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B64ED-1FE6-3E81-645B-2CDB06E3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1CB7CF-4C09-C2DC-6B82-BDF16EF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0C533-F64B-ABE1-7C7B-C8A4298E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E54E3-B633-B1DD-B1A3-FCCDA3EA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819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B01F5-55F5-39BD-6EFC-BCB545C1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74E28-DCEC-4B5C-3FFF-DDDD2259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36A91-1019-769E-4A44-FD2CA42C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2E90A-D99F-ED9B-35DA-B70CA17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A56EF-E16F-4811-41F4-85F59C5B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74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64F3-DAF0-7FD6-7F90-D8FC671A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836CF-FCB5-3784-7BAA-BCD18B08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0E17C-7A10-98FD-0A1D-1B931DEA4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FBCB6-0672-DAB1-8933-1CC3F9E3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91F793-32D6-18D9-D182-59EC03B5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5C1B6A-CF57-C742-488F-F56491D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622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22488-1C6C-08B3-2CAB-A65FF9CF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7EEB8-D767-C202-E835-1C00CA33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457D52-F574-6659-6F52-7707BB64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B45658-2A23-B79C-7586-9B37B1C9F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050821-264A-E442-27D5-85DFA7FA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715991-3A2E-6404-D935-391AF049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AFEF72-A254-78BF-A9C9-69E19944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4C95B0-74F6-0AA8-B6D4-784E7AAC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656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C3C12-E8CF-C1B0-D706-CEE8D564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22DB2E-EF5E-95C1-A6A9-E95F767A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34E6C6-5CEC-37EE-4AED-CFB3B79E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DE3188-DCD8-08EE-EE7A-38C8B1D3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33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90F773-0E30-B467-68B2-333DA26B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569437-ADED-D7AD-5327-08BB976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21B360-AF4D-C68F-93AA-86C3D0F2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31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69915-310A-6FB7-C4FA-96D59435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3F07D-9F81-1D0E-8C0A-4B028B47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B58882-1B4F-7850-4CF8-C9DCCED8E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386F36-7A39-FEFF-AD56-A03F1719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F51CE1-6DF0-FC8C-915E-BF81A193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B07AB-81D8-A124-122C-1301C0FE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10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24B49-8688-34A6-F8FC-74EA7CEE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E15A3A-C4F3-7B4F-E91A-50A652C8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83CC56-59A9-00C3-3578-D91CF105B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2E642-88AB-6CF7-FB22-9D3B3CC8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037F3-53E0-4769-99F4-18132EB9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80C27-E75C-55D4-77CE-EC10E89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9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044EB6-462B-DCBE-9D72-6491DB80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3D443-B809-A6A3-5EA8-79797894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44BE9-47EE-CCBA-DBC7-16849D4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A8DA7-9521-9FA2-BD2D-B134C00FD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2C2BD-3786-7BA2-B363-E40032CC3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07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4400" spc="-10">
                <a:solidFill>
                  <a:schemeClr val="tx1"/>
                </a:solidFill>
                <a:latin typeface="+mj-lt"/>
                <a:cs typeface="+mj-cs"/>
              </a:rPr>
              <a:t>Introducción a las redes</a:t>
            </a:r>
            <a:endParaRPr lang="en-US" sz="440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5636465"/>
            <a:ext cx="9144000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lang="en-US" sz="2400" cap="all" spc="-20"/>
              <a:t>CCNA</a:t>
            </a:r>
            <a:r>
              <a:rPr lang="en-US" sz="2400" cap="all" spc="-50"/>
              <a:t> </a:t>
            </a:r>
            <a:r>
              <a:rPr lang="en-US" sz="2400" cap="all" spc="15"/>
              <a:t>200-301</a:t>
            </a:r>
            <a:endParaRPr lang="en-US" sz="2400" cap="all"/>
          </a:p>
        </p:txBody>
      </p:sp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23767E33-C823-7697-ABE0-EE542F74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" b="1733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93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3119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54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54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54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200" spc="-35" dirty="0"/>
              <a:t>Ya</a:t>
            </a:r>
            <a:r>
              <a:rPr lang="en-US" sz="2200" spc="-15" dirty="0"/>
              <a:t> </a:t>
            </a:r>
            <a:r>
              <a:rPr lang="en-US" sz="2200" spc="-10" dirty="0" err="1"/>
              <a:t>comprendemos</a:t>
            </a:r>
            <a:r>
              <a:rPr lang="en-US" sz="2200" spc="-90" dirty="0"/>
              <a:t> </a:t>
            </a:r>
            <a:r>
              <a:rPr lang="en-US" sz="2200" dirty="0"/>
              <a:t>que</a:t>
            </a:r>
            <a:r>
              <a:rPr lang="en-US" sz="2200" spc="-35" dirty="0"/>
              <a:t> </a:t>
            </a:r>
            <a:r>
              <a:rPr lang="en-US" sz="2200" dirty="0"/>
              <a:t>es</a:t>
            </a:r>
            <a:r>
              <a:rPr lang="en-US" sz="2200" spc="-50" dirty="0"/>
              <a:t> </a:t>
            </a:r>
            <a:r>
              <a:rPr lang="en-US" sz="2200" dirty="0" err="1"/>
              <a:t>una</a:t>
            </a:r>
            <a:r>
              <a:rPr lang="en-US" sz="2200" spc="-35" dirty="0"/>
              <a:t> </a:t>
            </a:r>
            <a:r>
              <a:rPr lang="en-US" sz="2200" dirty="0"/>
              <a:t>red</a:t>
            </a:r>
            <a:r>
              <a:rPr lang="en-US" sz="2200" spc="-55" dirty="0"/>
              <a:t> </a:t>
            </a:r>
            <a:r>
              <a:rPr lang="en-US" sz="2200" dirty="0"/>
              <a:t>de</a:t>
            </a:r>
            <a:r>
              <a:rPr lang="en-US" sz="2200" spc="-55" dirty="0"/>
              <a:t> </a:t>
            </a:r>
            <a:r>
              <a:rPr lang="en-US" sz="2200" spc="-10" dirty="0" err="1"/>
              <a:t>telecomunicaciones</a:t>
            </a:r>
            <a:r>
              <a:rPr lang="en-US" sz="2200" spc="20" dirty="0"/>
              <a:t> </a:t>
            </a:r>
            <a:r>
              <a:rPr lang="en-US" sz="2200" dirty="0" err="1"/>
              <a:t>ahora</a:t>
            </a:r>
            <a:r>
              <a:rPr lang="en-US" sz="2200" spc="-30" dirty="0"/>
              <a:t> </a:t>
            </a:r>
            <a:r>
              <a:rPr lang="en-US" sz="2200" spc="-10" dirty="0" err="1"/>
              <a:t>describamos</a:t>
            </a:r>
            <a:r>
              <a:rPr lang="en-US" sz="2200" spc="-70" dirty="0"/>
              <a:t> </a:t>
            </a:r>
            <a:r>
              <a:rPr lang="en-US" sz="2200" spc="-25" dirty="0" err="1"/>
              <a:t>los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 err="1"/>
              <a:t>elementos</a:t>
            </a:r>
            <a:r>
              <a:rPr lang="en-US" sz="2200" spc="-60" dirty="0"/>
              <a:t> </a:t>
            </a:r>
            <a:r>
              <a:rPr lang="en-US" sz="2200" dirty="0"/>
              <a:t>que</a:t>
            </a:r>
            <a:r>
              <a:rPr lang="en-US" sz="2200" spc="-50" dirty="0"/>
              <a:t> </a:t>
            </a:r>
            <a:r>
              <a:rPr lang="en-US" sz="2200" dirty="0"/>
              <a:t>la</a:t>
            </a:r>
            <a:r>
              <a:rPr lang="en-US" sz="2200" spc="-50" dirty="0"/>
              <a:t> </a:t>
            </a:r>
            <a:r>
              <a:rPr lang="en-US" sz="2200" spc="-10" dirty="0" err="1"/>
              <a:t>componen</a:t>
            </a:r>
            <a:r>
              <a:rPr lang="en-US" sz="2200" spc="-10" dirty="0"/>
              <a:t>:</a:t>
            </a:r>
            <a:endParaRPr lang="en-US" sz="22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Bef>
                <a:spcPts val="484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4066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200" dirty="0" err="1"/>
              <a:t>Dispositivos</a:t>
            </a:r>
            <a:r>
              <a:rPr lang="en-US" sz="2200" spc="-125" dirty="0"/>
              <a:t> </a:t>
            </a:r>
            <a:r>
              <a:rPr lang="en-US" sz="2200" spc="-10" dirty="0"/>
              <a:t>finales</a:t>
            </a:r>
            <a:endParaRPr lang="en-US" sz="2200" dirty="0"/>
          </a:p>
          <a:p>
            <a:pPr marL="240665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200" dirty="0" err="1"/>
              <a:t>Dispositivos</a:t>
            </a:r>
            <a:r>
              <a:rPr lang="en-US" sz="2200" spc="-125" dirty="0"/>
              <a:t> </a:t>
            </a:r>
            <a:r>
              <a:rPr lang="en-US" sz="2200" spc="-10" dirty="0" err="1"/>
              <a:t>intermedios</a:t>
            </a:r>
            <a:endParaRPr lang="en-US" sz="2200" dirty="0"/>
          </a:p>
          <a:p>
            <a:pPr marL="240665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200" dirty="0" err="1"/>
              <a:t>Medios</a:t>
            </a:r>
            <a:r>
              <a:rPr lang="en-US" sz="2200" spc="-65" dirty="0"/>
              <a:t> </a:t>
            </a:r>
            <a:r>
              <a:rPr lang="en-US" sz="2200" spc="-10" dirty="0" err="1"/>
              <a:t>físicos</a:t>
            </a:r>
            <a:endParaRPr lang="en-US" sz="2200" dirty="0"/>
          </a:p>
          <a:p>
            <a:pPr marL="240665" indent="-228600">
              <a:lnSpc>
                <a:spcPct val="90000"/>
              </a:lnSpc>
              <a:spcBef>
                <a:spcPts val="12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200" spc="-30" dirty="0" err="1"/>
              <a:t>Tarjeta</a:t>
            </a:r>
            <a:r>
              <a:rPr lang="en-US" sz="2200" spc="-75" dirty="0"/>
              <a:t> </a:t>
            </a:r>
            <a:r>
              <a:rPr lang="en-US" sz="2200" dirty="0"/>
              <a:t>de</a:t>
            </a:r>
            <a:r>
              <a:rPr lang="en-US" sz="2200" spc="-25" dirty="0"/>
              <a:t> </a:t>
            </a:r>
            <a:r>
              <a:rPr lang="en-US" sz="2200" dirty="0"/>
              <a:t>red</a:t>
            </a:r>
            <a:r>
              <a:rPr lang="en-US" sz="2200" spc="-50" dirty="0"/>
              <a:t> </a:t>
            </a:r>
            <a:r>
              <a:rPr lang="en-US" sz="2200" spc="-10" dirty="0"/>
              <a:t>(NIC)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3119"/>
            <a:r>
              <a:rPr lang="en-US" sz="3600" spc="-10"/>
              <a:t>Dispositivos</a:t>
            </a:r>
            <a:r>
              <a:rPr lang="en-US" sz="3600" spc="-55"/>
              <a:t> </a:t>
            </a:r>
            <a:r>
              <a:rPr lang="en-US" sz="3600" spc="-10"/>
              <a:t>finales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6516" y="532438"/>
            <a:ext cx="2507982" cy="25079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9368" y="795776"/>
            <a:ext cx="2507982" cy="19813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2219" y="912656"/>
            <a:ext cx="2515016" cy="17475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162719" y="3930305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US" sz="2000"/>
              <a:t>Si</a:t>
            </a:r>
            <a:r>
              <a:rPr lang="en-US" sz="2000" spc="-60"/>
              <a:t> </a:t>
            </a:r>
            <a:r>
              <a:rPr lang="en-US" sz="2000"/>
              <a:t>alguna</a:t>
            </a:r>
            <a:r>
              <a:rPr lang="en-US" sz="2000" spc="-10"/>
              <a:t> </a:t>
            </a:r>
            <a:r>
              <a:rPr lang="en-US" sz="2000"/>
              <a:t>vez</a:t>
            </a:r>
            <a:r>
              <a:rPr lang="en-US" sz="2000" spc="-60"/>
              <a:t> </a:t>
            </a:r>
            <a:r>
              <a:rPr lang="en-US" sz="2000"/>
              <a:t>desea</a:t>
            </a:r>
            <a:r>
              <a:rPr lang="en-US" sz="2000" spc="-55"/>
              <a:t> </a:t>
            </a:r>
            <a:r>
              <a:rPr lang="en-US" sz="2000"/>
              <a:t>saber</a:t>
            </a:r>
            <a:r>
              <a:rPr lang="en-US" sz="2000" spc="-40"/>
              <a:t> </a:t>
            </a:r>
            <a:r>
              <a:rPr lang="en-US" sz="2000"/>
              <a:t>cual</a:t>
            </a:r>
            <a:r>
              <a:rPr lang="en-US" sz="2000" spc="-55"/>
              <a:t> </a:t>
            </a:r>
            <a:r>
              <a:rPr lang="en-US" sz="2000"/>
              <a:t>es</a:t>
            </a:r>
            <a:r>
              <a:rPr lang="en-US" sz="2000" spc="-65"/>
              <a:t> </a:t>
            </a:r>
            <a:r>
              <a:rPr lang="en-US" sz="2000"/>
              <a:t>el</a:t>
            </a:r>
            <a:r>
              <a:rPr lang="en-US" sz="2000" spc="-55"/>
              <a:t> </a:t>
            </a:r>
            <a:r>
              <a:rPr lang="en-US" sz="2000"/>
              <a:t>final</a:t>
            </a:r>
            <a:r>
              <a:rPr lang="en-US" sz="2000" spc="-55"/>
              <a:t> </a:t>
            </a:r>
            <a:r>
              <a:rPr lang="en-US" sz="2000"/>
              <a:t>del</a:t>
            </a:r>
            <a:r>
              <a:rPr lang="en-US" sz="2000" spc="-55"/>
              <a:t> </a:t>
            </a:r>
            <a:r>
              <a:rPr lang="en-US" sz="2000"/>
              <a:t>Internet</a:t>
            </a:r>
            <a:r>
              <a:rPr lang="en-US" sz="2000" spc="-50"/>
              <a:t> </a:t>
            </a:r>
            <a:r>
              <a:rPr lang="en-US" sz="2000"/>
              <a:t>observe</a:t>
            </a:r>
            <a:r>
              <a:rPr lang="en-US" sz="2000" spc="-50"/>
              <a:t> </a:t>
            </a:r>
            <a:r>
              <a:rPr lang="en-US" sz="2000"/>
              <a:t>su</a:t>
            </a:r>
            <a:r>
              <a:rPr lang="en-US" sz="2000" spc="-70"/>
              <a:t> </a:t>
            </a:r>
            <a:r>
              <a:rPr lang="en-US" sz="2000"/>
              <a:t>computadora.</a:t>
            </a:r>
            <a:r>
              <a:rPr lang="en-US" sz="2000" spc="-65"/>
              <a:t> </a:t>
            </a:r>
            <a:r>
              <a:rPr lang="en-US" sz="2000"/>
              <a:t>Debido</a:t>
            </a:r>
            <a:r>
              <a:rPr lang="en-US" sz="2000" spc="-35"/>
              <a:t> </a:t>
            </a:r>
            <a:r>
              <a:rPr lang="en-US" sz="2000" spc="-50"/>
              <a:t>a </a:t>
            </a:r>
            <a:r>
              <a:rPr lang="en-US" sz="2000"/>
              <a:t>que</a:t>
            </a:r>
            <a:r>
              <a:rPr lang="en-US" sz="2000" spc="-40"/>
              <a:t> </a:t>
            </a:r>
            <a:r>
              <a:rPr lang="en-US" sz="2000"/>
              <a:t>su</a:t>
            </a:r>
            <a:r>
              <a:rPr lang="en-US" sz="2000" spc="-50"/>
              <a:t> </a:t>
            </a:r>
            <a:r>
              <a:rPr lang="en-US" sz="2000"/>
              <a:t>computadora</a:t>
            </a:r>
            <a:r>
              <a:rPr lang="en-US" sz="2000" spc="-55"/>
              <a:t> </a:t>
            </a:r>
            <a:r>
              <a:rPr lang="en-US" sz="2000"/>
              <a:t>se</a:t>
            </a:r>
            <a:r>
              <a:rPr lang="en-US" sz="2000" spc="-50"/>
              <a:t> </a:t>
            </a:r>
            <a:r>
              <a:rPr lang="en-US" sz="2000"/>
              <a:t>conecta</a:t>
            </a:r>
            <a:r>
              <a:rPr lang="en-US" sz="2000" spc="-60"/>
              <a:t> </a:t>
            </a:r>
            <a:r>
              <a:rPr lang="en-US" sz="2000"/>
              <a:t>a</a:t>
            </a:r>
            <a:r>
              <a:rPr lang="en-US" sz="2000" spc="-40"/>
              <a:t> </a:t>
            </a:r>
            <a:r>
              <a:rPr lang="en-US" sz="2000"/>
              <a:t>la</a:t>
            </a:r>
            <a:r>
              <a:rPr lang="en-US" sz="2000" spc="-35"/>
              <a:t> </a:t>
            </a:r>
            <a:r>
              <a:rPr lang="en-US" sz="2000"/>
              <a:t>red</a:t>
            </a:r>
            <a:r>
              <a:rPr lang="en-US" sz="2000" spc="-60"/>
              <a:t> </a:t>
            </a:r>
            <a:r>
              <a:rPr lang="en-US" sz="2000"/>
              <a:t>pero</a:t>
            </a:r>
            <a:r>
              <a:rPr lang="en-US" sz="2000" spc="-50"/>
              <a:t> </a:t>
            </a:r>
            <a:r>
              <a:rPr lang="en-US" sz="2000"/>
              <a:t>luego</a:t>
            </a:r>
            <a:r>
              <a:rPr lang="en-US" sz="2000" spc="-20"/>
              <a:t> </a:t>
            </a:r>
            <a:r>
              <a:rPr lang="en-US" sz="2000"/>
              <a:t>de</a:t>
            </a:r>
            <a:r>
              <a:rPr lang="en-US" sz="2000" spc="-45"/>
              <a:t> </a:t>
            </a:r>
            <a:r>
              <a:rPr lang="en-US" sz="2000"/>
              <a:t>la</a:t>
            </a:r>
            <a:r>
              <a:rPr lang="en-US" sz="2000" spc="-35"/>
              <a:t> </a:t>
            </a:r>
            <a:r>
              <a:rPr lang="en-US" sz="2000"/>
              <a:t>computadora</a:t>
            </a:r>
            <a:r>
              <a:rPr lang="en-US" sz="2000" spc="-55"/>
              <a:t> </a:t>
            </a:r>
            <a:r>
              <a:rPr lang="en-US" sz="2000"/>
              <a:t>la</a:t>
            </a:r>
            <a:r>
              <a:rPr lang="en-US" sz="2000" spc="-35"/>
              <a:t> </a:t>
            </a:r>
            <a:r>
              <a:rPr lang="en-US" sz="2000"/>
              <a:t>red</a:t>
            </a:r>
            <a:r>
              <a:rPr lang="en-US" sz="2000" spc="-60"/>
              <a:t> </a:t>
            </a:r>
            <a:r>
              <a:rPr lang="en-US" sz="2000"/>
              <a:t>no</a:t>
            </a:r>
            <a:r>
              <a:rPr lang="en-US" sz="2000" spc="-45"/>
              <a:t> </a:t>
            </a:r>
            <a:r>
              <a:rPr lang="en-US" sz="2000" spc="-25"/>
              <a:t>se </a:t>
            </a:r>
            <a:r>
              <a:rPr lang="en-US" sz="2000"/>
              <a:t>extiende</a:t>
            </a:r>
            <a:r>
              <a:rPr lang="en-US" sz="2000" spc="-85"/>
              <a:t> </a:t>
            </a:r>
            <a:r>
              <a:rPr lang="en-US" sz="2000" spc="-20"/>
              <a:t>más.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1925"/>
              </a:spcBef>
              <a:buFont typeface="Arial" panose="020B0604020202020204" pitchFamily="34" charset="0"/>
              <a:buChar char="•"/>
            </a:pPr>
            <a:r>
              <a:rPr lang="en-US" sz="2000"/>
              <a:t>Los</a:t>
            </a:r>
            <a:r>
              <a:rPr lang="en-US" sz="2000" spc="-65"/>
              <a:t> </a:t>
            </a:r>
            <a:r>
              <a:rPr lang="en-US" sz="2000"/>
              <a:t>dispositivos</a:t>
            </a:r>
            <a:r>
              <a:rPr lang="en-US" sz="2000" spc="-5"/>
              <a:t> </a:t>
            </a:r>
            <a:r>
              <a:rPr lang="en-US" sz="2000"/>
              <a:t>finales</a:t>
            </a:r>
            <a:r>
              <a:rPr lang="en-US" sz="2000" spc="-30"/>
              <a:t> </a:t>
            </a:r>
            <a:r>
              <a:rPr lang="en-US" sz="2000"/>
              <a:t>son</a:t>
            </a:r>
            <a:r>
              <a:rPr lang="en-US" sz="2000" spc="-80"/>
              <a:t> </a:t>
            </a:r>
            <a:r>
              <a:rPr lang="en-US" sz="2000"/>
              <a:t>todos</a:t>
            </a:r>
            <a:r>
              <a:rPr lang="en-US" sz="2000" spc="-65"/>
              <a:t> </a:t>
            </a:r>
            <a:r>
              <a:rPr lang="en-US" sz="2000"/>
              <a:t>aquellos</a:t>
            </a:r>
            <a:r>
              <a:rPr lang="en-US" sz="2000" spc="-5"/>
              <a:t> </a:t>
            </a:r>
            <a:r>
              <a:rPr lang="en-US" sz="2000"/>
              <a:t>dispositivos</a:t>
            </a:r>
            <a:r>
              <a:rPr lang="en-US" sz="2000" spc="-5"/>
              <a:t> </a:t>
            </a:r>
            <a:r>
              <a:rPr lang="en-US" sz="2000"/>
              <a:t>que</a:t>
            </a:r>
            <a:r>
              <a:rPr lang="en-US" sz="2000" spc="-60"/>
              <a:t> </a:t>
            </a:r>
            <a:r>
              <a:rPr lang="en-US" sz="2000"/>
              <a:t>se</a:t>
            </a:r>
            <a:r>
              <a:rPr lang="en-US" sz="2000" spc="-70"/>
              <a:t> </a:t>
            </a:r>
            <a:r>
              <a:rPr lang="en-US" sz="2000"/>
              <a:t>conectan</a:t>
            </a:r>
            <a:r>
              <a:rPr lang="en-US" sz="2000" spc="-65"/>
              <a:t> </a:t>
            </a:r>
            <a:r>
              <a:rPr lang="en-US" sz="2000"/>
              <a:t>a</a:t>
            </a:r>
            <a:r>
              <a:rPr lang="en-US" sz="2000" spc="-55"/>
              <a:t> </a:t>
            </a:r>
            <a:r>
              <a:rPr lang="en-US" sz="2000"/>
              <a:t>la</a:t>
            </a:r>
            <a:r>
              <a:rPr lang="en-US" sz="2000" spc="-60"/>
              <a:t> </a:t>
            </a:r>
            <a:r>
              <a:rPr lang="en-US" sz="2000"/>
              <a:t>red</a:t>
            </a:r>
            <a:r>
              <a:rPr lang="en-US" sz="2000" spc="-80"/>
              <a:t> </a:t>
            </a:r>
            <a:r>
              <a:rPr lang="en-US" sz="2000"/>
              <a:t>y</a:t>
            </a:r>
            <a:r>
              <a:rPr lang="en-US" sz="2000" spc="-85"/>
              <a:t> </a:t>
            </a:r>
            <a:r>
              <a:rPr lang="en-US" sz="2000" spc="-10"/>
              <a:t>estos</a:t>
            </a:r>
            <a:endParaRPr lang="en-US" sz="20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no</a:t>
            </a:r>
            <a:r>
              <a:rPr lang="en-US" sz="2000" spc="-75"/>
              <a:t> </a:t>
            </a:r>
            <a:r>
              <a:rPr lang="en-US" sz="2000"/>
              <a:t>conectan</a:t>
            </a:r>
            <a:r>
              <a:rPr lang="en-US" sz="2000" spc="-65"/>
              <a:t> </a:t>
            </a:r>
            <a:r>
              <a:rPr lang="en-US" sz="2000"/>
              <a:t>a</a:t>
            </a:r>
            <a:r>
              <a:rPr lang="en-US" sz="2000" spc="-85"/>
              <a:t> </a:t>
            </a:r>
            <a:r>
              <a:rPr lang="en-US" sz="2000"/>
              <a:t>ningún</a:t>
            </a:r>
            <a:r>
              <a:rPr lang="en-US" sz="2000" spc="-45"/>
              <a:t> </a:t>
            </a:r>
            <a:r>
              <a:rPr lang="en-US" sz="2000"/>
              <a:t>otro</a:t>
            </a:r>
            <a:r>
              <a:rPr lang="en-US" sz="2000" spc="-85"/>
              <a:t> </a:t>
            </a:r>
            <a:r>
              <a:rPr lang="en-US" sz="2000"/>
              <a:t>dispositivo</a:t>
            </a:r>
            <a:r>
              <a:rPr lang="en-US" sz="2000" spc="-5"/>
              <a:t> </a:t>
            </a:r>
            <a:r>
              <a:rPr lang="en-US" sz="2000" spc="-20"/>
              <a:t>más.</a:t>
            </a:r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69795"/>
            <a:r>
              <a:rPr lang="en-US" sz="4000" spc="-10"/>
              <a:t>Servidores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/>
              <a:t>Los</a:t>
            </a:r>
            <a:r>
              <a:rPr lang="en-US" sz="2000" spc="-65"/>
              <a:t> </a:t>
            </a:r>
            <a:r>
              <a:rPr lang="en-US" sz="2000"/>
              <a:t>servidores</a:t>
            </a:r>
            <a:r>
              <a:rPr lang="en-US" sz="2000" spc="-30"/>
              <a:t> </a:t>
            </a:r>
            <a:r>
              <a:rPr lang="en-US" sz="2000"/>
              <a:t>son</a:t>
            </a:r>
            <a:r>
              <a:rPr lang="en-US" sz="2000" spc="-80"/>
              <a:t> </a:t>
            </a:r>
            <a:r>
              <a:rPr lang="en-US" sz="2000"/>
              <a:t>por</a:t>
            </a:r>
            <a:r>
              <a:rPr lang="en-US" sz="2000" spc="-75"/>
              <a:t> </a:t>
            </a:r>
            <a:r>
              <a:rPr lang="en-US" sz="2000"/>
              <a:t>lo</a:t>
            </a:r>
            <a:r>
              <a:rPr lang="en-US" sz="2000" spc="-60"/>
              <a:t> </a:t>
            </a:r>
            <a:r>
              <a:rPr lang="en-US" sz="2000"/>
              <a:t>general</a:t>
            </a:r>
            <a:r>
              <a:rPr lang="en-US" sz="2000" spc="-45"/>
              <a:t> </a:t>
            </a:r>
            <a:r>
              <a:rPr lang="en-US" sz="2000"/>
              <a:t>computadoras</a:t>
            </a:r>
            <a:r>
              <a:rPr lang="en-US" sz="2000" spc="-75"/>
              <a:t> </a:t>
            </a:r>
            <a:r>
              <a:rPr lang="en-US" sz="2000"/>
              <a:t>que</a:t>
            </a:r>
            <a:r>
              <a:rPr lang="en-US" sz="2000" spc="-55"/>
              <a:t> </a:t>
            </a:r>
            <a:r>
              <a:rPr lang="en-US" sz="2000"/>
              <a:t>brindan</a:t>
            </a:r>
            <a:r>
              <a:rPr lang="en-US" sz="2000" spc="-45"/>
              <a:t> </a:t>
            </a:r>
            <a:r>
              <a:rPr lang="en-US" sz="2000"/>
              <a:t>un</a:t>
            </a:r>
            <a:r>
              <a:rPr lang="en-US" sz="2000" spc="-80"/>
              <a:t> </a:t>
            </a:r>
            <a:r>
              <a:rPr lang="en-US" sz="2000"/>
              <a:t>servicio.</a:t>
            </a:r>
            <a:r>
              <a:rPr lang="en-US" sz="2000" spc="-45"/>
              <a:t> </a:t>
            </a:r>
            <a:r>
              <a:rPr lang="en-US" sz="2000"/>
              <a:t>Estos</a:t>
            </a:r>
            <a:r>
              <a:rPr lang="en-US" sz="2000" spc="-60"/>
              <a:t> </a:t>
            </a:r>
            <a:r>
              <a:rPr lang="en-US" sz="2000"/>
              <a:t>también</a:t>
            </a:r>
            <a:r>
              <a:rPr lang="en-US" sz="2000" spc="-65"/>
              <a:t> </a:t>
            </a:r>
            <a:r>
              <a:rPr lang="en-US" sz="2000" spc="-25"/>
              <a:t>son</a:t>
            </a:r>
            <a:endParaRPr lang="en-US" sz="20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dispositivos</a:t>
            </a:r>
            <a:r>
              <a:rPr lang="en-US" sz="2000" spc="-105"/>
              <a:t> </a:t>
            </a:r>
            <a:r>
              <a:rPr lang="en-US" sz="2000" spc="-10"/>
              <a:t>finales.</a:t>
            </a:r>
            <a:endParaRPr lang="en-US" sz="2000"/>
          </a:p>
        </p:txBody>
      </p:sp>
      <p:pic>
        <p:nvPicPr>
          <p:cNvPr id="19" name="Picture 8" descr="Habitación con servidores iluminados">
            <a:extLst>
              <a:ext uri="{FF2B5EF4-FFF2-40B4-BE49-F238E27FC236}">
                <a16:creationId xmlns:a16="http://schemas.microsoft.com/office/drawing/2014/main" id="{AC964208-B91A-4D7D-FD4B-73937C20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60119"/>
            <a:r>
              <a:rPr lang="en-US" sz="3700"/>
              <a:t>Dispositivos</a:t>
            </a:r>
            <a:r>
              <a:rPr lang="en-US" sz="3700" spc="-160"/>
              <a:t> </a:t>
            </a:r>
            <a:r>
              <a:rPr lang="en-US" sz="3700" spc="-10"/>
              <a:t>Intermedios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/>
              <a:t>Los</a:t>
            </a:r>
            <a:r>
              <a:rPr lang="en-US" sz="2000" spc="-60"/>
              <a:t> </a:t>
            </a:r>
            <a:r>
              <a:rPr lang="en-US" sz="2000"/>
              <a:t>dispositivos intermedios</a:t>
            </a:r>
            <a:r>
              <a:rPr lang="en-US" sz="2000" spc="-45"/>
              <a:t> </a:t>
            </a:r>
            <a:r>
              <a:rPr lang="en-US" sz="2000"/>
              <a:t>son</a:t>
            </a:r>
            <a:r>
              <a:rPr lang="en-US" sz="2000" spc="-75"/>
              <a:t> </a:t>
            </a:r>
            <a:r>
              <a:rPr lang="en-US" sz="2000"/>
              <a:t>los</a:t>
            </a:r>
            <a:r>
              <a:rPr lang="en-US" sz="2000" spc="-45"/>
              <a:t> </a:t>
            </a:r>
            <a:r>
              <a:rPr lang="en-US" sz="2000" spc="-10"/>
              <a:t>encargados</a:t>
            </a:r>
            <a:r>
              <a:rPr lang="en-US" sz="2000" spc="-35"/>
              <a:t> </a:t>
            </a:r>
            <a:r>
              <a:rPr lang="en-US" sz="2000"/>
              <a:t>de</a:t>
            </a:r>
            <a:r>
              <a:rPr lang="en-US" sz="2000" spc="-60"/>
              <a:t> </a:t>
            </a:r>
            <a:r>
              <a:rPr lang="en-US" sz="2000"/>
              <a:t>transportar</a:t>
            </a:r>
            <a:r>
              <a:rPr lang="en-US" sz="2000" spc="-60"/>
              <a:t> </a:t>
            </a:r>
            <a:r>
              <a:rPr lang="en-US" sz="2000"/>
              <a:t>de</a:t>
            </a:r>
            <a:r>
              <a:rPr lang="en-US" sz="2000" spc="-55"/>
              <a:t> </a:t>
            </a:r>
            <a:r>
              <a:rPr lang="en-US" sz="2000"/>
              <a:t>forma</a:t>
            </a:r>
            <a:r>
              <a:rPr lang="en-US" sz="2000" spc="-135"/>
              <a:t> </a:t>
            </a:r>
            <a:r>
              <a:rPr lang="en-US" sz="2000"/>
              <a:t>eficiente</a:t>
            </a:r>
            <a:r>
              <a:rPr lang="en-US" sz="2000" spc="-55"/>
              <a:t> </a:t>
            </a:r>
            <a:r>
              <a:rPr lang="en-US" sz="2000"/>
              <a:t>y</a:t>
            </a:r>
            <a:r>
              <a:rPr lang="en-US" sz="2000" spc="-60"/>
              <a:t> </a:t>
            </a:r>
            <a:r>
              <a:rPr lang="en-US" sz="2000" spc="-10"/>
              <a:t>segura </a:t>
            </a:r>
            <a:r>
              <a:rPr lang="en-US" sz="2000"/>
              <a:t>los</a:t>
            </a:r>
            <a:r>
              <a:rPr lang="en-US" sz="2000" spc="-40"/>
              <a:t> </a:t>
            </a:r>
            <a:r>
              <a:rPr lang="en-US" sz="2000"/>
              <a:t>datos</a:t>
            </a:r>
            <a:r>
              <a:rPr lang="en-US" sz="2000" spc="-55"/>
              <a:t> </a:t>
            </a:r>
            <a:r>
              <a:rPr lang="en-US" sz="2000"/>
              <a:t>de</a:t>
            </a:r>
            <a:r>
              <a:rPr lang="en-US" sz="2000" spc="-45"/>
              <a:t> </a:t>
            </a:r>
            <a:r>
              <a:rPr lang="en-US" sz="2000"/>
              <a:t>un</a:t>
            </a:r>
            <a:r>
              <a:rPr lang="en-US" sz="2000" spc="-50"/>
              <a:t> </a:t>
            </a:r>
            <a:r>
              <a:rPr lang="en-US" sz="2000"/>
              <a:t>dispositivo final</a:t>
            </a:r>
            <a:r>
              <a:rPr lang="en-US" sz="2000" spc="-50"/>
              <a:t> </a:t>
            </a:r>
            <a:r>
              <a:rPr lang="en-US" sz="2000"/>
              <a:t>a</a:t>
            </a:r>
            <a:r>
              <a:rPr lang="en-US" sz="2000" spc="-60"/>
              <a:t> </a:t>
            </a:r>
            <a:r>
              <a:rPr lang="en-US" sz="2000" spc="-10"/>
              <a:t>otro.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1964"/>
              </a:spcBef>
              <a:buFont typeface="Arial" panose="020B0604020202020204" pitchFamily="34" charset="0"/>
              <a:buChar char="•"/>
            </a:pPr>
            <a:r>
              <a:rPr lang="en-US" sz="2000"/>
              <a:t>Existen</a:t>
            </a:r>
            <a:r>
              <a:rPr lang="en-US" sz="2000" spc="-85"/>
              <a:t> </a:t>
            </a:r>
            <a:r>
              <a:rPr lang="en-US" sz="2000"/>
              <a:t>muchos</a:t>
            </a:r>
            <a:r>
              <a:rPr lang="en-US" sz="2000" spc="-114"/>
              <a:t> </a:t>
            </a:r>
            <a:r>
              <a:rPr lang="en-US" sz="2000"/>
              <a:t>dispositivos.</a:t>
            </a:r>
            <a:r>
              <a:rPr lang="en-US" sz="2000" spc="-35"/>
              <a:t> </a:t>
            </a:r>
            <a:r>
              <a:rPr lang="en-US" sz="2000"/>
              <a:t>Los</a:t>
            </a:r>
            <a:r>
              <a:rPr lang="en-US" sz="2000" spc="-90"/>
              <a:t> </a:t>
            </a:r>
            <a:r>
              <a:rPr lang="en-US" sz="2000"/>
              <a:t>principales</a:t>
            </a:r>
            <a:r>
              <a:rPr lang="en-US" sz="2000" spc="-35"/>
              <a:t> </a:t>
            </a:r>
            <a:r>
              <a:rPr lang="en-US" sz="2000"/>
              <a:t>les</a:t>
            </a:r>
            <a:r>
              <a:rPr lang="en-US" sz="2000" spc="-75"/>
              <a:t> </a:t>
            </a:r>
            <a:r>
              <a:rPr lang="en-US" sz="2000" spc="-10"/>
              <a:t>llamamos:</a:t>
            </a:r>
            <a:endParaRPr lang="en-US" sz="2000"/>
          </a:p>
          <a:p>
            <a:pPr indent="-228600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endParaRPr lang="en-US" sz="2000"/>
          </a:p>
          <a:p>
            <a:pPr marL="24066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000"/>
              <a:t>Routers</a:t>
            </a:r>
            <a:r>
              <a:rPr lang="en-US" sz="2000" spc="-50"/>
              <a:t> </a:t>
            </a:r>
            <a:r>
              <a:rPr lang="en-US" sz="2000" spc="-10"/>
              <a:t>(enrutador)</a:t>
            </a:r>
            <a:endParaRPr lang="en-US" sz="2000"/>
          </a:p>
          <a:p>
            <a:pPr marL="240665" indent="-228600">
              <a:lnSpc>
                <a:spcPct val="90000"/>
              </a:lnSpc>
              <a:spcBef>
                <a:spcPts val="12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000"/>
              <a:t>Switches</a:t>
            </a:r>
            <a:r>
              <a:rPr lang="en-US" sz="2000" spc="-60"/>
              <a:t> </a:t>
            </a:r>
            <a:r>
              <a:rPr lang="en-US" sz="2000" spc="-10"/>
              <a:t>(conmutador)</a:t>
            </a:r>
            <a:endParaRPr lang="en-US" sz="2000"/>
          </a:p>
          <a:p>
            <a:pPr marL="240665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000"/>
              <a:t>Firewalls</a:t>
            </a:r>
            <a:r>
              <a:rPr lang="en-US" sz="2000" spc="15"/>
              <a:t> </a:t>
            </a:r>
            <a:r>
              <a:rPr lang="en-US" sz="2000"/>
              <a:t>(muro</a:t>
            </a:r>
            <a:r>
              <a:rPr lang="en-US" sz="2000" spc="-110"/>
              <a:t> </a:t>
            </a:r>
            <a:r>
              <a:rPr lang="en-US" sz="2000"/>
              <a:t>de</a:t>
            </a:r>
            <a:r>
              <a:rPr lang="en-US" sz="2000" spc="-75"/>
              <a:t> </a:t>
            </a:r>
            <a:r>
              <a:rPr lang="en-US" sz="2000" spc="-10"/>
              <a:t>fuego)</a:t>
            </a:r>
            <a:endParaRPr lang="en-US" sz="2000"/>
          </a:p>
          <a:p>
            <a:pPr marL="240665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000"/>
              <a:t>Access</a:t>
            </a:r>
            <a:r>
              <a:rPr lang="en-US" sz="2000" spc="-45"/>
              <a:t> </a:t>
            </a:r>
            <a:r>
              <a:rPr lang="en-US" sz="2000"/>
              <a:t>Points</a:t>
            </a:r>
            <a:r>
              <a:rPr lang="en-US" sz="2000" spc="-30"/>
              <a:t> </a:t>
            </a:r>
            <a:r>
              <a:rPr lang="en-US" sz="2000"/>
              <a:t>(puntos</a:t>
            </a:r>
            <a:r>
              <a:rPr lang="en-US" sz="2000" spc="-40"/>
              <a:t> </a:t>
            </a:r>
            <a:r>
              <a:rPr lang="en-US" sz="2000"/>
              <a:t>de</a:t>
            </a:r>
            <a:r>
              <a:rPr lang="en-US" sz="2000" spc="-55"/>
              <a:t> </a:t>
            </a:r>
            <a:r>
              <a:rPr lang="en-US" sz="2000" spc="-10"/>
              <a:t>acceso)</a:t>
            </a: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3725B-E328-3A60-17B6-6038DF2E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77" r="34997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0" tIns="289686" rIns="0" bIns="0" rtlCol="0" anchor="ctr">
            <a:normAutofit/>
          </a:bodyPr>
          <a:lstStyle/>
          <a:p>
            <a:pPr marL="960119">
              <a:spcBef>
                <a:spcPts val="95"/>
              </a:spcBef>
            </a:pPr>
            <a:r>
              <a:rPr lang="es-CR" sz="3400"/>
              <a:t>Dispositivos</a:t>
            </a:r>
            <a:r>
              <a:rPr lang="es-CR" sz="3400" spc="-160"/>
              <a:t> </a:t>
            </a:r>
            <a:r>
              <a:rPr lang="es-CR" sz="3400" spc="-10"/>
              <a:t>Intermedios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0" tIns="42544" rIns="0" bIns="0" rtlCol="0" anchor="ctr">
            <a:normAutofit/>
          </a:bodyPr>
          <a:lstStyle/>
          <a:p>
            <a:pPr marL="12700" marR="5080">
              <a:spcBef>
                <a:spcPts val="334"/>
              </a:spcBef>
            </a:pPr>
            <a:r>
              <a:rPr lang="es-MX" sz="2000" b="1">
                <a:latin typeface="Arial"/>
                <a:cs typeface="Arial"/>
              </a:rPr>
              <a:t>Routers</a:t>
            </a:r>
            <a:r>
              <a:rPr lang="es-MX" sz="2000" b="1" spc="-45">
                <a:latin typeface="Arial"/>
                <a:cs typeface="Arial"/>
              </a:rPr>
              <a:t> </a:t>
            </a:r>
            <a:r>
              <a:rPr lang="es-MX" sz="2000" b="1">
                <a:latin typeface="Arial"/>
                <a:cs typeface="Arial"/>
              </a:rPr>
              <a:t>(enrutador):</a:t>
            </a:r>
            <a:r>
              <a:rPr lang="es-MX" sz="2000" b="1" spc="-50">
                <a:latin typeface="Arial"/>
                <a:cs typeface="Arial"/>
              </a:rPr>
              <a:t> </a:t>
            </a:r>
            <a:r>
              <a:rPr lang="es-MX" sz="2000"/>
              <a:t>Este</a:t>
            </a:r>
            <a:r>
              <a:rPr lang="es-MX" sz="2000" spc="-65"/>
              <a:t> </a:t>
            </a:r>
            <a:r>
              <a:rPr lang="es-MX" sz="2000"/>
              <a:t>dispositivo</a:t>
            </a:r>
            <a:r>
              <a:rPr lang="es-MX" sz="2000" spc="10"/>
              <a:t> </a:t>
            </a:r>
            <a:r>
              <a:rPr lang="es-MX" sz="2000"/>
              <a:t>se</a:t>
            </a:r>
            <a:r>
              <a:rPr lang="es-MX" sz="2000" spc="-65"/>
              <a:t> </a:t>
            </a:r>
            <a:r>
              <a:rPr lang="es-MX" sz="2000"/>
              <a:t>encarga</a:t>
            </a:r>
            <a:r>
              <a:rPr lang="es-MX" sz="2000" spc="-50"/>
              <a:t> </a:t>
            </a:r>
            <a:r>
              <a:rPr lang="es-MX" sz="2000"/>
              <a:t>colocar</a:t>
            </a:r>
            <a:r>
              <a:rPr lang="es-MX" sz="2000" spc="-60"/>
              <a:t> </a:t>
            </a:r>
            <a:r>
              <a:rPr lang="es-MX" sz="2000"/>
              <a:t>el</a:t>
            </a:r>
            <a:r>
              <a:rPr lang="es-MX" sz="2000" spc="-55"/>
              <a:t> </a:t>
            </a:r>
            <a:r>
              <a:rPr lang="es-MX" sz="2000"/>
              <a:t>tráfico</a:t>
            </a:r>
            <a:r>
              <a:rPr lang="es-MX" sz="2000" spc="-70"/>
              <a:t> </a:t>
            </a:r>
            <a:r>
              <a:rPr lang="es-MX" sz="2000"/>
              <a:t>de</a:t>
            </a:r>
            <a:r>
              <a:rPr lang="es-MX" sz="2000" spc="-50"/>
              <a:t> </a:t>
            </a:r>
            <a:r>
              <a:rPr lang="es-MX" sz="2000"/>
              <a:t>red</a:t>
            </a:r>
            <a:r>
              <a:rPr lang="es-MX" sz="2000" spc="-75"/>
              <a:t> </a:t>
            </a:r>
            <a:r>
              <a:rPr lang="es-MX" sz="2000"/>
              <a:t>en</a:t>
            </a:r>
            <a:r>
              <a:rPr lang="es-MX" sz="2000" spc="-65"/>
              <a:t> </a:t>
            </a:r>
            <a:r>
              <a:rPr lang="es-MX" sz="2000"/>
              <a:t>la</a:t>
            </a:r>
            <a:r>
              <a:rPr lang="es-MX" sz="2000" spc="-50"/>
              <a:t> </a:t>
            </a:r>
            <a:r>
              <a:rPr lang="es-MX" sz="2000" spc="-20"/>
              <a:t>ruta </a:t>
            </a:r>
            <a:r>
              <a:rPr lang="es-MX" sz="2000"/>
              <a:t>correcta.</a:t>
            </a:r>
            <a:r>
              <a:rPr lang="es-MX" sz="2000" spc="-114"/>
              <a:t> </a:t>
            </a:r>
            <a:r>
              <a:rPr lang="es-MX" sz="2000"/>
              <a:t>Tiene</a:t>
            </a:r>
            <a:r>
              <a:rPr lang="es-MX" sz="2000" spc="-55"/>
              <a:t> </a:t>
            </a:r>
            <a:r>
              <a:rPr lang="es-MX" sz="2000"/>
              <a:t>la</a:t>
            </a:r>
            <a:r>
              <a:rPr lang="es-MX" sz="2000" spc="-50"/>
              <a:t> </a:t>
            </a:r>
            <a:r>
              <a:rPr lang="es-MX" sz="2000"/>
              <a:t>capacidad</a:t>
            </a:r>
            <a:r>
              <a:rPr lang="es-MX" sz="2000" spc="-30"/>
              <a:t> </a:t>
            </a:r>
            <a:r>
              <a:rPr lang="es-MX" sz="2000"/>
              <a:t>de</a:t>
            </a:r>
            <a:r>
              <a:rPr lang="es-MX" sz="2000" spc="-75"/>
              <a:t> </a:t>
            </a:r>
            <a:r>
              <a:rPr lang="es-MX" sz="2000"/>
              <a:t>leer</a:t>
            </a:r>
            <a:r>
              <a:rPr lang="es-MX" sz="2000" spc="-40"/>
              <a:t> </a:t>
            </a:r>
            <a:r>
              <a:rPr lang="es-MX" sz="2000"/>
              <a:t>los</a:t>
            </a:r>
            <a:r>
              <a:rPr lang="es-MX" sz="2000" spc="-45"/>
              <a:t> </a:t>
            </a:r>
            <a:r>
              <a:rPr lang="es-MX" sz="2000"/>
              <a:t>paquetes</a:t>
            </a:r>
            <a:r>
              <a:rPr lang="es-MX" sz="2000" spc="-15"/>
              <a:t> </a:t>
            </a:r>
            <a:r>
              <a:rPr lang="es-MX" sz="2000"/>
              <a:t>de</a:t>
            </a:r>
            <a:r>
              <a:rPr lang="es-MX" sz="2000" spc="-75"/>
              <a:t> </a:t>
            </a:r>
            <a:r>
              <a:rPr lang="es-MX" sz="2000"/>
              <a:t>red</a:t>
            </a:r>
            <a:r>
              <a:rPr lang="es-MX" sz="2000" spc="-75"/>
              <a:t> </a:t>
            </a:r>
            <a:r>
              <a:rPr lang="es-MX" sz="2000"/>
              <a:t>y</a:t>
            </a:r>
            <a:r>
              <a:rPr lang="es-MX" sz="2000" spc="-60"/>
              <a:t> </a:t>
            </a:r>
            <a:r>
              <a:rPr lang="es-MX" sz="2000"/>
              <a:t>ver</a:t>
            </a:r>
            <a:r>
              <a:rPr lang="es-MX" sz="2000" spc="-45"/>
              <a:t> </a:t>
            </a:r>
            <a:r>
              <a:rPr lang="es-MX" sz="2000"/>
              <a:t>su</a:t>
            </a:r>
            <a:r>
              <a:rPr lang="es-MX" sz="2000" spc="-65"/>
              <a:t> </a:t>
            </a:r>
            <a:r>
              <a:rPr lang="es-MX" sz="2000"/>
              <a:t>destino.</a:t>
            </a:r>
            <a:r>
              <a:rPr lang="es-MX" sz="2000" spc="-45"/>
              <a:t> </a:t>
            </a:r>
            <a:r>
              <a:rPr lang="es-MX" sz="2000"/>
              <a:t>Una</a:t>
            </a:r>
            <a:r>
              <a:rPr lang="es-MX" sz="2000" spc="-55"/>
              <a:t> </a:t>
            </a:r>
            <a:r>
              <a:rPr lang="es-MX" sz="2000"/>
              <a:t>analogía</a:t>
            </a:r>
            <a:r>
              <a:rPr lang="es-MX" sz="2000" spc="-5"/>
              <a:t> </a:t>
            </a:r>
            <a:r>
              <a:rPr lang="es-MX" sz="2000" spc="-25"/>
              <a:t>es </a:t>
            </a:r>
            <a:r>
              <a:rPr lang="es-MX" sz="2000"/>
              <a:t>indicar</a:t>
            </a:r>
            <a:r>
              <a:rPr lang="es-MX" sz="2000" spc="-15"/>
              <a:t> </a:t>
            </a:r>
            <a:r>
              <a:rPr lang="es-MX" sz="2000"/>
              <a:t>“voy</a:t>
            </a:r>
            <a:r>
              <a:rPr lang="es-MX" sz="2000" spc="-50"/>
              <a:t> </a:t>
            </a:r>
            <a:r>
              <a:rPr lang="es-MX" sz="2000"/>
              <a:t>para</a:t>
            </a:r>
            <a:r>
              <a:rPr lang="es-MX" sz="2000" spc="-40"/>
              <a:t> </a:t>
            </a:r>
            <a:r>
              <a:rPr lang="es-MX" sz="2000"/>
              <a:t>Facebook”</a:t>
            </a:r>
            <a:r>
              <a:rPr lang="es-MX" sz="2000" spc="-75"/>
              <a:t> </a:t>
            </a:r>
            <a:r>
              <a:rPr lang="es-MX" sz="2000"/>
              <a:t>y</a:t>
            </a:r>
            <a:r>
              <a:rPr lang="es-MX" sz="2000" spc="-45"/>
              <a:t> </a:t>
            </a:r>
            <a:r>
              <a:rPr lang="es-MX" sz="2000"/>
              <a:t>el</a:t>
            </a:r>
            <a:r>
              <a:rPr lang="es-MX" sz="2000" spc="-55"/>
              <a:t> </a:t>
            </a:r>
            <a:r>
              <a:rPr lang="es-MX" sz="2000"/>
              <a:t>camino</a:t>
            </a:r>
            <a:r>
              <a:rPr lang="es-MX" sz="2000" spc="-85"/>
              <a:t> </a:t>
            </a:r>
            <a:r>
              <a:rPr lang="es-MX" sz="2000"/>
              <a:t>hacia</a:t>
            </a:r>
            <a:r>
              <a:rPr lang="es-MX" sz="2000" spc="-20"/>
              <a:t> </a:t>
            </a:r>
            <a:r>
              <a:rPr lang="es-MX" sz="2000"/>
              <a:t>Facebook</a:t>
            </a:r>
            <a:r>
              <a:rPr lang="es-MX" sz="2000" spc="-25"/>
              <a:t> </a:t>
            </a:r>
            <a:r>
              <a:rPr lang="es-MX" sz="2000"/>
              <a:t>es</a:t>
            </a:r>
            <a:r>
              <a:rPr lang="es-MX" sz="2000" spc="-50"/>
              <a:t> </a:t>
            </a:r>
            <a:r>
              <a:rPr lang="es-MX" sz="2000"/>
              <a:t>por</a:t>
            </a:r>
            <a:r>
              <a:rPr lang="es-MX" sz="2000" spc="-50"/>
              <a:t> </a:t>
            </a:r>
            <a:r>
              <a:rPr lang="es-MX" sz="2000"/>
              <a:t>medio</a:t>
            </a:r>
            <a:r>
              <a:rPr lang="es-MX" sz="2000" spc="-60"/>
              <a:t> </a:t>
            </a:r>
            <a:r>
              <a:rPr lang="es-MX" sz="2000"/>
              <a:t>del</a:t>
            </a:r>
            <a:r>
              <a:rPr lang="es-MX" sz="2000" spc="-50"/>
              <a:t> </a:t>
            </a:r>
            <a:r>
              <a:rPr lang="es-MX" sz="2000"/>
              <a:t>enlace</a:t>
            </a:r>
            <a:r>
              <a:rPr lang="es-MX" sz="2000" spc="-20"/>
              <a:t> </a:t>
            </a:r>
            <a:r>
              <a:rPr lang="es-MX" sz="2000"/>
              <a:t>a</a:t>
            </a:r>
            <a:r>
              <a:rPr lang="es-MX" sz="2000" spc="-40"/>
              <a:t> </a:t>
            </a:r>
            <a:r>
              <a:rPr lang="es-MX" sz="2000" spc="-25"/>
              <a:t>mi </a:t>
            </a:r>
            <a:r>
              <a:rPr lang="es-MX" sz="2000"/>
              <a:t>proveedor</a:t>
            </a:r>
            <a:r>
              <a:rPr lang="es-MX" sz="2000" spc="-20"/>
              <a:t> </a:t>
            </a:r>
            <a:r>
              <a:rPr lang="es-MX" sz="2000"/>
              <a:t>de</a:t>
            </a:r>
            <a:r>
              <a:rPr lang="es-MX" sz="2000" spc="-55"/>
              <a:t> </a:t>
            </a:r>
            <a:r>
              <a:rPr lang="es-MX" sz="2000"/>
              <a:t>Internet,</a:t>
            </a:r>
            <a:r>
              <a:rPr lang="es-MX" sz="2000" spc="-65"/>
              <a:t> </a:t>
            </a:r>
            <a:r>
              <a:rPr lang="es-MX" sz="2000"/>
              <a:t>por</a:t>
            </a:r>
            <a:r>
              <a:rPr lang="es-MX" sz="2000" spc="-60"/>
              <a:t> </a:t>
            </a:r>
            <a:r>
              <a:rPr lang="es-MX" sz="2000"/>
              <a:t>ahí</a:t>
            </a:r>
            <a:r>
              <a:rPr lang="es-MX" sz="2000" spc="-45"/>
              <a:t> </a:t>
            </a:r>
            <a:r>
              <a:rPr lang="es-MX" sz="2000"/>
              <a:t>se</a:t>
            </a:r>
            <a:r>
              <a:rPr lang="es-MX" sz="2000" spc="-70"/>
              <a:t> </a:t>
            </a:r>
            <a:r>
              <a:rPr lang="es-MX" sz="2000"/>
              <a:t>llega</a:t>
            </a:r>
            <a:r>
              <a:rPr lang="es-MX" sz="2000" spc="-25"/>
              <a:t> </a:t>
            </a:r>
            <a:r>
              <a:rPr lang="es-MX" sz="2000"/>
              <a:t>a</a:t>
            </a:r>
            <a:r>
              <a:rPr lang="es-MX" sz="2000" spc="-50"/>
              <a:t> </a:t>
            </a:r>
            <a:r>
              <a:rPr lang="es-MX" sz="2000"/>
              <a:t>Facebook.</a:t>
            </a:r>
            <a:r>
              <a:rPr lang="es-MX" sz="2000" spc="-60"/>
              <a:t> </a:t>
            </a:r>
            <a:r>
              <a:rPr lang="es-MX" sz="2000"/>
              <a:t>Su</a:t>
            </a:r>
            <a:r>
              <a:rPr lang="es-MX" sz="2000" spc="-50"/>
              <a:t> </a:t>
            </a:r>
            <a:r>
              <a:rPr lang="es-MX" sz="2000"/>
              <a:t>tamaño</a:t>
            </a:r>
            <a:r>
              <a:rPr lang="es-MX" sz="2000" spc="-90"/>
              <a:t> </a:t>
            </a:r>
            <a:r>
              <a:rPr lang="es-MX" sz="2000"/>
              <a:t>varía</a:t>
            </a:r>
            <a:r>
              <a:rPr lang="es-MX" sz="2000" spc="-45"/>
              <a:t> </a:t>
            </a:r>
            <a:r>
              <a:rPr lang="es-MX" sz="2000" spc="-10"/>
              <a:t>dependiendo</a:t>
            </a:r>
            <a:r>
              <a:rPr lang="es-MX" sz="2000" spc="10"/>
              <a:t> </a:t>
            </a:r>
            <a:r>
              <a:rPr lang="es-MX" sz="2000"/>
              <a:t>de</a:t>
            </a:r>
            <a:r>
              <a:rPr lang="es-MX" sz="2000" spc="-50"/>
              <a:t> </a:t>
            </a:r>
            <a:r>
              <a:rPr lang="es-MX" sz="2000" spc="-25"/>
              <a:t>la </a:t>
            </a:r>
            <a:r>
              <a:rPr lang="es-MX" sz="2000"/>
              <a:t>cantidad</a:t>
            </a:r>
            <a:r>
              <a:rPr lang="es-MX" sz="2000" spc="-15"/>
              <a:t> </a:t>
            </a:r>
            <a:r>
              <a:rPr lang="es-MX" sz="2000"/>
              <a:t>de</a:t>
            </a:r>
            <a:r>
              <a:rPr lang="es-MX" sz="2000" spc="-45"/>
              <a:t> </a:t>
            </a:r>
            <a:r>
              <a:rPr lang="es-MX" sz="2000"/>
              <a:t>tráfico</a:t>
            </a:r>
            <a:r>
              <a:rPr lang="es-MX" sz="2000" spc="-80"/>
              <a:t> </a:t>
            </a:r>
            <a:r>
              <a:rPr lang="es-MX" sz="2000"/>
              <a:t>que</a:t>
            </a:r>
            <a:r>
              <a:rPr lang="es-MX" sz="2000" spc="-35"/>
              <a:t> </a:t>
            </a:r>
            <a:r>
              <a:rPr lang="es-MX" sz="2000"/>
              <a:t>necesite</a:t>
            </a:r>
            <a:r>
              <a:rPr lang="es-MX" sz="2000" spc="-40"/>
              <a:t> </a:t>
            </a:r>
            <a:r>
              <a:rPr lang="es-MX" sz="2000" spc="-10"/>
              <a:t>manejar.</a:t>
            </a:r>
            <a:r>
              <a:rPr lang="es-MX" sz="2000" spc="-50"/>
              <a:t> </a:t>
            </a:r>
            <a:r>
              <a:rPr lang="es-MX" sz="2000"/>
              <a:t>No</a:t>
            </a:r>
            <a:r>
              <a:rPr lang="es-MX" sz="2000" spc="-60"/>
              <a:t> </a:t>
            </a:r>
            <a:r>
              <a:rPr lang="es-MX" sz="2000"/>
              <a:t>es</a:t>
            </a:r>
            <a:r>
              <a:rPr lang="es-MX" sz="2000" spc="-45"/>
              <a:t> </a:t>
            </a:r>
            <a:r>
              <a:rPr lang="es-MX" sz="2000"/>
              <a:t>lo</a:t>
            </a:r>
            <a:r>
              <a:rPr lang="es-MX" sz="2000" spc="-40"/>
              <a:t> </a:t>
            </a:r>
            <a:r>
              <a:rPr lang="es-MX" sz="2000"/>
              <a:t>mismo</a:t>
            </a:r>
            <a:r>
              <a:rPr lang="es-MX" sz="2000" spc="-100"/>
              <a:t> </a:t>
            </a:r>
            <a:r>
              <a:rPr lang="es-MX" sz="2000"/>
              <a:t>manipular</a:t>
            </a:r>
            <a:r>
              <a:rPr lang="es-MX" sz="2000" spc="-30"/>
              <a:t> </a:t>
            </a:r>
            <a:r>
              <a:rPr lang="es-MX" sz="2000"/>
              <a:t>el</a:t>
            </a:r>
            <a:r>
              <a:rPr lang="es-MX" sz="2000" spc="-45"/>
              <a:t> </a:t>
            </a:r>
            <a:r>
              <a:rPr lang="es-MX" sz="2000"/>
              <a:t>tráfico</a:t>
            </a:r>
            <a:r>
              <a:rPr lang="es-MX" sz="2000" spc="-80"/>
              <a:t> </a:t>
            </a:r>
            <a:r>
              <a:rPr lang="es-MX" sz="2000"/>
              <a:t>de</a:t>
            </a:r>
            <a:r>
              <a:rPr lang="es-MX" sz="2000" spc="-40"/>
              <a:t> </a:t>
            </a:r>
            <a:r>
              <a:rPr lang="es-MX" sz="2000"/>
              <a:t>la</a:t>
            </a:r>
            <a:r>
              <a:rPr lang="es-MX" sz="2000" spc="-40"/>
              <a:t> </a:t>
            </a:r>
            <a:r>
              <a:rPr lang="es-MX" sz="2000"/>
              <a:t>red</a:t>
            </a:r>
            <a:r>
              <a:rPr lang="es-MX" sz="2000" spc="-60"/>
              <a:t> </a:t>
            </a:r>
            <a:r>
              <a:rPr lang="es-MX" sz="2000" spc="-25"/>
              <a:t>de </a:t>
            </a:r>
            <a:r>
              <a:rPr lang="es-MX" sz="2000"/>
              <a:t>una</a:t>
            </a:r>
            <a:r>
              <a:rPr lang="es-MX" sz="2000" spc="-55"/>
              <a:t> </a:t>
            </a:r>
            <a:r>
              <a:rPr lang="es-MX" sz="2000"/>
              <a:t>casa</a:t>
            </a:r>
            <a:r>
              <a:rPr lang="es-MX" sz="2000" spc="-65"/>
              <a:t> </a:t>
            </a:r>
            <a:r>
              <a:rPr lang="es-MX" sz="2000"/>
              <a:t>al</a:t>
            </a:r>
            <a:r>
              <a:rPr lang="es-MX" sz="2000" spc="-55"/>
              <a:t> </a:t>
            </a:r>
            <a:r>
              <a:rPr lang="es-MX" sz="2000"/>
              <a:t>del</a:t>
            </a:r>
            <a:r>
              <a:rPr lang="es-MX" sz="2000" spc="-60"/>
              <a:t> </a:t>
            </a:r>
            <a:r>
              <a:rPr lang="es-MX" sz="2000"/>
              <a:t>tráfico</a:t>
            </a:r>
            <a:r>
              <a:rPr lang="es-MX" sz="2000" spc="-70"/>
              <a:t> </a:t>
            </a:r>
            <a:r>
              <a:rPr lang="es-MX" sz="2000"/>
              <a:t>de</a:t>
            </a:r>
            <a:r>
              <a:rPr lang="es-MX" sz="2000" spc="-75"/>
              <a:t> </a:t>
            </a:r>
            <a:r>
              <a:rPr lang="es-MX" sz="2000"/>
              <a:t>una</a:t>
            </a:r>
            <a:r>
              <a:rPr lang="es-MX" sz="2000" spc="-55"/>
              <a:t> </a:t>
            </a:r>
            <a:r>
              <a:rPr lang="es-MX" sz="2000"/>
              <a:t>ciudad</a:t>
            </a:r>
            <a:r>
              <a:rPr lang="es-MX" sz="2000" spc="-35"/>
              <a:t> </a:t>
            </a:r>
            <a:r>
              <a:rPr lang="es-MX" sz="2000"/>
              <a:t>en</a:t>
            </a:r>
            <a:r>
              <a:rPr lang="es-MX" sz="2000" spc="-55"/>
              <a:t> </a:t>
            </a:r>
            <a:r>
              <a:rPr lang="es-MX" sz="2000"/>
              <a:t>donde</a:t>
            </a:r>
            <a:r>
              <a:rPr lang="es-MX" sz="2000" spc="-55"/>
              <a:t> </a:t>
            </a:r>
            <a:r>
              <a:rPr lang="es-MX" sz="2000"/>
              <a:t>el</a:t>
            </a:r>
            <a:r>
              <a:rPr lang="es-MX" sz="2000" spc="-35"/>
              <a:t> </a:t>
            </a:r>
            <a:r>
              <a:rPr lang="es-MX" sz="2000"/>
              <a:t>proveedor</a:t>
            </a:r>
            <a:r>
              <a:rPr lang="es-MX" sz="2000" spc="-45"/>
              <a:t> </a:t>
            </a:r>
            <a:r>
              <a:rPr lang="es-MX" sz="2000"/>
              <a:t>de</a:t>
            </a:r>
            <a:r>
              <a:rPr lang="es-MX" sz="2000" spc="-55"/>
              <a:t> </a:t>
            </a:r>
            <a:r>
              <a:rPr lang="es-MX" sz="2000"/>
              <a:t>servicio</a:t>
            </a:r>
            <a:r>
              <a:rPr lang="es-MX" sz="2000" spc="-30"/>
              <a:t> </a:t>
            </a:r>
            <a:r>
              <a:rPr lang="es-MX" sz="2000"/>
              <a:t>utilizar</a:t>
            </a:r>
            <a:r>
              <a:rPr lang="es-MX" sz="2000" spc="65"/>
              <a:t> </a:t>
            </a:r>
            <a:r>
              <a:rPr lang="es-MX" sz="2000" spc="-10"/>
              <a:t>routers </a:t>
            </a:r>
            <a:r>
              <a:rPr lang="es-MX" sz="2000"/>
              <a:t>mucho</a:t>
            </a:r>
            <a:r>
              <a:rPr lang="es-MX" sz="2000" spc="-75"/>
              <a:t> </a:t>
            </a:r>
            <a:r>
              <a:rPr lang="es-MX" sz="2000"/>
              <a:t>más</a:t>
            </a:r>
            <a:r>
              <a:rPr lang="es-MX" sz="2000" spc="-85"/>
              <a:t> </a:t>
            </a:r>
            <a:r>
              <a:rPr lang="es-MX" sz="2000"/>
              <a:t>grandes</a:t>
            </a:r>
            <a:r>
              <a:rPr lang="es-MX" sz="2000" spc="-10"/>
              <a:t> </a:t>
            </a:r>
            <a:r>
              <a:rPr lang="es-MX" sz="2000"/>
              <a:t>y</a:t>
            </a:r>
            <a:r>
              <a:rPr lang="es-MX" sz="2000" spc="-30"/>
              <a:t> </a:t>
            </a:r>
            <a:r>
              <a:rPr lang="es-MX" sz="2000" spc="-10"/>
              <a:t>robustos.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t="3550" r="-1" b="10533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rcRect l="12761" r="10760" b="7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60119"/>
            <a:r>
              <a:rPr lang="en-US" sz="5400"/>
              <a:t>Dispositivos</a:t>
            </a:r>
            <a:r>
              <a:rPr lang="en-US" sz="5400" spc="-160"/>
              <a:t> </a:t>
            </a:r>
            <a:r>
              <a:rPr lang="en-US" sz="5400" spc="-10"/>
              <a:t>Intermedios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34"/>
              </a:spcBef>
              <a:buFont typeface="Arial" panose="020B0604020202020204" pitchFamily="34" charset="0"/>
              <a:buChar char="•"/>
              <a:tabLst>
                <a:tab pos="4625340" algn="l"/>
              </a:tabLst>
            </a:pPr>
            <a:r>
              <a:rPr lang="en-US" sz="2200" b="1"/>
              <a:t>Switch</a:t>
            </a:r>
            <a:r>
              <a:rPr lang="en-US" sz="2200" b="1" spc="-75"/>
              <a:t> </a:t>
            </a:r>
            <a:r>
              <a:rPr lang="en-US" sz="2200" b="1"/>
              <a:t>(conmutador):</a:t>
            </a:r>
            <a:r>
              <a:rPr lang="en-US" sz="2200" b="1" spc="-40"/>
              <a:t> </a:t>
            </a:r>
            <a:r>
              <a:rPr lang="en-US" sz="2200"/>
              <a:t>Un</a:t>
            </a:r>
            <a:r>
              <a:rPr lang="en-US" sz="2200" spc="-65"/>
              <a:t> </a:t>
            </a:r>
            <a:r>
              <a:rPr lang="en-US" sz="2200"/>
              <a:t>switch</a:t>
            </a:r>
            <a:r>
              <a:rPr lang="en-US" sz="2200" spc="-10"/>
              <a:t> </a:t>
            </a:r>
            <a:r>
              <a:rPr lang="en-US" sz="2200"/>
              <a:t>es</a:t>
            </a:r>
            <a:r>
              <a:rPr lang="en-US" sz="2200" spc="-60"/>
              <a:t> </a:t>
            </a:r>
            <a:r>
              <a:rPr lang="en-US" sz="2200" spc="-25"/>
              <a:t>un</a:t>
            </a:r>
            <a:r>
              <a:rPr lang="en-US" sz="2200"/>
              <a:t>	</a:t>
            </a:r>
            <a:r>
              <a:rPr lang="en-US" sz="2200" spc="-10"/>
              <a:t>concentrador</a:t>
            </a:r>
            <a:r>
              <a:rPr lang="en-US" sz="2200" spc="-65"/>
              <a:t> </a:t>
            </a:r>
            <a:r>
              <a:rPr lang="en-US" sz="2200"/>
              <a:t>de</a:t>
            </a:r>
            <a:r>
              <a:rPr lang="en-US" sz="2200" spc="-50"/>
              <a:t> </a:t>
            </a:r>
            <a:r>
              <a:rPr lang="en-US" sz="2200"/>
              <a:t>puertos</a:t>
            </a:r>
            <a:r>
              <a:rPr lang="en-US" sz="2200" spc="-45"/>
              <a:t> </a:t>
            </a:r>
            <a:r>
              <a:rPr lang="en-US" sz="2200"/>
              <a:t>y</a:t>
            </a:r>
            <a:r>
              <a:rPr lang="en-US" sz="2200" spc="-80"/>
              <a:t> </a:t>
            </a:r>
            <a:r>
              <a:rPr lang="en-US" sz="2200"/>
              <a:t>distribuidor del</a:t>
            </a:r>
            <a:r>
              <a:rPr lang="en-US" sz="2200" spc="-60"/>
              <a:t> </a:t>
            </a:r>
            <a:r>
              <a:rPr lang="en-US" sz="2200"/>
              <a:t>tráfico</a:t>
            </a:r>
            <a:r>
              <a:rPr lang="en-US" sz="2200" spc="-70"/>
              <a:t> </a:t>
            </a:r>
            <a:r>
              <a:rPr lang="en-US" sz="2200" spc="-25"/>
              <a:t>de </a:t>
            </a:r>
            <a:r>
              <a:rPr lang="en-US" sz="2200"/>
              <a:t>la</a:t>
            </a:r>
            <a:r>
              <a:rPr lang="en-US" sz="2200" spc="-105"/>
              <a:t> </a:t>
            </a:r>
            <a:r>
              <a:rPr lang="en-US" sz="2200"/>
              <a:t>red.</a:t>
            </a:r>
            <a:r>
              <a:rPr lang="en-US" sz="2200" spc="-135"/>
              <a:t> </a:t>
            </a:r>
            <a:r>
              <a:rPr lang="en-US" sz="2200"/>
              <a:t>A</a:t>
            </a:r>
            <a:r>
              <a:rPr lang="en-US" sz="2200" spc="-140"/>
              <a:t> </a:t>
            </a:r>
            <a:r>
              <a:rPr lang="en-US" sz="2200"/>
              <a:t>este</a:t>
            </a:r>
            <a:r>
              <a:rPr lang="en-US" sz="2200" spc="-75"/>
              <a:t> </a:t>
            </a:r>
            <a:r>
              <a:rPr lang="en-US" sz="2200"/>
              <a:t>dispositivo</a:t>
            </a:r>
            <a:r>
              <a:rPr lang="en-US" sz="2200" spc="-10"/>
              <a:t> </a:t>
            </a:r>
            <a:r>
              <a:rPr lang="en-US" sz="2200"/>
              <a:t>se</a:t>
            </a:r>
            <a:r>
              <a:rPr lang="en-US" sz="2200" spc="-70"/>
              <a:t> </a:t>
            </a:r>
            <a:r>
              <a:rPr lang="en-US" sz="2200"/>
              <a:t>le</a:t>
            </a:r>
            <a:r>
              <a:rPr lang="en-US" sz="2200" spc="-55"/>
              <a:t> </a:t>
            </a:r>
            <a:r>
              <a:rPr lang="en-US" sz="2200"/>
              <a:t>conectan</a:t>
            </a:r>
            <a:r>
              <a:rPr lang="en-US" sz="2200" spc="-60"/>
              <a:t> </a:t>
            </a:r>
            <a:r>
              <a:rPr lang="en-US" sz="2200"/>
              <a:t>las</a:t>
            </a:r>
            <a:r>
              <a:rPr lang="en-US" sz="2200" spc="-45"/>
              <a:t> </a:t>
            </a:r>
            <a:r>
              <a:rPr lang="en-US" sz="2200"/>
              <a:t>computadoras,</a:t>
            </a:r>
            <a:r>
              <a:rPr lang="en-US" sz="2200" spc="-90"/>
              <a:t> </a:t>
            </a:r>
            <a:r>
              <a:rPr lang="en-US" sz="2200"/>
              <a:t>impresoras,</a:t>
            </a:r>
            <a:r>
              <a:rPr lang="en-US" sz="2200" spc="-90"/>
              <a:t> </a:t>
            </a:r>
            <a:r>
              <a:rPr lang="en-US" sz="2200"/>
              <a:t>servidores,</a:t>
            </a:r>
            <a:r>
              <a:rPr lang="en-US" sz="2200" spc="-50"/>
              <a:t> </a:t>
            </a:r>
            <a:r>
              <a:rPr lang="en-US" sz="2200" spc="-10"/>
              <a:t>cámaras, </a:t>
            </a:r>
            <a:r>
              <a:rPr lang="en-US" sz="2200"/>
              <a:t>en</a:t>
            </a:r>
            <a:r>
              <a:rPr lang="en-US" sz="2200" spc="-55"/>
              <a:t> </a:t>
            </a:r>
            <a:r>
              <a:rPr lang="en-US" sz="2200"/>
              <a:t>fin</a:t>
            </a:r>
            <a:r>
              <a:rPr lang="en-US" sz="2200" spc="-60"/>
              <a:t> </a:t>
            </a:r>
            <a:r>
              <a:rPr lang="en-US" sz="2200"/>
              <a:t>los</a:t>
            </a:r>
            <a:r>
              <a:rPr lang="en-US" sz="2200" spc="-60"/>
              <a:t> </a:t>
            </a:r>
            <a:r>
              <a:rPr lang="en-US" sz="2200"/>
              <a:t>dispositivos</a:t>
            </a:r>
            <a:r>
              <a:rPr lang="en-US" sz="2200" spc="10"/>
              <a:t> </a:t>
            </a:r>
            <a:r>
              <a:rPr lang="en-US" sz="2200"/>
              <a:t>finales</a:t>
            </a:r>
            <a:r>
              <a:rPr lang="en-US" sz="2200" spc="-40"/>
              <a:t> </a:t>
            </a:r>
            <a:r>
              <a:rPr lang="en-US" sz="2200"/>
              <a:t>que</a:t>
            </a:r>
            <a:r>
              <a:rPr lang="en-US" sz="2200" spc="-50"/>
              <a:t> </a:t>
            </a:r>
            <a:r>
              <a:rPr lang="en-US" sz="2200"/>
              <a:t>tengan</a:t>
            </a:r>
            <a:r>
              <a:rPr lang="en-US" sz="2200" spc="-25"/>
              <a:t> </a:t>
            </a:r>
            <a:r>
              <a:rPr lang="en-US" sz="2200"/>
              <a:t>que</a:t>
            </a:r>
            <a:r>
              <a:rPr lang="en-US" sz="2200" spc="-45"/>
              <a:t> </a:t>
            </a:r>
            <a:r>
              <a:rPr lang="en-US" sz="2200"/>
              <a:t>conectarse</a:t>
            </a:r>
            <a:r>
              <a:rPr lang="en-US" sz="2200" spc="-65"/>
              <a:t> </a:t>
            </a:r>
            <a:r>
              <a:rPr lang="en-US" sz="2200"/>
              <a:t>por</a:t>
            </a:r>
            <a:r>
              <a:rPr lang="en-US" sz="2200" spc="-60"/>
              <a:t> </a:t>
            </a:r>
            <a:r>
              <a:rPr lang="en-US" sz="2200"/>
              <a:t>medio</a:t>
            </a:r>
            <a:r>
              <a:rPr lang="en-US" sz="2200" spc="-60"/>
              <a:t> </a:t>
            </a:r>
            <a:r>
              <a:rPr lang="en-US" sz="2200"/>
              <a:t>de</a:t>
            </a:r>
            <a:r>
              <a:rPr lang="en-US" sz="2200" spc="-50"/>
              <a:t> </a:t>
            </a:r>
            <a:r>
              <a:rPr lang="en-US" sz="2200"/>
              <a:t>un</a:t>
            </a:r>
            <a:r>
              <a:rPr lang="en-US" sz="2200" spc="-50"/>
              <a:t> </a:t>
            </a:r>
            <a:r>
              <a:rPr lang="en-US" sz="2200"/>
              <a:t>cable</a:t>
            </a:r>
            <a:r>
              <a:rPr lang="en-US" sz="2200" spc="-50"/>
              <a:t> </a:t>
            </a:r>
            <a:r>
              <a:rPr lang="en-US" sz="2200"/>
              <a:t>así</a:t>
            </a:r>
            <a:r>
              <a:rPr lang="en-US" sz="2200" spc="-60"/>
              <a:t> </a:t>
            </a:r>
            <a:r>
              <a:rPr lang="en-US" sz="2200" spc="-20"/>
              <a:t>como </a:t>
            </a:r>
            <a:r>
              <a:rPr lang="en-US" sz="2200"/>
              <a:t>también</a:t>
            </a:r>
            <a:r>
              <a:rPr lang="en-US" sz="2200" spc="-100"/>
              <a:t> </a:t>
            </a:r>
            <a:r>
              <a:rPr lang="en-US" sz="2200"/>
              <a:t>otros</a:t>
            </a:r>
            <a:r>
              <a:rPr lang="en-US" sz="2200" spc="-80"/>
              <a:t> </a:t>
            </a:r>
            <a:r>
              <a:rPr lang="en-US" sz="2200"/>
              <a:t>dispositivos</a:t>
            </a:r>
            <a:r>
              <a:rPr lang="en-US" sz="2200" spc="-25"/>
              <a:t> </a:t>
            </a:r>
            <a:r>
              <a:rPr lang="en-US" sz="2200"/>
              <a:t>intermedios.</a:t>
            </a:r>
            <a:r>
              <a:rPr lang="en-US" sz="2200" spc="-70"/>
              <a:t> </a:t>
            </a:r>
            <a:r>
              <a:rPr lang="en-US" sz="2200"/>
              <a:t>Una</a:t>
            </a:r>
            <a:r>
              <a:rPr lang="en-US" sz="2200" spc="-80"/>
              <a:t> </a:t>
            </a:r>
            <a:r>
              <a:rPr lang="en-US" sz="2200"/>
              <a:t>cantidad</a:t>
            </a:r>
            <a:r>
              <a:rPr lang="en-US" sz="2200" spc="-55"/>
              <a:t> </a:t>
            </a:r>
            <a:r>
              <a:rPr lang="en-US" sz="2200"/>
              <a:t>de</a:t>
            </a:r>
            <a:r>
              <a:rPr lang="en-US" sz="2200" spc="-80"/>
              <a:t> </a:t>
            </a:r>
            <a:r>
              <a:rPr lang="en-US" sz="2200"/>
              <a:t>dispositivos</a:t>
            </a:r>
            <a:r>
              <a:rPr lang="en-US" sz="2200" spc="-30"/>
              <a:t> </a:t>
            </a:r>
            <a:r>
              <a:rPr lang="en-US" sz="2200"/>
              <a:t>se</a:t>
            </a:r>
            <a:r>
              <a:rPr lang="en-US" sz="2200" spc="-90"/>
              <a:t> </a:t>
            </a:r>
            <a:r>
              <a:rPr lang="en-US" sz="2200"/>
              <a:t>conectan</a:t>
            </a:r>
            <a:r>
              <a:rPr lang="en-US" sz="2200" spc="-80"/>
              <a:t> </a:t>
            </a:r>
            <a:r>
              <a:rPr lang="en-US" sz="2200"/>
              <a:t>al</a:t>
            </a:r>
            <a:r>
              <a:rPr lang="en-US" sz="2200" spc="-30"/>
              <a:t> </a:t>
            </a:r>
            <a:r>
              <a:rPr lang="en-US" sz="2200"/>
              <a:t>switch</a:t>
            </a:r>
            <a:r>
              <a:rPr lang="en-US" sz="2200" spc="-70"/>
              <a:t> </a:t>
            </a:r>
            <a:r>
              <a:rPr lang="en-US" sz="2200" spc="-50"/>
              <a:t>y </a:t>
            </a:r>
            <a:r>
              <a:rPr lang="en-US" sz="2200"/>
              <a:t>este</a:t>
            </a:r>
            <a:r>
              <a:rPr lang="en-US" sz="2200" spc="-60"/>
              <a:t> </a:t>
            </a:r>
            <a:r>
              <a:rPr lang="en-US" sz="2200"/>
              <a:t>mismo</a:t>
            </a:r>
            <a:r>
              <a:rPr lang="en-US" sz="2200" spc="-114"/>
              <a:t> </a:t>
            </a:r>
            <a:r>
              <a:rPr lang="en-US" sz="2200"/>
              <a:t>a</a:t>
            </a:r>
            <a:r>
              <a:rPr lang="en-US" sz="2200" spc="-35"/>
              <a:t> </a:t>
            </a:r>
            <a:r>
              <a:rPr lang="en-US" sz="2200"/>
              <a:t>través</a:t>
            </a:r>
            <a:r>
              <a:rPr lang="en-US" sz="2200" spc="-40"/>
              <a:t> </a:t>
            </a:r>
            <a:r>
              <a:rPr lang="en-US" sz="2200"/>
              <a:t>de</a:t>
            </a:r>
            <a:r>
              <a:rPr lang="en-US" sz="2200" spc="-40"/>
              <a:t> </a:t>
            </a:r>
            <a:r>
              <a:rPr lang="en-US" sz="2200"/>
              <a:t>sus</a:t>
            </a:r>
            <a:r>
              <a:rPr lang="en-US" sz="2200" spc="-65"/>
              <a:t> </a:t>
            </a:r>
            <a:r>
              <a:rPr lang="en-US" sz="2200"/>
              <a:t>puertos</a:t>
            </a:r>
            <a:r>
              <a:rPr lang="en-US" sz="2200" spc="-20"/>
              <a:t> </a:t>
            </a:r>
            <a:r>
              <a:rPr lang="en-US" sz="2200"/>
              <a:t>puede</a:t>
            </a:r>
            <a:r>
              <a:rPr lang="en-US" sz="2200" spc="-10"/>
              <a:t> </a:t>
            </a:r>
            <a:r>
              <a:rPr lang="en-US" sz="2200"/>
              <a:t>distribuir el</a:t>
            </a:r>
            <a:r>
              <a:rPr lang="en-US" sz="2200" spc="-45"/>
              <a:t> </a:t>
            </a:r>
            <a:r>
              <a:rPr lang="en-US" sz="2200"/>
              <a:t>tráfico</a:t>
            </a:r>
            <a:r>
              <a:rPr lang="en-US" sz="2200" spc="-75"/>
              <a:t> </a:t>
            </a:r>
            <a:r>
              <a:rPr lang="en-US" sz="2200"/>
              <a:t>para</a:t>
            </a:r>
            <a:r>
              <a:rPr lang="en-US" sz="2200" spc="-35"/>
              <a:t> </a:t>
            </a:r>
            <a:r>
              <a:rPr lang="en-US" sz="2200"/>
              <a:t>que</a:t>
            </a:r>
            <a:r>
              <a:rPr lang="en-US" sz="2200" spc="-30"/>
              <a:t> </a:t>
            </a:r>
            <a:r>
              <a:rPr lang="en-US" sz="2200"/>
              <a:t>se</a:t>
            </a:r>
            <a:r>
              <a:rPr lang="en-US" sz="2200" spc="-50"/>
              <a:t> </a:t>
            </a:r>
            <a:r>
              <a:rPr lang="en-US" sz="2200" spc="-10"/>
              <a:t>puedan</a:t>
            </a:r>
            <a:r>
              <a:rPr lang="en-US" sz="2200" spc="500"/>
              <a:t>  </a:t>
            </a:r>
            <a:r>
              <a:rPr lang="en-US" sz="2200"/>
              <a:t>comunicar</a:t>
            </a:r>
            <a:r>
              <a:rPr lang="en-US" sz="2200" spc="-100"/>
              <a:t> </a:t>
            </a:r>
            <a:r>
              <a:rPr lang="en-US" sz="2200"/>
              <a:t>entre</a:t>
            </a:r>
            <a:r>
              <a:rPr lang="en-US" sz="2200" spc="-55"/>
              <a:t> </a:t>
            </a:r>
            <a:r>
              <a:rPr lang="en-US" sz="2200" spc="-25"/>
              <a:t>sí.</a:t>
            </a:r>
            <a:endParaRPr lang="en-US" sz="2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40" y="706095"/>
            <a:ext cx="4014216" cy="2676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5628" y="4079193"/>
            <a:ext cx="3972351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60119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Dispositivos</a:t>
            </a:r>
            <a:r>
              <a:rPr lang="en-US" sz="3400" kern="1200" spc="-1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Intermedios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lang="en-US" sz="1900" b="1"/>
              <a:t>Firewalls</a:t>
            </a:r>
            <a:r>
              <a:rPr lang="en-US" sz="1900" b="1" spc="-70"/>
              <a:t> </a:t>
            </a:r>
            <a:r>
              <a:rPr lang="en-US" sz="1900" b="1"/>
              <a:t>(Muro</a:t>
            </a:r>
            <a:r>
              <a:rPr lang="en-US" sz="1900" b="1" spc="-100"/>
              <a:t> </a:t>
            </a:r>
            <a:r>
              <a:rPr lang="en-US" sz="1900" b="1"/>
              <a:t>de</a:t>
            </a:r>
            <a:r>
              <a:rPr lang="en-US" sz="1900" b="1" spc="-65"/>
              <a:t> </a:t>
            </a:r>
            <a:r>
              <a:rPr lang="en-US" sz="1900" b="1"/>
              <a:t>fuego)</a:t>
            </a:r>
            <a:r>
              <a:rPr lang="en-US" sz="1900" b="1" spc="-45"/>
              <a:t> </a:t>
            </a:r>
            <a:r>
              <a:rPr lang="en-US" sz="1900" b="1"/>
              <a:t>:</a:t>
            </a:r>
            <a:r>
              <a:rPr lang="en-US" sz="1900" b="1" spc="-65"/>
              <a:t> </a:t>
            </a:r>
            <a:r>
              <a:rPr lang="en-US" sz="1900"/>
              <a:t>Estos</a:t>
            </a:r>
            <a:r>
              <a:rPr lang="en-US" sz="1900" spc="-35"/>
              <a:t> </a:t>
            </a:r>
            <a:r>
              <a:rPr lang="en-US" sz="1900"/>
              <a:t>dispositivos</a:t>
            </a:r>
            <a:r>
              <a:rPr lang="en-US" sz="1900" spc="5"/>
              <a:t> </a:t>
            </a:r>
            <a:r>
              <a:rPr lang="en-US" sz="1900"/>
              <a:t>brindan</a:t>
            </a:r>
            <a:r>
              <a:rPr lang="en-US" sz="1900" spc="-30"/>
              <a:t> </a:t>
            </a:r>
            <a:r>
              <a:rPr lang="en-US" sz="1900"/>
              <a:t>seguridad</a:t>
            </a:r>
            <a:r>
              <a:rPr lang="en-US" sz="1900" spc="-25"/>
              <a:t> </a:t>
            </a:r>
            <a:r>
              <a:rPr lang="en-US" sz="1900"/>
              <a:t>a</a:t>
            </a:r>
            <a:r>
              <a:rPr lang="en-US" sz="1900" spc="-70"/>
              <a:t> </a:t>
            </a:r>
            <a:r>
              <a:rPr lang="en-US" sz="1900"/>
              <a:t>las</a:t>
            </a:r>
            <a:r>
              <a:rPr lang="en-US" sz="1900" spc="-40"/>
              <a:t> </a:t>
            </a:r>
            <a:r>
              <a:rPr lang="en-US" sz="1900"/>
              <a:t>redes</a:t>
            </a:r>
            <a:r>
              <a:rPr lang="en-US" sz="1900" spc="-60"/>
              <a:t> </a:t>
            </a:r>
            <a:r>
              <a:rPr lang="en-US" sz="1900"/>
              <a:t>de</a:t>
            </a:r>
            <a:r>
              <a:rPr lang="en-US" sz="1900" spc="-50"/>
              <a:t> </a:t>
            </a:r>
            <a:r>
              <a:rPr lang="en-US" sz="1900" spc="-10"/>
              <a:t>informática </a:t>
            </a:r>
            <a:r>
              <a:rPr lang="en-US" sz="1900"/>
              <a:t>previniendo</a:t>
            </a:r>
            <a:r>
              <a:rPr lang="en-US" sz="1900" spc="5"/>
              <a:t> </a:t>
            </a:r>
            <a:r>
              <a:rPr lang="en-US" sz="1900"/>
              <a:t>que</a:t>
            </a:r>
            <a:r>
              <a:rPr lang="en-US" sz="1900" spc="-50"/>
              <a:t> </a:t>
            </a:r>
            <a:r>
              <a:rPr lang="en-US" sz="1900"/>
              <a:t>tráfico</a:t>
            </a:r>
            <a:r>
              <a:rPr lang="en-US" sz="1900" spc="-65"/>
              <a:t> </a:t>
            </a:r>
            <a:r>
              <a:rPr lang="en-US" sz="1900"/>
              <a:t>no</a:t>
            </a:r>
            <a:r>
              <a:rPr lang="en-US" sz="1900" spc="-65"/>
              <a:t> </a:t>
            </a:r>
            <a:r>
              <a:rPr lang="en-US" sz="1900"/>
              <a:t>deseado</a:t>
            </a:r>
            <a:r>
              <a:rPr lang="en-US" sz="1900" spc="-35"/>
              <a:t> </a:t>
            </a:r>
            <a:r>
              <a:rPr lang="en-US" sz="1900"/>
              <a:t>ingrese</a:t>
            </a:r>
            <a:r>
              <a:rPr lang="en-US" sz="1900" spc="-55"/>
              <a:t> </a:t>
            </a:r>
            <a:r>
              <a:rPr lang="en-US" sz="1900"/>
              <a:t>a</a:t>
            </a:r>
            <a:r>
              <a:rPr lang="en-US" sz="1900" spc="-50"/>
              <a:t> </a:t>
            </a:r>
            <a:r>
              <a:rPr lang="en-US" sz="1900"/>
              <a:t>la</a:t>
            </a:r>
            <a:r>
              <a:rPr lang="en-US" sz="1900" spc="-55"/>
              <a:t> </a:t>
            </a:r>
            <a:r>
              <a:rPr lang="en-US" sz="1900"/>
              <a:t>red</a:t>
            </a:r>
            <a:r>
              <a:rPr lang="en-US" sz="1900" spc="-75"/>
              <a:t> </a:t>
            </a:r>
            <a:r>
              <a:rPr lang="en-US" sz="1900"/>
              <a:t>como</a:t>
            </a:r>
            <a:r>
              <a:rPr lang="en-US" sz="1900" spc="-114"/>
              <a:t> </a:t>
            </a:r>
            <a:r>
              <a:rPr lang="en-US" sz="1900"/>
              <a:t>ataques</a:t>
            </a:r>
            <a:r>
              <a:rPr lang="en-US" sz="1900" spc="-20"/>
              <a:t> </a:t>
            </a:r>
            <a:r>
              <a:rPr lang="en-US" sz="1900"/>
              <a:t>cibernéticos</a:t>
            </a:r>
            <a:r>
              <a:rPr lang="en-US" sz="1900" spc="-45"/>
              <a:t> </a:t>
            </a:r>
            <a:r>
              <a:rPr lang="en-US" sz="1900"/>
              <a:t>y</a:t>
            </a:r>
            <a:r>
              <a:rPr lang="en-US" sz="1900" spc="-55"/>
              <a:t> </a:t>
            </a:r>
            <a:r>
              <a:rPr lang="en-US" sz="1900" spc="-10"/>
              <a:t>además </a:t>
            </a:r>
            <a:r>
              <a:rPr lang="en-US" sz="1900"/>
              <a:t>previene</a:t>
            </a:r>
            <a:r>
              <a:rPr lang="en-US" sz="1900" spc="10"/>
              <a:t> </a:t>
            </a:r>
            <a:r>
              <a:rPr lang="en-US" sz="1900"/>
              <a:t>que</a:t>
            </a:r>
            <a:r>
              <a:rPr lang="en-US" sz="1900" spc="-30"/>
              <a:t> </a:t>
            </a:r>
            <a:r>
              <a:rPr lang="en-US" sz="1900"/>
              <a:t>no</a:t>
            </a:r>
            <a:r>
              <a:rPr lang="en-US" sz="1900" spc="-60"/>
              <a:t> </a:t>
            </a:r>
            <a:r>
              <a:rPr lang="en-US" sz="1900"/>
              <a:t>salga</a:t>
            </a:r>
            <a:r>
              <a:rPr lang="en-US" sz="1900" spc="-15"/>
              <a:t> </a:t>
            </a:r>
            <a:r>
              <a:rPr lang="en-US" sz="1900"/>
              <a:t>de</a:t>
            </a:r>
            <a:r>
              <a:rPr lang="en-US" sz="1900" spc="-55"/>
              <a:t> </a:t>
            </a:r>
            <a:r>
              <a:rPr lang="en-US" sz="1900"/>
              <a:t>la</a:t>
            </a:r>
            <a:r>
              <a:rPr lang="en-US" sz="1900" spc="-30"/>
              <a:t> </a:t>
            </a:r>
            <a:r>
              <a:rPr lang="en-US" sz="1900"/>
              <a:t>red</a:t>
            </a:r>
            <a:r>
              <a:rPr lang="en-US" sz="1900" spc="-40"/>
              <a:t> </a:t>
            </a:r>
            <a:r>
              <a:rPr lang="en-US" sz="1900"/>
              <a:t>el</a:t>
            </a:r>
            <a:r>
              <a:rPr lang="en-US" sz="1900" spc="-40"/>
              <a:t> </a:t>
            </a:r>
            <a:r>
              <a:rPr lang="en-US" sz="1900"/>
              <a:t>tráfico</a:t>
            </a:r>
            <a:r>
              <a:rPr lang="en-US" sz="1900" spc="-75"/>
              <a:t> </a:t>
            </a:r>
            <a:r>
              <a:rPr lang="en-US" sz="1900"/>
              <a:t>que</a:t>
            </a:r>
            <a:r>
              <a:rPr lang="en-US" sz="1900" spc="-35"/>
              <a:t> </a:t>
            </a:r>
            <a:r>
              <a:rPr lang="en-US" sz="1900"/>
              <a:t>no</a:t>
            </a:r>
            <a:r>
              <a:rPr lang="en-US" sz="1900" spc="-35"/>
              <a:t> </a:t>
            </a:r>
            <a:r>
              <a:rPr lang="en-US" sz="1900"/>
              <a:t>queremos</a:t>
            </a:r>
            <a:r>
              <a:rPr lang="en-US" sz="1900" spc="-65"/>
              <a:t> </a:t>
            </a:r>
            <a:r>
              <a:rPr lang="en-US" sz="1900"/>
              <a:t>como</a:t>
            </a:r>
            <a:r>
              <a:rPr lang="en-US" sz="1900" spc="-100"/>
              <a:t> </a:t>
            </a:r>
            <a:r>
              <a:rPr lang="en-US" sz="1900"/>
              <a:t>por</a:t>
            </a:r>
            <a:r>
              <a:rPr lang="en-US" sz="1900" spc="-25"/>
              <a:t> </a:t>
            </a:r>
            <a:r>
              <a:rPr lang="en-US" sz="1900"/>
              <a:t>ejemplo</a:t>
            </a:r>
            <a:r>
              <a:rPr lang="en-US" sz="1900" spc="-45"/>
              <a:t> </a:t>
            </a:r>
            <a:r>
              <a:rPr lang="en-US" sz="1900"/>
              <a:t>un</a:t>
            </a:r>
            <a:r>
              <a:rPr lang="en-US" sz="1900" spc="-45"/>
              <a:t> </a:t>
            </a:r>
            <a:r>
              <a:rPr lang="en-US" sz="1900" spc="-10"/>
              <a:t>empleado </a:t>
            </a:r>
            <a:r>
              <a:rPr lang="en-US" sz="1900"/>
              <a:t>que</a:t>
            </a:r>
            <a:r>
              <a:rPr lang="en-US" sz="1900" spc="-50"/>
              <a:t> </a:t>
            </a:r>
            <a:r>
              <a:rPr lang="en-US" sz="1900"/>
              <a:t>tenga</a:t>
            </a:r>
            <a:r>
              <a:rPr lang="en-US" sz="1900" spc="-50"/>
              <a:t> </a:t>
            </a:r>
            <a:r>
              <a:rPr lang="en-US" sz="1900"/>
              <a:t>restringido</a:t>
            </a:r>
            <a:r>
              <a:rPr lang="en-US" sz="1900" spc="-30"/>
              <a:t> </a:t>
            </a:r>
            <a:r>
              <a:rPr lang="en-US" sz="1900"/>
              <a:t>el</a:t>
            </a:r>
            <a:r>
              <a:rPr lang="en-US" sz="1900" spc="-60"/>
              <a:t> </a:t>
            </a:r>
            <a:r>
              <a:rPr lang="en-US" sz="1900"/>
              <a:t>acceso</a:t>
            </a:r>
            <a:r>
              <a:rPr lang="en-US" sz="1900" spc="-65"/>
              <a:t> </a:t>
            </a:r>
            <a:r>
              <a:rPr lang="en-US" sz="1900"/>
              <a:t>a</a:t>
            </a:r>
            <a:r>
              <a:rPr lang="en-US" sz="1900" spc="-65"/>
              <a:t> </a:t>
            </a:r>
            <a:r>
              <a:rPr lang="en-US" sz="1900" spc="-10"/>
              <a:t>Internet.</a:t>
            </a:r>
            <a:endParaRPr lang="en-US" sz="1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60119"/>
            <a:r>
              <a:rPr lang="en-US" sz="3700"/>
              <a:t>Dispositivos</a:t>
            </a:r>
            <a:r>
              <a:rPr lang="en-US" sz="3700" spc="-160"/>
              <a:t> </a:t>
            </a:r>
            <a:r>
              <a:rPr lang="en-US" sz="3700" spc="-10"/>
              <a:t>Intermedios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lang="en-US" sz="2000" b="1"/>
              <a:t>Access</a:t>
            </a:r>
            <a:r>
              <a:rPr lang="en-US" sz="2000" b="1" spc="10"/>
              <a:t> </a:t>
            </a:r>
            <a:r>
              <a:rPr lang="en-US" sz="2000" b="1"/>
              <a:t>Points</a:t>
            </a:r>
            <a:r>
              <a:rPr lang="en-US" sz="2000" b="1" spc="-60"/>
              <a:t> </a:t>
            </a:r>
            <a:r>
              <a:rPr lang="en-US" sz="2000" b="1"/>
              <a:t>(Puntos</a:t>
            </a:r>
            <a:r>
              <a:rPr lang="en-US" sz="2000" b="1" spc="-80"/>
              <a:t> </a:t>
            </a:r>
            <a:r>
              <a:rPr lang="en-US" sz="2000" b="1"/>
              <a:t>de</a:t>
            </a:r>
            <a:r>
              <a:rPr lang="en-US" sz="2000" b="1" spc="-135"/>
              <a:t> </a:t>
            </a:r>
            <a:r>
              <a:rPr lang="en-US" sz="2000" b="1"/>
              <a:t>Acceso)</a:t>
            </a:r>
            <a:r>
              <a:rPr lang="en-US" sz="2000" b="1" spc="30"/>
              <a:t> </a:t>
            </a:r>
            <a:r>
              <a:rPr lang="en-US" sz="2000" b="1"/>
              <a:t>:</a:t>
            </a:r>
            <a:r>
              <a:rPr lang="en-US" sz="2000" b="1" spc="-80"/>
              <a:t> </a:t>
            </a:r>
            <a:r>
              <a:rPr lang="en-US" sz="2000"/>
              <a:t>Son</a:t>
            </a:r>
            <a:r>
              <a:rPr lang="en-US" sz="2000" spc="-45"/>
              <a:t> </a:t>
            </a:r>
            <a:r>
              <a:rPr lang="en-US" sz="2000"/>
              <a:t>los</a:t>
            </a:r>
            <a:r>
              <a:rPr lang="en-US" sz="2000" spc="-70"/>
              <a:t> </a:t>
            </a:r>
            <a:r>
              <a:rPr lang="en-US" sz="2000"/>
              <a:t>dispositivos</a:t>
            </a:r>
            <a:r>
              <a:rPr lang="en-US" sz="2000" spc="-15"/>
              <a:t> </a:t>
            </a:r>
            <a:r>
              <a:rPr lang="en-US" sz="2000"/>
              <a:t>que</a:t>
            </a:r>
            <a:r>
              <a:rPr lang="en-US" sz="2000" spc="-65"/>
              <a:t> </a:t>
            </a:r>
            <a:r>
              <a:rPr lang="en-US" sz="2000"/>
              <a:t>brindan</a:t>
            </a:r>
            <a:r>
              <a:rPr lang="en-US" sz="2000" spc="-50"/>
              <a:t> </a:t>
            </a:r>
            <a:r>
              <a:rPr lang="en-US" sz="2000"/>
              <a:t>la</a:t>
            </a:r>
            <a:r>
              <a:rPr lang="en-US" sz="2000" spc="-60"/>
              <a:t> </a:t>
            </a:r>
            <a:r>
              <a:rPr lang="en-US" sz="2000"/>
              <a:t>red</a:t>
            </a:r>
            <a:r>
              <a:rPr lang="en-US" sz="2000" spc="-65"/>
              <a:t> </a:t>
            </a:r>
            <a:r>
              <a:rPr lang="en-US" sz="2000"/>
              <a:t>inalámbrica</a:t>
            </a:r>
            <a:r>
              <a:rPr lang="en-US" sz="2000" spc="-65"/>
              <a:t> </a:t>
            </a:r>
            <a:r>
              <a:rPr lang="en-US" sz="2000" spc="-50"/>
              <a:t>y </a:t>
            </a:r>
            <a:r>
              <a:rPr lang="en-US" sz="2000"/>
              <a:t>nos</a:t>
            </a:r>
            <a:r>
              <a:rPr lang="en-US" sz="2000" spc="-55"/>
              <a:t> </a:t>
            </a:r>
            <a:r>
              <a:rPr lang="en-US" sz="2000"/>
              <a:t>dan</a:t>
            </a:r>
            <a:r>
              <a:rPr lang="en-US" sz="2000" spc="-50"/>
              <a:t> </a:t>
            </a:r>
            <a:r>
              <a:rPr lang="en-US" sz="2000"/>
              <a:t>acceso</a:t>
            </a:r>
            <a:r>
              <a:rPr lang="en-US" sz="2000" spc="-65"/>
              <a:t> </a:t>
            </a:r>
            <a:r>
              <a:rPr lang="en-US" sz="2000"/>
              <a:t>a</a:t>
            </a:r>
            <a:r>
              <a:rPr lang="en-US" sz="2000" spc="-50"/>
              <a:t> </a:t>
            </a:r>
            <a:r>
              <a:rPr lang="en-US" sz="2000"/>
              <a:t>la</a:t>
            </a:r>
            <a:r>
              <a:rPr lang="en-US" sz="2000" spc="-50"/>
              <a:t> </a:t>
            </a:r>
            <a:r>
              <a:rPr lang="en-US" sz="2000"/>
              <a:t>red</a:t>
            </a:r>
            <a:r>
              <a:rPr lang="en-US" sz="2000" spc="-75"/>
              <a:t> </a:t>
            </a:r>
            <a:r>
              <a:rPr lang="en-US" sz="2000"/>
              <a:t>cableada.</a:t>
            </a:r>
            <a:r>
              <a:rPr lang="en-US" sz="2000" spc="-25"/>
              <a:t> </a:t>
            </a:r>
            <a:r>
              <a:rPr lang="en-US" sz="2000"/>
              <a:t>Los</a:t>
            </a:r>
            <a:r>
              <a:rPr lang="en-US" sz="2000" spc="-135"/>
              <a:t> </a:t>
            </a:r>
            <a:r>
              <a:rPr lang="en-US" sz="2000"/>
              <a:t>AP</a:t>
            </a:r>
            <a:r>
              <a:rPr lang="en-US" sz="2000" spc="-75"/>
              <a:t> </a:t>
            </a:r>
            <a:r>
              <a:rPr lang="en-US" sz="2000"/>
              <a:t>poseen</a:t>
            </a:r>
            <a:r>
              <a:rPr lang="en-US" sz="2000" spc="-50"/>
              <a:t> </a:t>
            </a:r>
            <a:r>
              <a:rPr lang="en-US" sz="2000"/>
              <a:t>antenas</a:t>
            </a:r>
            <a:r>
              <a:rPr lang="en-US" sz="2000" spc="-40"/>
              <a:t> </a:t>
            </a:r>
            <a:r>
              <a:rPr lang="en-US" sz="2000"/>
              <a:t>que</a:t>
            </a:r>
            <a:r>
              <a:rPr lang="en-US" sz="2000" spc="-45"/>
              <a:t> </a:t>
            </a:r>
            <a:r>
              <a:rPr lang="en-US" sz="2000"/>
              <a:t>generan</a:t>
            </a:r>
            <a:r>
              <a:rPr lang="en-US" sz="2000" spc="-35"/>
              <a:t> </a:t>
            </a:r>
            <a:r>
              <a:rPr lang="en-US" sz="2000"/>
              <a:t>la</a:t>
            </a:r>
            <a:r>
              <a:rPr lang="en-US" sz="2000" spc="-50"/>
              <a:t> </a:t>
            </a:r>
            <a:r>
              <a:rPr lang="en-US" sz="2000"/>
              <a:t>red wireless</a:t>
            </a:r>
            <a:r>
              <a:rPr lang="en-US" sz="2000" spc="15"/>
              <a:t> </a:t>
            </a:r>
            <a:r>
              <a:rPr lang="en-US" sz="2000" spc="-25"/>
              <a:t>por </a:t>
            </a:r>
            <a:r>
              <a:rPr lang="en-US" sz="2000"/>
              <a:t>medio</a:t>
            </a:r>
            <a:r>
              <a:rPr lang="en-US" sz="2000" spc="-55"/>
              <a:t> </a:t>
            </a:r>
            <a:r>
              <a:rPr lang="en-US" sz="2000"/>
              <a:t>de</a:t>
            </a:r>
            <a:r>
              <a:rPr lang="en-US" sz="2000" spc="-35"/>
              <a:t> </a:t>
            </a:r>
            <a:r>
              <a:rPr lang="en-US" sz="2000"/>
              <a:t>frecuencias</a:t>
            </a:r>
            <a:r>
              <a:rPr lang="en-US" sz="2000" spc="-45"/>
              <a:t> </a:t>
            </a:r>
            <a:r>
              <a:rPr lang="en-US" sz="2000"/>
              <a:t>como</a:t>
            </a:r>
            <a:r>
              <a:rPr lang="en-US" sz="2000" spc="-100"/>
              <a:t> </a:t>
            </a:r>
            <a:r>
              <a:rPr lang="en-US" sz="2000"/>
              <a:t>lo</a:t>
            </a:r>
            <a:r>
              <a:rPr lang="en-US" sz="2000" spc="-40"/>
              <a:t> </a:t>
            </a:r>
            <a:r>
              <a:rPr lang="en-US" sz="2000"/>
              <a:t>son</a:t>
            </a:r>
            <a:r>
              <a:rPr lang="en-US" sz="2000" spc="-60"/>
              <a:t> </a:t>
            </a:r>
            <a:r>
              <a:rPr lang="en-US" sz="2000"/>
              <a:t>las</a:t>
            </a:r>
            <a:r>
              <a:rPr lang="en-US" sz="2000" spc="-25"/>
              <a:t> </a:t>
            </a:r>
            <a:r>
              <a:rPr lang="en-US" sz="2000"/>
              <a:t>redes</a:t>
            </a:r>
            <a:r>
              <a:rPr lang="en-US" sz="2000" spc="-50"/>
              <a:t> </a:t>
            </a:r>
            <a:r>
              <a:rPr lang="en-US" sz="2000"/>
              <a:t>2.4Ghz</a:t>
            </a:r>
            <a:r>
              <a:rPr lang="en-US" sz="2000" spc="-20"/>
              <a:t> </a:t>
            </a:r>
            <a:r>
              <a:rPr lang="en-US" sz="2000"/>
              <a:t>y</a:t>
            </a:r>
            <a:r>
              <a:rPr lang="en-US" sz="2000" spc="-65"/>
              <a:t> </a:t>
            </a:r>
            <a:r>
              <a:rPr lang="en-US" sz="2000"/>
              <a:t>5.0</a:t>
            </a:r>
            <a:r>
              <a:rPr lang="en-US" sz="2000" spc="15"/>
              <a:t> </a:t>
            </a:r>
            <a:r>
              <a:rPr lang="en-US" sz="2000"/>
              <a:t>Ghz.</a:t>
            </a:r>
            <a:r>
              <a:rPr lang="en-US" sz="2000" spc="-35"/>
              <a:t> </a:t>
            </a:r>
            <a:r>
              <a:rPr lang="en-US" sz="2000"/>
              <a:t>Vienen</a:t>
            </a:r>
            <a:r>
              <a:rPr lang="en-US" sz="2000" spc="5"/>
              <a:t> </a:t>
            </a:r>
            <a:r>
              <a:rPr lang="en-US" sz="2000"/>
              <a:t>en</a:t>
            </a:r>
            <a:r>
              <a:rPr lang="en-US" sz="2000" spc="-40"/>
              <a:t> </a:t>
            </a:r>
            <a:r>
              <a:rPr lang="en-US" sz="2000"/>
              <a:t>muchas</a:t>
            </a:r>
            <a:r>
              <a:rPr lang="en-US" sz="2000" spc="-65"/>
              <a:t> </a:t>
            </a:r>
            <a:r>
              <a:rPr lang="en-US" sz="2000"/>
              <a:t>formas</a:t>
            </a:r>
            <a:r>
              <a:rPr lang="en-US" sz="2000" spc="-110"/>
              <a:t> </a:t>
            </a:r>
            <a:r>
              <a:rPr lang="en-US" sz="2000" spc="-50"/>
              <a:t>y </a:t>
            </a:r>
            <a:r>
              <a:rPr lang="en-US" sz="2000"/>
              <a:t>tamaños</a:t>
            </a:r>
            <a:r>
              <a:rPr lang="en-US" sz="2000" spc="-70"/>
              <a:t> </a:t>
            </a:r>
            <a:r>
              <a:rPr lang="en-US" sz="2000"/>
              <a:t>así</a:t>
            </a:r>
            <a:r>
              <a:rPr lang="en-US" sz="2000" spc="-50"/>
              <a:t> </a:t>
            </a:r>
            <a:r>
              <a:rPr lang="en-US" sz="2000"/>
              <a:t>como</a:t>
            </a:r>
            <a:r>
              <a:rPr lang="en-US" sz="2000" spc="-80"/>
              <a:t> </a:t>
            </a:r>
            <a:r>
              <a:rPr lang="en-US" sz="2000"/>
              <a:t>para</a:t>
            </a:r>
            <a:r>
              <a:rPr lang="en-US" sz="2000" spc="-55"/>
              <a:t> </a:t>
            </a:r>
            <a:r>
              <a:rPr lang="en-US" sz="2000"/>
              <a:t>colocar</a:t>
            </a:r>
            <a:r>
              <a:rPr lang="en-US" sz="2000" spc="-25"/>
              <a:t> </a:t>
            </a:r>
            <a:r>
              <a:rPr lang="en-US" sz="2000"/>
              <a:t>en</a:t>
            </a:r>
            <a:r>
              <a:rPr lang="en-US" sz="2000" spc="-60"/>
              <a:t> </a:t>
            </a:r>
            <a:r>
              <a:rPr lang="en-US" sz="2000"/>
              <a:t>la</a:t>
            </a:r>
            <a:r>
              <a:rPr lang="en-US" sz="2000" spc="-10"/>
              <a:t> </a:t>
            </a:r>
            <a:r>
              <a:rPr lang="en-US" sz="2000"/>
              <a:t>intemperie</a:t>
            </a:r>
            <a:r>
              <a:rPr lang="en-US" sz="2000" spc="-55"/>
              <a:t> </a:t>
            </a:r>
            <a:r>
              <a:rPr lang="en-US" sz="2000"/>
              <a:t>o</a:t>
            </a:r>
            <a:r>
              <a:rPr lang="en-US" sz="2000" spc="-40"/>
              <a:t> </a:t>
            </a:r>
            <a:r>
              <a:rPr lang="en-US" sz="2000"/>
              <a:t>interior</a:t>
            </a:r>
            <a:r>
              <a:rPr lang="en-US" sz="2000" spc="-25"/>
              <a:t> </a:t>
            </a:r>
            <a:r>
              <a:rPr lang="en-US" sz="2000"/>
              <a:t>de</a:t>
            </a:r>
            <a:r>
              <a:rPr lang="en-US" sz="2000" spc="-40"/>
              <a:t> </a:t>
            </a:r>
            <a:r>
              <a:rPr lang="en-US" sz="2000"/>
              <a:t>un</a:t>
            </a:r>
            <a:r>
              <a:rPr lang="en-US" sz="2000" spc="-40"/>
              <a:t> </a:t>
            </a:r>
            <a:r>
              <a:rPr lang="en-US" sz="2000" spc="-10"/>
              <a:t>edificio.</a:t>
            </a:r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r="17476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0" tIns="289686" rIns="0" bIns="0" rtlCol="0" anchor="b">
            <a:normAutofit/>
          </a:bodyPr>
          <a:lstStyle/>
          <a:p>
            <a:pPr marL="960119">
              <a:spcBef>
                <a:spcPts val="95"/>
              </a:spcBef>
            </a:pPr>
            <a:r>
              <a:rPr lang="es-CR" sz="5400"/>
              <a:t>Dispositivos</a:t>
            </a:r>
            <a:r>
              <a:rPr lang="es-CR" sz="5400" spc="-160"/>
              <a:t> </a:t>
            </a:r>
            <a:r>
              <a:rPr lang="es-CR" sz="5400" spc="-10"/>
              <a:t>Intermedios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0" tIns="42544" rIns="0" bIns="0" rtlCol="0" anchor="t">
            <a:normAutofit/>
          </a:bodyPr>
          <a:lstStyle/>
          <a:p>
            <a:pPr marL="12700" marR="5080">
              <a:spcBef>
                <a:spcPts val="334"/>
              </a:spcBef>
              <a:tabLst>
                <a:tab pos="3540125" algn="l"/>
              </a:tabLst>
            </a:pPr>
            <a:r>
              <a:rPr lang="es-MX" sz="2200"/>
              <a:t>Como</a:t>
            </a:r>
            <a:r>
              <a:rPr lang="es-MX" sz="2200" spc="-110"/>
              <a:t> </a:t>
            </a:r>
            <a:r>
              <a:rPr lang="es-MX" sz="2200"/>
              <a:t>han</a:t>
            </a:r>
            <a:r>
              <a:rPr lang="es-MX" sz="2200" spc="-70"/>
              <a:t> </a:t>
            </a:r>
            <a:r>
              <a:rPr lang="es-MX" sz="2200"/>
              <a:t>podido</a:t>
            </a:r>
            <a:r>
              <a:rPr lang="es-MX" sz="2200" spc="-25"/>
              <a:t> </a:t>
            </a:r>
            <a:r>
              <a:rPr lang="es-MX" sz="2200"/>
              <a:t>observar</a:t>
            </a:r>
            <a:r>
              <a:rPr lang="es-MX" sz="2200" spc="-60"/>
              <a:t> </a:t>
            </a:r>
            <a:r>
              <a:rPr lang="es-MX" sz="2200"/>
              <a:t>muchos</a:t>
            </a:r>
            <a:r>
              <a:rPr lang="es-MX" sz="2200" spc="-120"/>
              <a:t> </a:t>
            </a:r>
            <a:r>
              <a:rPr lang="es-MX" sz="2200"/>
              <a:t>de</a:t>
            </a:r>
            <a:r>
              <a:rPr lang="es-MX" sz="2200" spc="-75"/>
              <a:t> </a:t>
            </a:r>
            <a:r>
              <a:rPr lang="es-MX" sz="2200"/>
              <a:t>estos</a:t>
            </a:r>
            <a:r>
              <a:rPr lang="es-MX" sz="2200" spc="-70"/>
              <a:t> </a:t>
            </a:r>
            <a:r>
              <a:rPr lang="es-MX" sz="2200"/>
              <a:t>dispositivos</a:t>
            </a:r>
            <a:r>
              <a:rPr lang="es-MX" sz="2200" spc="-20"/>
              <a:t> </a:t>
            </a:r>
            <a:r>
              <a:rPr lang="es-MX" sz="2200"/>
              <a:t>intermedios</a:t>
            </a:r>
            <a:r>
              <a:rPr lang="es-MX" sz="2200" spc="-60"/>
              <a:t> </a:t>
            </a:r>
            <a:r>
              <a:rPr lang="es-MX" sz="2200"/>
              <a:t>poseen</a:t>
            </a:r>
            <a:r>
              <a:rPr lang="es-MX" sz="2200" spc="-65"/>
              <a:t> </a:t>
            </a:r>
            <a:r>
              <a:rPr lang="es-MX" sz="2200"/>
              <a:t>una</a:t>
            </a:r>
            <a:r>
              <a:rPr lang="es-MX" sz="2200" spc="-70"/>
              <a:t> </a:t>
            </a:r>
            <a:r>
              <a:rPr lang="es-MX" sz="2200" spc="-10"/>
              <a:t>figura </a:t>
            </a:r>
            <a:r>
              <a:rPr lang="es-MX" sz="2200"/>
              <a:t>rectangular</a:t>
            </a:r>
            <a:r>
              <a:rPr lang="es-MX" sz="2200" spc="-10"/>
              <a:t> </a:t>
            </a:r>
            <a:r>
              <a:rPr lang="es-MX" sz="2200"/>
              <a:t>que</a:t>
            </a:r>
            <a:r>
              <a:rPr lang="es-MX" sz="2200" spc="-40"/>
              <a:t> </a:t>
            </a:r>
            <a:r>
              <a:rPr lang="es-MX" sz="2200"/>
              <a:t>a</a:t>
            </a:r>
            <a:r>
              <a:rPr lang="es-MX" sz="2200" spc="-55"/>
              <a:t> </a:t>
            </a:r>
            <a:r>
              <a:rPr lang="es-MX" sz="2200"/>
              <a:t>simple</a:t>
            </a:r>
            <a:r>
              <a:rPr lang="es-MX" sz="2200" spc="-55"/>
              <a:t> </a:t>
            </a:r>
            <a:r>
              <a:rPr lang="es-MX" sz="2200"/>
              <a:t>vista</a:t>
            </a:r>
            <a:r>
              <a:rPr lang="es-MX" sz="2200" spc="-40"/>
              <a:t> </a:t>
            </a:r>
            <a:r>
              <a:rPr lang="es-MX" sz="2200"/>
              <a:t>es</a:t>
            </a:r>
            <a:r>
              <a:rPr lang="es-MX" sz="2200" spc="-50"/>
              <a:t> </a:t>
            </a:r>
            <a:r>
              <a:rPr lang="es-MX" sz="2200"/>
              <a:t>difícil</a:t>
            </a:r>
            <a:r>
              <a:rPr lang="es-MX" sz="2200" spc="-45"/>
              <a:t> </a:t>
            </a:r>
            <a:r>
              <a:rPr lang="es-MX" sz="2200"/>
              <a:t>diferenciar</a:t>
            </a:r>
            <a:r>
              <a:rPr lang="es-MX" sz="2200" spc="-35"/>
              <a:t> </a:t>
            </a:r>
            <a:r>
              <a:rPr lang="es-MX" sz="2200"/>
              <a:t>si</a:t>
            </a:r>
            <a:r>
              <a:rPr lang="es-MX" sz="2200" spc="-60"/>
              <a:t> </a:t>
            </a:r>
            <a:r>
              <a:rPr lang="es-MX" sz="2200"/>
              <a:t>es</a:t>
            </a:r>
            <a:r>
              <a:rPr lang="es-MX" sz="2200" spc="-50"/>
              <a:t> </a:t>
            </a:r>
            <a:r>
              <a:rPr lang="es-MX" sz="2200"/>
              <a:t>un</a:t>
            </a:r>
            <a:r>
              <a:rPr lang="es-MX" sz="2200" spc="-45"/>
              <a:t> </a:t>
            </a:r>
            <a:r>
              <a:rPr lang="es-MX" sz="2200"/>
              <a:t>firewall o</a:t>
            </a:r>
            <a:r>
              <a:rPr lang="es-MX" sz="2200" spc="-55"/>
              <a:t> </a:t>
            </a:r>
            <a:r>
              <a:rPr lang="es-MX" sz="2200"/>
              <a:t>un</a:t>
            </a:r>
            <a:r>
              <a:rPr lang="es-MX" sz="2200" spc="20"/>
              <a:t> </a:t>
            </a:r>
            <a:r>
              <a:rPr lang="es-MX" sz="2200" spc="-10"/>
              <a:t>router,</a:t>
            </a:r>
            <a:r>
              <a:rPr lang="es-MX" sz="2200" spc="-55"/>
              <a:t> </a:t>
            </a:r>
            <a:r>
              <a:rPr lang="es-MX" sz="2200"/>
              <a:t>en</a:t>
            </a:r>
            <a:r>
              <a:rPr lang="es-MX" sz="2200" spc="-40"/>
              <a:t> </a:t>
            </a:r>
            <a:r>
              <a:rPr lang="es-MX" sz="2200"/>
              <a:t>el</a:t>
            </a:r>
            <a:r>
              <a:rPr lang="es-MX" sz="2200" spc="-50"/>
              <a:t> </a:t>
            </a:r>
            <a:r>
              <a:rPr lang="es-MX" sz="2200" spc="-20"/>
              <a:t>caso </a:t>
            </a:r>
            <a:r>
              <a:rPr lang="es-MX" sz="2200"/>
              <a:t>del</a:t>
            </a:r>
            <a:r>
              <a:rPr lang="es-MX" sz="2200" spc="-50"/>
              <a:t> </a:t>
            </a:r>
            <a:r>
              <a:rPr lang="es-MX" sz="2200"/>
              <a:t>switch</a:t>
            </a:r>
            <a:r>
              <a:rPr lang="es-MX" sz="2200" spc="-15"/>
              <a:t> </a:t>
            </a:r>
            <a:r>
              <a:rPr lang="es-MX" sz="2200"/>
              <a:t>talvez</a:t>
            </a:r>
            <a:r>
              <a:rPr lang="es-MX" sz="2200" spc="-15"/>
              <a:t> </a:t>
            </a:r>
            <a:r>
              <a:rPr lang="es-MX" sz="2200"/>
              <a:t>es</a:t>
            </a:r>
            <a:r>
              <a:rPr lang="es-MX" sz="2200" spc="-55"/>
              <a:t> </a:t>
            </a:r>
            <a:r>
              <a:rPr lang="es-MX" sz="2200"/>
              <a:t>un</a:t>
            </a:r>
            <a:r>
              <a:rPr lang="es-MX" sz="2200" spc="-70"/>
              <a:t> </a:t>
            </a:r>
            <a:r>
              <a:rPr lang="es-MX" sz="2200"/>
              <a:t>poco</a:t>
            </a:r>
            <a:r>
              <a:rPr lang="es-MX" sz="2200" spc="-45"/>
              <a:t> </a:t>
            </a:r>
            <a:r>
              <a:rPr lang="es-MX" sz="2200"/>
              <a:t>más</a:t>
            </a:r>
            <a:r>
              <a:rPr lang="es-MX" sz="2200" spc="-105"/>
              <a:t> </a:t>
            </a:r>
            <a:r>
              <a:rPr lang="es-MX" sz="2200"/>
              <a:t>sencillo debido</a:t>
            </a:r>
            <a:r>
              <a:rPr lang="es-MX" sz="2200" spc="-30"/>
              <a:t> </a:t>
            </a:r>
            <a:r>
              <a:rPr lang="es-MX" sz="2200"/>
              <a:t>a</a:t>
            </a:r>
            <a:r>
              <a:rPr lang="es-MX" sz="2200" spc="-60"/>
              <a:t> </a:t>
            </a:r>
            <a:r>
              <a:rPr lang="es-MX" sz="2200"/>
              <a:t>la</a:t>
            </a:r>
            <a:r>
              <a:rPr lang="es-MX" sz="2200" spc="-45"/>
              <a:t> </a:t>
            </a:r>
            <a:r>
              <a:rPr lang="es-MX" sz="2200"/>
              <a:t>gran</a:t>
            </a:r>
            <a:r>
              <a:rPr lang="es-MX" sz="2200" spc="-45"/>
              <a:t> </a:t>
            </a:r>
            <a:r>
              <a:rPr lang="es-MX" sz="2200"/>
              <a:t>cantidad</a:t>
            </a:r>
            <a:r>
              <a:rPr lang="es-MX" sz="2200" spc="-20"/>
              <a:t> </a:t>
            </a:r>
            <a:r>
              <a:rPr lang="es-MX" sz="2200"/>
              <a:t>de</a:t>
            </a:r>
            <a:r>
              <a:rPr lang="es-MX" sz="2200" spc="-55"/>
              <a:t> </a:t>
            </a:r>
            <a:r>
              <a:rPr lang="es-MX" sz="2200"/>
              <a:t>puertos</a:t>
            </a:r>
            <a:r>
              <a:rPr lang="es-MX" sz="2200" spc="-50"/>
              <a:t> </a:t>
            </a:r>
            <a:r>
              <a:rPr lang="es-MX" sz="2200"/>
              <a:t>sin</a:t>
            </a:r>
            <a:r>
              <a:rPr lang="es-MX" sz="2200" spc="-45"/>
              <a:t> </a:t>
            </a:r>
            <a:r>
              <a:rPr lang="es-MX" sz="2200" spc="-10"/>
              <a:t>embargo </a:t>
            </a:r>
            <a:r>
              <a:rPr lang="es-MX" sz="2200"/>
              <a:t>siguen</a:t>
            </a:r>
            <a:r>
              <a:rPr lang="es-MX" sz="2200" spc="-40"/>
              <a:t> </a:t>
            </a:r>
            <a:r>
              <a:rPr lang="es-MX" sz="2200"/>
              <a:t>teniendo</a:t>
            </a:r>
            <a:r>
              <a:rPr lang="es-MX" sz="2200" spc="-40"/>
              <a:t> </a:t>
            </a:r>
            <a:r>
              <a:rPr lang="es-MX" sz="2200"/>
              <a:t>una</a:t>
            </a:r>
            <a:r>
              <a:rPr lang="es-MX" sz="2200" spc="-55"/>
              <a:t> </a:t>
            </a:r>
            <a:r>
              <a:rPr lang="es-MX" sz="2200"/>
              <a:t>figura</a:t>
            </a:r>
            <a:r>
              <a:rPr lang="es-MX" sz="2200" spc="-55"/>
              <a:t> </a:t>
            </a:r>
            <a:r>
              <a:rPr lang="es-MX" sz="2200" spc="-10"/>
              <a:t>rectangular.</a:t>
            </a:r>
            <a:r>
              <a:rPr lang="es-MX" sz="2200" spc="-30"/>
              <a:t> </a:t>
            </a:r>
            <a:r>
              <a:rPr lang="es-MX" sz="2200"/>
              <a:t>Esto</a:t>
            </a:r>
            <a:r>
              <a:rPr lang="es-MX" sz="2200" spc="-75"/>
              <a:t> </a:t>
            </a:r>
            <a:r>
              <a:rPr lang="es-MX" sz="2200"/>
              <a:t>se</a:t>
            </a:r>
            <a:r>
              <a:rPr lang="es-MX" sz="2200" spc="-75"/>
              <a:t> </a:t>
            </a:r>
            <a:r>
              <a:rPr lang="es-MX" sz="2200"/>
              <a:t>debe</a:t>
            </a:r>
            <a:r>
              <a:rPr lang="es-MX" sz="2200" spc="-60"/>
              <a:t> </a:t>
            </a:r>
            <a:r>
              <a:rPr lang="es-MX" sz="2200"/>
              <a:t>a</a:t>
            </a:r>
            <a:r>
              <a:rPr lang="es-MX" sz="2200" spc="-55"/>
              <a:t> </a:t>
            </a:r>
            <a:r>
              <a:rPr lang="es-MX" sz="2200"/>
              <a:t>que</a:t>
            </a:r>
            <a:r>
              <a:rPr lang="es-MX" sz="2200" spc="-55"/>
              <a:t> </a:t>
            </a:r>
            <a:r>
              <a:rPr lang="es-MX" sz="2200"/>
              <a:t>por</a:t>
            </a:r>
            <a:r>
              <a:rPr lang="es-MX" sz="2200" spc="-65"/>
              <a:t> </a:t>
            </a:r>
            <a:r>
              <a:rPr lang="es-MX" sz="2200"/>
              <a:t>un</a:t>
            </a:r>
            <a:r>
              <a:rPr lang="es-MX" sz="2200" spc="-55"/>
              <a:t> </a:t>
            </a:r>
            <a:r>
              <a:rPr lang="es-MX" sz="2200"/>
              <a:t>estándar</a:t>
            </a:r>
            <a:r>
              <a:rPr lang="es-MX" sz="2200" spc="-65"/>
              <a:t> </a:t>
            </a:r>
            <a:r>
              <a:rPr lang="es-MX" sz="2200" spc="-10"/>
              <a:t>estos </a:t>
            </a:r>
            <a:r>
              <a:rPr lang="es-MX" sz="2200"/>
              <a:t>dispositivos</a:t>
            </a:r>
            <a:r>
              <a:rPr lang="es-MX" sz="2200" spc="-30"/>
              <a:t> </a:t>
            </a:r>
            <a:r>
              <a:rPr lang="es-MX" sz="2200"/>
              <a:t>se</a:t>
            </a:r>
            <a:r>
              <a:rPr lang="es-MX" sz="2200" spc="-90"/>
              <a:t> </a:t>
            </a:r>
            <a:r>
              <a:rPr lang="es-MX" sz="2200"/>
              <a:t>colocan</a:t>
            </a:r>
            <a:r>
              <a:rPr lang="es-MX" sz="2200" spc="-60"/>
              <a:t> </a:t>
            </a:r>
            <a:r>
              <a:rPr lang="es-MX" sz="2200" spc="-10"/>
              <a:t>dentro</a:t>
            </a:r>
            <a:r>
              <a:rPr lang="es-MX" sz="2200"/>
              <a:t>	racks</a:t>
            </a:r>
            <a:r>
              <a:rPr lang="es-MX" sz="2200" spc="-85"/>
              <a:t> </a:t>
            </a:r>
            <a:r>
              <a:rPr lang="es-MX" sz="2200"/>
              <a:t>o</a:t>
            </a:r>
            <a:r>
              <a:rPr lang="es-MX" sz="2200" spc="-45"/>
              <a:t> </a:t>
            </a:r>
            <a:r>
              <a:rPr lang="es-MX" sz="2200"/>
              <a:t>gabinetes</a:t>
            </a:r>
            <a:r>
              <a:rPr lang="es-MX" sz="2200" spc="20"/>
              <a:t> </a:t>
            </a:r>
            <a:r>
              <a:rPr lang="es-MX" sz="2200"/>
              <a:t>de</a:t>
            </a:r>
            <a:r>
              <a:rPr lang="es-MX" sz="2200" spc="-50"/>
              <a:t> </a:t>
            </a:r>
            <a:r>
              <a:rPr lang="es-MX" sz="2200" spc="-10"/>
              <a:t>telecomunicaciones</a:t>
            </a:r>
            <a:r>
              <a:rPr lang="es-MX" sz="2200" spc="25"/>
              <a:t> </a:t>
            </a:r>
            <a:r>
              <a:rPr lang="es-MX" sz="2200"/>
              <a:t>el</a:t>
            </a:r>
            <a:r>
              <a:rPr lang="es-MX" sz="2200" spc="-40"/>
              <a:t> </a:t>
            </a:r>
            <a:r>
              <a:rPr lang="es-MX" sz="2200"/>
              <a:t>cual</a:t>
            </a:r>
            <a:r>
              <a:rPr lang="es-MX" sz="2200" spc="-40"/>
              <a:t> </a:t>
            </a:r>
            <a:r>
              <a:rPr lang="es-MX" sz="2200"/>
              <a:t>son</a:t>
            </a:r>
            <a:r>
              <a:rPr lang="es-MX" sz="2200" spc="-50"/>
              <a:t> </a:t>
            </a:r>
            <a:r>
              <a:rPr lang="es-MX" sz="2200" spc="-20"/>
              <a:t>unos </a:t>
            </a:r>
            <a:r>
              <a:rPr lang="es-MX" sz="2200"/>
              <a:t>postes</a:t>
            </a:r>
            <a:r>
              <a:rPr lang="es-MX" sz="2200" spc="-55"/>
              <a:t> </a:t>
            </a:r>
            <a:r>
              <a:rPr lang="es-MX" sz="2200"/>
              <a:t>donde</a:t>
            </a:r>
            <a:r>
              <a:rPr lang="es-MX" sz="2200" spc="-30"/>
              <a:t> </a:t>
            </a:r>
            <a:r>
              <a:rPr lang="es-MX" sz="2200"/>
              <a:t>se</a:t>
            </a:r>
            <a:r>
              <a:rPr lang="es-MX" sz="2200" spc="-65"/>
              <a:t> </a:t>
            </a:r>
            <a:r>
              <a:rPr lang="es-MX" sz="2200"/>
              <a:t>atornillan</a:t>
            </a:r>
            <a:r>
              <a:rPr lang="es-MX" sz="2200" spc="-5"/>
              <a:t> </a:t>
            </a:r>
            <a:r>
              <a:rPr lang="es-MX" sz="2200"/>
              <a:t>y</a:t>
            </a:r>
            <a:r>
              <a:rPr lang="es-MX" sz="2200" spc="-55"/>
              <a:t> </a:t>
            </a:r>
            <a:r>
              <a:rPr lang="es-MX" sz="2200"/>
              <a:t>se</a:t>
            </a:r>
            <a:r>
              <a:rPr lang="es-MX" sz="2200" spc="-65"/>
              <a:t> </a:t>
            </a:r>
            <a:r>
              <a:rPr lang="es-MX" sz="2200"/>
              <a:t>colocan</a:t>
            </a:r>
            <a:r>
              <a:rPr lang="es-MX" sz="2200" spc="-50"/>
              <a:t> </a:t>
            </a:r>
            <a:r>
              <a:rPr lang="es-MX" sz="2200"/>
              <a:t>de</a:t>
            </a:r>
            <a:r>
              <a:rPr lang="es-MX" sz="2200" spc="-50"/>
              <a:t> </a:t>
            </a:r>
            <a:r>
              <a:rPr lang="es-MX" sz="2200"/>
              <a:t>forma</a:t>
            </a:r>
            <a:r>
              <a:rPr lang="es-MX" sz="2200" spc="-135"/>
              <a:t> </a:t>
            </a:r>
            <a:r>
              <a:rPr lang="es-MX" sz="2200"/>
              <a:t>segura</a:t>
            </a:r>
            <a:r>
              <a:rPr lang="es-MX" sz="2200" spc="-40"/>
              <a:t> </a:t>
            </a:r>
            <a:r>
              <a:rPr lang="es-MX" sz="2200"/>
              <a:t>los</a:t>
            </a:r>
            <a:r>
              <a:rPr lang="es-MX" sz="2200" spc="-40"/>
              <a:t> </a:t>
            </a:r>
            <a:r>
              <a:rPr lang="es-MX" sz="2200"/>
              <a:t>equipos</a:t>
            </a:r>
            <a:r>
              <a:rPr lang="es-MX" sz="2200" spc="-10"/>
              <a:t> </a:t>
            </a:r>
            <a:r>
              <a:rPr lang="es-MX" sz="2200"/>
              <a:t>de</a:t>
            </a:r>
            <a:r>
              <a:rPr lang="es-MX" sz="2200" spc="-70"/>
              <a:t> </a:t>
            </a:r>
            <a:r>
              <a:rPr lang="es-MX" sz="2200"/>
              <a:t>red</a:t>
            </a:r>
            <a:r>
              <a:rPr lang="es-MX" sz="2200" spc="-50"/>
              <a:t> </a:t>
            </a:r>
            <a:r>
              <a:rPr lang="es-MX" sz="2200"/>
              <a:t>para</a:t>
            </a:r>
            <a:r>
              <a:rPr lang="es-MX" sz="2200" spc="-65"/>
              <a:t> </a:t>
            </a:r>
            <a:r>
              <a:rPr lang="es-MX" sz="2200" spc="-25"/>
              <a:t>que </a:t>
            </a:r>
            <a:r>
              <a:rPr lang="es-MX" sz="2200"/>
              <a:t>puedan</a:t>
            </a:r>
            <a:r>
              <a:rPr lang="es-MX" sz="2200" spc="-75"/>
              <a:t> </a:t>
            </a:r>
            <a:r>
              <a:rPr lang="es-MX" sz="2200" spc="-10"/>
              <a:t>operar.</a:t>
            </a:r>
          </a:p>
          <a:p>
            <a:pPr marL="12700"/>
            <a:r>
              <a:rPr lang="es-MX" sz="2200"/>
              <a:t>El</a:t>
            </a:r>
            <a:r>
              <a:rPr lang="es-MX" sz="2200" spc="-45"/>
              <a:t> </a:t>
            </a:r>
            <a:r>
              <a:rPr lang="es-MX" sz="2200"/>
              <a:t>rack</a:t>
            </a:r>
            <a:r>
              <a:rPr lang="es-MX" sz="2200" spc="-40"/>
              <a:t> </a:t>
            </a:r>
            <a:r>
              <a:rPr lang="es-MX" sz="2200"/>
              <a:t>posee</a:t>
            </a:r>
            <a:r>
              <a:rPr lang="es-MX" sz="2200" spc="-45"/>
              <a:t> </a:t>
            </a:r>
            <a:r>
              <a:rPr lang="es-MX" sz="2200"/>
              <a:t>un</a:t>
            </a:r>
            <a:r>
              <a:rPr lang="es-MX" sz="2200" spc="-60"/>
              <a:t> </a:t>
            </a:r>
            <a:r>
              <a:rPr lang="es-MX" sz="2200"/>
              <a:t>ancho</a:t>
            </a:r>
            <a:r>
              <a:rPr lang="es-MX" sz="2200" spc="-40"/>
              <a:t> </a:t>
            </a:r>
            <a:r>
              <a:rPr lang="es-MX" sz="2200"/>
              <a:t>estándar</a:t>
            </a:r>
            <a:r>
              <a:rPr lang="es-MX" sz="2200" spc="-30"/>
              <a:t> </a:t>
            </a:r>
            <a:r>
              <a:rPr lang="es-MX" sz="2200"/>
              <a:t>y</a:t>
            </a:r>
            <a:r>
              <a:rPr lang="es-MX" sz="2200" spc="-40"/>
              <a:t> </a:t>
            </a:r>
            <a:r>
              <a:rPr lang="es-MX" sz="2200"/>
              <a:t>varía</a:t>
            </a:r>
            <a:r>
              <a:rPr lang="es-MX" sz="2200" spc="-35"/>
              <a:t> </a:t>
            </a:r>
            <a:r>
              <a:rPr lang="es-MX" sz="2200"/>
              <a:t>en</a:t>
            </a:r>
            <a:r>
              <a:rPr lang="es-MX" sz="2200" spc="-60"/>
              <a:t> </a:t>
            </a:r>
            <a:r>
              <a:rPr lang="es-MX" sz="2200" spc="-10"/>
              <a:t>altura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l="25391" r="2789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60119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Medios</a:t>
            </a:r>
            <a:r>
              <a:rPr lang="en-US" sz="40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transmisión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959" y="550711"/>
            <a:ext cx="3797570" cy="15525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8648" y="2422097"/>
            <a:ext cx="2017823" cy="20138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6176" y="470473"/>
            <a:ext cx="3797984" cy="381384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6353" y="4525715"/>
            <a:ext cx="2777734" cy="20105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6580" y="321732"/>
            <a:ext cx="3195992" cy="4111323"/>
            <a:chOff x="4023359" y="1258824"/>
            <a:chExt cx="3809999" cy="4901183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3359" y="1258824"/>
              <a:ext cx="3809999" cy="21701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2583" y="3285744"/>
              <a:ext cx="2846832" cy="2874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69110"/>
            <a:r>
              <a:rPr lang="en-US" sz="4000" spc="-10"/>
              <a:t>Agenda</a:t>
            </a:r>
            <a:endParaRPr lang="en-US" sz="4000"/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La</a:t>
            </a:r>
            <a:r>
              <a:rPr lang="en-US" sz="1400" spc="-15"/>
              <a:t> </a:t>
            </a:r>
            <a:r>
              <a:rPr lang="en-US" sz="1400"/>
              <a:t>era</a:t>
            </a:r>
            <a:r>
              <a:rPr lang="en-US" sz="1400" spc="-10"/>
              <a:t> </a:t>
            </a:r>
            <a:r>
              <a:rPr lang="en-US" sz="1400"/>
              <a:t>de</a:t>
            </a:r>
            <a:r>
              <a:rPr lang="en-US" sz="1400" spc="-15"/>
              <a:t> </a:t>
            </a:r>
            <a:r>
              <a:rPr lang="en-US" sz="1400"/>
              <a:t>las</a:t>
            </a:r>
            <a:r>
              <a:rPr lang="en-US" sz="1400" spc="-65"/>
              <a:t> </a:t>
            </a:r>
            <a:r>
              <a:rPr lang="en-US" sz="1400" spc="-10"/>
              <a:t>Telecomunicaciones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¿Qué</a:t>
            </a:r>
            <a:r>
              <a:rPr lang="en-US" sz="1400" spc="-40"/>
              <a:t> </a:t>
            </a:r>
            <a:r>
              <a:rPr lang="en-US" sz="1400"/>
              <a:t>es</a:t>
            </a:r>
            <a:r>
              <a:rPr lang="en-US" sz="1400" spc="-20"/>
              <a:t> </a:t>
            </a:r>
            <a:r>
              <a:rPr lang="en-US" sz="1400"/>
              <a:t>una</a:t>
            </a:r>
            <a:r>
              <a:rPr lang="en-US" sz="1400" spc="-20"/>
              <a:t> </a:t>
            </a:r>
            <a:r>
              <a:rPr lang="en-US" sz="1400"/>
              <a:t>red</a:t>
            </a:r>
            <a:r>
              <a:rPr lang="en-US" sz="1400" spc="-15"/>
              <a:t> </a:t>
            </a:r>
            <a:r>
              <a:rPr lang="en-US" sz="1400"/>
              <a:t>de</a:t>
            </a:r>
            <a:r>
              <a:rPr lang="en-US" sz="1400" spc="-20"/>
              <a:t> </a:t>
            </a:r>
            <a:r>
              <a:rPr lang="en-US" sz="1400" spc="-10"/>
              <a:t>telecomunicaciones?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Internet</a:t>
            </a:r>
            <a:r>
              <a:rPr lang="en-US" sz="1400" spc="-40"/>
              <a:t> </a:t>
            </a:r>
            <a:r>
              <a:rPr lang="en-US" sz="1400"/>
              <a:t>y</a:t>
            </a:r>
            <a:r>
              <a:rPr lang="en-US" sz="1400" spc="-30"/>
              <a:t> </a:t>
            </a:r>
            <a:r>
              <a:rPr lang="en-US" sz="1400"/>
              <a:t>red</a:t>
            </a:r>
            <a:r>
              <a:rPr lang="en-US" sz="1400" spc="-5"/>
              <a:t> </a:t>
            </a:r>
            <a:r>
              <a:rPr lang="en-US" sz="1400" spc="-10"/>
              <a:t>interoceánica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Elementos</a:t>
            </a:r>
            <a:r>
              <a:rPr lang="en-US" sz="1400" spc="-90"/>
              <a:t> </a:t>
            </a:r>
            <a:r>
              <a:rPr lang="en-US" sz="1400"/>
              <a:t>de</a:t>
            </a:r>
            <a:r>
              <a:rPr lang="en-US" sz="1400" spc="-10"/>
              <a:t> </a:t>
            </a:r>
            <a:r>
              <a:rPr lang="en-US" sz="1400"/>
              <a:t>una</a:t>
            </a:r>
            <a:r>
              <a:rPr lang="en-US" sz="1400" spc="-10"/>
              <a:t> </a:t>
            </a:r>
            <a:r>
              <a:rPr lang="en-US" sz="1400" spc="-25"/>
              <a:t>red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Dispositivos</a:t>
            </a:r>
            <a:r>
              <a:rPr lang="en-US" sz="1400" spc="-105"/>
              <a:t> </a:t>
            </a:r>
            <a:r>
              <a:rPr lang="en-US" sz="1400" spc="-10"/>
              <a:t>finales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 spc="-10"/>
              <a:t>Servidores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Dispositivos</a:t>
            </a:r>
            <a:r>
              <a:rPr lang="en-US" sz="1400" spc="-105"/>
              <a:t> </a:t>
            </a:r>
            <a:r>
              <a:rPr lang="en-US" sz="1400" spc="-10"/>
              <a:t>Intermedios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Medios</a:t>
            </a:r>
            <a:r>
              <a:rPr lang="en-US" sz="1400" spc="-30"/>
              <a:t> </a:t>
            </a:r>
            <a:r>
              <a:rPr lang="en-US" sz="1400"/>
              <a:t>de</a:t>
            </a:r>
            <a:r>
              <a:rPr lang="en-US" sz="1400" spc="-25"/>
              <a:t> </a:t>
            </a:r>
            <a:r>
              <a:rPr lang="en-US" sz="1400" spc="-10"/>
              <a:t>transmisión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Simbología</a:t>
            </a:r>
            <a:r>
              <a:rPr lang="en-US" sz="1400" spc="-80"/>
              <a:t> </a:t>
            </a:r>
            <a:r>
              <a:rPr lang="en-US" sz="1400"/>
              <a:t>y</a:t>
            </a:r>
            <a:r>
              <a:rPr lang="en-US" sz="1400" spc="-30"/>
              <a:t> </a:t>
            </a:r>
            <a:r>
              <a:rPr lang="en-US" sz="1400"/>
              <a:t>topologías</a:t>
            </a:r>
            <a:r>
              <a:rPr lang="en-US" sz="1400" spc="-35"/>
              <a:t> </a:t>
            </a:r>
            <a:r>
              <a:rPr lang="en-US" sz="1400"/>
              <a:t>de</a:t>
            </a:r>
            <a:r>
              <a:rPr lang="en-US" sz="1400" spc="-50"/>
              <a:t> </a:t>
            </a:r>
            <a:r>
              <a:rPr lang="en-US" sz="1400" spc="-25"/>
              <a:t>red</a:t>
            </a:r>
            <a:endParaRPr lang="en-US" sz="1400"/>
          </a:p>
          <a:p>
            <a:pPr indent="-228600">
              <a:lnSpc>
                <a:spcPct val="90000"/>
              </a:lnSpc>
              <a:spcBef>
                <a:spcPts val="13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400"/>
          </a:p>
          <a:p>
            <a:pPr marL="2413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400"/>
              <a:t>Ejercicio:</a:t>
            </a:r>
            <a:r>
              <a:rPr lang="en-US" sz="1400" spc="-75"/>
              <a:t> </a:t>
            </a:r>
            <a:r>
              <a:rPr lang="en-US" sz="1400"/>
              <a:t>Creación</a:t>
            </a:r>
            <a:r>
              <a:rPr lang="en-US" sz="1400" spc="-65"/>
              <a:t> </a:t>
            </a:r>
            <a:r>
              <a:rPr lang="en-US" sz="1400"/>
              <a:t>de</a:t>
            </a:r>
            <a:r>
              <a:rPr lang="en-US" sz="1400" spc="-15"/>
              <a:t> </a:t>
            </a:r>
            <a:r>
              <a:rPr lang="en-US" sz="1400"/>
              <a:t>la</a:t>
            </a:r>
            <a:r>
              <a:rPr lang="en-US" sz="1400" spc="-35"/>
              <a:t> </a:t>
            </a:r>
            <a:r>
              <a:rPr lang="en-US" sz="1400"/>
              <a:t>topología</a:t>
            </a:r>
            <a:r>
              <a:rPr lang="en-US" sz="1400" spc="-15"/>
              <a:t> </a:t>
            </a:r>
            <a:r>
              <a:rPr lang="en-US" sz="1400"/>
              <a:t>de</a:t>
            </a:r>
            <a:r>
              <a:rPr lang="en-US" sz="1400" spc="-15"/>
              <a:t> </a:t>
            </a:r>
            <a:r>
              <a:rPr lang="en-US" sz="1400"/>
              <a:t>red</a:t>
            </a:r>
            <a:r>
              <a:rPr lang="en-US" sz="1400" spc="-15"/>
              <a:t> </a:t>
            </a:r>
            <a:r>
              <a:rPr lang="en-US" sz="1400"/>
              <a:t>de</a:t>
            </a:r>
            <a:r>
              <a:rPr lang="en-US" sz="1400" spc="-15"/>
              <a:t> </a:t>
            </a:r>
            <a:r>
              <a:rPr lang="en-US" sz="1400"/>
              <a:t>mi</a:t>
            </a:r>
            <a:r>
              <a:rPr lang="en-US" sz="1400" spc="-50"/>
              <a:t> </a:t>
            </a:r>
            <a:r>
              <a:rPr lang="en-US" sz="1400" spc="-20"/>
              <a:t>casa</a:t>
            </a:r>
            <a:endParaRPr lang="en-US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A337A3FE-A7DA-9CA7-2DFD-DC64F51A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8" r="17894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0" tIns="289686" rIns="0" bIns="0" rtlCol="0" anchor="b">
            <a:normAutofit/>
          </a:bodyPr>
          <a:lstStyle/>
          <a:p>
            <a:pPr marL="960119">
              <a:spcBef>
                <a:spcPts val="95"/>
              </a:spcBef>
            </a:pPr>
            <a:r>
              <a:rPr lang="es-CR" sz="5400"/>
              <a:t>Medios</a:t>
            </a:r>
            <a:r>
              <a:rPr lang="es-CR" sz="5400" spc="-20"/>
              <a:t> </a:t>
            </a:r>
            <a:r>
              <a:rPr lang="es-CR" sz="5400"/>
              <a:t>de</a:t>
            </a:r>
            <a:r>
              <a:rPr lang="es-CR" sz="5400" spc="-55"/>
              <a:t> </a:t>
            </a:r>
            <a:r>
              <a:rPr lang="es-CR" sz="5400" spc="-10"/>
              <a:t>transmisión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0" tIns="42544" rIns="0" bIns="0" rtlCol="0">
            <a:normAutofit/>
          </a:bodyPr>
          <a:lstStyle/>
          <a:p>
            <a:pPr marL="12700" marR="195580">
              <a:spcBef>
                <a:spcPts val="334"/>
              </a:spcBef>
            </a:pPr>
            <a:r>
              <a:rPr lang="es-MX" sz="2200" b="1">
                <a:latin typeface="Arial"/>
                <a:cs typeface="Arial"/>
              </a:rPr>
              <a:t>Medios</a:t>
            </a:r>
            <a:r>
              <a:rPr lang="es-MX" sz="2200" b="1" spc="-130">
                <a:latin typeface="Arial"/>
                <a:cs typeface="Arial"/>
              </a:rPr>
              <a:t> </a:t>
            </a:r>
            <a:r>
              <a:rPr lang="es-MX" sz="2200" b="1">
                <a:latin typeface="Arial"/>
                <a:cs typeface="Arial"/>
              </a:rPr>
              <a:t>inalámbricos</a:t>
            </a:r>
            <a:r>
              <a:rPr lang="es-MX" sz="2200"/>
              <a:t>:</a:t>
            </a:r>
            <a:r>
              <a:rPr lang="es-MX" sz="2200" spc="-95"/>
              <a:t> </a:t>
            </a:r>
            <a:r>
              <a:rPr lang="es-MX" sz="2200"/>
              <a:t>Los</a:t>
            </a:r>
            <a:r>
              <a:rPr lang="es-MX" sz="2200" spc="-80"/>
              <a:t> </a:t>
            </a:r>
            <a:r>
              <a:rPr lang="es-MX" sz="2200"/>
              <a:t>medios</a:t>
            </a:r>
            <a:r>
              <a:rPr lang="es-MX" sz="2200" spc="-125"/>
              <a:t> </a:t>
            </a:r>
            <a:r>
              <a:rPr lang="es-MX" sz="2200"/>
              <a:t>inalámbricos</a:t>
            </a:r>
            <a:r>
              <a:rPr lang="es-MX" sz="2200" spc="-90"/>
              <a:t> </a:t>
            </a:r>
            <a:r>
              <a:rPr lang="es-MX" sz="2200"/>
              <a:t>utilizan</a:t>
            </a:r>
            <a:r>
              <a:rPr lang="es-MX" sz="2200" spc="-20"/>
              <a:t> </a:t>
            </a:r>
            <a:r>
              <a:rPr lang="es-MX" sz="2200"/>
              <a:t>radiofrecuencias</a:t>
            </a:r>
            <a:r>
              <a:rPr lang="es-MX" sz="2200" spc="-70"/>
              <a:t> </a:t>
            </a:r>
            <a:r>
              <a:rPr lang="es-MX" sz="2200"/>
              <a:t>para</a:t>
            </a:r>
            <a:r>
              <a:rPr lang="es-MX" sz="2200" spc="-110"/>
              <a:t> </a:t>
            </a:r>
            <a:r>
              <a:rPr lang="es-MX" sz="2200" spc="-10"/>
              <a:t>poder </a:t>
            </a:r>
            <a:r>
              <a:rPr lang="es-MX" sz="2200"/>
              <a:t>transmitir</a:t>
            </a:r>
            <a:r>
              <a:rPr lang="es-MX" sz="2200" spc="-85"/>
              <a:t> </a:t>
            </a:r>
            <a:r>
              <a:rPr lang="es-MX" sz="2200"/>
              <a:t>los</a:t>
            </a:r>
            <a:r>
              <a:rPr lang="es-MX" sz="2200" spc="-40"/>
              <a:t> </a:t>
            </a:r>
            <a:r>
              <a:rPr lang="es-MX" sz="2200"/>
              <a:t>datos.</a:t>
            </a:r>
            <a:r>
              <a:rPr lang="es-MX" sz="2200" spc="-65"/>
              <a:t> </a:t>
            </a:r>
            <a:r>
              <a:rPr lang="es-MX" sz="2200"/>
              <a:t>Las</a:t>
            </a:r>
            <a:r>
              <a:rPr lang="es-MX" sz="2200" spc="-40"/>
              <a:t> </a:t>
            </a:r>
            <a:r>
              <a:rPr lang="es-MX" sz="2200"/>
              <a:t>antenas</a:t>
            </a:r>
            <a:r>
              <a:rPr lang="es-MX" sz="2200" spc="-40"/>
              <a:t> </a:t>
            </a:r>
            <a:r>
              <a:rPr lang="es-MX" sz="2200"/>
              <a:t>son</a:t>
            </a:r>
            <a:r>
              <a:rPr lang="es-MX" sz="2200" spc="-75"/>
              <a:t> </a:t>
            </a:r>
            <a:r>
              <a:rPr lang="es-MX" sz="2200"/>
              <a:t>las</a:t>
            </a:r>
            <a:r>
              <a:rPr lang="es-MX" sz="2200" spc="-40"/>
              <a:t> </a:t>
            </a:r>
            <a:r>
              <a:rPr lang="es-MX" sz="2200"/>
              <a:t>generadoras</a:t>
            </a:r>
            <a:r>
              <a:rPr lang="es-MX" sz="2200" spc="-30"/>
              <a:t> </a:t>
            </a:r>
            <a:r>
              <a:rPr lang="es-MX" sz="2200"/>
              <a:t>y</a:t>
            </a:r>
            <a:r>
              <a:rPr lang="es-MX" sz="2200" spc="-55"/>
              <a:t> </a:t>
            </a:r>
            <a:r>
              <a:rPr lang="es-MX" sz="2200"/>
              <a:t>receptoras</a:t>
            </a:r>
            <a:r>
              <a:rPr lang="es-MX" sz="2200" spc="-55"/>
              <a:t> </a:t>
            </a:r>
            <a:r>
              <a:rPr lang="es-MX" sz="2200"/>
              <a:t>de</a:t>
            </a:r>
            <a:r>
              <a:rPr lang="es-MX" sz="2200" spc="-55"/>
              <a:t> </a:t>
            </a:r>
            <a:r>
              <a:rPr lang="es-MX" sz="2200"/>
              <a:t>estas</a:t>
            </a:r>
            <a:r>
              <a:rPr lang="es-MX" sz="2200" spc="-60"/>
              <a:t> </a:t>
            </a:r>
            <a:r>
              <a:rPr lang="es-MX" sz="2200" spc="-10"/>
              <a:t>frecuencias </a:t>
            </a:r>
            <a:r>
              <a:rPr lang="es-MX" sz="2200"/>
              <a:t>inalámbricas.</a:t>
            </a:r>
            <a:r>
              <a:rPr lang="es-MX" sz="2200" spc="-45"/>
              <a:t> </a:t>
            </a:r>
            <a:r>
              <a:rPr lang="es-MX" sz="2200"/>
              <a:t>En</a:t>
            </a:r>
            <a:r>
              <a:rPr lang="es-MX" sz="2200" spc="-50"/>
              <a:t> </a:t>
            </a:r>
            <a:r>
              <a:rPr lang="es-MX" sz="2200"/>
              <a:t>las</a:t>
            </a:r>
            <a:r>
              <a:rPr lang="es-MX" sz="2200" spc="-40"/>
              <a:t> </a:t>
            </a:r>
            <a:r>
              <a:rPr lang="es-MX" sz="2200"/>
              <a:t>redes</a:t>
            </a:r>
            <a:r>
              <a:rPr lang="es-MX" sz="2200" spc="-60"/>
              <a:t> </a:t>
            </a:r>
            <a:r>
              <a:rPr lang="es-MX" sz="2200"/>
              <a:t>LAN</a:t>
            </a:r>
            <a:r>
              <a:rPr lang="es-MX" sz="2200" spc="-40"/>
              <a:t> </a:t>
            </a:r>
            <a:r>
              <a:rPr lang="es-MX" sz="2200"/>
              <a:t>(Local</a:t>
            </a:r>
            <a:r>
              <a:rPr lang="es-MX" sz="2200" spc="-20"/>
              <a:t> </a:t>
            </a:r>
            <a:r>
              <a:rPr lang="es-MX" sz="2200"/>
              <a:t>area</a:t>
            </a:r>
            <a:r>
              <a:rPr lang="es-MX" sz="2200" spc="-50"/>
              <a:t> </a:t>
            </a:r>
            <a:r>
              <a:rPr lang="es-MX" sz="2200"/>
              <a:t>network),</a:t>
            </a:r>
            <a:r>
              <a:rPr lang="es-MX" sz="2200" spc="-60"/>
              <a:t> </a:t>
            </a:r>
            <a:r>
              <a:rPr lang="es-MX" sz="2200"/>
              <a:t>es</a:t>
            </a:r>
            <a:r>
              <a:rPr lang="es-MX" sz="2200" spc="-55"/>
              <a:t> </a:t>
            </a:r>
            <a:r>
              <a:rPr lang="es-MX" sz="2200"/>
              <a:t>decir</a:t>
            </a:r>
            <a:r>
              <a:rPr lang="es-MX" sz="2200" spc="-40"/>
              <a:t> </a:t>
            </a:r>
            <a:r>
              <a:rPr lang="es-MX" sz="2200"/>
              <a:t>las</a:t>
            </a:r>
            <a:r>
              <a:rPr lang="es-MX" sz="2200" spc="-55"/>
              <a:t> </a:t>
            </a:r>
            <a:r>
              <a:rPr lang="es-MX" sz="2200"/>
              <a:t>redes</a:t>
            </a:r>
            <a:r>
              <a:rPr lang="es-MX" sz="2200" spc="-40"/>
              <a:t> </a:t>
            </a:r>
            <a:r>
              <a:rPr lang="es-MX" sz="2200"/>
              <a:t>locales</a:t>
            </a:r>
            <a:r>
              <a:rPr lang="es-MX" sz="2200" spc="-40"/>
              <a:t> </a:t>
            </a:r>
            <a:r>
              <a:rPr lang="es-MX" sz="2200" spc="-20"/>
              <a:t>como </a:t>
            </a:r>
            <a:r>
              <a:rPr lang="es-MX" sz="2200"/>
              <a:t>nuestras</a:t>
            </a:r>
            <a:r>
              <a:rPr lang="es-MX" sz="2200" spc="-60"/>
              <a:t> </a:t>
            </a:r>
            <a:r>
              <a:rPr lang="es-MX" sz="2200"/>
              <a:t>casas</a:t>
            </a:r>
            <a:r>
              <a:rPr lang="es-MX" sz="2200" spc="-50"/>
              <a:t> </a:t>
            </a:r>
            <a:r>
              <a:rPr lang="es-MX" sz="2200"/>
              <a:t>o</a:t>
            </a:r>
            <a:r>
              <a:rPr lang="es-MX" sz="2200" spc="-65"/>
              <a:t> </a:t>
            </a:r>
            <a:r>
              <a:rPr lang="es-MX" sz="2200"/>
              <a:t>empresas,</a:t>
            </a:r>
            <a:r>
              <a:rPr lang="es-MX" sz="2200" spc="-80"/>
              <a:t> </a:t>
            </a:r>
            <a:r>
              <a:rPr lang="es-MX" sz="2200"/>
              <a:t>se</a:t>
            </a:r>
            <a:r>
              <a:rPr lang="es-MX" sz="2200" spc="-85"/>
              <a:t> </a:t>
            </a:r>
            <a:r>
              <a:rPr lang="es-MX" sz="2200"/>
              <a:t>utiliza</a:t>
            </a:r>
            <a:r>
              <a:rPr lang="es-MX" sz="2200" spc="40"/>
              <a:t> </a:t>
            </a:r>
            <a:r>
              <a:rPr lang="es-MX" sz="2200"/>
              <a:t>las</a:t>
            </a:r>
            <a:r>
              <a:rPr lang="es-MX" sz="2200" spc="-40"/>
              <a:t> </a:t>
            </a:r>
            <a:r>
              <a:rPr lang="es-MX" sz="2200"/>
              <a:t>frecuencias</a:t>
            </a:r>
            <a:r>
              <a:rPr lang="es-MX" sz="2200" spc="-55"/>
              <a:t> </a:t>
            </a:r>
            <a:r>
              <a:rPr lang="es-MX" sz="2200"/>
              <a:t>de</a:t>
            </a:r>
            <a:r>
              <a:rPr lang="es-MX" sz="2200" spc="-65"/>
              <a:t> </a:t>
            </a:r>
            <a:r>
              <a:rPr lang="es-MX" sz="2200"/>
              <a:t>2.4Ghz</a:t>
            </a:r>
            <a:r>
              <a:rPr lang="es-MX" sz="2200" spc="-55"/>
              <a:t> </a:t>
            </a:r>
            <a:r>
              <a:rPr lang="es-MX" sz="2200"/>
              <a:t>y</a:t>
            </a:r>
            <a:r>
              <a:rPr lang="es-MX" sz="2200" spc="-55"/>
              <a:t> </a:t>
            </a:r>
            <a:r>
              <a:rPr lang="es-MX" sz="2200" spc="-10"/>
              <a:t>5.0Ghz.</a:t>
            </a:r>
          </a:p>
          <a:p>
            <a:pPr marL="12700"/>
            <a:r>
              <a:rPr lang="es-MX" sz="2200" spc="-30"/>
              <a:t>También</a:t>
            </a:r>
            <a:r>
              <a:rPr lang="es-MX" sz="2200" spc="-110"/>
              <a:t> </a:t>
            </a:r>
            <a:r>
              <a:rPr lang="es-MX" sz="2200"/>
              <a:t>existen</a:t>
            </a:r>
            <a:r>
              <a:rPr lang="es-MX" sz="2200" spc="-120"/>
              <a:t> </a:t>
            </a:r>
            <a:r>
              <a:rPr lang="es-MX" sz="2200"/>
              <a:t>enlaces</a:t>
            </a:r>
            <a:r>
              <a:rPr lang="es-MX" sz="2200" spc="-65"/>
              <a:t> </a:t>
            </a:r>
            <a:r>
              <a:rPr lang="es-MX" sz="2200"/>
              <a:t>satelitales</a:t>
            </a:r>
            <a:r>
              <a:rPr lang="es-MX" sz="2200" spc="-65"/>
              <a:t> </a:t>
            </a:r>
            <a:r>
              <a:rPr lang="es-MX" sz="2200"/>
              <a:t>usualmente</a:t>
            </a:r>
            <a:r>
              <a:rPr lang="es-MX" sz="2200" spc="-90"/>
              <a:t> </a:t>
            </a:r>
            <a:r>
              <a:rPr lang="es-MX" sz="2200"/>
              <a:t>utilizados</a:t>
            </a:r>
            <a:r>
              <a:rPr lang="es-MX" sz="2200" spc="-5"/>
              <a:t> </a:t>
            </a:r>
            <a:r>
              <a:rPr lang="es-MX" sz="2200"/>
              <a:t>para</a:t>
            </a:r>
            <a:r>
              <a:rPr lang="es-MX" sz="2200" spc="-105"/>
              <a:t> </a:t>
            </a:r>
            <a:r>
              <a:rPr lang="es-MX" sz="2200"/>
              <a:t>comunicar</a:t>
            </a:r>
            <a:r>
              <a:rPr lang="es-MX" sz="2200" spc="-105"/>
              <a:t> </a:t>
            </a:r>
            <a:r>
              <a:rPr lang="es-MX" sz="2200"/>
              <a:t>zonas</a:t>
            </a:r>
            <a:r>
              <a:rPr lang="es-MX" sz="2200" spc="-65"/>
              <a:t> </a:t>
            </a:r>
            <a:r>
              <a:rPr lang="es-MX" sz="2200" spc="-10"/>
              <a:t>alejadas</a:t>
            </a:r>
          </a:p>
          <a:p>
            <a:pPr marL="12700"/>
            <a:r>
              <a:rPr lang="es-MX" sz="2200"/>
              <a:t>donde</a:t>
            </a:r>
            <a:r>
              <a:rPr lang="es-MX" sz="2200" spc="-40"/>
              <a:t> </a:t>
            </a:r>
            <a:r>
              <a:rPr lang="es-MX" sz="2200"/>
              <a:t>no</a:t>
            </a:r>
            <a:r>
              <a:rPr lang="es-MX" sz="2200" spc="-80"/>
              <a:t> </a:t>
            </a:r>
            <a:r>
              <a:rPr lang="es-MX" sz="2200"/>
              <a:t>llega</a:t>
            </a:r>
            <a:r>
              <a:rPr lang="es-MX" sz="2200" spc="-10"/>
              <a:t> </a:t>
            </a:r>
            <a:r>
              <a:rPr lang="es-MX" sz="2200"/>
              <a:t>ningún</a:t>
            </a:r>
            <a:r>
              <a:rPr lang="es-MX" sz="2200" spc="-40"/>
              <a:t> </a:t>
            </a:r>
            <a:r>
              <a:rPr lang="es-MX" sz="2200"/>
              <a:t>otro</a:t>
            </a:r>
            <a:r>
              <a:rPr lang="es-MX" sz="2200" spc="-75"/>
              <a:t> </a:t>
            </a:r>
            <a:r>
              <a:rPr lang="es-MX" sz="2200"/>
              <a:t>medio</a:t>
            </a:r>
            <a:r>
              <a:rPr lang="es-MX" sz="2200" spc="-75"/>
              <a:t> </a:t>
            </a:r>
            <a:r>
              <a:rPr lang="es-MX" sz="2200" spc="-10"/>
              <a:t>físico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40" y="538836"/>
            <a:ext cx="4014216" cy="3010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4079193"/>
            <a:ext cx="3264408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60119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Tarjeta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</a:pPr>
            <a:r>
              <a:rPr lang="en-US" sz="2000"/>
              <a:t>La</a:t>
            </a:r>
            <a:r>
              <a:rPr lang="en-US" sz="2000" spc="-45"/>
              <a:t> </a:t>
            </a:r>
            <a:r>
              <a:rPr lang="en-US" sz="2000"/>
              <a:t>tarjeta</a:t>
            </a:r>
            <a:r>
              <a:rPr lang="en-US" sz="2000" spc="-55"/>
              <a:t> </a:t>
            </a:r>
            <a:r>
              <a:rPr lang="en-US" sz="2000"/>
              <a:t>de</a:t>
            </a:r>
            <a:r>
              <a:rPr lang="en-US" sz="2000" spc="-60"/>
              <a:t> </a:t>
            </a:r>
            <a:r>
              <a:rPr lang="en-US" sz="2000"/>
              <a:t>red</a:t>
            </a:r>
            <a:r>
              <a:rPr lang="en-US" sz="2000" spc="-40"/>
              <a:t> </a:t>
            </a:r>
            <a:r>
              <a:rPr lang="en-US" sz="2000"/>
              <a:t>o</a:t>
            </a:r>
            <a:r>
              <a:rPr lang="en-US" sz="2000" spc="-55"/>
              <a:t> </a:t>
            </a:r>
            <a:r>
              <a:rPr lang="en-US" sz="2000"/>
              <a:t>NIC</a:t>
            </a:r>
            <a:r>
              <a:rPr lang="en-US" sz="2000" spc="-30"/>
              <a:t> </a:t>
            </a:r>
            <a:r>
              <a:rPr lang="en-US" sz="2000"/>
              <a:t>(Network</a:t>
            </a:r>
            <a:r>
              <a:rPr lang="en-US" sz="2000" spc="-20"/>
              <a:t> </a:t>
            </a:r>
            <a:r>
              <a:rPr lang="en-US" sz="2000"/>
              <a:t>interface</a:t>
            </a:r>
            <a:r>
              <a:rPr lang="en-US" sz="2000" spc="-30"/>
              <a:t> </a:t>
            </a:r>
            <a:r>
              <a:rPr lang="en-US" sz="2000"/>
              <a:t>card)</a:t>
            </a:r>
            <a:r>
              <a:rPr lang="en-US" sz="2000" spc="-45"/>
              <a:t> </a:t>
            </a:r>
            <a:r>
              <a:rPr lang="en-US" sz="2000"/>
              <a:t>es</a:t>
            </a:r>
            <a:r>
              <a:rPr lang="en-US" sz="2000" spc="-65"/>
              <a:t> </a:t>
            </a:r>
            <a:r>
              <a:rPr lang="en-US" sz="2000"/>
              <a:t>el</a:t>
            </a:r>
            <a:r>
              <a:rPr lang="en-US" sz="2000" spc="-45"/>
              <a:t> </a:t>
            </a:r>
            <a:r>
              <a:rPr lang="en-US" sz="2000"/>
              <a:t>elemento</a:t>
            </a:r>
            <a:r>
              <a:rPr lang="en-US" sz="2000" spc="-40"/>
              <a:t> </a:t>
            </a:r>
            <a:r>
              <a:rPr lang="en-US" sz="2000"/>
              <a:t>que</a:t>
            </a:r>
            <a:r>
              <a:rPr lang="en-US" sz="2000" spc="-35"/>
              <a:t> </a:t>
            </a:r>
            <a:r>
              <a:rPr lang="en-US" sz="2000"/>
              <a:t>poseen</a:t>
            </a:r>
            <a:r>
              <a:rPr lang="en-US" sz="2000" spc="-40"/>
              <a:t> </a:t>
            </a:r>
            <a:r>
              <a:rPr lang="en-US" sz="2000"/>
              <a:t>los</a:t>
            </a:r>
            <a:r>
              <a:rPr lang="en-US" sz="2000" spc="-25"/>
              <a:t> </a:t>
            </a:r>
            <a:r>
              <a:rPr lang="en-US" sz="2000" spc="-10"/>
              <a:t>dispositivos </a:t>
            </a:r>
            <a:r>
              <a:rPr lang="en-US" sz="2000"/>
              <a:t>finales</a:t>
            </a:r>
            <a:r>
              <a:rPr lang="en-US" sz="2000" spc="-30"/>
              <a:t> </a:t>
            </a:r>
            <a:r>
              <a:rPr lang="en-US" sz="2000"/>
              <a:t>para</a:t>
            </a:r>
            <a:r>
              <a:rPr lang="en-US" sz="2000" spc="-35"/>
              <a:t> </a:t>
            </a:r>
            <a:r>
              <a:rPr lang="en-US" sz="2000"/>
              <a:t>poderse</a:t>
            </a:r>
            <a:r>
              <a:rPr lang="en-US" sz="2000" spc="-35"/>
              <a:t> </a:t>
            </a:r>
            <a:r>
              <a:rPr lang="en-US" sz="2000"/>
              <a:t>conectar</a:t>
            </a:r>
            <a:r>
              <a:rPr lang="en-US" sz="2000" spc="-45"/>
              <a:t> </a:t>
            </a:r>
            <a:r>
              <a:rPr lang="en-US" sz="2000"/>
              <a:t>con</a:t>
            </a:r>
            <a:r>
              <a:rPr lang="en-US" sz="2000" spc="-60"/>
              <a:t> </a:t>
            </a:r>
            <a:r>
              <a:rPr lang="en-US" sz="2000"/>
              <a:t>la</a:t>
            </a:r>
            <a:r>
              <a:rPr lang="en-US" sz="2000" spc="-35"/>
              <a:t> </a:t>
            </a:r>
            <a:r>
              <a:rPr lang="en-US" sz="2000"/>
              <a:t>red.</a:t>
            </a:r>
            <a:r>
              <a:rPr lang="en-US" sz="2000" spc="-50"/>
              <a:t> </a:t>
            </a:r>
            <a:r>
              <a:rPr lang="en-US" sz="2000"/>
              <a:t>La</a:t>
            </a:r>
            <a:r>
              <a:rPr lang="en-US" sz="2000" spc="-35"/>
              <a:t> </a:t>
            </a:r>
            <a:r>
              <a:rPr lang="en-US" sz="2000"/>
              <a:t>NIC</a:t>
            </a:r>
            <a:r>
              <a:rPr lang="en-US" sz="2000" spc="-25"/>
              <a:t> </a:t>
            </a:r>
            <a:r>
              <a:rPr lang="en-US" sz="2000"/>
              <a:t>se</a:t>
            </a:r>
            <a:r>
              <a:rPr lang="en-US" sz="2000" spc="-75"/>
              <a:t> </a:t>
            </a:r>
            <a:r>
              <a:rPr lang="en-US" sz="2000"/>
              <a:t>conecta</a:t>
            </a:r>
            <a:r>
              <a:rPr lang="en-US" sz="2000" spc="-35"/>
              <a:t> </a:t>
            </a:r>
            <a:r>
              <a:rPr lang="en-US" sz="2000"/>
              <a:t>a</a:t>
            </a:r>
            <a:r>
              <a:rPr lang="en-US" sz="2000" spc="-50"/>
              <a:t> </a:t>
            </a:r>
            <a:r>
              <a:rPr lang="en-US" sz="2000"/>
              <a:t>un</a:t>
            </a:r>
            <a:r>
              <a:rPr lang="en-US" sz="2000" spc="-35"/>
              <a:t> </a:t>
            </a:r>
            <a:r>
              <a:rPr lang="en-US" sz="2000"/>
              <a:t>cable</a:t>
            </a:r>
            <a:r>
              <a:rPr lang="en-US" sz="2000" spc="-35"/>
              <a:t> </a:t>
            </a:r>
            <a:r>
              <a:rPr lang="en-US" sz="2000"/>
              <a:t>o</a:t>
            </a:r>
            <a:r>
              <a:rPr lang="en-US" sz="2000" spc="-30"/>
              <a:t> </a:t>
            </a:r>
            <a:r>
              <a:rPr lang="en-US" sz="2000"/>
              <a:t>una</a:t>
            </a:r>
            <a:r>
              <a:rPr lang="en-US" sz="2000" spc="-35"/>
              <a:t> </a:t>
            </a:r>
            <a:r>
              <a:rPr lang="en-US" sz="2000" spc="-25"/>
              <a:t>red </a:t>
            </a:r>
            <a:r>
              <a:rPr lang="en-US" sz="2000"/>
              <a:t>inalámbrica</a:t>
            </a:r>
            <a:r>
              <a:rPr lang="en-US" sz="2000" spc="-45"/>
              <a:t> </a:t>
            </a:r>
            <a:r>
              <a:rPr lang="en-US" sz="2000"/>
              <a:t>y</a:t>
            </a:r>
            <a:r>
              <a:rPr lang="en-US" sz="2000" spc="-45"/>
              <a:t> </a:t>
            </a:r>
            <a:r>
              <a:rPr lang="en-US" sz="2000"/>
              <a:t>brinda</a:t>
            </a:r>
            <a:r>
              <a:rPr lang="en-US" sz="2000" spc="-25"/>
              <a:t> </a:t>
            </a:r>
            <a:r>
              <a:rPr lang="en-US" sz="2000"/>
              <a:t>acceso</a:t>
            </a:r>
            <a:r>
              <a:rPr lang="en-US" sz="2000" spc="-55"/>
              <a:t> </a:t>
            </a:r>
            <a:r>
              <a:rPr lang="en-US" sz="2000"/>
              <a:t>a</a:t>
            </a:r>
            <a:r>
              <a:rPr lang="en-US" sz="2000" spc="-65"/>
              <a:t> </a:t>
            </a:r>
            <a:r>
              <a:rPr lang="en-US" sz="2000"/>
              <a:t>la</a:t>
            </a:r>
            <a:r>
              <a:rPr lang="en-US" sz="2000" spc="-40"/>
              <a:t> </a:t>
            </a:r>
            <a:r>
              <a:rPr lang="en-US" sz="2000" spc="-20"/>
              <a:t>red.</a:t>
            </a:r>
            <a:endParaRPr lang="en-US"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9502" y="2077723"/>
            <a:ext cx="3615776" cy="27144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Simbología</a:t>
            </a:r>
            <a:r>
              <a:rPr lang="en-US" sz="3600" kern="1200" spc="-7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127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topologías</a:t>
            </a:r>
            <a:r>
              <a:rPr lang="en-US" sz="36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3600" kern="1200" spc="-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Gestion De Redes: julio 2012">
            <a:extLst>
              <a:ext uri="{FF2B5EF4-FFF2-40B4-BE49-F238E27FC236}">
                <a16:creationId xmlns:a16="http://schemas.microsoft.com/office/drawing/2014/main" id="{F19E19E3-E5DD-A231-4EFA-3C583357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610" y="643466"/>
            <a:ext cx="632811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93645"/>
            <a:r>
              <a:rPr lang="en-US" spc="-10"/>
              <a:t>Ejercicio</a:t>
            </a:r>
          </a:p>
        </p:txBody>
      </p:sp>
      <p:pic>
        <p:nvPicPr>
          <p:cNvPr id="5" name="Picture 4" descr="Mano con cuerdas rojas">
            <a:extLst>
              <a:ext uri="{FF2B5EF4-FFF2-40B4-BE49-F238E27FC236}">
                <a16:creationId xmlns:a16="http://schemas.microsoft.com/office/drawing/2014/main" id="{F9305AAC-9DAA-7F8A-642B-9F514006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20" r="29734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object 3"/>
          <p:cNvSpPr txBox="1"/>
          <p:nvPr/>
        </p:nvSpPr>
        <p:spPr>
          <a:xfrm>
            <a:off x="4572001" y="2201958"/>
            <a:ext cx="6781800" cy="39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Creación</a:t>
            </a:r>
            <a:r>
              <a:rPr lang="en-US" sz="2000" spc="10" dirty="0"/>
              <a:t> </a:t>
            </a:r>
            <a:r>
              <a:rPr lang="en-US" sz="2000" dirty="0"/>
              <a:t>de</a:t>
            </a:r>
            <a:r>
              <a:rPr lang="en-US" sz="2000" spc="-30" dirty="0"/>
              <a:t> </a:t>
            </a:r>
            <a:r>
              <a:rPr lang="en-US" sz="2000" dirty="0"/>
              <a:t>la</a:t>
            </a:r>
            <a:r>
              <a:rPr lang="en-US" sz="2000" spc="-55" dirty="0"/>
              <a:t> </a:t>
            </a:r>
            <a:r>
              <a:rPr lang="en-US" sz="2000" dirty="0" err="1"/>
              <a:t>topología</a:t>
            </a:r>
            <a:r>
              <a:rPr lang="en-US" sz="2000" spc="10" dirty="0"/>
              <a:t> </a:t>
            </a:r>
            <a:r>
              <a:rPr lang="en-US" sz="2000" dirty="0"/>
              <a:t>de</a:t>
            </a:r>
            <a:r>
              <a:rPr lang="en-US" sz="2000" spc="-30" dirty="0"/>
              <a:t> </a:t>
            </a:r>
            <a:r>
              <a:rPr lang="en-US" sz="2000" dirty="0"/>
              <a:t>red</a:t>
            </a:r>
            <a:r>
              <a:rPr lang="en-US" sz="2000" spc="-35" dirty="0"/>
              <a:t> </a:t>
            </a:r>
            <a:r>
              <a:rPr lang="en-US" sz="2000" dirty="0"/>
              <a:t>de</a:t>
            </a:r>
            <a:r>
              <a:rPr lang="en-US" sz="2000" spc="-30" dirty="0"/>
              <a:t> </a:t>
            </a:r>
            <a:r>
              <a:rPr lang="en-US" sz="2000" dirty="0"/>
              <a:t>mi</a:t>
            </a:r>
            <a:r>
              <a:rPr lang="en-US" sz="2000" spc="-45" dirty="0"/>
              <a:t> </a:t>
            </a:r>
            <a:r>
              <a:rPr lang="en-US" sz="2000" spc="-20" dirty="0"/>
              <a:t>casa</a:t>
            </a:r>
            <a:endParaRPr lang="en-US" sz="2000" dirty="0"/>
          </a:p>
          <a:p>
            <a:pPr marL="12700" indent="-228600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Para</a:t>
            </a:r>
            <a:r>
              <a:rPr lang="en-US" sz="2000" spc="-55" dirty="0"/>
              <a:t> </a:t>
            </a:r>
            <a:r>
              <a:rPr lang="en-US" sz="2000" dirty="0" err="1"/>
              <a:t>nuestro</a:t>
            </a:r>
            <a:r>
              <a:rPr lang="en-US" sz="2000" spc="-70" dirty="0"/>
              <a:t> </a:t>
            </a:r>
            <a:r>
              <a:rPr lang="en-US" sz="2000" dirty="0"/>
              <a:t>primer</a:t>
            </a:r>
            <a:r>
              <a:rPr lang="en-US" sz="2000" spc="-90" dirty="0"/>
              <a:t> </a:t>
            </a:r>
            <a:r>
              <a:rPr lang="en-US" sz="2000" dirty="0" err="1"/>
              <a:t>ejercicios</a:t>
            </a:r>
            <a:r>
              <a:rPr lang="en-US" sz="2000" spc="-45" dirty="0"/>
              <a:t> </a:t>
            </a:r>
            <a:r>
              <a:rPr lang="en-US" sz="2000" dirty="0" err="1"/>
              <a:t>vamos</a:t>
            </a:r>
            <a:r>
              <a:rPr lang="en-US" sz="2000" spc="-90" dirty="0"/>
              <a:t> </a:t>
            </a:r>
            <a:r>
              <a:rPr lang="en-US" sz="2000" dirty="0"/>
              <a:t>a</a:t>
            </a:r>
            <a:r>
              <a:rPr lang="en-US" sz="2000" spc="-55" dirty="0"/>
              <a:t> </a:t>
            </a:r>
            <a:r>
              <a:rPr lang="en-US" sz="2000" dirty="0" err="1"/>
              <a:t>utilizar</a:t>
            </a:r>
            <a:r>
              <a:rPr lang="en-US" sz="2000" spc="20" dirty="0"/>
              <a:t> </a:t>
            </a:r>
            <a:r>
              <a:rPr lang="en-US" sz="2000" dirty="0" err="1"/>
              <a:t>una</a:t>
            </a:r>
            <a:r>
              <a:rPr lang="en-US" sz="2000" spc="-60" dirty="0"/>
              <a:t> </a:t>
            </a:r>
            <a:r>
              <a:rPr lang="en-US" sz="2000" dirty="0" err="1"/>
              <a:t>herramienta</a:t>
            </a:r>
            <a:r>
              <a:rPr lang="en-US" sz="2000" spc="-80" dirty="0"/>
              <a:t> </a:t>
            </a:r>
            <a:r>
              <a:rPr lang="en-US" sz="2000" dirty="0"/>
              <a:t>web</a:t>
            </a:r>
            <a:r>
              <a:rPr lang="en-US" sz="2000" spc="-35" dirty="0"/>
              <a:t> </a:t>
            </a:r>
            <a:r>
              <a:rPr lang="en-US" sz="2000" dirty="0"/>
              <a:t>que</a:t>
            </a:r>
            <a:r>
              <a:rPr lang="en-US" sz="2000" spc="-60" dirty="0"/>
              <a:t> </a:t>
            </a:r>
            <a:r>
              <a:rPr lang="en-US" sz="2000" dirty="0"/>
              <a:t>la</a:t>
            </a:r>
            <a:r>
              <a:rPr lang="en-US" sz="2000" spc="-55" dirty="0"/>
              <a:t> </a:t>
            </a:r>
            <a:r>
              <a:rPr lang="en-US" sz="2000" dirty="0" err="1"/>
              <a:t>encontramos</a:t>
            </a:r>
            <a:r>
              <a:rPr lang="en-US" sz="2000" spc="-90" dirty="0"/>
              <a:t> </a:t>
            </a:r>
            <a:r>
              <a:rPr lang="en-US" sz="2000" spc="-25" dirty="0" err="1"/>
              <a:t>en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la</a:t>
            </a:r>
            <a:r>
              <a:rPr lang="en-US" sz="2000" spc="-80" dirty="0"/>
              <a:t> </a:t>
            </a:r>
            <a:r>
              <a:rPr lang="en-US" sz="2000" dirty="0" err="1"/>
              <a:t>siguiente</a:t>
            </a:r>
            <a:r>
              <a:rPr lang="en-US" sz="2000" spc="-35" dirty="0"/>
              <a:t> </a:t>
            </a:r>
            <a:r>
              <a:rPr lang="en-US" sz="2000" spc="-10" dirty="0" err="1"/>
              <a:t>página</a:t>
            </a:r>
            <a:r>
              <a:rPr lang="en-US" sz="2000" spc="-10" dirty="0"/>
              <a:t>: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970"/>
              </a:spcBef>
            </a:pPr>
            <a:r>
              <a:rPr lang="en-US" sz="2000" u="sng" spc="-10" dirty="0">
                <a:uFill>
                  <a:solidFill>
                    <a:srgbClr val="1154CC"/>
                  </a:solidFill>
                </a:uFill>
                <a:hlinkClick r:id="rId3"/>
              </a:rPr>
              <a:t>https://www.draw.io/</a:t>
            </a:r>
            <a:endParaRPr lang="en-US" sz="2000" dirty="0"/>
          </a:p>
          <a:p>
            <a:pPr marL="12700" indent="-228600">
              <a:lnSpc>
                <a:spcPct val="90000"/>
              </a:lnSpc>
              <a:spcBef>
                <a:spcPts val="187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Esta</a:t>
            </a:r>
            <a:r>
              <a:rPr lang="en-US" sz="2000" spc="-55" dirty="0"/>
              <a:t> </a:t>
            </a:r>
            <a:r>
              <a:rPr lang="en-US" sz="2000" dirty="0"/>
              <a:t>es</a:t>
            </a:r>
            <a:r>
              <a:rPr lang="en-US" sz="2000" spc="-60" dirty="0"/>
              <a:t> </a:t>
            </a:r>
            <a:r>
              <a:rPr lang="en-US" sz="2000" dirty="0" err="1"/>
              <a:t>una</a:t>
            </a:r>
            <a:r>
              <a:rPr lang="en-US" sz="2000" spc="-50" dirty="0"/>
              <a:t> </a:t>
            </a:r>
            <a:r>
              <a:rPr lang="en-US" sz="2000" dirty="0" err="1"/>
              <a:t>página</a:t>
            </a:r>
            <a:r>
              <a:rPr lang="en-US" sz="2000" spc="-35" dirty="0"/>
              <a:t> </a:t>
            </a:r>
            <a:r>
              <a:rPr lang="en-US" sz="2000" dirty="0"/>
              <a:t>para</a:t>
            </a:r>
            <a:r>
              <a:rPr lang="en-US" sz="2000" spc="-55" dirty="0"/>
              <a:t> </a:t>
            </a:r>
            <a:r>
              <a:rPr lang="en-US" sz="2000" dirty="0" err="1"/>
              <a:t>crear</a:t>
            </a:r>
            <a:r>
              <a:rPr lang="en-US" sz="2000" spc="-80" dirty="0"/>
              <a:t> </a:t>
            </a:r>
            <a:r>
              <a:rPr lang="en-US" sz="2000" dirty="0" err="1"/>
              <a:t>todo</a:t>
            </a:r>
            <a:r>
              <a:rPr lang="en-US" sz="2000" spc="-55" dirty="0"/>
              <a:t> </a:t>
            </a:r>
            <a:r>
              <a:rPr lang="en-US" sz="2000" dirty="0" err="1"/>
              <a:t>tipo</a:t>
            </a:r>
            <a:r>
              <a:rPr lang="en-US" sz="2000" spc="-55" dirty="0"/>
              <a:t> </a:t>
            </a:r>
            <a:r>
              <a:rPr lang="en-US" sz="2000" dirty="0"/>
              <a:t>de</a:t>
            </a:r>
            <a:r>
              <a:rPr lang="en-US" sz="2000" spc="-55" dirty="0"/>
              <a:t> </a:t>
            </a:r>
            <a:r>
              <a:rPr lang="en-US" sz="2000" dirty="0" err="1"/>
              <a:t>diagramas</a:t>
            </a:r>
            <a:r>
              <a:rPr lang="en-US" sz="2000" spc="-60" dirty="0"/>
              <a:t> </a:t>
            </a:r>
            <a:r>
              <a:rPr lang="en-US" sz="2000" dirty="0" err="1"/>
              <a:t>incluyendo</a:t>
            </a:r>
            <a:r>
              <a:rPr lang="en-US" sz="2000" spc="35" dirty="0"/>
              <a:t> </a:t>
            </a:r>
            <a:r>
              <a:rPr lang="en-US" sz="2000" dirty="0" err="1"/>
              <a:t>los</a:t>
            </a:r>
            <a:r>
              <a:rPr lang="en-US" sz="2000" spc="-60" dirty="0"/>
              <a:t> </a:t>
            </a:r>
            <a:r>
              <a:rPr lang="en-US" sz="2000" dirty="0" err="1"/>
              <a:t>diagramas</a:t>
            </a:r>
            <a:r>
              <a:rPr lang="en-US" sz="2000" spc="-60" dirty="0"/>
              <a:t> </a:t>
            </a:r>
            <a:r>
              <a:rPr lang="en-US" sz="2000" dirty="0"/>
              <a:t>de</a:t>
            </a:r>
            <a:r>
              <a:rPr lang="en-US" sz="2000" spc="-55" dirty="0"/>
              <a:t> </a:t>
            </a:r>
            <a:r>
              <a:rPr lang="en-US" sz="2000" spc="-20" dirty="0"/>
              <a:t>red.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93645"/>
            <a:r>
              <a:rPr lang="en-US" sz="3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Creación</a:t>
            </a:r>
            <a:r>
              <a:rPr lang="en-US" sz="2000" kern="1200" spc="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</a:t>
            </a:r>
            <a:r>
              <a:rPr lang="en-US" sz="20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topología</a:t>
            </a:r>
            <a:r>
              <a:rPr lang="en-US" sz="2000" kern="1200" spc="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en-US" sz="20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20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</a:t>
            </a:r>
            <a:r>
              <a:rPr lang="en-US" sz="20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casa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39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B9D375-2C4F-5524-EA67-CAC8E8AC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886" y="666728"/>
            <a:ext cx="4919212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5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4400" spc="-10">
                <a:solidFill>
                  <a:schemeClr val="tx1"/>
                </a:solidFill>
                <a:latin typeface="+mj-lt"/>
                <a:cs typeface="+mj-cs"/>
              </a:rPr>
              <a:t>Introducción a las redes</a:t>
            </a:r>
            <a:endParaRPr lang="en-US" sz="440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5636465"/>
            <a:ext cx="9144000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</a:pPr>
            <a:r>
              <a:rPr lang="en-US" sz="2400" cap="all" spc="-20"/>
              <a:t>CCNA</a:t>
            </a:r>
            <a:r>
              <a:rPr lang="en-US" sz="2400" cap="all" spc="-50"/>
              <a:t> </a:t>
            </a:r>
            <a:r>
              <a:rPr lang="en-US" sz="2400" cap="all" spc="15"/>
              <a:t>200-301</a:t>
            </a:r>
            <a:endParaRPr lang="en-US" sz="2400" cap="all"/>
          </a:p>
        </p:txBody>
      </p:sp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23767E33-C823-7697-ABE0-EE542F74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" b="1733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3400"/>
              <a:t>La</a:t>
            </a:r>
            <a:r>
              <a:rPr lang="en-US" sz="3400" spc="-20"/>
              <a:t> </a:t>
            </a:r>
            <a:r>
              <a:rPr lang="en-US" sz="3400"/>
              <a:t>era</a:t>
            </a:r>
            <a:r>
              <a:rPr lang="en-US" sz="3400" spc="5"/>
              <a:t> </a:t>
            </a:r>
            <a:r>
              <a:rPr lang="en-US" sz="3400"/>
              <a:t>de</a:t>
            </a:r>
            <a:r>
              <a:rPr lang="en-US" sz="3400" spc="-15"/>
              <a:t> </a:t>
            </a:r>
            <a:r>
              <a:rPr lang="en-US" sz="3400"/>
              <a:t>las</a:t>
            </a:r>
            <a:r>
              <a:rPr lang="en-US" sz="3400" spc="-25"/>
              <a:t> </a:t>
            </a:r>
            <a:r>
              <a:rPr lang="en-US" sz="3400" spc="-10"/>
              <a:t>Telecomunicaciones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500"/>
              <a:t>Así</a:t>
            </a:r>
            <a:r>
              <a:rPr lang="en-US" sz="1500" spc="5"/>
              <a:t> </a:t>
            </a:r>
            <a:r>
              <a:rPr lang="en-US" sz="1500"/>
              <a:t>como</a:t>
            </a:r>
            <a:r>
              <a:rPr lang="en-US" sz="1500" spc="15"/>
              <a:t> </a:t>
            </a:r>
            <a:r>
              <a:rPr lang="en-US" sz="1500"/>
              <a:t>el aire</a:t>
            </a:r>
            <a:r>
              <a:rPr lang="en-US" sz="1500" spc="10"/>
              <a:t> </a:t>
            </a:r>
            <a:r>
              <a:rPr lang="en-US" sz="1500"/>
              <a:t>que</a:t>
            </a:r>
            <a:r>
              <a:rPr lang="en-US" sz="1500" spc="5"/>
              <a:t> </a:t>
            </a:r>
            <a:r>
              <a:rPr lang="en-US" sz="1500"/>
              <a:t>respiramos, las</a:t>
            </a:r>
            <a:r>
              <a:rPr lang="en-US" sz="1500" spc="15"/>
              <a:t> </a:t>
            </a:r>
            <a:r>
              <a:rPr lang="en-US" sz="1500"/>
              <a:t>telecomunicaciones</a:t>
            </a:r>
            <a:r>
              <a:rPr lang="en-US" sz="1500" spc="30"/>
              <a:t> </a:t>
            </a:r>
            <a:r>
              <a:rPr lang="en-US" sz="1500"/>
              <a:t>las</a:t>
            </a:r>
            <a:r>
              <a:rPr lang="en-US" sz="1500" spc="20"/>
              <a:t> </a:t>
            </a:r>
            <a:r>
              <a:rPr lang="en-US" sz="1500"/>
              <a:t>utilizamos todos</a:t>
            </a:r>
            <a:r>
              <a:rPr lang="en-US" sz="1500" spc="20"/>
              <a:t> </a:t>
            </a:r>
            <a:r>
              <a:rPr lang="en-US" sz="1500"/>
              <a:t>los</a:t>
            </a:r>
            <a:r>
              <a:rPr lang="en-US" sz="1500" spc="20"/>
              <a:t> </a:t>
            </a:r>
            <a:r>
              <a:rPr lang="en-US" sz="1500"/>
              <a:t>días.</a:t>
            </a:r>
            <a:r>
              <a:rPr lang="en-US" sz="1500" spc="10"/>
              <a:t> </a:t>
            </a:r>
            <a:r>
              <a:rPr lang="en-US" sz="1500" spc="-25"/>
              <a:t>Son</a:t>
            </a:r>
            <a:endParaRPr lang="en-US" sz="15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parte</a:t>
            </a:r>
            <a:r>
              <a:rPr lang="en-US" sz="1500" spc="-35"/>
              <a:t> </a:t>
            </a:r>
            <a:r>
              <a:rPr lang="en-US" sz="1500"/>
              <a:t>de</a:t>
            </a:r>
            <a:r>
              <a:rPr lang="en-US" sz="1500" spc="-50"/>
              <a:t> </a:t>
            </a:r>
            <a:r>
              <a:rPr lang="en-US" sz="1500"/>
              <a:t>todo</a:t>
            </a:r>
            <a:r>
              <a:rPr lang="en-US" sz="1500" spc="-30"/>
              <a:t> </a:t>
            </a:r>
            <a:r>
              <a:rPr lang="en-US" sz="1500"/>
              <a:t>lo</a:t>
            </a:r>
            <a:r>
              <a:rPr lang="en-US" sz="1500" spc="-30"/>
              <a:t> </a:t>
            </a:r>
            <a:r>
              <a:rPr lang="en-US" sz="1500"/>
              <a:t>que</a:t>
            </a:r>
            <a:r>
              <a:rPr lang="en-US" sz="1500" spc="-35"/>
              <a:t> </a:t>
            </a:r>
            <a:r>
              <a:rPr lang="en-US" sz="1500"/>
              <a:t>hacemos</a:t>
            </a:r>
            <a:r>
              <a:rPr lang="en-US" sz="1500" spc="-60"/>
              <a:t> </a:t>
            </a:r>
            <a:r>
              <a:rPr lang="en-US" sz="1500"/>
              <a:t>porque</a:t>
            </a:r>
            <a:r>
              <a:rPr lang="en-US" sz="1500" spc="-25"/>
              <a:t> </a:t>
            </a:r>
            <a:r>
              <a:rPr lang="en-US" sz="1500"/>
              <a:t>vivimos</a:t>
            </a:r>
            <a:r>
              <a:rPr lang="en-US" sz="1500" spc="-20"/>
              <a:t> </a:t>
            </a:r>
            <a:r>
              <a:rPr lang="en-US" sz="1500"/>
              <a:t>en</a:t>
            </a:r>
            <a:r>
              <a:rPr lang="en-US" sz="1500" spc="-35"/>
              <a:t> </a:t>
            </a:r>
            <a:r>
              <a:rPr lang="en-US" sz="1500"/>
              <a:t>la</a:t>
            </a:r>
            <a:r>
              <a:rPr lang="en-US" sz="1500" spc="-30"/>
              <a:t> </a:t>
            </a:r>
            <a:r>
              <a:rPr lang="en-US" sz="1500"/>
              <a:t>era</a:t>
            </a:r>
            <a:r>
              <a:rPr lang="en-US" sz="1500" spc="-50"/>
              <a:t> </a:t>
            </a:r>
            <a:r>
              <a:rPr lang="en-US" sz="1500"/>
              <a:t>de</a:t>
            </a:r>
            <a:r>
              <a:rPr lang="en-US" sz="1500" spc="-30"/>
              <a:t> </a:t>
            </a:r>
            <a:r>
              <a:rPr lang="en-US" sz="1500"/>
              <a:t>estar</a:t>
            </a:r>
            <a:r>
              <a:rPr lang="en-US" sz="1500" spc="-45"/>
              <a:t> </a:t>
            </a:r>
            <a:r>
              <a:rPr lang="en-US" sz="1500" spc="-10"/>
              <a:t>“conectados”.</a:t>
            </a:r>
            <a:endParaRPr lang="en-US" sz="1500"/>
          </a:p>
          <a:p>
            <a:pPr marL="12700" marR="5080" indent="-228600">
              <a:lnSpc>
                <a:spcPct val="90000"/>
              </a:lnSpc>
              <a:spcBef>
                <a:spcPts val="2225"/>
              </a:spcBef>
              <a:buFont typeface="Arial" panose="020B0604020202020204" pitchFamily="34" charset="0"/>
              <a:buChar char="•"/>
            </a:pPr>
            <a:r>
              <a:rPr lang="en-US" sz="1500"/>
              <a:t>Su</a:t>
            </a:r>
            <a:r>
              <a:rPr lang="en-US" sz="1500" spc="25"/>
              <a:t> </a:t>
            </a:r>
            <a:r>
              <a:rPr lang="en-US" sz="1500"/>
              <a:t>aplicación</a:t>
            </a:r>
            <a:r>
              <a:rPr lang="en-US" sz="1500" spc="40"/>
              <a:t> </a:t>
            </a:r>
            <a:r>
              <a:rPr lang="en-US" sz="1500"/>
              <a:t>favorita,</a:t>
            </a:r>
            <a:r>
              <a:rPr lang="en-US" sz="1500" spc="35"/>
              <a:t> </a:t>
            </a:r>
            <a:r>
              <a:rPr lang="en-US" sz="1500"/>
              <a:t>ver</a:t>
            </a:r>
            <a:r>
              <a:rPr lang="en-US" sz="1500" spc="40"/>
              <a:t> </a:t>
            </a:r>
            <a:r>
              <a:rPr lang="en-US" sz="1500"/>
              <a:t>películas</a:t>
            </a:r>
            <a:r>
              <a:rPr lang="en-US" sz="1500" spc="50"/>
              <a:t> </a:t>
            </a:r>
            <a:r>
              <a:rPr lang="en-US" sz="1500"/>
              <a:t>por</a:t>
            </a:r>
            <a:r>
              <a:rPr lang="en-US" sz="1500" spc="45"/>
              <a:t> </a:t>
            </a:r>
            <a:r>
              <a:rPr lang="en-US" sz="1500"/>
              <a:t>Internet,</a:t>
            </a:r>
            <a:r>
              <a:rPr lang="en-US" sz="1500" spc="30"/>
              <a:t> </a:t>
            </a:r>
            <a:r>
              <a:rPr lang="en-US" sz="1500"/>
              <a:t>hacer</a:t>
            </a:r>
            <a:r>
              <a:rPr lang="en-US" sz="1500" spc="40"/>
              <a:t> </a:t>
            </a:r>
            <a:r>
              <a:rPr lang="en-US" sz="1500"/>
              <a:t>pagos</a:t>
            </a:r>
            <a:r>
              <a:rPr lang="en-US" sz="1500" spc="50"/>
              <a:t> </a:t>
            </a:r>
            <a:r>
              <a:rPr lang="en-US" sz="1500"/>
              <a:t>electrónicos,</a:t>
            </a:r>
            <a:r>
              <a:rPr lang="en-US" sz="1500" spc="45"/>
              <a:t> </a:t>
            </a:r>
            <a:r>
              <a:rPr lang="en-US" sz="1500"/>
              <a:t>recibir</a:t>
            </a:r>
            <a:r>
              <a:rPr lang="en-US" sz="1500" spc="55"/>
              <a:t> </a:t>
            </a:r>
            <a:r>
              <a:rPr lang="en-US" sz="1500"/>
              <a:t>una</a:t>
            </a:r>
            <a:r>
              <a:rPr lang="en-US" sz="1500" spc="30"/>
              <a:t> </a:t>
            </a:r>
            <a:r>
              <a:rPr lang="en-US" sz="1500" spc="-10"/>
              <a:t>foto, </a:t>
            </a:r>
            <a:r>
              <a:rPr lang="en-US" sz="1500"/>
              <a:t>hacer</a:t>
            </a:r>
            <a:r>
              <a:rPr lang="en-US" sz="1500" spc="330"/>
              <a:t> </a:t>
            </a:r>
            <a:r>
              <a:rPr lang="en-US" sz="1500"/>
              <a:t>una</a:t>
            </a:r>
            <a:r>
              <a:rPr lang="en-US" sz="1500" spc="315"/>
              <a:t> </a:t>
            </a:r>
            <a:r>
              <a:rPr lang="en-US" sz="1500"/>
              <a:t>llamada</a:t>
            </a:r>
            <a:r>
              <a:rPr lang="en-US" sz="1500" spc="325"/>
              <a:t> </a:t>
            </a:r>
            <a:r>
              <a:rPr lang="en-US" sz="1500"/>
              <a:t>son</a:t>
            </a:r>
            <a:r>
              <a:rPr lang="en-US" sz="1500" spc="320"/>
              <a:t> </a:t>
            </a:r>
            <a:r>
              <a:rPr lang="en-US" sz="1500"/>
              <a:t>parte</a:t>
            </a:r>
            <a:r>
              <a:rPr lang="en-US" sz="1500" spc="325"/>
              <a:t> </a:t>
            </a:r>
            <a:r>
              <a:rPr lang="en-US" sz="1500"/>
              <a:t>de</a:t>
            </a:r>
            <a:r>
              <a:rPr lang="en-US" sz="1500" spc="320"/>
              <a:t> </a:t>
            </a:r>
            <a:r>
              <a:rPr lang="en-US" sz="1500"/>
              <a:t>nuestro</a:t>
            </a:r>
            <a:r>
              <a:rPr lang="en-US" sz="1500" spc="330"/>
              <a:t> </a:t>
            </a:r>
            <a:r>
              <a:rPr lang="en-US" sz="1500"/>
              <a:t>diario</a:t>
            </a:r>
            <a:r>
              <a:rPr lang="en-US" sz="1500" spc="320"/>
              <a:t> </a:t>
            </a:r>
            <a:r>
              <a:rPr lang="en-US" sz="1500"/>
              <a:t>vivir</a:t>
            </a:r>
            <a:r>
              <a:rPr lang="en-US" sz="1500" spc="330"/>
              <a:t> </a:t>
            </a:r>
            <a:r>
              <a:rPr lang="en-US" sz="1500"/>
              <a:t>que</a:t>
            </a:r>
            <a:r>
              <a:rPr lang="en-US" sz="1500" spc="320"/>
              <a:t> </a:t>
            </a:r>
            <a:r>
              <a:rPr lang="en-US" sz="1500"/>
              <a:t>detrás</a:t>
            </a:r>
            <a:r>
              <a:rPr lang="en-US" sz="1500" spc="340"/>
              <a:t> </a:t>
            </a:r>
            <a:r>
              <a:rPr lang="en-US" sz="1500"/>
              <a:t>de</a:t>
            </a:r>
            <a:r>
              <a:rPr lang="en-US" sz="1500" spc="320"/>
              <a:t> </a:t>
            </a:r>
            <a:r>
              <a:rPr lang="en-US" sz="1500"/>
              <a:t>estas</a:t>
            </a:r>
            <a:r>
              <a:rPr lang="en-US" sz="1500" spc="325"/>
              <a:t> </a:t>
            </a:r>
            <a:r>
              <a:rPr lang="en-US" sz="1500"/>
              <a:t>aplicaciones</a:t>
            </a:r>
            <a:r>
              <a:rPr lang="en-US" sz="1500" spc="370"/>
              <a:t> </a:t>
            </a:r>
            <a:r>
              <a:rPr lang="en-US" sz="1500" spc="-50"/>
              <a:t>y </a:t>
            </a:r>
            <a:r>
              <a:rPr lang="en-US" sz="1500"/>
              <a:t>funcionalidades</a:t>
            </a:r>
            <a:r>
              <a:rPr lang="en-US" sz="1500" spc="15"/>
              <a:t> </a:t>
            </a:r>
            <a:r>
              <a:rPr lang="en-US" sz="1500"/>
              <a:t>existe</a:t>
            </a:r>
            <a:r>
              <a:rPr lang="en-US" sz="1500" spc="15"/>
              <a:t> </a:t>
            </a:r>
            <a:r>
              <a:rPr lang="en-US" sz="1500"/>
              <a:t>una</a:t>
            </a:r>
            <a:r>
              <a:rPr lang="en-US" sz="1500" spc="25"/>
              <a:t> </a:t>
            </a:r>
            <a:r>
              <a:rPr lang="en-US" sz="1500"/>
              <a:t>red</a:t>
            </a:r>
            <a:r>
              <a:rPr lang="en-US" sz="1500" spc="10"/>
              <a:t> </a:t>
            </a:r>
            <a:r>
              <a:rPr lang="en-US" sz="1500"/>
              <a:t>de</a:t>
            </a:r>
            <a:r>
              <a:rPr lang="en-US" sz="1500" spc="5"/>
              <a:t> </a:t>
            </a:r>
            <a:r>
              <a:rPr lang="en-US" sz="1500"/>
              <a:t>telecomunicaciones</a:t>
            </a:r>
            <a:r>
              <a:rPr lang="en-US" sz="1500" spc="45"/>
              <a:t> </a:t>
            </a:r>
            <a:r>
              <a:rPr lang="en-US" sz="1500"/>
              <a:t>que</a:t>
            </a:r>
            <a:r>
              <a:rPr lang="en-US" sz="1500" spc="10"/>
              <a:t> </a:t>
            </a:r>
            <a:r>
              <a:rPr lang="en-US" sz="1500"/>
              <a:t>transporta</a:t>
            </a:r>
            <a:r>
              <a:rPr lang="en-US" sz="1500" spc="10"/>
              <a:t> </a:t>
            </a:r>
            <a:r>
              <a:rPr lang="en-US" sz="1500"/>
              <a:t>todos</a:t>
            </a:r>
            <a:r>
              <a:rPr lang="en-US" sz="1500" spc="25"/>
              <a:t> </a:t>
            </a:r>
            <a:r>
              <a:rPr lang="en-US" sz="1500"/>
              <a:t>los</a:t>
            </a:r>
            <a:r>
              <a:rPr lang="en-US" sz="1500" spc="15"/>
              <a:t> </a:t>
            </a:r>
            <a:r>
              <a:rPr lang="en-US" sz="1500"/>
              <a:t>datos.</a:t>
            </a:r>
            <a:r>
              <a:rPr lang="en-US" sz="1500" spc="10"/>
              <a:t> </a:t>
            </a:r>
            <a:r>
              <a:rPr lang="en-US" sz="1500" spc="-20"/>
              <a:t>Esto </a:t>
            </a:r>
            <a:r>
              <a:rPr lang="en-US" sz="1500"/>
              <a:t>simplemente</a:t>
            </a:r>
            <a:r>
              <a:rPr lang="en-US" sz="1500" spc="-95"/>
              <a:t> </a:t>
            </a:r>
            <a:r>
              <a:rPr lang="en-US" sz="1500"/>
              <a:t>hablando</a:t>
            </a:r>
            <a:r>
              <a:rPr lang="en-US" sz="1500" spc="-20"/>
              <a:t> </a:t>
            </a:r>
            <a:r>
              <a:rPr lang="en-US" sz="1500"/>
              <a:t>algunos ejemplos</a:t>
            </a:r>
            <a:r>
              <a:rPr lang="en-US" sz="1500" spc="-85"/>
              <a:t> </a:t>
            </a:r>
            <a:r>
              <a:rPr lang="en-US" sz="1500"/>
              <a:t>de</a:t>
            </a:r>
            <a:r>
              <a:rPr lang="en-US" sz="1500" spc="-60"/>
              <a:t> </a:t>
            </a:r>
            <a:r>
              <a:rPr lang="en-US" sz="1500"/>
              <a:t>cómo</a:t>
            </a:r>
            <a:r>
              <a:rPr lang="en-US" sz="1500" spc="-100"/>
              <a:t> </a:t>
            </a:r>
            <a:r>
              <a:rPr lang="en-US" sz="1500"/>
              <a:t>afectan</a:t>
            </a:r>
            <a:r>
              <a:rPr lang="en-US" sz="1500" spc="-100"/>
              <a:t> </a:t>
            </a:r>
            <a:r>
              <a:rPr lang="en-US" sz="1500"/>
              <a:t>nuestras</a:t>
            </a:r>
            <a:r>
              <a:rPr lang="en-US" sz="1500" spc="-45"/>
              <a:t> </a:t>
            </a:r>
            <a:r>
              <a:rPr lang="en-US" sz="1500"/>
              <a:t>vidas</a:t>
            </a:r>
            <a:r>
              <a:rPr lang="en-US" sz="1500" spc="-45"/>
              <a:t> </a:t>
            </a:r>
            <a:r>
              <a:rPr lang="en-US" sz="1500" spc="-10"/>
              <a:t>personales.</a:t>
            </a:r>
            <a:endParaRPr lang="en-US" sz="15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2133" y="1466088"/>
            <a:ext cx="1535867" cy="21549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8366" y="1284472"/>
            <a:ext cx="3167507" cy="18466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624" y="4127577"/>
            <a:ext cx="3099816" cy="17339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6942" y="2971759"/>
            <a:ext cx="3167507" cy="3221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3700"/>
              <a:t>La</a:t>
            </a:r>
            <a:r>
              <a:rPr lang="en-US" sz="3700" spc="-20"/>
              <a:t> </a:t>
            </a:r>
            <a:r>
              <a:rPr lang="en-US" sz="3700"/>
              <a:t>era</a:t>
            </a:r>
            <a:r>
              <a:rPr lang="en-US" sz="3700" spc="5"/>
              <a:t> </a:t>
            </a:r>
            <a:r>
              <a:rPr lang="en-US" sz="3700"/>
              <a:t>de</a:t>
            </a:r>
            <a:r>
              <a:rPr lang="en-US" sz="3700" spc="-15"/>
              <a:t> </a:t>
            </a:r>
            <a:r>
              <a:rPr lang="en-US" sz="3700"/>
              <a:t>las</a:t>
            </a:r>
            <a:r>
              <a:rPr lang="en-US" sz="3700" spc="-25"/>
              <a:t> </a:t>
            </a:r>
            <a:r>
              <a:rPr lang="en-US" sz="3700" spc="-10"/>
              <a:t>Telecomunicaciones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681785"/>
            <a:ext cx="4347948" cy="3495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US" sz="1600"/>
              <a:t>Pensemos</a:t>
            </a:r>
            <a:r>
              <a:rPr lang="en-US" sz="1600" spc="145"/>
              <a:t> </a:t>
            </a:r>
            <a:r>
              <a:rPr lang="en-US" sz="1600"/>
              <a:t>ahora</a:t>
            </a:r>
            <a:r>
              <a:rPr lang="en-US" sz="1600" spc="135"/>
              <a:t> </a:t>
            </a:r>
            <a:r>
              <a:rPr lang="en-US" sz="1600"/>
              <a:t>cómo</a:t>
            </a:r>
            <a:r>
              <a:rPr lang="en-US" sz="1600" spc="120"/>
              <a:t> </a:t>
            </a:r>
            <a:r>
              <a:rPr lang="en-US" sz="1600"/>
              <a:t>afecta</a:t>
            </a:r>
            <a:r>
              <a:rPr lang="en-US" sz="1600" spc="135"/>
              <a:t> </a:t>
            </a:r>
            <a:r>
              <a:rPr lang="en-US" sz="1600"/>
              <a:t>la</a:t>
            </a:r>
            <a:r>
              <a:rPr lang="en-US" sz="1600" spc="130"/>
              <a:t> </a:t>
            </a:r>
            <a:r>
              <a:rPr lang="en-US" sz="1600"/>
              <a:t>vida</a:t>
            </a:r>
            <a:r>
              <a:rPr lang="en-US" sz="1600" spc="130"/>
              <a:t> </a:t>
            </a:r>
            <a:r>
              <a:rPr lang="en-US" sz="1600"/>
              <a:t>de</a:t>
            </a:r>
            <a:r>
              <a:rPr lang="en-US" sz="1600" spc="125"/>
              <a:t> </a:t>
            </a:r>
            <a:r>
              <a:rPr lang="en-US" sz="1600"/>
              <a:t>una</a:t>
            </a:r>
            <a:r>
              <a:rPr lang="en-US" sz="1600" spc="135"/>
              <a:t> </a:t>
            </a:r>
            <a:r>
              <a:rPr lang="en-US" sz="1600"/>
              <a:t>ciudad</a:t>
            </a:r>
            <a:r>
              <a:rPr lang="en-US" sz="1600" spc="150"/>
              <a:t> </a:t>
            </a:r>
            <a:r>
              <a:rPr lang="en-US" sz="1600"/>
              <a:t>en</a:t>
            </a:r>
            <a:r>
              <a:rPr lang="en-US" sz="1600" spc="130"/>
              <a:t> </a:t>
            </a:r>
            <a:r>
              <a:rPr lang="en-US" sz="1600"/>
              <a:t>donde</a:t>
            </a:r>
            <a:r>
              <a:rPr lang="en-US" sz="1600" spc="155"/>
              <a:t> </a:t>
            </a:r>
            <a:r>
              <a:rPr lang="en-US" sz="1600"/>
              <a:t>los</a:t>
            </a:r>
            <a:r>
              <a:rPr lang="en-US" sz="1600" spc="135"/>
              <a:t> </a:t>
            </a:r>
            <a:r>
              <a:rPr lang="en-US" sz="1600"/>
              <a:t>semáforos</a:t>
            </a:r>
            <a:r>
              <a:rPr lang="en-US" sz="1600" spc="105"/>
              <a:t> </a:t>
            </a:r>
            <a:r>
              <a:rPr lang="en-US" sz="1600"/>
              <a:t>funcionan</a:t>
            </a:r>
            <a:r>
              <a:rPr lang="en-US" sz="1600" spc="135"/>
              <a:t> </a:t>
            </a:r>
            <a:r>
              <a:rPr lang="en-US" sz="1600" spc="-50"/>
              <a:t>a </a:t>
            </a:r>
            <a:r>
              <a:rPr lang="en-US" sz="1600"/>
              <a:t>través</a:t>
            </a:r>
            <a:r>
              <a:rPr lang="en-US" sz="1600" spc="470"/>
              <a:t> </a:t>
            </a:r>
            <a:r>
              <a:rPr lang="en-US" sz="1600"/>
              <a:t>de</a:t>
            </a:r>
            <a:r>
              <a:rPr lang="en-US" sz="1600" spc="480"/>
              <a:t> </a:t>
            </a:r>
            <a:r>
              <a:rPr lang="en-US" sz="1600"/>
              <a:t>la</a:t>
            </a:r>
            <a:r>
              <a:rPr lang="en-US" sz="1600" spc="455"/>
              <a:t> </a:t>
            </a:r>
            <a:r>
              <a:rPr lang="en-US" sz="1600"/>
              <a:t>red,</a:t>
            </a:r>
            <a:r>
              <a:rPr lang="en-US" sz="1600" spc="484"/>
              <a:t> </a:t>
            </a:r>
            <a:r>
              <a:rPr lang="en-US" sz="1600"/>
              <a:t>la</a:t>
            </a:r>
            <a:r>
              <a:rPr lang="en-US" sz="1600" spc="475"/>
              <a:t> </a:t>
            </a:r>
            <a:r>
              <a:rPr lang="en-US" sz="1600"/>
              <a:t>lectura</a:t>
            </a:r>
            <a:r>
              <a:rPr lang="en-US" sz="1600" spc="470"/>
              <a:t> </a:t>
            </a:r>
            <a:r>
              <a:rPr lang="en-US" sz="1600"/>
              <a:t>de</a:t>
            </a:r>
            <a:r>
              <a:rPr lang="en-US" sz="1600" spc="455"/>
              <a:t> </a:t>
            </a:r>
            <a:r>
              <a:rPr lang="en-US" sz="1600"/>
              <a:t>nuestro</a:t>
            </a:r>
            <a:r>
              <a:rPr lang="en-US" sz="1600" spc="465"/>
              <a:t> </a:t>
            </a:r>
            <a:r>
              <a:rPr lang="en-US" sz="1600"/>
              <a:t>recibo</a:t>
            </a:r>
            <a:r>
              <a:rPr lang="en-US" sz="1600" spc="455"/>
              <a:t> </a:t>
            </a:r>
            <a:r>
              <a:rPr lang="en-US" sz="1600"/>
              <a:t>eléctrico</a:t>
            </a:r>
            <a:r>
              <a:rPr lang="en-US" sz="1600" spc="459"/>
              <a:t> </a:t>
            </a:r>
            <a:r>
              <a:rPr lang="en-US" sz="1600"/>
              <a:t>se</a:t>
            </a:r>
            <a:r>
              <a:rPr lang="en-US" sz="1600" spc="455"/>
              <a:t> </a:t>
            </a:r>
            <a:r>
              <a:rPr lang="en-US" sz="1600"/>
              <a:t>da</a:t>
            </a:r>
            <a:r>
              <a:rPr lang="en-US" sz="1600" spc="455"/>
              <a:t> </a:t>
            </a:r>
            <a:r>
              <a:rPr lang="en-US" sz="1600"/>
              <a:t>por</a:t>
            </a:r>
            <a:r>
              <a:rPr lang="en-US" sz="1600" spc="440"/>
              <a:t> </a:t>
            </a:r>
            <a:r>
              <a:rPr lang="en-US" sz="1600"/>
              <a:t>medio</a:t>
            </a:r>
            <a:r>
              <a:rPr lang="en-US" sz="1600" spc="455"/>
              <a:t> </a:t>
            </a:r>
            <a:r>
              <a:rPr lang="en-US" sz="1600"/>
              <a:t>de</a:t>
            </a:r>
            <a:r>
              <a:rPr lang="en-US" sz="1600" spc="455"/>
              <a:t> </a:t>
            </a:r>
            <a:r>
              <a:rPr lang="en-US" sz="1600"/>
              <a:t>la</a:t>
            </a:r>
            <a:r>
              <a:rPr lang="en-US" sz="1600" spc="455"/>
              <a:t> </a:t>
            </a:r>
            <a:r>
              <a:rPr lang="en-US" sz="1600"/>
              <a:t>red,</a:t>
            </a:r>
            <a:r>
              <a:rPr lang="en-US" sz="1600" spc="465"/>
              <a:t> </a:t>
            </a:r>
            <a:r>
              <a:rPr lang="en-US" sz="1600" spc="-25"/>
              <a:t>la </a:t>
            </a:r>
            <a:r>
              <a:rPr lang="en-US" sz="1600"/>
              <a:t>planificación</a:t>
            </a:r>
            <a:r>
              <a:rPr lang="en-US" sz="1600" spc="-15"/>
              <a:t> </a:t>
            </a:r>
            <a:r>
              <a:rPr lang="en-US" sz="1600"/>
              <a:t>de</a:t>
            </a:r>
            <a:r>
              <a:rPr lang="en-US" sz="1600" spc="-65"/>
              <a:t> </a:t>
            </a:r>
            <a:r>
              <a:rPr lang="en-US" sz="1600"/>
              <a:t>los</a:t>
            </a:r>
            <a:r>
              <a:rPr lang="en-US" sz="1600" spc="-45"/>
              <a:t> </a:t>
            </a:r>
            <a:r>
              <a:rPr lang="en-US" sz="1600"/>
              <a:t>vuelos</a:t>
            </a:r>
            <a:r>
              <a:rPr lang="en-US" sz="1600" spc="-35"/>
              <a:t> </a:t>
            </a:r>
            <a:r>
              <a:rPr lang="en-US" sz="1600"/>
              <a:t>en</a:t>
            </a:r>
            <a:r>
              <a:rPr lang="en-US" sz="1600" spc="-75"/>
              <a:t> </a:t>
            </a:r>
            <a:r>
              <a:rPr lang="en-US" sz="1600"/>
              <a:t>un</a:t>
            </a:r>
            <a:r>
              <a:rPr lang="en-US" sz="1600" spc="-65"/>
              <a:t> </a:t>
            </a:r>
            <a:r>
              <a:rPr lang="en-US" sz="1600"/>
              <a:t>aeropuerto,</a:t>
            </a:r>
            <a:r>
              <a:rPr lang="en-US" sz="1600" spc="-55"/>
              <a:t> </a:t>
            </a:r>
            <a:r>
              <a:rPr lang="en-US" sz="1600"/>
              <a:t>la</a:t>
            </a:r>
            <a:r>
              <a:rPr lang="en-US" sz="1600" spc="-65"/>
              <a:t> </a:t>
            </a:r>
            <a:r>
              <a:rPr lang="en-US" sz="1600"/>
              <a:t>vigilancia</a:t>
            </a:r>
            <a:r>
              <a:rPr lang="en-US" sz="1600" spc="25"/>
              <a:t> </a:t>
            </a:r>
            <a:r>
              <a:rPr lang="en-US" sz="1600" spc="-10"/>
              <a:t>policial.</a:t>
            </a:r>
            <a:endParaRPr lang="en-US" sz="1600"/>
          </a:p>
          <a:p>
            <a:pPr marL="12700" marR="5080" indent="-228600">
              <a:lnSpc>
                <a:spcPct val="90000"/>
              </a:lnSpc>
              <a:spcBef>
                <a:spcPts val="2175"/>
              </a:spcBef>
              <a:buFont typeface="Arial" panose="020B0604020202020204" pitchFamily="34" charset="0"/>
              <a:buChar char="•"/>
            </a:pPr>
            <a:r>
              <a:rPr lang="en-US" sz="1600"/>
              <a:t>De</a:t>
            </a:r>
            <a:r>
              <a:rPr lang="en-US" sz="1600" spc="350"/>
              <a:t>  </a:t>
            </a:r>
            <a:r>
              <a:rPr lang="en-US" sz="1600"/>
              <a:t>igual</a:t>
            </a:r>
            <a:r>
              <a:rPr lang="en-US" sz="1600" spc="355"/>
              <a:t>  </a:t>
            </a:r>
            <a:r>
              <a:rPr lang="en-US" sz="1600"/>
              <a:t>manera</a:t>
            </a:r>
            <a:r>
              <a:rPr lang="en-US" sz="1600" spc="360"/>
              <a:t>  </a:t>
            </a:r>
            <a:r>
              <a:rPr lang="en-US" sz="1600"/>
              <a:t>cualquier</a:t>
            </a:r>
            <a:r>
              <a:rPr lang="en-US" sz="1600" spc="360"/>
              <a:t>  </a:t>
            </a:r>
            <a:r>
              <a:rPr lang="en-US" sz="1600"/>
              <a:t>trabajo</a:t>
            </a:r>
            <a:r>
              <a:rPr lang="en-US" sz="1600" spc="355"/>
              <a:t>  </a:t>
            </a:r>
            <a:r>
              <a:rPr lang="en-US" sz="1600"/>
              <a:t>tiene</a:t>
            </a:r>
            <a:r>
              <a:rPr lang="en-US" sz="1600" spc="355"/>
              <a:t>  </a:t>
            </a:r>
            <a:r>
              <a:rPr lang="en-US" sz="1600"/>
              <a:t>un</a:t>
            </a:r>
            <a:r>
              <a:rPr lang="en-US" sz="1600" spc="350"/>
              <a:t>  </a:t>
            </a:r>
            <a:r>
              <a:rPr lang="en-US" sz="1600"/>
              <a:t>gran</a:t>
            </a:r>
            <a:r>
              <a:rPr lang="en-US" sz="1600" spc="355"/>
              <a:t>  </a:t>
            </a:r>
            <a:r>
              <a:rPr lang="en-US" sz="1600"/>
              <a:t>impacto</a:t>
            </a:r>
            <a:r>
              <a:rPr lang="en-US" sz="1600" spc="350"/>
              <a:t>  </a:t>
            </a:r>
            <a:r>
              <a:rPr lang="en-US" sz="1600"/>
              <a:t>en</a:t>
            </a:r>
            <a:r>
              <a:rPr lang="en-US" sz="1600" spc="355"/>
              <a:t>  </a:t>
            </a:r>
            <a:r>
              <a:rPr lang="en-US" sz="1600"/>
              <a:t>el</a:t>
            </a:r>
            <a:r>
              <a:rPr lang="en-US" sz="1600" spc="350"/>
              <a:t>  </a:t>
            </a:r>
            <a:r>
              <a:rPr lang="en-US" sz="1600"/>
              <a:t>uso</a:t>
            </a:r>
            <a:r>
              <a:rPr lang="en-US" sz="1600" spc="355"/>
              <a:t>  </a:t>
            </a:r>
            <a:r>
              <a:rPr lang="en-US" sz="1600"/>
              <a:t>de</a:t>
            </a:r>
            <a:r>
              <a:rPr lang="en-US" sz="1600" spc="355"/>
              <a:t>  </a:t>
            </a:r>
            <a:r>
              <a:rPr lang="en-US" sz="1600" spc="-25"/>
              <a:t>las </a:t>
            </a:r>
            <a:r>
              <a:rPr lang="en-US" sz="1600"/>
              <a:t>telecomunicaciones.</a:t>
            </a:r>
            <a:r>
              <a:rPr lang="en-US" sz="1600" spc="35"/>
              <a:t>  </a:t>
            </a:r>
            <a:r>
              <a:rPr lang="en-US" sz="1600"/>
              <a:t>Desee</a:t>
            </a:r>
            <a:r>
              <a:rPr lang="en-US" sz="1600" spc="35"/>
              <a:t>  </a:t>
            </a:r>
            <a:r>
              <a:rPr lang="en-US" sz="1600"/>
              <a:t>el</a:t>
            </a:r>
            <a:r>
              <a:rPr lang="en-US" sz="1600" spc="35"/>
              <a:t>  </a:t>
            </a:r>
            <a:r>
              <a:rPr lang="en-US" sz="1600"/>
              <a:t>envío</a:t>
            </a:r>
            <a:r>
              <a:rPr lang="en-US" sz="1600" spc="35"/>
              <a:t>  </a:t>
            </a:r>
            <a:r>
              <a:rPr lang="en-US" sz="1600"/>
              <a:t>de</a:t>
            </a:r>
            <a:r>
              <a:rPr lang="en-US" sz="1600" spc="45"/>
              <a:t>  </a:t>
            </a:r>
            <a:r>
              <a:rPr lang="en-US" sz="1600"/>
              <a:t>ofertas</a:t>
            </a:r>
            <a:r>
              <a:rPr lang="en-US" sz="1600" spc="45"/>
              <a:t>  </a:t>
            </a:r>
            <a:r>
              <a:rPr lang="en-US" sz="1600"/>
              <a:t>por</a:t>
            </a:r>
            <a:r>
              <a:rPr lang="en-US" sz="1600" spc="40"/>
              <a:t>  </a:t>
            </a:r>
            <a:r>
              <a:rPr lang="en-US" sz="1600"/>
              <a:t>correo</a:t>
            </a:r>
            <a:r>
              <a:rPr lang="en-US" sz="1600" spc="40"/>
              <a:t>  </a:t>
            </a:r>
            <a:r>
              <a:rPr lang="en-US" sz="1600"/>
              <a:t>electrónico</a:t>
            </a:r>
            <a:r>
              <a:rPr lang="en-US" sz="1600" spc="35"/>
              <a:t>  </a:t>
            </a:r>
            <a:r>
              <a:rPr lang="en-US" sz="1600"/>
              <a:t>hasta</a:t>
            </a:r>
            <a:r>
              <a:rPr lang="en-US" sz="1600" spc="40"/>
              <a:t>  </a:t>
            </a:r>
            <a:r>
              <a:rPr lang="en-US" sz="1600" spc="-10"/>
              <a:t>trabajos </a:t>
            </a:r>
            <a:r>
              <a:rPr lang="en-US" sz="1600"/>
              <a:t>totalmente</a:t>
            </a:r>
            <a:r>
              <a:rPr lang="en-US" sz="1600" spc="185"/>
              <a:t>  </a:t>
            </a:r>
            <a:r>
              <a:rPr lang="en-US" sz="1600"/>
              <a:t>digitales</a:t>
            </a:r>
            <a:r>
              <a:rPr lang="en-US" sz="1600" spc="190"/>
              <a:t>  </a:t>
            </a:r>
            <a:r>
              <a:rPr lang="en-US" sz="1600"/>
              <a:t>como</a:t>
            </a:r>
            <a:r>
              <a:rPr lang="en-US" sz="1600" spc="185"/>
              <a:t>  </a:t>
            </a:r>
            <a:r>
              <a:rPr lang="en-US" sz="1600"/>
              <a:t>minar</a:t>
            </a:r>
            <a:r>
              <a:rPr lang="en-US" sz="1600" spc="195"/>
              <a:t>  </a:t>
            </a:r>
            <a:r>
              <a:rPr lang="en-US" sz="1600"/>
              <a:t>bitcoins,</a:t>
            </a:r>
            <a:r>
              <a:rPr lang="en-US" sz="1600" spc="185"/>
              <a:t>  </a:t>
            </a:r>
            <a:r>
              <a:rPr lang="en-US" sz="1600"/>
              <a:t>community</a:t>
            </a:r>
            <a:r>
              <a:rPr lang="en-US" sz="1600" spc="170"/>
              <a:t>  </a:t>
            </a:r>
            <a:r>
              <a:rPr lang="en-US" sz="1600"/>
              <a:t>managers</a:t>
            </a:r>
            <a:r>
              <a:rPr lang="en-US" sz="1600" spc="195"/>
              <a:t>  </a:t>
            </a:r>
            <a:r>
              <a:rPr lang="en-US" sz="1600"/>
              <a:t>en</a:t>
            </a:r>
            <a:r>
              <a:rPr lang="en-US" sz="1600" spc="180"/>
              <a:t>  </a:t>
            </a:r>
            <a:r>
              <a:rPr lang="en-US" sz="1600"/>
              <a:t>redes</a:t>
            </a:r>
            <a:r>
              <a:rPr lang="en-US" sz="1600" spc="195"/>
              <a:t>  </a:t>
            </a:r>
            <a:r>
              <a:rPr lang="en-US" sz="1600" spc="-10"/>
              <a:t>sociales, influencers.</a:t>
            </a:r>
            <a:r>
              <a:rPr lang="en-US" sz="1600" spc="-80"/>
              <a:t> </a:t>
            </a:r>
            <a:r>
              <a:rPr lang="en-US" sz="1600" spc="-30"/>
              <a:t>Todos</a:t>
            </a:r>
            <a:r>
              <a:rPr lang="en-US" sz="1600" spc="-50"/>
              <a:t> </a:t>
            </a:r>
            <a:r>
              <a:rPr lang="en-US" sz="1600"/>
              <a:t>deben</a:t>
            </a:r>
            <a:r>
              <a:rPr lang="en-US" sz="1600" spc="-15"/>
              <a:t> </a:t>
            </a:r>
            <a:r>
              <a:rPr lang="en-US" sz="1600"/>
              <a:t>darle</a:t>
            </a:r>
            <a:r>
              <a:rPr lang="en-US" sz="1600" spc="-35"/>
              <a:t> </a:t>
            </a:r>
            <a:r>
              <a:rPr lang="en-US" sz="1600"/>
              <a:t>gracias</a:t>
            </a:r>
            <a:r>
              <a:rPr lang="en-US" sz="1600" spc="-30"/>
              <a:t> </a:t>
            </a:r>
            <a:r>
              <a:rPr lang="en-US" sz="1600"/>
              <a:t>a</a:t>
            </a:r>
            <a:r>
              <a:rPr lang="en-US" sz="1600" spc="-60"/>
              <a:t> </a:t>
            </a:r>
            <a:r>
              <a:rPr lang="en-US" sz="1600"/>
              <a:t>las</a:t>
            </a:r>
            <a:r>
              <a:rPr lang="en-US" sz="1600" spc="-30"/>
              <a:t> </a:t>
            </a:r>
            <a:r>
              <a:rPr lang="en-US" sz="1600" spc="-10"/>
              <a:t>telecomunicaciones.</a:t>
            </a:r>
            <a:endParaRPr lang="en-US" sz="1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2091" y="556076"/>
            <a:ext cx="4607789" cy="3217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742" y="4653503"/>
            <a:ext cx="2372887" cy="1648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16405" y="4653502"/>
            <a:ext cx="1663093" cy="1663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600" kern="1200" spc="-3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3600" kern="1200" spc="-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36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</a:t>
            </a:r>
            <a:r>
              <a:rPr lang="en-US" sz="36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24765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/>
              <a:t>Una</a:t>
            </a:r>
            <a:r>
              <a:rPr lang="en-US" spc="-45"/>
              <a:t> </a:t>
            </a:r>
            <a:r>
              <a:rPr lang="en-US"/>
              <a:t>red</a:t>
            </a:r>
            <a:r>
              <a:rPr lang="en-US" spc="-55"/>
              <a:t> </a:t>
            </a:r>
            <a:r>
              <a:rPr lang="en-US"/>
              <a:t>es</a:t>
            </a:r>
            <a:r>
              <a:rPr lang="en-US" spc="-40"/>
              <a:t> </a:t>
            </a:r>
            <a:r>
              <a:rPr lang="en-US"/>
              <a:t>un</a:t>
            </a:r>
            <a:r>
              <a:rPr lang="en-US" spc="-40"/>
              <a:t> </a:t>
            </a:r>
            <a:r>
              <a:rPr lang="en-US"/>
              <a:t>conjunto</a:t>
            </a:r>
            <a:r>
              <a:rPr lang="en-US" spc="-35"/>
              <a:t> </a:t>
            </a:r>
            <a:r>
              <a:rPr lang="en-US" spc="-25"/>
              <a:t>de </a:t>
            </a:r>
            <a:r>
              <a:rPr lang="en-US"/>
              <a:t>elementos</a:t>
            </a:r>
            <a:r>
              <a:rPr lang="en-US" spc="-95"/>
              <a:t> </a:t>
            </a:r>
            <a:r>
              <a:rPr lang="en-US" spc="-10"/>
              <a:t>unidos/interconectados </a:t>
            </a:r>
            <a:r>
              <a:rPr lang="en-US"/>
              <a:t>entre</a:t>
            </a:r>
            <a:r>
              <a:rPr lang="en-US" spc="-30"/>
              <a:t> </a:t>
            </a:r>
            <a:r>
              <a:rPr lang="en-US"/>
              <a:t>si,</a:t>
            </a:r>
            <a:r>
              <a:rPr lang="en-US" spc="-45"/>
              <a:t> </a:t>
            </a:r>
            <a:r>
              <a:rPr lang="en-US"/>
              <a:t>por</a:t>
            </a:r>
            <a:r>
              <a:rPr lang="en-US" spc="-40"/>
              <a:t> </a:t>
            </a:r>
            <a:r>
              <a:rPr lang="en-US"/>
              <a:t>si</a:t>
            </a:r>
            <a:r>
              <a:rPr lang="en-US" spc="-50"/>
              <a:t> </a:t>
            </a:r>
            <a:r>
              <a:rPr lang="en-US"/>
              <a:t>solos</a:t>
            </a:r>
            <a:r>
              <a:rPr lang="en-US" spc="-20"/>
              <a:t> </a:t>
            </a:r>
            <a:r>
              <a:rPr lang="en-US"/>
              <a:t>los</a:t>
            </a:r>
            <a:r>
              <a:rPr lang="en-US" spc="-20"/>
              <a:t> </a:t>
            </a:r>
            <a:r>
              <a:rPr lang="en-US" spc="-10"/>
              <a:t>elementos </a:t>
            </a:r>
            <a:r>
              <a:rPr lang="en-US"/>
              <a:t>no</a:t>
            </a:r>
            <a:r>
              <a:rPr lang="en-US" spc="-45"/>
              <a:t> </a:t>
            </a:r>
            <a:r>
              <a:rPr lang="en-US"/>
              <a:t>pueden</a:t>
            </a:r>
            <a:r>
              <a:rPr lang="en-US" spc="-15"/>
              <a:t> </a:t>
            </a:r>
            <a:r>
              <a:rPr lang="en-US"/>
              <a:t>formar</a:t>
            </a:r>
            <a:r>
              <a:rPr lang="en-US" spc="-114"/>
              <a:t> </a:t>
            </a:r>
            <a:r>
              <a:rPr lang="en-US"/>
              <a:t>una</a:t>
            </a:r>
            <a:r>
              <a:rPr lang="en-US" spc="-35"/>
              <a:t> </a:t>
            </a:r>
            <a:r>
              <a:rPr lang="en-US"/>
              <a:t>red</a:t>
            </a:r>
            <a:r>
              <a:rPr lang="en-US" spc="-60"/>
              <a:t> </a:t>
            </a:r>
            <a:r>
              <a:rPr lang="en-US"/>
              <a:t>pero</a:t>
            </a:r>
            <a:r>
              <a:rPr lang="en-US" spc="-50"/>
              <a:t> </a:t>
            </a:r>
            <a:r>
              <a:rPr lang="en-US" spc="-25"/>
              <a:t>en </a:t>
            </a:r>
            <a:r>
              <a:rPr lang="en-US"/>
              <a:t>conjunto</a:t>
            </a:r>
            <a:r>
              <a:rPr lang="en-US" spc="-40"/>
              <a:t> </a:t>
            </a:r>
            <a:r>
              <a:rPr lang="en-US"/>
              <a:t>forman</a:t>
            </a:r>
            <a:r>
              <a:rPr lang="en-US" spc="-105"/>
              <a:t> </a:t>
            </a:r>
            <a:r>
              <a:rPr lang="en-US"/>
              <a:t>una</a:t>
            </a:r>
            <a:r>
              <a:rPr lang="en-US" spc="-40"/>
              <a:t> </a:t>
            </a:r>
            <a:r>
              <a:rPr lang="en-US" spc="-20"/>
              <a:t>red.</a:t>
            </a:r>
            <a:endParaRPr lang="en-US"/>
          </a:p>
          <a:p>
            <a:pPr marL="12700" marR="5080" indent="-228600">
              <a:lnSpc>
                <a:spcPct val="90000"/>
              </a:lnSpc>
              <a:spcBef>
                <a:spcPts val="2070"/>
              </a:spcBef>
              <a:buFont typeface="Arial" panose="020B0604020202020204" pitchFamily="34" charset="0"/>
              <a:buChar char="•"/>
            </a:pPr>
            <a:r>
              <a:rPr lang="en-US"/>
              <a:t>Si</a:t>
            </a:r>
            <a:r>
              <a:rPr lang="en-US" spc="-40"/>
              <a:t> </a:t>
            </a:r>
            <a:r>
              <a:rPr lang="en-US"/>
              <a:t>observamos</a:t>
            </a:r>
            <a:r>
              <a:rPr lang="en-US" spc="-45"/>
              <a:t> </a:t>
            </a:r>
            <a:r>
              <a:rPr lang="en-US"/>
              <a:t>una</a:t>
            </a:r>
            <a:r>
              <a:rPr lang="en-US" spc="-35"/>
              <a:t> </a:t>
            </a:r>
            <a:r>
              <a:rPr lang="en-US"/>
              <a:t>red</a:t>
            </a:r>
            <a:r>
              <a:rPr lang="en-US" spc="-55"/>
              <a:t> </a:t>
            </a:r>
            <a:r>
              <a:rPr lang="en-US"/>
              <a:t>de</a:t>
            </a:r>
            <a:r>
              <a:rPr lang="en-US" spc="-40"/>
              <a:t> </a:t>
            </a:r>
            <a:r>
              <a:rPr lang="en-US" spc="-10"/>
              <a:t>voleibol </a:t>
            </a:r>
            <a:r>
              <a:rPr lang="en-US"/>
              <a:t>es</a:t>
            </a:r>
            <a:r>
              <a:rPr lang="en-US" spc="-50"/>
              <a:t> </a:t>
            </a:r>
            <a:r>
              <a:rPr lang="en-US"/>
              <a:t>un</a:t>
            </a:r>
            <a:r>
              <a:rPr lang="en-US" spc="-50"/>
              <a:t> </a:t>
            </a:r>
            <a:r>
              <a:rPr lang="en-US"/>
              <a:t>conjunto</a:t>
            </a:r>
            <a:r>
              <a:rPr lang="en-US" spc="-40"/>
              <a:t> </a:t>
            </a:r>
            <a:r>
              <a:rPr lang="en-US"/>
              <a:t>de</a:t>
            </a:r>
            <a:r>
              <a:rPr lang="en-US" spc="-60"/>
              <a:t> </a:t>
            </a:r>
            <a:r>
              <a:rPr lang="en-US"/>
              <a:t>hilos</a:t>
            </a:r>
            <a:r>
              <a:rPr lang="en-US" spc="-10"/>
              <a:t> </a:t>
            </a:r>
            <a:r>
              <a:rPr lang="en-US"/>
              <a:t>que</a:t>
            </a:r>
            <a:r>
              <a:rPr lang="en-US" spc="-40"/>
              <a:t> </a:t>
            </a:r>
            <a:r>
              <a:rPr lang="en-US" spc="-10"/>
              <a:t>están entrelazados</a:t>
            </a:r>
            <a:r>
              <a:rPr lang="en-US" spc="35"/>
              <a:t> </a:t>
            </a:r>
            <a:r>
              <a:rPr lang="en-US"/>
              <a:t>entre</a:t>
            </a:r>
            <a:r>
              <a:rPr lang="en-US" spc="-40"/>
              <a:t> </a:t>
            </a:r>
            <a:r>
              <a:rPr lang="en-US"/>
              <a:t>sí.</a:t>
            </a:r>
            <a:r>
              <a:rPr lang="en-US" spc="-80"/>
              <a:t> </a:t>
            </a:r>
            <a:r>
              <a:rPr lang="en-US"/>
              <a:t>Un</a:t>
            </a:r>
            <a:r>
              <a:rPr lang="en-US" spc="-45"/>
              <a:t> </a:t>
            </a:r>
            <a:r>
              <a:rPr lang="en-US"/>
              <a:t>hilo</a:t>
            </a:r>
            <a:r>
              <a:rPr lang="en-US" spc="-15"/>
              <a:t> </a:t>
            </a:r>
            <a:r>
              <a:rPr lang="en-US"/>
              <a:t>por</a:t>
            </a:r>
            <a:r>
              <a:rPr lang="en-US" spc="-55"/>
              <a:t> </a:t>
            </a:r>
            <a:r>
              <a:rPr lang="en-US" spc="-25"/>
              <a:t>si </a:t>
            </a:r>
            <a:r>
              <a:rPr lang="en-US"/>
              <a:t>solo</a:t>
            </a:r>
            <a:r>
              <a:rPr lang="en-US" spc="-45"/>
              <a:t> </a:t>
            </a:r>
            <a:r>
              <a:rPr lang="en-US"/>
              <a:t>es</a:t>
            </a:r>
            <a:r>
              <a:rPr lang="en-US" spc="-45"/>
              <a:t> </a:t>
            </a:r>
            <a:r>
              <a:rPr lang="en-US"/>
              <a:t>solamente</a:t>
            </a:r>
            <a:r>
              <a:rPr lang="en-US" spc="-65"/>
              <a:t> </a:t>
            </a:r>
            <a:r>
              <a:rPr lang="en-US"/>
              <a:t>un</a:t>
            </a:r>
            <a:r>
              <a:rPr lang="en-US" spc="-45"/>
              <a:t> </a:t>
            </a:r>
            <a:r>
              <a:rPr lang="en-US"/>
              <a:t>hilo</a:t>
            </a:r>
            <a:r>
              <a:rPr lang="en-US" spc="-20"/>
              <a:t> </a:t>
            </a:r>
            <a:r>
              <a:rPr lang="en-US"/>
              <a:t>pero</a:t>
            </a:r>
            <a:r>
              <a:rPr lang="en-US" spc="-40"/>
              <a:t> </a:t>
            </a:r>
            <a:r>
              <a:rPr lang="en-US" spc="-25"/>
              <a:t>al </a:t>
            </a:r>
            <a:r>
              <a:rPr lang="en-US"/>
              <a:t>entrelazarse</a:t>
            </a:r>
            <a:r>
              <a:rPr lang="en-US" spc="-15"/>
              <a:t> </a:t>
            </a:r>
            <a:r>
              <a:rPr lang="en-US"/>
              <a:t>con</a:t>
            </a:r>
            <a:r>
              <a:rPr lang="en-US" spc="-60"/>
              <a:t> </a:t>
            </a:r>
            <a:r>
              <a:rPr lang="en-US"/>
              <a:t>más</a:t>
            </a:r>
            <a:r>
              <a:rPr lang="en-US" spc="-105"/>
              <a:t> </a:t>
            </a:r>
            <a:r>
              <a:rPr lang="en-US"/>
              <a:t>hilos</a:t>
            </a:r>
            <a:r>
              <a:rPr lang="en-US" spc="-25"/>
              <a:t> </a:t>
            </a:r>
            <a:r>
              <a:rPr lang="en-US" spc="-10"/>
              <a:t>podemos </a:t>
            </a:r>
            <a:r>
              <a:rPr lang="en-US"/>
              <a:t>formar</a:t>
            </a:r>
            <a:r>
              <a:rPr lang="en-US" spc="-100"/>
              <a:t> </a:t>
            </a:r>
            <a:r>
              <a:rPr lang="en-US"/>
              <a:t>una</a:t>
            </a:r>
            <a:r>
              <a:rPr lang="en-US" spc="-15"/>
              <a:t> </a:t>
            </a:r>
            <a:r>
              <a:rPr lang="en-US" spc="-20"/>
              <a:t>red.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2814" y="650494"/>
            <a:ext cx="5097865" cy="5324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3800"/>
              <a:t>¿Qué</a:t>
            </a:r>
            <a:r>
              <a:rPr lang="en-US" sz="3800" spc="-35"/>
              <a:t> </a:t>
            </a:r>
            <a:r>
              <a:rPr lang="en-US" sz="3800"/>
              <a:t>es</a:t>
            </a:r>
            <a:r>
              <a:rPr lang="en-US" sz="3800" spc="-15"/>
              <a:t> </a:t>
            </a:r>
            <a:r>
              <a:rPr lang="en-US" sz="3800"/>
              <a:t>una</a:t>
            </a:r>
            <a:r>
              <a:rPr lang="en-US" sz="3800" spc="-10"/>
              <a:t> </a:t>
            </a:r>
            <a:r>
              <a:rPr lang="en-US" sz="3800"/>
              <a:t>red</a:t>
            </a:r>
            <a:r>
              <a:rPr lang="en-US" sz="3800" spc="-30"/>
              <a:t> </a:t>
            </a:r>
            <a:r>
              <a:rPr lang="en-US" sz="3800" spc="-25"/>
              <a:t>de </a:t>
            </a:r>
            <a:r>
              <a:rPr lang="en-US" sz="3800" spc="-10"/>
              <a:t>telecomunicaciones?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400"/>
              <a:t>Ahora</a:t>
            </a:r>
            <a:r>
              <a:rPr lang="en-US" sz="1400" spc="-45"/>
              <a:t> </a:t>
            </a:r>
            <a:r>
              <a:rPr lang="en-US" sz="1400"/>
              <a:t>definamos</a:t>
            </a:r>
            <a:r>
              <a:rPr lang="en-US" sz="1400" spc="-50"/>
              <a:t> </a:t>
            </a:r>
            <a:r>
              <a:rPr lang="en-US" sz="1400"/>
              <a:t>la</a:t>
            </a:r>
            <a:r>
              <a:rPr lang="en-US" sz="1400" spc="-45"/>
              <a:t> </a:t>
            </a:r>
            <a:r>
              <a:rPr lang="en-US" sz="1400"/>
              <a:t>red</a:t>
            </a:r>
            <a:r>
              <a:rPr lang="en-US" sz="1400" spc="-60"/>
              <a:t> </a:t>
            </a:r>
            <a:r>
              <a:rPr lang="en-US" sz="1400"/>
              <a:t>de</a:t>
            </a:r>
            <a:r>
              <a:rPr lang="en-US" sz="1400" spc="-60"/>
              <a:t> </a:t>
            </a:r>
            <a:r>
              <a:rPr lang="en-US" sz="1400" spc="-10"/>
              <a:t>telecomunicaciones:</a:t>
            </a:r>
            <a:endParaRPr lang="en-US" sz="1400"/>
          </a:p>
          <a:p>
            <a:pPr marL="12700" marR="208279" indent="-228600">
              <a:lnSpc>
                <a:spcPct val="90000"/>
              </a:lnSpc>
              <a:spcBef>
                <a:spcPts val="2240"/>
              </a:spcBef>
              <a:buFont typeface="Arial" panose="020B0604020202020204" pitchFamily="34" charset="0"/>
              <a:buChar char="•"/>
            </a:pPr>
            <a:r>
              <a:rPr lang="en-US" sz="1400"/>
              <a:t>Una</a:t>
            </a:r>
            <a:r>
              <a:rPr lang="en-US" sz="1400" spc="-30"/>
              <a:t> </a:t>
            </a:r>
            <a:r>
              <a:rPr lang="en-US" sz="1400"/>
              <a:t>red</a:t>
            </a:r>
            <a:r>
              <a:rPr lang="en-US" sz="1400" spc="-55"/>
              <a:t> </a:t>
            </a:r>
            <a:r>
              <a:rPr lang="en-US" sz="1400"/>
              <a:t>de</a:t>
            </a:r>
            <a:r>
              <a:rPr lang="en-US" sz="1400" spc="-35"/>
              <a:t> </a:t>
            </a:r>
            <a:r>
              <a:rPr lang="en-US" sz="1400" spc="-10"/>
              <a:t>telecomunicaciones</a:t>
            </a:r>
            <a:r>
              <a:rPr lang="en-US" sz="1400"/>
              <a:t> es</a:t>
            </a:r>
            <a:r>
              <a:rPr lang="en-US" sz="1400" spc="-35"/>
              <a:t> </a:t>
            </a:r>
            <a:r>
              <a:rPr lang="en-US" sz="1400"/>
              <a:t>un</a:t>
            </a:r>
            <a:r>
              <a:rPr lang="en-US" sz="1400" spc="-35"/>
              <a:t> </a:t>
            </a:r>
            <a:r>
              <a:rPr lang="en-US" sz="1400"/>
              <a:t>conjunto</a:t>
            </a:r>
            <a:r>
              <a:rPr lang="en-US" sz="1400" spc="-30"/>
              <a:t> </a:t>
            </a:r>
            <a:r>
              <a:rPr lang="en-US" sz="1400" spc="-25"/>
              <a:t>de </a:t>
            </a:r>
            <a:r>
              <a:rPr lang="en-US" sz="1400"/>
              <a:t>dispositivos</a:t>
            </a:r>
            <a:r>
              <a:rPr lang="en-US" sz="1400" spc="-40"/>
              <a:t> </a:t>
            </a:r>
            <a:r>
              <a:rPr lang="en-US" sz="1400"/>
              <a:t>informáticos</a:t>
            </a:r>
            <a:r>
              <a:rPr lang="en-US" sz="1400" spc="-114"/>
              <a:t> </a:t>
            </a:r>
            <a:r>
              <a:rPr lang="en-US" sz="1400"/>
              <a:t>que</a:t>
            </a:r>
            <a:r>
              <a:rPr lang="en-US" sz="1400" spc="-90"/>
              <a:t> </a:t>
            </a:r>
            <a:r>
              <a:rPr lang="en-US" sz="1400"/>
              <a:t>se</a:t>
            </a:r>
            <a:r>
              <a:rPr lang="en-US" sz="1400" spc="-105"/>
              <a:t> </a:t>
            </a:r>
            <a:r>
              <a:rPr lang="en-US" sz="1400"/>
              <a:t>interconectan</a:t>
            </a:r>
            <a:r>
              <a:rPr lang="en-US" sz="1400" spc="-65"/>
              <a:t> </a:t>
            </a:r>
            <a:r>
              <a:rPr lang="en-US" sz="1400" spc="-10"/>
              <a:t>entre </a:t>
            </a:r>
            <a:r>
              <a:rPr lang="en-US" sz="1400"/>
              <a:t>sí</a:t>
            </a:r>
            <a:r>
              <a:rPr lang="en-US" sz="1400" spc="-35"/>
              <a:t> </a:t>
            </a:r>
            <a:r>
              <a:rPr lang="en-US" sz="1400"/>
              <a:t>a</a:t>
            </a:r>
            <a:r>
              <a:rPr lang="en-US" sz="1400" spc="-45"/>
              <a:t> </a:t>
            </a:r>
            <a:r>
              <a:rPr lang="en-US" sz="1400"/>
              <a:t>través</a:t>
            </a:r>
            <a:r>
              <a:rPr lang="en-US" sz="1400" spc="-30"/>
              <a:t> </a:t>
            </a:r>
            <a:r>
              <a:rPr lang="en-US" sz="1400"/>
              <a:t>de</a:t>
            </a:r>
            <a:r>
              <a:rPr lang="en-US" sz="1400" spc="-25"/>
              <a:t> </a:t>
            </a:r>
            <a:r>
              <a:rPr lang="en-US" sz="1400"/>
              <a:t>un</a:t>
            </a:r>
            <a:r>
              <a:rPr lang="en-US" sz="1400" spc="-25"/>
              <a:t> </a:t>
            </a:r>
            <a:r>
              <a:rPr lang="en-US" sz="1400"/>
              <a:t>medio</a:t>
            </a:r>
            <a:r>
              <a:rPr lang="en-US" sz="1400" spc="-35"/>
              <a:t> </a:t>
            </a:r>
            <a:r>
              <a:rPr lang="en-US" sz="1400" spc="-10"/>
              <a:t>físico.</a:t>
            </a:r>
            <a:endParaRPr lang="en-US" sz="1400"/>
          </a:p>
          <a:p>
            <a:pPr marL="12700" marR="448309" indent="-228600">
              <a:lnSpc>
                <a:spcPct val="90000"/>
              </a:lnSpc>
              <a:spcBef>
                <a:spcPts val="2165"/>
              </a:spcBef>
              <a:buFont typeface="Arial" panose="020B0604020202020204" pitchFamily="34" charset="0"/>
              <a:buChar char="•"/>
            </a:pPr>
            <a:r>
              <a:rPr lang="en-US" sz="1400"/>
              <a:t>Si</a:t>
            </a:r>
            <a:r>
              <a:rPr lang="en-US" sz="1400" spc="-60"/>
              <a:t> </a:t>
            </a:r>
            <a:r>
              <a:rPr lang="en-US" sz="1400"/>
              <a:t>colocamos</a:t>
            </a:r>
            <a:r>
              <a:rPr lang="en-US" sz="1400" spc="-60"/>
              <a:t> </a:t>
            </a:r>
            <a:r>
              <a:rPr lang="en-US" sz="1400"/>
              <a:t>una</a:t>
            </a:r>
            <a:r>
              <a:rPr lang="en-US" sz="1400" spc="-50"/>
              <a:t> </a:t>
            </a:r>
            <a:r>
              <a:rPr lang="en-US" sz="1400"/>
              <a:t>computadora</a:t>
            </a:r>
            <a:r>
              <a:rPr lang="en-US" sz="1400" spc="-65"/>
              <a:t> </a:t>
            </a:r>
            <a:r>
              <a:rPr lang="en-US" sz="1400"/>
              <a:t>en</a:t>
            </a:r>
            <a:r>
              <a:rPr lang="en-US" sz="1400" spc="-75"/>
              <a:t> </a:t>
            </a:r>
            <a:r>
              <a:rPr lang="en-US" sz="1400"/>
              <a:t>un</a:t>
            </a:r>
            <a:r>
              <a:rPr lang="en-US" sz="1400" spc="-60"/>
              <a:t> </a:t>
            </a:r>
            <a:r>
              <a:rPr lang="en-US" sz="1400"/>
              <a:t>desierto</a:t>
            </a:r>
            <a:r>
              <a:rPr lang="en-US" sz="1400" spc="-45"/>
              <a:t> </a:t>
            </a:r>
            <a:r>
              <a:rPr lang="en-US" sz="1400" spc="-25"/>
              <a:t>en </a:t>
            </a:r>
            <a:r>
              <a:rPr lang="en-US" sz="1400"/>
              <a:t>medio</a:t>
            </a:r>
            <a:r>
              <a:rPr lang="en-US" sz="1400" spc="-60"/>
              <a:t> </a:t>
            </a:r>
            <a:r>
              <a:rPr lang="en-US" sz="1400"/>
              <a:t>de</a:t>
            </a:r>
            <a:r>
              <a:rPr lang="en-US" sz="1400" spc="-45"/>
              <a:t> </a:t>
            </a:r>
            <a:r>
              <a:rPr lang="en-US" sz="1400"/>
              <a:t>la</a:t>
            </a:r>
            <a:r>
              <a:rPr lang="en-US" sz="1400" spc="-40"/>
              <a:t> </a:t>
            </a:r>
            <a:r>
              <a:rPr lang="en-US" sz="1400"/>
              <a:t>nada</a:t>
            </a:r>
            <a:r>
              <a:rPr lang="en-US" sz="1400" spc="-50"/>
              <a:t> </a:t>
            </a:r>
            <a:r>
              <a:rPr lang="en-US" sz="1400"/>
              <a:t>sin</a:t>
            </a:r>
            <a:r>
              <a:rPr lang="en-US" sz="1400" spc="-45"/>
              <a:t> </a:t>
            </a:r>
            <a:r>
              <a:rPr lang="en-US" sz="1400"/>
              <a:t>medios</a:t>
            </a:r>
            <a:r>
              <a:rPr lang="en-US" sz="1400" spc="-75"/>
              <a:t> </a:t>
            </a:r>
            <a:r>
              <a:rPr lang="en-US" sz="1400"/>
              <a:t>de</a:t>
            </a:r>
            <a:r>
              <a:rPr lang="en-US" sz="1400" spc="-50"/>
              <a:t> </a:t>
            </a:r>
            <a:r>
              <a:rPr lang="en-US" sz="1400"/>
              <a:t>comunicación</a:t>
            </a:r>
            <a:r>
              <a:rPr lang="en-US" sz="1400" spc="-45"/>
              <a:t> </a:t>
            </a:r>
            <a:r>
              <a:rPr lang="en-US" sz="1400" spc="-25"/>
              <a:t>es </a:t>
            </a:r>
            <a:r>
              <a:rPr lang="en-US" sz="1400"/>
              <a:t>solo</a:t>
            </a:r>
            <a:r>
              <a:rPr lang="en-US" sz="1400" spc="-50"/>
              <a:t> </a:t>
            </a:r>
            <a:r>
              <a:rPr lang="en-US" sz="1400"/>
              <a:t>una</a:t>
            </a:r>
            <a:r>
              <a:rPr lang="en-US" sz="1400" spc="-45"/>
              <a:t> </a:t>
            </a:r>
            <a:r>
              <a:rPr lang="en-US" sz="1400" spc="-10"/>
              <a:t>computadora.</a:t>
            </a:r>
            <a:endParaRPr lang="en-US" sz="1400"/>
          </a:p>
          <a:p>
            <a:pPr marL="12700" marR="5080" indent="-228600">
              <a:lnSpc>
                <a:spcPct val="90000"/>
              </a:lnSpc>
              <a:spcBef>
                <a:spcPts val="2140"/>
              </a:spcBef>
              <a:buFont typeface="Arial" panose="020B0604020202020204" pitchFamily="34" charset="0"/>
              <a:buChar char="•"/>
            </a:pPr>
            <a:r>
              <a:rPr lang="en-US" sz="1400"/>
              <a:t>Lo</a:t>
            </a:r>
            <a:r>
              <a:rPr lang="en-US" sz="1400" spc="-50"/>
              <a:t> </a:t>
            </a:r>
            <a:r>
              <a:rPr lang="en-US" sz="1400"/>
              <a:t>mismo</a:t>
            </a:r>
            <a:r>
              <a:rPr lang="en-US" sz="1400" spc="-120"/>
              <a:t> </a:t>
            </a:r>
            <a:r>
              <a:rPr lang="en-US" sz="1400"/>
              <a:t>sucede</a:t>
            </a:r>
            <a:r>
              <a:rPr lang="en-US" sz="1400" spc="-40"/>
              <a:t> </a:t>
            </a:r>
            <a:r>
              <a:rPr lang="en-US" sz="1400"/>
              <a:t>con</a:t>
            </a:r>
            <a:r>
              <a:rPr lang="en-US" sz="1400" spc="-65"/>
              <a:t> </a:t>
            </a:r>
            <a:r>
              <a:rPr lang="en-US" sz="1400"/>
              <a:t>nuestro</a:t>
            </a:r>
            <a:r>
              <a:rPr lang="en-US" sz="1400" spc="-30"/>
              <a:t> </a:t>
            </a:r>
            <a:r>
              <a:rPr lang="en-US" sz="1400"/>
              <a:t>router</a:t>
            </a:r>
            <a:r>
              <a:rPr lang="en-US" sz="1400" spc="-50"/>
              <a:t> </a:t>
            </a:r>
            <a:r>
              <a:rPr lang="en-US" sz="1400"/>
              <a:t>inalámbrico</a:t>
            </a:r>
            <a:r>
              <a:rPr lang="en-US" sz="1400" spc="-15"/>
              <a:t> </a:t>
            </a:r>
            <a:r>
              <a:rPr lang="en-US" sz="1400" spc="-25"/>
              <a:t>de </a:t>
            </a:r>
            <a:r>
              <a:rPr lang="en-US" sz="1400"/>
              <a:t>casa</a:t>
            </a:r>
            <a:r>
              <a:rPr lang="en-US" sz="1400" spc="-60"/>
              <a:t> </a:t>
            </a:r>
            <a:r>
              <a:rPr lang="en-US" sz="1400"/>
              <a:t>el</a:t>
            </a:r>
            <a:r>
              <a:rPr lang="en-US" sz="1400" spc="-50"/>
              <a:t> </a:t>
            </a:r>
            <a:r>
              <a:rPr lang="en-US" sz="1400"/>
              <a:t>cual</a:t>
            </a:r>
            <a:r>
              <a:rPr lang="en-US" sz="1400" spc="-50"/>
              <a:t> </a:t>
            </a:r>
            <a:r>
              <a:rPr lang="en-US" sz="1400"/>
              <a:t>si</a:t>
            </a:r>
            <a:r>
              <a:rPr lang="en-US" sz="1400" spc="-70"/>
              <a:t> </a:t>
            </a:r>
            <a:r>
              <a:rPr lang="en-US" sz="1400"/>
              <a:t>no</a:t>
            </a:r>
            <a:r>
              <a:rPr lang="en-US" sz="1400" spc="-45"/>
              <a:t> </a:t>
            </a:r>
            <a:r>
              <a:rPr lang="en-US" sz="1400"/>
              <a:t>está</a:t>
            </a:r>
            <a:r>
              <a:rPr lang="en-US" sz="1400" spc="-60"/>
              <a:t> </a:t>
            </a:r>
            <a:r>
              <a:rPr lang="en-US" sz="1400"/>
              <a:t>conectado</a:t>
            </a:r>
            <a:r>
              <a:rPr lang="en-US" sz="1400" spc="-45"/>
              <a:t> </a:t>
            </a:r>
            <a:r>
              <a:rPr lang="en-US" sz="1400"/>
              <a:t>a</a:t>
            </a:r>
            <a:r>
              <a:rPr lang="en-US" sz="1400" spc="-45"/>
              <a:t> </a:t>
            </a:r>
            <a:r>
              <a:rPr lang="en-US" sz="1400"/>
              <a:t>ningún</a:t>
            </a:r>
            <a:r>
              <a:rPr lang="en-US" sz="1400" spc="-30"/>
              <a:t> </a:t>
            </a:r>
            <a:r>
              <a:rPr lang="en-US" sz="1400" spc="-10"/>
              <a:t>dispositivo </a:t>
            </a:r>
            <a:r>
              <a:rPr lang="en-US" sz="1400"/>
              <a:t>no</a:t>
            </a:r>
            <a:r>
              <a:rPr lang="en-US" sz="1400" spc="-55"/>
              <a:t> </a:t>
            </a:r>
            <a:r>
              <a:rPr lang="en-US" sz="1400"/>
              <a:t>podrá</a:t>
            </a:r>
            <a:r>
              <a:rPr lang="en-US" sz="1400" spc="-50"/>
              <a:t> </a:t>
            </a:r>
            <a:r>
              <a:rPr lang="en-US" sz="1400"/>
              <a:t>comunicarse</a:t>
            </a:r>
            <a:r>
              <a:rPr lang="en-US" sz="1400" spc="-90"/>
              <a:t> </a:t>
            </a:r>
            <a:r>
              <a:rPr lang="en-US" sz="1400"/>
              <a:t>ni</a:t>
            </a:r>
            <a:r>
              <a:rPr lang="en-US" sz="1400" spc="-60"/>
              <a:t> </a:t>
            </a:r>
            <a:r>
              <a:rPr lang="en-US" sz="1400"/>
              <a:t>transportar</a:t>
            </a:r>
            <a:r>
              <a:rPr lang="en-US" sz="1400" spc="-60"/>
              <a:t> </a:t>
            </a:r>
            <a:r>
              <a:rPr lang="en-US" sz="1400" spc="-10"/>
              <a:t>datos</a:t>
            </a:r>
            <a:r>
              <a:rPr lang="en-US" sz="1400" spc="500"/>
              <a:t> </a:t>
            </a:r>
            <a:r>
              <a:rPr lang="en-US" sz="1400"/>
              <a:t>haciéndolo</a:t>
            </a:r>
            <a:r>
              <a:rPr lang="en-US" sz="1400" spc="-30"/>
              <a:t> </a:t>
            </a:r>
            <a:r>
              <a:rPr lang="en-US" sz="1400"/>
              <a:t>un</a:t>
            </a:r>
            <a:r>
              <a:rPr lang="en-US" sz="1400" spc="-100"/>
              <a:t> </a:t>
            </a:r>
            <a:r>
              <a:rPr lang="en-US" sz="1400"/>
              <a:t>dispositivo</a:t>
            </a:r>
            <a:r>
              <a:rPr lang="en-US" sz="1400" spc="-20"/>
              <a:t> </a:t>
            </a:r>
            <a:r>
              <a:rPr lang="en-US" sz="1400"/>
              <a:t>totalmente</a:t>
            </a:r>
            <a:r>
              <a:rPr lang="en-US" sz="1400" spc="-100"/>
              <a:t> </a:t>
            </a:r>
            <a:r>
              <a:rPr lang="en-US" sz="1400"/>
              <a:t>inútil</a:t>
            </a:r>
            <a:r>
              <a:rPr lang="en-US" sz="1400" spc="-40"/>
              <a:t> </a:t>
            </a:r>
            <a:r>
              <a:rPr lang="en-US" sz="1400"/>
              <a:t>si</a:t>
            </a:r>
            <a:r>
              <a:rPr lang="en-US" sz="1400" spc="-100"/>
              <a:t> </a:t>
            </a:r>
            <a:r>
              <a:rPr lang="en-US" sz="1400"/>
              <a:t>no</a:t>
            </a:r>
            <a:r>
              <a:rPr lang="en-US" sz="1400" spc="-75"/>
              <a:t> </a:t>
            </a:r>
            <a:r>
              <a:rPr lang="en-US" sz="1400" spc="-20"/>
              <a:t>esta </a:t>
            </a:r>
            <a:r>
              <a:rPr lang="en-US" sz="1400"/>
              <a:t>conectado</a:t>
            </a:r>
            <a:r>
              <a:rPr lang="en-US" sz="1400" spc="-50"/>
              <a:t> </a:t>
            </a:r>
            <a:r>
              <a:rPr lang="en-US" sz="1400"/>
              <a:t>a</a:t>
            </a:r>
            <a:r>
              <a:rPr lang="en-US" sz="1400" spc="-45"/>
              <a:t> </a:t>
            </a:r>
            <a:r>
              <a:rPr lang="en-US" sz="1400"/>
              <a:t>una</a:t>
            </a:r>
            <a:r>
              <a:rPr lang="en-US" sz="1400" spc="-50"/>
              <a:t> </a:t>
            </a:r>
            <a:r>
              <a:rPr lang="en-US" sz="1400" spc="-20"/>
              <a:t>red.</a:t>
            </a:r>
            <a:endParaRPr lang="en-US" sz="1400"/>
          </a:p>
        </p:txBody>
      </p:sp>
      <p:pic>
        <p:nvPicPr>
          <p:cNvPr id="7" name="Picture 4" descr="Esfera con una red de nodos conectados">
            <a:extLst>
              <a:ext uri="{FF2B5EF4-FFF2-40B4-BE49-F238E27FC236}">
                <a16:creationId xmlns:a16="http://schemas.microsoft.com/office/drawing/2014/main" id="{26FBCFCE-159C-6A8F-43E6-619666F5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</a:t>
            </a:r>
            <a:r>
              <a:rPr lang="en-US" sz="26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26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2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</a:t>
            </a:r>
            <a:r>
              <a:rPr lang="en-US" sz="26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2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telecomunicaciones?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</a:pPr>
            <a:r>
              <a:rPr lang="en-US" sz="2000"/>
              <a:t>En</a:t>
            </a:r>
            <a:r>
              <a:rPr lang="en-US" sz="2000" spc="-60"/>
              <a:t> </a:t>
            </a:r>
            <a:r>
              <a:rPr lang="en-US" sz="2000"/>
              <a:t>cambio</a:t>
            </a:r>
            <a:r>
              <a:rPr lang="en-US" sz="2000" spc="-75"/>
              <a:t> </a:t>
            </a:r>
            <a:r>
              <a:rPr lang="en-US" sz="2000"/>
              <a:t>cuando</a:t>
            </a:r>
            <a:r>
              <a:rPr lang="en-US" sz="2000" spc="-60"/>
              <a:t> </a:t>
            </a:r>
            <a:r>
              <a:rPr lang="en-US" sz="2000"/>
              <a:t>conectamos</a:t>
            </a:r>
            <a:r>
              <a:rPr lang="en-US" sz="2000" spc="-90"/>
              <a:t> </a:t>
            </a:r>
            <a:r>
              <a:rPr lang="en-US" sz="2000"/>
              <a:t>un</a:t>
            </a:r>
            <a:r>
              <a:rPr lang="en-US" sz="2000" spc="-60"/>
              <a:t> </a:t>
            </a:r>
            <a:r>
              <a:rPr lang="en-US" sz="2000"/>
              <a:t>conjunto</a:t>
            </a:r>
            <a:r>
              <a:rPr lang="en-US" sz="2000" spc="-60"/>
              <a:t> </a:t>
            </a:r>
            <a:r>
              <a:rPr lang="en-US" sz="2000"/>
              <a:t>de</a:t>
            </a:r>
            <a:r>
              <a:rPr lang="en-US" sz="2000" spc="-80"/>
              <a:t> </a:t>
            </a:r>
            <a:r>
              <a:rPr lang="en-US" sz="2000"/>
              <a:t>dispositivos</a:t>
            </a:r>
            <a:r>
              <a:rPr lang="en-US" sz="2000" spc="-5"/>
              <a:t> </a:t>
            </a:r>
            <a:r>
              <a:rPr lang="en-US" sz="2000"/>
              <a:t>informáticos</a:t>
            </a:r>
            <a:r>
              <a:rPr lang="en-US" sz="2000" spc="-90"/>
              <a:t> </a:t>
            </a:r>
            <a:r>
              <a:rPr lang="en-US" sz="2000"/>
              <a:t>y</a:t>
            </a:r>
            <a:r>
              <a:rPr lang="en-US" sz="2000" spc="-65"/>
              <a:t> </a:t>
            </a:r>
            <a:r>
              <a:rPr lang="en-US" sz="2000"/>
              <a:t>los</a:t>
            </a:r>
            <a:r>
              <a:rPr lang="en-US" sz="2000" spc="-75"/>
              <a:t> </a:t>
            </a:r>
            <a:r>
              <a:rPr lang="en-US" sz="2000" spc="-10"/>
              <a:t>interconectamos </a:t>
            </a:r>
            <a:r>
              <a:rPr lang="en-US" sz="2000"/>
              <a:t>por</a:t>
            </a:r>
            <a:r>
              <a:rPr lang="en-US" sz="2000" spc="-40"/>
              <a:t> </a:t>
            </a:r>
            <a:r>
              <a:rPr lang="en-US" sz="2000"/>
              <a:t>un</a:t>
            </a:r>
            <a:r>
              <a:rPr lang="en-US" sz="2000" spc="-35"/>
              <a:t> </a:t>
            </a:r>
            <a:r>
              <a:rPr lang="en-US" sz="2000"/>
              <a:t>medio</a:t>
            </a:r>
            <a:r>
              <a:rPr lang="en-US" sz="2000" spc="-45"/>
              <a:t> </a:t>
            </a:r>
            <a:r>
              <a:rPr lang="en-US" sz="2000"/>
              <a:t>físico</a:t>
            </a:r>
            <a:r>
              <a:rPr lang="en-US" sz="2000" spc="-70"/>
              <a:t> </a:t>
            </a:r>
            <a:r>
              <a:rPr lang="en-US" sz="2000"/>
              <a:t>como</a:t>
            </a:r>
            <a:r>
              <a:rPr lang="en-US" sz="2000" spc="-75"/>
              <a:t> </a:t>
            </a:r>
            <a:r>
              <a:rPr lang="en-US" sz="2000"/>
              <a:t>cables</a:t>
            </a:r>
            <a:r>
              <a:rPr lang="en-US" sz="2000" spc="-20"/>
              <a:t> </a:t>
            </a:r>
            <a:r>
              <a:rPr lang="en-US" sz="2000"/>
              <a:t>o</a:t>
            </a:r>
            <a:r>
              <a:rPr lang="en-US" sz="2000" spc="-45"/>
              <a:t> </a:t>
            </a:r>
            <a:r>
              <a:rPr lang="en-US" sz="2000"/>
              <a:t>redes</a:t>
            </a:r>
            <a:r>
              <a:rPr lang="en-US" sz="2000" spc="-35"/>
              <a:t> </a:t>
            </a:r>
            <a:r>
              <a:rPr lang="en-US" sz="2000"/>
              <a:t>inalámbricas</a:t>
            </a:r>
            <a:r>
              <a:rPr lang="en-US" sz="2000" spc="-20"/>
              <a:t> </a:t>
            </a:r>
            <a:r>
              <a:rPr lang="en-US" sz="2000"/>
              <a:t>o</a:t>
            </a:r>
            <a:r>
              <a:rPr lang="en-US" sz="2000" spc="-45"/>
              <a:t> </a:t>
            </a:r>
            <a:r>
              <a:rPr lang="en-US" sz="2000"/>
              <a:t>Wifi</a:t>
            </a:r>
            <a:r>
              <a:rPr lang="en-US" sz="2000" spc="-95"/>
              <a:t> </a:t>
            </a:r>
            <a:r>
              <a:rPr lang="en-US" sz="2000"/>
              <a:t>(wireless</a:t>
            </a:r>
            <a:r>
              <a:rPr lang="en-US" sz="2000" spc="15"/>
              <a:t> </a:t>
            </a:r>
            <a:r>
              <a:rPr lang="en-US" sz="2000"/>
              <a:t>también</a:t>
            </a:r>
            <a:r>
              <a:rPr lang="en-US" sz="2000" spc="-55"/>
              <a:t> </a:t>
            </a:r>
            <a:r>
              <a:rPr lang="en-US" sz="2000"/>
              <a:t>es</a:t>
            </a:r>
            <a:r>
              <a:rPr lang="en-US" sz="2000" spc="-40"/>
              <a:t> </a:t>
            </a:r>
            <a:r>
              <a:rPr lang="en-US" sz="2000"/>
              <a:t>un</a:t>
            </a:r>
            <a:r>
              <a:rPr lang="en-US" sz="2000" spc="-35"/>
              <a:t> </a:t>
            </a:r>
            <a:r>
              <a:rPr lang="en-US" sz="2000" spc="-10"/>
              <a:t>medio </a:t>
            </a:r>
            <a:r>
              <a:rPr lang="en-US" sz="2000"/>
              <a:t>físico)</a:t>
            </a:r>
            <a:r>
              <a:rPr lang="en-US" sz="2000" spc="-80"/>
              <a:t> </a:t>
            </a:r>
            <a:r>
              <a:rPr lang="en-US" sz="2000"/>
              <a:t>formamos</a:t>
            </a:r>
            <a:r>
              <a:rPr lang="en-US" sz="2000" spc="-114"/>
              <a:t> </a:t>
            </a:r>
            <a:r>
              <a:rPr lang="en-US" sz="2000"/>
              <a:t>una</a:t>
            </a:r>
            <a:r>
              <a:rPr lang="en-US" sz="2000" spc="-60"/>
              <a:t> </a:t>
            </a:r>
            <a:r>
              <a:rPr lang="en-US" sz="2000"/>
              <a:t>red</a:t>
            </a:r>
            <a:r>
              <a:rPr lang="en-US" sz="2000" spc="-45"/>
              <a:t> </a:t>
            </a:r>
            <a:r>
              <a:rPr lang="en-US" sz="2000"/>
              <a:t>cuya función</a:t>
            </a:r>
            <a:r>
              <a:rPr lang="en-US" sz="2000" spc="-70"/>
              <a:t> </a:t>
            </a:r>
            <a:r>
              <a:rPr lang="en-US" sz="2000"/>
              <a:t>es</a:t>
            </a:r>
            <a:r>
              <a:rPr lang="en-US" sz="2000" spc="-50"/>
              <a:t> </a:t>
            </a:r>
            <a:r>
              <a:rPr lang="en-US" sz="2000"/>
              <a:t>poder</a:t>
            </a:r>
            <a:r>
              <a:rPr lang="en-US" sz="2000" spc="-40"/>
              <a:t> </a:t>
            </a:r>
            <a:r>
              <a:rPr lang="en-US" sz="2000"/>
              <a:t>transportar</a:t>
            </a:r>
            <a:r>
              <a:rPr lang="en-US" sz="2000" spc="-55"/>
              <a:t> </a:t>
            </a:r>
            <a:r>
              <a:rPr lang="en-US" sz="2000"/>
              <a:t>datos</a:t>
            </a:r>
            <a:r>
              <a:rPr lang="en-US" sz="2000" spc="-40"/>
              <a:t> </a:t>
            </a:r>
            <a:r>
              <a:rPr lang="en-US" sz="2000"/>
              <a:t>de</a:t>
            </a:r>
            <a:r>
              <a:rPr lang="en-US" sz="2000" spc="-65"/>
              <a:t> </a:t>
            </a:r>
            <a:r>
              <a:rPr lang="en-US" sz="2000"/>
              <a:t>un</a:t>
            </a:r>
            <a:r>
              <a:rPr lang="en-US" sz="2000" spc="-50"/>
              <a:t> </a:t>
            </a:r>
            <a:r>
              <a:rPr lang="en-US" sz="2000"/>
              <a:t>dispositivo</a:t>
            </a:r>
            <a:r>
              <a:rPr lang="en-US" sz="2000" spc="20"/>
              <a:t> </a:t>
            </a:r>
            <a:r>
              <a:rPr lang="en-US" sz="2000"/>
              <a:t>a</a:t>
            </a:r>
            <a:r>
              <a:rPr lang="en-US" sz="2000" spc="-55"/>
              <a:t> </a:t>
            </a:r>
            <a:r>
              <a:rPr lang="en-US" sz="2000" spc="-10"/>
              <a:t>otro.</a:t>
            </a:r>
            <a:endParaRPr lang="en-US"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6" y="1145019"/>
            <a:ext cx="6903720" cy="45679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98450"/>
            <a:r>
              <a:rPr lang="en-US" sz="5400"/>
              <a:t>Internet</a:t>
            </a:r>
            <a:r>
              <a:rPr lang="en-US" sz="5400" spc="50"/>
              <a:t> </a:t>
            </a:r>
            <a:r>
              <a:rPr lang="en-US" sz="5400"/>
              <a:t>y</a:t>
            </a:r>
            <a:r>
              <a:rPr lang="en-US" sz="5400" spc="-15"/>
              <a:t> </a:t>
            </a:r>
            <a:r>
              <a:rPr lang="en-US" sz="5400"/>
              <a:t>red</a:t>
            </a:r>
            <a:r>
              <a:rPr lang="en-US" sz="5400" spc="-5"/>
              <a:t> </a:t>
            </a:r>
            <a:r>
              <a:rPr lang="en-US" sz="5400" spc="-10"/>
              <a:t>interoceánica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200"/>
              <a:t>Es</a:t>
            </a:r>
            <a:r>
              <a:rPr lang="en-US" sz="2200" spc="-85"/>
              <a:t> </a:t>
            </a:r>
            <a:r>
              <a:rPr lang="en-US" sz="2200"/>
              <a:t>muy</a:t>
            </a:r>
            <a:r>
              <a:rPr lang="en-US" sz="2200" spc="-40"/>
              <a:t> </a:t>
            </a:r>
            <a:r>
              <a:rPr lang="en-US" sz="2200"/>
              <a:t>importante</a:t>
            </a:r>
            <a:r>
              <a:rPr lang="en-US" sz="2200" spc="-25"/>
              <a:t> </a:t>
            </a:r>
            <a:r>
              <a:rPr lang="en-US" sz="2200"/>
              <a:t>entender</a:t>
            </a:r>
            <a:r>
              <a:rPr lang="en-US" sz="2200" spc="-25"/>
              <a:t> </a:t>
            </a:r>
            <a:r>
              <a:rPr lang="en-US" sz="2200"/>
              <a:t>un</a:t>
            </a:r>
            <a:r>
              <a:rPr lang="en-US" sz="2200" spc="-50"/>
              <a:t> </a:t>
            </a:r>
            <a:r>
              <a:rPr lang="en-US" sz="2200"/>
              <a:t>concepto,</a:t>
            </a:r>
            <a:r>
              <a:rPr lang="en-US" sz="2200" spc="-70"/>
              <a:t> </a:t>
            </a:r>
            <a:r>
              <a:rPr lang="en-US" sz="2200"/>
              <a:t>¡no</a:t>
            </a:r>
            <a:r>
              <a:rPr lang="en-US" sz="2200" spc="-25"/>
              <a:t> </a:t>
            </a:r>
            <a:r>
              <a:rPr lang="en-US" sz="2200"/>
              <a:t>nos</a:t>
            </a:r>
            <a:r>
              <a:rPr lang="en-US" sz="2200" spc="-60"/>
              <a:t> </a:t>
            </a:r>
            <a:r>
              <a:rPr lang="en-US" sz="2200"/>
              <a:t>comunicamos</a:t>
            </a:r>
            <a:r>
              <a:rPr lang="en-US" sz="2200" spc="-20"/>
              <a:t> </a:t>
            </a:r>
            <a:r>
              <a:rPr lang="en-US" sz="2200"/>
              <a:t>por</a:t>
            </a:r>
            <a:r>
              <a:rPr lang="en-US" sz="2200" spc="-50"/>
              <a:t> </a:t>
            </a:r>
            <a:r>
              <a:rPr lang="en-US" sz="2200" spc="-10"/>
              <a:t>telepatía!</a:t>
            </a:r>
            <a:endParaRPr lang="en-US" sz="2200"/>
          </a:p>
          <a:p>
            <a:pPr marL="12700" indent="-228600">
              <a:lnSpc>
                <a:spcPct val="9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lang="en-US" sz="2200"/>
              <a:t>Si</a:t>
            </a:r>
            <a:r>
              <a:rPr lang="en-US" sz="2200" spc="-75"/>
              <a:t> </a:t>
            </a:r>
            <a:r>
              <a:rPr lang="en-US" sz="2200"/>
              <a:t>estamos</a:t>
            </a:r>
            <a:r>
              <a:rPr lang="en-US" sz="2200" spc="-35"/>
              <a:t> </a:t>
            </a:r>
            <a:r>
              <a:rPr lang="en-US" sz="2200"/>
              <a:t>en</a:t>
            </a:r>
            <a:r>
              <a:rPr lang="en-US" sz="2200" spc="-65"/>
              <a:t> </a:t>
            </a:r>
            <a:r>
              <a:rPr lang="en-US" sz="2200"/>
              <a:t>américa</a:t>
            </a:r>
            <a:r>
              <a:rPr lang="en-US" sz="2200" spc="-20"/>
              <a:t> </a:t>
            </a:r>
            <a:r>
              <a:rPr lang="en-US" sz="2200"/>
              <a:t>y</a:t>
            </a:r>
            <a:r>
              <a:rPr lang="en-US" sz="2200" spc="-55"/>
              <a:t> </a:t>
            </a:r>
            <a:r>
              <a:rPr lang="en-US" sz="2200"/>
              <a:t>deseamos</a:t>
            </a:r>
            <a:r>
              <a:rPr lang="en-US" sz="2200" spc="-30"/>
              <a:t> </a:t>
            </a:r>
            <a:r>
              <a:rPr lang="en-US" sz="2200"/>
              <a:t>comunicarnos</a:t>
            </a:r>
            <a:r>
              <a:rPr lang="en-US" sz="2200" spc="-20"/>
              <a:t> </a:t>
            </a:r>
            <a:r>
              <a:rPr lang="en-US" sz="2200"/>
              <a:t>con</a:t>
            </a:r>
            <a:r>
              <a:rPr lang="en-US" sz="2200" spc="-65"/>
              <a:t> </a:t>
            </a:r>
            <a:r>
              <a:rPr lang="en-US" sz="2200"/>
              <a:t>Europa</a:t>
            </a:r>
            <a:r>
              <a:rPr lang="en-US" sz="2200" spc="-40"/>
              <a:t> </a:t>
            </a:r>
            <a:r>
              <a:rPr lang="en-US" sz="2200"/>
              <a:t>literalmente</a:t>
            </a:r>
            <a:r>
              <a:rPr lang="en-US" sz="2200" spc="-20"/>
              <a:t> </a:t>
            </a:r>
            <a:r>
              <a:rPr lang="en-US" sz="2200"/>
              <a:t>existen</a:t>
            </a:r>
            <a:r>
              <a:rPr lang="en-US" sz="2200" spc="-75"/>
              <a:t> </a:t>
            </a:r>
            <a:r>
              <a:rPr lang="en-US" sz="2200"/>
              <a:t>cables</a:t>
            </a:r>
            <a:r>
              <a:rPr lang="en-US" sz="2200" spc="-55"/>
              <a:t> </a:t>
            </a:r>
            <a:r>
              <a:rPr lang="en-US" sz="2200" spc="-25"/>
              <a:t>que</a:t>
            </a:r>
            <a:endParaRPr lang="en-US" sz="22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/>
              <a:t>cruza</a:t>
            </a:r>
            <a:r>
              <a:rPr lang="en-US" sz="2200" spc="-45"/>
              <a:t> </a:t>
            </a:r>
            <a:r>
              <a:rPr lang="en-US" sz="2200"/>
              <a:t>todo</a:t>
            </a:r>
            <a:r>
              <a:rPr lang="en-US" sz="2200" spc="-45"/>
              <a:t> </a:t>
            </a:r>
            <a:r>
              <a:rPr lang="en-US" sz="2200"/>
              <a:t>el</a:t>
            </a:r>
            <a:r>
              <a:rPr lang="en-US" sz="2200" spc="-55"/>
              <a:t> </a:t>
            </a:r>
            <a:r>
              <a:rPr lang="en-US" sz="2200"/>
              <a:t>océano</a:t>
            </a:r>
            <a:r>
              <a:rPr lang="en-US" sz="2200" spc="-65"/>
              <a:t> </a:t>
            </a:r>
            <a:r>
              <a:rPr lang="en-US" sz="2200"/>
              <a:t>atlántico</a:t>
            </a:r>
            <a:r>
              <a:rPr lang="en-US" sz="2200" spc="-65"/>
              <a:t> </a:t>
            </a:r>
            <a:r>
              <a:rPr lang="en-US" sz="2200"/>
              <a:t>para</a:t>
            </a:r>
            <a:r>
              <a:rPr lang="en-US" sz="2200" spc="-40"/>
              <a:t> </a:t>
            </a:r>
            <a:r>
              <a:rPr lang="en-US" sz="2200"/>
              <a:t>comunicarnos</a:t>
            </a:r>
            <a:r>
              <a:rPr lang="en-US" sz="2200" spc="-15"/>
              <a:t> </a:t>
            </a:r>
            <a:r>
              <a:rPr lang="en-US" sz="2200"/>
              <a:t>entre</a:t>
            </a:r>
            <a:r>
              <a:rPr lang="en-US" sz="2200" spc="-45"/>
              <a:t> </a:t>
            </a:r>
            <a:r>
              <a:rPr lang="en-US" sz="2200"/>
              <a:t>los</a:t>
            </a:r>
            <a:r>
              <a:rPr lang="en-US" sz="2200" spc="-55"/>
              <a:t> </a:t>
            </a:r>
            <a:r>
              <a:rPr lang="en-US" sz="2200" spc="-10"/>
              <a:t>continentes</a:t>
            </a:r>
            <a:endParaRPr lang="en-US" sz="2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40" y="824571"/>
            <a:ext cx="4014216" cy="24391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840" y="4121077"/>
            <a:ext cx="3995928" cy="2092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Internet</a:t>
            </a:r>
            <a:r>
              <a:rPr lang="en-US" sz="4000" kern="1200" spc="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4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</a:t>
            </a:r>
            <a:r>
              <a:rPr lang="en-US" sz="4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interoceánica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Aquí</a:t>
            </a:r>
            <a:r>
              <a:rPr lang="en-US" sz="1700" kern="1200" spc="-2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</a:t>
            </a:r>
            <a:r>
              <a:rPr lang="en-US" sz="17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mapa</a:t>
            </a:r>
            <a:r>
              <a:rPr lang="en-US" sz="1700" kern="1200" spc="-7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700" kern="1200" spc="-2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muestra</a:t>
            </a:r>
            <a:r>
              <a:rPr lang="en-US" sz="1700" kern="1200" spc="-7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enlaces</a:t>
            </a:r>
            <a:r>
              <a:rPr lang="en-US" sz="17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17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fibra</a:t>
            </a:r>
            <a:r>
              <a:rPr lang="en-US" sz="1700" kern="1200" spc="-4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óptica</a:t>
            </a:r>
            <a:r>
              <a:rPr lang="en-US" sz="17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7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interoceánicas:</a:t>
            </a:r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7161" y="1966293"/>
            <a:ext cx="9557676" cy="44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1323</Words>
  <Application>Microsoft Office PowerPoint</Application>
  <PresentationFormat>Panorámica</PresentationFormat>
  <Paragraphs>99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Arial Black</vt:lpstr>
      <vt:lpstr>Calibri</vt:lpstr>
      <vt:lpstr>Tema de Office</vt:lpstr>
      <vt:lpstr>Introducción a las redes</vt:lpstr>
      <vt:lpstr>Agenda</vt:lpstr>
      <vt:lpstr>La era de las Telecomunicaciones</vt:lpstr>
      <vt:lpstr>La era de las Telecomunicaciones</vt:lpstr>
      <vt:lpstr>¿Qué es una red?</vt:lpstr>
      <vt:lpstr>¿Qué es una red de telecomunicaciones?</vt:lpstr>
      <vt:lpstr>¿Qué es una red de telecomunicaciones?</vt:lpstr>
      <vt:lpstr>Internet y red interoceánica</vt:lpstr>
      <vt:lpstr>Internet y red interoceánica</vt:lpstr>
      <vt:lpstr>Elementos de una red</vt:lpstr>
      <vt:lpstr>Dispositivos finales</vt:lpstr>
      <vt:lpstr>Servidores</vt:lpstr>
      <vt:lpstr>Dispositivos Intermedios</vt:lpstr>
      <vt:lpstr>Dispositivos Intermedios</vt:lpstr>
      <vt:lpstr>Dispositivos Intermedios</vt:lpstr>
      <vt:lpstr>Dispositivos Intermedios</vt:lpstr>
      <vt:lpstr>Dispositivos Intermedios</vt:lpstr>
      <vt:lpstr>Dispositivos Intermedios</vt:lpstr>
      <vt:lpstr>Medios de transmisión</vt:lpstr>
      <vt:lpstr>Medios de transmisión</vt:lpstr>
      <vt:lpstr>Tarjeta de red - NIC</vt:lpstr>
      <vt:lpstr>Presentación de PowerPoint</vt:lpstr>
      <vt:lpstr>Ejercicio</vt:lpstr>
      <vt:lpstr>Ejercicio</vt:lpstr>
      <vt:lpstr>Introducción a las redes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 Contreras Marin</dc:creator>
  <cp:lastModifiedBy>Cesar Alonso Morera Alpizar</cp:lastModifiedBy>
  <cp:revision>48</cp:revision>
  <dcterms:created xsi:type="dcterms:W3CDTF">2024-06-12T20:14:23Z</dcterms:created>
  <dcterms:modified xsi:type="dcterms:W3CDTF">2024-07-21T22:15:48Z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2024-06-12T00:00:00Z</vt:filetime>
  </property>
</Properties>
</file>