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461E9-EFD8-44DE-B205-63DFED877B39}" v="423" dt="2022-09-27T23:49:19.471"/>
    <p1510:client id="{5F6A6F4C-3B42-D72B-3256-8CA3A51DDC9B}" v="204" dt="2022-09-28T03:56:16.741"/>
    <p1510:client id="{A988ACB9-BA96-3742-0AD9-A2FCCA6F2535}" v="1380" dt="2022-09-28T06:11:41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NTONIO ALVARADO CANO" userId="S::l2218m002@slp.tecnm.mx::c168668f-83aa-4b50-b929-8910e82861a9" providerId="AD" clId="Web-{0FB461E9-EFD8-44DE-B205-63DFED877B39}"/>
    <pc:docChg chg="modSld">
      <pc:chgData name="JUAN ANTONIO ALVARADO CANO" userId="S::l2218m002@slp.tecnm.mx::c168668f-83aa-4b50-b929-8910e82861a9" providerId="AD" clId="Web-{0FB461E9-EFD8-44DE-B205-63DFED877B39}" dt="2022-09-27T23:49:06.877" v="306"/>
      <pc:docMkLst>
        <pc:docMk/>
      </pc:docMkLst>
      <pc:sldChg chg="addSp delSp modSp">
        <pc:chgData name="JUAN ANTONIO ALVARADO CANO" userId="S::l2218m002@slp.tecnm.mx::c168668f-83aa-4b50-b929-8910e82861a9" providerId="AD" clId="Web-{0FB461E9-EFD8-44DE-B205-63DFED877B39}" dt="2022-09-27T23:49:06.877" v="306"/>
        <pc:sldMkLst>
          <pc:docMk/>
          <pc:sldMk cId="2406273178" sldId="256"/>
        </pc:sldMkLst>
        <pc:spChg chg="del">
          <ac:chgData name="JUAN ANTONIO ALVARADO CANO" userId="S::l2218m002@slp.tecnm.mx::c168668f-83aa-4b50-b929-8910e82861a9" providerId="AD" clId="Web-{0FB461E9-EFD8-44DE-B205-63DFED877B39}" dt="2022-09-27T23:28:05.176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JUAN ANTONIO ALVARADO CANO" userId="S::l2218m002@slp.tecnm.mx::c168668f-83aa-4b50-b929-8910e82861a9" providerId="AD" clId="Web-{0FB461E9-EFD8-44DE-B205-63DFED877B39}" dt="2022-09-27T23:28:09.582" v="1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JUAN ANTONIO ALVARADO CANO" userId="S::l2218m002@slp.tecnm.mx::c168668f-83aa-4b50-b929-8910e82861a9" providerId="AD" clId="Web-{0FB461E9-EFD8-44DE-B205-63DFED877B39}" dt="2022-09-27T23:49:04.080" v="302" actId="20577"/>
          <ac:spMkLst>
            <pc:docMk/>
            <pc:sldMk cId="2406273178" sldId="256"/>
            <ac:spMk id="4" creationId="{51AE9EA6-E91D-2647-487A-6D1286084B70}"/>
          </ac:spMkLst>
        </pc:spChg>
        <pc:spChg chg="add mod">
          <ac:chgData name="JUAN ANTONIO ALVARADO CANO" userId="S::l2218m002@slp.tecnm.mx::c168668f-83aa-4b50-b929-8910e82861a9" providerId="AD" clId="Web-{0FB461E9-EFD8-44DE-B205-63DFED877B39}" dt="2022-09-27T23:46:53.263" v="285" actId="20577"/>
          <ac:spMkLst>
            <pc:docMk/>
            <pc:sldMk cId="2406273178" sldId="256"/>
            <ac:spMk id="5" creationId="{7990D242-50B3-93AC-0BBC-059A529DCEAA}"/>
          </ac:spMkLst>
        </pc:spChg>
        <pc:spChg chg="add mod">
          <ac:chgData name="JUAN ANTONIO ALVARADO CANO" userId="S::l2218m002@slp.tecnm.mx::c168668f-83aa-4b50-b929-8910e82861a9" providerId="AD" clId="Web-{0FB461E9-EFD8-44DE-B205-63DFED877B39}" dt="2022-09-27T23:47:06.295" v="288" actId="1076"/>
          <ac:spMkLst>
            <pc:docMk/>
            <pc:sldMk cId="2406273178" sldId="256"/>
            <ac:spMk id="8" creationId="{C81DFB52-DE37-BCCC-C934-EEFF1D7D41D3}"/>
          </ac:spMkLst>
        </pc:spChg>
        <pc:graphicFrameChg chg="add del mod modGraphic">
          <ac:chgData name="JUAN ANTONIO ALVARADO CANO" userId="S::l2218m002@slp.tecnm.mx::c168668f-83aa-4b50-b929-8910e82861a9" providerId="AD" clId="Web-{0FB461E9-EFD8-44DE-B205-63DFED877B39}" dt="2022-09-27T23:42:40.785" v="136"/>
          <ac:graphicFrameMkLst>
            <pc:docMk/>
            <pc:sldMk cId="2406273178" sldId="256"/>
            <ac:graphicFrameMk id="6" creationId="{FFEEC261-774F-273E-F1CA-408765A9B5BA}"/>
          </ac:graphicFrameMkLst>
        </pc:graphicFrameChg>
        <pc:graphicFrameChg chg="add mod modGraphic">
          <ac:chgData name="JUAN ANTONIO ALVARADO CANO" userId="S::l2218m002@slp.tecnm.mx::c168668f-83aa-4b50-b929-8910e82861a9" providerId="AD" clId="Web-{0FB461E9-EFD8-44DE-B205-63DFED877B39}" dt="2022-09-27T23:49:06.877" v="306"/>
          <ac:graphicFrameMkLst>
            <pc:docMk/>
            <pc:sldMk cId="2406273178" sldId="256"/>
            <ac:graphicFrameMk id="7" creationId="{DC70A735-24CB-3FAD-54AB-A4B7B026289F}"/>
          </ac:graphicFrameMkLst>
        </pc:graphicFrameChg>
      </pc:sldChg>
    </pc:docChg>
  </pc:docChgLst>
  <pc:docChgLst>
    <pc:chgData name="JUAN ANTONIO ALVARADO CANO" userId="S::l2218m002@slp.tecnm.mx::c168668f-83aa-4b50-b929-8910e82861a9" providerId="AD" clId="Web-{A988ACB9-BA96-3742-0AD9-A2FCCA6F2535}"/>
    <pc:docChg chg="addSld modSld sldOrd addMainMaster delMainMaster">
      <pc:chgData name="JUAN ANTONIO ALVARADO CANO" userId="S::l2218m002@slp.tecnm.mx::c168668f-83aa-4b50-b929-8910e82861a9" providerId="AD" clId="Web-{A988ACB9-BA96-3742-0AD9-A2FCCA6F2535}" dt="2022-09-28T06:11:41.120" v="993"/>
      <pc:docMkLst>
        <pc:docMk/>
      </pc:docMkLst>
      <pc:sldChg chg="addSp modSp mod ord modClrScheme chgLayout">
        <pc:chgData name="JUAN ANTONIO ALVARADO CANO" userId="S::l2218m002@slp.tecnm.mx::c168668f-83aa-4b50-b929-8910e82861a9" providerId="AD" clId="Web-{A988ACB9-BA96-3742-0AD9-A2FCCA6F2535}" dt="2022-09-28T06:11:41.120" v="993"/>
        <pc:sldMkLst>
          <pc:docMk/>
          <pc:sldMk cId="2406273178" sldId="256"/>
        </pc:sldMkLst>
        <pc:spChg chg="mod">
          <ac:chgData name="JUAN ANTONIO ALVARADO CANO" userId="S::l2218m002@slp.tecnm.mx::c168668f-83aa-4b50-b929-8910e82861a9" providerId="AD" clId="Web-{A988ACB9-BA96-3742-0AD9-A2FCCA6F2535}" dt="2022-09-28T06:11:41.120" v="993"/>
          <ac:spMkLst>
            <pc:docMk/>
            <pc:sldMk cId="2406273178" sldId="256"/>
            <ac:spMk id="2" creationId="{CD5A934A-2706-A343-C88F-BC1363977A88}"/>
          </ac:spMkLst>
        </pc:spChg>
        <pc:spChg chg="mod">
          <ac:chgData name="JUAN ANTONIO ALVARADO CANO" userId="S::l2218m002@slp.tecnm.mx::c168668f-83aa-4b50-b929-8910e82861a9" providerId="AD" clId="Web-{A988ACB9-BA96-3742-0AD9-A2FCCA6F2535}" dt="2022-09-28T06:11:36.588" v="992"/>
          <ac:spMkLst>
            <pc:docMk/>
            <pc:sldMk cId="2406273178" sldId="256"/>
            <ac:spMk id="3" creationId="{80D3CFB3-EE4E-5DDA-3A88-955F9F4F0651}"/>
          </ac:spMkLst>
        </pc:spChg>
        <pc:picChg chg="add mod">
          <ac:chgData name="JUAN ANTONIO ALVARADO CANO" userId="S::l2218m002@slp.tecnm.mx::c168668f-83aa-4b50-b929-8910e82861a9" providerId="AD" clId="Web-{A988ACB9-BA96-3742-0AD9-A2FCCA6F2535}" dt="2022-09-28T04:26:12.450" v="10" actId="1076"/>
          <ac:picMkLst>
            <pc:docMk/>
            <pc:sldMk cId="2406273178" sldId="256"/>
            <ac:picMk id="4" creationId="{EA272A55-E5F7-1621-A899-B1D49EB811CB}"/>
          </ac:picMkLst>
        </pc:picChg>
        <pc:picChg chg="add mod">
          <ac:chgData name="JUAN ANTONIO ALVARADO CANO" userId="S::l2218m002@slp.tecnm.mx::c168668f-83aa-4b50-b929-8910e82861a9" providerId="AD" clId="Web-{A988ACB9-BA96-3742-0AD9-A2FCCA6F2535}" dt="2022-09-28T04:28:15.938" v="20" actId="1076"/>
          <ac:picMkLst>
            <pc:docMk/>
            <pc:sldMk cId="2406273178" sldId="256"/>
            <ac:picMk id="5" creationId="{F1CD8D2B-C8F6-D35F-91C1-19840BC920DD}"/>
          </ac:picMkLst>
        </pc:picChg>
      </pc:sldChg>
      <pc:sldChg chg="addSp delSp modSp mod setBg modClrScheme chgLayout">
        <pc:chgData name="JUAN ANTONIO ALVARADO CANO" userId="S::l2218m002@slp.tecnm.mx::c168668f-83aa-4b50-b929-8910e82861a9" providerId="AD" clId="Web-{A988ACB9-BA96-3742-0AD9-A2FCCA6F2535}" dt="2022-09-28T06:07:27.076" v="962"/>
        <pc:sldMkLst>
          <pc:docMk/>
          <pc:sldMk cId="1788906485" sldId="257"/>
        </pc:sldMkLst>
        <pc:spChg chg="del">
          <ac:chgData name="JUAN ANTONIO ALVARADO CANO" userId="S::l2218m002@slp.tecnm.mx::c168668f-83aa-4b50-b929-8910e82861a9" providerId="AD" clId="Web-{A988ACB9-BA96-3742-0AD9-A2FCCA6F2535}" dt="2022-09-28T04:39:19.365" v="68"/>
          <ac:spMkLst>
            <pc:docMk/>
            <pc:sldMk cId="1788906485" sldId="257"/>
            <ac:spMk id="2" creationId="{ADB49723-D786-9BFD-7D89-39B767D458A3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7:27.076" v="962"/>
          <ac:spMkLst>
            <pc:docMk/>
            <pc:sldMk cId="1788906485" sldId="257"/>
            <ac:spMk id="4" creationId="{8224305B-F2DF-3D4A-912F-651DA7E8A831}"/>
          </ac:spMkLst>
        </pc:spChg>
        <pc:spChg chg="del mod">
          <ac:chgData name="JUAN ANTONIO ALVARADO CANO" userId="S::l2218m002@slp.tecnm.mx::c168668f-83aa-4b50-b929-8910e82861a9" providerId="AD" clId="Web-{A988ACB9-BA96-3742-0AD9-A2FCCA6F2535}" dt="2022-09-28T04:45:07.844" v="75"/>
          <ac:spMkLst>
            <pc:docMk/>
            <pc:sldMk cId="1788906485" sldId="257"/>
            <ac:spMk id="6" creationId="{E1A97DCE-A0B1-BBDB-82AC-4ED36ABDC26C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07:10.589" v="265"/>
          <ac:spMkLst>
            <pc:docMk/>
            <pc:sldMk cId="1788906485" sldId="257"/>
            <ac:spMk id="12" creationId="{2B566528-1B12-4246-9431-5C2D7D081168}"/>
          </ac:spMkLst>
        </pc:spChg>
        <pc:grpChg chg="add del">
          <ac:chgData name="JUAN ANTONIO ALVARADO CANO" userId="S::l2218m002@slp.tecnm.mx::c168668f-83aa-4b50-b929-8910e82861a9" providerId="AD" clId="Web-{A988ACB9-BA96-3742-0AD9-A2FCCA6F2535}" dt="2022-09-28T05:07:10.589" v="265"/>
          <ac:grpSpMkLst>
            <pc:docMk/>
            <pc:sldMk cId="1788906485" sldId="257"/>
            <ac:grpSpMk id="14" creationId="{287F69AB-2350-44E3-9076-00265B93F313}"/>
          </ac:grpSpMkLst>
        </pc:grpChg>
        <pc:grpChg chg="add del">
          <ac:chgData name="JUAN ANTONIO ALVARADO CANO" userId="S::l2218m002@slp.tecnm.mx::c168668f-83aa-4b50-b929-8910e82861a9" providerId="AD" clId="Web-{A988ACB9-BA96-3742-0AD9-A2FCCA6F2535}" dt="2022-09-28T05:07:10.589" v="265"/>
          <ac:grpSpMkLst>
            <pc:docMk/>
            <pc:sldMk cId="1788906485" sldId="257"/>
            <ac:grpSpMk id="18" creationId="{3EA7D759-6BEF-4CBD-A325-BCFA77832B3F}"/>
          </ac:grpSpMkLst>
        </pc:grpChg>
        <pc:graphicFrameChg chg="del mod">
          <ac:chgData name="JUAN ANTONIO ALVARADO CANO" userId="S::l2218m002@slp.tecnm.mx::c168668f-83aa-4b50-b929-8910e82861a9" providerId="AD" clId="Web-{A988ACB9-BA96-3742-0AD9-A2FCCA6F2535}" dt="2022-09-28T04:44:56.797" v="73"/>
          <ac:graphicFrameMkLst>
            <pc:docMk/>
            <pc:sldMk cId="1788906485" sldId="257"/>
            <ac:graphicFrameMk id="5" creationId="{52DADB31-63C4-0137-E7E6-C22CF84EA722}"/>
          </ac:graphicFrameMkLst>
        </pc:graphicFrameChg>
        <pc:picChg chg="add mod">
          <ac:chgData name="JUAN ANTONIO ALVARADO CANO" userId="S::l2218m002@slp.tecnm.mx::c168668f-83aa-4b50-b929-8910e82861a9" providerId="AD" clId="Web-{A988ACB9-BA96-3742-0AD9-A2FCCA6F2535}" dt="2022-09-28T05:07:10.589" v="265"/>
          <ac:picMkLst>
            <pc:docMk/>
            <pc:sldMk cId="1788906485" sldId="257"/>
            <ac:picMk id="3" creationId="{1757BF0C-B915-64FD-C1EA-5F5A7E634018}"/>
          </ac:picMkLst>
        </pc:picChg>
        <pc:picChg chg="add mod ord">
          <ac:chgData name="JUAN ANTONIO ALVARADO CANO" userId="S::l2218m002@slp.tecnm.mx::c168668f-83aa-4b50-b929-8910e82861a9" providerId="AD" clId="Web-{A988ACB9-BA96-3742-0AD9-A2FCCA6F2535}" dt="2022-09-28T05:07:10.589" v="265"/>
          <ac:picMkLst>
            <pc:docMk/>
            <pc:sldMk cId="1788906485" sldId="257"/>
            <ac:picMk id="7" creationId="{4187C0D3-0263-60E0-C9D7-5379337594FC}"/>
          </ac:picMkLst>
        </pc:picChg>
      </pc:sldChg>
      <pc:sldChg chg="addSp delSp modSp new mod modClrScheme chgLayout">
        <pc:chgData name="JUAN ANTONIO ALVARADO CANO" userId="S::l2218m002@slp.tecnm.mx::c168668f-83aa-4b50-b929-8910e82861a9" providerId="AD" clId="Web-{A988ACB9-BA96-3742-0AD9-A2FCCA6F2535}" dt="2022-09-28T06:08:49.469" v="970"/>
        <pc:sldMkLst>
          <pc:docMk/>
          <pc:sldMk cId="1097265240" sldId="258"/>
        </pc:sldMkLst>
        <pc:spChg chg="add del">
          <ac:chgData name="JUAN ANTONIO ALVARADO CANO" userId="S::l2218m002@slp.tecnm.mx::c168668f-83aa-4b50-b929-8910e82861a9" providerId="AD" clId="Web-{A988ACB9-BA96-3742-0AD9-A2FCCA6F2535}" dt="2022-09-28T04:53:29.750" v="192"/>
          <ac:spMkLst>
            <pc:docMk/>
            <pc:sldMk cId="1097265240" sldId="258"/>
            <ac:spMk id="2" creationId="{EE26475D-7243-1577-93FB-5148D94D15DB}"/>
          </ac:spMkLst>
        </pc:spChg>
        <pc:spChg chg="add del mod">
          <ac:chgData name="JUAN ANTONIO ALVARADO CANO" userId="S::l2218m002@slp.tecnm.mx::c168668f-83aa-4b50-b929-8910e82861a9" providerId="AD" clId="Web-{A988ACB9-BA96-3742-0AD9-A2FCCA6F2535}" dt="2022-09-28T04:57:13.790" v="219"/>
          <ac:spMkLst>
            <pc:docMk/>
            <pc:sldMk cId="1097265240" sldId="258"/>
            <ac:spMk id="6" creationId="{911BC5A4-2DA8-B302-E951-458CDF99158E}"/>
          </ac:spMkLst>
        </pc:spChg>
        <pc:spChg chg="add del mod">
          <ac:chgData name="JUAN ANTONIO ALVARADO CANO" userId="S::l2218m002@slp.tecnm.mx::c168668f-83aa-4b50-b929-8910e82861a9" providerId="AD" clId="Web-{A988ACB9-BA96-3742-0AD9-A2FCCA6F2535}" dt="2022-09-28T04:54:51.755" v="202"/>
          <ac:spMkLst>
            <pc:docMk/>
            <pc:sldMk cId="1097265240" sldId="258"/>
            <ac:spMk id="9" creationId="{50235AAE-2FAD-8A8E-5175-A2AD1087FCF3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8:46.125" v="969"/>
          <ac:spMkLst>
            <pc:docMk/>
            <pc:sldMk cId="1097265240" sldId="258"/>
            <ac:spMk id="10" creationId="{A65E4E7D-1C75-57C2-6651-60FFAD7E5EBC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8:49.469" v="970"/>
          <ac:spMkLst>
            <pc:docMk/>
            <pc:sldMk cId="1097265240" sldId="258"/>
            <ac:spMk id="11" creationId="{F8AAE9EC-69BB-58DE-226F-5D4EB840335B}"/>
          </ac:spMkLst>
        </pc:spChg>
        <pc:graphicFrameChg chg="add mod">
          <ac:chgData name="JUAN ANTONIO ALVARADO CANO" userId="S::l2218m002@slp.tecnm.mx::c168668f-83aa-4b50-b929-8910e82861a9" providerId="AD" clId="Web-{A988ACB9-BA96-3742-0AD9-A2FCCA6F2535}" dt="2022-09-28T04:53:24.218" v="191" actId="1076"/>
          <ac:graphicFrameMkLst>
            <pc:docMk/>
            <pc:sldMk cId="1097265240" sldId="258"/>
            <ac:graphicFrameMk id="5" creationId="{7E408481-AE68-009F-3656-D17895EEC08C}"/>
          </ac:graphicFrameMkLst>
        </pc:graphicFrameChg>
        <pc:picChg chg="add del mod">
          <ac:chgData name="JUAN ANTONIO ALVARADO CANO" userId="S::l2218m002@slp.tecnm.mx::c168668f-83aa-4b50-b929-8910e82861a9" providerId="AD" clId="Web-{A988ACB9-BA96-3742-0AD9-A2FCCA6F2535}" dt="2022-09-28T04:44:45.984" v="72"/>
          <ac:picMkLst>
            <pc:docMk/>
            <pc:sldMk cId="1097265240" sldId="258"/>
            <ac:picMk id="3" creationId="{52219E4C-2EE3-7156-F54A-A41149D61176}"/>
          </ac:picMkLst>
        </pc:picChg>
        <pc:picChg chg="add mod">
          <ac:chgData name="JUAN ANTONIO ALVARADO CANO" userId="S::l2218m002@slp.tecnm.mx::c168668f-83aa-4b50-b929-8910e82861a9" providerId="AD" clId="Web-{A988ACB9-BA96-3742-0AD9-A2FCCA6F2535}" dt="2022-09-28T04:49:46.759" v="89" actId="1076"/>
          <ac:picMkLst>
            <pc:docMk/>
            <pc:sldMk cId="1097265240" sldId="258"/>
            <ac:picMk id="7" creationId="{C387F481-A33F-DAB6-5E9A-A3E026E10DCA}"/>
          </ac:picMkLst>
        </pc:picChg>
        <pc:picChg chg="add mod">
          <ac:chgData name="JUAN ANTONIO ALVARADO CANO" userId="S::l2218m002@slp.tecnm.mx::c168668f-83aa-4b50-b929-8910e82861a9" providerId="AD" clId="Web-{A988ACB9-BA96-3742-0AD9-A2FCCA6F2535}" dt="2022-09-28T04:49:55.712" v="90" actId="1076"/>
          <ac:picMkLst>
            <pc:docMk/>
            <pc:sldMk cId="1097265240" sldId="258"/>
            <ac:picMk id="8" creationId="{FE6E152F-9714-56F1-A3AA-1683C4E8E564}"/>
          </ac:picMkLst>
        </pc:picChg>
      </pc:sldChg>
      <pc:sldChg chg="addSp delSp modSp new mod ord setBg modClrScheme chgLayout">
        <pc:chgData name="JUAN ANTONIO ALVARADO CANO" userId="S::l2218m002@slp.tecnm.mx::c168668f-83aa-4b50-b929-8910e82861a9" providerId="AD" clId="Web-{A988ACB9-BA96-3742-0AD9-A2FCCA6F2535}" dt="2022-09-28T06:10:48.665" v="991"/>
        <pc:sldMkLst>
          <pc:docMk/>
          <pc:sldMk cId="2151543121" sldId="259"/>
        </pc:sldMkLst>
        <pc:spChg chg="add del mod">
          <ac:chgData name="JUAN ANTONIO ALVARADO CANO" userId="S::l2218m002@slp.tecnm.mx::c168668f-83aa-4b50-b929-8910e82861a9" providerId="AD" clId="Web-{A988ACB9-BA96-3742-0AD9-A2FCCA6F2535}" dt="2022-09-28T05:11:25.238" v="337"/>
          <ac:spMkLst>
            <pc:docMk/>
            <pc:sldMk cId="2151543121" sldId="259"/>
            <ac:spMk id="2" creationId="{6B3B70BC-29A3-1934-9412-2180B5D8C3F3}"/>
          </ac:spMkLst>
        </pc:spChg>
        <pc:spChg chg="add del mod">
          <ac:chgData name="JUAN ANTONIO ALVARADO CANO" userId="S::l2218m002@slp.tecnm.mx::c168668f-83aa-4b50-b929-8910e82861a9" providerId="AD" clId="Web-{A988ACB9-BA96-3742-0AD9-A2FCCA6F2535}" dt="2022-09-28T05:36:06.692" v="633"/>
          <ac:spMkLst>
            <pc:docMk/>
            <pc:sldMk cId="2151543121" sldId="259"/>
            <ac:spMk id="3" creationId="{E53CBB70-1566-946A-E6E3-31BADC786D0F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9:12.236" v="972"/>
          <ac:spMkLst>
            <pc:docMk/>
            <pc:sldMk cId="2151543121" sldId="259"/>
            <ac:spMk id="4" creationId="{F510E50D-3525-5C56-D5C5-FBAB36CF8A7F}"/>
          </ac:spMkLst>
        </pc:spChg>
        <pc:spChg chg="add del mod">
          <ac:chgData name="JUAN ANTONIO ALVARADO CANO" userId="S::l2218m002@slp.tecnm.mx::c168668f-83aa-4b50-b929-8910e82861a9" providerId="AD" clId="Web-{A988ACB9-BA96-3742-0AD9-A2FCCA6F2535}" dt="2022-09-28T05:36:06.692" v="632"/>
          <ac:spMkLst>
            <pc:docMk/>
            <pc:sldMk cId="2151543121" sldId="259"/>
            <ac:spMk id="5" creationId="{EAE1CB36-5332-9A70-B65F-229495DF28BD}"/>
          </ac:spMkLst>
        </pc:spChg>
        <pc:spChg chg="add del mod">
          <ac:chgData name="JUAN ANTONIO ALVARADO CANO" userId="S::l2218m002@slp.tecnm.mx::c168668f-83aa-4b50-b929-8910e82861a9" providerId="AD" clId="Web-{A988ACB9-BA96-3742-0AD9-A2FCCA6F2535}" dt="2022-09-28T05:14:51.291" v="368"/>
          <ac:spMkLst>
            <pc:docMk/>
            <pc:sldMk cId="2151543121" sldId="259"/>
            <ac:spMk id="6" creationId="{E4963773-1466-C158-DB8D-7D660B752534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07:15.371" v="266"/>
          <ac:spMkLst>
            <pc:docMk/>
            <pc:sldMk cId="2151543121" sldId="259"/>
            <ac:spMk id="7" creationId="{2B566528-1B12-4246-9431-5C2D7D081168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15:10.119" v="371"/>
          <ac:spMkLst>
            <pc:docMk/>
            <pc:sldMk cId="2151543121" sldId="259"/>
            <ac:spMk id="8" creationId="{14A307EB-68E3-1FB8-57EF-9DF1621C5CCF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07:15.371" v="266"/>
          <ac:spMkLst>
            <pc:docMk/>
            <pc:sldMk cId="2151543121" sldId="259"/>
            <ac:spMk id="9" creationId="{2E80C965-DB6D-4F81-9E9E-B027384D0BD6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07:15.371" v="266"/>
          <ac:spMkLst>
            <pc:docMk/>
            <pc:sldMk cId="2151543121" sldId="259"/>
            <ac:spMk id="11" creationId="{A580F890-B085-4E95-96AA-55AEBEC5CE6E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8:56.860" v="971"/>
          <ac:spMkLst>
            <pc:docMk/>
            <pc:sldMk cId="2151543121" sldId="259"/>
            <ac:spMk id="12" creationId="{E7BD4B24-6A61-57A9-E059-CDE4E7B971DE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07:15.371" v="266"/>
          <ac:spMkLst>
            <pc:docMk/>
            <pc:sldMk cId="2151543121" sldId="259"/>
            <ac:spMk id="13" creationId="{D3F51FEB-38FB-4F6C-9F7B-2F2AFAB65463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9:12.251" v="973"/>
          <ac:spMkLst>
            <pc:docMk/>
            <pc:sldMk cId="2151543121" sldId="259"/>
            <ac:spMk id="14" creationId="{22FC0DB4-2362-FD0F-09B6-7777B2D20A74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07:15.371" v="266"/>
          <ac:spMkLst>
            <pc:docMk/>
            <pc:sldMk cId="2151543121" sldId="259"/>
            <ac:spMk id="15" creationId="{1E547BA6-BAE0-43BB-A7CA-60F69CE252F0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10:04.003" v="981"/>
          <ac:spMkLst>
            <pc:docMk/>
            <pc:sldMk cId="2151543121" sldId="259"/>
            <ac:spMk id="16" creationId="{4AC96704-1F9C-B97F-F921-065B7F3A6ECE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43:38.862" v="698"/>
          <ac:spMkLst>
            <pc:docMk/>
            <pc:sldMk cId="2151543121" sldId="259"/>
            <ac:spMk id="17" creationId="{E9F1BE64-C988-E623-48E1-8B5B9D6E3E70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10:08.768" v="982" actId="1076"/>
          <ac:spMkLst>
            <pc:docMk/>
            <pc:sldMk cId="2151543121" sldId="259"/>
            <ac:spMk id="18" creationId="{65D8F9D5-EE78-1127-31D0-99EAD43D2735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9:48.987" v="978"/>
          <ac:spMkLst>
            <pc:docMk/>
            <pc:sldMk cId="2151543121" sldId="259"/>
            <ac:spMk id="19" creationId="{75AFB1CC-B449-8869-9610-633E41F47C32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9:54.956" v="979" actId="1076"/>
          <ac:spMkLst>
            <pc:docMk/>
            <pc:sldMk cId="2151543121" sldId="259"/>
            <ac:spMk id="20" creationId="{5373415A-61A0-B9A2-FF8D-E3FC12C78D20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10:48.665" v="991"/>
          <ac:spMkLst>
            <pc:docMk/>
            <pc:sldMk cId="2151543121" sldId="259"/>
            <ac:spMk id="21" creationId="{75F47DBA-2BBD-ECFA-920A-E98DE5F3B5A1}"/>
          </ac:spMkLst>
        </pc:spChg>
        <pc:picChg chg="add mod ord">
          <ac:chgData name="JUAN ANTONIO ALVARADO CANO" userId="S::l2218m002@slp.tecnm.mx::c168668f-83aa-4b50-b929-8910e82861a9" providerId="AD" clId="Web-{A988ACB9-BA96-3742-0AD9-A2FCCA6F2535}" dt="2022-09-28T05:56:42.151" v="812"/>
          <ac:picMkLst>
            <pc:docMk/>
            <pc:sldMk cId="2151543121" sldId="259"/>
            <ac:picMk id="10" creationId="{134A7678-BE3E-1EBC-F748-F4F2B40C7B6A}"/>
          </ac:picMkLst>
        </pc:picChg>
      </pc:sldChg>
      <pc:sldChg chg="addSp modSp add mod replId modClrScheme chgLayout">
        <pc:chgData name="JUAN ANTONIO ALVARADO CANO" userId="S::l2218m002@slp.tecnm.mx::c168668f-83aa-4b50-b929-8910e82861a9" providerId="AD" clId="Web-{A988ACB9-BA96-3742-0AD9-A2FCCA6F2535}" dt="2022-09-28T06:08:39.672" v="968"/>
        <pc:sldMkLst>
          <pc:docMk/>
          <pc:sldMk cId="3556480211" sldId="260"/>
        </pc:sldMkLst>
        <pc:spChg chg="add mod">
          <ac:chgData name="JUAN ANTONIO ALVARADO CANO" userId="S::l2218m002@slp.tecnm.mx::c168668f-83aa-4b50-b929-8910e82861a9" providerId="AD" clId="Web-{A988ACB9-BA96-3742-0AD9-A2FCCA6F2535}" dt="2022-09-28T05:16:10.293" v="378" actId="14100"/>
          <ac:spMkLst>
            <pc:docMk/>
            <pc:sldMk cId="3556480211" sldId="260"/>
            <ac:spMk id="2" creationId="{CA0D4DF5-6022-3664-C47B-88F8161E86AA}"/>
          </ac:spMkLst>
        </pc:spChg>
        <pc:spChg chg="mod">
          <ac:chgData name="JUAN ANTONIO ALVARADO CANO" userId="S::l2218m002@slp.tecnm.mx::c168668f-83aa-4b50-b929-8910e82861a9" providerId="AD" clId="Web-{A988ACB9-BA96-3742-0AD9-A2FCCA6F2535}" dt="2022-09-28T06:08:31.672" v="965"/>
          <ac:spMkLst>
            <pc:docMk/>
            <pc:sldMk cId="3556480211" sldId="260"/>
            <ac:spMk id="4" creationId="{F510E50D-3525-5C56-D5C5-FBAB36CF8A7F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5:27:09.598" v="467" actId="1076"/>
          <ac:spMkLst>
            <pc:docMk/>
            <pc:sldMk cId="3556480211" sldId="260"/>
            <ac:spMk id="6" creationId="{6B07FF89-F4C2-1139-452D-B322B5794D78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5:27:09.613" v="468" actId="1076"/>
          <ac:spMkLst>
            <pc:docMk/>
            <pc:sldMk cId="3556480211" sldId="260"/>
            <ac:spMk id="7" creationId="{E8BDA5F9-E0D0-CEAF-C67A-AD031430E16C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8:34.141" v="966"/>
          <ac:spMkLst>
            <pc:docMk/>
            <pc:sldMk cId="3556480211" sldId="260"/>
            <ac:spMk id="8" creationId="{70687396-F621-345A-3322-95C2F2F9750F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8:37" v="967"/>
          <ac:spMkLst>
            <pc:docMk/>
            <pc:sldMk cId="3556480211" sldId="260"/>
            <ac:spMk id="9" creationId="{B02B9E18-1D50-6DD4-8BEB-A617417BC6B3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7:47.186" v="964"/>
          <ac:spMkLst>
            <pc:docMk/>
            <pc:sldMk cId="3556480211" sldId="260"/>
            <ac:spMk id="10" creationId="{8A5EEB74-904F-3B3D-677E-BBABA1F930B1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8:39.672" v="968"/>
          <ac:spMkLst>
            <pc:docMk/>
            <pc:sldMk cId="3556480211" sldId="260"/>
            <ac:spMk id="11" creationId="{7CF2833E-BF40-2A06-D15C-B385F8FF1D88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7:38.936" v="963"/>
          <ac:spMkLst>
            <pc:docMk/>
            <pc:sldMk cId="3556480211" sldId="260"/>
            <ac:spMk id="12" creationId="{45C10913-64C4-9401-D922-F6094C66FD0A}"/>
          </ac:spMkLst>
        </pc:spChg>
      </pc:sldChg>
      <pc:sldChg chg="addSp modSp new mod modClrScheme chgLayout">
        <pc:chgData name="JUAN ANTONIO ALVARADO CANO" userId="S::l2218m002@slp.tecnm.mx::c168668f-83aa-4b50-b929-8910e82861a9" providerId="AD" clId="Web-{A988ACB9-BA96-3742-0AD9-A2FCCA6F2535}" dt="2022-09-28T06:05:41.745" v="958" actId="1076"/>
        <pc:sldMkLst>
          <pc:docMk/>
          <pc:sldMk cId="3959895367" sldId="261"/>
        </pc:sldMkLst>
        <pc:spChg chg="add mod">
          <ac:chgData name="JUAN ANTONIO ALVARADO CANO" userId="S::l2218m002@slp.tecnm.mx::c168668f-83aa-4b50-b929-8910e82861a9" providerId="AD" clId="Web-{A988ACB9-BA96-3742-0AD9-A2FCCA6F2535}" dt="2022-09-28T06:05:41.745" v="958" actId="1076"/>
          <ac:spMkLst>
            <pc:docMk/>
            <pc:sldMk cId="3959895367" sldId="261"/>
            <ac:spMk id="2" creationId="{9CA345F9-F8FB-1E59-FB9C-7A29D3D474AC}"/>
          </ac:spMkLst>
        </pc:spChg>
      </pc:sldChg>
      <pc:sldMasterChg chg="del delSldLayout">
        <pc:chgData name="JUAN ANTONIO ALVARADO CANO" userId="S::l2218m002@slp.tecnm.mx::c168668f-83aa-4b50-b929-8910e82861a9" providerId="AD" clId="Web-{A988ACB9-BA96-3742-0AD9-A2FCCA6F2535}" dt="2022-09-28T06:05:31.041" v="957"/>
        <pc:sldMasterMkLst>
          <pc:docMk/>
          <pc:sldMasterMk cId="2933118997" sldId="2147483648"/>
        </pc:sldMasterMkLst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 modSldLayout">
        <pc:chgData name="JUAN ANTONIO ALVARADO CANO" userId="S::l2218m002@slp.tecnm.mx::c168668f-83aa-4b50-b929-8910e82861a9" providerId="AD" clId="Web-{A988ACB9-BA96-3742-0AD9-A2FCCA6F2535}" dt="2022-09-28T06:05:31.041" v="957"/>
        <pc:sldMasterMkLst>
          <pc:docMk/>
          <pc:sldMasterMk cId="2586696830" sldId="2147483660"/>
        </pc:sldMasterMkLst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2344417346" sldId="2147483661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1817497726" sldId="2147483662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1894585337" sldId="2147483663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4135310241" sldId="2147483664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2377744805" sldId="2147483665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3167209651" sldId="2147483666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1663613591" sldId="2147483667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1607075746" sldId="2147483668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2468392838" sldId="2147483669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350035679" sldId="2147483670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2817214400" sldId="2147483671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3930855011" sldId="2147483672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1444290695" sldId="2147483673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214312638" sldId="2147483674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3093339779" sldId="2147483675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362608727" sldId="2147483676"/>
          </pc:sldLayoutMkLst>
        </pc:sldLayoutChg>
      </pc:sldMasterChg>
    </pc:docChg>
  </pc:docChgLst>
  <pc:docChgLst>
    <pc:chgData name="JUAN ANTONIO ALVARADO CANO" userId="S::l2218m002@slp.tecnm.mx::c168668f-83aa-4b50-b929-8910e82861a9" providerId="AD" clId="Web-{5F6A6F4C-3B42-D72B-3256-8CA3A51DDC9B}"/>
    <pc:docChg chg="addSld modSld">
      <pc:chgData name="JUAN ANTONIO ALVARADO CANO" userId="S::l2218m002@slp.tecnm.mx::c168668f-83aa-4b50-b929-8910e82861a9" providerId="AD" clId="Web-{5F6A6F4C-3B42-D72B-3256-8CA3A51DDC9B}" dt="2022-09-28T03:55:59.960" v="122"/>
      <pc:docMkLst>
        <pc:docMk/>
      </pc:docMkLst>
      <pc:sldChg chg="addSp delSp modSp">
        <pc:chgData name="JUAN ANTONIO ALVARADO CANO" userId="S::l2218m002@slp.tecnm.mx::c168668f-83aa-4b50-b929-8910e82861a9" providerId="AD" clId="Web-{5F6A6F4C-3B42-D72B-3256-8CA3A51DDC9B}" dt="2022-09-28T03:53:32.877" v="106"/>
        <pc:sldMkLst>
          <pc:docMk/>
          <pc:sldMk cId="2406273178" sldId="256"/>
        </pc:sldMkLst>
        <pc:spChg chg="add mod">
          <ac:chgData name="JUAN ANTONIO ALVARADO CANO" userId="S::l2218m002@slp.tecnm.mx::c168668f-83aa-4b50-b929-8910e82861a9" providerId="AD" clId="Web-{5F6A6F4C-3B42-D72B-3256-8CA3A51DDC9B}" dt="2022-09-28T03:51:13.763" v="54" actId="14100"/>
          <ac:spMkLst>
            <pc:docMk/>
            <pc:sldMk cId="2406273178" sldId="256"/>
            <ac:spMk id="2" creationId="{CD5A934A-2706-A343-C88F-BC1363977A88}"/>
          </ac:spMkLst>
        </pc:spChg>
        <pc:spChg chg="add mod">
          <ac:chgData name="JUAN ANTONIO ALVARADO CANO" userId="S::l2218m002@slp.tecnm.mx::c168668f-83aa-4b50-b929-8910e82861a9" providerId="AD" clId="Web-{5F6A6F4C-3B42-D72B-3256-8CA3A51DDC9B}" dt="2022-09-28T03:52:34.906" v="97" actId="20577"/>
          <ac:spMkLst>
            <pc:docMk/>
            <pc:sldMk cId="2406273178" sldId="256"/>
            <ac:spMk id="3" creationId="{80D3CFB3-EE4E-5DDA-3A88-955F9F4F0651}"/>
          </ac:spMkLst>
        </pc:spChg>
        <pc:spChg chg="del mod">
          <ac:chgData name="JUAN ANTONIO ALVARADO CANO" userId="S::l2218m002@slp.tecnm.mx::c168668f-83aa-4b50-b929-8910e82861a9" providerId="AD" clId="Web-{5F6A6F4C-3B42-D72B-3256-8CA3A51DDC9B}" dt="2022-09-28T03:41:34.980" v="17"/>
          <ac:spMkLst>
            <pc:docMk/>
            <pc:sldMk cId="2406273178" sldId="256"/>
            <ac:spMk id="4" creationId="{51AE9EA6-E91D-2647-487A-6D1286084B70}"/>
          </ac:spMkLst>
        </pc:spChg>
        <pc:spChg chg="add del mod">
          <ac:chgData name="JUAN ANTONIO ALVARADO CANO" userId="S::l2218m002@slp.tecnm.mx::c168668f-83aa-4b50-b929-8910e82861a9" providerId="AD" clId="Web-{5F6A6F4C-3B42-D72B-3256-8CA3A51DDC9B}" dt="2022-09-28T03:53:32.877" v="106"/>
          <ac:spMkLst>
            <pc:docMk/>
            <pc:sldMk cId="2406273178" sldId="256"/>
            <ac:spMk id="5" creationId="{7990D242-50B3-93AC-0BBC-059A529DCEAA}"/>
          </ac:spMkLst>
        </pc:spChg>
        <pc:spChg chg="del">
          <ac:chgData name="JUAN ANTONIO ALVARADO CANO" userId="S::l2218m002@slp.tecnm.mx::c168668f-83aa-4b50-b929-8910e82861a9" providerId="AD" clId="Web-{5F6A6F4C-3B42-D72B-3256-8CA3A51DDC9B}" dt="2022-09-28T03:42:22.122" v="20"/>
          <ac:spMkLst>
            <pc:docMk/>
            <pc:sldMk cId="2406273178" sldId="256"/>
            <ac:spMk id="8" creationId="{C81DFB52-DE37-BCCC-C934-EEFF1D7D41D3}"/>
          </ac:spMkLst>
        </pc:spChg>
        <pc:graphicFrameChg chg="add del mod modGraphic">
          <ac:chgData name="JUAN ANTONIO ALVARADO CANO" userId="S::l2218m002@slp.tecnm.mx::c168668f-83aa-4b50-b929-8910e82861a9" providerId="AD" clId="Web-{5F6A6F4C-3B42-D72B-3256-8CA3A51DDC9B}" dt="2022-09-28T03:53:18.142" v="104"/>
          <ac:graphicFrameMkLst>
            <pc:docMk/>
            <pc:sldMk cId="2406273178" sldId="256"/>
            <ac:graphicFrameMk id="7" creationId="{DC70A735-24CB-3FAD-54AB-A4B7B026289F}"/>
          </ac:graphicFrameMkLst>
        </pc:graphicFrameChg>
      </pc:sldChg>
      <pc:sldChg chg="addSp delSp modSp new">
        <pc:chgData name="JUAN ANTONIO ALVARADO CANO" userId="S::l2218m002@slp.tecnm.mx::c168668f-83aa-4b50-b929-8910e82861a9" providerId="AD" clId="Web-{5F6A6F4C-3B42-D72B-3256-8CA3A51DDC9B}" dt="2022-09-28T03:55:59.960" v="122"/>
        <pc:sldMkLst>
          <pc:docMk/>
          <pc:sldMk cId="1788906485" sldId="257"/>
        </pc:sldMkLst>
        <pc:spChg chg="add">
          <ac:chgData name="JUAN ANTONIO ALVARADO CANO" userId="S::l2218m002@slp.tecnm.mx::c168668f-83aa-4b50-b929-8910e82861a9" providerId="AD" clId="Web-{5F6A6F4C-3B42-D72B-3256-8CA3A51DDC9B}" dt="2022-09-28T03:42:24.279" v="21"/>
          <ac:spMkLst>
            <pc:docMk/>
            <pc:sldMk cId="1788906485" sldId="257"/>
            <ac:spMk id="2" creationId="{ADB49723-D786-9BFD-7D89-39B767D458A3}"/>
          </ac:spMkLst>
        </pc:spChg>
        <pc:spChg chg="add del">
          <ac:chgData name="JUAN ANTONIO ALVARADO CANO" userId="S::l2218m002@slp.tecnm.mx::c168668f-83aa-4b50-b929-8910e82861a9" providerId="AD" clId="Web-{5F6A6F4C-3B42-D72B-3256-8CA3A51DDC9B}" dt="2022-09-28T03:53:09.658" v="101"/>
          <ac:spMkLst>
            <pc:docMk/>
            <pc:sldMk cId="1788906485" sldId="257"/>
            <ac:spMk id="3" creationId="{CF42BF67-7ED9-8C19-E036-D569265E87BB}"/>
          </ac:spMkLst>
        </pc:spChg>
        <pc:spChg chg="add mod">
          <ac:chgData name="JUAN ANTONIO ALVARADO CANO" userId="S::l2218m002@slp.tecnm.mx::c168668f-83aa-4b50-b929-8910e82861a9" providerId="AD" clId="Web-{5F6A6F4C-3B42-D72B-3256-8CA3A51DDC9B}" dt="2022-09-28T03:55:35.006" v="109" actId="1076"/>
          <ac:spMkLst>
            <pc:docMk/>
            <pc:sldMk cId="1788906485" sldId="257"/>
            <ac:spMk id="6" creationId="{E1A97DCE-A0B1-BBDB-82AC-4ED36ABDC26C}"/>
          </ac:spMkLst>
        </pc:spChg>
        <pc:graphicFrameChg chg="add mod modGraphic">
          <ac:chgData name="JUAN ANTONIO ALVARADO CANO" userId="S::l2218m002@slp.tecnm.mx::c168668f-83aa-4b50-b929-8910e82861a9" providerId="AD" clId="Web-{5F6A6F4C-3B42-D72B-3256-8CA3A51DDC9B}" dt="2022-09-28T03:55:59.960" v="122"/>
          <ac:graphicFrameMkLst>
            <pc:docMk/>
            <pc:sldMk cId="1788906485" sldId="257"/>
            <ac:graphicFrameMk id="5" creationId="{52DADB31-63C4-0137-E7E6-C22CF84EA72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1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21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5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29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9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8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4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0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1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7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9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A345F9-F8FB-1E59-FB9C-7A29D3D474AC}"/>
              </a:ext>
            </a:extLst>
          </p:cNvPr>
          <p:cNvSpPr txBox="1"/>
          <p:nvPr/>
        </p:nvSpPr>
        <p:spPr>
          <a:xfrm>
            <a:off x="1656092" y="1713302"/>
            <a:ext cx="636323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2400" b="1" dirty="0">
              <a:cs typeface="Calibri"/>
            </a:endParaRPr>
          </a:p>
          <a:p>
            <a:pPr algn="ctr"/>
            <a:r>
              <a:rPr lang="es-ES" sz="2400" b="1" dirty="0">
                <a:cs typeface="Calibri"/>
              </a:rPr>
              <a:t>Instituto Tecnológico de San Luis Potosí</a:t>
            </a:r>
            <a:endParaRPr lang="es-ES" dirty="0">
              <a:cs typeface="Calibri" panose="020F0502020204030204"/>
            </a:endParaRPr>
          </a:p>
          <a:p>
            <a:pPr algn="ctr"/>
            <a:r>
              <a:rPr lang="es-ES" sz="2400" b="1" dirty="0">
                <a:cs typeface="Calibri"/>
              </a:rPr>
              <a:t>Maestría en Ingeniería Electrónica</a:t>
            </a:r>
          </a:p>
          <a:p>
            <a:pPr algn="ctr"/>
            <a:endParaRPr lang="es-ES" sz="2400" b="1" dirty="0">
              <a:cs typeface="Calibri"/>
            </a:endParaRPr>
          </a:p>
          <a:p>
            <a:pPr algn="ctr"/>
            <a:r>
              <a:rPr lang="es-ES" sz="2400" b="1" dirty="0">
                <a:cs typeface="Calibri"/>
              </a:rPr>
              <a:t>Materia de: Programación avanzada</a:t>
            </a:r>
          </a:p>
          <a:p>
            <a:pPr algn="ctr"/>
            <a:r>
              <a:rPr lang="es-ES" sz="2400" b="1" dirty="0">
                <a:cs typeface="Calibri"/>
              </a:rPr>
              <a:t>Profesora: Dra. Liz Roxana de León Lomelí</a:t>
            </a:r>
          </a:p>
          <a:p>
            <a:pPr algn="ctr"/>
            <a:endParaRPr lang="es-ES" sz="2400" b="1" dirty="0">
              <a:cs typeface="Calibri"/>
            </a:endParaRPr>
          </a:p>
          <a:p>
            <a:pPr algn="ctr"/>
            <a:r>
              <a:rPr lang="es-ES" sz="2400" b="1" dirty="0">
                <a:cs typeface="Calibri"/>
              </a:rPr>
              <a:t>Juan Antonio Alvarado Cano</a:t>
            </a:r>
          </a:p>
          <a:p>
            <a:pPr algn="ctr"/>
            <a:endParaRPr lang="es-ES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989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5A934A-2706-A343-C88F-BC1363977A88}"/>
              </a:ext>
            </a:extLst>
          </p:cNvPr>
          <p:cNvSpPr txBox="1"/>
          <p:nvPr/>
        </p:nvSpPr>
        <p:spPr>
          <a:xfrm>
            <a:off x="741932" y="1237351"/>
            <a:ext cx="4508556" cy="14773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b="1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s-ES" b="1" dirty="0">
                <a:solidFill>
                  <a:srgbClr val="FFFFFF"/>
                </a:solidFill>
                <a:cs typeface="Calibri"/>
              </a:rPr>
              <a:t>Paso 1:</a:t>
            </a:r>
            <a:r>
              <a:rPr lang="es-ES" dirty="0">
                <a:solidFill>
                  <a:srgbClr val="FFFFFF"/>
                </a:solidFill>
                <a:cs typeface="Calibri"/>
              </a:rPr>
              <a:t> Obtener los datos: </a:t>
            </a:r>
            <a:endParaRPr lang="es-ES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https://www.gob.mx/salud/documentos/datos-abiertos-152127</a:t>
            </a:r>
            <a:endParaRPr lang="es-ES" dirty="0"/>
          </a:p>
          <a:p>
            <a:pPr algn="ctr"/>
            <a:endParaRPr lang="es-E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D3CFB3-EE4E-5DDA-3A88-955F9F4F0651}"/>
              </a:ext>
            </a:extLst>
          </p:cNvPr>
          <p:cNvSpPr txBox="1"/>
          <p:nvPr/>
        </p:nvSpPr>
        <p:spPr>
          <a:xfrm>
            <a:off x="8084267" y="4895790"/>
            <a:ext cx="2970182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>
                <a:solidFill>
                  <a:srgbClr val="FFFFFF"/>
                </a:solidFill>
                <a:cs typeface="Calibri"/>
              </a:rPr>
              <a:t>Paso 2:</a:t>
            </a:r>
            <a:r>
              <a:rPr lang="es-ES" dirty="0">
                <a:solidFill>
                  <a:srgbClr val="FFFFFF"/>
                </a:solidFill>
                <a:cs typeface="Calibri"/>
              </a:rPr>
              <a:t> Descargar los datos que se utilizarán para el análisis.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4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A272A55-E5F7-1621-A899-B1D49EB8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890" y="127438"/>
            <a:ext cx="6610709" cy="3713276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F1CD8D2B-C8F6-D35F-91C1-19840BC9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3" y="3046041"/>
            <a:ext cx="6610709" cy="37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1757BF0C-B915-64FD-C1EA-5F5A7E63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94" y="145179"/>
            <a:ext cx="7689011" cy="120488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224305B-F2DF-3D4A-912F-651DA7E8A831}"/>
              </a:ext>
            </a:extLst>
          </p:cNvPr>
          <p:cNvSpPr txBox="1"/>
          <p:nvPr/>
        </p:nvSpPr>
        <p:spPr>
          <a:xfrm>
            <a:off x="3986721" y="1527894"/>
            <a:ext cx="3387125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>
                <a:solidFill>
                  <a:srgbClr val="FFFFFF"/>
                </a:solidFill>
                <a:cs typeface="Calibri"/>
              </a:rPr>
              <a:t>Paso 3:</a:t>
            </a:r>
            <a:r>
              <a:rPr lang="es-ES" dirty="0">
                <a:solidFill>
                  <a:srgbClr val="FFFFFF"/>
                </a:solidFill>
                <a:cs typeface="Calibri"/>
              </a:rPr>
              <a:t> Se importan los datos a </a:t>
            </a:r>
            <a:r>
              <a:rPr lang="es-ES" dirty="0" err="1">
                <a:solidFill>
                  <a:srgbClr val="FFFFFF"/>
                </a:solidFill>
                <a:cs typeface="Calibri"/>
              </a:rPr>
              <a:t>Mathlab</a:t>
            </a:r>
            <a:endParaRPr lang="es-ES" dirty="0" err="1">
              <a:solidFill>
                <a:srgbClr val="FFFFFF"/>
              </a:solidFill>
            </a:endParaRPr>
          </a:p>
        </p:txBody>
      </p:sp>
      <p:pic>
        <p:nvPicPr>
          <p:cNvPr id="7" name="Imagen 7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4187C0D3-0263-60E0-C9D7-537933759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18" y="2269664"/>
            <a:ext cx="7732141" cy="43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0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E408481-AE68-009F-3656-D17895EEC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05660"/>
              </p:ext>
            </p:extLst>
          </p:nvPr>
        </p:nvGraphicFramePr>
        <p:xfrm>
          <a:off x="3758960" y="3884475"/>
          <a:ext cx="8153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58880957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00577726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9016768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10963003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Vector​​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Columna​​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Información de:​​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Código​​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6959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a​​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4​​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Obesidad​​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a=COVID19MEXICO(:,4);​​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657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b​​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3​​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Edad​​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b=COVID19MEXICO(:,3);​​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2906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c​​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5​​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Resultado de Antígeno​​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c=COVID19MEXICO(:,5);​​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5099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d​​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2​​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Sexo​​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d=COVID19MEXICO(:,2);​​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36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e​​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1​​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Entidad de la unidad médica​​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e=COVID19MEXICO(:,1);​​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6385"/>
                  </a:ext>
                </a:extLst>
              </a:tr>
            </a:tbl>
          </a:graphicData>
        </a:graphic>
      </p:graphicFrame>
      <p:pic>
        <p:nvPicPr>
          <p:cNvPr id="7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387F481-A33F-DAB6-5E9A-A3E026E10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" y="281829"/>
            <a:ext cx="2743200" cy="1894869"/>
          </a:xfrm>
          <a:prstGeom prst="rect">
            <a:avLst/>
          </a:prstGeom>
        </p:spPr>
      </p:pic>
      <p:pic>
        <p:nvPicPr>
          <p:cNvPr id="8" name="Imagen 8" descr="Tabla&#10;&#10;Descripción generada automáticamente">
            <a:extLst>
              <a:ext uri="{FF2B5EF4-FFF2-40B4-BE49-F238E27FC236}">
                <a16:creationId xmlns:a16="http://schemas.microsoft.com/office/drawing/2014/main" id="{FE6E152F-9714-56F1-A3AA-1683C4E8E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268" y="80347"/>
            <a:ext cx="2743200" cy="2297833"/>
          </a:xfrm>
          <a:prstGeom prst="rect">
            <a:avLst/>
          </a:prstGeom>
        </p:spPr>
      </p:pic>
      <p:sp>
        <p:nvSpPr>
          <p:cNvPr id="10" name="Globo: flecha derecha e izquierda 9">
            <a:extLst>
              <a:ext uri="{FF2B5EF4-FFF2-40B4-BE49-F238E27FC236}">
                <a16:creationId xmlns:a16="http://schemas.microsoft.com/office/drawing/2014/main" id="{A65E4E7D-1C75-57C2-6651-60FFAD7E5EBC}"/>
              </a:ext>
            </a:extLst>
          </p:cNvPr>
          <p:cNvSpPr/>
          <p:nvPr/>
        </p:nvSpPr>
        <p:spPr>
          <a:xfrm>
            <a:off x="3331320" y="409268"/>
            <a:ext cx="5535281" cy="1639018"/>
          </a:xfrm>
          <a:prstGeom prst="leftRigh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ea typeface="+mn-lt"/>
              <a:cs typeface="+mn-lt"/>
            </a:endParaRPr>
          </a:p>
          <a:p>
            <a:pPr algn="ctr"/>
            <a:r>
              <a:rPr lang="es-ES" b="1" dirty="0">
                <a:ea typeface="+mn-lt"/>
                <a:cs typeface="+mn-lt"/>
              </a:rPr>
              <a:t>Paso 4:</a:t>
            </a:r>
            <a:r>
              <a:rPr lang="es-ES" dirty="0">
                <a:ea typeface="+mn-lt"/>
                <a:cs typeface="+mn-lt"/>
              </a:rPr>
              <a:t> Se seleccionan las columnas y la cantidad de datos a utilizarse para el análisis</a:t>
            </a:r>
            <a:endParaRPr lang="es-ES"/>
          </a:p>
          <a:p>
            <a:pPr algn="ctr"/>
            <a:endParaRPr lang="es-ES" dirty="0">
              <a:cs typeface="Calibri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8AAE9EC-69BB-58DE-226F-5D4EB840335B}"/>
              </a:ext>
            </a:extLst>
          </p:cNvPr>
          <p:cNvSpPr/>
          <p:nvPr/>
        </p:nvSpPr>
        <p:spPr>
          <a:xfrm>
            <a:off x="214389" y="3228918"/>
            <a:ext cx="3364299" cy="3623093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b="1" dirty="0">
              <a:ea typeface="+mn-lt"/>
              <a:cs typeface="+mn-lt"/>
            </a:endParaRPr>
          </a:p>
          <a:p>
            <a:r>
              <a:rPr lang="es-ES" b="1" dirty="0">
                <a:ea typeface="+mn-lt"/>
                <a:cs typeface="+mn-lt"/>
              </a:rPr>
              <a:t>Paso 5:</a:t>
            </a:r>
            <a:endParaRPr lang="en-U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Separar las columnas de los datos en vectores que se asignan a variables independientes</a:t>
            </a:r>
            <a:endParaRPr lang="en-US" dirty="0">
              <a:ea typeface="+mn-lt"/>
              <a:cs typeface="+mn-lt"/>
            </a:endParaRPr>
          </a:p>
          <a:p>
            <a:pPr algn="ctr"/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26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53CBB70-1566-946A-E6E3-31BADC786D0F}"/>
              </a:ext>
            </a:extLst>
          </p:cNvPr>
          <p:cNvSpPr txBox="1"/>
          <p:nvPr/>
        </p:nvSpPr>
        <p:spPr>
          <a:xfrm>
            <a:off x="4444700" y="231234"/>
            <a:ext cx="146469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i=1:10000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 </a:t>
            </a:r>
            <a:r>
              <a:rPr lang="es-ES" dirty="0" err="1">
                <a:ea typeface="+mn-lt"/>
                <a:cs typeface="+mn-lt"/>
              </a:rPr>
              <a:t>if</a:t>
            </a:r>
            <a:r>
              <a:rPr lang="es-ES" dirty="0">
                <a:ea typeface="+mn-lt"/>
                <a:cs typeface="+mn-lt"/>
              </a:rPr>
              <a:t> a(i)==98;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     a(i)=0;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 </a:t>
            </a:r>
            <a:r>
              <a:rPr lang="es-ES" dirty="0" err="1">
                <a:ea typeface="+mn-lt"/>
                <a:cs typeface="+mn-lt"/>
              </a:rPr>
              <a:t>end</a:t>
            </a:r>
            <a:endParaRPr lang="es-ES" dirty="0" err="1"/>
          </a:p>
          <a:p>
            <a:r>
              <a:rPr lang="es-ES" dirty="0">
                <a:ea typeface="+mn-lt"/>
                <a:cs typeface="+mn-lt"/>
              </a:rPr>
              <a:t>    </a:t>
            </a:r>
            <a:r>
              <a:rPr lang="es-ES" dirty="0" err="1">
                <a:ea typeface="+mn-lt"/>
                <a:cs typeface="+mn-lt"/>
              </a:rPr>
              <a:t>if</a:t>
            </a:r>
            <a:r>
              <a:rPr lang="es-ES" dirty="0">
                <a:ea typeface="+mn-lt"/>
                <a:cs typeface="+mn-lt"/>
              </a:rPr>
              <a:t> c(i)==97; </a:t>
            </a:r>
            <a:endParaRPr lang="es-ES" dirty="0">
              <a:cs typeface="Calibri"/>
            </a:endParaRPr>
          </a:p>
          <a:p>
            <a:r>
              <a:rPr lang="es-ES" dirty="0">
                <a:ea typeface="+mn-lt"/>
                <a:cs typeface="+mn-lt"/>
              </a:rPr>
              <a:t>        c(i)=0;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 </a:t>
            </a:r>
            <a:r>
              <a:rPr lang="es-ES" dirty="0" err="1">
                <a:ea typeface="+mn-lt"/>
                <a:cs typeface="+mn-lt"/>
              </a:rPr>
              <a:t>end</a:t>
            </a:r>
            <a:endParaRPr lang="es-ES" dirty="0" err="1"/>
          </a:p>
          <a:p>
            <a:pPr algn="l"/>
            <a:r>
              <a:rPr lang="es-ES" dirty="0" err="1">
                <a:ea typeface="+mn-lt"/>
                <a:cs typeface="+mn-lt"/>
              </a:rPr>
              <a:t>end</a:t>
            </a:r>
            <a:endParaRPr lang="es-ES" dirty="0" err="1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F510E50D-3525-5C56-D5C5-FBAB36CF8A7F}"/>
              </a:ext>
            </a:extLst>
          </p:cNvPr>
          <p:cNvSpPr/>
          <p:nvPr/>
        </p:nvSpPr>
        <p:spPr>
          <a:xfrm>
            <a:off x="56237" y="224050"/>
            <a:ext cx="3306791" cy="2314755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dirty="0">
              <a:ea typeface="+mn-lt"/>
              <a:cs typeface="+mn-lt"/>
            </a:endParaRPr>
          </a:p>
          <a:p>
            <a:endParaRPr lang="es-ES" b="1" dirty="0">
              <a:ea typeface="+mn-lt"/>
              <a:cs typeface="+mn-lt"/>
            </a:endParaRPr>
          </a:p>
          <a:p>
            <a:r>
              <a:rPr lang="es-ES" b="1" dirty="0">
                <a:ea typeface="+mn-lt"/>
                <a:cs typeface="+mn-lt"/>
              </a:rPr>
              <a:t>Paso 6:</a:t>
            </a:r>
            <a:endParaRPr lang="en-US" b="1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Acondicionamiento de la señal en las columnas que así lo requieren (Obesidad y Resultado de antígeno)</a:t>
            </a:r>
          </a:p>
          <a:p>
            <a:endParaRPr lang="es-ES" dirty="0">
              <a:ea typeface="+mn-lt"/>
              <a:cs typeface="+mn-lt"/>
            </a:endParaRPr>
          </a:p>
          <a:p>
            <a:pPr algn="ctr"/>
            <a:endParaRPr lang="es-ES" dirty="0">
              <a:cs typeface="Calibri"/>
            </a:endParaRP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EAE1CB36-5332-9A70-B65F-229495DF28BD}"/>
              </a:ext>
            </a:extLst>
          </p:cNvPr>
          <p:cNvSpPr/>
          <p:nvPr/>
        </p:nvSpPr>
        <p:spPr>
          <a:xfrm>
            <a:off x="3629838" y="223929"/>
            <a:ext cx="632602" cy="231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CA0D4DF5-6022-3664-C47B-88F8161E86AA}"/>
              </a:ext>
            </a:extLst>
          </p:cNvPr>
          <p:cNvSpPr/>
          <p:nvPr/>
        </p:nvSpPr>
        <p:spPr>
          <a:xfrm>
            <a:off x="5917634" y="225724"/>
            <a:ext cx="632602" cy="23147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Llaves 5">
            <a:extLst>
              <a:ext uri="{FF2B5EF4-FFF2-40B4-BE49-F238E27FC236}">
                <a16:creationId xmlns:a16="http://schemas.microsoft.com/office/drawing/2014/main" id="{6B07FF89-F4C2-1139-452D-B322B5794D78}"/>
              </a:ext>
            </a:extLst>
          </p:cNvPr>
          <p:cNvSpPr/>
          <p:nvPr/>
        </p:nvSpPr>
        <p:spPr>
          <a:xfrm>
            <a:off x="8996367" y="2855882"/>
            <a:ext cx="3076754" cy="355120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BDA5F9-E0D0-CEAF-C67A-AD031430E16C}"/>
              </a:ext>
            </a:extLst>
          </p:cNvPr>
          <p:cNvSpPr txBox="1"/>
          <p:nvPr/>
        </p:nvSpPr>
        <p:spPr>
          <a:xfrm>
            <a:off x="9512061" y="3071004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mediaA</a:t>
            </a:r>
            <a:r>
              <a:rPr lang="en-US" dirty="0"/>
              <a:t>=mean(a)</a:t>
            </a:r>
          </a:p>
          <a:p>
            <a:r>
              <a:rPr lang="en-US" dirty="0" err="1"/>
              <a:t>medianaA</a:t>
            </a:r>
            <a:r>
              <a:rPr lang="en-US" dirty="0"/>
              <a:t>=median(a)</a:t>
            </a:r>
            <a:endParaRPr lang="en-US" dirty="0">
              <a:cs typeface="Calibri"/>
            </a:endParaRPr>
          </a:p>
          <a:p>
            <a:r>
              <a:rPr lang="en-US" dirty="0" err="1"/>
              <a:t>desvstandA</a:t>
            </a:r>
            <a:r>
              <a:rPr lang="en-US" dirty="0"/>
              <a:t>=std(a)</a:t>
            </a:r>
            <a:endParaRPr lang="en-US" dirty="0">
              <a:cs typeface="Calibri"/>
            </a:endParaRPr>
          </a:p>
          <a:p>
            <a:r>
              <a:rPr lang="en-US" dirty="0" err="1"/>
              <a:t>varianzaA</a:t>
            </a:r>
            <a:r>
              <a:rPr lang="en-US" dirty="0"/>
              <a:t>=var(a)</a:t>
            </a:r>
            <a:endParaRPr lang="en-US" dirty="0">
              <a:cs typeface="Calibri"/>
            </a:endParaRPr>
          </a:p>
          <a:p>
            <a:r>
              <a:rPr lang="en-US" dirty="0" err="1"/>
              <a:t>covarianzA</a:t>
            </a:r>
            <a:r>
              <a:rPr lang="en-US" dirty="0"/>
              <a:t>=</a:t>
            </a:r>
            <a:r>
              <a:rPr lang="en-US" dirty="0" err="1"/>
              <a:t>cov</a:t>
            </a:r>
            <a:r>
              <a:rPr lang="en-US" dirty="0"/>
              <a:t>(a)</a:t>
            </a:r>
          </a:p>
          <a:p>
            <a:endParaRPr lang="en-US">
              <a:cs typeface="Calibri"/>
            </a:endParaRPr>
          </a:p>
          <a:p>
            <a:r>
              <a:rPr lang="en-US" dirty="0" err="1"/>
              <a:t>mediaA</a:t>
            </a:r>
            <a:r>
              <a:rPr lang="en-US" dirty="0"/>
              <a:t>=mean(c)</a:t>
            </a:r>
            <a:endParaRPr lang="en-US" dirty="0">
              <a:cs typeface="Calibri"/>
            </a:endParaRPr>
          </a:p>
          <a:p>
            <a:r>
              <a:rPr lang="en-US" dirty="0" err="1"/>
              <a:t>medianaA</a:t>
            </a:r>
            <a:r>
              <a:rPr lang="en-US" dirty="0"/>
              <a:t>=median(c)</a:t>
            </a:r>
            <a:endParaRPr lang="en-US" dirty="0">
              <a:cs typeface="Calibri"/>
            </a:endParaRPr>
          </a:p>
          <a:p>
            <a:r>
              <a:rPr lang="en-US" dirty="0" err="1"/>
              <a:t>desvstandA</a:t>
            </a:r>
            <a:r>
              <a:rPr lang="en-US" dirty="0"/>
              <a:t>=std(c)</a:t>
            </a:r>
            <a:endParaRPr lang="en-US" dirty="0">
              <a:cs typeface="Calibri"/>
            </a:endParaRPr>
          </a:p>
          <a:p>
            <a:r>
              <a:rPr lang="en-US" dirty="0" err="1"/>
              <a:t>varianzaA</a:t>
            </a:r>
            <a:r>
              <a:rPr lang="en-US" dirty="0"/>
              <a:t>=var(c)</a:t>
            </a:r>
            <a:endParaRPr lang="en-US" dirty="0">
              <a:cs typeface="Calibri"/>
            </a:endParaRPr>
          </a:p>
          <a:p>
            <a:r>
              <a:rPr lang="en-US" dirty="0" err="1"/>
              <a:t>covarianzA</a:t>
            </a:r>
            <a:r>
              <a:rPr lang="en-US" dirty="0"/>
              <a:t>=</a:t>
            </a:r>
            <a:r>
              <a:rPr lang="en-US" dirty="0" err="1"/>
              <a:t>cov</a:t>
            </a:r>
            <a:r>
              <a:rPr lang="en-US" dirty="0"/>
              <a:t>(c)</a:t>
            </a:r>
            <a:endParaRPr lang="en-US" dirty="0">
              <a:cs typeface="Calibri"/>
            </a:endParaRP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70687396-F621-345A-3322-95C2F2F9750F}"/>
              </a:ext>
            </a:extLst>
          </p:cNvPr>
          <p:cNvSpPr/>
          <p:nvPr/>
        </p:nvSpPr>
        <p:spPr>
          <a:xfrm rot="5400000">
            <a:off x="9351726" y="111239"/>
            <a:ext cx="2314754" cy="2544791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cs typeface="Calibri"/>
              </a:rPr>
              <a:t>Paso 8:</a:t>
            </a:r>
            <a:r>
              <a:rPr lang="es-ES" dirty="0">
                <a:cs typeface="Calibri"/>
              </a:rPr>
              <a:t> Cálculo de las estadísticas</a:t>
            </a: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B02B9E18-1D50-6DD4-8BEB-A617417BC6B3}"/>
              </a:ext>
            </a:extLst>
          </p:cNvPr>
          <p:cNvSpPr/>
          <p:nvPr/>
        </p:nvSpPr>
        <p:spPr>
          <a:xfrm>
            <a:off x="6541101" y="236630"/>
            <a:ext cx="2429773" cy="2314753"/>
          </a:xfrm>
          <a:prstGeom prst="chevr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5EEB74-904F-3B3D-677E-BBABA1F930B1}"/>
              </a:ext>
            </a:extLst>
          </p:cNvPr>
          <p:cNvSpPr/>
          <p:nvPr/>
        </p:nvSpPr>
        <p:spPr>
          <a:xfrm>
            <a:off x="56791" y="3802092"/>
            <a:ext cx="2314753" cy="23147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a typeface="+mn-lt"/>
                <a:cs typeface="+mn-lt"/>
              </a:rPr>
              <a:t>CR1=</a:t>
            </a:r>
            <a:r>
              <a:rPr lang="es-ES" dirty="0" err="1">
                <a:ea typeface="+mn-lt"/>
                <a:cs typeface="+mn-lt"/>
              </a:rPr>
              <a:t>corrcoef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a,b</a:t>
            </a:r>
            <a:r>
              <a:rPr lang="es-ES" dirty="0">
                <a:ea typeface="+mn-lt"/>
                <a:cs typeface="+mn-lt"/>
              </a:rPr>
              <a:t>)</a:t>
            </a:r>
          </a:p>
          <a:p>
            <a:pPr algn="ctr"/>
            <a:r>
              <a:rPr lang="es-ES" dirty="0">
                <a:ea typeface="+mn-lt"/>
                <a:cs typeface="+mn-lt"/>
              </a:rPr>
              <a:t>CR2=</a:t>
            </a:r>
            <a:r>
              <a:rPr lang="es-ES" dirty="0" err="1">
                <a:ea typeface="+mn-lt"/>
                <a:cs typeface="+mn-lt"/>
              </a:rPr>
              <a:t>corrcoef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a,c</a:t>
            </a:r>
            <a:r>
              <a:rPr lang="es-ES" dirty="0">
                <a:ea typeface="+mn-lt"/>
                <a:cs typeface="+mn-lt"/>
              </a:rPr>
              <a:t>)</a:t>
            </a:r>
          </a:p>
          <a:p>
            <a:pPr algn="ctr"/>
            <a:r>
              <a:rPr lang="es-ES" dirty="0">
                <a:ea typeface="+mn-lt"/>
                <a:cs typeface="+mn-lt"/>
              </a:rPr>
              <a:t>CR3=</a:t>
            </a:r>
            <a:r>
              <a:rPr lang="es-ES" dirty="0" err="1">
                <a:ea typeface="+mn-lt"/>
                <a:cs typeface="+mn-lt"/>
              </a:rPr>
              <a:t>corrcoef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b,c</a:t>
            </a:r>
            <a:r>
              <a:rPr lang="es-ES" dirty="0">
                <a:ea typeface="+mn-lt"/>
                <a:cs typeface="+mn-lt"/>
              </a:rPr>
              <a:t>)</a:t>
            </a:r>
          </a:p>
          <a:p>
            <a:pPr algn="ctr"/>
            <a:r>
              <a:rPr lang="es-ES" dirty="0">
                <a:ea typeface="+mn-lt"/>
                <a:cs typeface="+mn-lt"/>
              </a:rPr>
              <a:t>CR4=</a:t>
            </a:r>
            <a:r>
              <a:rPr lang="es-ES" dirty="0" err="1">
                <a:ea typeface="+mn-lt"/>
                <a:cs typeface="+mn-lt"/>
              </a:rPr>
              <a:t>corrcoef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d,c</a:t>
            </a:r>
            <a:r>
              <a:rPr lang="es-ES" dirty="0">
                <a:ea typeface="+mn-lt"/>
                <a:cs typeface="+mn-lt"/>
              </a:rPr>
              <a:t>))</a:t>
            </a:r>
            <a:endParaRPr lang="es-ES" dirty="0"/>
          </a:p>
        </p:txBody>
      </p:sp>
      <p:sp>
        <p:nvSpPr>
          <p:cNvPr id="11" name="Globo: flecha izquierda 10">
            <a:extLst>
              <a:ext uri="{FF2B5EF4-FFF2-40B4-BE49-F238E27FC236}">
                <a16:creationId xmlns:a16="http://schemas.microsoft.com/office/drawing/2014/main" id="{7CF2833E-BF40-2A06-D15C-B385F8FF1D88}"/>
              </a:ext>
            </a:extLst>
          </p:cNvPr>
          <p:cNvSpPr/>
          <p:nvPr/>
        </p:nvSpPr>
        <p:spPr>
          <a:xfrm>
            <a:off x="2528798" y="4232515"/>
            <a:ext cx="2429772" cy="1452112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cs typeface="Calibri"/>
              </a:rPr>
              <a:t>Paso 9:</a:t>
            </a:r>
          </a:p>
          <a:p>
            <a:pPr algn="ctr"/>
            <a:r>
              <a:rPr lang="es-ES" dirty="0">
                <a:cs typeface="Calibri"/>
              </a:rPr>
              <a:t>Correlaciones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C10913-64C4-9401-D922-F6094C66FD0A}"/>
              </a:ext>
            </a:extLst>
          </p:cNvPr>
          <p:cNvSpPr txBox="1"/>
          <p:nvPr/>
        </p:nvSpPr>
        <p:spPr>
          <a:xfrm>
            <a:off x="5755415" y="3337145"/>
            <a:ext cx="2596370" cy="258532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b="1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s-ES" b="1" dirty="0">
                <a:solidFill>
                  <a:srgbClr val="FFFFFF"/>
                </a:solidFill>
                <a:cs typeface="Calibri"/>
              </a:rPr>
              <a:t>Media, Mediana, Desviación estándar, varianza y covarianza de los datos de casos de obesidad y de los resultados de la prueba de antígeno</a:t>
            </a:r>
          </a:p>
          <a:p>
            <a:pPr algn="ctr"/>
            <a:endParaRPr lang="es-ES" b="1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4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1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134A7678-BE3E-1EBC-F748-F4F2B40C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79" y="890677"/>
            <a:ext cx="6754482" cy="5076645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F510E50D-3525-5C56-D5C5-FBAB36CF8A7F}"/>
              </a:ext>
            </a:extLst>
          </p:cNvPr>
          <p:cNvSpPr/>
          <p:nvPr/>
        </p:nvSpPr>
        <p:spPr>
          <a:xfrm>
            <a:off x="56237" y="2265635"/>
            <a:ext cx="3306791" cy="2314755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ea typeface="+mn-lt"/>
              <a:cs typeface="+mn-lt"/>
            </a:endParaRPr>
          </a:p>
          <a:p>
            <a:endParaRPr lang="es-ES" b="1" dirty="0">
              <a:ea typeface="+mn-lt"/>
              <a:cs typeface="+mn-lt"/>
            </a:endParaRPr>
          </a:p>
          <a:p>
            <a:r>
              <a:rPr lang="es-ES" b="1" dirty="0">
                <a:ea typeface="+mn-lt"/>
                <a:cs typeface="+mn-lt"/>
              </a:rPr>
              <a:t>Paso 10:</a:t>
            </a:r>
            <a:endParaRPr lang="en-US" b="1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Gráficas de correlaciones</a:t>
            </a:r>
          </a:p>
          <a:p>
            <a:endParaRPr lang="es-ES" dirty="0">
              <a:ea typeface="+mn-lt"/>
              <a:cs typeface="+mn-lt"/>
            </a:endParaRPr>
          </a:p>
          <a:p>
            <a:pPr algn="ctr"/>
            <a:endParaRPr lang="es-ES" dirty="0">
              <a:cs typeface="Calibri"/>
            </a:endParaRPr>
          </a:p>
        </p:txBody>
      </p:sp>
      <p:sp>
        <p:nvSpPr>
          <p:cNvPr id="12" name="Bocadillo: rectángulo con esquinas redondeadas 11">
            <a:extLst>
              <a:ext uri="{FF2B5EF4-FFF2-40B4-BE49-F238E27FC236}">
                <a16:creationId xmlns:a16="http://schemas.microsoft.com/office/drawing/2014/main" id="{E7BD4B24-6A61-57A9-E059-CDE4E7B971DE}"/>
              </a:ext>
            </a:extLst>
          </p:cNvPr>
          <p:cNvSpPr/>
          <p:nvPr/>
        </p:nvSpPr>
        <p:spPr>
          <a:xfrm>
            <a:off x="3395931" y="89053"/>
            <a:ext cx="2329130" cy="1020792"/>
          </a:xfrm>
          <a:prstGeom prst="wedgeRoundRect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Correlación de edad de personas con obesidad</a:t>
            </a:r>
            <a:endParaRPr lang="es-ES" dirty="0"/>
          </a:p>
        </p:txBody>
      </p:sp>
      <p:sp>
        <p:nvSpPr>
          <p:cNvPr id="14" name="Bocadillo: rectángulo con esquinas redondeadas 13">
            <a:extLst>
              <a:ext uri="{FF2B5EF4-FFF2-40B4-BE49-F238E27FC236}">
                <a16:creationId xmlns:a16="http://schemas.microsoft.com/office/drawing/2014/main" id="{22FC0DB4-2362-FD0F-09B6-7777B2D20A74}"/>
              </a:ext>
            </a:extLst>
          </p:cNvPr>
          <p:cNvSpPr/>
          <p:nvPr/>
        </p:nvSpPr>
        <p:spPr>
          <a:xfrm>
            <a:off x="6357666" y="89052"/>
            <a:ext cx="2329130" cy="1020792"/>
          </a:xfrm>
          <a:prstGeom prst="wedgeRoundRect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Correlación de personas con COVID y que padecen obesidad</a:t>
            </a:r>
            <a:endParaRPr lang="es-ES" dirty="0"/>
          </a:p>
        </p:txBody>
      </p:sp>
      <p:sp>
        <p:nvSpPr>
          <p:cNvPr id="16" name="Bocadillo: rectángulo con esquinas redondeadas 15">
            <a:extLst>
              <a:ext uri="{FF2B5EF4-FFF2-40B4-BE49-F238E27FC236}">
                <a16:creationId xmlns:a16="http://schemas.microsoft.com/office/drawing/2014/main" id="{4AC96704-1F9C-B97F-F921-065B7F3A6ECE}"/>
              </a:ext>
            </a:extLst>
          </p:cNvPr>
          <p:cNvSpPr/>
          <p:nvPr/>
        </p:nvSpPr>
        <p:spPr>
          <a:xfrm flipV="1">
            <a:off x="3395931" y="5782487"/>
            <a:ext cx="2329130" cy="1020792"/>
          </a:xfrm>
          <a:prstGeom prst="wedgeRoundRect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dirty="0">
              <a:cs typeface="Calibri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5D8F9D5-EE78-1127-31D0-99EAD43D2735}"/>
              </a:ext>
            </a:extLst>
          </p:cNvPr>
          <p:cNvSpPr/>
          <p:nvPr/>
        </p:nvSpPr>
        <p:spPr>
          <a:xfrm>
            <a:off x="3452543" y="5788865"/>
            <a:ext cx="2329131" cy="9920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FFFF"/>
                </a:solidFill>
                <a:cs typeface="Calibri"/>
              </a:rPr>
              <a:t>Correlación de la edad de las personas con COVID</a:t>
            </a:r>
          </a:p>
        </p:txBody>
      </p:sp>
      <p:sp>
        <p:nvSpPr>
          <p:cNvPr id="19" name="Bocadillo: rectángulo con esquinas redondeadas 18">
            <a:extLst>
              <a:ext uri="{FF2B5EF4-FFF2-40B4-BE49-F238E27FC236}">
                <a16:creationId xmlns:a16="http://schemas.microsoft.com/office/drawing/2014/main" id="{75AFB1CC-B449-8869-9610-633E41F47C32}"/>
              </a:ext>
            </a:extLst>
          </p:cNvPr>
          <p:cNvSpPr/>
          <p:nvPr/>
        </p:nvSpPr>
        <p:spPr>
          <a:xfrm flipV="1">
            <a:off x="6372044" y="5796864"/>
            <a:ext cx="2329130" cy="1020792"/>
          </a:xfrm>
          <a:prstGeom prst="wedgeRoundRect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dirty="0">
              <a:cs typeface="Calibri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373415A-61A0-B9A2-FF8D-E3FC12C78D20}"/>
              </a:ext>
            </a:extLst>
          </p:cNvPr>
          <p:cNvSpPr/>
          <p:nvPr/>
        </p:nvSpPr>
        <p:spPr>
          <a:xfrm>
            <a:off x="6371146" y="5788865"/>
            <a:ext cx="2329131" cy="9920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FFFFFF"/>
                </a:solidFill>
                <a:cs typeface="Calibri"/>
              </a:rPr>
              <a:t>Correlación del sexo de las personas con COVID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5F47DBA-2BBD-ECFA-920A-E98DE5F3B5A1}"/>
              </a:ext>
            </a:extLst>
          </p:cNvPr>
          <p:cNvSpPr txBox="1"/>
          <p:nvPr/>
        </p:nvSpPr>
        <p:spPr>
          <a:xfrm>
            <a:off x="8908212" y="2136475"/>
            <a:ext cx="3174520" cy="31393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Figure</a:t>
            </a:r>
            <a:endParaRPr lang="es-ES" b="1" dirty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  <a:cs typeface="Calibri"/>
            </a:endParaRPr>
          </a:p>
          <a:p>
            <a:r>
              <a:rPr lang="en-US" b="1" dirty="0">
                <a:solidFill>
                  <a:srgbClr val="FFFFFF"/>
                </a:solidFill>
              </a:rPr>
              <a:t>subplot(221),heatmap(CR1)</a:t>
            </a:r>
            <a:endParaRPr lang="en-US" b="1" dirty="0">
              <a:solidFill>
                <a:srgbClr val="FFFFFF"/>
              </a:solidFill>
              <a:cs typeface="Calibri"/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subplot(222),heatmap(CR2)</a:t>
            </a:r>
            <a:endParaRPr lang="en-US" b="1" dirty="0">
              <a:solidFill>
                <a:srgbClr val="FFFFFF"/>
              </a:solidFill>
              <a:cs typeface="Calibri"/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subplot(223),heatmap(CR3)</a:t>
            </a:r>
            <a:endParaRPr lang="en-US" b="1" dirty="0">
              <a:solidFill>
                <a:srgbClr val="FFFFFF"/>
              </a:solidFill>
              <a:cs typeface="Calibri"/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subplot(224),heatmap(CR4)</a:t>
            </a:r>
          </a:p>
          <a:p>
            <a:endParaRPr lang="en-US" b="1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543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Facet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532</cp:revision>
  <dcterms:created xsi:type="dcterms:W3CDTF">2022-09-27T23:27:54Z</dcterms:created>
  <dcterms:modified xsi:type="dcterms:W3CDTF">2022-09-28T06:11:47Z</dcterms:modified>
</cp:coreProperties>
</file>