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FC3B1-12D0-4CE0-A1B2-F5FC9898A908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063" y="1964267"/>
            <a:ext cx="8088063" cy="2421464"/>
          </a:xfrm>
        </p:spPr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redis</a:t>
            </a:r>
            <a:r>
              <a:rPr lang="en-US" dirty="0" smtClean="0"/>
              <a:t> do for you?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 to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highly configurable in-memory data structure store</a:t>
            </a:r>
          </a:p>
          <a:p>
            <a:r>
              <a:rPr lang="en-US" dirty="0" smtClean="0"/>
              <a:t>Used as a database, cache, or message broker</a:t>
            </a:r>
          </a:p>
          <a:p>
            <a:r>
              <a:rPr lang="en-US" dirty="0" smtClean="0"/>
              <a:t>Essentially a very fast key-value store</a:t>
            </a:r>
          </a:p>
          <a:p>
            <a:r>
              <a:rPr lang="en-US" dirty="0" smtClean="0"/>
              <a:t>Supported in most widely-used languages (C, C#, C++, Java, Python, Node.js, Scala, etc.)</a:t>
            </a:r>
          </a:p>
          <a:p>
            <a:r>
              <a:rPr lang="en-US" dirty="0" smtClean="0"/>
              <a:t>Supports many basic types and sets as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 of queries</a:t>
            </a:r>
          </a:p>
          <a:p>
            <a:r>
              <a:rPr lang="en-US" dirty="0" smtClean="0"/>
              <a:t>Performance improvements</a:t>
            </a:r>
          </a:p>
          <a:p>
            <a:pPr lvl="1"/>
            <a:r>
              <a:rPr lang="en-US" dirty="0" smtClean="0"/>
              <a:t>*Vague statistics here*</a:t>
            </a:r>
          </a:p>
          <a:p>
            <a:r>
              <a:rPr lang="en-US" dirty="0" smtClean="0"/>
              <a:t>One server/cluster can cache multiple types of information</a:t>
            </a:r>
          </a:p>
          <a:p>
            <a:r>
              <a:rPr lang="en-US" dirty="0" smtClean="0"/>
              <a:t>Easy 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Larger keys = Larger lookup times</a:t>
            </a:r>
          </a:p>
          <a:p>
            <a:r>
              <a:rPr lang="en-US" dirty="0" smtClean="0"/>
              <a:t>Memory-intensive: All data held in memory</a:t>
            </a:r>
          </a:p>
          <a:p>
            <a:r>
              <a:rPr lang="en-US" dirty="0" smtClean="0"/>
              <a:t>Keys must be strings or binary sequences</a:t>
            </a:r>
          </a:p>
          <a:p>
            <a:r>
              <a:rPr lang="en-US" dirty="0" smtClean="0"/>
              <a:t>Keys and values are limited to 512MB</a:t>
            </a:r>
          </a:p>
          <a:p>
            <a:r>
              <a:rPr lang="en-US" dirty="0" smtClean="0"/>
              <a:t>Less persistence than fully-fledged RDBMS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95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</TotalTime>
  <Words>127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What can redis do for you?</vt:lpstr>
      <vt:lpstr>What is redis?</vt:lpstr>
      <vt:lpstr>Why do I care?</vt:lpstr>
      <vt:lpstr>Limitations</vt:lpstr>
    </vt:vector>
  </TitlesOfParts>
  <Company>KORE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redis do for you?</dc:title>
  <dc:creator>Zachary Oldham</dc:creator>
  <cp:lastModifiedBy>Zachary Oldham</cp:lastModifiedBy>
  <cp:revision>5</cp:revision>
  <dcterms:created xsi:type="dcterms:W3CDTF">2019-06-10T20:11:29Z</dcterms:created>
  <dcterms:modified xsi:type="dcterms:W3CDTF">2019-06-10T20:33:37Z</dcterms:modified>
</cp:coreProperties>
</file>