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9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3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6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9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063" y="1964267"/>
            <a:ext cx="8088063" cy="2421464"/>
          </a:xfrm>
        </p:spPr>
        <p:txBody>
          <a:bodyPr/>
          <a:lstStyle/>
          <a:p>
            <a:r>
              <a:rPr lang="en-US" dirty="0" smtClean="0"/>
              <a:t>What can </a:t>
            </a:r>
            <a:r>
              <a:rPr lang="en-US" dirty="0" err="1" smtClean="0"/>
              <a:t>redis</a:t>
            </a:r>
            <a:r>
              <a:rPr lang="en-US" dirty="0" smtClean="0"/>
              <a:t> do for you?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 to </a:t>
            </a:r>
            <a:r>
              <a:rPr lang="en-US" dirty="0" err="1" smtClean="0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highly configurable in-memory data structure store</a:t>
            </a:r>
          </a:p>
          <a:p>
            <a:r>
              <a:rPr lang="en-US" dirty="0" smtClean="0"/>
              <a:t>Used as a database, cache, or message broker</a:t>
            </a:r>
          </a:p>
          <a:p>
            <a:r>
              <a:rPr lang="en-US" dirty="0" smtClean="0"/>
              <a:t>Essentially a very fast key-value store</a:t>
            </a:r>
          </a:p>
          <a:p>
            <a:r>
              <a:rPr lang="en-US" dirty="0" smtClean="0"/>
              <a:t>Supported in most widely-used languages (C, C#, C++, Java, Python, Node.js, Scala, etc.)</a:t>
            </a:r>
          </a:p>
          <a:p>
            <a:r>
              <a:rPr lang="en-US" dirty="0" smtClean="0"/>
              <a:t>Supports many basic types and sets as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7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of queries</a:t>
            </a:r>
          </a:p>
          <a:p>
            <a:r>
              <a:rPr lang="en-US" dirty="0" smtClean="0"/>
              <a:t>Performance improvements</a:t>
            </a:r>
          </a:p>
          <a:p>
            <a:pPr lvl="1"/>
            <a:r>
              <a:rPr lang="en-US" dirty="0" smtClean="0"/>
              <a:t>*Vague statistics here*</a:t>
            </a:r>
          </a:p>
          <a:p>
            <a:r>
              <a:rPr lang="en-US" dirty="0" smtClean="0"/>
              <a:t>One server/cluster can cache multiple types of information</a:t>
            </a:r>
          </a:p>
          <a:p>
            <a:r>
              <a:rPr lang="en-US" dirty="0" smtClean="0"/>
              <a:t>Easy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1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keys = Larger lookup times</a:t>
            </a:r>
          </a:p>
          <a:p>
            <a:r>
              <a:rPr lang="en-US" dirty="0" smtClean="0"/>
              <a:t>Memory-intensive: All data held in memory</a:t>
            </a:r>
          </a:p>
          <a:p>
            <a:r>
              <a:rPr lang="en-US" dirty="0" smtClean="0"/>
              <a:t>Keys must be strings or binary sequences</a:t>
            </a:r>
          </a:p>
          <a:p>
            <a:r>
              <a:rPr lang="en-US" dirty="0" smtClean="0"/>
              <a:t>Keys and values are limited to 512MB</a:t>
            </a:r>
          </a:p>
          <a:p>
            <a:r>
              <a:rPr lang="en-US" dirty="0" smtClean="0"/>
              <a:t>Less persistence than fully-fledged RDBMS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the repo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provided some starter code</a:t>
            </a:r>
          </a:p>
          <a:p>
            <a:r>
              <a:rPr lang="en-US" sz="1600" dirty="0" err="1" smtClean="0">
                <a:latin typeface="Lucida Sans Typewriter" panose="020B0509030504030204" pitchFamily="49" charset="0"/>
              </a:rPr>
              <a:t>git</a:t>
            </a:r>
            <a:r>
              <a:rPr lang="en-US" sz="1600" dirty="0" smtClean="0">
                <a:latin typeface="Lucida Sans Typewriter" panose="020B0509030504030204" pitchFamily="49" charset="0"/>
              </a:rPr>
              <a:t> clone https://github.com/zoldham/Redis-Intro </a:t>
            </a:r>
            <a:r>
              <a:rPr lang="en-US" sz="1600" dirty="0" err="1" smtClean="0">
                <a:latin typeface="Lucida Sans Typewriter" panose="020B0509030504030204" pitchFamily="49" charset="0"/>
              </a:rPr>
              <a:t>Redis</a:t>
            </a:r>
            <a:endParaRPr lang="en-US" sz="1600" dirty="0">
              <a:latin typeface="Lucida Sans Typewriter" panose="020B0509030504030204" pitchFamily="49" charset="0"/>
            </a:endParaRPr>
          </a:p>
          <a:p>
            <a:r>
              <a:rPr lang="en-US" dirty="0" smtClean="0"/>
              <a:t> The starter code will be in </a:t>
            </a:r>
            <a:r>
              <a:rPr lang="en-US" dirty="0" err="1" smtClean="0"/>
              <a:t>Redis</a:t>
            </a:r>
            <a:r>
              <a:rPr lang="en-US" dirty="0" smtClean="0"/>
              <a:t>/Attendees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52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</TotalTime>
  <Words>150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Sans Typewriter</vt:lpstr>
      <vt:lpstr>Celestial</vt:lpstr>
      <vt:lpstr>What can redis do for you?</vt:lpstr>
      <vt:lpstr>What is redis?</vt:lpstr>
      <vt:lpstr>Why do I care?</vt:lpstr>
      <vt:lpstr>Limitations</vt:lpstr>
      <vt:lpstr>Cloning the repo </vt:lpstr>
    </vt:vector>
  </TitlesOfParts>
  <Company>KORE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redis do for you?</dc:title>
  <dc:creator>Zachary Oldham</dc:creator>
  <cp:lastModifiedBy>Zachary Oldham</cp:lastModifiedBy>
  <cp:revision>7</cp:revision>
  <dcterms:created xsi:type="dcterms:W3CDTF">2019-06-10T20:11:29Z</dcterms:created>
  <dcterms:modified xsi:type="dcterms:W3CDTF">2019-06-10T20:54:44Z</dcterms:modified>
</cp:coreProperties>
</file>