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 smtClean="0"/>
              <a:t>What can </a:t>
            </a:r>
            <a:r>
              <a:rPr lang="en-US" dirty="0" err="1" smtClean="0"/>
              <a:t>redis</a:t>
            </a:r>
            <a:r>
              <a:rPr lang="en-US" dirty="0" smtClean="0"/>
              <a:t> do for you?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 to </a:t>
            </a:r>
            <a:r>
              <a:rPr lang="en-US" dirty="0" err="1" smtClean="0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redis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highly configurable in-memory data structure store</a:t>
            </a:r>
          </a:p>
          <a:p>
            <a:r>
              <a:rPr lang="en-US" sz="2000" dirty="0" smtClean="0"/>
              <a:t>Used as a database, cache, or message broker</a:t>
            </a:r>
          </a:p>
          <a:p>
            <a:r>
              <a:rPr lang="en-US" sz="2000" dirty="0" smtClean="0"/>
              <a:t>Essentially a very fast key-value store</a:t>
            </a:r>
          </a:p>
          <a:p>
            <a:r>
              <a:rPr lang="en-US" sz="2000" dirty="0" smtClean="0"/>
              <a:t>Supported in most widely-used languages (C, C#, C++, Java, Python, Node.js, Scala, etc.)</a:t>
            </a:r>
          </a:p>
          <a:p>
            <a:r>
              <a:rPr lang="en-US" sz="2000" dirty="0" smtClean="0"/>
              <a:t>Supports many basic types and sets as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Caching of queries</a:t>
            </a:r>
          </a:p>
          <a:p>
            <a:r>
              <a:rPr lang="en-US" sz="2000" dirty="0" smtClean="0"/>
              <a:t>Performance improvements</a:t>
            </a:r>
          </a:p>
          <a:p>
            <a:pPr lvl="1"/>
            <a:r>
              <a:rPr lang="en-US" sz="2000" dirty="0" smtClean="0"/>
              <a:t>*Vague statistics here*</a:t>
            </a:r>
          </a:p>
          <a:p>
            <a:r>
              <a:rPr lang="en-US" sz="2000" dirty="0" smtClean="0"/>
              <a:t>One server/cluster can cache multiple types of information</a:t>
            </a:r>
          </a:p>
          <a:p>
            <a:r>
              <a:rPr lang="en-US" sz="2000" dirty="0" smtClean="0"/>
              <a:t>Easy to use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Larger keys = Larger lookup times</a:t>
            </a:r>
          </a:p>
          <a:p>
            <a:r>
              <a:rPr lang="en-US" sz="2000" dirty="0" smtClean="0"/>
              <a:t>Memory-intensive: All data held in memory</a:t>
            </a:r>
          </a:p>
          <a:p>
            <a:r>
              <a:rPr lang="en-US" sz="2000" dirty="0" smtClean="0"/>
              <a:t>Keys must be strings or binary sequences</a:t>
            </a:r>
          </a:p>
          <a:p>
            <a:r>
              <a:rPr lang="en-US" sz="2000" dirty="0" smtClean="0"/>
              <a:t>Keys and values are limited to 512MB</a:t>
            </a:r>
          </a:p>
          <a:p>
            <a:r>
              <a:rPr lang="en-US" sz="2000" dirty="0" smtClean="0"/>
              <a:t>Less persistence than fully-fledged RDBMS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Essentially a giant </a:t>
            </a:r>
            <a:r>
              <a:rPr lang="en-US" sz="2000" dirty="0" err="1" smtClean="0"/>
              <a:t>HashMap</a:t>
            </a:r>
            <a:endParaRPr lang="en-US" sz="2000" dirty="0" smtClean="0"/>
          </a:p>
          <a:p>
            <a:pPr lvl="1"/>
            <a:r>
              <a:rPr lang="en-US" sz="2000" dirty="0" smtClean="0"/>
              <a:t>Insert, remove, edit key-value pairs</a:t>
            </a:r>
          </a:p>
          <a:p>
            <a:r>
              <a:rPr lang="en-US" sz="2000" dirty="0" smtClean="0"/>
              <a:t>Clients offer easy API methods</a:t>
            </a:r>
          </a:p>
          <a:p>
            <a:r>
              <a:rPr lang="en-US" sz="2000" dirty="0" smtClean="0"/>
              <a:t>Most methods can be asynchronous or synchronous </a:t>
            </a:r>
          </a:p>
          <a:p>
            <a:r>
              <a:rPr lang="en-US" sz="2000" dirty="0" smtClean="0"/>
              <a:t>Use query as key, string representation of result as value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// </a:t>
            </a:r>
            <a:r>
              <a:rPr lang="en-US" dirty="0" err="1" smtClean="0">
                <a:latin typeface="Lucida Sans Typewriter" panose="020B0509030504030204" pitchFamily="49" charset="0"/>
              </a:rPr>
              <a:t>db</a:t>
            </a:r>
            <a:r>
              <a:rPr lang="en-US" dirty="0" smtClean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 smtClean="0">
                <a:latin typeface="Lucida Sans Typewriter" panose="020B0509030504030204" pitchFamily="49" charset="0"/>
              </a:rPr>
              <a:t>Redis</a:t>
            </a:r>
            <a:endParaRPr lang="en-US" dirty="0" smtClean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 smtClean="0">
                <a:latin typeface="Lucida Sans Typewriter" panose="020B0509030504030204" pitchFamily="49" charset="0"/>
              </a:rPr>
              <a:t>db.StringSet</a:t>
            </a:r>
            <a:r>
              <a:rPr lang="en-US" dirty="0" smtClean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string </a:t>
            </a:r>
            <a:r>
              <a:rPr lang="en-US" dirty="0" err="1" smtClean="0">
                <a:latin typeface="Lucida Sans Typewriter" panose="020B0509030504030204" pitchFamily="49" charset="0"/>
              </a:rPr>
              <a:t>retVal</a:t>
            </a:r>
            <a:r>
              <a:rPr lang="en-US" dirty="0" smtClean="0">
                <a:latin typeface="Lucida Sans Typewriter" panose="020B0509030504030204" pitchFamily="49" charset="0"/>
              </a:rPr>
              <a:t> = </a:t>
            </a:r>
            <a:r>
              <a:rPr lang="en-US" dirty="0" err="1" smtClean="0">
                <a:latin typeface="Lucida Sans Typewriter" panose="020B0509030504030204" pitchFamily="49" charset="0"/>
              </a:rPr>
              <a:t>db.StringGet</a:t>
            </a:r>
            <a:r>
              <a:rPr lang="en-US" dirty="0" smtClean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 smtClean="0">
                <a:latin typeface="Lucida Sans Typewriter" panose="020B0509030504030204" pitchFamily="49" charset="0"/>
              </a:rPr>
              <a:t>bool </a:t>
            </a:r>
            <a:r>
              <a:rPr lang="en-US" dirty="0" err="1" smtClean="0">
                <a:latin typeface="Lucida Sans Typewriter" panose="020B0509030504030204" pitchFamily="49" charset="0"/>
              </a:rPr>
              <a:t>isSame</a:t>
            </a:r>
            <a:r>
              <a:rPr lang="en-US" dirty="0" smtClean="0">
                <a:latin typeface="Lucida Sans Typewriter" panose="020B0509030504030204" pitchFamily="49" charset="0"/>
              </a:rPr>
              <a:t> = </a:t>
            </a:r>
            <a:r>
              <a:rPr lang="en-US" dirty="0" err="1" smtClean="0">
                <a:latin typeface="Lucida Sans Typewriter" panose="020B0509030504030204" pitchFamily="49" charset="0"/>
              </a:rPr>
              <a:t>retVal.Equals</a:t>
            </a:r>
            <a:r>
              <a:rPr lang="en-US" dirty="0" smtClean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not convinced?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*Concrete stats here*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5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Cloning the repo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have provided some starter code</a:t>
            </a:r>
          </a:p>
          <a:p>
            <a:r>
              <a:rPr lang="en-US" sz="2000" dirty="0" err="1" smtClean="0">
                <a:latin typeface="Lucida Sans Typewriter" panose="020B0509030504030204" pitchFamily="49" charset="0"/>
              </a:rPr>
              <a:t>git</a:t>
            </a:r>
            <a:r>
              <a:rPr lang="en-US" sz="2000" dirty="0" smtClean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 smtClean="0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 smtClean="0"/>
              <a:t> The starter code will be in </a:t>
            </a:r>
            <a:r>
              <a:rPr lang="en-US" sz="2000" dirty="0" err="1" smtClean="0"/>
              <a:t>Redis</a:t>
            </a:r>
            <a:r>
              <a:rPr lang="en-US" sz="2000" dirty="0" smtClean="0"/>
              <a:t>/Attendees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136</TotalTime>
  <Words>243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Still not convinced?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13</cp:revision>
  <dcterms:created xsi:type="dcterms:W3CDTF">2019-06-10T20:11:29Z</dcterms:created>
  <dcterms:modified xsi:type="dcterms:W3CDTF">2019-06-11T14:49:33Z</dcterms:modified>
</cp:coreProperties>
</file>