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25FC3B1-12D0-4CE0-A1B2-F5FC9898A908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69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81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45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57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9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38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0636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66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04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72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17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64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53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01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55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25FC3B1-12D0-4CE0-A1B2-F5FC9898A908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90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2063" y="1964267"/>
            <a:ext cx="8088063" cy="2421464"/>
          </a:xfrm>
        </p:spPr>
        <p:txBody>
          <a:bodyPr/>
          <a:lstStyle/>
          <a:p>
            <a:r>
              <a:rPr lang="en-US" dirty="0"/>
              <a:t>What can </a:t>
            </a:r>
            <a:r>
              <a:rPr lang="en-US" dirty="0" err="1"/>
              <a:t>redis</a:t>
            </a:r>
            <a:r>
              <a:rPr lang="en-US" dirty="0"/>
              <a:t> do for you?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 to </a:t>
            </a:r>
            <a:r>
              <a:rPr lang="en-US" dirty="0" err="1"/>
              <a:t>redis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795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redis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very fast in-memory data structure store</a:t>
            </a:r>
          </a:p>
          <a:p>
            <a:r>
              <a:rPr lang="en-US" sz="2000" dirty="0"/>
              <a:t>Used as a database, cache, or message broker</a:t>
            </a:r>
          </a:p>
          <a:p>
            <a:r>
              <a:rPr lang="en-US" sz="2000" dirty="0"/>
              <a:t>Essentially a very fast key-value store</a:t>
            </a:r>
          </a:p>
          <a:p>
            <a:r>
              <a:rPr lang="en-US" sz="2000" dirty="0"/>
              <a:t>Supported in most widely-used languages (C, C#, C++, Java, Python, Node.js, Scala, etc.)</a:t>
            </a:r>
          </a:p>
          <a:p>
            <a:r>
              <a:rPr lang="en-US" sz="2000" dirty="0"/>
              <a:t>Supports many basic types and sets as values</a:t>
            </a:r>
          </a:p>
        </p:txBody>
      </p:sp>
    </p:spTree>
    <p:extLst>
      <p:ext uri="{BB962C8B-B14F-4D97-AF65-F5344CB8AC3E}">
        <p14:creationId xmlns:p14="http://schemas.microsoft.com/office/powerpoint/2010/main" val="4123874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I care?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Caching of queries</a:t>
            </a:r>
          </a:p>
          <a:p>
            <a:r>
              <a:rPr lang="en-US" sz="2000" dirty="0"/>
              <a:t>Performance improvements</a:t>
            </a:r>
          </a:p>
          <a:p>
            <a:pPr lvl="1"/>
            <a:r>
              <a:rPr lang="en-US" sz="2000" dirty="0"/>
              <a:t>5-10x Faster </a:t>
            </a:r>
            <a:r>
              <a:rPr lang="en-US" sz="2000" dirty="0" err="1"/>
              <a:t>GraphQL</a:t>
            </a:r>
            <a:r>
              <a:rPr lang="en-US" sz="2000" dirty="0"/>
              <a:t> queries</a:t>
            </a:r>
          </a:p>
          <a:p>
            <a:r>
              <a:rPr lang="en-US" sz="2000" dirty="0"/>
              <a:t>One server/cluster can cache multiple types of information</a:t>
            </a:r>
          </a:p>
          <a:p>
            <a:r>
              <a:rPr lang="en-US" sz="2000" dirty="0"/>
              <a:t>Easy to use</a:t>
            </a:r>
          </a:p>
          <a:p>
            <a:r>
              <a:rPr lang="en-US" sz="2000" dirty="0"/>
              <a:t>Can theoretically store anything, not just </a:t>
            </a:r>
            <a:r>
              <a:rPr lang="en-US" sz="2000"/>
              <a:t>query results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75514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Larger keys = Larger lookup times</a:t>
            </a:r>
          </a:p>
          <a:p>
            <a:r>
              <a:rPr lang="en-US" sz="2000" dirty="0"/>
              <a:t>Memory-intensive on the server: All data held in memory</a:t>
            </a:r>
          </a:p>
          <a:p>
            <a:r>
              <a:rPr lang="en-US" sz="2000" dirty="0"/>
              <a:t>Keys must be strings</a:t>
            </a:r>
          </a:p>
          <a:p>
            <a:pPr lvl="1"/>
            <a:r>
              <a:rPr lang="en-US" sz="2000" dirty="0"/>
              <a:t>String can be binary sequences</a:t>
            </a:r>
          </a:p>
          <a:p>
            <a:r>
              <a:rPr lang="en-US" sz="2000" dirty="0"/>
              <a:t>Keys and values are limited to 512MB each </a:t>
            </a:r>
          </a:p>
          <a:p>
            <a:r>
              <a:rPr lang="en-US" sz="2000" dirty="0"/>
              <a:t>Less persistence than fully-fledged RDBMS</a:t>
            </a:r>
          </a:p>
        </p:txBody>
      </p:sp>
    </p:spTree>
    <p:extLst>
      <p:ext uri="{BB962C8B-B14F-4D97-AF65-F5344CB8AC3E}">
        <p14:creationId xmlns:p14="http://schemas.microsoft.com/office/powerpoint/2010/main" val="2960095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use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1" y="2142067"/>
            <a:ext cx="4995334" cy="3649134"/>
          </a:xfrm>
        </p:spPr>
        <p:txBody>
          <a:bodyPr>
            <a:noAutofit/>
          </a:bodyPr>
          <a:lstStyle/>
          <a:p>
            <a:r>
              <a:rPr lang="en-US" sz="2000" dirty="0"/>
              <a:t>Essentially a giant </a:t>
            </a:r>
            <a:r>
              <a:rPr lang="en-US" sz="2000" dirty="0" err="1"/>
              <a:t>HashMap</a:t>
            </a:r>
            <a:endParaRPr lang="en-US" sz="2000" dirty="0"/>
          </a:p>
          <a:p>
            <a:pPr lvl="1"/>
            <a:r>
              <a:rPr lang="en-US" sz="2000" dirty="0"/>
              <a:t>Insert, remove, edit key-value pairs</a:t>
            </a:r>
          </a:p>
          <a:p>
            <a:r>
              <a:rPr lang="en-US" sz="2000" dirty="0"/>
              <a:t>Clients offer easy API methods</a:t>
            </a:r>
          </a:p>
          <a:p>
            <a:r>
              <a:rPr lang="en-US" sz="2000" dirty="0"/>
              <a:t>Most methods can be asynchronous or synchronous </a:t>
            </a:r>
          </a:p>
          <a:p>
            <a:r>
              <a:rPr lang="en-US" sz="2000" dirty="0"/>
              <a:t>Use query as key, string representation of result as value</a:t>
            </a:r>
          </a:p>
          <a:p>
            <a:r>
              <a:rPr lang="en-US" sz="2000" dirty="0"/>
              <a:t>Can group operations as transactions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6273852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// C# example code</a:t>
            </a: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// </a:t>
            </a:r>
            <a:r>
              <a:rPr lang="en-US" dirty="0" err="1">
                <a:latin typeface="Lucida Sans Typewriter" panose="020B0509030504030204" pitchFamily="49" charset="0"/>
              </a:rPr>
              <a:t>db</a:t>
            </a:r>
            <a:r>
              <a:rPr lang="en-US" dirty="0">
                <a:latin typeface="Lucida Sans Typewriter" panose="020B0509030504030204" pitchFamily="49" charset="0"/>
              </a:rPr>
              <a:t> is connection to </a:t>
            </a:r>
            <a:r>
              <a:rPr lang="en-US" dirty="0" err="1">
                <a:latin typeface="Lucida Sans Typewriter" panose="020B0509030504030204" pitchFamily="49" charset="0"/>
              </a:rPr>
              <a:t>Redis</a:t>
            </a:r>
            <a:endParaRPr lang="en-US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string key = “Any string”;</a:t>
            </a: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string value = “Basic data type or set”;</a:t>
            </a:r>
          </a:p>
          <a:p>
            <a:pPr marL="0" indent="0">
              <a:buNone/>
            </a:pPr>
            <a:r>
              <a:rPr lang="en-US" dirty="0" err="1">
                <a:latin typeface="Lucida Sans Typewriter" panose="020B0509030504030204" pitchFamily="49" charset="0"/>
              </a:rPr>
              <a:t>db.StringSet</a:t>
            </a:r>
            <a:r>
              <a:rPr lang="en-US" dirty="0">
                <a:latin typeface="Lucida Sans Typewriter" panose="020B0509030504030204" pitchFamily="49" charset="0"/>
              </a:rPr>
              <a:t>(key, value);</a:t>
            </a: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string </a:t>
            </a:r>
            <a:r>
              <a:rPr lang="en-US" dirty="0" err="1">
                <a:latin typeface="Lucida Sans Typewriter" panose="020B0509030504030204" pitchFamily="49" charset="0"/>
              </a:rPr>
              <a:t>retVal</a:t>
            </a:r>
            <a:r>
              <a:rPr lang="en-US" dirty="0">
                <a:latin typeface="Lucida Sans Typewriter" panose="020B0509030504030204" pitchFamily="49" charset="0"/>
              </a:rPr>
              <a:t> = </a:t>
            </a:r>
            <a:r>
              <a:rPr lang="en-US" dirty="0" err="1">
                <a:latin typeface="Lucida Sans Typewriter" panose="020B0509030504030204" pitchFamily="49" charset="0"/>
              </a:rPr>
              <a:t>db.StringGet</a:t>
            </a:r>
            <a:r>
              <a:rPr lang="en-US" dirty="0">
                <a:latin typeface="Lucida Sans Typewriter" panose="020B0509030504030204" pitchFamily="49" charset="0"/>
              </a:rPr>
              <a:t>(key);</a:t>
            </a: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bool </a:t>
            </a:r>
            <a:r>
              <a:rPr lang="en-US" dirty="0" err="1">
                <a:latin typeface="Lucida Sans Typewriter" panose="020B0509030504030204" pitchFamily="49" charset="0"/>
              </a:rPr>
              <a:t>isSame</a:t>
            </a:r>
            <a:r>
              <a:rPr lang="en-US" dirty="0">
                <a:latin typeface="Lucida Sans Typewriter" panose="020B0509030504030204" pitchFamily="49" charset="0"/>
              </a:rPr>
              <a:t> = </a:t>
            </a:r>
            <a:r>
              <a:rPr lang="en-US" dirty="0" err="1">
                <a:latin typeface="Lucida Sans Typewriter" panose="020B0509030504030204" pitchFamily="49" charset="0"/>
              </a:rPr>
              <a:t>retVal.Equals</a:t>
            </a:r>
            <a:r>
              <a:rPr lang="en-US" dirty="0">
                <a:latin typeface="Lucida Sans Typewriter" panose="020B0509030504030204" pitchFamily="49" charset="0"/>
              </a:rPr>
              <a:t>(value); // True</a:t>
            </a:r>
          </a:p>
          <a:p>
            <a:pPr marL="0" indent="0">
              <a:buNone/>
            </a:pPr>
            <a:endParaRPr lang="en-US" dirty="0"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269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D4F8E-CCDE-4606-94A5-EA3DEC223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Redis explorer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4A265-07FE-44BB-87E0-71345EA2D8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r>
              <a:rPr lang="en-US" sz="2000" dirty="0"/>
              <a:t>Visual Studio extension for viewing Redis</a:t>
            </a:r>
          </a:p>
          <a:p>
            <a:r>
              <a:rPr lang="en-US" sz="2000" dirty="0"/>
              <a:t>Lists ‘rows’ of key-value pairs</a:t>
            </a:r>
          </a:p>
          <a:p>
            <a:r>
              <a:rPr lang="en-US" sz="2000" dirty="0"/>
              <a:t>Does not automatically load values</a:t>
            </a:r>
          </a:p>
          <a:p>
            <a:r>
              <a:rPr lang="en-US" sz="2000" dirty="0"/>
              <a:t>View -&gt; Other Windows - &gt; Redis Explorer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01713F-B148-469C-B1A8-A9A9D0E7E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94387"/>
            <a:ext cx="4296375" cy="10860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05416F-3CE4-4C7D-ABED-DAEBB95774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04967"/>
            <a:ext cx="4296375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988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not use </a:t>
            </a:r>
            <a:r>
              <a:rPr lang="en-US" dirty="0" err="1"/>
              <a:t>Redis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Very large queries</a:t>
            </a:r>
          </a:p>
          <a:p>
            <a:pPr lvl="1"/>
            <a:r>
              <a:rPr lang="en-US" sz="2000" dirty="0"/>
              <a:t>Major limiting factor will be network bandwidth/latency</a:t>
            </a:r>
          </a:p>
          <a:p>
            <a:r>
              <a:rPr lang="en-US" sz="2000" dirty="0"/>
              <a:t>SQL Server Queries (Specifically the results)</a:t>
            </a:r>
          </a:p>
          <a:p>
            <a:pPr lvl="1"/>
            <a:r>
              <a:rPr lang="en-US" sz="2000" dirty="0"/>
              <a:t>Must be parsed into compatible format </a:t>
            </a:r>
          </a:p>
          <a:p>
            <a:pPr lvl="1"/>
            <a:r>
              <a:rPr lang="en-US" sz="2000" dirty="0"/>
              <a:t>SQL Server 2016 supports JSON return, we don’t have that</a:t>
            </a:r>
          </a:p>
          <a:p>
            <a:pPr lvl="1"/>
            <a:r>
              <a:rPr lang="en-US" sz="2000" dirty="0"/>
              <a:t>Redis performs at about the same speed</a:t>
            </a:r>
          </a:p>
        </p:txBody>
      </p:sp>
    </p:spTree>
    <p:extLst>
      <p:ext uri="{BB962C8B-B14F-4D97-AF65-F5344CB8AC3E}">
        <p14:creationId xmlns:p14="http://schemas.microsoft.com/office/powerpoint/2010/main" val="2941533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Cloning the repo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We have provided some starter code</a:t>
            </a:r>
          </a:p>
          <a:p>
            <a:r>
              <a:rPr lang="en-US" sz="2000" dirty="0" err="1">
                <a:latin typeface="Lucida Sans Typewriter" panose="020B0509030504030204" pitchFamily="49" charset="0"/>
              </a:rPr>
              <a:t>git</a:t>
            </a:r>
            <a:r>
              <a:rPr lang="en-US" sz="2000" dirty="0">
                <a:latin typeface="Lucida Sans Typewriter" panose="020B0509030504030204" pitchFamily="49" charset="0"/>
              </a:rPr>
              <a:t> clone https://github.com/zoldham/Redis-Intro </a:t>
            </a:r>
            <a:r>
              <a:rPr lang="en-US" sz="2000" dirty="0" err="1">
                <a:latin typeface="Lucida Sans Typewriter" panose="020B0509030504030204" pitchFamily="49" charset="0"/>
              </a:rPr>
              <a:t>Redis</a:t>
            </a:r>
            <a:endParaRPr lang="en-US" sz="2000" dirty="0">
              <a:latin typeface="Lucida Sans Typewriter" panose="020B0509030504030204" pitchFamily="49" charset="0"/>
            </a:endParaRPr>
          </a:p>
          <a:p>
            <a:r>
              <a:rPr lang="en-US" sz="2000" dirty="0"/>
              <a:t> The starter code will be in </a:t>
            </a:r>
            <a:r>
              <a:rPr lang="en-US" sz="2000" dirty="0" err="1"/>
              <a:t>Redis</a:t>
            </a:r>
            <a:r>
              <a:rPr lang="en-US" sz="2000" dirty="0"/>
              <a:t>/Attendees</a:t>
            </a:r>
          </a:p>
        </p:txBody>
      </p:sp>
    </p:spTree>
    <p:extLst>
      <p:ext uri="{BB962C8B-B14F-4D97-AF65-F5344CB8AC3E}">
        <p14:creationId xmlns:p14="http://schemas.microsoft.com/office/powerpoint/2010/main" val="42733523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557</TotalTime>
  <Words>354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Lucida Sans Typewriter</vt:lpstr>
      <vt:lpstr>Celestial</vt:lpstr>
      <vt:lpstr>What can redis do for you?</vt:lpstr>
      <vt:lpstr>What is redis?</vt:lpstr>
      <vt:lpstr>Why do I care?</vt:lpstr>
      <vt:lpstr>Limitations</vt:lpstr>
      <vt:lpstr>How do I use it?</vt:lpstr>
      <vt:lpstr>Redis explorer</vt:lpstr>
      <vt:lpstr>When to not use Redis</vt:lpstr>
      <vt:lpstr>Cloning the repo </vt:lpstr>
    </vt:vector>
  </TitlesOfParts>
  <Company>KORE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can redis do for you?</dc:title>
  <dc:creator>Zachary Oldham</dc:creator>
  <cp:lastModifiedBy>Zachary Oldham</cp:lastModifiedBy>
  <cp:revision>41</cp:revision>
  <dcterms:created xsi:type="dcterms:W3CDTF">2019-06-10T20:11:29Z</dcterms:created>
  <dcterms:modified xsi:type="dcterms:W3CDTF">2019-06-17T18:30:26Z</dcterms:modified>
</cp:coreProperties>
</file>