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5C5-3703-4C5C-B246-673EB9D8D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2107-6A00-4CA2-B510-DA996954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7A29-A10D-49BD-93ED-06FBB4B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55FC-CDD9-4951-9960-FA903950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C024-BD20-48D2-8344-52C85B2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2932-4409-4FBA-BBED-000F2526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EEBF5-792D-46ED-81D9-8C2F7C0B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4D2F-C769-4AB8-BDA4-470B12F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3211-F95A-42A3-A4FB-D155244F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CD86-4DCE-4AC5-8B96-3AC80F6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FA9F6-B126-4BE1-ABB6-28E83B9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2960-391E-4C69-89E8-5CB20F1E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56FC-BE3A-496E-9CDD-527633FB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68F7-0BA5-49E2-BE6F-B79CD174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E2C8-810D-4F03-8E26-7CB4CC4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C732-C0EF-49D4-B222-C437A2C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DD58-E441-48F9-8440-B2851119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A796-D454-4906-9061-533D942C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7600-F603-40EB-A2A0-B839498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C5FB-927C-406E-8D94-319E03E1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BB7D-759F-4196-BF69-23D53BB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8FEE-B1B6-46A3-B4D6-79FE8BDC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0696-65B5-4DE1-95E6-F6473AAC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DA5-CC40-4EDA-8231-08FBDD85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2EE3-F2F5-48BC-BD5A-AA1BE056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676A-06D3-49BB-A20D-3D011606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DA21-8B54-4884-9F11-BD06AB1A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C93C-B9C0-4020-821B-9461D83F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F014-4F7F-4249-9D06-1BBA7042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8D16-CA66-4B3B-B2D8-4D0D0FA9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69ED-B22F-4CE3-AA17-F4DF865E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92F1-240F-4B5C-AD97-48C7F4B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5227-395F-4909-B28D-4A78F4BA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7290-BD27-4F9C-81D9-BB9C6B340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D4867-FDB5-4CB7-8FD3-D71A2E69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DBF1B-EC33-4FB8-BF40-AE5542E1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6D7AE-5DB6-4133-8A6B-86CA2EE9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1768-29FD-457D-AE64-9F5BF5A0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1780B-8E63-41F7-89A6-AC31615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3ADA-B08F-41D6-BEF7-962747C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7E1BD-AD55-4625-BED1-6AA9C77B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97CE-747F-4121-A4F3-35AF46F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21E9-4948-4B39-AAE8-0EDC5B72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1A584-5919-47FB-B21E-6559581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57C0C-0200-4F8E-A7A8-5903AAFF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ABD75-B82A-4F6E-9C26-8FAA76F1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F5B7-FFEA-4C83-BD08-7AB3C4C8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D78B-B849-4580-85D9-6C8914A7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3E708-24A0-4DE1-8CC1-773DD32D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9729-7FA8-4598-B062-86A25D23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4D31-9A65-48F8-95C1-1D42A2B6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D972-69A0-40F3-B9EB-520B060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0F9-F016-43A2-9145-9041F4B5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2331C-7443-455D-90AB-9F01658F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B7484-49C1-437D-85DC-14F16428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1888-F194-4E46-8096-A4A01481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C9ACD-9A74-4D76-806B-982DD5C8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F1BE-95C1-4D52-8D6D-146A246A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0BBBF-01C6-4390-B2E1-FF95EEF0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2A90-7E95-4A3F-AB26-94F066CE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1A1-9121-4474-B209-6F0DB31C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CAB1-B075-4865-BDB6-C00EBFFBF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1E6F-5832-440D-B0A2-45A824C92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3093227" y="4483694"/>
            <a:ext cx="7145277" cy="2225380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4378037" y="588818"/>
            <a:ext cx="3832549" cy="3747655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577348" y="588818"/>
            <a:ext cx="2092036" cy="202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Report</a:t>
            </a:r>
          </a:p>
          <a:p>
            <a:r>
              <a:rPr lang="en-US" dirty="0"/>
              <a:t>  data/</a:t>
            </a:r>
          </a:p>
          <a:p>
            <a:r>
              <a:rPr lang="en-US" dirty="0"/>
              <a:t>  feedback/</a:t>
            </a:r>
          </a:p>
          <a:p>
            <a:r>
              <a:rPr lang="en-US" dirty="0"/>
              <a:t>  complain(issue)</a:t>
            </a:r>
          </a:p>
          <a:p>
            <a:r>
              <a:rPr lang="en-US" dirty="0"/>
              <a:t>  compliment(issue)</a:t>
            </a:r>
          </a:p>
          <a:p>
            <a:r>
              <a:rPr lang="en-US" dirty="0"/>
              <a:t>  explain(issue)</a:t>
            </a:r>
          </a:p>
          <a:p>
            <a:r>
              <a:rPr lang="en-US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577348" y="3733800"/>
            <a:ext cx="2092036" cy="101138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FeedbackResolver</a:t>
            </a:r>
            <a:endParaRPr lang="en-US" dirty="0"/>
          </a:p>
          <a:p>
            <a:r>
              <a:rPr lang="en-US" dirty="0"/>
              <a:t>  __</a:t>
            </a:r>
            <a:r>
              <a:rPr lang="en-US" dirty="0" err="1"/>
              <a:t>init</a:t>
            </a:r>
            <a:r>
              <a:rPr lang="en-US" dirty="0"/>
              <a:t>__(report)</a:t>
            </a:r>
          </a:p>
          <a:p>
            <a:r>
              <a:rPr lang="en-US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550376" y="5257799"/>
            <a:ext cx="2347478" cy="1205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Simple</a:t>
            </a:r>
          </a:p>
          <a:p>
            <a:r>
              <a:rPr lang="en-US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4550789" y="1309244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7135370" y="1982914"/>
            <a:ext cx="1075244" cy="39139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4909716" y="3102141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5926869" y="2104597"/>
            <a:ext cx="917430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2669384" y="1246909"/>
            <a:ext cx="1708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3029780" y="1586728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3042908" y="93100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2669384" y="1932710"/>
            <a:ext cx="1708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23366" y="2618510"/>
            <a:ext cx="0" cy="1115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362931" y="3025216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60326" y="4798413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1595318" y="4745182"/>
            <a:ext cx="0" cy="51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6120507" y="3700884"/>
            <a:ext cx="1204995" cy="47798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4531510" y="2265220"/>
            <a:ext cx="1314914" cy="3589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5538859" y="1257872"/>
            <a:ext cx="317370" cy="137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5617228" y="2333784"/>
            <a:ext cx="519561" cy="10171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5827146" y="3341133"/>
            <a:ext cx="895859" cy="35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5468219" y="1548236"/>
            <a:ext cx="2204773" cy="4346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4379519" y="231700"/>
            <a:ext cx="403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2933" y="3167772"/>
            <a:ext cx="1888534" cy="79001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2660038" y="2878657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3237633" y="4883721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Performance</a:t>
            </a:r>
          </a:p>
          <a:p>
            <a:r>
              <a:rPr lang="en-US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3237633" y="5957589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Result</a:t>
            </a:r>
          </a:p>
          <a:p>
            <a:r>
              <a:rPr lang="en-US" dirty="0"/>
              <a:t>    correct: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5468219" y="4867298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TaskConstraints</a:t>
            </a:r>
            <a:endParaRPr lang="en-US" dirty="0"/>
          </a:p>
          <a:p>
            <a:r>
              <a:rPr lang="en-US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5468219" y="5957588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Misconceptions</a:t>
            </a:r>
          </a:p>
          <a:p>
            <a:r>
              <a:rPr lang="en-US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7843211" y="4653602"/>
            <a:ext cx="1985531" cy="98947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Mistake</a:t>
            </a:r>
          </a:p>
          <a:p>
            <a:r>
              <a:rPr lang="en-US" dirty="0"/>
              <a:t>    message: str</a:t>
            </a:r>
          </a:p>
          <a:p>
            <a:r>
              <a:rPr lang="en-US" dirty="0"/>
              <a:t>    position: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7843210" y="5968469"/>
            <a:ext cx="1985531" cy="6884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Hint</a:t>
            </a:r>
          </a:p>
          <a:p>
            <a:r>
              <a:rPr lang="en-US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101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8</cp:revision>
  <dcterms:created xsi:type="dcterms:W3CDTF">2018-07-22T16:15:53Z</dcterms:created>
  <dcterms:modified xsi:type="dcterms:W3CDTF">2018-08-10T05:37:50Z</dcterms:modified>
</cp:coreProperties>
</file>