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E21-7FD4-48F8-9F8C-314EAF7E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5755-398C-450D-9F4D-42D73727B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DCB-958F-4BBC-B343-30A4223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FEEA-A62E-442C-9003-9117EA06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BD9C-445B-48DD-B541-F78F8150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18B-053F-4537-88EF-64E74308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732F-C191-48E6-A282-46FE1758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829A-E015-4579-B366-EFF64665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C5FF-C20A-4D96-AF39-8D672B40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54F6-51ED-4C60-9DC0-BABDBCAA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6D456-76E1-429C-B006-7A8646832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18DFE-6F4F-4311-B289-663CD888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93B7-B93D-4B17-9438-8BA556A9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91D2-7137-4000-9C76-968760D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CA90-B700-4DB9-87F6-DA1C05E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292C-E150-4DEE-A211-0B62EE53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2E71-CCC8-4C65-B7D2-5A4C90E6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938F-C3EA-4335-9031-481A4535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CB09-4F14-464F-9B50-8B9BCC3F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F59E-EA26-47B1-8B18-E0D8C06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5AB-400A-4A5A-87D0-BFD0E081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6CCF-6D5A-4BCE-9CB1-E618A10B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A2AB-DBF4-44C0-8900-23E48BE0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CBDC-67F8-41BA-886B-2C298033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4DB4-2AAC-4E1D-9E37-F712BE89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A7E-14E5-4E60-83B0-7481A921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222-81C8-475C-B1AB-57E68AE3B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A0BA-7896-4009-87A9-B4B338AF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E012-0C95-4EFB-AAA6-1C1FC84B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3A40-0C95-4EC8-B850-2F3C5F44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6118-81B3-428F-97EC-C8955EC9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0E5D-1BCE-400C-BB6B-D4ABFB9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4A0D-2C29-4EC1-8E5A-EAA44570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A72F0-8A28-4DF8-8AB0-19061C07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F42BF-28DC-4F76-98EC-982F670A2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45524-F77C-47E1-BBFD-A1B58AC02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EC0A-0A21-4BEB-85D6-CCD2EAB6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FF3A2-DCCD-4913-84A2-B386C341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3482-DF1F-420A-AD75-92C1EE4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15A8-C9CB-4CCA-9194-80BAF64B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273AC-A41B-4235-850E-6F25CD35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1459B-2BE5-4269-AEF4-9466FE8F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B092B-4F93-4ADC-A729-E08EE70B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CBD8C-693F-4F44-9FD7-C036667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88825-52F5-4127-A589-84A6C32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8A9EF-34FD-4AC2-A61B-6CEFD1BA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21F0-423D-4D46-AECE-7E0A97BC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9693-CD71-4F92-9ED6-B2DD24BD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DD5BC-EF6C-4544-8FD6-8FEF5419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8A1FF-F229-4836-AD16-F7C2083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64650-6662-446D-BDD5-E48AB2A9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3F7A-50EC-4B47-B654-6837164C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FB34-620F-41CB-98F6-51F16F8F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903B-E170-465C-A1EF-CBBDB1B1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9D29-303A-4DFC-A373-9C151024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10CB-6247-4527-9A63-7C687651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AC65-B222-4896-A410-B5DB9E7D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AC09-047C-4C95-BD2E-0E2A8C3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29BB1-9BD9-4660-8F1B-A9CC4686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1A048-CAEF-4794-BA40-06707A8D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E651-F2B3-4E62-A31D-501448A44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96DD-E861-433E-8E92-E3C00D0DBF79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720C-48F7-4352-BC49-57C26DB6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72B1-0BA9-4DAA-B749-C85AED6D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F26F-6A9D-4253-AB7F-00898109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E8326-24E6-4BA8-9F29-A526D3E9AC0D}"/>
              </a:ext>
            </a:extLst>
          </p:cNvPr>
          <p:cNvSpPr txBox="1"/>
          <p:nvPr/>
        </p:nvSpPr>
        <p:spPr>
          <a:xfrm>
            <a:off x="1285589" y="1265449"/>
            <a:ext cx="92313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A3393-4776-43BA-915B-050EC429137F}"/>
              </a:ext>
            </a:extLst>
          </p:cNvPr>
          <p:cNvSpPr txBox="1"/>
          <p:nvPr/>
        </p:nvSpPr>
        <p:spPr>
          <a:xfrm>
            <a:off x="6258225" y="1265449"/>
            <a:ext cx="8339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A9039-C571-48D1-8E50-D00BCB6F8D77}"/>
              </a:ext>
            </a:extLst>
          </p:cNvPr>
          <p:cNvSpPr txBox="1"/>
          <p:nvPr/>
        </p:nvSpPr>
        <p:spPr>
          <a:xfrm>
            <a:off x="3831079" y="1265449"/>
            <a:ext cx="6671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A2DC-A722-4FA6-A0C2-E265BD9EBA50}"/>
              </a:ext>
            </a:extLst>
          </p:cNvPr>
          <p:cNvSpPr txBox="1"/>
          <p:nvPr/>
        </p:nvSpPr>
        <p:spPr>
          <a:xfrm>
            <a:off x="6345621" y="3206107"/>
            <a:ext cx="6591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Issue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7A05-D183-4162-B83E-5B5AFE8B6625}"/>
              </a:ext>
            </a:extLst>
          </p:cNvPr>
          <p:cNvSpPr txBox="1"/>
          <p:nvPr/>
        </p:nvSpPr>
        <p:spPr>
          <a:xfrm>
            <a:off x="3224716" y="3206107"/>
            <a:ext cx="1074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BFBDAE-2299-4CD4-80CC-1F3EDE0311F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08727" y="1450115"/>
            <a:ext cx="16223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1407E3-D8E2-4000-A73A-E9C8271A3934}"/>
              </a:ext>
            </a:extLst>
          </p:cNvPr>
          <p:cNvSpPr txBox="1"/>
          <p:nvPr/>
        </p:nvSpPr>
        <p:spPr>
          <a:xfrm>
            <a:off x="2550864" y="10807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Submits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53DDE-98D6-4410-9EE2-A58C5AD5B9B6}"/>
              </a:ext>
            </a:extLst>
          </p:cNvPr>
          <p:cNvSpPr txBox="1"/>
          <p:nvPr/>
        </p:nvSpPr>
        <p:spPr>
          <a:xfrm>
            <a:off x="4665991" y="1109387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Analyzed</a:t>
            </a:r>
            <a:r>
              <a:rPr lang="en-US" dirty="0"/>
              <a:t>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81AB3-87F0-418B-9E01-ED16FA47442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498249" y="1450115"/>
            <a:ext cx="175997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D1DC38-AAEB-4117-937A-A3D2828D847D}"/>
              </a:ext>
            </a:extLst>
          </p:cNvPr>
          <p:cNvSpPr txBox="1"/>
          <p:nvPr/>
        </p:nvSpPr>
        <p:spPr>
          <a:xfrm>
            <a:off x="3444134" y="1608467"/>
            <a:ext cx="1720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+Previous code</a:t>
            </a:r>
          </a:p>
          <a:p>
            <a:r>
              <a:rPr lang="en-US" sz="1400" dirty="0"/>
              <a:t>+Session information</a:t>
            </a:r>
          </a:p>
          <a:p>
            <a:r>
              <a:rPr lang="en-US" sz="1400" dirty="0"/>
              <a:t>+Student tests</a:t>
            </a:r>
          </a:p>
          <a:p>
            <a:r>
              <a:rPr lang="en-US" sz="1400" dirty="0"/>
              <a:t>+etc.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8EC751-8F40-4C0E-8799-C2377448CF32}"/>
              </a:ext>
            </a:extLst>
          </p:cNvPr>
          <p:cNvSpPr txBox="1"/>
          <p:nvPr/>
        </p:nvSpPr>
        <p:spPr>
          <a:xfrm>
            <a:off x="7525635" y="1063219"/>
            <a:ext cx="1004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Instructor</a:t>
            </a:r>
          </a:p>
          <a:p>
            <a:r>
              <a:rPr lang="en-US" sz="1600" dirty="0"/>
              <a:t>TA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E6ACA0F-8ADA-47B6-BE25-C177C7B256B9}"/>
              </a:ext>
            </a:extLst>
          </p:cNvPr>
          <p:cNvSpPr/>
          <p:nvPr/>
        </p:nvSpPr>
        <p:spPr>
          <a:xfrm>
            <a:off x="7357892" y="1240385"/>
            <a:ext cx="205033" cy="47666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0459F-0E1E-45EF-97B6-82322A6E9CA0}"/>
              </a:ext>
            </a:extLst>
          </p:cNvPr>
          <p:cNvSpPr/>
          <p:nvPr/>
        </p:nvSpPr>
        <p:spPr>
          <a:xfrm>
            <a:off x="7599375" y="1608467"/>
            <a:ext cx="124848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Autograder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9B3F9-A6E6-4815-B0F1-42957D216B9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675198" y="1634781"/>
            <a:ext cx="1" cy="1571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CDB877-5A05-416F-9CD7-290E563E0EBD}"/>
              </a:ext>
            </a:extLst>
          </p:cNvPr>
          <p:cNvSpPr txBox="1"/>
          <p:nvPr/>
        </p:nvSpPr>
        <p:spPr>
          <a:xfrm>
            <a:off x="5437880" y="2401932"/>
            <a:ext cx="127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Determines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99EC1A-FA57-46C2-B962-C297E8649CB8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98856" y="3390773"/>
            <a:ext cx="204676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4BFBE2-ECA1-4800-95D1-91DCA2A997AE}"/>
              </a:ext>
            </a:extLst>
          </p:cNvPr>
          <p:cNvSpPr txBox="1"/>
          <p:nvPr/>
        </p:nvSpPr>
        <p:spPr>
          <a:xfrm>
            <a:off x="4601988" y="30214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Provides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05A10-56BB-41F1-8C12-EB677CA93949}"/>
              </a:ext>
            </a:extLst>
          </p:cNvPr>
          <p:cNvSpPr txBox="1"/>
          <p:nvPr/>
        </p:nvSpPr>
        <p:spPr>
          <a:xfrm>
            <a:off x="1865878" y="3019462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Delivered to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82B06F-0A5F-4060-A1D7-C679FFA81F1D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747158" y="1634781"/>
            <a:ext cx="1477558" cy="1755992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B206ED-32F5-4C19-B65C-B2D92BAD43C9}"/>
              </a:ext>
            </a:extLst>
          </p:cNvPr>
          <p:cNvSpPr txBox="1"/>
          <p:nvPr/>
        </p:nvSpPr>
        <p:spPr>
          <a:xfrm>
            <a:off x="4524270" y="357543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Reviewed by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1CD8C1-3848-47CA-B75F-F7216DC6401B}"/>
              </a:ext>
            </a:extLst>
          </p:cNvPr>
          <p:cNvSpPr txBox="1"/>
          <p:nvPr/>
        </p:nvSpPr>
        <p:spPr>
          <a:xfrm>
            <a:off x="4741963" y="4314824"/>
            <a:ext cx="101181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B5D610-E241-405D-A3DA-EBF5F82ED738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5591843" y="3231467"/>
            <a:ext cx="739385" cy="14273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47">
            <a:extLst>
              <a:ext uri="{FF2B5EF4-FFF2-40B4-BE49-F238E27FC236}">
                <a16:creationId xmlns:a16="http://schemas.microsoft.com/office/drawing/2014/main" id="{056AE879-B79B-4819-A0B1-EEA80A538271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 rot="16200000" flipH="1">
            <a:off x="4135136" y="3202088"/>
            <a:ext cx="739385" cy="148608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903218-3D17-4998-9F85-E838547ECDEB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>
            <a:off x="5753778" y="4499490"/>
            <a:ext cx="37351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C24276-F2E5-4EBE-9DB7-3C06A04FF168}"/>
              </a:ext>
            </a:extLst>
          </p:cNvPr>
          <p:cNvSpPr txBox="1"/>
          <p:nvPr/>
        </p:nvSpPr>
        <p:spPr>
          <a:xfrm>
            <a:off x="6127291" y="4314824"/>
            <a:ext cx="10531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Revisions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953E6E-2C75-44CC-BDD9-B775D8B4CFEF}"/>
              </a:ext>
            </a:extLst>
          </p:cNvPr>
          <p:cNvSpPr txBox="1"/>
          <p:nvPr/>
        </p:nvSpPr>
        <p:spPr>
          <a:xfrm>
            <a:off x="4013189" y="247130"/>
            <a:ext cx="416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Programming Feedback Process Overview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B6DD57-2074-45C6-A820-A8E70DBE9147}"/>
              </a:ext>
            </a:extLst>
          </p:cNvPr>
          <p:cNvSpPr txBox="1"/>
          <p:nvPr/>
        </p:nvSpPr>
        <p:spPr>
          <a:xfrm>
            <a:off x="501133" y="757018"/>
            <a:ext cx="12016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858398-68C4-49B8-92A9-4CEAFE8DD038}"/>
              </a:ext>
            </a:extLst>
          </p:cNvPr>
          <p:cNvSpPr/>
          <p:nvPr/>
        </p:nvSpPr>
        <p:spPr>
          <a:xfrm>
            <a:off x="499176" y="757018"/>
            <a:ext cx="1946513" cy="1071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EDCA8D-2CC8-448E-8F8B-65722E3737AD}"/>
              </a:ext>
            </a:extLst>
          </p:cNvPr>
          <p:cNvSpPr txBox="1"/>
          <p:nvPr/>
        </p:nvSpPr>
        <p:spPr>
          <a:xfrm>
            <a:off x="9276396" y="2084523"/>
            <a:ext cx="6626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71975-26E7-4E4B-88B3-39D48785E972}"/>
              </a:ext>
            </a:extLst>
          </p:cNvPr>
          <p:cNvSpPr txBox="1"/>
          <p:nvPr/>
        </p:nvSpPr>
        <p:spPr>
          <a:xfrm>
            <a:off x="7776531" y="2077156"/>
            <a:ext cx="9408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Systems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206DF9-4445-4BA7-AC19-AF3D7A85D402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8717430" y="2261822"/>
            <a:ext cx="558966" cy="7367"/>
          </a:xfrm>
          <a:prstGeom prst="straightConnector1">
            <a:avLst/>
          </a:prstGeom>
          <a:ln w="57150"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E04EF6A-6156-43A4-8533-24FB7D2D26D3}"/>
              </a:ext>
            </a:extLst>
          </p:cNvPr>
          <p:cNvSpPr txBox="1"/>
          <p:nvPr/>
        </p:nvSpPr>
        <p:spPr>
          <a:xfrm>
            <a:off x="7753459" y="3317790"/>
            <a:ext cx="18113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Default Feedback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C61BD0-4A67-4634-BB22-EFBC7530F7CE}"/>
              </a:ext>
            </a:extLst>
          </p:cNvPr>
          <p:cNvSpPr txBox="1"/>
          <p:nvPr/>
        </p:nvSpPr>
        <p:spPr>
          <a:xfrm>
            <a:off x="7753459" y="3780313"/>
            <a:ext cx="1840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Custom Feedback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35CD8A-F862-49D1-88A8-8C566BA96958}"/>
              </a:ext>
            </a:extLst>
          </p:cNvPr>
          <p:cNvSpPr/>
          <p:nvPr/>
        </p:nvSpPr>
        <p:spPr>
          <a:xfrm>
            <a:off x="7599375" y="1608468"/>
            <a:ext cx="4302526" cy="27063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A88077-CE68-48E3-9E50-45D60398D52D}"/>
              </a:ext>
            </a:extLst>
          </p:cNvPr>
          <p:cNvSpPr txBox="1"/>
          <p:nvPr/>
        </p:nvSpPr>
        <p:spPr>
          <a:xfrm>
            <a:off x="7673945" y="2847626"/>
            <a:ext cx="9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Maps 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AB455A-9C57-4BF5-8608-09BB157011CA}"/>
              </a:ext>
            </a:extLst>
          </p:cNvPr>
          <p:cNvSpPr txBox="1"/>
          <p:nvPr/>
        </p:nvSpPr>
        <p:spPr>
          <a:xfrm>
            <a:off x="10824775" y="1946023"/>
            <a:ext cx="82974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Issue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8C5AC2-27D3-4919-8F6A-B00289125010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>
            <a:off x="9939078" y="2269189"/>
            <a:ext cx="885697" cy="0"/>
          </a:xfrm>
          <a:prstGeom prst="straightConnector1">
            <a:avLst/>
          </a:prstGeom>
          <a:ln w="57150">
            <a:tailEnd type="diamon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Austin Cory Bart</cp:lastModifiedBy>
  <cp:revision>8</cp:revision>
  <dcterms:created xsi:type="dcterms:W3CDTF">2019-08-07T13:54:03Z</dcterms:created>
  <dcterms:modified xsi:type="dcterms:W3CDTF">2019-08-07T16:53:10Z</dcterms:modified>
</cp:coreProperties>
</file>