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9" r:id="rId1"/>
  </p:sldMasterIdLst>
  <p:notesMasterIdLst>
    <p:notesMasterId r:id="rId29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7" r:id="rId26"/>
    <p:sldId id="296" r:id="rId27"/>
    <p:sldId id="272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Killer Tech" panose="03000600000000000000" pitchFamily="66" charset="0"/>
      <p:regular r:id="rId34"/>
    </p:embeddedFont>
    <p:embeddedFont>
      <p:font typeface="Nitti" panose="02000509060000060004" pitchFamily="49" charset="0"/>
      <p:regular r:id="rId35"/>
    </p:embeddedFont>
    <p:embeddedFont>
      <p:font typeface="Righteous" panose="02010506000000020000" pitchFamily="2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955" autoAdjust="0"/>
  </p:normalViewPr>
  <p:slideViewPr>
    <p:cSldViewPr snapToGrid="0">
      <p:cViewPr varScale="1">
        <p:scale>
          <a:sx n="94" d="100"/>
          <a:sy n="94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69238-89E7-46A8-8266-36F2B8DB3C3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9C49C-85D1-4DF8-8D3F-B4913A99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9C49C-85D1-4DF8-8D3F-B4913A99C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7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assume there are no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9C49C-85D1-4DF8-8D3F-B4913A99C2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18DF-3173-BD4D-C6FC-0C494BF70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143E1-EAD2-E0A7-CEB2-0CD12440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3EFE-9C1D-7584-7044-6CA336EB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43270-C9DE-CB77-910B-8ADD4E34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1E8C0-AEB8-2538-0353-2F2F08DC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2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1F52-DB4A-074F-C6D7-56F923AF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23EC5-4F67-F8C7-6F0B-79C5C8A7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8D61-57E3-80BD-A195-785E30E2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6FD5-B1C6-E165-960E-0985BC8B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20FB9-373B-DA95-B71D-910AEBBC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52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08A60-8EE8-E2A1-DC08-03DA10DF1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2EAFF-DDF2-02E1-63B1-2B59F752B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EE53E-250D-0D23-AE58-6C5A2727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01589-2987-3CDA-6A01-DADF43CB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67599-181A-E46B-4673-9BAB255A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2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B9F2-D468-7CFD-AD58-64EF9607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FF36-445A-1687-CEAF-A77531B7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8DA7-9F31-708A-080A-68CB80E7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F9E0A-59D0-1CE2-4628-15CE96E4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1C4A-B8B1-E432-76FF-EDAAEFD8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93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45EF-3C3E-DB2A-E5FB-07A18580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3A32-10F5-6D63-CA99-79A54E35B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D716F-E027-64DB-E418-6165B066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78E76-28AC-7F9F-E589-6255A904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2A086-4F20-56B5-35EE-683107C3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03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685F-4DBE-6B99-BBA7-8CDF2BF7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4D400-A182-B932-BCAC-20E40CED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38A6D-0C67-89D9-5619-8302962E8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C5BD-CA37-9515-279D-A2844DA2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52991-6CF6-794A-5A7F-679306B2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5DCE4-76C0-A80D-8F3D-1662B42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0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6BE2-DC04-F593-39DF-B7CB821D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36B40-A2C2-F060-5741-571BE683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E6D8B-9E96-B5D2-27EF-946A95F28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09EA5-E17D-BA5D-15A6-0BF5C5FBA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F4F52-44EA-3957-117B-67D557220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DBC30-38E7-1C2E-0A15-327A9646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443CF-E341-F23F-0889-3C4D252B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9EC53-7517-3FCA-B2AA-304D1022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0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1598-5392-563D-5D72-C46FC3B9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4977D-6147-B2E6-04FC-10D8FA36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C8A4E-0AD0-67D6-9EE2-BAB07C9D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5F927-3DEE-A7C6-F6B2-4FCD8355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84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27369-4778-AAE7-7207-A612095F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60BC8-10E8-3C57-6A72-46B85C9D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DBFB-D38A-112F-5D1C-B1738829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5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9E32-16E1-108E-F0EA-B4A1C55F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3B5E-BA0E-D074-AAB4-8C0CEFDF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30DAE-6EA2-C1D5-B842-A62E1506B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708FD-9808-B685-EB15-68BAAE77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FF504-976B-D685-7B76-C3B3FDD0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2AF58-84A9-8374-4EDB-AF0FA2FB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4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C8E8-6BE9-E2F0-78E3-BBEC5EE9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E6DA4-4C64-0623-A658-152C7FB4D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F3F3C-931F-F5AA-522F-2D444A50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320AF-BF28-A3DA-5A16-C6D3DEFE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079F2-0CFC-4F3F-6170-6242D333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614D3-0D4C-61FB-06F0-BF5D4589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66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3E850-D59C-B472-0232-9C373744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71DF4-488C-FC0A-625B-99F10287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E387A-791E-D39D-DFC1-A0A213A45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CB98-944C-47B8-8608-D5A4CE62B29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33A6-65F9-DD65-413C-3DEEEEAA7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92142-10D3-CD00-C80E-DB50E681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876F2-8195-4912-82AC-09547475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69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B22D-1465-B2B5-08D4-B95BF193A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tx1">
                    <a:lumMod val="50000"/>
                  </a:schemeClr>
                </a:solidFill>
                <a:latin typeface="Killer Tech" panose="03000600000000000000" pitchFamily="66" charset="0"/>
              </a:rPr>
              <a:t>API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BEE74-B787-A27A-623A-E23CF6197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Remember...</a:t>
            </a:r>
          </a:p>
        </p:txBody>
      </p:sp>
    </p:spTree>
    <p:extLst>
      <p:ext uri="{BB962C8B-B14F-4D97-AF65-F5344CB8AC3E}">
        <p14:creationId xmlns:p14="http://schemas.microsoft.com/office/powerpoint/2010/main" val="3294031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come </a:t>
            </a:r>
            <a:r>
              <a:rPr lang="en-US" sz="5400" dirty="0">
                <a:solidFill>
                  <a:schemeClr val="accent3"/>
                </a:solidFill>
              </a:rPr>
              <a:t>from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A Client</a:t>
            </a:r>
          </a:p>
        </p:txBody>
      </p:sp>
    </p:spTree>
    <p:extLst>
      <p:ext uri="{BB962C8B-B14F-4D97-AF65-F5344CB8AC3E}">
        <p14:creationId xmlns:p14="http://schemas.microsoft.com/office/powerpoint/2010/main" val="323727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go </a:t>
            </a:r>
            <a:r>
              <a:rPr lang="en-US" sz="5400" dirty="0">
                <a:solidFill>
                  <a:schemeClr val="accent3"/>
                </a:solidFill>
              </a:rPr>
              <a:t>to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A Server</a:t>
            </a:r>
          </a:p>
        </p:txBody>
      </p:sp>
    </p:spTree>
    <p:extLst>
      <p:ext uri="{BB962C8B-B14F-4D97-AF65-F5344CB8AC3E}">
        <p14:creationId xmlns:p14="http://schemas.microsoft.com/office/powerpoint/2010/main" val="138280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 come </a:t>
            </a:r>
            <a:r>
              <a:rPr lang="en-US" sz="5400" dirty="0">
                <a:solidFill>
                  <a:schemeClr val="accent3"/>
                </a:solidFill>
              </a:rPr>
              <a:t>from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A Server</a:t>
            </a:r>
          </a:p>
        </p:txBody>
      </p:sp>
    </p:spTree>
    <p:extLst>
      <p:ext uri="{BB962C8B-B14F-4D97-AF65-F5344CB8AC3E}">
        <p14:creationId xmlns:p14="http://schemas.microsoft.com/office/powerpoint/2010/main" val="318498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 go </a:t>
            </a:r>
            <a:r>
              <a:rPr lang="en-US" sz="5400" dirty="0">
                <a:solidFill>
                  <a:schemeClr val="accent3"/>
                </a:solidFill>
              </a:rPr>
              <a:t>to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A Client</a:t>
            </a:r>
          </a:p>
        </p:txBody>
      </p:sp>
    </p:spTree>
    <p:extLst>
      <p:ext uri="{BB962C8B-B14F-4D97-AF65-F5344CB8AC3E}">
        <p14:creationId xmlns:p14="http://schemas.microsoft.com/office/powerpoint/2010/main" val="70743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HTTP request method is meant to </a:t>
            </a:r>
            <a:r>
              <a:rPr lang="en-US" sz="5300" dirty="0">
                <a:solidFill>
                  <a:schemeClr val="accent3"/>
                </a:solidFill>
              </a:rPr>
              <a:t>retrieve</a:t>
            </a:r>
            <a:r>
              <a:rPr lang="en-US" dirty="0"/>
              <a:t>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15612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HTTP request method is meant to </a:t>
            </a:r>
            <a:r>
              <a:rPr lang="en-US" sz="5300" dirty="0">
                <a:solidFill>
                  <a:schemeClr val="accent3"/>
                </a:solidFill>
              </a:rPr>
              <a:t>create</a:t>
            </a:r>
            <a:r>
              <a:rPr lang="en-US" dirty="0"/>
              <a:t> a new data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145476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3"/>
                </a:solidFill>
                <a:latin typeface="+mn-lt"/>
              </a:rPr>
              <a:t>http://</a:t>
            </a:r>
            <a:r>
              <a:rPr lang="en-US" dirty="0"/>
              <a:t> goes at the beginning of 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4147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symbol is added to the end of a URL, </a:t>
            </a:r>
            <a:r>
              <a:rPr lang="en-US" sz="4900" dirty="0">
                <a:solidFill>
                  <a:schemeClr val="accent3"/>
                </a:solidFill>
              </a:rPr>
              <a:t>before</a:t>
            </a:r>
            <a:r>
              <a:rPr lang="en-US" dirty="0"/>
              <a:t> query 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5408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symbol goes between a query parameter </a:t>
            </a:r>
            <a:r>
              <a:rPr lang="en-US" sz="4900" dirty="0">
                <a:solidFill>
                  <a:schemeClr val="accent3"/>
                </a:solidFill>
              </a:rPr>
              <a:t>name</a:t>
            </a:r>
            <a:r>
              <a:rPr lang="en-US" dirty="0"/>
              <a:t> and its </a:t>
            </a:r>
            <a:r>
              <a:rPr lang="en-US" sz="4900" dirty="0">
                <a:solidFill>
                  <a:schemeClr val="accent3"/>
                </a:solidFill>
              </a:rPr>
              <a:t>value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00718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symbol goes </a:t>
            </a:r>
            <a:r>
              <a:rPr lang="en-US" sz="4800" dirty="0">
                <a:solidFill>
                  <a:schemeClr val="accent3"/>
                </a:solidFill>
              </a:rPr>
              <a:t>between</a:t>
            </a:r>
            <a:r>
              <a:rPr lang="en-US" dirty="0"/>
              <a:t> distinct query 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86198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EC4E-22F4-2E73-9C2E-C21A549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5400" b="1" dirty="0">
                <a:solidFill>
                  <a:schemeClr val="accent3"/>
                </a:solidFill>
              </a:rPr>
              <a:t>A</a:t>
            </a:r>
            <a:r>
              <a:rPr lang="en-US" dirty="0"/>
              <a:t> in </a:t>
            </a:r>
            <a:r>
              <a:rPr lang="en-US" sz="5400" b="1" dirty="0"/>
              <a:t>API</a:t>
            </a:r>
            <a:r>
              <a:rPr lang="en-US" dirty="0"/>
              <a:t> stands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FFF1-9E31-CFC3-755C-45508BBD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b="1" dirty="0">
                <a:solidFill>
                  <a:schemeClr val="accent3"/>
                </a:solidFill>
              </a:rPr>
              <a:t>A</a:t>
            </a:r>
            <a:r>
              <a:rPr lang="en-US" sz="11500" dirty="0"/>
              <a:t>pplication</a:t>
            </a:r>
          </a:p>
        </p:txBody>
      </p:sp>
    </p:spTree>
    <p:extLst>
      <p:ext uri="{BB962C8B-B14F-4D97-AF65-F5344CB8AC3E}">
        <p14:creationId xmlns:p14="http://schemas.microsoft.com/office/powerpoint/2010/main" val="405069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 this URL, what is the </a:t>
            </a:r>
            <a:r>
              <a:rPr lang="en-US" sz="4800" dirty="0">
                <a:solidFill>
                  <a:schemeClr val="accent3"/>
                </a:solidFill>
              </a:rPr>
              <a:t>protocol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5424"/>
            <a:ext cx="10515600" cy="16151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https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5B771-5C1A-D400-AA42-84178538BB9C}"/>
              </a:ext>
            </a:extLst>
          </p:cNvPr>
          <p:cNvSpPr txBox="1">
            <a:spLocks/>
          </p:cNvSpPr>
          <p:nvPr/>
        </p:nvSpPr>
        <p:spPr>
          <a:xfrm>
            <a:off x="0" y="1524318"/>
            <a:ext cx="12192000" cy="125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3"/>
                </a:solidFill>
              </a:rPr>
              <a:t>https://food.com/list?base=chicken&amp;time=45</a:t>
            </a:r>
          </a:p>
        </p:txBody>
      </p:sp>
    </p:spTree>
    <p:extLst>
      <p:ext uri="{BB962C8B-B14F-4D97-AF65-F5344CB8AC3E}">
        <p14:creationId xmlns:p14="http://schemas.microsoft.com/office/powerpoint/2010/main" val="232035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418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accent3"/>
                </a:solidFill>
              </a:rPr>
              <a:t>How many</a:t>
            </a:r>
            <a:r>
              <a:rPr lang="en-US" sz="4800" dirty="0"/>
              <a:t> </a:t>
            </a:r>
            <a:r>
              <a:rPr lang="en-US" dirty="0"/>
              <a:t>query parameters are in this URL?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5424"/>
            <a:ext cx="10515600" cy="16151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5B771-5C1A-D400-AA42-84178538BB9C}"/>
              </a:ext>
            </a:extLst>
          </p:cNvPr>
          <p:cNvSpPr txBox="1">
            <a:spLocks/>
          </p:cNvSpPr>
          <p:nvPr/>
        </p:nvSpPr>
        <p:spPr>
          <a:xfrm>
            <a:off x="0" y="1524318"/>
            <a:ext cx="12192000" cy="125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3"/>
                </a:solidFill>
              </a:rPr>
              <a:t>https://food.com/list?base=chicken&amp;time=45</a:t>
            </a:r>
          </a:p>
        </p:txBody>
      </p:sp>
    </p:spTree>
    <p:extLst>
      <p:ext uri="{BB962C8B-B14F-4D97-AF65-F5344CB8AC3E}">
        <p14:creationId xmlns:p14="http://schemas.microsoft.com/office/powerpoint/2010/main" val="256169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367033"/>
            <a:ext cx="1077976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are the </a:t>
            </a:r>
            <a:r>
              <a:rPr lang="en-US" sz="4900" dirty="0">
                <a:solidFill>
                  <a:schemeClr val="accent3"/>
                </a:solidFill>
              </a:rPr>
              <a:t>names</a:t>
            </a:r>
            <a:r>
              <a:rPr lang="en-US" dirty="0"/>
              <a:t> of the query parameters in this URL?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5424"/>
            <a:ext cx="10515600" cy="16151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base, time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5B771-5C1A-D400-AA42-84178538BB9C}"/>
              </a:ext>
            </a:extLst>
          </p:cNvPr>
          <p:cNvSpPr txBox="1">
            <a:spLocks/>
          </p:cNvSpPr>
          <p:nvPr/>
        </p:nvSpPr>
        <p:spPr>
          <a:xfrm>
            <a:off x="0" y="1524318"/>
            <a:ext cx="12192000" cy="125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3"/>
                </a:solidFill>
              </a:rPr>
              <a:t>https://food.com/list?base=chicken&amp;time=45</a:t>
            </a:r>
          </a:p>
        </p:txBody>
      </p:sp>
    </p:spTree>
    <p:extLst>
      <p:ext uri="{BB962C8B-B14F-4D97-AF65-F5344CB8AC3E}">
        <p14:creationId xmlns:p14="http://schemas.microsoft.com/office/powerpoint/2010/main" val="58399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6233"/>
            <a:ext cx="11277600" cy="1325563"/>
          </a:xfrm>
        </p:spPr>
        <p:txBody>
          <a:bodyPr/>
          <a:lstStyle/>
          <a:p>
            <a:pPr algn="ctr"/>
            <a:r>
              <a:rPr lang="en-US" dirty="0"/>
              <a:t>What is the </a:t>
            </a:r>
            <a:r>
              <a:rPr lang="en-US" sz="4800" dirty="0">
                <a:solidFill>
                  <a:schemeClr val="accent3"/>
                </a:solidFill>
              </a:rPr>
              <a:t>value</a:t>
            </a:r>
            <a:r>
              <a:rPr lang="en-US" dirty="0"/>
              <a:t> of the time parameter?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5424"/>
            <a:ext cx="10515600" cy="16151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45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5B771-5C1A-D400-AA42-84178538BB9C}"/>
              </a:ext>
            </a:extLst>
          </p:cNvPr>
          <p:cNvSpPr txBox="1">
            <a:spLocks/>
          </p:cNvSpPr>
          <p:nvPr/>
        </p:nvSpPr>
        <p:spPr>
          <a:xfrm>
            <a:off x="0" y="1524318"/>
            <a:ext cx="12192000" cy="125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3"/>
                </a:solidFill>
              </a:rPr>
              <a:t>https://food.com/list?base=chicken&amp;time=45</a:t>
            </a:r>
          </a:p>
        </p:txBody>
      </p:sp>
    </p:spTree>
    <p:extLst>
      <p:ext uri="{BB962C8B-B14F-4D97-AF65-F5344CB8AC3E}">
        <p14:creationId xmlns:p14="http://schemas.microsoft.com/office/powerpoint/2010/main" val="29869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a GET request </a:t>
            </a:r>
            <a:r>
              <a:rPr lang="en-US" sz="4800" dirty="0">
                <a:solidFill>
                  <a:schemeClr val="accent3"/>
                </a:solidFill>
              </a:rPr>
              <a:t>return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HTML file</a:t>
            </a:r>
          </a:p>
          <a:p>
            <a:pPr marL="0" indent="0" algn="ctr">
              <a:buNone/>
            </a:pPr>
            <a:r>
              <a:rPr lang="en-US" sz="9600" dirty="0"/>
              <a:t>JSON data</a:t>
            </a:r>
          </a:p>
          <a:p>
            <a:pPr marL="0" indent="0" algn="ctr">
              <a:buNone/>
            </a:pPr>
            <a:r>
              <a:rPr lang="en-US" sz="9600" dirty="0"/>
              <a:t>Other things…</a:t>
            </a:r>
          </a:p>
        </p:txBody>
      </p:sp>
    </p:spTree>
    <p:extLst>
      <p:ext uri="{BB962C8B-B14F-4D97-AF65-F5344CB8AC3E}">
        <p14:creationId xmlns:p14="http://schemas.microsoft.com/office/powerpoint/2010/main" val="385113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0940-6405-4C79-6035-F6AE55C3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programming technique lets code handle long-running tasks elegantly?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21583-BCFE-ECDD-E857-C76E295A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Asynchronous Programming</a:t>
            </a:r>
          </a:p>
        </p:txBody>
      </p:sp>
    </p:spTree>
    <p:extLst>
      <p:ext uri="{BB962C8B-B14F-4D97-AF65-F5344CB8AC3E}">
        <p14:creationId xmlns:p14="http://schemas.microsoft.com/office/powerpoint/2010/main" val="254213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0940-6405-4C79-6035-F6AE55C3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JavaScript, what type of object allows developers to run code </a:t>
            </a:r>
            <a:r>
              <a:rPr lang="en-US" dirty="0">
                <a:solidFill>
                  <a:schemeClr val="accent3"/>
                </a:solidFill>
              </a:rPr>
              <a:t>asynchronously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21583-BCFE-ECDD-E857-C76E295A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09145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B22D-1465-B2B5-08D4-B95BF193A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>
                <a:solidFill>
                  <a:schemeClr val="tx1">
                    <a:lumMod val="50000"/>
                  </a:schemeClr>
                </a:solidFill>
                <a:latin typeface="Killer Tech" panose="03000600000000000000" pitchFamily="66" charset="0"/>
              </a:rPr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BEE74-B787-A27A-623A-E23CF6197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8875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EC4E-22F4-2E73-9C2E-C21A549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5400" b="1" dirty="0">
                <a:solidFill>
                  <a:schemeClr val="accent3"/>
                </a:solidFill>
              </a:rPr>
              <a:t>P</a:t>
            </a:r>
            <a:r>
              <a:rPr lang="en-US" dirty="0"/>
              <a:t> in </a:t>
            </a:r>
            <a:r>
              <a:rPr lang="en-US" sz="5400" b="1" dirty="0"/>
              <a:t>API</a:t>
            </a:r>
            <a:r>
              <a:rPr lang="en-US" dirty="0"/>
              <a:t> stands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FFF1-9E31-CFC3-755C-45508BBD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b="1" dirty="0">
                <a:solidFill>
                  <a:schemeClr val="accent3"/>
                </a:solidFill>
              </a:rPr>
              <a:t>P</a:t>
            </a:r>
            <a:r>
              <a:rPr lang="en-US" sz="11500" dirty="0"/>
              <a:t>rogramming</a:t>
            </a:r>
          </a:p>
        </p:txBody>
      </p:sp>
    </p:spTree>
    <p:extLst>
      <p:ext uri="{BB962C8B-B14F-4D97-AF65-F5344CB8AC3E}">
        <p14:creationId xmlns:p14="http://schemas.microsoft.com/office/powerpoint/2010/main" val="1854967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EC4E-22F4-2E73-9C2E-C21A549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5400" b="1" dirty="0">
                <a:solidFill>
                  <a:schemeClr val="accent3"/>
                </a:solidFill>
              </a:rPr>
              <a:t>I</a:t>
            </a:r>
            <a:r>
              <a:rPr lang="en-US" dirty="0"/>
              <a:t> in </a:t>
            </a:r>
            <a:r>
              <a:rPr lang="en-US" sz="5400" b="1" dirty="0"/>
              <a:t>API</a:t>
            </a:r>
            <a:r>
              <a:rPr lang="en-US" dirty="0"/>
              <a:t> stands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FFF1-9E31-CFC3-755C-45508BBD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b="1" dirty="0">
                <a:solidFill>
                  <a:schemeClr val="accent3"/>
                </a:solidFill>
              </a:rPr>
              <a:t>I</a:t>
            </a:r>
            <a:r>
              <a:rPr lang="en-US" sz="11500" dirty="0"/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331014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EC4E-22F4-2E73-9C2E-C21A549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3"/>
                </a:solidFill>
              </a:rPr>
              <a:t>API</a:t>
            </a:r>
            <a:r>
              <a:rPr lang="en-US" dirty="0"/>
              <a:t> stands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FFF1-9E31-CFC3-755C-45508BBD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1500" b="1" dirty="0">
                <a:solidFill>
                  <a:schemeClr val="accent3"/>
                </a:solidFill>
              </a:rPr>
              <a:t>A</a:t>
            </a:r>
            <a:r>
              <a:rPr lang="en-US" sz="11500" dirty="0"/>
              <a:t>pplication</a:t>
            </a:r>
            <a:endParaRPr lang="en-US" sz="115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1500" b="1" dirty="0">
                <a:solidFill>
                  <a:schemeClr val="accent3"/>
                </a:solidFill>
              </a:rPr>
              <a:t>P</a:t>
            </a:r>
            <a:r>
              <a:rPr lang="en-US" sz="11500" dirty="0"/>
              <a:t>rogramming</a:t>
            </a:r>
            <a:endParaRPr lang="en-US" sz="115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1500" b="1" dirty="0">
                <a:solidFill>
                  <a:schemeClr val="accent3"/>
                </a:solidFill>
              </a:rPr>
              <a:t>I</a:t>
            </a:r>
            <a:r>
              <a:rPr lang="en-US" sz="11500" dirty="0"/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123944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EC4E-22F4-2E73-9C2E-C21A549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Web APIs use what </a:t>
            </a:r>
            <a:r>
              <a:rPr lang="en-US" sz="5400" b="1" dirty="0">
                <a:solidFill>
                  <a:schemeClr val="accent3"/>
                </a:solidFill>
              </a:rPr>
              <a:t>protocol</a:t>
            </a:r>
            <a:r>
              <a:rPr lang="en-US" sz="5400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FFF1-9E31-CFC3-755C-45508BBD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b="1" dirty="0">
                <a:solidFill>
                  <a:schemeClr val="accent3"/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37863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EC4E-22F4-2E73-9C2E-C21A549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3"/>
                </a:solidFill>
              </a:rPr>
              <a:t>HTTP</a:t>
            </a:r>
            <a:r>
              <a:rPr lang="en-US" dirty="0"/>
              <a:t> stands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FFF1-9E31-CFC3-755C-45508BBD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1500" b="1" dirty="0" err="1">
                <a:solidFill>
                  <a:schemeClr val="accent3"/>
                </a:solidFill>
              </a:rPr>
              <a:t>H</a:t>
            </a:r>
            <a:r>
              <a:rPr lang="en-US" sz="11500" dirty="0" err="1"/>
              <a:t>yper</a:t>
            </a:r>
            <a:r>
              <a:rPr lang="en-US" sz="11500" b="1" dirty="0" err="1">
                <a:solidFill>
                  <a:schemeClr val="accent3"/>
                </a:solidFill>
              </a:rPr>
              <a:t>T</a:t>
            </a:r>
            <a:r>
              <a:rPr lang="en-US" sz="11500" dirty="0" err="1"/>
              <a:t>ext</a:t>
            </a:r>
            <a:endParaRPr lang="en-US" sz="11500" b="1" dirty="0">
              <a:solidFill>
                <a:schemeClr val="accent3"/>
              </a:solidFill>
            </a:endParaRPr>
          </a:p>
          <a:p>
            <a:pPr marL="0" indent="0" algn="ctr">
              <a:buNone/>
            </a:pPr>
            <a:r>
              <a:rPr lang="en-US" sz="11500" b="1" dirty="0">
                <a:solidFill>
                  <a:schemeClr val="accent3"/>
                </a:solidFill>
              </a:rPr>
              <a:t>T</a:t>
            </a:r>
            <a:r>
              <a:rPr lang="en-US" sz="11500" dirty="0"/>
              <a:t>ransfer</a:t>
            </a:r>
            <a:endParaRPr lang="en-US" sz="11500" b="1" dirty="0">
              <a:solidFill>
                <a:schemeClr val="accent3"/>
              </a:solidFill>
            </a:endParaRPr>
          </a:p>
          <a:p>
            <a:pPr marL="0" indent="0" algn="ctr">
              <a:buNone/>
            </a:pPr>
            <a:r>
              <a:rPr lang="en-US" sz="11500" b="1" dirty="0">
                <a:solidFill>
                  <a:schemeClr val="accent3"/>
                </a:solidFill>
              </a:rPr>
              <a:t>P</a:t>
            </a:r>
            <a:r>
              <a:rPr lang="en-US" sz="11500" dirty="0"/>
              <a:t>rotocol</a:t>
            </a:r>
          </a:p>
        </p:txBody>
      </p:sp>
    </p:spTree>
    <p:extLst>
      <p:ext uri="{BB962C8B-B14F-4D97-AF65-F5344CB8AC3E}">
        <p14:creationId xmlns:p14="http://schemas.microsoft.com/office/powerpoint/2010/main" val="288832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example of an application that has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TikTok</a:t>
            </a:r>
          </a:p>
          <a:p>
            <a:pPr marL="0" indent="0" algn="ctr">
              <a:buNone/>
            </a:pPr>
            <a:r>
              <a:rPr lang="en-US" sz="6600" dirty="0"/>
              <a:t>Instagram</a:t>
            </a:r>
          </a:p>
          <a:p>
            <a:pPr marL="0" indent="0" algn="ctr">
              <a:buNone/>
            </a:pPr>
            <a:r>
              <a:rPr lang="en-US" sz="6600" dirty="0"/>
              <a:t>Spotify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FA05F-B624-62DE-0E8A-9E463519BF2C}"/>
              </a:ext>
            </a:extLst>
          </p:cNvPr>
          <p:cNvSpPr txBox="1"/>
          <p:nvPr/>
        </p:nvSpPr>
        <p:spPr>
          <a:xfrm>
            <a:off x="6380480" y="2431633"/>
            <a:ext cx="4724400" cy="31393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 algn="ctr">
              <a:buNone/>
            </a:pPr>
            <a:r>
              <a:rPr lang="en-US" sz="6600" dirty="0"/>
              <a:t>Zillow</a:t>
            </a:r>
          </a:p>
          <a:p>
            <a:pPr marL="0" indent="0" algn="ctr">
              <a:buNone/>
            </a:pPr>
            <a:r>
              <a:rPr lang="en-US" sz="6600" dirty="0"/>
              <a:t>Discord</a:t>
            </a:r>
          </a:p>
          <a:p>
            <a:pPr marL="0" indent="0" algn="ctr">
              <a:buNone/>
            </a:pPr>
            <a:r>
              <a:rPr lang="en-US" sz="6600" dirty="0" err="1"/>
              <a:t>GrubHub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71491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772-B0C9-6954-898A-397D43F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sz="5400" dirty="0">
                <a:solidFill>
                  <a:schemeClr val="accent3"/>
                </a:solidFill>
              </a:rPr>
              <a:t>two sides</a:t>
            </a:r>
            <a:r>
              <a:rPr lang="en-US" sz="5400" dirty="0"/>
              <a:t> </a:t>
            </a:r>
            <a:r>
              <a:rPr lang="en-US" dirty="0"/>
              <a:t>of HTTP?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788-0EFA-84E5-614A-31BE5FCA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Requests</a:t>
            </a:r>
          </a:p>
          <a:p>
            <a:pPr marL="0" indent="0" algn="ctr">
              <a:buNone/>
            </a:pPr>
            <a:r>
              <a:rPr lang="en-US" sz="9600" dirty="0"/>
              <a:t>&amp;</a:t>
            </a:r>
          </a:p>
          <a:p>
            <a:pPr marL="0" indent="0" algn="ctr">
              <a:buNone/>
            </a:pPr>
            <a:r>
              <a:rPr lang="en-US" sz="9600" dirty="0"/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2346156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Dungeon">
      <a:dk1>
        <a:srgbClr val="34444C"/>
      </a:dk1>
      <a:lt1>
        <a:srgbClr val="9ECCC9"/>
      </a:lt1>
      <a:dk2>
        <a:srgbClr val="34444C"/>
      </a:dk2>
      <a:lt2>
        <a:srgbClr val="CDE5E3"/>
      </a:lt2>
      <a:accent1>
        <a:srgbClr val="69AFAB"/>
      </a:accent1>
      <a:accent2>
        <a:srgbClr val="2A7B7C"/>
      </a:accent2>
      <a:accent3>
        <a:srgbClr val="F9C474"/>
      </a:accent3>
      <a:accent4>
        <a:srgbClr val="EE9544"/>
      </a:accent4>
      <a:accent5>
        <a:srgbClr val="F34F85"/>
      </a:accent5>
      <a:accent6>
        <a:srgbClr val="E1287E"/>
      </a:accent6>
      <a:hlink>
        <a:srgbClr val="5B9BD5"/>
      </a:hlink>
      <a:folHlink>
        <a:srgbClr val="EE9544"/>
      </a:folHlink>
    </a:clrScheme>
    <a:fontScheme name="Dungeonous">
      <a:majorFont>
        <a:latin typeface="Righteous"/>
        <a:ea typeface=""/>
        <a:cs typeface=""/>
      </a:majorFont>
      <a:minorFont>
        <a:latin typeface="Nitt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334</Words>
  <Application>Microsoft Office PowerPoint</Application>
  <PresentationFormat>Widescreen</PresentationFormat>
  <Paragraphs>74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Killer Tech</vt:lpstr>
      <vt:lpstr>Righteous</vt:lpstr>
      <vt:lpstr>Calibri</vt:lpstr>
      <vt:lpstr>Nitti</vt:lpstr>
      <vt:lpstr>Arial</vt:lpstr>
      <vt:lpstr>Office Theme</vt:lpstr>
      <vt:lpstr>API QUESTIONS</vt:lpstr>
      <vt:lpstr>The A in API stands for…</vt:lpstr>
      <vt:lpstr>The P in API stands for…</vt:lpstr>
      <vt:lpstr>The I in API stands for…</vt:lpstr>
      <vt:lpstr>API stands for…</vt:lpstr>
      <vt:lpstr>Web APIs use what protocol?</vt:lpstr>
      <vt:lpstr>HTTP stands for…</vt:lpstr>
      <vt:lpstr>What is an example of an application that has an API?</vt:lpstr>
      <vt:lpstr>What are the two sides of HTTP?</vt:lpstr>
      <vt:lpstr>Requests come from…</vt:lpstr>
      <vt:lpstr>Requests go to…</vt:lpstr>
      <vt:lpstr>Responses come from…</vt:lpstr>
      <vt:lpstr>Responses go to…</vt:lpstr>
      <vt:lpstr>What HTTP request method is meant to retrieve data?</vt:lpstr>
      <vt:lpstr>What HTTP request method is meant to create a new data object?</vt:lpstr>
      <vt:lpstr>http:// goes at the beginning of a…</vt:lpstr>
      <vt:lpstr>What symbol is added to the end of a URL, before query parameters?</vt:lpstr>
      <vt:lpstr>What symbol goes between a query parameter name and its value?</vt:lpstr>
      <vt:lpstr>What symbol goes between distinct query parameters?</vt:lpstr>
      <vt:lpstr>In this URL, what is the protocol?</vt:lpstr>
      <vt:lpstr>How many query parameters are in this URL?</vt:lpstr>
      <vt:lpstr>What are the names of the query parameters in this URL?</vt:lpstr>
      <vt:lpstr>What is the value of the time parameter?</vt:lpstr>
      <vt:lpstr>What can a GET request return?</vt:lpstr>
      <vt:lpstr>What programming technique lets code handle long-running tasks elegantly?</vt:lpstr>
      <vt:lpstr>In JavaScript, what type of object allows developers to run code asynchronously?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Maxwell</dc:creator>
  <cp:lastModifiedBy>Joseph Maxwell</cp:lastModifiedBy>
  <cp:revision>11</cp:revision>
  <dcterms:created xsi:type="dcterms:W3CDTF">2023-03-23T13:54:22Z</dcterms:created>
  <dcterms:modified xsi:type="dcterms:W3CDTF">2023-03-24T15:02:09Z</dcterms:modified>
</cp:coreProperties>
</file>