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57" r:id="rId6"/>
    <p:sldId id="258" r:id="rId7"/>
    <p:sldId id="262" r:id="rId8"/>
    <p:sldId id="268" r:id="rId9"/>
    <p:sldId id="269" r:id="rId10"/>
    <p:sldId id="265" r:id="rId11"/>
    <p:sldId id="264" r:id="rId12"/>
    <p:sldId id="263" r:id="rId13"/>
    <p:sldId id="270" r:id="rId14"/>
    <p:sldId id="259" r:id="rId15"/>
    <p:sldId id="260" r:id="rId16"/>
    <p:sldId id="261" r:id="rId17"/>
    <p:sldId id="266"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0704" autoAdjust="0"/>
  </p:normalViewPr>
  <p:slideViewPr>
    <p:cSldViewPr snapToGrid="0">
      <p:cViewPr varScale="1">
        <p:scale>
          <a:sx n="110" d="100"/>
          <a:sy n="110" d="100"/>
        </p:scale>
        <p:origin x="492" y="10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Q1</c:v>
                </c:pt>
                <c:pt idx="1">
                  <c:v>Q2</c:v>
                </c:pt>
                <c:pt idx="2">
                  <c:v>Q3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161-4FC4-B3E4-D37A5AEE23BB}"/>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Q1</c:v>
                </c:pt>
                <c:pt idx="1">
                  <c:v>Q2</c:v>
                </c:pt>
                <c:pt idx="2">
                  <c:v>Q3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161-4FC4-B3E4-D37A5AEE23BB}"/>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Q1</c:v>
                </c:pt>
                <c:pt idx="1">
                  <c:v>Q2</c:v>
                </c:pt>
                <c:pt idx="2">
                  <c:v>Q3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2161-4FC4-B3E4-D37A5AEE23BB}"/>
            </c:ext>
          </c:extLst>
        </c:ser>
        <c:dLbls>
          <c:showLegendKey val="0"/>
          <c:showVal val="0"/>
          <c:showCatName val="0"/>
          <c:showSerName val="0"/>
          <c:showPercent val="0"/>
          <c:showBubbleSize val="0"/>
        </c:dLbls>
        <c:gapWidth val="219"/>
        <c:overlap val="-27"/>
        <c:axId val="229001183"/>
        <c:axId val="228998687"/>
      </c:barChart>
      <c:catAx>
        <c:axId val="2290011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8998687"/>
        <c:crosses val="autoZero"/>
        <c:auto val="1"/>
        <c:lblAlgn val="ctr"/>
        <c:lblOffset val="100"/>
        <c:noMultiLvlLbl val="0"/>
      </c:catAx>
      <c:valAx>
        <c:axId val="2289986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90011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PLANNING</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en-US" sz="1400" spc="50" baseline="0" dirty="0">
              <a:latin typeface="+mn-lt"/>
            </a:rPr>
            <a:t>Synergize scalable e-commerce</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MARKETING</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en-US" sz="1400" spc="50" baseline="0" dirty="0">
              <a:latin typeface="+mn-lt"/>
            </a:rPr>
            <a:t>Disseminate standardized metrics</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STRATEGY</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pt>
    <dgm:pt modelId="{6B5FE59C-B471-448A-AA7A-B526DCC4D4CA}" type="pres">
      <dgm:prSet presAssocID="{E9682B4F-0217-4B50-923E-C104AA24290F}" presName="desTx" presStyleLbl="alignAccFollowNode1" presStyleIdx="2" presStyleCnt="5">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pt>
    <dgm:pt modelId="{C42A8BDE-B838-475D-AFDE-17B60D744AB6}" type="pres">
      <dgm:prSet presAssocID="{4F85505A-81B6-4FDA-A144-900B71DAD946}" presName="desTx" presStyleLbl="alignAccFollowNode1" presStyleIdx="3" presStyleCnt="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863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PLANNING</a:t>
          </a:r>
        </a:p>
      </dsp:txBody>
      <dsp:txXfrm>
        <a:off x="8634" y="748982"/>
        <a:ext cx="2013350" cy="604005"/>
      </dsp:txXfrm>
    </dsp:sp>
    <dsp:sp modelId="{22359DD7-1BFB-4900-BAE6-6084F2F57988}">
      <dsp:nvSpPr>
        <dsp:cNvPr id="0" name=""/>
        <dsp:cNvSpPr/>
      </dsp:nvSpPr>
      <dsp:spPr>
        <a:xfrm>
          <a:off x="863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Synergize scalable e-commerce</a:t>
          </a:r>
        </a:p>
      </dsp:txBody>
      <dsp:txXfrm>
        <a:off x="8634" y="1352987"/>
        <a:ext cx="2013350" cy="1642942"/>
      </dsp:txXfrm>
    </dsp:sp>
    <dsp:sp modelId="{C4F84DEA-2002-4D32-8E80-70EEE05E345A}">
      <dsp:nvSpPr>
        <dsp:cNvPr id="0" name=""/>
        <dsp:cNvSpPr/>
      </dsp:nvSpPr>
      <dsp:spPr>
        <a:xfrm>
          <a:off x="212987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MARKETING</a:t>
          </a:r>
        </a:p>
      </dsp:txBody>
      <dsp:txXfrm>
        <a:off x="2129879" y="748982"/>
        <a:ext cx="2013350" cy="604005"/>
      </dsp:txXfrm>
    </dsp:sp>
    <dsp:sp modelId="{4FEB85EB-D046-4CDB-8A62-BBCE260C4490}">
      <dsp:nvSpPr>
        <dsp:cNvPr id="0" name=""/>
        <dsp:cNvSpPr/>
      </dsp:nvSpPr>
      <dsp:spPr>
        <a:xfrm>
          <a:off x="212987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Disseminate standardized metrics</a:t>
          </a:r>
        </a:p>
      </dsp:txBody>
      <dsp:txXfrm>
        <a:off x="2129879" y="1352987"/>
        <a:ext cx="2013350" cy="1642942"/>
      </dsp:txXfrm>
    </dsp:sp>
    <dsp:sp modelId="{49B7F8FA-D256-41EF-9327-52A3551D9A60}">
      <dsp:nvSpPr>
        <dsp:cNvPr id="0" name=""/>
        <dsp:cNvSpPr/>
      </dsp:nvSpPr>
      <dsp:spPr>
        <a:xfrm>
          <a:off x="425112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sp:txBody>
      <dsp:txXfrm>
        <a:off x="4251124" y="748982"/>
        <a:ext cx="2013350" cy="604005"/>
      </dsp:txXfrm>
    </dsp:sp>
    <dsp:sp modelId="{6B5FE59C-B471-448A-AA7A-B526DCC4D4CA}">
      <dsp:nvSpPr>
        <dsp:cNvPr id="0" name=""/>
        <dsp:cNvSpPr/>
      </dsp:nvSpPr>
      <dsp:spPr>
        <a:xfrm>
          <a:off x="425112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sp:txBody>
      <dsp:txXfrm>
        <a:off x="4251124" y="1352987"/>
        <a:ext cx="2013350" cy="1642942"/>
      </dsp:txXfrm>
    </dsp:sp>
    <dsp:sp modelId="{4132ECB1-6BEF-4935-AFA3-B2EAA48FDE7E}">
      <dsp:nvSpPr>
        <dsp:cNvPr id="0" name=""/>
        <dsp:cNvSpPr/>
      </dsp:nvSpPr>
      <dsp:spPr>
        <a:xfrm>
          <a:off x="637236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STRATEGY</a:t>
          </a:r>
        </a:p>
      </dsp:txBody>
      <dsp:txXfrm>
        <a:off x="6372369" y="748982"/>
        <a:ext cx="2013350" cy="604005"/>
      </dsp:txXfrm>
    </dsp:sp>
    <dsp:sp modelId="{C42A8BDE-B838-475D-AFDE-17B60D744AB6}">
      <dsp:nvSpPr>
        <dsp:cNvPr id="0" name=""/>
        <dsp:cNvSpPr/>
      </dsp:nvSpPr>
      <dsp:spPr>
        <a:xfrm>
          <a:off x="637236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sp:txBody>
      <dsp:txXfrm>
        <a:off x="6372369" y="1352987"/>
        <a:ext cx="2013350" cy="1642942"/>
      </dsp:txXfrm>
    </dsp:sp>
    <dsp:sp modelId="{59606EB9-9F10-4D12-A33F-A242FDCC0D0F}">
      <dsp:nvSpPr>
        <dsp:cNvPr id="0" name=""/>
        <dsp:cNvSpPr/>
      </dsp:nvSpPr>
      <dsp:spPr>
        <a:xfrm>
          <a:off x="8493615"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sp:txBody>
      <dsp:txXfrm>
        <a:off x="8493615" y="748982"/>
        <a:ext cx="2013350" cy="604005"/>
      </dsp:txXfrm>
    </dsp:sp>
    <dsp:sp modelId="{C8429E68-36DD-4F6A-A2F4-7CCDADCEFAD1}">
      <dsp:nvSpPr>
        <dsp:cNvPr id="0" name=""/>
        <dsp:cNvSpPr/>
      </dsp:nvSpPr>
      <dsp:spPr>
        <a:xfrm>
          <a:off x="8493615"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sp:txBody>
      <dsp:txXfrm>
        <a:off x="8493615" y="1352987"/>
        <a:ext cx="2013350" cy="1642942"/>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1/12/2023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8.xml"/><Relationship Id="rId5" Type="http://schemas.openxmlformats.org/officeDocument/2006/relationships/image" Target="../media/image20.jpeg"/><Relationship Id="rId4" Type="http://schemas.openxmlformats.org/officeDocument/2006/relationships/image" Target="../media/image19.jpeg"/></Relationships>
</file>

<file path=ppt/slides/_rels/slide9.xml.rels><?xml version="1.0" encoding="UTF-8" standalone="yes"?>
<Relationships xmlns="http://schemas.openxmlformats.org/package/2006/relationships"><Relationship Id="rId8" Type="http://schemas.openxmlformats.org/officeDocument/2006/relationships/image" Target="../media/image27.jpg"/><Relationship Id="rId3" Type="http://schemas.openxmlformats.org/officeDocument/2006/relationships/image" Target="../media/image22.jpg"/><Relationship Id="rId7" Type="http://schemas.openxmlformats.org/officeDocument/2006/relationships/image" Target="../media/image26.jpg"/><Relationship Id="rId2" Type="http://schemas.openxmlformats.org/officeDocument/2006/relationships/image" Target="../media/image21.jpg"/><Relationship Id="rId1" Type="http://schemas.openxmlformats.org/officeDocument/2006/relationships/slideLayout" Target="../slideLayouts/slideLayout9.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image" Target="../media/image23.jpg"/><Relationship Id="rId9" Type="http://schemas.openxmlformats.org/officeDocument/2006/relationships/image" Target="../media/image2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JavaScript review</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Hy-Tech Club: Web 103</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PLAN FOR PRODUCT LAUNCH</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1178117526"/>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20XX</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2896385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509419"/>
            <a:ext cx="4082142" cy="585788"/>
          </a:xfrm>
        </p:spPr>
        <p:txBody>
          <a:bodyPr/>
          <a:lstStyle/>
          <a:p>
            <a:r>
              <a:rPr lang="en-US" dirty="0"/>
              <a:t>TIMELINE</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lstStyle/>
          <a:p>
            <a:r>
              <a:rPr lang="en-US" dirty="0"/>
              <a:t>Q1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732131" y="2584097"/>
            <a:ext cx="2141764" cy="514350"/>
          </a:xfrm>
        </p:spPr>
        <p:txBody>
          <a:bodyPr/>
          <a:lstStyle/>
          <a:p>
            <a:r>
              <a:rPr lang="en-US" dirty="0"/>
              <a:t>Q2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38556" y="3660422"/>
            <a:ext cx="2141764" cy="514350"/>
          </a:xfrm>
        </p:spPr>
        <p:txBody>
          <a:bodyPr/>
          <a:lstStyle/>
          <a:p>
            <a:r>
              <a:rPr lang="en-US" dirty="0"/>
              <a:t>Q3</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1922756" y="4736748"/>
            <a:ext cx="2141764" cy="514350"/>
          </a:xfrm>
        </p:spPr>
        <p:txBody>
          <a:bodyPr/>
          <a:lstStyle/>
          <a:p>
            <a:r>
              <a:rPr lang="en-US" dirty="0"/>
              <a:t>Q4</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dirty="0"/>
              <a:t>Synergize scalable e-commerce</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dirty="0"/>
              <a:t>Coordinate e-business applications</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102680" cy="1010842"/>
          </a:xfrm>
        </p:spPr>
        <p:txBody>
          <a:bodyPr>
            <a:normAutofit/>
          </a:bodyPr>
          <a:lstStyle/>
          <a:p>
            <a:r>
              <a:rPr lang="en-US" dirty="0"/>
              <a:t>Deploy strategic networks with compelling e-business needs</a:t>
            </a:r>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5102680" cy="1010842"/>
          </a:xfrm>
        </p:spPr>
        <p:txBody>
          <a:bodyPr>
            <a:normAutofit/>
          </a:bodyPr>
          <a:lstStyle/>
          <a:p>
            <a:r>
              <a:rPr lang="en-US" dirty="0"/>
              <a:t>Disseminate standardized metrics</a:t>
            </a:r>
          </a:p>
        </p:txBody>
      </p:sp>
      <p:sp>
        <p:nvSpPr>
          <p:cNvPr id="16" name="Date Placeholder 15">
            <a:extLst>
              <a:ext uri="{FF2B5EF4-FFF2-40B4-BE49-F238E27FC236}">
                <a16:creationId xmlns:a16="http://schemas.microsoft.com/office/drawing/2014/main" id="{24238BD7-9B10-4E64-B1B4-FDE6DD70AA60}"/>
              </a:ext>
            </a:extLst>
          </p:cNvPr>
          <p:cNvSpPr>
            <a:spLocks noGrp="1"/>
          </p:cNvSpPr>
          <p:nvPr>
            <p:ph type="dt" sz="half" idx="10"/>
          </p:nvPr>
        </p:nvSpPr>
        <p:spPr>
          <a:xfrm>
            <a:off x="838200" y="6356350"/>
            <a:ext cx="2743200" cy="365125"/>
          </a:xfrm>
        </p:spPr>
        <p:txBody>
          <a:bodyPr/>
          <a:lstStyle/>
          <a:p>
            <a:r>
              <a:rPr lang="en-US" dirty="0"/>
              <a:t>20XX</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332104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AREAS OF FOCUS</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2776936"/>
            <a:ext cx="3924300" cy="823912"/>
          </a:xfrm>
        </p:spPr>
        <p:txBody>
          <a:bodyPr/>
          <a:lstStyle/>
          <a:p>
            <a:r>
              <a:rPr lang="en-US" dirty="0"/>
              <a:t>B2B MARKET SCENARIOS</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3834606"/>
            <a:ext cx="3924300" cy="1997867"/>
          </a:xfrm>
        </p:spPr>
        <p:txBody>
          <a:bodyPr>
            <a:normAutofit/>
          </a:bodyPr>
          <a:lstStyle/>
          <a:p>
            <a:r>
              <a:rPr lang="en-US" dirty="0"/>
              <a:t>Develop winning strategies to keep ahead of the competition</a:t>
            </a:r>
          </a:p>
          <a:p>
            <a:r>
              <a:rPr lang="en-US" dirty="0"/>
              <a:t>​Capitalize on low hanging fruit to identify a ballpark value</a:t>
            </a:r>
          </a:p>
          <a:p>
            <a:r>
              <a:rPr lang="en-US" dirty="0"/>
              <a:t>​Visualize customer directed convergence​</a:t>
            </a:r>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a:xfrm>
            <a:off x="7410173" y="2776936"/>
            <a:ext cx="3943627" cy="823912"/>
          </a:xfrm>
        </p:spPr>
        <p:txBody>
          <a:bodyPr/>
          <a:lstStyle/>
          <a:p>
            <a:r>
              <a:rPr lang="en-US" dirty="0"/>
              <a:t>CLOUD-BASED OPPORTUNITIES</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7410173" y="3834606"/>
            <a:ext cx="3943627" cy="1997867"/>
          </a:xfrm>
        </p:spPr>
        <p:txBody>
          <a:bodyPr>
            <a:normAutofit/>
          </a:bodyPr>
          <a:lstStyle/>
          <a:p>
            <a:r>
              <a:rPr lang="en-US" dirty="0"/>
              <a:t>Iterative approaches to corporate strategy</a:t>
            </a:r>
          </a:p>
          <a:p>
            <a:r>
              <a:rPr lang="en-US" dirty="0"/>
              <a:t>​Establish a management framework from the inside​</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HOW WE GET THERE</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a:t>ROI</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t>Envision multimedia-based expertise and cross-media growth strategies​</a:t>
            </a:r>
          </a:p>
          <a:p>
            <a:r>
              <a:rPr lang="en-US" dirty="0"/>
              <a:t>​Engage worldwide methodologies with web-enabled technologies​</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NICHE MARKETS </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Pursue scalable customer service through sustainable strategies​</a:t>
            </a:r>
          </a:p>
          <a:p>
            <a:r>
              <a:rPr lang="en-US" dirty="0"/>
              <a:t>Engage top-line web services with cutting-edge deliverables​​​</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SUPPLY CHAINS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dirty="0"/>
              <a:t>Cultivate one-to-one customer service with robust ideas​</a:t>
            </a:r>
          </a:p>
          <a:p>
            <a:r>
              <a:rPr lang="en-US" dirty="0"/>
              <a:t>Maximize timely deliverables for real-time schemas​</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429429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Mirjam Nilsson</a:t>
            </a:r>
          </a:p>
          <a:p>
            <a:r>
              <a:rPr lang="en-US" dirty="0"/>
              <a:t>mirjam@contoso.com</a:t>
            </a:r>
          </a:p>
          <a:p>
            <a:r>
              <a:rPr lang="en-US" dirty="0"/>
              <a:t>www.contoso.com</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Variables</a:t>
            </a:r>
          </a:p>
          <a:p>
            <a:r>
              <a:rPr lang="en-US" dirty="0"/>
              <a:t>Buttons</a:t>
            </a:r>
          </a:p>
          <a:p>
            <a:r>
              <a:rPr lang="en-US" dirty="0"/>
              <a:t>Conditionals</a:t>
            </a:r>
          </a:p>
          <a:p>
            <a:r>
              <a:rPr lang="en-US" dirty="0"/>
              <a:t>DOM Manipulation</a:t>
            </a:r>
          </a:p>
          <a:p>
            <a:r>
              <a:rPr lang="en-US"/>
              <a:t>For Loops</a:t>
            </a:r>
            <a:endParaRPr lang="en-US" dirty="0"/>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Web 103</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JavaScript Review</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lstStyle/>
          <a:p>
            <a:r>
              <a:rPr lang="en-US" dirty="0"/>
              <a:t>At Contoso, we empower organizations to foster collaborative thinking to further drive workplace innovation. By closing the loop and leveraging agile frameworks, we help business grow organically and foster a consumer-first mindset.​</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PRIMARY GOALS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365125"/>
          </a:xfrm>
        </p:spPr>
        <p:txBody>
          <a:bodyPr/>
          <a:lstStyle/>
          <a:p>
            <a:r>
              <a:rPr lang="en-US" dirty="0"/>
              <a:t>Annual revenue growth</a:t>
            </a: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QUARTERLY PERFORMANCE</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graphicFrame>
        <p:nvGraphicFramePr>
          <p:cNvPr id="6" name="Chart Placeholder 5" descr="Chart Placeholder">
            <a:extLst>
              <a:ext uri="{FF2B5EF4-FFF2-40B4-BE49-F238E27FC236}">
                <a16:creationId xmlns:a16="http://schemas.microsoft.com/office/drawing/2014/main" id="{6F154ED7-FC5F-4626-9DAE-6254091B6B49}"/>
              </a:ext>
            </a:extLst>
          </p:cNvPr>
          <p:cNvGraphicFramePr>
            <a:graphicFrameLocks noGrp="1"/>
          </p:cNvGraphicFramePr>
          <p:nvPr>
            <p:ph type="chart" sz="quarter" idx="13"/>
            <p:extLst>
              <p:ext uri="{D42A27DB-BD31-4B8C-83A1-F6EECF244321}">
                <p14:modId xmlns:p14="http://schemas.microsoft.com/office/powerpoint/2010/main" val="1404550861"/>
              </p:ext>
            </p:extLst>
          </p:nvPr>
        </p:nvGraphicFramePr>
        <p:xfrm>
          <a:off x="838200" y="2111375"/>
          <a:ext cx="10515600" cy="37449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03579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AREAS OF GROWTH</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3855681044"/>
              </p:ext>
            </p:extLst>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2499682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en-US" dirty="0"/>
              <a:t>BUSINESS OPPORTUNITIES ARE LIKE BUSES. THERE'S ALWAYS ANOTHER ONE COMING.​</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r>
              <a:rPr lang="en-US" dirty="0"/>
              <a:t>Richard Branson</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892177"/>
            <a:ext cx="8421688" cy="1325563"/>
          </a:xfrm>
        </p:spPr>
        <p:txBody>
          <a:bodyPr/>
          <a:lstStyle/>
          <a:p>
            <a:r>
              <a:rPr lang="en-US" dirty="0"/>
              <a:t>MEET OUR TEAM</a:t>
            </a:r>
          </a:p>
        </p:txBody>
      </p:sp>
      <p:pic>
        <p:nvPicPr>
          <p:cNvPr id="16" name="Picture Placeholder 15" descr="Headshot for team slides ">
            <a:extLst>
              <a:ext uri="{FF2B5EF4-FFF2-40B4-BE49-F238E27FC236}">
                <a16:creationId xmlns:a16="http://schemas.microsoft.com/office/drawing/2014/main" id="{788ADF35-7762-4E85-BE67-27FDB5522B9D}"/>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1487181" y="2886074"/>
            <a:ext cx="1845511" cy="1845511"/>
          </a:xfrm>
        </p:spPr>
      </p:pic>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1228568" y="5084524"/>
            <a:ext cx="2317707" cy="343061"/>
          </a:xfrm>
        </p:spPr>
        <p:txBody>
          <a:bodyPr/>
          <a:lstStyle/>
          <a:p>
            <a:r>
              <a:rPr lang="en-US" dirty="0"/>
              <a:t>TAKUMA HAYASHI</a:t>
            </a:r>
          </a:p>
        </p:txBody>
      </p:sp>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1487181" y="5464114"/>
            <a:ext cx="1845511" cy="343061"/>
          </a:xfrm>
        </p:spPr>
        <p:txBody>
          <a:bodyPr/>
          <a:lstStyle/>
          <a:p>
            <a:r>
              <a:rPr lang="en-US" dirty="0"/>
              <a:t>President</a:t>
            </a:r>
          </a:p>
        </p:txBody>
      </p:sp>
      <p:pic>
        <p:nvPicPr>
          <p:cNvPr id="18" name="Picture Placeholder 17" descr="Headshot for team slides ">
            <a:extLst>
              <a:ext uri="{FF2B5EF4-FFF2-40B4-BE49-F238E27FC236}">
                <a16:creationId xmlns:a16="http://schemas.microsoft.com/office/drawing/2014/main" id="{F2557ABA-5037-481D-8C54-94B63E80E2EC}"/>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3836914" y="2886074"/>
            <a:ext cx="1845511" cy="1845511"/>
          </a:xfrm>
        </p:spPr>
      </p:pic>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3578300" y="5084524"/>
            <a:ext cx="2330816" cy="343061"/>
          </a:xfrm>
        </p:spPr>
        <p:txBody>
          <a:bodyPr/>
          <a:lstStyle/>
          <a:p>
            <a:r>
              <a:rPr lang="en-US" dirty="0"/>
              <a:t>MIRJAM NILSSON</a:t>
            </a:r>
          </a:p>
        </p:txBody>
      </p:sp>
      <p:sp>
        <p:nvSpPr>
          <p:cNvPr id="12" name="Text Placeholder 11">
            <a:extLst>
              <a:ext uri="{FF2B5EF4-FFF2-40B4-BE49-F238E27FC236}">
                <a16:creationId xmlns:a16="http://schemas.microsoft.com/office/drawing/2014/main" id="{E017101B-2009-4267-8513-19000E37B1F0}"/>
              </a:ext>
            </a:extLst>
          </p:cNvPr>
          <p:cNvSpPr>
            <a:spLocks noGrp="1"/>
          </p:cNvSpPr>
          <p:nvPr>
            <p:ph type="body" idx="22"/>
          </p:nvPr>
        </p:nvSpPr>
        <p:spPr>
          <a:xfrm>
            <a:off x="3836913" y="5478796"/>
            <a:ext cx="1855949" cy="343061"/>
          </a:xfrm>
        </p:spPr>
        <p:txBody>
          <a:bodyPr/>
          <a:lstStyle/>
          <a:p>
            <a:r>
              <a:rPr lang="en-US" dirty="0"/>
              <a:t>Chief Executive Officer</a:t>
            </a:r>
          </a:p>
        </p:txBody>
      </p:sp>
      <p:pic>
        <p:nvPicPr>
          <p:cNvPr id="20" name="Picture Placeholder 19" descr="Headshot for team slides ">
            <a:extLst>
              <a:ext uri="{FF2B5EF4-FFF2-40B4-BE49-F238E27FC236}">
                <a16:creationId xmlns:a16="http://schemas.microsoft.com/office/drawing/2014/main" id="{618E88B2-D607-4D3C-9519-A591A729DCC9}"/>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327578" y="2886074"/>
            <a:ext cx="1845511" cy="1845511"/>
          </a:xfrm>
        </p:spPr>
      </p:pic>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6068964" y="5084524"/>
            <a:ext cx="2317707" cy="343061"/>
          </a:xfrm>
        </p:spPr>
        <p:txBody>
          <a:bodyPr/>
          <a:lstStyle/>
          <a:p>
            <a:r>
              <a:rPr lang="en-US" dirty="0"/>
              <a:t>FLORA BERGGREN</a:t>
            </a:r>
          </a:p>
        </p:txBody>
      </p:sp>
      <p:sp>
        <p:nvSpPr>
          <p:cNvPr id="13" name="Text Placeholder 12">
            <a:extLst>
              <a:ext uri="{FF2B5EF4-FFF2-40B4-BE49-F238E27FC236}">
                <a16:creationId xmlns:a16="http://schemas.microsoft.com/office/drawing/2014/main" id="{D40B843D-6615-46EB-A813-BEBD624EC685}"/>
              </a:ext>
            </a:extLst>
          </p:cNvPr>
          <p:cNvSpPr>
            <a:spLocks noGrp="1"/>
          </p:cNvSpPr>
          <p:nvPr>
            <p:ph type="body" idx="23"/>
          </p:nvPr>
        </p:nvSpPr>
        <p:spPr>
          <a:xfrm>
            <a:off x="6327577" y="5478796"/>
            <a:ext cx="1845511" cy="343061"/>
          </a:xfrm>
        </p:spPr>
        <p:txBody>
          <a:bodyPr/>
          <a:lstStyle/>
          <a:p>
            <a:r>
              <a:rPr lang="en-US" dirty="0"/>
              <a:t>Chief Operations Officer</a:t>
            </a:r>
          </a:p>
        </p:txBody>
      </p:sp>
      <p:pic>
        <p:nvPicPr>
          <p:cNvPr id="22" name="Picture Placeholder 21" descr="Headshot for team slides ">
            <a:extLst>
              <a:ext uri="{FF2B5EF4-FFF2-40B4-BE49-F238E27FC236}">
                <a16:creationId xmlns:a16="http://schemas.microsoft.com/office/drawing/2014/main" id="{82AF3253-9767-4EC7-B0DB-3A850BEFB035}"/>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val="0"/>
              </a:ext>
            </a:extLst>
          </a:blip>
          <a:srcRect/>
          <a:stretch/>
        </p:blipFill>
        <p:spPr>
          <a:xfrm>
            <a:off x="8747458" y="2886074"/>
            <a:ext cx="1845511" cy="1845511"/>
          </a:xfrm>
        </p:spPr>
      </p:pic>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8488845" y="5084524"/>
            <a:ext cx="2317706" cy="343061"/>
          </a:xfrm>
        </p:spPr>
        <p:txBody>
          <a:bodyPr/>
          <a:lstStyle/>
          <a:p>
            <a:r>
              <a:rPr lang="en-US" dirty="0"/>
              <a:t>RAJESH SANTOSHI</a:t>
            </a:r>
          </a:p>
        </p:txBody>
      </p:sp>
      <p:sp>
        <p:nvSpPr>
          <p:cNvPr id="14" name="Text Placeholder 13">
            <a:extLst>
              <a:ext uri="{FF2B5EF4-FFF2-40B4-BE49-F238E27FC236}">
                <a16:creationId xmlns:a16="http://schemas.microsoft.com/office/drawing/2014/main" id="{3099A0B0-BDD0-48DA-AA3E-13153E65129F}"/>
              </a:ext>
            </a:extLst>
          </p:cNvPr>
          <p:cNvSpPr>
            <a:spLocks noGrp="1"/>
          </p:cNvSpPr>
          <p:nvPr>
            <p:ph type="body" idx="24"/>
          </p:nvPr>
        </p:nvSpPr>
        <p:spPr>
          <a:xfrm>
            <a:off x="8747458" y="5464114"/>
            <a:ext cx="1845510" cy="343061"/>
          </a:xfrm>
        </p:spPr>
        <p:txBody>
          <a:bodyPr/>
          <a:lstStyle/>
          <a:p>
            <a:r>
              <a:rPr lang="en-US" dirty="0"/>
              <a:t>VP Marketing</a:t>
            </a:r>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20XX</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261930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885156" y="892177"/>
            <a:ext cx="8421688" cy="1325563"/>
          </a:xfrm>
        </p:spPr>
        <p:txBody>
          <a:bodyPr/>
          <a:lstStyle/>
          <a:p>
            <a:r>
              <a:rPr lang="en-US" dirty="0"/>
              <a:t>MEET OUR TEAM  </a:t>
            </a:r>
          </a:p>
        </p:txBody>
      </p:sp>
      <p:pic>
        <p:nvPicPr>
          <p:cNvPr id="357" name="Picture Placeholder 356" descr="Headshot for team slides ">
            <a:extLst>
              <a:ext uri="{FF2B5EF4-FFF2-40B4-BE49-F238E27FC236}">
                <a16:creationId xmlns:a16="http://schemas.microsoft.com/office/drawing/2014/main" id="{1AA9DB68-9DD0-4157-9F94-F215A6B134C1}"/>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sp>
        <p:nvSpPr>
          <p:cNvPr id="3" name="Text Placeholder 2">
            <a:extLst>
              <a:ext uri="{FF2B5EF4-FFF2-40B4-BE49-F238E27FC236}">
                <a16:creationId xmlns:a16="http://schemas.microsoft.com/office/drawing/2014/main" id="{25A49E2A-E51F-4DB7-B643-0BACFA4CDF33}"/>
              </a:ext>
            </a:extLst>
          </p:cNvPr>
          <p:cNvSpPr>
            <a:spLocks noGrp="1"/>
          </p:cNvSpPr>
          <p:nvPr>
            <p:ph type="body" idx="1"/>
          </p:nvPr>
        </p:nvSpPr>
        <p:spPr>
          <a:xfrm>
            <a:off x="1500168" y="3654378"/>
            <a:ext cx="1828800" cy="343061"/>
          </a:xfrm>
        </p:spPr>
        <p:txBody>
          <a:bodyPr/>
          <a:lstStyle/>
          <a:p>
            <a:r>
              <a:rPr lang="en-US" dirty="0"/>
              <a:t>TAKUMA HAYASHI</a:t>
            </a:r>
          </a:p>
        </p:txBody>
      </p:sp>
      <p:sp>
        <p:nvSpPr>
          <p:cNvPr id="11" name="Text Placeholder 10">
            <a:extLst>
              <a:ext uri="{FF2B5EF4-FFF2-40B4-BE49-F238E27FC236}">
                <a16:creationId xmlns:a16="http://schemas.microsoft.com/office/drawing/2014/main" id="{AA8375DF-11E9-44DF-BAA3-EACBE17AF4A7}"/>
              </a:ext>
            </a:extLst>
          </p:cNvPr>
          <p:cNvSpPr>
            <a:spLocks noGrp="1"/>
          </p:cNvSpPr>
          <p:nvPr>
            <p:ph type="body" idx="21"/>
          </p:nvPr>
        </p:nvSpPr>
        <p:spPr>
          <a:xfrm>
            <a:off x="1500168" y="3809747"/>
            <a:ext cx="1828800" cy="343061"/>
          </a:xfrm>
        </p:spPr>
        <p:txBody>
          <a:bodyPr/>
          <a:lstStyle/>
          <a:p>
            <a:r>
              <a:rPr lang="en-US" dirty="0"/>
              <a:t>President</a:t>
            </a:r>
          </a:p>
        </p:txBody>
      </p:sp>
      <p:pic>
        <p:nvPicPr>
          <p:cNvPr id="359" name="Picture Placeholder 358" descr="Headshot for team slides ">
            <a:extLst>
              <a:ext uri="{FF2B5EF4-FFF2-40B4-BE49-F238E27FC236}">
                <a16:creationId xmlns:a16="http://schemas.microsoft.com/office/drawing/2014/main" id="{32C08192-2F27-4ED3-9CEE-4C37C7DFE674}"/>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sp>
        <p:nvSpPr>
          <p:cNvPr id="8" name="Text Placeholder 7">
            <a:extLst>
              <a:ext uri="{FF2B5EF4-FFF2-40B4-BE49-F238E27FC236}">
                <a16:creationId xmlns:a16="http://schemas.microsoft.com/office/drawing/2014/main" id="{9584E2DE-7061-44CB-A94B-5555484F9744}"/>
              </a:ext>
            </a:extLst>
          </p:cNvPr>
          <p:cNvSpPr>
            <a:spLocks noGrp="1"/>
          </p:cNvSpPr>
          <p:nvPr>
            <p:ph type="body" idx="18"/>
          </p:nvPr>
        </p:nvSpPr>
        <p:spPr>
          <a:xfrm>
            <a:off x="3849262" y="3654378"/>
            <a:ext cx="1828800" cy="343061"/>
          </a:xfrm>
        </p:spPr>
        <p:txBody>
          <a:bodyPr/>
          <a:lstStyle/>
          <a:p>
            <a:r>
              <a:rPr lang="en-US" dirty="0"/>
              <a:t>MIRJAM NILSSON</a:t>
            </a:r>
          </a:p>
        </p:txBody>
      </p:sp>
      <p:sp>
        <p:nvSpPr>
          <p:cNvPr id="12" name="Text Placeholder 11">
            <a:extLst>
              <a:ext uri="{FF2B5EF4-FFF2-40B4-BE49-F238E27FC236}">
                <a16:creationId xmlns:a16="http://schemas.microsoft.com/office/drawing/2014/main" id="{57F11552-18E0-4565-AE6F-DE5290DF1269}"/>
              </a:ext>
            </a:extLst>
          </p:cNvPr>
          <p:cNvSpPr>
            <a:spLocks noGrp="1"/>
          </p:cNvSpPr>
          <p:nvPr>
            <p:ph type="body" idx="22"/>
          </p:nvPr>
        </p:nvSpPr>
        <p:spPr>
          <a:xfrm>
            <a:off x="3849262" y="3809747"/>
            <a:ext cx="1828800" cy="343061"/>
          </a:xfrm>
        </p:spPr>
        <p:txBody>
          <a:bodyPr/>
          <a:lstStyle/>
          <a:p>
            <a:r>
              <a:rPr lang="en-US" dirty="0"/>
              <a:t>Chief Executive Officer</a:t>
            </a:r>
          </a:p>
        </p:txBody>
      </p:sp>
      <p:pic>
        <p:nvPicPr>
          <p:cNvPr id="361" name="Picture Placeholder 360" descr="Headshot for team slides ">
            <a:extLst>
              <a:ext uri="{FF2B5EF4-FFF2-40B4-BE49-F238E27FC236}">
                <a16:creationId xmlns:a16="http://schemas.microsoft.com/office/drawing/2014/main" id="{CA581025-9A6A-4294-8F86-E611BCEFAB15}"/>
              </a:ext>
            </a:extLst>
          </p:cNvPr>
          <p:cNvPicPr>
            <a:picLocks noGrp="1" noChangeAspect="1"/>
          </p:cNvPicPr>
          <p:nvPr>
            <p:ph type="pic" sz="quarter" idx="37"/>
          </p:nvPr>
        </p:nvPicPr>
        <p:blipFill rotWithShape="1">
          <a:blip r:embed="rId4">
            <a:extLst>
              <a:ext uri="{28A0092B-C50C-407E-A947-70E740481C1C}">
                <a14:useLocalDpi xmlns:a14="http://schemas.microsoft.com/office/drawing/2010/main" val="0"/>
              </a:ext>
            </a:extLst>
          </a:blip>
          <a:srcRect/>
          <a:stretch/>
        </p:blipFill>
        <p:spPr>
          <a:xfrm>
            <a:off x="6655584" y="2428875"/>
            <a:ext cx="1066800" cy="1066800"/>
          </a:xfrm>
        </p:spPr>
      </p:pic>
      <p:sp>
        <p:nvSpPr>
          <p:cNvPr id="9" name="Text Placeholder 8">
            <a:extLst>
              <a:ext uri="{FF2B5EF4-FFF2-40B4-BE49-F238E27FC236}">
                <a16:creationId xmlns:a16="http://schemas.microsoft.com/office/drawing/2014/main" id="{87AF403D-91FB-404C-9346-862EFEC3564F}"/>
              </a:ext>
            </a:extLst>
          </p:cNvPr>
          <p:cNvSpPr>
            <a:spLocks noGrp="1"/>
          </p:cNvSpPr>
          <p:nvPr>
            <p:ph type="body" idx="19"/>
          </p:nvPr>
        </p:nvSpPr>
        <p:spPr>
          <a:xfrm>
            <a:off x="6198355" y="3654378"/>
            <a:ext cx="2105135" cy="343061"/>
          </a:xfrm>
        </p:spPr>
        <p:txBody>
          <a:bodyPr/>
          <a:lstStyle/>
          <a:p>
            <a:r>
              <a:rPr lang="en-US" dirty="0"/>
              <a:t>RAJESH SANTOSHI</a:t>
            </a:r>
          </a:p>
        </p:txBody>
      </p:sp>
      <p:sp>
        <p:nvSpPr>
          <p:cNvPr id="13" name="Text Placeholder 12">
            <a:extLst>
              <a:ext uri="{FF2B5EF4-FFF2-40B4-BE49-F238E27FC236}">
                <a16:creationId xmlns:a16="http://schemas.microsoft.com/office/drawing/2014/main" id="{92682AD9-94FA-4E64-864B-DC8F7A320D5C}"/>
              </a:ext>
            </a:extLst>
          </p:cNvPr>
          <p:cNvSpPr>
            <a:spLocks noGrp="1"/>
          </p:cNvSpPr>
          <p:nvPr>
            <p:ph type="body" idx="23"/>
          </p:nvPr>
        </p:nvSpPr>
        <p:spPr>
          <a:xfrm>
            <a:off x="6095999" y="3809747"/>
            <a:ext cx="2299855" cy="343061"/>
          </a:xfrm>
        </p:spPr>
        <p:txBody>
          <a:bodyPr/>
          <a:lstStyle/>
          <a:p>
            <a:r>
              <a:rPr lang="en-US" dirty="0"/>
              <a:t>Chief Operations Officer</a:t>
            </a:r>
          </a:p>
        </p:txBody>
      </p:sp>
      <p:pic>
        <p:nvPicPr>
          <p:cNvPr id="363" name="Picture Placeholder 362" descr="Headshot for team slides ">
            <a:extLst>
              <a:ext uri="{FF2B5EF4-FFF2-40B4-BE49-F238E27FC236}">
                <a16:creationId xmlns:a16="http://schemas.microsoft.com/office/drawing/2014/main" id="{0AB7C4F4-0E33-47EC-A40D-D03ECD81A39B}"/>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10" name="Text Placeholder 9">
            <a:extLst>
              <a:ext uri="{FF2B5EF4-FFF2-40B4-BE49-F238E27FC236}">
                <a16:creationId xmlns:a16="http://schemas.microsoft.com/office/drawing/2014/main" id="{0EE34DCC-0789-4B21-A328-FF554B1B07BE}"/>
              </a:ext>
            </a:extLst>
          </p:cNvPr>
          <p:cNvSpPr>
            <a:spLocks noGrp="1"/>
          </p:cNvSpPr>
          <p:nvPr>
            <p:ph type="body" idx="20"/>
          </p:nvPr>
        </p:nvSpPr>
        <p:spPr>
          <a:xfrm>
            <a:off x="8759806" y="3654378"/>
            <a:ext cx="1828800" cy="343061"/>
          </a:xfrm>
        </p:spPr>
        <p:txBody>
          <a:bodyPr/>
          <a:lstStyle/>
          <a:p>
            <a:r>
              <a:rPr lang="en-US" dirty="0"/>
              <a:t>RAJESH SANTOSHI</a:t>
            </a:r>
          </a:p>
        </p:txBody>
      </p:sp>
      <p:sp>
        <p:nvSpPr>
          <p:cNvPr id="14" name="Text Placeholder 13">
            <a:extLst>
              <a:ext uri="{FF2B5EF4-FFF2-40B4-BE49-F238E27FC236}">
                <a16:creationId xmlns:a16="http://schemas.microsoft.com/office/drawing/2014/main" id="{AE93F4CF-DD26-41DA-BA4C-2DCAC0B2F5EB}"/>
              </a:ext>
            </a:extLst>
          </p:cNvPr>
          <p:cNvSpPr>
            <a:spLocks noGrp="1"/>
          </p:cNvSpPr>
          <p:nvPr>
            <p:ph type="body" idx="24"/>
          </p:nvPr>
        </p:nvSpPr>
        <p:spPr>
          <a:xfrm>
            <a:off x="8744480" y="3809747"/>
            <a:ext cx="1844126" cy="343061"/>
          </a:xfrm>
        </p:spPr>
        <p:txBody>
          <a:bodyPr/>
          <a:lstStyle/>
          <a:p>
            <a:r>
              <a:rPr lang="en-US" dirty="0"/>
              <a:t>VP Marketing</a:t>
            </a:r>
          </a:p>
        </p:txBody>
      </p:sp>
      <p:pic>
        <p:nvPicPr>
          <p:cNvPr id="365" name="Picture Placeholder 364" descr="Headshot for team slides ">
            <a:extLst>
              <a:ext uri="{FF2B5EF4-FFF2-40B4-BE49-F238E27FC236}">
                <a16:creationId xmlns:a16="http://schemas.microsoft.com/office/drawing/2014/main" id="{13CD5AED-E130-432E-8952-7CB3F68F3312}"/>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sp>
        <p:nvSpPr>
          <p:cNvPr id="36" name="Text Placeholder 35">
            <a:extLst>
              <a:ext uri="{FF2B5EF4-FFF2-40B4-BE49-F238E27FC236}">
                <a16:creationId xmlns:a16="http://schemas.microsoft.com/office/drawing/2014/main" id="{9935192B-6592-4598-9D51-CFDF6F0A854F}"/>
              </a:ext>
            </a:extLst>
          </p:cNvPr>
          <p:cNvSpPr>
            <a:spLocks noGrp="1"/>
          </p:cNvSpPr>
          <p:nvPr>
            <p:ph type="body" idx="25"/>
          </p:nvPr>
        </p:nvSpPr>
        <p:spPr>
          <a:xfrm>
            <a:off x="1500168" y="5513214"/>
            <a:ext cx="1828800" cy="343061"/>
          </a:xfrm>
        </p:spPr>
        <p:txBody>
          <a:bodyPr/>
          <a:lstStyle/>
          <a:p>
            <a:r>
              <a:rPr lang="en-US" dirty="0"/>
              <a:t>GRAHAM BARNES</a:t>
            </a:r>
          </a:p>
        </p:txBody>
      </p:sp>
      <p:sp>
        <p:nvSpPr>
          <p:cNvPr id="44" name="Text Placeholder 43">
            <a:extLst>
              <a:ext uri="{FF2B5EF4-FFF2-40B4-BE49-F238E27FC236}">
                <a16:creationId xmlns:a16="http://schemas.microsoft.com/office/drawing/2014/main" id="{F759A1DD-45A5-4764-8966-C107C4C4832C}"/>
              </a:ext>
            </a:extLst>
          </p:cNvPr>
          <p:cNvSpPr>
            <a:spLocks noGrp="1"/>
          </p:cNvSpPr>
          <p:nvPr>
            <p:ph type="body" idx="33"/>
          </p:nvPr>
        </p:nvSpPr>
        <p:spPr>
          <a:xfrm>
            <a:off x="1500168" y="5668583"/>
            <a:ext cx="1828800" cy="343061"/>
          </a:xfrm>
        </p:spPr>
        <p:txBody>
          <a:bodyPr/>
          <a:lstStyle/>
          <a:p>
            <a:r>
              <a:rPr lang="en-US" dirty="0"/>
              <a:t>VP Product</a:t>
            </a:r>
          </a:p>
        </p:txBody>
      </p:sp>
      <p:pic>
        <p:nvPicPr>
          <p:cNvPr id="367" name="Picture Placeholder 366" descr="Headshot for team slides ">
            <a:extLst>
              <a:ext uri="{FF2B5EF4-FFF2-40B4-BE49-F238E27FC236}">
                <a16:creationId xmlns:a16="http://schemas.microsoft.com/office/drawing/2014/main" id="{73D462EE-3D1E-4964-B729-2B963BD87288}"/>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sp>
        <p:nvSpPr>
          <p:cNvPr id="41" name="Text Placeholder 40">
            <a:extLst>
              <a:ext uri="{FF2B5EF4-FFF2-40B4-BE49-F238E27FC236}">
                <a16:creationId xmlns:a16="http://schemas.microsoft.com/office/drawing/2014/main" id="{6B09ED3A-8EC7-42CA-B68B-1377E5460E75}"/>
              </a:ext>
            </a:extLst>
          </p:cNvPr>
          <p:cNvSpPr>
            <a:spLocks noGrp="1"/>
          </p:cNvSpPr>
          <p:nvPr>
            <p:ph type="body" idx="30"/>
          </p:nvPr>
        </p:nvSpPr>
        <p:spPr>
          <a:xfrm>
            <a:off x="3849262" y="5513214"/>
            <a:ext cx="1828800" cy="343061"/>
          </a:xfrm>
        </p:spPr>
        <p:txBody>
          <a:bodyPr/>
          <a:lstStyle/>
          <a:p>
            <a:r>
              <a:rPr lang="en-US" dirty="0"/>
              <a:t>ROWAN MURPHY</a:t>
            </a:r>
          </a:p>
        </p:txBody>
      </p:sp>
      <p:sp>
        <p:nvSpPr>
          <p:cNvPr id="45" name="Text Placeholder 44">
            <a:extLst>
              <a:ext uri="{FF2B5EF4-FFF2-40B4-BE49-F238E27FC236}">
                <a16:creationId xmlns:a16="http://schemas.microsoft.com/office/drawing/2014/main" id="{021B5FEC-BECF-4604-A9AB-1C9E810794F6}"/>
              </a:ext>
            </a:extLst>
          </p:cNvPr>
          <p:cNvSpPr>
            <a:spLocks noGrp="1"/>
          </p:cNvSpPr>
          <p:nvPr>
            <p:ph type="body" idx="34"/>
          </p:nvPr>
        </p:nvSpPr>
        <p:spPr>
          <a:xfrm>
            <a:off x="3849262" y="5668583"/>
            <a:ext cx="1828800" cy="343061"/>
          </a:xfrm>
        </p:spPr>
        <p:txBody>
          <a:bodyPr/>
          <a:lstStyle/>
          <a:p>
            <a:r>
              <a:rPr lang="en-US" dirty="0"/>
              <a:t>SEO Strategist</a:t>
            </a:r>
          </a:p>
        </p:txBody>
      </p:sp>
      <p:pic>
        <p:nvPicPr>
          <p:cNvPr id="369" name="Picture Placeholder 368" descr="Headshot for team slides ">
            <a:extLst>
              <a:ext uri="{FF2B5EF4-FFF2-40B4-BE49-F238E27FC236}">
                <a16:creationId xmlns:a16="http://schemas.microsoft.com/office/drawing/2014/main" id="{3DD82FDB-1001-45E1-AA54-7904FCC108DE}"/>
              </a:ext>
            </a:extLst>
          </p:cNvPr>
          <p:cNvPicPr>
            <a:picLocks noGrp="1" noChangeAspect="1"/>
          </p:cNvPicPr>
          <p:nvPr>
            <p:ph type="pic" sz="quarter" idx="38"/>
          </p:nvPr>
        </p:nvPicPr>
        <p:blipFill rotWithShape="1">
          <a:blip r:embed="rId8">
            <a:extLst>
              <a:ext uri="{28A0092B-C50C-407E-A947-70E740481C1C}">
                <a14:useLocalDpi xmlns:a14="http://schemas.microsoft.com/office/drawing/2010/main" val="0"/>
              </a:ext>
            </a:extLst>
          </a:blip>
          <a:srcRect/>
          <a:stretch/>
        </p:blipFill>
        <p:spPr>
          <a:xfrm>
            <a:off x="6655584" y="4287711"/>
            <a:ext cx="1066800" cy="1066800"/>
          </a:xfrm>
        </p:spPr>
      </p:pic>
      <p:sp>
        <p:nvSpPr>
          <p:cNvPr id="42" name="Text Placeholder 41">
            <a:extLst>
              <a:ext uri="{FF2B5EF4-FFF2-40B4-BE49-F238E27FC236}">
                <a16:creationId xmlns:a16="http://schemas.microsoft.com/office/drawing/2014/main" id="{3E07A9F3-763B-41EA-AC65-8EDB2CA31B8A}"/>
              </a:ext>
            </a:extLst>
          </p:cNvPr>
          <p:cNvSpPr>
            <a:spLocks noGrp="1"/>
          </p:cNvSpPr>
          <p:nvPr>
            <p:ph type="body" idx="31"/>
          </p:nvPr>
        </p:nvSpPr>
        <p:spPr>
          <a:xfrm>
            <a:off x="6339926" y="5513214"/>
            <a:ext cx="1828800" cy="343061"/>
          </a:xfrm>
        </p:spPr>
        <p:txBody>
          <a:bodyPr/>
          <a:lstStyle/>
          <a:p>
            <a:r>
              <a:rPr lang="en-US" dirty="0"/>
              <a:t>ELIZABETH MOORE</a:t>
            </a:r>
          </a:p>
        </p:txBody>
      </p:sp>
      <p:sp>
        <p:nvSpPr>
          <p:cNvPr id="46" name="Text Placeholder 45">
            <a:extLst>
              <a:ext uri="{FF2B5EF4-FFF2-40B4-BE49-F238E27FC236}">
                <a16:creationId xmlns:a16="http://schemas.microsoft.com/office/drawing/2014/main" id="{53A42804-1F4C-424E-9CB4-D1CD97B11CDE}"/>
              </a:ext>
            </a:extLst>
          </p:cNvPr>
          <p:cNvSpPr>
            <a:spLocks noGrp="1"/>
          </p:cNvSpPr>
          <p:nvPr>
            <p:ph type="body" idx="35"/>
          </p:nvPr>
        </p:nvSpPr>
        <p:spPr>
          <a:xfrm>
            <a:off x="6339926" y="5668583"/>
            <a:ext cx="1813474" cy="343061"/>
          </a:xfrm>
        </p:spPr>
        <p:txBody>
          <a:bodyPr/>
          <a:lstStyle/>
          <a:p>
            <a:r>
              <a:rPr lang="en-US" dirty="0"/>
              <a:t>Product Designer</a:t>
            </a:r>
          </a:p>
        </p:txBody>
      </p:sp>
      <p:pic>
        <p:nvPicPr>
          <p:cNvPr id="371" name="Picture Placeholder 370" descr="Headshot for team slides ">
            <a:extLst>
              <a:ext uri="{FF2B5EF4-FFF2-40B4-BE49-F238E27FC236}">
                <a16:creationId xmlns:a16="http://schemas.microsoft.com/office/drawing/2014/main" id="{5DC64598-F871-46A7-9338-8EB7BF26BEB6}"/>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43" name="Text Placeholder 42">
            <a:extLst>
              <a:ext uri="{FF2B5EF4-FFF2-40B4-BE49-F238E27FC236}">
                <a16:creationId xmlns:a16="http://schemas.microsoft.com/office/drawing/2014/main" id="{7E484450-BE48-4C65-AEE1-5650AAC06067}"/>
              </a:ext>
            </a:extLst>
          </p:cNvPr>
          <p:cNvSpPr>
            <a:spLocks noGrp="1"/>
          </p:cNvSpPr>
          <p:nvPr>
            <p:ph type="body" idx="32"/>
          </p:nvPr>
        </p:nvSpPr>
        <p:spPr>
          <a:xfrm>
            <a:off x="8759806" y="5513214"/>
            <a:ext cx="1828800" cy="343061"/>
          </a:xfrm>
        </p:spPr>
        <p:txBody>
          <a:bodyPr/>
          <a:lstStyle/>
          <a:p>
            <a:r>
              <a:rPr lang="en-US" dirty="0"/>
              <a:t>ROBIN KLINE</a:t>
            </a:r>
          </a:p>
        </p:txBody>
      </p:sp>
      <p:sp>
        <p:nvSpPr>
          <p:cNvPr id="47" name="Text Placeholder 46">
            <a:extLst>
              <a:ext uri="{FF2B5EF4-FFF2-40B4-BE49-F238E27FC236}">
                <a16:creationId xmlns:a16="http://schemas.microsoft.com/office/drawing/2014/main" id="{8D8B5AD3-AE51-4D7A-AE7B-E9C350D0879B}"/>
              </a:ext>
            </a:extLst>
          </p:cNvPr>
          <p:cNvSpPr>
            <a:spLocks noGrp="1"/>
          </p:cNvSpPr>
          <p:nvPr>
            <p:ph type="body" idx="36"/>
          </p:nvPr>
        </p:nvSpPr>
        <p:spPr>
          <a:xfrm>
            <a:off x="8744480" y="5668583"/>
            <a:ext cx="1844126" cy="343061"/>
          </a:xfrm>
        </p:spPr>
        <p:txBody>
          <a:bodyPr/>
          <a:lstStyle/>
          <a:p>
            <a:r>
              <a:rPr lang="en-US" dirty="0"/>
              <a:t>Content Developer</a:t>
            </a:r>
          </a:p>
        </p:txBody>
      </p:sp>
      <p:sp>
        <p:nvSpPr>
          <p:cNvPr id="56" name="Date Placeholder 55">
            <a:extLst>
              <a:ext uri="{FF2B5EF4-FFF2-40B4-BE49-F238E27FC236}">
                <a16:creationId xmlns:a16="http://schemas.microsoft.com/office/drawing/2014/main" id="{B289356A-BDA0-4234-84F2-9F2F25D0D7BD}"/>
              </a:ext>
            </a:extLst>
          </p:cNvPr>
          <p:cNvSpPr>
            <a:spLocks noGrp="1"/>
          </p:cNvSpPr>
          <p:nvPr>
            <p:ph type="dt" sz="half" idx="10"/>
          </p:nvPr>
        </p:nvSpPr>
        <p:spPr>
          <a:xfrm>
            <a:off x="838200" y="6356350"/>
            <a:ext cx="2743200" cy="365125"/>
          </a:xfrm>
        </p:spPr>
        <p:txBody>
          <a:bodyPr/>
          <a:lstStyle/>
          <a:p>
            <a:r>
              <a:rPr lang="en-US" dirty="0"/>
              <a:t>20XX</a:t>
            </a:r>
          </a:p>
        </p:txBody>
      </p:sp>
      <p:sp>
        <p:nvSpPr>
          <p:cNvPr id="57" name="Footer Placeholder 56">
            <a:extLst>
              <a:ext uri="{FF2B5EF4-FFF2-40B4-BE49-F238E27FC236}">
                <a16:creationId xmlns:a16="http://schemas.microsoft.com/office/drawing/2014/main" id="{3A38BE84-957B-46B9-A315-4B5064DFF1A1}"/>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405507998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D6FE22-81A0-4500-AFD0-342D21BB9A2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{856DAA26-9A9C-4D16-A41C-970329D75C6F}tf67328976_win32</Template>
  <TotalTime>1</TotalTime>
  <Words>462</Words>
  <Application>Microsoft Office PowerPoint</Application>
  <PresentationFormat>Widescreen</PresentationFormat>
  <Paragraphs>150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Tenorite</vt:lpstr>
      <vt:lpstr>Office Theme</vt:lpstr>
      <vt:lpstr>JavaScript review</vt:lpstr>
      <vt:lpstr>AGENDA</vt:lpstr>
      <vt:lpstr>INTRODUCTION</vt:lpstr>
      <vt:lpstr>PRIMARY GOALS</vt:lpstr>
      <vt:lpstr>QUARTERLY PERFORMANCE</vt:lpstr>
      <vt:lpstr>AREAS OF GROWTH</vt:lpstr>
      <vt:lpstr>BUSINESS OPPORTUNITIES ARE LIKE BUSES. THERE'S ALWAYS ANOTHER ONE COMING.​</vt:lpstr>
      <vt:lpstr>MEET OUR TEAM</vt:lpstr>
      <vt:lpstr>MEET OUR TEAM  </vt:lpstr>
      <vt:lpstr>PLAN FOR PRODUCT LAUNCH</vt:lpstr>
      <vt:lpstr>TIMELINE</vt:lpstr>
      <vt:lpstr>AREAS OF FOCUS</vt:lpstr>
      <vt:lpstr>HOW WE GET THERE</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review</dc:title>
  <dc:creator>Joseph Maxwell</dc:creator>
  <cp:lastModifiedBy>Joseph Maxwell</cp:lastModifiedBy>
  <cp:revision>1</cp:revision>
  <dcterms:created xsi:type="dcterms:W3CDTF">2023-01-12T20:50:50Z</dcterms:created>
  <dcterms:modified xsi:type="dcterms:W3CDTF">2023-01-12T20:54:13Z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