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81304" y="4434840"/>
            <a:ext cx="6376508" cy="1122202"/>
          </a:xfrm>
        </p:spPr>
        <p:txBody>
          <a:bodyPr/>
          <a:lstStyle/>
          <a:p>
            <a:pPr algn="r"/>
            <a:r>
              <a:rPr lang="en-US" dirty="0"/>
              <a:t>JavaScript Crash Course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981303" y="5586890"/>
            <a:ext cx="6376508" cy="396660"/>
          </a:xfrm>
        </p:spPr>
        <p:txBody>
          <a:bodyPr>
            <a:normAutofit/>
          </a:bodyPr>
          <a:lstStyle/>
          <a:p>
            <a:pPr algn="r"/>
            <a:r>
              <a:rPr lang="en-US" dirty="0"/>
              <a:t>Hy-Tech Club: Web 103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Variables</a:t>
            </a:r>
          </a:p>
          <a:p>
            <a:r>
              <a:rPr lang="en-US" dirty="0"/>
              <a:t>Buttons</a:t>
            </a:r>
          </a:p>
          <a:p>
            <a:r>
              <a:rPr lang="en-US" dirty="0"/>
              <a:t>Conditional Statements</a:t>
            </a:r>
          </a:p>
          <a:p>
            <a:r>
              <a:rPr lang="en-US" dirty="0"/>
              <a:t>DOM Manipulation</a:t>
            </a:r>
          </a:p>
          <a:p>
            <a:r>
              <a:rPr lang="en-US" dirty="0"/>
              <a:t>For Loops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Web 103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JavaScript Review</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{856DAA26-9A9C-4D16-A41C-970329D75C6F}tf67328976_win32</Template>
  <TotalTime>51</TotalTime>
  <Words>464</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JavaScript Crash Course</vt:lpstr>
      <vt:lpstr>AGENDA</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review</dc:title>
  <dc:creator>Joseph Maxwell</dc:creator>
  <cp:lastModifiedBy>Joseph Maxwell</cp:lastModifiedBy>
  <cp:revision>2</cp:revision>
  <dcterms:created xsi:type="dcterms:W3CDTF">2023-01-12T20:50:50Z</dcterms:created>
  <dcterms:modified xsi:type="dcterms:W3CDTF">2023-01-12T21:44:09Z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