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63" r:id="rId4"/>
    <p:sldId id="262" r:id="rId5"/>
    <p:sldId id="259"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39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3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52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25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303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310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3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114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28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2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8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87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37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82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19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79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70249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CFFF-B9F8-4619-BE8F-5D4709F67E7E}"/>
              </a:ext>
            </a:extLst>
          </p:cNvPr>
          <p:cNvSpPr>
            <a:spLocks noGrp="1"/>
          </p:cNvSpPr>
          <p:nvPr>
            <p:ph type="ctrTitle"/>
          </p:nvPr>
        </p:nvSpPr>
        <p:spPr>
          <a:xfrm>
            <a:off x="684212" y="685800"/>
            <a:ext cx="8001000" cy="2619462"/>
          </a:xfrm>
        </p:spPr>
        <p:txBody>
          <a:bodyPr/>
          <a:lstStyle/>
          <a:p>
            <a:r>
              <a:rPr lang="en-ZA" dirty="0" err="1"/>
              <a:t>SignalR</a:t>
            </a:r>
            <a:endParaRPr lang="en-ZA" dirty="0"/>
          </a:p>
        </p:txBody>
      </p:sp>
      <p:sp>
        <p:nvSpPr>
          <p:cNvPr id="3" name="Subtitle 2">
            <a:extLst>
              <a:ext uri="{FF2B5EF4-FFF2-40B4-BE49-F238E27FC236}">
                <a16:creationId xmlns:a16="http://schemas.microsoft.com/office/drawing/2014/main" id="{AAC2871F-F8B4-4B43-9847-7DC2BCF6DAC0}"/>
              </a:ext>
            </a:extLst>
          </p:cNvPr>
          <p:cNvSpPr>
            <a:spLocks noGrp="1"/>
          </p:cNvSpPr>
          <p:nvPr>
            <p:ph type="subTitle" idx="1"/>
          </p:nvPr>
        </p:nvSpPr>
        <p:spPr>
          <a:xfrm>
            <a:off x="684212" y="3238149"/>
            <a:ext cx="6400800" cy="2553051"/>
          </a:xfrm>
        </p:spPr>
        <p:txBody>
          <a:bodyPr/>
          <a:lstStyle/>
          <a:p>
            <a:r>
              <a:rPr lang="en-ZA" dirty="0"/>
              <a:t>Getting started</a:t>
            </a:r>
          </a:p>
        </p:txBody>
      </p:sp>
    </p:spTree>
    <p:extLst>
      <p:ext uri="{BB962C8B-B14F-4D97-AF65-F5344CB8AC3E}">
        <p14:creationId xmlns:p14="http://schemas.microsoft.com/office/powerpoint/2010/main" val="265735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What is </a:t>
            </a:r>
            <a:r>
              <a:rPr lang="en-US" cap="none" dirty="0" err="1">
                <a:latin typeface="Segoe UI" panose="020B0502040204020203" pitchFamily="34" charset="0"/>
                <a:cs typeface="Segoe UI" panose="020B0502040204020203" pitchFamily="34" charset="0"/>
              </a:rPr>
              <a:t>SignalR</a:t>
            </a:r>
            <a:r>
              <a:rPr lang="en-US" cap="none" dirty="0">
                <a:latin typeface="Segoe UI" panose="020B0502040204020203" pitchFamily="34" charset="0"/>
                <a:cs typeface="Segoe UI" panose="020B0502040204020203" pitchFamily="34" charset="0"/>
              </a:rPr>
              <a:t>?</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8534400"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is a library that simplifies real-time web communication between the server and its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means the server can push content to connected clients, rather than having the server wait for a client to request new data.</a:t>
            </a:r>
          </a:p>
        </p:txBody>
      </p:sp>
    </p:spTree>
    <p:extLst>
      <p:ext uri="{BB962C8B-B14F-4D97-AF65-F5344CB8AC3E}">
        <p14:creationId xmlns:p14="http://schemas.microsoft.com/office/powerpoint/2010/main" val="386680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err="1">
                <a:latin typeface="Segoe UI" panose="020B0502040204020203" pitchFamily="34" charset="0"/>
                <a:cs typeface="Segoe UI" panose="020B0502040204020203" pitchFamily="34" charset="0"/>
              </a:rPr>
              <a:t>Signalr</a:t>
            </a:r>
            <a:r>
              <a:rPr lang="en-ZA" cap="none" dirty="0">
                <a:latin typeface="Segoe UI" panose="020B0502040204020203" pitchFamily="34" charset="0"/>
                <a:cs typeface="Segoe UI" panose="020B0502040204020203" pitchFamily="34" charset="0"/>
              </a:rPr>
              <a:t> Basics</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8534400"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makes use of multiple transport methods in order to push content to the connected clients. This is automatically done for you, depending on the infrastructure between the server and the Client. If the requirements for a specific connection is not met,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will attempt to use other transports to make its connections.</a:t>
            </a:r>
          </a:p>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has a build-in connection management API for handling scenarios where clients connect/disconnects, as well as grouping multiple connections.</a:t>
            </a:r>
          </a:p>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can broadcast messages to all connected clients, as well as targeting specific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Connection between the server and a client is persistent, unlike a normal HTTP connection, which is re-established for each communication.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between the client and server is persistent, unlike a classic HTTP connection, which is re-established for each communication</a:t>
            </a:r>
            <a:endParaRPr lang="en-ZA"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3988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err="1">
                <a:latin typeface="Segoe UI" panose="020B0502040204020203" pitchFamily="34" charset="0"/>
                <a:cs typeface="Segoe UI" panose="020B0502040204020203" pitchFamily="34" charset="0"/>
              </a:rPr>
              <a:t>Signalr</a:t>
            </a:r>
            <a:r>
              <a:rPr lang="en-ZA" cap="none" dirty="0">
                <a:latin typeface="Segoe UI" panose="020B0502040204020203" pitchFamily="34" charset="0"/>
                <a:cs typeface="Segoe UI" panose="020B0502040204020203" pitchFamily="34" charset="0"/>
              </a:rPr>
              <a:t> Basics (Continued)</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8534400"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makes use of multiple transport methods in order to push content to the connected clients. This is automatically done for you, depending on the infrastructure between the server and the Client. If the requirements for a specific connection is not met,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will attempt to use other transports to make its connections.</a:t>
            </a:r>
          </a:p>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has a build-in connection management API for handling scenarios where clients connect/disconnects, as well as grouping multiple connections.</a:t>
            </a:r>
          </a:p>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can broadcast messages to all connected clients, as well as targeting specific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Connection between the server and a client is persistent, unlike a normal HTTP connection, which is re-established for each communication.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between the client and server is persistent, unlike a classic HTTP connection, which is re-established for each communication</a:t>
            </a:r>
            <a:endParaRPr lang="en-ZA"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419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1201051"/>
          </a:xfrm>
        </p:spPr>
        <p:txBody>
          <a:bodyPr/>
          <a:lstStyle/>
          <a:p>
            <a:r>
              <a:rPr lang="en-ZA" dirty="0"/>
              <a:t>ASP.NET vs </a:t>
            </a:r>
            <a:r>
              <a:rPr lang="en-ZA" dirty="0" err="1"/>
              <a:t>DotNetCore</a:t>
            </a:r>
            <a:endParaRPr lang="en-ZA" dirty="0"/>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956059"/>
            <a:ext cx="8534400" cy="4038341"/>
          </a:xfrm>
        </p:spPr>
        <p:txBody>
          <a:bodyPr/>
          <a:lstStyle/>
          <a:p>
            <a:pPr marL="285750" indent="-285750">
              <a:buFont typeface="Arial" panose="020B0604020202020204" pitchFamily="34" charset="0"/>
              <a:buChar char="•"/>
            </a:pPr>
            <a:r>
              <a:rPr lang="en-ZA" dirty="0"/>
              <a:t>The implementation of </a:t>
            </a:r>
            <a:r>
              <a:rPr lang="en-ZA" dirty="0" err="1"/>
              <a:t>SignalR</a:t>
            </a:r>
            <a:r>
              <a:rPr lang="en-ZA" dirty="0"/>
              <a:t> varies from which technology you are using as a back-end. </a:t>
            </a:r>
          </a:p>
          <a:p>
            <a:pPr marL="285750" indent="-285750">
              <a:buFont typeface="Arial" panose="020B0604020202020204" pitchFamily="34" charset="0"/>
              <a:buChar char="•"/>
            </a:pPr>
            <a:r>
              <a:rPr lang="en-ZA" dirty="0"/>
              <a:t>For instance, ASP.NET implementation using the </a:t>
            </a:r>
            <a:r>
              <a:rPr lang="en-ZA" dirty="0" err="1"/>
              <a:t>DotNet</a:t>
            </a:r>
            <a:r>
              <a:rPr lang="en-ZA" dirty="0"/>
              <a:t> Framework (4.7.2) is slightly different than the </a:t>
            </a:r>
            <a:r>
              <a:rPr lang="en-ZA" dirty="0" err="1"/>
              <a:t>DotNetCore</a:t>
            </a:r>
            <a:r>
              <a:rPr lang="en-ZA" dirty="0"/>
              <a:t> implementation. </a:t>
            </a:r>
          </a:p>
          <a:p>
            <a:pPr marL="285750" indent="-285750">
              <a:buFont typeface="Arial" panose="020B0604020202020204" pitchFamily="34" charset="0"/>
              <a:buChar char="•"/>
            </a:pPr>
            <a:r>
              <a:rPr lang="en-ZA" dirty="0"/>
              <a:t>This applies to the Front-end packages as well.</a:t>
            </a:r>
          </a:p>
        </p:txBody>
      </p:sp>
    </p:spTree>
    <p:extLst>
      <p:ext uri="{BB962C8B-B14F-4D97-AF65-F5344CB8AC3E}">
        <p14:creationId xmlns:p14="http://schemas.microsoft.com/office/powerpoint/2010/main" val="425177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1201051"/>
          </a:xfrm>
        </p:spPr>
        <p:txBody>
          <a:bodyPr/>
          <a:lstStyle/>
          <a:p>
            <a:r>
              <a:rPr lang="en-ZA" dirty="0"/>
              <a:t>ASP.NET</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956059"/>
            <a:ext cx="8534400" cy="4038341"/>
          </a:xfrm>
        </p:spPr>
        <p:txBody>
          <a:bodyPr/>
          <a:lstStyle/>
          <a:p>
            <a:pPr marL="285750" indent="-285750">
              <a:buFont typeface="Arial" panose="020B0604020202020204" pitchFamily="34" charset="0"/>
              <a:buChar char="•"/>
            </a:pPr>
            <a:r>
              <a:rPr lang="en-US" dirty="0"/>
              <a:t>Install the following package:</a:t>
            </a:r>
          </a:p>
          <a:p>
            <a:pPr marL="742950" lvl="1" indent="-285750">
              <a:buFont typeface="Arial" panose="020B0604020202020204" pitchFamily="34" charset="0"/>
              <a:buChar char="•"/>
            </a:pPr>
            <a:endParaRPr lang="en-ZA" dirty="0"/>
          </a:p>
        </p:txBody>
      </p:sp>
    </p:spTree>
    <p:extLst>
      <p:ext uri="{BB962C8B-B14F-4D97-AF65-F5344CB8AC3E}">
        <p14:creationId xmlns:p14="http://schemas.microsoft.com/office/powerpoint/2010/main" val="6662502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399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Segoe UI</vt:lpstr>
      <vt:lpstr>Segoe UI Light</vt:lpstr>
      <vt:lpstr>Wingdings 3</vt:lpstr>
      <vt:lpstr>Slice</vt:lpstr>
      <vt:lpstr>SignalR</vt:lpstr>
      <vt:lpstr>What is SignalR?</vt:lpstr>
      <vt:lpstr>Signalr Basics</vt:lpstr>
      <vt:lpstr>Signalr Basics (Continued)</vt:lpstr>
      <vt:lpstr>ASP.NET vs DotNetCore</vt:lpstr>
      <vt:lpstr>ASP.NET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Johan Aspeling</dc:creator>
  <cp:lastModifiedBy>Johan Aspeling</cp:lastModifiedBy>
  <cp:revision>4</cp:revision>
  <dcterms:created xsi:type="dcterms:W3CDTF">2020-02-13T19:30:41Z</dcterms:created>
  <dcterms:modified xsi:type="dcterms:W3CDTF">2020-02-13T19:57:26Z</dcterms:modified>
</cp:coreProperties>
</file>