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7A5F17-0DF7-4B69-B68F-D8202EE68C03}"/>
    <pc:docChg chg="modSld">
      <pc:chgData name="" userId="" providerId="" clId="Web-{CB7A5F17-0DF7-4B69-B68F-D8202EE68C03}" dt="2019-05-21T21:02:09.187" v="53" actId="20577"/>
      <pc:docMkLst>
        <pc:docMk/>
      </pc:docMkLst>
      <pc:sldChg chg="modSp">
        <pc:chgData name="" userId="" providerId="" clId="Web-{CB7A5F17-0DF7-4B69-B68F-D8202EE68C03}" dt="2019-05-21T21:02:09.187" v="52" actId="20577"/>
        <pc:sldMkLst>
          <pc:docMk/>
          <pc:sldMk cId="928410796" sldId="256"/>
        </pc:sldMkLst>
        <pc:spChg chg="mod">
          <ac:chgData name="" userId="" providerId="" clId="Web-{CB7A5F17-0DF7-4B69-B68F-D8202EE68C03}" dt="2019-05-21T21:02:09.187" v="52" actId="20577"/>
          <ac:spMkLst>
            <pc:docMk/>
            <pc:sldMk cId="928410796" sldId="256"/>
            <ac:spMk id="13" creationId="{65F61605-E493-4F43-BBB5-7152CAE35CD2}"/>
          </ac:spMkLst>
        </pc:spChg>
      </pc:sldChg>
    </pc:docChg>
  </pc:docChgLst>
  <pc:docChgLst>
    <pc:chgData clId="Web-{90171987-8861-4E6D-B135-97B6B3D6A0CB}"/>
    <pc:docChg chg="modSld">
      <pc:chgData name="" userId="" providerId="" clId="Web-{90171987-8861-4E6D-B135-97B6B3D6A0CB}" dt="2019-05-22T00:22:50.718" v="98" actId="14100"/>
      <pc:docMkLst>
        <pc:docMk/>
      </pc:docMkLst>
      <pc:sldChg chg="addSp modSp">
        <pc:chgData name="" userId="" providerId="" clId="Web-{90171987-8861-4E6D-B135-97B6B3D6A0CB}" dt="2019-05-22T00:22:50.718" v="98" actId="14100"/>
        <pc:sldMkLst>
          <pc:docMk/>
          <pc:sldMk cId="928410796" sldId="256"/>
        </pc:sldMkLst>
        <pc:spChg chg="add mod">
          <ac:chgData name="" userId="" providerId="" clId="Web-{90171987-8861-4E6D-B135-97B6B3D6A0CB}" dt="2019-05-22T00:22:50.718" v="98" actId="14100"/>
          <ac:spMkLst>
            <pc:docMk/>
            <pc:sldMk cId="928410796" sldId="256"/>
            <ac:spMk id="2" creationId="{EBF6406D-E4D2-45CE-9D5D-6E5A67693647}"/>
          </ac:spMkLst>
        </pc:spChg>
      </pc:sldChg>
    </pc:docChg>
  </pc:docChgLst>
  <pc:docChgLst>
    <pc:chgData clId="Web-{8B4350B8-8A04-4B96-AE14-5EC62DA9BC5C}"/>
    <pc:docChg chg="modSld">
      <pc:chgData name="" userId="" providerId="" clId="Web-{8B4350B8-8A04-4B96-AE14-5EC62DA9BC5C}" dt="2019-05-21T20:58:31.674" v="0" actId="14100"/>
      <pc:docMkLst>
        <pc:docMk/>
      </pc:docMkLst>
      <pc:sldChg chg="modSp">
        <pc:chgData name="" userId="" providerId="" clId="Web-{8B4350B8-8A04-4B96-AE14-5EC62DA9BC5C}" dt="2019-05-21T20:58:31.674" v="0" actId="14100"/>
        <pc:sldMkLst>
          <pc:docMk/>
          <pc:sldMk cId="928410796" sldId="256"/>
        </pc:sldMkLst>
        <pc:picChg chg="mod">
          <ac:chgData name="" userId="" providerId="" clId="Web-{8B4350B8-8A04-4B96-AE14-5EC62DA9BC5C}" dt="2019-05-21T20:58:31.674" v="0" actId="14100"/>
          <ac:picMkLst>
            <pc:docMk/>
            <pc:sldMk cId="928410796" sldId="256"/>
            <ac:picMk id="5" creationId="{27C7BF9B-9298-7F46-8921-EC4C2087C680}"/>
          </ac:picMkLst>
        </pc:picChg>
      </pc:sldChg>
    </pc:docChg>
  </pc:docChgLst>
  <pc:docChgLst>
    <pc:chgData clId="Web-{42771D40-D436-4C0E-8755-C1CD3D0AED10}"/>
    <pc:docChg chg="modSld">
      <pc:chgData name="" userId="" providerId="" clId="Web-{42771D40-D436-4C0E-8755-C1CD3D0AED10}" dt="2019-05-22T00:24:55.001" v="18" actId="20577"/>
      <pc:docMkLst>
        <pc:docMk/>
      </pc:docMkLst>
      <pc:sldChg chg="modSp">
        <pc:chgData name="" userId="" providerId="" clId="Web-{42771D40-D436-4C0E-8755-C1CD3D0AED10}" dt="2019-05-22T00:24:53.767" v="16" actId="20577"/>
        <pc:sldMkLst>
          <pc:docMk/>
          <pc:sldMk cId="928410796" sldId="256"/>
        </pc:sldMkLst>
        <pc:spChg chg="mod">
          <ac:chgData name="" userId="" providerId="" clId="Web-{42771D40-D436-4C0E-8755-C1CD3D0AED10}" dt="2019-05-22T00:24:53.767" v="16" actId="20577"/>
          <ac:spMkLst>
            <pc:docMk/>
            <pc:sldMk cId="928410796" sldId="256"/>
            <ac:spMk id="2" creationId="{EBF6406D-E4D2-45CE-9D5D-6E5A67693647}"/>
          </ac:spMkLst>
        </pc:spChg>
      </pc:sldChg>
    </pc:docChg>
  </pc:docChgLst>
  <pc:docChgLst>
    <pc:chgData clId="Web-{1B8369A4-15F5-49DA-936A-0D56B804B5AF}"/>
    <pc:docChg chg="modSld">
      <pc:chgData name="" userId="" providerId="" clId="Web-{1B8369A4-15F5-49DA-936A-0D56B804B5AF}" dt="2019-05-21T21:02:57.564" v="3" actId="1076"/>
      <pc:docMkLst>
        <pc:docMk/>
      </pc:docMkLst>
      <pc:sldChg chg="modSp">
        <pc:chgData name="" userId="" providerId="" clId="Web-{1B8369A4-15F5-49DA-936A-0D56B804B5AF}" dt="2019-05-21T21:02:57.564" v="3" actId="1076"/>
        <pc:sldMkLst>
          <pc:docMk/>
          <pc:sldMk cId="928410796" sldId="256"/>
        </pc:sldMkLst>
        <pc:grpChg chg="mod">
          <ac:chgData name="" userId="" providerId="" clId="Web-{1B8369A4-15F5-49DA-936A-0D56B804B5AF}" dt="2019-05-21T21:02:57.533" v="0" actId="1076"/>
          <ac:grpSpMkLst>
            <pc:docMk/>
            <pc:sldMk cId="928410796" sldId="256"/>
            <ac:grpSpMk id="15" creationId="{CE692AD6-4074-F440-89C8-86ADC62CDF65}"/>
          </ac:grpSpMkLst>
        </pc:grpChg>
        <pc:grpChg chg="mod">
          <ac:chgData name="" userId="" providerId="" clId="Web-{1B8369A4-15F5-49DA-936A-0D56B804B5AF}" dt="2019-05-21T21:02:57.549" v="1" actId="1076"/>
          <ac:grpSpMkLst>
            <pc:docMk/>
            <pc:sldMk cId="928410796" sldId="256"/>
            <ac:grpSpMk id="22" creationId="{CB578BE0-B3CD-0247-9E95-60623682E5B8}"/>
          </ac:grpSpMkLst>
        </pc:grpChg>
        <pc:grpChg chg="mod">
          <ac:chgData name="" userId="" providerId="" clId="Web-{1B8369A4-15F5-49DA-936A-0D56B804B5AF}" dt="2019-05-21T21:02:57.564" v="2" actId="1076"/>
          <ac:grpSpMkLst>
            <pc:docMk/>
            <pc:sldMk cId="928410796" sldId="256"/>
            <ac:grpSpMk id="23" creationId="{E5DFC875-D94B-2E4F-944B-8BBC968C92FC}"/>
          </ac:grpSpMkLst>
        </pc:grpChg>
        <pc:grpChg chg="mod">
          <ac:chgData name="" userId="" providerId="" clId="Web-{1B8369A4-15F5-49DA-936A-0D56B804B5AF}" dt="2019-05-21T21:02:57.564" v="3" actId="1076"/>
          <ac:grpSpMkLst>
            <pc:docMk/>
            <pc:sldMk cId="928410796" sldId="256"/>
            <ac:grpSpMk id="26" creationId="{5793E9EF-9204-8443-AA4F-F622B7D34A54}"/>
          </ac:grpSpMkLst>
        </pc:grpChg>
      </pc:sldChg>
    </pc:docChg>
  </pc:docChgLst>
  <pc:docChgLst>
    <pc:chgData clId="Web-{030FA861-AECD-48E4-9D19-FF28A9AB85EC}"/>
    <pc:docChg chg="modSld">
      <pc:chgData name="" userId="" providerId="" clId="Web-{030FA861-AECD-48E4-9D19-FF28A9AB85EC}" dt="2019-05-21T21:17:02.814" v="11" actId="1076"/>
      <pc:docMkLst>
        <pc:docMk/>
      </pc:docMkLst>
      <pc:sldChg chg="modSp">
        <pc:chgData name="" userId="" providerId="" clId="Web-{030FA861-AECD-48E4-9D19-FF28A9AB85EC}" dt="2019-05-21T21:17:02.814" v="11" actId="1076"/>
        <pc:sldMkLst>
          <pc:docMk/>
          <pc:sldMk cId="928410796" sldId="256"/>
        </pc:sldMkLst>
        <pc:spChg chg="mod">
          <ac:chgData name="" userId="" providerId="" clId="Web-{030FA861-AECD-48E4-9D19-FF28A9AB85EC}" dt="2019-05-21T21:17:02.814" v="11" actId="1076"/>
          <ac:spMkLst>
            <pc:docMk/>
            <pc:sldMk cId="928410796" sldId="256"/>
            <ac:spMk id="8" creationId="{411D1705-666B-1B47-8932-DAF11F6486D1}"/>
          </ac:spMkLst>
        </pc:spChg>
        <pc:spChg chg="mod">
          <ac:chgData name="" userId="" providerId="" clId="Web-{030FA861-AECD-48E4-9D19-FF28A9AB85EC}" dt="2019-05-21T21:16:00.073" v="0" actId="20577"/>
          <ac:spMkLst>
            <pc:docMk/>
            <pc:sldMk cId="928410796" sldId="256"/>
            <ac:spMk id="13" creationId="{65F61605-E493-4F43-BBB5-7152CAE35C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A742-A973-D24F-BACD-EF431D45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D91BB-95C3-5E42-B80A-BDEA9A42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CB37-4861-2F45-84BE-7E39568B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0B43-34B6-8040-9B86-237646E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5445-A82F-D845-89E7-72BB181F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0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452D-F61D-2647-817F-DA6A1A60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2F68-19C4-4342-B649-8070C5A5D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80ED-7EFB-B24F-9C5B-FB3FE714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C0B3-CCE0-D14D-A639-06E34EE2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B5C0-F211-4A4C-A1A6-1DE2AA47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1D86-CDBD-7543-9C54-2513BC5D4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C545-3C1B-9049-94EF-F49C2E184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3F0D-BC57-F84C-92A9-3A642F9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F045-EAF6-7B4E-A1B3-889E395C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A225-4F15-504A-8AB2-2CDDAC5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33DF-F2AB-364C-BA2D-91AEA95B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A95E-5289-D845-8077-F99898A6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9B55-7A78-C343-B257-D474C486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981D-379A-0B47-A9DA-B88F816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D299-4EDC-B049-AF3F-07C92F55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5BC-7BD9-2443-97BC-08E76D6E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9DDB-1438-CE4D-934F-2E1DD055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7220-4510-5544-9C50-7FBDE645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5510-26A4-0544-8FF1-2D5F397D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8EC3-4BB3-7C49-ACC1-C997177E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C856-C671-C146-862D-6DAABBC3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D023-ACCE-4144-82DC-9C0E685CD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F95A4-590F-0941-8B2F-AC6B95F0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018B4-68C0-1A42-B93A-2E5E10C9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EC9F0-1BC2-9142-9E0F-F8E108D2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C104-C843-0E4F-8F2F-C2D152F7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6042-B5E0-5648-A611-E8BFD0E4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659A-BE9F-0F4A-91EC-28D5F9F5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DF30-3855-5F40-8FB4-2D142852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F2465-BA5C-8545-B4B9-4D8B16B8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F9B49-9D7D-6F49-A34C-286AFC43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5D05D-9C48-8149-9140-C0185AD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EDFF-C616-2C4C-AA51-808EF722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0F8E-BD70-7B4F-BA78-A0406920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C1A9-4464-6049-8D4D-7E11051A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0EC9F-4955-984C-824B-68E02D4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CED8-3077-FE41-AD53-B961462C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F383-1B25-7C48-91CC-27F08060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E32E8-3997-7445-8AFB-968A34A0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43B51-3E69-C245-B2B0-0447187A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42AD-D08D-BC4B-AE2B-5974FAA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7BF-268C-AA4D-A144-3FD4BEC3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37E5-0659-4E41-B8B0-F9236F7D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27E1-8FEC-7E4A-B735-A44E64DD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DAA59-4807-1D42-8AEF-DFCD3B31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2638C-BF29-6244-95FB-72A501C5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E46C-4F83-A847-9C53-AF0488E5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722-9C95-6C41-A93F-03B500B8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DAB30-272B-214F-8D88-31A2923D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F7953-9E97-A843-B27C-68D761DCC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AACEE-41D8-6847-A7C8-983350B3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57E72-A300-8E43-811B-F67C02EA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994E-D3B5-4A4F-AE64-F30A2948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C4D4-6A88-BC4E-AA82-2C6BF66E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E23F-6219-E840-8C26-FE6F30EC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6F21-518C-414F-A1A0-C82EE3954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38A-E219-B14A-BE0F-6E44237E83E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EE82-D7A3-F64B-93EA-BD9A725F6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1298-D89C-1B48-9B60-5E18F765F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pisphere/sas-connect" TargetMode="External"/><Relationship Id="rId5" Type="http://schemas.openxmlformats.org/officeDocument/2006/relationships/hyperlink" Target="https://www.fedramp.gov/" TargetMode="External"/><Relationship Id="rId4" Type="http://schemas.openxmlformats.org/officeDocument/2006/relationships/hyperlink" Target="https://github.com/episphere/conn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C7BF9B-9298-7F46-8921-EC4C2087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80" y="267704"/>
            <a:ext cx="3075216" cy="307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E674E-022D-3640-803D-6EDF897E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9" y="50492"/>
            <a:ext cx="1970157" cy="55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D1705-666B-1B47-8932-DAF11F6486D1}"/>
              </a:ext>
            </a:extLst>
          </p:cNvPr>
          <p:cNvSpPr txBox="1"/>
          <p:nvPr/>
        </p:nvSpPr>
        <p:spPr>
          <a:xfrm>
            <a:off x="2070220" y="-201707"/>
            <a:ext cx="1317990" cy="10618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300" b="1" dirty="0">
                <a:solidFill>
                  <a:srgbClr val="C00000"/>
                </a:solidFill>
              </a:rPr>
              <a:t>API</a:t>
            </a:r>
            <a:endParaRPr lang="en-US" sz="6300" b="1">
              <a:solidFill>
                <a:srgbClr val="C00000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692AD6-4074-F440-89C8-86ADC62CDF65}"/>
              </a:ext>
            </a:extLst>
          </p:cNvPr>
          <p:cNvGrpSpPr/>
          <p:nvPr/>
        </p:nvGrpSpPr>
        <p:grpSpPr>
          <a:xfrm>
            <a:off x="8560704" y="3872251"/>
            <a:ext cx="3536168" cy="2304090"/>
            <a:chOff x="8192247" y="4088296"/>
            <a:chExt cx="3956580" cy="25642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7D8E84-2506-814E-83A0-982FF5E7B87F}"/>
                </a:ext>
              </a:extLst>
            </p:cNvPr>
            <p:cNvSpPr/>
            <p:nvPr/>
          </p:nvSpPr>
          <p:spPr>
            <a:xfrm>
              <a:off x="8192247" y="5102390"/>
              <a:ext cx="1025611" cy="988541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A60792CA-9DBD-854D-9B8C-DEA892A2FF15}"/>
                </a:ext>
              </a:extLst>
            </p:cNvPr>
            <p:cNvSpPr/>
            <p:nvPr/>
          </p:nvSpPr>
          <p:spPr>
            <a:xfrm>
              <a:off x="8858975" y="4088296"/>
              <a:ext cx="3289852" cy="2564295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DCEG Cloud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339FCF9-81A8-A243-9FA8-7173AB9A2EA1}"/>
                </a:ext>
              </a:extLst>
            </p:cNvPr>
            <p:cNvSpPr/>
            <p:nvPr/>
          </p:nvSpPr>
          <p:spPr>
            <a:xfrm>
              <a:off x="9637987" y="5639906"/>
              <a:ext cx="432487" cy="49427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8FC4868C-F303-DF43-8465-2E26E76FD4CA}"/>
                </a:ext>
              </a:extLst>
            </p:cNvPr>
            <p:cNvSpPr/>
            <p:nvPr/>
          </p:nvSpPr>
          <p:spPr>
            <a:xfrm>
              <a:off x="10330906" y="5683154"/>
              <a:ext cx="493330" cy="40777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F61605-E493-4F43-BBB5-7152CAE35CD2}"/>
              </a:ext>
            </a:extLst>
          </p:cNvPr>
          <p:cNvSpPr txBox="1"/>
          <p:nvPr/>
        </p:nvSpPr>
        <p:spPr>
          <a:xfrm>
            <a:off x="134699" y="711296"/>
            <a:ext cx="8719954" cy="60631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Open source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/>
              <a:t> bidirectional information submission &amp; Retrieval: Sites &lt;--&gt; NCI</a:t>
            </a:r>
          </a:p>
          <a:p>
            <a:r>
              <a:rPr lang="en-US" dirty="0"/>
              <a:t>Hosted by DCEG in secure </a:t>
            </a:r>
            <a:r>
              <a:rPr lang="en-US" dirty="0" err="1"/>
              <a:t>FedRamp</a:t>
            </a:r>
            <a:r>
              <a:rPr lang="en-US" dirty="0">
                <a:solidFill>
                  <a:srgbClr val="0070C0"/>
                </a:solidFill>
              </a:rPr>
              <a:t>**</a:t>
            </a:r>
            <a:r>
              <a:rPr lang="en-US" dirty="0"/>
              <a:t> data infrastructure.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Sites can securely send, view/update their own submitted data …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 they can do it directly – using their internal data submission environments, including ETL, SAS, etc. If requested (already for SAS and </a:t>
            </a:r>
            <a:r>
              <a:rPr lang="en-US" dirty="0" err="1"/>
              <a:t>CloverLeaf</a:t>
            </a:r>
            <a:r>
              <a:rPr lang="en-US" dirty="0"/>
              <a:t>) NCI may develop</a:t>
            </a:r>
            <a:r>
              <a:rPr lang="en-US" dirty="0">
                <a:solidFill>
                  <a:srgbClr val="0070C0"/>
                </a:solidFill>
              </a:rPr>
              <a:t>***</a:t>
            </a:r>
            <a:r>
              <a:rPr lang="en-US" dirty="0"/>
              <a:t>, or assist the development of client connectors for specialized environments at the Sites.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… and/or with the assistance of a Web dashboards developed by NCI. Sites can also develop their own client Applications – NCI will assist with configuration of API calls if needed.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NCI will not require or request access to the Site’s own data infrastructure. </a:t>
            </a:r>
            <a:br>
              <a:rPr lang="en-US" dirty="0"/>
            </a:br>
            <a:r>
              <a:rPr lang="en-US" dirty="0"/>
              <a:t>Bidirectional exchanges are made through calls to NCI’s hosted API .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Sites are welcome to submit their own indexed entries, or rely</a:t>
            </a:r>
            <a:br>
              <a:rPr lang="en-US" dirty="0"/>
            </a:br>
            <a:r>
              <a:rPr lang="en-US" dirty="0"/>
              <a:t>on NCI to manage indexation.</a:t>
            </a:r>
            <a:endParaRPr lang="en-US" dirty="0">
              <a:cs typeface="Calibri"/>
            </a:endParaRP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                    *   </a:t>
            </a:r>
            <a:r>
              <a:rPr lang="en-US" sz="1600" dirty="0">
                <a:hlinkClick r:id="rId4"/>
              </a:rPr>
              <a:t>github.com/episphere/connect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                  **   </a:t>
            </a:r>
            <a:r>
              <a:rPr lang="en-US" sz="1600" dirty="0">
                <a:hlinkClick r:id="rId5"/>
              </a:rPr>
              <a:t>fedramp.gov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                ***</a:t>
            </a:r>
            <a:r>
              <a:rPr lang="en-US" sz="1600" dirty="0"/>
              <a:t>   </a:t>
            </a:r>
            <a:r>
              <a:rPr lang="en-US" sz="1600" dirty="0">
                <a:solidFill>
                  <a:srgbClr val="0070C0"/>
                </a:solidFill>
              </a:rPr>
              <a:t>for example </a:t>
            </a:r>
            <a:r>
              <a:rPr lang="en-US" sz="1600" dirty="0">
                <a:hlinkClick r:id="rId6"/>
              </a:rPr>
              <a:t>github.com/episphere/sas-connect</a:t>
            </a:r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578BE0-B3CD-0247-9E95-60623682E5B8}"/>
              </a:ext>
            </a:extLst>
          </p:cNvPr>
          <p:cNvGrpSpPr/>
          <p:nvPr/>
        </p:nvGrpSpPr>
        <p:grpSpPr>
          <a:xfrm>
            <a:off x="7774762" y="5534898"/>
            <a:ext cx="1266577" cy="727939"/>
            <a:chOff x="7616650" y="6023505"/>
            <a:chExt cx="1266577" cy="72793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10EB510-3999-564E-8471-184AF93ABC93}"/>
                </a:ext>
              </a:extLst>
            </p:cNvPr>
            <p:cNvSpPr/>
            <p:nvPr/>
          </p:nvSpPr>
          <p:spPr>
            <a:xfrm>
              <a:off x="7616650" y="6283678"/>
              <a:ext cx="556338" cy="467766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6629B59-9DAA-354E-A8B0-0C2A7520F4D4}"/>
                </a:ext>
              </a:extLst>
            </p:cNvPr>
            <p:cNvSpPr/>
            <p:nvPr/>
          </p:nvSpPr>
          <p:spPr>
            <a:xfrm>
              <a:off x="8132778" y="6023505"/>
              <a:ext cx="750449" cy="525575"/>
            </a:xfrm>
            <a:custGeom>
              <a:avLst/>
              <a:gdLst>
                <a:gd name="connsiteX0" fmla="*/ 132729 w 614845"/>
                <a:gd name="connsiteY0" fmla="*/ 857407 h 857407"/>
                <a:gd name="connsiteX1" fmla="*/ 614643 w 614845"/>
                <a:gd name="connsiteY1" fmla="*/ 140715 h 857407"/>
                <a:gd name="connsiteX2" fmla="*/ 83302 w 614845"/>
                <a:gd name="connsiteY2" fmla="*/ 54218 h 857407"/>
                <a:gd name="connsiteX3" fmla="*/ 9162 w 614845"/>
                <a:gd name="connsiteY3" fmla="*/ 770910 h 857407"/>
                <a:gd name="connsiteX0" fmla="*/ 124491 w 607060"/>
                <a:gd name="connsiteY0" fmla="*/ 800960 h 800960"/>
                <a:gd name="connsiteX1" fmla="*/ 606405 w 607060"/>
                <a:gd name="connsiteY1" fmla="*/ 84268 h 800960"/>
                <a:gd name="connsiteX2" fmla="*/ 223345 w 607060"/>
                <a:gd name="connsiteY2" fmla="*/ 84268 h 800960"/>
                <a:gd name="connsiteX3" fmla="*/ 924 w 607060"/>
                <a:gd name="connsiteY3" fmla="*/ 714463 h 800960"/>
                <a:gd name="connsiteX0" fmla="*/ 124573 w 681174"/>
                <a:gd name="connsiteY0" fmla="*/ 737374 h 737374"/>
                <a:gd name="connsiteX1" fmla="*/ 680628 w 681174"/>
                <a:gd name="connsiteY1" fmla="*/ 206033 h 737374"/>
                <a:gd name="connsiteX2" fmla="*/ 223427 w 681174"/>
                <a:gd name="connsiteY2" fmla="*/ 20682 h 737374"/>
                <a:gd name="connsiteX3" fmla="*/ 1006 w 681174"/>
                <a:gd name="connsiteY3" fmla="*/ 650877 h 737374"/>
                <a:gd name="connsiteX0" fmla="*/ 124148 w 682897"/>
                <a:gd name="connsiteY0" fmla="*/ 592473 h 592473"/>
                <a:gd name="connsiteX1" fmla="*/ 680203 w 682897"/>
                <a:gd name="connsiteY1" fmla="*/ 61132 h 592473"/>
                <a:gd name="connsiteX2" fmla="*/ 321856 w 682897"/>
                <a:gd name="connsiteY2" fmla="*/ 61132 h 592473"/>
                <a:gd name="connsiteX3" fmla="*/ 581 w 682897"/>
                <a:gd name="connsiteY3" fmla="*/ 505976 h 592473"/>
                <a:gd name="connsiteX0" fmla="*/ 148813 w 707598"/>
                <a:gd name="connsiteY0" fmla="*/ 586774 h 586774"/>
                <a:gd name="connsiteX1" fmla="*/ 704868 w 707598"/>
                <a:gd name="connsiteY1" fmla="*/ 55433 h 586774"/>
                <a:gd name="connsiteX2" fmla="*/ 346521 w 707598"/>
                <a:gd name="connsiteY2" fmla="*/ 55433 h 586774"/>
                <a:gd name="connsiteX3" fmla="*/ 533 w 707598"/>
                <a:gd name="connsiteY3" fmla="*/ 401423 h 586774"/>
                <a:gd name="connsiteX0" fmla="*/ 148678 w 711803"/>
                <a:gd name="connsiteY0" fmla="*/ 567097 h 567097"/>
                <a:gd name="connsiteX1" fmla="*/ 704733 w 711803"/>
                <a:gd name="connsiteY1" fmla="*/ 35756 h 567097"/>
                <a:gd name="connsiteX2" fmla="*/ 432884 w 711803"/>
                <a:gd name="connsiteY2" fmla="*/ 85183 h 567097"/>
                <a:gd name="connsiteX3" fmla="*/ 398 w 711803"/>
                <a:gd name="connsiteY3" fmla="*/ 381746 h 567097"/>
                <a:gd name="connsiteX0" fmla="*/ 420367 w 985015"/>
                <a:gd name="connsiteY0" fmla="*/ 561422 h 561422"/>
                <a:gd name="connsiteX1" fmla="*/ 976422 w 985015"/>
                <a:gd name="connsiteY1" fmla="*/ 30081 h 561422"/>
                <a:gd name="connsiteX2" fmla="*/ 704573 w 985015"/>
                <a:gd name="connsiteY2" fmla="*/ 79508 h 561422"/>
                <a:gd name="connsiteX3" fmla="*/ 238 w 985015"/>
                <a:gd name="connsiteY3" fmla="*/ 190720 h 561422"/>
                <a:gd name="connsiteX0" fmla="*/ 420129 w 984777"/>
                <a:gd name="connsiteY0" fmla="*/ 561422 h 561422"/>
                <a:gd name="connsiteX1" fmla="*/ 976184 w 984777"/>
                <a:gd name="connsiteY1" fmla="*/ 30081 h 561422"/>
                <a:gd name="connsiteX2" fmla="*/ 704335 w 984777"/>
                <a:gd name="connsiteY2" fmla="*/ 79508 h 561422"/>
                <a:gd name="connsiteX3" fmla="*/ 0 w 984777"/>
                <a:gd name="connsiteY3" fmla="*/ 190720 h 561422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7803"/>
                <a:gd name="connsiteY0" fmla="*/ 597802 h 597802"/>
                <a:gd name="connsiteX1" fmla="*/ 741406 w 747803"/>
                <a:gd name="connsiteY1" fmla="*/ 66461 h 597802"/>
                <a:gd name="connsiteX2" fmla="*/ 457201 w 747803"/>
                <a:gd name="connsiteY2" fmla="*/ 41748 h 597802"/>
                <a:gd name="connsiteX3" fmla="*/ 0 w 747803"/>
                <a:gd name="connsiteY3" fmla="*/ 375381 h 597802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0 w 801332"/>
                <a:gd name="connsiteY0" fmla="*/ 610771 h 610771"/>
                <a:gd name="connsiteX1" fmla="*/ 784341 w 801332"/>
                <a:gd name="connsiteY1" fmla="*/ 67206 h 610771"/>
                <a:gd name="connsiteX2" fmla="*/ 500136 w 801332"/>
                <a:gd name="connsiteY2" fmla="*/ 42493 h 610771"/>
                <a:gd name="connsiteX3" fmla="*/ 42935 w 801332"/>
                <a:gd name="connsiteY3" fmla="*/ 376126 h 61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332" h="610771">
                  <a:moveTo>
                    <a:pt x="0" y="610771"/>
                  </a:moveTo>
                  <a:cubicBezTo>
                    <a:pt x="294503" y="517065"/>
                    <a:pt x="700985" y="161919"/>
                    <a:pt x="784341" y="67206"/>
                  </a:cubicBezTo>
                  <a:cubicBezTo>
                    <a:pt x="867697" y="-27507"/>
                    <a:pt x="623704" y="-8994"/>
                    <a:pt x="500136" y="42493"/>
                  </a:cubicBezTo>
                  <a:cubicBezTo>
                    <a:pt x="376568" y="93980"/>
                    <a:pt x="214900" y="206220"/>
                    <a:pt x="42935" y="37612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DFC875-D94B-2E4F-944B-8BBC968C92FC}"/>
              </a:ext>
            </a:extLst>
          </p:cNvPr>
          <p:cNvGrpSpPr/>
          <p:nvPr/>
        </p:nvGrpSpPr>
        <p:grpSpPr>
          <a:xfrm>
            <a:off x="7235343" y="5259185"/>
            <a:ext cx="1567355" cy="467766"/>
            <a:chOff x="7616650" y="6283678"/>
            <a:chExt cx="1567355" cy="467766"/>
          </a:xfrm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46E3A8B5-F96E-2D45-9F18-E4E213FA3992}"/>
                </a:ext>
              </a:extLst>
            </p:cNvPr>
            <p:cNvSpPr/>
            <p:nvPr/>
          </p:nvSpPr>
          <p:spPr>
            <a:xfrm>
              <a:off x="7616650" y="6283678"/>
              <a:ext cx="556338" cy="467766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B50569B-E366-694E-9E1C-043195A3C628}"/>
                </a:ext>
              </a:extLst>
            </p:cNvPr>
            <p:cNvSpPr/>
            <p:nvPr/>
          </p:nvSpPr>
          <p:spPr>
            <a:xfrm>
              <a:off x="8132778" y="6283678"/>
              <a:ext cx="1051227" cy="265402"/>
            </a:xfrm>
            <a:custGeom>
              <a:avLst/>
              <a:gdLst>
                <a:gd name="connsiteX0" fmla="*/ 132729 w 614845"/>
                <a:gd name="connsiteY0" fmla="*/ 857407 h 857407"/>
                <a:gd name="connsiteX1" fmla="*/ 614643 w 614845"/>
                <a:gd name="connsiteY1" fmla="*/ 140715 h 857407"/>
                <a:gd name="connsiteX2" fmla="*/ 83302 w 614845"/>
                <a:gd name="connsiteY2" fmla="*/ 54218 h 857407"/>
                <a:gd name="connsiteX3" fmla="*/ 9162 w 614845"/>
                <a:gd name="connsiteY3" fmla="*/ 770910 h 857407"/>
                <a:gd name="connsiteX0" fmla="*/ 124491 w 607060"/>
                <a:gd name="connsiteY0" fmla="*/ 800960 h 800960"/>
                <a:gd name="connsiteX1" fmla="*/ 606405 w 607060"/>
                <a:gd name="connsiteY1" fmla="*/ 84268 h 800960"/>
                <a:gd name="connsiteX2" fmla="*/ 223345 w 607060"/>
                <a:gd name="connsiteY2" fmla="*/ 84268 h 800960"/>
                <a:gd name="connsiteX3" fmla="*/ 924 w 607060"/>
                <a:gd name="connsiteY3" fmla="*/ 714463 h 800960"/>
                <a:gd name="connsiteX0" fmla="*/ 124573 w 681174"/>
                <a:gd name="connsiteY0" fmla="*/ 737374 h 737374"/>
                <a:gd name="connsiteX1" fmla="*/ 680628 w 681174"/>
                <a:gd name="connsiteY1" fmla="*/ 206033 h 737374"/>
                <a:gd name="connsiteX2" fmla="*/ 223427 w 681174"/>
                <a:gd name="connsiteY2" fmla="*/ 20682 h 737374"/>
                <a:gd name="connsiteX3" fmla="*/ 1006 w 681174"/>
                <a:gd name="connsiteY3" fmla="*/ 650877 h 737374"/>
                <a:gd name="connsiteX0" fmla="*/ 124148 w 682897"/>
                <a:gd name="connsiteY0" fmla="*/ 592473 h 592473"/>
                <a:gd name="connsiteX1" fmla="*/ 680203 w 682897"/>
                <a:gd name="connsiteY1" fmla="*/ 61132 h 592473"/>
                <a:gd name="connsiteX2" fmla="*/ 321856 w 682897"/>
                <a:gd name="connsiteY2" fmla="*/ 61132 h 592473"/>
                <a:gd name="connsiteX3" fmla="*/ 581 w 682897"/>
                <a:gd name="connsiteY3" fmla="*/ 505976 h 592473"/>
                <a:gd name="connsiteX0" fmla="*/ 148813 w 707598"/>
                <a:gd name="connsiteY0" fmla="*/ 586774 h 586774"/>
                <a:gd name="connsiteX1" fmla="*/ 704868 w 707598"/>
                <a:gd name="connsiteY1" fmla="*/ 55433 h 586774"/>
                <a:gd name="connsiteX2" fmla="*/ 346521 w 707598"/>
                <a:gd name="connsiteY2" fmla="*/ 55433 h 586774"/>
                <a:gd name="connsiteX3" fmla="*/ 533 w 707598"/>
                <a:gd name="connsiteY3" fmla="*/ 401423 h 586774"/>
                <a:gd name="connsiteX0" fmla="*/ 148678 w 711803"/>
                <a:gd name="connsiteY0" fmla="*/ 567097 h 567097"/>
                <a:gd name="connsiteX1" fmla="*/ 704733 w 711803"/>
                <a:gd name="connsiteY1" fmla="*/ 35756 h 567097"/>
                <a:gd name="connsiteX2" fmla="*/ 432884 w 711803"/>
                <a:gd name="connsiteY2" fmla="*/ 85183 h 567097"/>
                <a:gd name="connsiteX3" fmla="*/ 398 w 711803"/>
                <a:gd name="connsiteY3" fmla="*/ 381746 h 567097"/>
                <a:gd name="connsiteX0" fmla="*/ 420367 w 985015"/>
                <a:gd name="connsiteY0" fmla="*/ 561422 h 561422"/>
                <a:gd name="connsiteX1" fmla="*/ 976422 w 985015"/>
                <a:gd name="connsiteY1" fmla="*/ 30081 h 561422"/>
                <a:gd name="connsiteX2" fmla="*/ 704573 w 985015"/>
                <a:gd name="connsiteY2" fmla="*/ 79508 h 561422"/>
                <a:gd name="connsiteX3" fmla="*/ 238 w 985015"/>
                <a:gd name="connsiteY3" fmla="*/ 190720 h 561422"/>
                <a:gd name="connsiteX0" fmla="*/ 420129 w 984777"/>
                <a:gd name="connsiteY0" fmla="*/ 561422 h 561422"/>
                <a:gd name="connsiteX1" fmla="*/ 976184 w 984777"/>
                <a:gd name="connsiteY1" fmla="*/ 30081 h 561422"/>
                <a:gd name="connsiteX2" fmla="*/ 704335 w 984777"/>
                <a:gd name="connsiteY2" fmla="*/ 79508 h 561422"/>
                <a:gd name="connsiteX3" fmla="*/ 0 w 984777"/>
                <a:gd name="connsiteY3" fmla="*/ 190720 h 561422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7803"/>
                <a:gd name="connsiteY0" fmla="*/ 597802 h 597802"/>
                <a:gd name="connsiteX1" fmla="*/ 741406 w 747803"/>
                <a:gd name="connsiteY1" fmla="*/ 66461 h 597802"/>
                <a:gd name="connsiteX2" fmla="*/ 457201 w 747803"/>
                <a:gd name="connsiteY2" fmla="*/ 41748 h 597802"/>
                <a:gd name="connsiteX3" fmla="*/ 0 w 747803"/>
                <a:gd name="connsiteY3" fmla="*/ 375381 h 597802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0 w 801332"/>
                <a:gd name="connsiteY0" fmla="*/ 610771 h 610771"/>
                <a:gd name="connsiteX1" fmla="*/ 784341 w 801332"/>
                <a:gd name="connsiteY1" fmla="*/ 67206 h 610771"/>
                <a:gd name="connsiteX2" fmla="*/ 500136 w 801332"/>
                <a:gd name="connsiteY2" fmla="*/ 42493 h 610771"/>
                <a:gd name="connsiteX3" fmla="*/ 42935 w 801332"/>
                <a:gd name="connsiteY3" fmla="*/ 376126 h 610771"/>
                <a:gd name="connsiteX0" fmla="*/ 0 w 799441"/>
                <a:gd name="connsiteY0" fmla="*/ 1014548 h 1014548"/>
                <a:gd name="connsiteX1" fmla="*/ 784341 w 799441"/>
                <a:gd name="connsiteY1" fmla="*/ 470983 h 1014548"/>
                <a:gd name="connsiteX2" fmla="*/ 481337 w 799441"/>
                <a:gd name="connsiteY2" fmla="*/ 5129 h 1014548"/>
                <a:gd name="connsiteX3" fmla="*/ 42935 w 799441"/>
                <a:gd name="connsiteY3" fmla="*/ 779903 h 1014548"/>
                <a:gd name="connsiteX0" fmla="*/ 0 w 799651"/>
                <a:gd name="connsiteY0" fmla="*/ 1009598 h 1009598"/>
                <a:gd name="connsiteX1" fmla="*/ 784341 w 799651"/>
                <a:gd name="connsiteY1" fmla="*/ 466033 h 1009598"/>
                <a:gd name="connsiteX2" fmla="*/ 481337 w 799651"/>
                <a:gd name="connsiteY2" fmla="*/ 179 h 1009598"/>
                <a:gd name="connsiteX3" fmla="*/ 14737 w 799651"/>
                <a:gd name="connsiteY3" fmla="*/ 517623 h 1009598"/>
                <a:gd name="connsiteX0" fmla="*/ 0 w 799651"/>
                <a:gd name="connsiteY0" fmla="*/ 1009598 h 1009598"/>
                <a:gd name="connsiteX1" fmla="*/ 784341 w 799651"/>
                <a:gd name="connsiteY1" fmla="*/ 466033 h 1009598"/>
                <a:gd name="connsiteX2" fmla="*/ 481337 w 799651"/>
                <a:gd name="connsiteY2" fmla="*/ 179 h 1009598"/>
                <a:gd name="connsiteX3" fmla="*/ 14737 w 799651"/>
                <a:gd name="connsiteY3" fmla="*/ 517623 h 10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651" h="1009598">
                  <a:moveTo>
                    <a:pt x="0" y="1009598"/>
                  </a:moveTo>
                  <a:cubicBezTo>
                    <a:pt x="294503" y="915892"/>
                    <a:pt x="704118" y="634269"/>
                    <a:pt x="784341" y="466033"/>
                  </a:cubicBezTo>
                  <a:cubicBezTo>
                    <a:pt x="864564" y="297797"/>
                    <a:pt x="609604" y="-8419"/>
                    <a:pt x="481337" y="179"/>
                  </a:cubicBezTo>
                  <a:cubicBezTo>
                    <a:pt x="353070" y="8777"/>
                    <a:pt x="158503" y="90384"/>
                    <a:pt x="14737" y="517623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3E9EF-9204-8443-AA4F-F622B7D34A54}"/>
              </a:ext>
            </a:extLst>
          </p:cNvPr>
          <p:cNvGrpSpPr/>
          <p:nvPr/>
        </p:nvGrpSpPr>
        <p:grpSpPr>
          <a:xfrm>
            <a:off x="7566116" y="4577492"/>
            <a:ext cx="1260046" cy="611629"/>
            <a:chOff x="7616650" y="6283678"/>
            <a:chExt cx="1260046" cy="611629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8629BFAA-D99C-3647-9AF3-6EEC58D71CE8}"/>
                </a:ext>
              </a:extLst>
            </p:cNvPr>
            <p:cNvSpPr/>
            <p:nvPr/>
          </p:nvSpPr>
          <p:spPr>
            <a:xfrm>
              <a:off x="7616650" y="6283678"/>
              <a:ext cx="556338" cy="467766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7A0ED-9A51-6B4F-9DDE-E6E2E93169A4}"/>
                </a:ext>
              </a:extLst>
            </p:cNvPr>
            <p:cNvSpPr/>
            <p:nvPr/>
          </p:nvSpPr>
          <p:spPr>
            <a:xfrm rot="20313919" flipV="1">
              <a:off x="8126247" y="6385495"/>
              <a:ext cx="750449" cy="509812"/>
            </a:xfrm>
            <a:custGeom>
              <a:avLst/>
              <a:gdLst>
                <a:gd name="connsiteX0" fmla="*/ 132729 w 614845"/>
                <a:gd name="connsiteY0" fmla="*/ 857407 h 857407"/>
                <a:gd name="connsiteX1" fmla="*/ 614643 w 614845"/>
                <a:gd name="connsiteY1" fmla="*/ 140715 h 857407"/>
                <a:gd name="connsiteX2" fmla="*/ 83302 w 614845"/>
                <a:gd name="connsiteY2" fmla="*/ 54218 h 857407"/>
                <a:gd name="connsiteX3" fmla="*/ 9162 w 614845"/>
                <a:gd name="connsiteY3" fmla="*/ 770910 h 857407"/>
                <a:gd name="connsiteX0" fmla="*/ 124491 w 607060"/>
                <a:gd name="connsiteY0" fmla="*/ 800960 h 800960"/>
                <a:gd name="connsiteX1" fmla="*/ 606405 w 607060"/>
                <a:gd name="connsiteY1" fmla="*/ 84268 h 800960"/>
                <a:gd name="connsiteX2" fmla="*/ 223345 w 607060"/>
                <a:gd name="connsiteY2" fmla="*/ 84268 h 800960"/>
                <a:gd name="connsiteX3" fmla="*/ 924 w 607060"/>
                <a:gd name="connsiteY3" fmla="*/ 714463 h 800960"/>
                <a:gd name="connsiteX0" fmla="*/ 124573 w 681174"/>
                <a:gd name="connsiteY0" fmla="*/ 737374 h 737374"/>
                <a:gd name="connsiteX1" fmla="*/ 680628 w 681174"/>
                <a:gd name="connsiteY1" fmla="*/ 206033 h 737374"/>
                <a:gd name="connsiteX2" fmla="*/ 223427 w 681174"/>
                <a:gd name="connsiteY2" fmla="*/ 20682 h 737374"/>
                <a:gd name="connsiteX3" fmla="*/ 1006 w 681174"/>
                <a:gd name="connsiteY3" fmla="*/ 650877 h 737374"/>
                <a:gd name="connsiteX0" fmla="*/ 124148 w 682897"/>
                <a:gd name="connsiteY0" fmla="*/ 592473 h 592473"/>
                <a:gd name="connsiteX1" fmla="*/ 680203 w 682897"/>
                <a:gd name="connsiteY1" fmla="*/ 61132 h 592473"/>
                <a:gd name="connsiteX2" fmla="*/ 321856 w 682897"/>
                <a:gd name="connsiteY2" fmla="*/ 61132 h 592473"/>
                <a:gd name="connsiteX3" fmla="*/ 581 w 682897"/>
                <a:gd name="connsiteY3" fmla="*/ 505976 h 592473"/>
                <a:gd name="connsiteX0" fmla="*/ 148813 w 707598"/>
                <a:gd name="connsiteY0" fmla="*/ 586774 h 586774"/>
                <a:gd name="connsiteX1" fmla="*/ 704868 w 707598"/>
                <a:gd name="connsiteY1" fmla="*/ 55433 h 586774"/>
                <a:gd name="connsiteX2" fmla="*/ 346521 w 707598"/>
                <a:gd name="connsiteY2" fmla="*/ 55433 h 586774"/>
                <a:gd name="connsiteX3" fmla="*/ 533 w 707598"/>
                <a:gd name="connsiteY3" fmla="*/ 401423 h 586774"/>
                <a:gd name="connsiteX0" fmla="*/ 148678 w 711803"/>
                <a:gd name="connsiteY0" fmla="*/ 567097 h 567097"/>
                <a:gd name="connsiteX1" fmla="*/ 704733 w 711803"/>
                <a:gd name="connsiteY1" fmla="*/ 35756 h 567097"/>
                <a:gd name="connsiteX2" fmla="*/ 432884 w 711803"/>
                <a:gd name="connsiteY2" fmla="*/ 85183 h 567097"/>
                <a:gd name="connsiteX3" fmla="*/ 398 w 711803"/>
                <a:gd name="connsiteY3" fmla="*/ 381746 h 567097"/>
                <a:gd name="connsiteX0" fmla="*/ 420367 w 985015"/>
                <a:gd name="connsiteY0" fmla="*/ 561422 h 561422"/>
                <a:gd name="connsiteX1" fmla="*/ 976422 w 985015"/>
                <a:gd name="connsiteY1" fmla="*/ 30081 h 561422"/>
                <a:gd name="connsiteX2" fmla="*/ 704573 w 985015"/>
                <a:gd name="connsiteY2" fmla="*/ 79508 h 561422"/>
                <a:gd name="connsiteX3" fmla="*/ 238 w 985015"/>
                <a:gd name="connsiteY3" fmla="*/ 190720 h 561422"/>
                <a:gd name="connsiteX0" fmla="*/ 420129 w 984777"/>
                <a:gd name="connsiteY0" fmla="*/ 561422 h 561422"/>
                <a:gd name="connsiteX1" fmla="*/ 976184 w 984777"/>
                <a:gd name="connsiteY1" fmla="*/ 30081 h 561422"/>
                <a:gd name="connsiteX2" fmla="*/ 704335 w 984777"/>
                <a:gd name="connsiteY2" fmla="*/ 79508 h 561422"/>
                <a:gd name="connsiteX3" fmla="*/ 0 w 984777"/>
                <a:gd name="connsiteY3" fmla="*/ 190720 h 561422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7803"/>
                <a:gd name="connsiteY0" fmla="*/ 597802 h 597802"/>
                <a:gd name="connsiteX1" fmla="*/ 741406 w 747803"/>
                <a:gd name="connsiteY1" fmla="*/ 66461 h 597802"/>
                <a:gd name="connsiteX2" fmla="*/ 457201 w 747803"/>
                <a:gd name="connsiteY2" fmla="*/ 41748 h 597802"/>
                <a:gd name="connsiteX3" fmla="*/ 0 w 747803"/>
                <a:gd name="connsiteY3" fmla="*/ 375381 h 597802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0 w 801332"/>
                <a:gd name="connsiteY0" fmla="*/ 610771 h 610771"/>
                <a:gd name="connsiteX1" fmla="*/ 784341 w 801332"/>
                <a:gd name="connsiteY1" fmla="*/ 67206 h 610771"/>
                <a:gd name="connsiteX2" fmla="*/ 500136 w 801332"/>
                <a:gd name="connsiteY2" fmla="*/ 42493 h 610771"/>
                <a:gd name="connsiteX3" fmla="*/ 42935 w 801332"/>
                <a:gd name="connsiteY3" fmla="*/ 376126 h 61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332" h="610771">
                  <a:moveTo>
                    <a:pt x="0" y="610771"/>
                  </a:moveTo>
                  <a:cubicBezTo>
                    <a:pt x="294503" y="517065"/>
                    <a:pt x="700985" y="161919"/>
                    <a:pt x="784341" y="67206"/>
                  </a:cubicBezTo>
                  <a:cubicBezTo>
                    <a:pt x="867697" y="-27507"/>
                    <a:pt x="623704" y="-8994"/>
                    <a:pt x="500136" y="42493"/>
                  </a:cubicBezTo>
                  <a:cubicBezTo>
                    <a:pt x="376568" y="93980"/>
                    <a:pt x="214900" y="206220"/>
                    <a:pt x="42935" y="37612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F6406D-E4D2-45CE-9D5D-6E5A67693647}"/>
              </a:ext>
            </a:extLst>
          </p:cNvPr>
          <p:cNvSpPr txBox="1"/>
          <p:nvPr/>
        </p:nvSpPr>
        <p:spPr>
          <a:xfrm rot="900000">
            <a:off x="8571514" y="6056156"/>
            <a:ext cx="25288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&lt;-- the "caller model":</a:t>
            </a:r>
            <a:br>
              <a:rPr lang="en-US" sz="1600" i="1" dirty="0"/>
            </a:br>
            <a:r>
              <a:rPr lang="en-US" sz="1400" i="1" dirty="0">
                <a:cs typeface="Calibri"/>
              </a:rPr>
              <a:t>    you call us,</a:t>
            </a:r>
            <a:br>
              <a:rPr lang="en-US" sz="1400" i="1" dirty="0">
                <a:cs typeface="Calibri"/>
              </a:rPr>
            </a:br>
            <a:r>
              <a:rPr lang="en-US" sz="1400" i="1" dirty="0">
                <a:cs typeface="Calibri"/>
              </a:rPr>
              <a:t> we don't call you</a:t>
            </a:r>
          </a:p>
        </p:txBody>
      </p:sp>
    </p:spTree>
    <p:extLst>
      <p:ext uri="{BB962C8B-B14F-4D97-AF65-F5344CB8AC3E}">
        <p14:creationId xmlns:p14="http://schemas.microsoft.com/office/powerpoint/2010/main" val="9284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42</cp:revision>
  <dcterms:created xsi:type="dcterms:W3CDTF">2019-05-21T20:15:08Z</dcterms:created>
  <dcterms:modified xsi:type="dcterms:W3CDTF">2019-05-22T00:25:02Z</dcterms:modified>
</cp:coreProperties>
</file>