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90" r:id="rId4"/>
    <p:sldId id="321" r:id="rId5"/>
    <p:sldId id="325" r:id="rId6"/>
    <p:sldId id="322" r:id="rId7"/>
    <p:sldId id="312" r:id="rId8"/>
    <p:sldId id="324" r:id="rId9"/>
    <p:sldId id="329" r:id="rId10"/>
    <p:sldId id="326" r:id="rId11"/>
    <p:sldId id="327" r:id="rId12"/>
    <p:sldId id="328" r:id="rId13"/>
    <p:sldId id="267" r:id="rId14"/>
    <p:sldId id="330" r:id="rId1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CC"/>
    <a:srgbClr val="009900"/>
    <a:srgbClr val="9966FF"/>
    <a:srgbClr val="CC0000"/>
    <a:srgbClr val="FF9900"/>
    <a:srgbClr val="996633"/>
    <a:srgbClr val="FF99FF"/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Style à thème 1 - Accentuation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Style moyen 4 - Accentuation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Style moyen 1 - Accentuation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29" autoAdjust="0"/>
    <p:restoredTop sz="84720" autoAdjust="0"/>
  </p:normalViewPr>
  <p:slideViewPr>
    <p:cSldViewPr>
      <p:cViewPr>
        <p:scale>
          <a:sx n="66" d="100"/>
          <a:sy n="66" d="100"/>
        </p:scale>
        <p:origin x="-1656" y="-3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69F1FC1-8B65-4EC6-8ACC-57531ECB89F7}" type="doc">
      <dgm:prSet loTypeId="urn:microsoft.com/office/officeart/2009/3/layout/DescendingProcess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741EAA02-54E3-442B-9837-63B6AA1E0CC7}">
      <dgm:prSet phldrT="[Texte]"/>
      <dgm:spPr/>
      <dgm:t>
        <a:bodyPr/>
        <a:lstStyle/>
        <a:p>
          <a:pPr algn="ctr"/>
          <a:r>
            <a:rPr lang="fr-FR" b="1" cap="none" spc="0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rPr>
            <a:t>Environnement de travail</a:t>
          </a:r>
          <a:endParaRPr lang="fr-FR" b="1" cap="none" spc="0" dirty="0">
            <a:ln w="1905"/>
            <a:gradFill>
              <a:gsLst>
                <a:gs pos="0">
                  <a:schemeClr val="accent6">
                    <a:shade val="20000"/>
                    <a:satMod val="200000"/>
                  </a:schemeClr>
                </a:gs>
                <a:gs pos="78000">
                  <a:schemeClr val="accent6">
                    <a:tint val="90000"/>
                    <a:shade val="89000"/>
                    <a:satMod val="220000"/>
                  </a:schemeClr>
                </a:gs>
                <a:gs pos="100000">
                  <a:schemeClr val="accent6">
                    <a:tint val="12000"/>
                    <a:satMod val="255000"/>
                  </a:schemeClr>
                </a:gs>
              </a:gsLst>
              <a:lin ang="5400000"/>
            </a:gradFill>
            <a:effectLst>
              <a:innerShdw blurRad="69850" dist="43180" dir="5400000">
                <a:srgbClr val="000000">
                  <a:alpha val="65000"/>
                </a:srgbClr>
              </a:innerShdw>
            </a:effectLst>
          </a:endParaRPr>
        </a:p>
      </dgm:t>
    </dgm:pt>
    <dgm:pt modelId="{C879BB2C-CCE3-40C4-8BA0-CD6316A8937B}" type="parTrans" cxnId="{2BFBE0DC-F936-4750-8860-DA5F69128357}">
      <dgm:prSet/>
      <dgm:spPr/>
      <dgm:t>
        <a:bodyPr/>
        <a:lstStyle/>
        <a:p>
          <a:endParaRPr lang="fr-FR" b="1" cap="none" spc="0">
            <a:ln w="1905"/>
            <a:gradFill>
              <a:gsLst>
                <a:gs pos="0">
                  <a:schemeClr val="accent6">
                    <a:shade val="20000"/>
                    <a:satMod val="200000"/>
                  </a:schemeClr>
                </a:gs>
                <a:gs pos="78000">
                  <a:schemeClr val="accent6">
                    <a:tint val="90000"/>
                    <a:shade val="89000"/>
                    <a:satMod val="220000"/>
                  </a:schemeClr>
                </a:gs>
                <a:gs pos="100000">
                  <a:schemeClr val="accent6">
                    <a:tint val="12000"/>
                    <a:satMod val="255000"/>
                  </a:schemeClr>
                </a:gs>
              </a:gsLst>
              <a:lin ang="5400000"/>
            </a:gradFill>
            <a:effectLst>
              <a:innerShdw blurRad="69850" dist="43180" dir="5400000">
                <a:srgbClr val="000000">
                  <a:alpha val="65000"/>
                </a:srgbClr>
              </a:innerShdw>
            </a:effectLst>
          </a:endParaRPr>
        </a:p>
      </dgm:t>
    </dgm:pt>
    <dgm:pt modelId="{874002E6-BFDD-4194-BFDB-E724D92C913F}" type="sibTrans" cxnId="{2BFBE0DC-F936-4750-8860-DA5F69128357}">
      <dgm:prSet/>
      <dgm:spPr/>
      <dgm:t>
        <a:bodyPr/>
        <a:lstStyle/>
        <a:p>
          <a:endParaRPr lang="fr-FR" b="1" cap="none" spc="0">
            <a:ln w="1905"/>
            <a:gradFill>
              <a:gsLst>
                <a:gs pos="0">
                  <a:schemeClr val="accent6">
                    <a:shade val="20000"/>
                    <a:satMod val="200000"/>
                  </a:schemeClr>
                </a:gs>
                <a:gs pos="78000">
                  <a:schemeClr val="accent6">
                    <a:tint val="90000"/>
                    <a:shade val="89000"/>
                    <a:satMod val="220000"/>
                  </a:schemeClr>
                </a:gs>
                <a:gs pos="100000">
                  <a:schemeClr val="accent6">
                    <a:tint val="12000"/>
                    <a:satMod val="255000"/>
                  </a:schemeClr>
                </a:gs>
              </a:gsLst>
              <a:lin ang="5400000"/>
            </a:gradFill>
            <a:effectLst>
              <a:innerShdw blurRad="69850" dist="43180" dir="5400000">
                <a:srgbClr val="000000">
                  <a:alpha val="65000"/>
                </a:srgbClr>
              </a:innerShdw>
            </a:effectLst>
          </a:endParaRPr>
        </a:p>
      </dgm:t>
    </dgm:pt>
    <dgm:pt modelId="{4F17F004-C413-435A-8DE2-F9B5123CF237}">
      <dgm:prSet phldrT="[Texte]"/>
      <dgm:spPr/>
      <dgm:t>
        <a:bodyPr/>
        <a:lstStyle/>
        <a:p>
          <a:pPr algn="ctr"/>
          <a:r>
            <a:rPr lang="fr-FR" b="1" cap="none" spc="0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rPr>
            <a:t>Traitement des images</a:t>
          </a:r>
          <a:endParaRPr lang="fr-FR" b="1" cap="none" spc="0" dirty="0">
            <a:ln w="1905"/>
            <a:gradFill>
              <a:gsLst>
                <a:gs pos="0">
                  <a:schemeClr val="accent6">
                    <a:shade val="20000"/>
                    <a:satMod val="200000"/>
                  </a:schemeClr>
                </a:gs>
                <a:gs pos="78000">
                  <a:schemeClr val="accent6">
                    <a:tint val="90000"/>
                    <a:shade val="89000"/>
                    <a:satMod val="220000"/>
                  </a:schemeClr>
                </a:gs>
                <a:gs pos="100000">
                  <a:schemeClr val="accent6">
                    <a:tint val="12000"/>
                    <a:satMod val="255000"/>
                  </a:schemeClr>
                </a:gs>
              </a:gsLst>
              <a:lin ang="5400000"/>
            </a:gradFill>
            <a:effectLst>
              <a:innerShdw blurRad="69850" dist="43180" dir="5400000">
                <a:srgbClr val="000000">
                  <a:alpha val="65000"/>
                </a:srgbClr>
              </a:innerShdw>
            </a:effectLst>
          </a:endParaRPr>
        </a:p>
      </dgm:t>
    </dgm:pt>
    <dgm:pt modelId="{D9ADC21E-F1D0-4EE5-A863-98E02C05E097}" type="parTrans" cxnId="{FC254BB7-45D7-4CE2-9037-764C515D9029}">
      <dgm:prSet/>
      <dgm:spPr/>
      <dgm:t>
        <a:bodyPr/>
        <a:lstStyle/>
        <a:p>
          <a:endParaRPr lang="fr-FR" b="1" cap="none" spc="0">
            <a:ln w="1905"/>
            <a:gradFill>
              <a:gsLst>
                <a:gs pos="0">
                  <a:schemeClr val="accent6">
                    <a:shade val="20000"/>
                    <a:satMod val="200000"/>
                  </a:schemeClr>
                </a:gs>
                <a:gs pos="78000">
                  <a:schemeClr val="accent6">
                    <a:tint val="90000"/>
                    <a:shade val="89000"/>
                    <a:satMod val="220000"/>
                  </a:schemeClr>
                </a:gs>
                <a:gs pos="100000">
                  <a:schemeClr val="accent6">
                    <a:tint val="12000"/>
                    <a:satMod val="255000"/>
                  </a:schemeClr>
                </a:gs>
              </a:gsLst>
              <a:lin ang="5400000"/>
            </a:gradFill>
            <a:effectLst>
              <a:innerShdw blurRad="69850" dist="43180" dir="5400000">
                <a:srgbClr val="000000">
                  <a:alpha val="65000"/>
                </a:srgbClr>
              </a:innerShdw>
            </a:effectLst>
          </a:endParaRPr>
        </a:p>
      </dgm:t>
    </dgm:pt>
    <dgm:pt modelId="{59C54663-AB7A-4CB5-A52F-5A21EDE9AEE3}" type="sibTrans" cxnId="{FC254BB7-45D7-4CE2-9037-764C515D9029}">
      <dgm:prSet/>
      <dgm:spPr/>
      <dgm:t>
        <a:bodyPr/>
        <a:lstStyle/>
        <a:p>
          <a:endParaRPr lang="fr-FR" b="1" cap="none" spc="0">
            <a:ln w="1905"/>
            <a:gradFill>
              <a:gsLst>
                <a:gs pos="0">
                  <a:schemeClr val="accent6">
                    <a:shade val="20000"/>
                    <a:satMod val="200000"/>
                  </a:schemeClr>
                </a:gs>
                <a:gs pos="78000">
                  <a:schemeClr val="accent6">
                    <a:tint val="90000"/>
                    <a:shade val="89000"/>
                    <a:satMod val="220000"/>
                  </a:schemeClr>
                </a:gs>
                <a:gs pos="100000">
                  <a:schemeClr val="accent6">
                    <a:tint val="12000"/>
                    <a:satMod val="255000"/>
                  </a:schemeClr>
                </a:gs>
              </a:gsLst>
              <a:lin ang="5400000"/>
            </a:gradFill>
            <a:effectLst>
              <a:innerShdw blurRad="69850" dist="43180" dir="5400000">
                <a:srgbClr val="000000">
                  <a:alpha val="65000"/>
                </a:srgbClr>
              </a:innerShdw>
            </a:effectLst>
          </a:endParaRPr>
        </a:p>
      </dgm:t>
    </dgm:pt>
    <dgm:pt modelId="{FECA1238-9C9A-4C29-84D8-902E624C8EEC}">
      <dgm:prSet phldrT="[Texte]"/>
      <dgm:spPr/>
      <dgm:t>
        <a:bodyPr/>
        <a:lstStyle/>
        <a:p>
          <a:pPr algn="ctr"/>
          <a:r>
            <a:rPr lang="fr-FR" b="1" cap="none" spc="0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rPr>
            <a:t>Extraction des </a:t>
          </a:r>
          <a:r>
            <a:rPr lang="fr-FR" b="1" cap="none" spc="0" dirty="0" err="1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rPr>
            <a:t>features</a:t>
          </a:r>
          <a:endParaRPr lang="fr-FR" b="1" cap="none" spc="0" dirty="0">
            <a:ln w="1905"/>
            <a:gradFill>
              <a:gsLst>
                <a:gs pos="0">
                  <a:schemeClr val="accent6">
                    <a:shade val="20000"/>
                    <a:satMod val="200000"/>
                  </a:schemeClr>
                </a:gs>
                <a:gs pos="78000">
                  <a:schemeClr val="accent6">
                    <a:tint val="90000"/>
                    <a:shade val="89000"/>
                    <a:satMod val="220000"/>
                  </a:schemeClr>
                </a:gs>
                <a:gs pos="100000">
                  <a:schemeClr val="accent6">
                    <a:tint val="12000"/>
                    <a:satMod val="255000"/>
                  </a:schemeClr>
                </a:gs>
              </a:gsLst>
              <a:lin ang="5400000"/>
            </a:gradFill>
            <a:effectLst>
              <a:innerShdw blurRad="69850" dist="43180" dir="5400000">
                <a:srgbClr val="000000">
                  <a:alpha val="65000"/>
                </a:srgbClr>
              </a:innerShdw>
            </a:effectLst>
          </a:endParaRPr>
        </a:p>
      </dgm:t>
    </dgm:pt>
    <dgm:pt modelId="{0D78E863-FBFC-4F5D-9561-DB91F47F8CDA}" type="parTrans" cxnId="{5EFADFA5-42F1-4A0C-8AE8-98DAE18E55E5}">
      <dgm:prSet/>
      <dgm:spPr/>
      <dgm:t>
        <a:bodyPr/>
        <a:lstStyle/>
        <a:p>
          <a:endParaRPr lang="fr-FR" b="1" cap="none" spc="0">
            <a:ln w="1905"/>
            <a:gradFill>
              <a:gsLst>
                <a:gs pos="0">
                  <a:schemeClr val="accent6">
                    <a:shade val="20000"/>
                    <a:satMod val="200000"/>
                  </a:schemeClr>
                </a:gs>
                <a:gs pos="78000">
                  <a:schemeClr val="accent6">
                    <a:tint val="90000"/>
                    <a:shade val="89000"/>
                    <a:satMod val="220000"/>
                  </a:schemeClr>
                </a:gs>
                <a:gs pos="100000">
                  <a:schemeClr val="accent6">
                    <a:tint val="12000"/>
                    <a:satMod val="255000"/>
                  </a:schemeClr>
                </a:gs>
              </a:gsLst>
              <a:lin ang="5400000"/>
            </a:gradFill>
            <a:effectLst>
              <a:innerShdw blurRad="69850" dist="43180" dir="5400000">
                <a:srgbClr val="000000">
                  <a:alpha val="65000"/>
                </a:srgbClr>
              </a:innerShdw>
            </a:effectLst>
          </a:endParaRPr>
        </a:p>
      </dgm:t>
    </dgm:pt>
    <dgm:pt modelId="{EBED7789-1A5B-4227-B54C-FA2792363D58}" type="sibTrans" cxnId="{5EFADFA5-42F1-4A0C-8AE8-98DAE18E55E5}">
      <dgm:prSet/>
      <dgm:spPr/>
      <dgm:t>
        <a:bodyPr/>
        <a:lstStyle/>
        <a:p>
          <a:endParaRPr lang="fr-FR" b="1" cap="none" spc="0">
            <a:ln w="1905"/>
            <a:gradFill>
              <a:gsLst>
                <a:gs pos="0">
                  <a:schemeClr val="accent6">
                    <a:shade val="20000"/>
                    <a:satMod val="200000"/>
                  </a:schemeClr>
                </a:gs>
                <a:gs pos="78000">
                  <a:schemeClr val="accent6">
                    <a:tint val="90000"/>
                    <a:shade val="89000"/>
                    <a:satMod val="220000"/>
                  </a:schemeClr>
                </a:gs>
                <a:gs pos="100000">
                  <a:schemeClr val="accent6">
                    <a:tint val="12000"/>
                    <a:satMod val="255000"/>
                  </a:schemeClr>
                </a:gs>
              </a:gsLst>
              <a:lin ang="5400000"/>
            </a:gradFill>
            <a:effectLst>
              <a:innerShdw blurRad="69850" dist="43180" dir="5400000">
                <a:srgbClr val="000000">
                  <a:alpha val="65000"/>
                </a:srgbClr>
              </a:innerShdw>
            </a:effectLst>
          </a:endParaRPr>
        </a:p>
      </dgm:t>
    </dgm:pt>
    <dgm:pt modelId="{B4074901-FA69-41AE-8498-5E86FE6DF221}">
      <dgm:prSet phldrT="[Texte]"/>
      <dgm:spPr/>
      <dgm:t>
        <a:bodyPr/>
        <a:lstStyle/>
        <a:p>
          <a:pPr algn="ctr"/>
          <a:r>
            <a:rPr lang="fr-FR" b="1" cap="none" spc="0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rPr>
            <a:t>Réduction dimensionnelle</a:t>
          </a:r>
          <a:endParaRPr lang="fr-FR" b="1" cap="none" spc="0" dirty="0">
            <a:ln w="1905"/>
            <a:gradFill>
              <a:gsLst>
                <a:gs pos="0">
                  <a:schemeClr val="accent6">
                    <a:shade val="20000"/>
                    <a:satMod val="200000"/>
                  </a:schemeClr>
                </a:gs>
                <a:gs pos="78000">
                  <a:schemeClr val="accent6">
                    <a:tint val="90000"/>
                    <a:shade val="89000"/>
                    <a:satMod val="220000"/>
                  </a:schemeClr>
                </a:gs>
                <a:gs pos="100000">
                  <a:schemeClr val="accent6">
                    <a:tint val="12000"/>
                    <a:satMod val="255000"/>
                  </a:schemeClr>
                </a:gs>
              </a:gsLst>
              <a:lin ang="5400000"/>
            </a:gradFill>
            <a:effectLst>
              <a:innerShdw blurRad="69850" dist="43180" dir="5400000">
                <a:srgbClr val="000000">
                  <a:alpha val="65000"/>
                </a:srgbClr>
              </a:innerShdw>
            </a:effectLst>
          </a:endParaRPr>
        </a:p>
      </dgm:t>
    </dgm:pt>
    <dgm:pt modelId="{993DA792-AFA5-4DB2-AFE1-8C0D7235CAC2}" type="parTrans" cxnId="{533409A0-288A-4BA1-9A6E-6CE05EAC7BA1}">
      <dgm:prSet/>
      <dgm:spPr/>
      <dgm:t>
        <a:bodyPr/>
        <a:lstStyle/>
        <a:p>
          <a:endParaRPr lang="fr-FR" b="1" cap="none" spc="0">
            <a:ln w="1905"/>
            <a:gradFill>
              <a:gsLst>
                <a:gs pos="0">
                  <a:schemeClr val="accent6">
                    <a:shade val="20000"/>
                    <a:satMod val="200000"/>
                  </a:schemeClr>
                </a:gs>
                <a:gs pos="78000">
                  <a:schemeClr val="accent6">
                    <a:tint val="90000"/>
                    <a:shade val="89000"/>
                    <a:satMod val="220000"/>
                  </a:schemeClr>
                </a:gs>
                <a:gs pos="100000">
                  <a:schemeClr val="accent6">
                    <a:tint val="12000"/>
                    <a:satMod val="255000"/>
                  </a:schemeClr>
                </a:gs>
              </a:gsLst>
              <a:lin ang="5400000"/>
            </a:gradFill>
            <a:effectLst>
              <a:innerShdw blurRad="69850" dist="43180" dir="5400000">
                <a:srgbClr val="000000">
                  <a:alpha val="65000"/>
                </a:srgbClr>
              </a:innerShdw>
            </a:effectLst>
          </a:endParaRPr>
        </a:p>
      </dgm:t>
    </dgm:pt>
    <dgm:pt modelId="{A31FC794-CA69-4DC3-8B78-A994734039A4}" type="sibTrans" cxnId="{533409A0-288A-4BA1-9A6E-6CE05EAC7BA1}">
      <dgm:prSet/>
      <dgm:spPr/>
      <dgm:t>
        <a:bodyPr/>
        <a:lstStyle/>
        <a:p>
          <a:endParaRPr lang="fr-FR" b="1" cap="none" spc="0">
            <a:ln w="1905"/>
            <a:gradFill>
              <a:gsLst>
                <a:gs pos="0">
                  <a:schemeClr val="accent6">
                    <a:shade val="20000"/>
                    <a:satMod val="200000"/>
                  </a:schemeClr>
                </a:gs>
                <a:gs pos="78000">
                  <a:schemeClr val="accent6">
                    <a:tint val="90000"/>
                    <a:shade val="89000"/>
                    <a:satMod val="220000"/>
                  </a:schemeClr>
                </a:gs>
                <a:gs pos="100000">
                  <a:schemeClr val="accent6">
                    <a:tint val="12000"/>
                    <a:satMod val="255000"/>
                  </a:schemeClr>
                </a:gs>
              </a:gsLst>
              <a:lin ang="5400000"/>
            </a:gradFill>
            <a:effectLst>
              <a:innerShdw blurRad="69850" dist="43180" dir="5400000">
                <a:srgbClr val="000000">
                  <a:alpha val="65000"/>
                </a:srgbClr>
              </a:innerShdw>
            </a:effectLst>
          </a:endParaRPr>
        </a:p>
      </dgm:t>
    </dgm:pt>
    <dgm:pt modelId="{2E134589-5413-42B5-AF06-42506BCB91D2}">
      <dgm:prSet phldrT="[Texte]" custT="1"/>
      <dgm:spPr/>
      <dgm:t>
        <a:bodyPr/>
        <a:lstStyle/>
        <a:p>
          <a:endParaRPr lang="fr-FR" sz="1050" b="1" cap="none" spc="0" dirty="0" smtClean="0">
            <a:ln w="1905"/>
            <a:gradFill>
              <a:gsLst>
                <a:gs pos="0">
                  <a:schemeClr val="accent6">
                    <a:shade val="20000"/>
                    <a:satMod val="200000"/>
                  </a:schemeClr>
                </a:gs>
                <a:gs pos="78000">
                  <a:schemeClr val="accent6">
                    <a:tint val="90000"/>
                    <a:shade val="89000"/>
                    <a:satMod val="220000"/>
                  </a:schemeClr>
                </a:gs>
                <a:gs pos="100000">
                  <a:schemeClr val="accent6">
                    <a:tint val="12000"/>
                    <a:satMod val="255000"/>
                  </a:schemeClr>
                </a:gs>
              </a:gsLst>
              <a:lin ang="5400000"/>
            </a:gradFill>
            <a:effectLst>
              <a:innerShdw blurRad="69850" dist="43180" dir="5400000">
                <a:srgbClr val="000000">
                  <a:alpha val="65000"/>
                </a:srgbClr>
              </a:innerShdw>
            </a:effectLst>
          </a:endParaRPr>
        </a:p>
        <a:p>
          <a:r>
            <a:rPr lang="fr-FR" sz="1600" b="1" cap="none" spc="0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rPr>
            <a:t>Sauvegarde sur le Cloud</a:t>
          </a:r>
          <a:endParaRPr lang="fr-FR" sz="1600" b="1" cap="none" spc="0" dirty="0">
            <a:ln w="1905"/>
            <a:gradFill>
              <a:gsLst>
                <a:gs pos="0">
                  <a:schemeClr val="accent6">
                    <a:shade val="20000"/>
                    <a:satMod val="200000"/>
                  </a:schemeClr>
                </a:gs>
                <a:gs pos="78000">
                  <a:schemeClr val="accent6">
                    <a:tint val="90000"/>
                    <a:shade val="89000"/>
                    <a:satMod val="220000"/>
                  </a:schemeClr>
                </a:gs>
                <a:gs pos="100000">
                  <a:schemeClr val="accent6">
                    <a:tint val="12000"/>
                    <a:satMod val="255000"/>
                  </a:schemeClr>
                </a:gs>
              </a:gsLst>
              <a:lin ang="5400000"/>
            </a:gradFill>
            <a:effectLst>
              <a:innerShdw blurRad="69850" dist="43180" dir="5400000">
                <a:srgbClr val="000000">
                  <a:alpha val="65000"/>
                </a:srgbClr>
              </a:innerShdw>
            </a:effectLst>
          </a:endParaRPr>
        </a:p>
      </dgm:t>
    </dgm:pt>
    <dgm:pt modelId="{C0D1C124-00D4-4A87-B0AD-628A88553DF9}" type="parTrans" cxnId="{D805AE7D-9575-45A9-9E60-5C6AD1D689EB}">
      <dgm:prSet/>
      <dgm:spPr/>
      <dgm:t>
        <a:bodyPr/>
        <a:lstStyle/>
        <a:p>
          <a:endParaRPr lang="fr-FR" b="1" cap="none" spc="0">
            <a:ln w="1905"/>
            <a:gradFill>
              <a:gsLst>
                <a:gs pos="0">
                  <a:schemeClr val="accent6">
                    <a:shade val="20000"/>
                    <a:satMod val="200000"/>
                  </a:schemeClr>
                </a:gs>
                <a:gs pos="78000">
                  <a:schemeClr val="accent6">
                    <a:tint val="90000"/>
                    <a:shade val="89000"/>
                    <a:satMod val="220000"/>
                  </a:schemeClr>
                </a:gs>
                <a:gs pos="100000">
                  <a:schemeClr val="accent6">
                    <a:tint val="12000"/>
                    <a:satMod val="255000"/>
                  </a:schemeClr>
                </a:gs>
              </a:gsLst>
              <a:lin ang="5400000"/>
            </a:gradFill>
            <a:effectLst>
              <a:innerShdw blurRad="69850" dist="43180" dir="5400000">
                <a:srgbClr val="000000">
                  <a:alpha val="65000"/>
                </a:srgbClr>
              </a:innerShdw>
            </a:effectLst>
          </a:endParaRPr>
        </a:p>
      </dgm:t>
    </dgm:pt>
    <dgm:pt modelId="{0870AD8C-299C-434A-9407-813840A5CE72}" type="sibTrans" cxnId="{D805AE7D-9575-45A9-9E60-5C6AD1D689EB}">
      <dgm:prSet/>
      <dgm:spPr/>
      <dgm:t>
        <a:bodyPr/>
        <a:lstStyle/>
        <a:p>
          <a:endParaRPr lang="fr-FR" b="1" cap="none" spc="0">
            <a:ln w="1905"/>
            <a:gradFill>
              <a:gsLst>
                <a:gs pos="0">
                  <a:schemeClr val="accent6">
                    <a:shade val="20000"/>
                    <a:satMod val="200000"/>
                  </a:schemeClr>
                </a:gs>
                <a:gs pos="78000">
                  <a:schemeClr val="accent6">
                    <a:tint val="90000"/>
                    <a:shade val="89000"/>
                    <a:satMod val="220000"/>
                  </a:schemeClr>
                </a:gs>
                <a:gs pos="100000">
                  <a:schemeClr val="accent6">
                    <a:tint val="12000"/>
                    <a:satMod val="255000"/>
                  </a:schemeClr>
                </a:gs>
              </a:gsLst>
              <a:lin ang="5400000"/>
            </a:gradFill>
            <a:effectLst>
              <a:innerShdw blurRad="69850" dist="43180" dir="5400000">
                <a:srgbClr val="000000">
                  <a:alpha val="65000"/>
                </a:srgbClr>
              </a:innerShdw>
            </a:effectLst>
          </a:endParaRPr>
        </a:p>
      </dgm:t>
    </dgm:pt>
    <dgm:pt modelId="{3FBB2686-39C7-4351-B5EE-7334B212BD3E}">
      <dgm:prSet phldrT="[Texte]"/>
      <dgm:spPr/>
      <dgm:t>
        <a:bodyPr/>
        <a:lstStyle/>
        <a:p>
          <a:r>
            <a:rPr lang="fr-FR" b="1" i="1" cap="none" spc="0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rPr>
            <a:t>Base de données</a:t>
          </a:r>
          <a:endParaRPr lang="fr-FR" b="1" i="1" cap="none" spc="0" dirty="0">
            <a:ln w="1905"/>
            <a:gradFill>
              <a:gsLst>
                <a:gs pos="0">
                  <a:schemeClr val="accent6">
                    <a:shade val="20000"/>
                    <a:satMod val="200000"/>
                  </a:schemeClr>
                </a:gs>
                <a:gs pos="78000">
                  <a:schemeClr val="accent6">
                    <a:tint val="90000"/>
                    <a:shade val="89000"/>
                    <a:satMod val="220000"/>
                  </a:schemeClr>
                </a:gs>
                <a:gs pos="100000">
                  <a:schemeClr val="accent6">
                    <a:tint val="12000"/>
                    <a:satMod val="255000"/>
                  </a:schemeClr>
                </a:gs>
              </a:gsLst>
              <a:lin ang="5400000"/>
            </a:gradFill>
            <a:effectLst>
              <a:innerShdw blurRad="69850" dist="43180" dir="5400000">
                <a:srgbClr val="000000">
                  <a:alpha val="65000"/>
                </a:srgbClr>
              </a:innerShdw>
            </a:effectLst>
          </a:endParaRPr>
        </a:p>
      </dgm:t>
    </dgm:pt>
    <dgm:pt modelId="{0608DDB2-580B-47EC-98BE-CBA6446B1AD9}" type="parTrans" cxnId="{9383AA70-37C3-48C4-8358-8ABD6B712DE0}">
      <dgm:prSet/>
      <dgm:spPr/>
      <dgm:t>
        <a:bodyPr/>
        <a:lstStyle/>
        <a:p>
          <a:endParaRPr lang="fr-FR"/>
        </a:p>
      </dgm:t>
    </dgm:pt>
    <dgm:pt modelId="{4029D3F7-2228-4F54-80EB-BBB53B86F10F}" type="sibTrans" cxnId="{9383AA70-37C3-48C4-8358-8ABD6B712DE0}">
      <dgm:prSet/>
      <dgm:spPr/>
      <dgm:t>
        <a:bodyPr/>
        <a:lstStyle/>
        <a:p>
          <a:endParaRPr lang="fr-FR"/>
        </a:p>
      </dgm:t>
    </dgm:pt>
    <dgm:pt modelId="{E289CD72-27C6-4F8A-BEF4-95266CA98313}" type="pres">
      <dgm:prSet presAssocID="{669F1FC1-8B65-4EC6-8ACC-57531ECB89F7}" presName="Name0" presStyleCnt="0">
        <dgm:presLayoutVars>
          <dgm:chMax val="7"/>
          <dgm:chPref val="5"/>
        </dgm:presLayoutVars>
      </dgm:prSet>
      <dgm:spPr/>
      <dgm:t>
        <a:bodyPr/>
        <a:lstStyle/>
        <a:p>
          <a:endParaRPr lang="fr-FR"/>
        </a:p>
      </dgm:t>
    </dgm:pt>
    <dgm:pt modelId="{69FF639E-3199-4E4A-8FE8-C4490C602457}" type="pres">
      <dgm:prSet presAssocID="{669F1FC1-8B65-4EC6-8ACC-57531ECB89F7}" presName="arrowNode" presStyleLbl="node1" presStyleIdx="0" presStyleCnt="1" custLinFactNeighborX="1493" custLinFactNeighborY="18107"/>
      <dgm:spPr/>
    </dgm:pt>
    <dgm:pt modelId="{0F3A4BED-5B3E-413F-AA0B-5C224444F515}" type="pres">
      <dgm:prSet presAssocID="{3FBB2686-39C7-4351-B5EE-7334B212BD3E}" presName="txNode1" presStyleLbl="revTx" presStyleIdx="0" presStyleCnt="6" custLinFactNeighborX="-58738" custLinFactNeighborY="0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4D19783-EEC1-4F22-B79D-401541D80C33}" type="pres">
      <dgm:prSet presAssocID="{741EAA02-54E3-442B-9837-63B6AA1E0CC7}" presName="txNode2" presStyleLbl="revTx" presStyleIdx="1" presStyleCnt="6" custScaleX="53512" custLinFactNeighborX="-23192" custLinFactNeighborY="-3042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DBE9A00-6AC5-430F-8EFC-E29A6A3D73B0}" type="pres">
      <dgm:prSet presAssocID="{874002E6-BFDD-4194-BFDB-E724D92C913F}" presName="dotNode2" presStyleCnt="0"/>
      <dgm:spPr/>
    </dgm:pt>
    <dgm:pt modelId="{0196104E-63F1-4364-A2F3-0BC2621CFF79}" type="pres">
      <dgm:prSet presAssocID="{874002E6-BFDD-4194-BFDB-E724D92C913F}" presName="dotRepeatNode" presStyleLbl="fgShp" presStyleIdx="0" presStyleCnt="4"/>
      <dgm:spPr/>
      <dgm:t>
        <a:bodyPr/>
        <a:lstStyle/>
        <a:p>
          <a:endParaRPr lang="fr-FR"/>
        </a:p>
      </dgm:t>
    </dgm:pt>
    <dgm:pt modelId="{0B0ADC84-2A5B-4D95-9CA6-AD41E6E7E002}" type="pres">
      <dgm:prSet presAssocID="{4F17F004-C413-435A-8DE2-F9B5123CF237}" presName="txNode3" presStyleLbl="revTx" presStyleIdx="2" presStyleCnt="6" custLinFactNeighborX="6526" custLinFactNeighborY="2770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E04E66D-E517-4C7F-AED4-01E2511118A3}" type="pres">
      <dgm:prSet presAssocID="{59C54663-AB7A-4CB5-A52F-5A21EDE9AEE3}" presName="dotNode3" presStyleCnt="0"/>
      <dgm:spPr/>
    </dgm:pt>
    <dgm:pt modelId="{CBB34935-D74A-4312-81D3-AC21A4300921}" type="pres">
      <dgm:prSet presAssocID="{59C54663-AB7A-4CB5-A52F-5A21EDE9AEE3}" presName="dotRepeatNode" presStyleLbl="fgShp" presStyleIdx="1" presStyleCnt="4"/>
      <dgm:spPr/>
      <dgm:t>
        <a:bodyPr/>
        <a:lstStyle/>
        <a:p>
          <a:endParaRPr lang="fr-FR"/>
        </a:p>
      </dgm:t>
    </dgm:pt>
    <dgm:pt modelId="{811B8DA7-C5AC-461C-9FB6-B1FE92790422}" type="pres">
      <dgm:prSet presAssocID="{FECA1238-9C9A-4C29-84D8-902E624C8EEC}" presName="txNode4" presStyleLbl="revTx" presStyleIdx="3" presStyleCnt="6" custLinFactNeighborX="5175" custLinFactNeighborY="-1212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69D5A6A-A24B-4454-BD9A-AAD4CC0A6AEA}" type="pres">
      <dgm:prSet presAssocID="{EBED7789-1A5B-4227-B54C-FA2792363D58}" presName="dotNode4" presStyleCnt="0"/>
      <dgm:spPr/>
    </dgm:pt>
    <dgm:pt modelId="{D3985785-8E15-4437-97B7-06258A522613}" type="pres">
      <dgm:prSet presAssocID="{EBED7789-1A5B-4227-B54C-FA2792363D58}" presName="dotRepeatNode" presStyleLbl="fgShp" presStyleIdx="2" presStyleCnt="4"/>
      <dgm:spPr/>
      <dgm:t>
        <a:bodyPr/>
        <a:lstStyle/>
        <a:p>
          <a:endParaRPr lang="fr-FR"/>
        </a:p>
      </dgm:t>
    </dgm:pt>
    <dgm:pt modelId="{A8A752B4-EA9A-4EA7-9C52-328C5D70EA95}" type="pres">
      <dgm:prSet presAssocID="{B4074901-FA69-41AE-8498-5E86FE6DF221}" presName="txNode5" presStyleLbl="revTx" presStyleIdx="4" presStyleCnt="6" custScaleX="68905" custLinFactNeighborX="22417" custLinFactNeighborY="2665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E3878F9-BF2A-48AC-B13D-9BD885E96604}" type="pres">
      <dgm:prSet presAssocID="{A31FC794-CA69-4DC3-8B78-A994734039A4}" presName="dotNode5" presStyleCnt="0"/>
      <dgm:spPr/>
    </dgm:pt>
    <dgm:pt modelId="{6A2CA8D7-D78A-4D71-A688-9F72C054F16A}" type="pres">
      <dgm:prSet presAssocID="{A31FC794-CA69-4DC3-8B78-A994734039A4}" presName="dotRepeatNode" presStyleLbl="fgShp" presStyleIdx="3" presStyleCnt="4"/>
      <dgm:spPr/>
      <dgm:t>
        <a:bodyPr/>
        <a:lstStyle/>
        <a:p>
          <a:endParaRPr lang="fr-FR"/>
        </a:p>
      </dgm:t>
    </dgm:pt>
    <dgm:pt modelId="{85449C4D-743A-41A0-9D65-F3D23AB5064F}" type="pres">
      <dgm:prSet presAssocID="{2E134589-5413-42B5-AF06-42506BCB91D2}" presName="txNode6" presStyleLbl="revTx" presStyleIdx="5" presStyleCnt="6" custLinFactNeighborX="4261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2BFBE0DC-F936-4750-8860-DA5F69128357}" srcId="{669F1FC1-8B65-4EC6-8ACC-57531ECB89F7}" destId="{741EAA02-54E3-442B-9837-63B6AA1E0CC7}" srcOrd="1" destOrd="0" parTransId="{C879BB2C-CCE3-40C4-8BA0-CD6316A8937B}" sibTransId="{874002E6-BFDD-4194-BFDB-E724D92C913F}"/>
    <dgm:cxn modelId="{B5BD22F6-8C10-4DCA-BF61-707425889FF0}" type="presOf" srcId="{EBED7789-1A5B-4227-B54C-FA2792363D58}" destId="{D3985785-8E15-4437-97B7-06258A522613}" srcOrd="0" destOrd="0" presId="urn:microsoft.com/office/officeart/2009/3/layout/DescendingProcess"/>
    <dgm:cxn modelId="{872837AC-4FB8-4DE0-BD2C-297F37FC8BB6}" type="presOf" srcId="{2E134589-5413-42B5-AF06-42506BCB91D2}" destId="{85449C4D-743A-41A0-9D65-F3D23AB5064F}" srcOrd="0" destOrd="0" presId="urn:microsoft.com/office/officeart/2009/3/layout/DescendingProcess"/>
    <dgm:cxn modelId="{21483CB9-A9BC-43B0-A097-7E044F662566}" type="presOf" srcId="{741EAA02-54E3-442B-9837-63B6AA1E0CC7}" destId="{94D19783-EEC1-4F22-B79D-401541D80C33}" srcOrd="0" destOrd="0" presId="urn:microsoft.com/office/officeart/2009/3/layout/DescendingProcess"/>
    <dgm:cxn modelId="{D805AE7D-9575-45A9-9E60-5C6AD1D689EB}" srcId="{669F1FC1-8B65-4EC6-8ACC-57531ECB89F7}" destId="{2E134589-5413-42B5-AF06-42506BCB91D2}" srcOrd="5" destOrd="0" parTransId="{C0D1C124-00D4-4A87-B0AD-628A88553DF9}" sibTransId="{0870AD8C-299C-434A-9407-813840A5CE72}"/>
    <dgm:cxn modelId="{5EFADFA5-42F1-4A0C-8AE8-98DAE18E55E5}" srcId="{669F1FC1-8B65-4EC6-8ACC-57531ECB89F7}" destId="{FECA1238-9C9A-4C29-84D8-902E624C8EEC}" srcOrd="3" destOrd="0" parTransId="{0D78E863-FBFC-4F5D-9561-DB91F47F8CDA}" sibTransId="{EBED7789-1A5B-4227-B54C-FA2792363D58}"/>
    <dgm:cxn modelId="{B5CC23C5-8BC8-497D-8D46-106A053177E8}" type="presOf" srcId="{3FBB2686-39C7-4351-B5EE-7334B212BD3E}" destId="{0F3A4BED-5B3E-413F-AA0B-5C224444F515}" srcOrd="0" destOrd="0" presId="urn:microsoft.com/office/officeart/2009/3/layout/DescendingProcess"/>
    <dgm:cxn modelId="{9E8E7A86-7703-4F24-A5D3-D7DF96602685}" type="presOf" srcId="{874002E6-BFDD-4194-BFDB-E724D92C913F}" destId="{0196104E-63F1-4364-A2F3-0BC2621CFF79}" srcOrd="0" destOrd="0" presId="urn:microsoft.com/office/officeart/2009/3/layout/DescendingProcess"/>
    <dgm:cxn modelId="{FC254BB7-45D7-4CE2-9037-764C515D9029}" srcId="{669F1FC1-8B65-4EC6-8ACC-57531ECB89F7}" destId="{4F17F004-C413-435A-8DE2-F9B5123CF237}" srcOrd="2" destOrd="0" parTransId="{D9ADC21E-F1D0-4EE5-A863-98E02C05E097}" sibTransId="{59C54663-AB7A-4CB5-A52F-5A21EDE9AEE3}"/>
    <dgm:cxn modelId="{922DD590-F909-4173-B8A1-698D6D575D03}" type="presOf" srcId="{B4074901-FA69-41AE-8498-5E86FE6DF221}" destId="{A8A752B4-EA9A-4EA7-9C52-328C5D70EA95}" srcOrd="0" destOrd="0" presId="urn:microsoft.com/office/officeart/2009/3/layout/DescendingProcess"/>
    <dgm:cxn modelId="{FDF3D2F8-A718-44B5-8398-0203B73DB5B2}" type="presOf" srcId="{669F1FC1-8B65-4EC6-8ACC-57531ECB89F7}" destId="{E289CD72-27C6-4F8A-BEF4-95266CA98313}" srcOrd="0" destOrd="0" presId="urn:microsoft.com/office/officeart/2009/3/layout/DescendingProcess"/>
    <dgm:cxn modelId="{9383AA70-37C3-48C4-8358-8ABD6B712DE0}" srcId="{669F1FC1-8B65-4EC6-8ACC-57531ECB89F7}" destId="{3FBB2686-39C7-4351-B5EE-7334B212BD3E}" srcOrd="0" destOrd="0" parTransId="{0608DDB2-580B-47EC-98BE-CBA6446B1AD9}" sibTransId="{4029D3F7-2228-4F54-80EB-BBB53B86F10F}"/>
    <dgm:cxn modelId="{AE460928-C2CA-41A8-BA82-5286E56FCC0E}" type="presOf" srcId="{4F17F004-C413-435A-8DE2-F9B5123CF237}" destId="{0B0ADC84-2A5B-4D95-9CA6-AD41E6E7E002}" srcOrd="0" destOrd="0" presId="urn:microsoft.com/office/officeart/2009/3/layout/DescendingProcess"/>
    <dgm:cxn modelId="{A0BCF8C0-EF47-456E-96B0-FA9700EB1EC8}" type="presOf" srcId="{A31FC794-CA69-4DC3-8B78-A994734039A4}" destId="{6A2CA8D7-D78A-4D71-A688-9F72C054F16A}" srcOrd="0" destOrd="0" presId="urn:microsoft.com/office/officeart/2009/3/layout/DescendingProcess"/>
    <dgm:cxn modelId="{533409A0-288A-4BA1-9A6E-6CE05EAC7BA1}" srcId="{669F1FC1-8B65-4EC6-8ACC-57531ECB89F7}" destId="{B4074901-FA69-41AE-8498-5E86FE6DF221}" srcOrd="4" destOrd="0" parTransId="{993DA792-AFA5-4DB2-AFE1-8C0D7235CAC2}" sibTransId="{A31FC794-CA69-4DC3-8B78-A994734039A4}"/>
    <dgm:cxn modelId="{EB2332EC-3F61-4BAA-AAE0-42AD21A395FE}" type="presOf" srcId="{FECA1238-9C9A-4C29-84D8-902E624C8EEC}" destId="{811B8DA7-C5AC-461C-9FB6-B1FE92790422}" srcOrd="0" destOrd="0" presId="urn:microsoft.com/office/officeart/2009/3/layout/DescendingProcess"/>
    <dgm:cxn modelId="{F29D7C06-3AAB-4CC1-86CC-71BC7847EB82}" type="presOf" srcId="{59C54663-AB7A-4CB5-A52F-5A21EDE9AEE3}" destId="{CBB34935-D74A-4312-81D3-AC21A4300921}" srcOrd="0" destOrd="0" presId="urn:microsoft.com/office/officeart/2009/3/layout/DescendingProcess"/>
    <dgm:cxn modelId="{7431E539-2BEA-49AF-9CA3-DBE5E5027695}" type="presParOf" srcId="{E289CD72-27C6-4F8A-BEF4-95266CA98313}" destId="{69FF639E-3199-4E4A-8FE8-C4490C602457}" srcOrd="0" destOrd="0" presId="urn:microsoft.com/office/officeart/2009/3/layout/DescendingProcess"/>
    <dgm:cxn modelId="{AA707120-BCA0-4A0E-A9F6-FE1DD1370A5C}" type="presParOf" srcId="{E289CD72-27C6-4F8A-BEF4-95266CA98313}" destId="{0F3A4BED-5B3E-413F-AA0B-5C224444F515}" srcOrd="1" destOrd="0" presId="urn:microsoft.com/office/officeart/2009/3/layout/DescendingProcess"/>
    <dgm:cxn modelId="{A68E554D-0AC5-4422-91EB-B38E17059FAF}" type="presParOf" srcId="{E289CD72-27C6-4F8A-BEF4-95266CA98313}" destId="{94D19783-EEC1-4F22-B79D-401541D80C33}" srcOrd="2" destOrd="0" presId="urn:microsoft.com/office/officeart/2009/3/layout/DescendingProcess"/>
    <dgm:cxn modelId="{7A6E2269-E2B6-4060-8D9A-4F77EF45F846}" type="presParOf" srcId="{E289CD72-27C6-4F8A-BEF4-95266CA98313}" destId="{BDBE9A00-6AC5-430F-8EFC-E29A6A3D73B0}" srcOrd="3" destOrd="0" presId="urn:microsoft.com/office/officeart/2009/3/layout/DescendingProcess"/>
    <dgm:cxn modelId="{6A2DC26D-6BD1-4130-96E8-0083AEECB02B}" type="presParOf" srcId="{BDBE9A00-6AC5-430F-8EFC-E29A6A3D73B0}" destId="{0196104E-63F1-4364-A2F3-0BC2621CFF79}" srcOrd="0" destOrd="0" presId="urn:microsoft.com/office/officeart/2009/3/layout/DescendingProcess"/>
    <dgm:cxn modelId="{3AFDE6AC-EAFA-4A03-96B4-522F4F96D5EC}" type="presParOf" srcId="{E289CD72-27C6-4F8A-BEF4-95266CA98313}" destId="{0B0ADC84-2A5B-4D95-9CA6-AD41E6E7E002}" srcOrd="4" destOrd="0" presId="urn:microsoft.com/office/officeart/2009/3/layout/DescendingProcess"/>
    <dgm:cxn modelId="{6D9276EE-F590-46B1-A643-F5F034188454}" type="presParOf" srcId="{E289CD72-27C6-4F8A-BEF4-95266CA98313}" destId="{6E04E66D-E517-4C7F-AED4-01E2511118A3}" srcOrd="5" destOrd="0" presId="urn:microsoft.com/office/officeart/2009/3/layout/DescendingProcess"/>
    <dgm:cxn modelId="{C57B1E86-98AE-4D77-A504-584DE37D4525}" type="presParOf" srcId="{6E04E66D-E517-4C7F-AED4-01E2511118A3}" destId="{CBB34935-D74A-4312-81D3-AC21A4300921}" srcOrd="0" destOrd="0" presId="urn:microsoft.com/office/officeart/2009/3/layout/DescendingProcess"/>
    <dgm:cxn modelId="{4B23EC80-244D-437E-BF70-DFFAB92D0065}" type="presParOf" srcId="{E289CD72-27C6-4F8A-BEF4-95266CA98313}" destId="{811B8DA7-C5AC-461C-9FB6-B1FE92790422}" srcOrd="6" destOrd="0" presId="urn:microsoft.com/office/officeart/2009/3/layout/DescendingProcess"/>
    <dgm:cxn modelId="{29F64827-F336-447D-B8E6-819549A75EE7}" type="presParOf" srcId="{E289CD72-27C6-4F8A-BEF4-95266CA98313}" destId="{A69D5A6A-A24B-4454-BD9A-AAD4CC0A6AEA}" srcOrd="7" destOrd="0" presId="urn:microsoft.com/office/officeart/2009/3/layout/DescendingProcess"/>
    <dgm:cxn modelId="{9CDA76EB-4E5B-463A-8DA1-F0C19924D666}" type="presParOf" srcId="{A69D5A6A-A24B-4454-BD9A-AAD4CC0A6AEA}" destId="{D3985785-8E15-4437-97B7-06258A522613}" srcOrd="0" destOrd="0" presId="urn:microsoft.com/office/officeart/2009/3/layout/DescendingProcess"/>
    <dgm:cxn modelId="{4A47C16C-799C-4FA9-9A06-BFD9C2B510B9}" type="presParOf" srcId="{E289CD72-27C6-4F8A-BEF4-95266CA98313}" destId="{A8A752B4-EA9A-4EA7-9C52-328C5D70EA95}" srcOrd="8" destOrd="0" presId="urn:microsoft.com/office/officeart/2009/3/layout/DescendingProcess"/>
    <dgm:cxn modelId="{F36EA27C-D084-480C-884F-F11AFD604DEC}" type="presParOf" srcId="{E289CD72-27C6-4F8A-BEF4-95266CA98313}" destId="{3E3878F9-BF2A-48AC-B13D-9BD885E96604}" srcOrd="9" destOrd="0" presId="urn:microsoft.com/office/officeart/2009/3/layout/DescendingProcess"/>
    <dgm:cxn modelId="{E2A6455B-5951-4F8D-828A-6B0BA949EC3C}" type="presParOf" srcId="{3E3878F9-BF2A-48AC-B13D-9BD885E96604}" destId="{6A2CA8D7-D78A-4D71-A688-9F72C054F16A}" srcOrd="0" destOrd="0" presId="urn:microsoft.com/office/officeart/2009/3/layout/DescendingProcess"/>
    <dgm:cxn modelId="{072BF76B-3339-450F-B3AB-654BE33868D1}" type="presParOf" srcId="{E289CD72-27C6-4F8A-BEF4-95266CA98313}" destId="{85449C4D-743A-41A0-9D65-F3D23AB5064F}" srcOrd="10" destOrd="0" presId="urn:microsoft.com/office/officeart/2009/3/layout/Descending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FF639E-3199-4E4A-8FE8-C4490C602457}">
      <dsp:nvSpPr>
        <dsp:cNvPr id="0" name=""/>
        <dsp:cNvSpPr/>
      </dsp:nvSpPr>
      <dsp:spPr>
        <a:xfrm rot="4396374">
          <a:off x="1929238" y="917057"/>
          <a:ext cx="3978340" cy="2774396"/>
        </a:xfrm>
        <a:prstGeom prst="swooshArrow">
          <a:avLst>
            <a:gd name="adj1" fmla="val 16310"/>
            <a:gd name="adj2" fmla="val 313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2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20400000"/>
          </a:lightRig>
        </a:scene3d>
        <a:sp3d>
          <a:bevelT w="50800" h="127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196104E-63F1-4364-A2F3-0BC2621CFF79}">
      <dsp:nvSpPr>
        <dsp:cNvPr id="0" name=""/>
        <dsp:cNvSpPr/>
      </dsp:nvSpPr>
      <dsp:spPr>
        <a:xfrm>
          <a:off x="3228435" y="1190839"/>
          <a:ext cx="100465" cy="100465"/>
        </a:xfrm>
        <a:prstGeom prst="ellipse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75000"/>
                <a:satMod val="12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20400000"/>
          </a:lightRig>
        </a:scene3d>
        <a:sp3d>
          <a:bevelT w="50800" h="127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CBB34935-D74A-4312-81D3-AC21A4300921}">
      <dsp:nvSpPr>
        <dsp:cNvPr id="0" name=""/>
        <dsp:cNvSpPr/>
      </dsp:nvSpPr>
      <dsp:spPr>
        <a:xfrm>
          <a:off x="3795697" y="1626343"/>
          <a:ext cx="100465" cy="100465"/>
        </a:xfrm>
        <a:prstGeom prst="ellipse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75000"/>
                <a:satMod val="12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20400000"/>
          </a:lightRig>
        </a:scene3d>
        <a:sp3d>
          <a:bevelT w="50800" h="127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D3985785-8E15-4437-97B7-06258A522613}">
      <dsp:nvSpPr>
        <dsp:cNvPr id="0" name=""/>
        <dsp:cNvSpPr/>
      </dsp:nvSpPr>
      <dsp:spPr>
        <a:xfrm>
          <a:off x="4305675" y="2136045"/>
          <a:ext cx="100465" cy="100465"/>
        </a:xfrm>
        <a:prstGeom prst="ellipse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75000"/>
                <a:satMod val="12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20400000"/>
          </a:lightRig>
        </a:scene3d>
        <a:sp3d>
          <a:bevelT w="50800" h="127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0F3A4BED-5B3E-413F-AA0B-5C224444F515}">
      <dsp:nvSpPr>
        <dsp:cNvPr id="0" name=""/>
        <dsp:cNvSpPr/>
      </dsp:nvSpPr>
      <dsp:spPr>
        <a:xfrm>
          <a:off x="504050" y="0"/>
          <a:ext cx="1875664" cy="7373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b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b="1" i="1" kern="1200" cap="none" spc="0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rPr>
            <a:t>Base de données</a:t>
          </a:r>
          <a:endParaRPr lang="fr-FR" sz="1500" b="1" i="1" kern="1200" cap="none" spc="0" dirty="0">
            <a:ln w="1905"/>
            <a:gradFill>
              <a:gsLst>
                <a:gs pos="0">
                  <a:schemeClr val="accent6">
                    <a:shade val="20000"/>
                    <a:satMod val="200000"/>
                  </a:schemeClr>
                </a:gs>
                <a:gs pos="78000">
                  <a:schemeClr val="accent6">
                    <a:tint val="90000"/>
                    <a:shade val="89000"/>
                    <a:satMod val="220000"/>
                  </a:schemeClr>
                </a:gs>
                <a:gs pos="100000">
                  <a:schemeClr val="accent6">
                    <a:tint val="12000"/>
                    <a:satMod val="255000"/>
                  </a:schemeClr>
                </a:gs>
              </a:gsLst>
              <a:lin ang="5400000"/>
            </a:gradFill>
            <a:effectLst>
              <a:innerShdw blurRad="69850" dist="43180" dir="5400000">
                <a:srgbClr val="000000">
                  <a:alpha val="65000"/>
                </a:srgbClr>
              </a:innerShdw>
            </a:effectLst>
          </a:endParaRPr>
        </a:p>
      </dsp:txBody>
      <dsp:txXfrm>
        <a:off x="504050" y="0"/>
        <a:ext cx="1875664" cy="737361"/>
      </dsp:txXfrm>
    </dsp:sp>
    <dsp:sp modelId="{94D19783-EEC1-4F22-B79D-401541D80C33}">
      <dsp:nvSpPr>
        <dsp:cNvPr id="0" name=""/>
        <dsp:cNvSpPr/>
      </dsp:nvSpPr>
      <dsp:spPr>
        <a:xfrm>
          <a:off x="3888441" y="648071"/>
          <a:ext cx="1491994" cy="7373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b="1" kern="1200" cap="none" spc="0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rPr>
            <a:t>Environnement de travail</a:t>
          </a:r>
          <a:endParaRPr lang="fr-FR" sz="1500" b="1" kern="1200" cap="none" spc="0" dirty="0">
            <a:ln w="1905"/>
            <a:gradFill>
              <a:gsLst>
                <a:gs pos="0">
                  <a:schemeClr val="accent6">
                    <a:shade val="20000"/>
                    <a:satMod val="200000"/>
                  </a:schemeClr>
                </a:gs>
                <a:gs pos="78000">
                  <a:schemeClr val="accent6">
                    <a:tint val="90000"/>
                    <a:shade val="89000"/>
                    <a:satMod val="220000"/>
                  </a:schemeClr>
                </a:gs>
                <a:gs pos="100000">
                  <a:schemeClr val="accent6">
                    <a:tint val="12000"/>
                    <a:satMod val="255000"/>
                  </a:schemeClr>
                </a:gs>
              </a:gsLst>
              <a:lin ang="5400000"/>
            </a:gradFill>
            <a:effectLst>
              <a:innerShdw blurRad="69850" dist="43180" dir="5400000">
                <a:srgbClr val="000000">
                  <a:alpha val="65000"/>
                </a:srgbClr>
              </a:innerShdw>
            </a:effectLst>
          </a:endParaRPr>
        </a:p>
      </dsp:txBody>
      <dsp:txXfrm>
        <a:off x="3888441" y="648071"/>
        <a:ext cx="1491994" cy="737361"/>
      </dsp:txXfrm>
    </dsp:sp>
    <dsp:sp modelId="{0B0ADC84-2A5B-4D95-9CA6-AD41E6E7E002}">
      <dsp:nvSpPr>
        <dsp:cNvPr id="0" name=""/>
        <dsp:cNvSpPr/>
      </dsp:nvSpPr>
      <dsp:spPr>
        <a:xfrm>
          <a:off x="1728184" y="1512167"/>
          <a:ext cx="1875664" cy="7373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b="1" kern="1200" cap="none" spc="0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rPr>
            <a:t>Traitement des images</a:t>
          </a:r>
          <a:endParaRPr lang="fr-FR" sz="1500" b="1" kern="1200" cap="none" spc="0" dirty="0">
            <a:ln w="1905"/>
            <a:gradFill>
              <a:gsLst>
                <a:gs pos="0">
                  <a:schemeClr val="accent6">
                    <a:shade val="20000"/>
                    <a:satMod val="200000"/>
                  </a:schemeClr>
                </a:gs>
                <a:gs pos="78000">
                  <a:schemeClr val="accent6">
                    <a:tint val="90000"/>
                    <a:shade val="89000"/>
                    <a:satMod val="220000"/>
                  </a:schemeClr>
                </a:gs>
                <a:gs pos="100000">
                  <a:schemeClr val="accent6">
                    <a:tint val="12000"/>
                    <a:satMod val="255000"/>
                  </a:schemeClr>
                </a:gs>
              </a:gsLst>
              <a:lin ang="5400000"/>
            </a:gradFill>
            <a:effectLst>
              <a:innerShdw blurRad="69850" dist="43180" dir="5400000">
                <a:srgbClr val="000000">
                  <a:alpha val="65000"/>
                </a:srgbClr>
              </a:innerShdw>
            </a:effectLst>
          </a:endParaRPr>
        </a:p>
      </dsp:txBody>
      <dsp:txXfrm>
        <a:off x="1728184" y="1512167"/>
        <a:ext cx="1875664" cy="737361"/>
      </dsp:txXfrm>
    </dsp:sp>
    <dsp:sp modelId="{6A2CA8D7-D78A-4D71-A688-9F72C054F16A}">
      <dsp:nvSpPr>
        <dsp:cNvPr id="0" name=""/>
        <dsp:cNvSpPr/>
      </dsp:nvSpPr>
      <dsp:spPr>
        <a:xfrm>
          <a:off x="4674724" y="2696901"/>
          <a:ext cx="100465" cy="100465"/>
        </a:xfrm>
        <a:prstGeom prst="ellipse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75000"/>
                <a:satMod val="12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20400000"/>
          </a:lightRig>
        </a:scene3d>
        <a:sp3d>
          <a:bevelT w="50800" h="127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811B8DA7-C5AC-461C-9FB6-B1FE92790422}">
      <dsp:nvSpPr>
        <dsp:cNvPr id="0" name=""/>
        <dsp:cNvSpPr/>
      </dsp:nvSpPr>
      <dsp:spPr>
        <a:xfrm>
          <a:off x="4896542" y="1728192"/>
          <a:ext cx="1875664" cy="7373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b="1" kern="1200" cap="none" spc="0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rPr>
            <a:t>Extraction des </a:t>
          </a:r>
          <a:r>
            <a:rPr lang="fr-FR" sz="1500" b="1" kern="1200" cap="none" spc="0" dirty="0" err="1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rPr>
            <a:t>features</a:t>
          </a:r>
          <a:endParaRPr lang="fr-FR" sz="1500" b="1" kern="1200" cap="none" spc="0" dirty="0">
            <a:ln w="1905"/>
            <a:gradFill>
              <a:gsLst>
                <a:gs pos="0">
                  <a:schemeClr val="accent6">
                    <a:shade val="20000"/>
                    <a:satMod val="200000"/>
                  </a:schemeClr>
                </a:gs>
                <a:gs pos="78000">
                  <a:schemeClr val="accent6">
                    <a:tint val="90000"/>
                    <a:shade val="89000"/>
                    <a:satMod val="220000"/>
                  </a:schemeClr>
                </a:gs>
                <a:gs pos="100000">
                  <a:schemeClr val="accent6">
                    <a:tint val="12000"/>
                    <a:satMod val="255000"/>
                  </a:schemeClr>
                </a:gs>
              </a:gsLst>
              <a:lin ang="5400000"/>
            </a:gradFill>
            <a:effectLst>
              <a:innerShdw blurRad="69850" dist="43180" dir="5400000">
                <a:srgbClr val="000000">
                  <a:alpha val="65000"/>
                </a:srgbClr>
              </a:innerShdw>
            </a:effectLst>
          </a:endParaRPr>
        </a:p>
      </dsp:txBody>
      <dsp:txXfrm>
        <a:off x="4896542" y="1728192"/>
        <a:ext cx="1875664" cy="737361"/>
      </dsp:txXfrm>
    </dsp:sp>
    <dsp:sp modelId="{A8A752B4-EA9A-4EA7-9C52-328C5D70EA95}">
      <dsp:nvSpPr>
        <dsp:cNvPr id="0" name=""/>
        <dsp:cNvSpPr/>
      </dsp:nvSpPr>
      <dsp:spPr>
        <a:xfrm>
          <a:off x="2664285" y="2575004"/>
          <a:ext cx="1921174" cy="7373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b="1" kern="1200" cap="none" spc="0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rPr>
            <a:t>Réduction dimensionnelle</a:t>
          </a:r>
          <a:endParaRPr lang="fr-FR" sz="1500" b="1" kern="1200" cap="none" spc="0" dirty="0">
            <a:ln w="1905"/>
            <a:gradFill>
              <a:gsLst>
                <a:gs pos="0">
                  <a:schemeClr val="accent6">
                    <a:shade val="20000"/>
                    <a:satMod val="200000"/>
                  </a:schemeClr>
                </a:gs>
                <a:gs pos="78000">
                  <a:schemeClr val="accent6">
                    <a:tint val="90000"/>
                    <a:shade val="89000"/>
                    <a:satMod val="220000"/>
                  </a:schemeClr>
                </a:gs>
                <a:gs pos="100000">
                  <a:schemeClr val="accent6">
                    <a:tint val="12000"/>
                    <a:satMod val="255000"/>
                  </a:schemeClr>
                </a:gs>
              </a:gsLst>
              <a:lin ang="5400000"/>
            </a:gradFill>
            <a:effectLst>
              <a:innerShdw blurRad="69850" dist="43180" dir="5400000">
                <a:srgbClr val="000000">
                  <a:alpha val="65000"/>
                </a:srgbClr>
              </a:innerShdw>
            </a:effectLst>
          </a:endParaRPr>
        </a:p>
      </dsp:txBody>
      <dsp:txXfrm>
        <a:off x="2664285" y="2575004"/>
        <a:ext cx="1921174" cy="737361"/>
      </dsp:txXfrm>
    </dsp:sp>
    <dsp:sp modelId="{85449C4D-743A-41A0-9D65-F3D23AB5064F}">
      <dsp:nvSpPr>
        <dsp:cNvPr id="0" name=""/>
        <dsp:cNvSpPr/>
      </dsp:nvSpPr>
      <dsp:spPr>
        <a:xfrm>
          <a:off x="4248462" y="3871150"/>
          <a:ext cx="2534681" cy="7373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t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050" b="1" kern="1200" cap="none" spc="0" dirty="0" smtClean="0">
            <a:ln w="1905"/>
            <a:gradFill>
              <a:gsLst>
                <a:gs pos="0">
                  <a:schemeClr val="accent6">
                    <a:shade val="20000"/>
                    <a:satMod val="200000"/>
                  </a:schemeClr>
                </a:gs>
                <a:gs pos="78000">
                  <a:schemeClr val="accent6">
                    <a:tint val="90000"/>
                    <a:shade val="89000"/>
                    <a:satMod val="220000"/>
                  </a:schemeClr>
                </a:gs>
                <a:gs pos="100000">
                  <a:schemeClr val="accent6">
                    <a:tint val="12000"/>
                    <a:satMod val="255000"/>
                  </a:schemeClr>
                </a:gs>
              </a:gsLst>
              <a:lin ang="5400000"/>
            </a:gradFill>
            <a:effectLst>
              <a:innerShdw blurRad="69850" dist="43180" dir="5400000">
                <a:srgbClr val="000000">
                  <a:alpha val="65000"/>
                </a:srgbClr>
              </a:innerShdw>
            </a:effectLst>
          </a:endParaRPr>
        </a:p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1" kern="1200" cap="none" spc="0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rPr>
            <a:t>Sauvegarde sur le Cloud</a:t>
          </a:r>
          <a:endParaRPr lang="fr-FR" sz="1600" b="1" kern="1200" cap="none" spc="0" dirty="0">
            <a:ln w="1905"/>
            <a:gradFill>
              <a:gsLst>
                <a:gs pos="0">
                  <a:schemeClr val="accent6">
                    <a:shade val="20000"/>
                    <a:satMod val="200000"/>
                  </a:schemeClr>
                </a:gs>
                <a:gs pos="78000">
                  <a:schemeClr val="accent6">
                    <a:tint val="90000"/>
                    <a:shade val="89000"/>
                    <a:satMod val="220000"/>
                  </a:schemeClr>
                </a:gs>
                <a:gs pos="100000">
                  <a:schemeClr val="accent6">
                    <a:tint val="12000"/>
                    <a:satMod val="255000"/>
                  </a:schemeClr>
                </a:gs>
              </a:gsLst>
              <a:lin ang="5400000"/>
            </a:gradFill>
            <a:effectLst>
              <a:innerShdw blurRad="69850" dist="43180" dir="5400000">
                <a:srgbClr val="000000">
                  <a:alpha val="65000"/>
                </a:srgbClr>
              </a:innerShdw>
            </a:effectLst>
          </a:endParaRPr>
        </a:p>
      </dsp:txBody>
      <dsp:txXfrm>
        <a:off x="4248462" y="3871150"/>
        <a:ext cx="2534681" cy="7373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DescendingProcess">
  <dgm:title val=""/>
  <dgm:desc val=""/>
  <dgm:catLst>
    <dgm:cat type="process" pri="23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clrData>
  <dgm:layoutNode name="Name0">
    <dgm:varLst>
      <dgm:chMax val="7"/>
      <dgm:chPref val="5"/>
    </dgm:varLst>
    <dgm:alg type="composite">
      <dgm:param type="ar" val="1.1"/>
    </dgm:alg>
    <dgm:shape xmlns:r="http://schemas.openxmlformats.org/officeDocument/2006/relationships" r:blip="">
      <dgm:adjLst/>
    </dgm:shape>
    <dgm:choose name="Name1">
      <dgm:if name="Name2" axis="ch" ptType="node" func="cnt" op="equ" val="1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</dgm:constrLst>
      </dgm:if>
      <dgm:if name="Name3" axis="ch" ptType="node" func="cnt" op="equ" val="2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"/>
          <dgm:constr type="b" for="ch" forName="txNode2" refType="h"/>
          <dgm:constr type="r" for="ch" forName="txNode2" refType="w"/>
          <dgm:constr type="h" for="ch" forName="txNode2" refType="h" fact="0.16"/>
        </dgm:constrLst>
      </dgm:if>
      <dgm:if name="Name4" axis="ch" ptType="node" func="cnt" op="equ" val="3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6"/>
          <dgm:constr type="ctrY" for="ch" forName="txNode2" refType="h" fact="0.3992"/>
          <dgm:constr type="r" for="ch" forName="txNode2" refType="w"/>
          <dgm:constr type="h" for="ch" forName="txNode2" refType="h" fact="0.16"/>
          <dgm:constr type="l" for="ch" forName="txNode3" refType="w" fact="0.5"/>
          <dgm:constr type="b" for="ch" forName="txNode3" refType="h"/>
          <dgm:constr type="r" for="ch" forName="txNode3" refType="w"/>
          <dgm:constr type="h" for="ch" forName="txNode3" refType="h" fact="0.16"/>
          <dgm:constr type="ctrX" for="ch" forName="dotNode2" refType="w" fact="0.4782"/>
          <dgm:constr type="ctrY" for="ch" forName="dotNode2" refType="h" fact="0.3992"/>
          <dgm:constr type="h" for="ch" forName="dotNode2" refType="h" fact="0.0218"/>
          <dgm:constr type="w" for="ch" forName="dotNode2" refType="h" refFor="ch" refForName="dotNode2"/>
        </dgm:constrLst>
      </dgm:if>
      <dgm:if name="Name5" axis="ch" ptType="node" func="cnt" op="equ" val="4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9"/>
          <dgm:constr type="ctrY" for="ch" forName="txNode2" refType="h" fact="0.315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5004"/>
          <dgm:constr type="r" for="ch" forName="txNode3" refType="w" fact="0.5"/>
          <dgm:constr type="h" for="ch" forName="txNode3" refType="h" fact="0.16"/>
          <dgm:constr type="l" for="ch" forName="txNode4" refType="w" fact="0.5"/>
          <dgm:constr type="b" for="ch" forName="txNode4" refType="h"/>
          <dgm:constr type="r" for="ch" forName="txNode4" refType="w"/>
          <dgm:constr type="h" for="ch" forName="txNode4" refType="h" fact="0.16"/>
          <dgm:constr type="ctrX" for="ch" forName="dotNode2" refType="w" fact="0.39"/>
          <dgm:constr type="ctrY" for="ch" forName="dotNode2" refType="h" fact="0.315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5626"/>
          <dgm:constr type="ctrY" for="ch" forName="dotNode3" refType="h" fact="0.5004"/>
          <dgm:constr type="h" for="ch" forName="dotNode3" refType="h" fact="0.0218"/>
          <dgm:constr type="w" for="ch" forName="dotNode3" refType="h" refFor="ch" refForName="dotNode3"/>
        </dgm:constrLst>
      </dgm:if>
      <dgm:if name="Name6" axis="ch" ptType="node" func="cnt" op="equ" val="5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6"/>
          <dgm:constr type="ctrY" for="ch" forName="txNode2" refType="h" fact="0.2885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4089"/>
          <dgm:constr type="r" for="ch" forName="txNode3" refType="w" fact="0.43"/>
          <dgm:constr type="h" for="ch" forName="txNode3" refType="h" fact="0.16"/>
          <dgm:constr type="l" for="ch" forName="txNode4" refType="w" fact="0.67"/>
          <dgm:constr type="ctrY" for="ch" forName="txNode4" refType="h" fact="0.5497"/>
          <dgm:constr type="r" for="ch" forName="txNode4" refType="w"/>
          <dgm:constr type="h" for="ch" forName="txNode4" refType="h" fact="0.16"/>
          <dgm:constr type="l" for="ch" forName="txNode5" refType="w" fact="0.5"/>
          <dgm:constr type="b" for="ch" forName="txNode5" refType="h"/>
          <dgm:constr type="r" for="ch" forName="txNode5" refType="w"/>
          <dgm:constr type="h" for="ch" forName="txNode5" refType="h" fact="0.16"/>
          <dgm:constr type="ctrX" for="ch" forName="dotNode2" refType="w" fact="0.3565"/>
          <dgm:constr type="ctrY" for="ch" forName="dotNode2" refType="h" fact="0.2885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922"/>
          <dgm:constr type="ctrY" for="ch" forName="dotNode3" refType="h" fact="0.4089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939"/>
          <dgm:constr type="ctrY" for="ch" forName="dotNode4" refType="h" fact="0.5497"/>
          <dgm:constr type="h" for="ch" forName="dotNode4" refType="h" fact="0.0218"/>
          <dgm:constr type="w" for="ch" forName="dotNode4" refType="h" refFor="ch" refForName="dotNode4"/>
        </dgm:constrLst>
      </dgm:if>
      <dgm:if name="Name7" axis="ch" ptType="node" func="cnt" op="equ" val="6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5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638"/>
          <dgm:constr type="r" for="ch" forName="txNode3" refType="w" fact="0.37"/>
          <dgm:constr type="h" for="ch" forName="txNode3" refType="h" fact="0.16"/>
          <dgm:constr type="l" for="ch" forName="txNode4" refType="w" fact="0.63"/>
          <dgm:constr type="ctrY" for="ch" forName="txNode4" refType="h" fact="0.4744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961"/>
          <dgm:constr type="r" for="ch" forName="txNode5" refType="w" fact="0.55"/>
          <dgm:constr type="h" for="ch" forName="txNode5" refType="h" fact="0.16"/>
          <dgm:constr type="l" for="ch" forName="txNode6" refType="w" fact="0.5"/>
          <dgm:constr type="b" for="ch" forName="txNode6" refType="h"/>
          <dgm:constr type="r" for="ch" forName="txNode6" refType="w"/>
          <dgm:constr type="h" for="ch" forName="txNode6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419"/>
          <dgm:constr type="ctrY" for="ch" forName="dotNode3" refType="h" fact="0.3638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425"/>
          <dgm:constr type="ctrY" for="ch" forName="dotNode4" refType="h" fact="0.4744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6153"/>
          <dgm:constr type="ctrY" for="ch" forName="dotNode5" refType="h" fact="0.5961"/>
          <dgm:constr type="h" for="ch" forName="dotNode5" refType="h" fact="0.0218"/>
          <dgm:constr type="w" for="ch" forName="dotNode5" refType="h" refFor="ch" refForName="dotNode5"/>
        </dgm:constrLst>
      </dgm:if>
      <dgm:else name="Name8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4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424"/>
          <dgm:constr type="r" for="ch" forName="txNode3" refType="w" fact="0.33"/>
          <dgm:constr type="h" for="ch" forName="txNode3" refType="h" fact="0.16"/>
          <dgm:constr type="l" for="ch" forName="txNode4" refType="w" fact="0.61"/>
          <dgm:constr type="ctrY" for="ch" forName="txNode4" refType="h" fact="0.4276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218"/>
          <dgm:constr type="r" for="ch" forName="txNode5" refType="w" fact="0.5"/>
          <dgm:constr type="h" for="ch" forName="txNode5" refType="h" fact="0.16"/>
          <dgm:constr type="l" for="ch" forName="txNode6" refType="w" fact="0.71"/>
          <dgm:constr type="ctrY" for="ch" forName="txNode6" refType="h" fact="0.6179"/>
          <dgm:constr type="r" for="ch" forName="txNode6" refType="w"/>
          <dgm:constr type="h" for="ch" forName="txNode6" refType="h" fact="0.16"/>
          <dgm:constr type="l" for="ch" forName="txNode7" refType="w" fact="0.5"/>
          <dgm:constr type="b" for="ch" forName="txNode7" refType="h"/>
          <dgm:constr type="r" for="ch" forName="txNode7" refType="w"/>
          <dgm:constr type="h" for="ch" forName="txNode7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25"/>
          <dgm:constr type="ctrY" for="ch" forName="dotNode3" refType="h" fact="0.3424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05"/>
          <dgm:constr type="ctrY" for="ch" forName="dotNode4" refType="h" fact="0.4276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5742"/>
          <dgm:constr type="ctrY" for="ch" forName="dotNode5" refType="h" fact="0.5218"/>
          <dgm:constr type="h" for="ch" forName="dotNode5" refType="h" fact="0.0218"/>
          <dgm:constr type="w" for="ch" forName="dotNode5" refType="h" refFor="ch" refForName="dotNode5"/>
          <dgm:constr type="ctrX" for="ch" forName="dotNode6" refType="w" fact="0.63"/>
          <dgm:constr type="ctrY" for="ch" forName="dotNode6" refType="h" fact="0.6179"/>
          <dgm:constr type="h" for="ch" forName="dotNode6" refType="h" fact="0.0218"/>
          <dgm:constr type="w" for="ch" forName="dotNode6" refType="h" refFor="ch" refForName="dotNode6"/>
        </dgm:constrLst>
      </dgm:else>
    </dgm:choose>
    <dgm:forEach name="Name9" axis="self" ptType="parTrans">
      <dgm:forEach name="Name10" axis="self" ptType="sibTrans" st="2">
        <dgm:forEach name="dotRepeat" axis="self">
          <dgm:layoutNode name="dotRepeatNode" styleLbl="fgShp">
            <dgm:alg type="sp"/>
            <dgm:shape xmlns:r="http://schemas.openxmlformats.org/officeDocument/2006/relationships" type="ellipse" r:blip="">
              <dgm:adjLst/>
            </dgm:shape>
            <dgm:presOf axis="self"/>
          </dgm:layoutNode>
        </dgm:forEach>
      </dgm:forEach>
    </dgm:forEach>
    <dgm:choose name="Name11">
      <dgm:if name="Name12" axis="ch" ptType="node" func="cnt" op="gte" val="1">
        <dgm:layoutNode name="arrowNode" styleLbl="node1">
          <dgm:alg type="sp"/>
          <dgm:shape xmlns:r="http://schemas.openxmlformats.org/officeDocument/2006/relationships" rot="73.2729" type="swooshArrow" r:blip="">
            <dgm:adjLst>
              <dgm:adj idx="1" val="0.1631"/>
              <dgm:adj idx="2" val="0.3137"/>
            </dgm:adjLst>
          </dgm:shape>
          <dgm:presOf/>
        </dgm:layoutNode>
      </dgm:if>
      <dgm:else name="Name13"/>
    </dgm:choose>
    <dgm:forEach name="Name14" axis="ch" ptType="node" cnt="1">
      <dgm:layoutNode name="txNode1" styleLbl="revTx">
        <dgm:varLst>
          <dgm:bulletEnabled val="1"/>
        </dgm:varLst>
        <dgm:alg type="tx">
          <dgm:param type="txAnchorVert" val="b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2" cnt="1">
      <dgm:layoutNode name="txNode2" styleLbl="revTx">
        <dgm:varLst>
          <dgm:bulletEnabled val="1"/>
        </dgm:varLst>
        <dgm:choose name="Name16">
          <dgm:if name="Name17" axis="self" ptType="node" func="revPos" op="equ" val="1">
            <dgm:alg type="tx">
              <dgm:param type="txAnchorVert" val="t"/>
            </dgm:alg>
          </dgm:if>
          <dgm:if name="Name18" axis="self" ptType="node" func="posOdd" op="equ" val="1">
            <dgm:alg type="tx">
              <dgm:param type="parTxLTRAlign" val="r"/>
              <dgm:param type="parTxRTLAlign" val="r"/>
            </dgm:alg>
          </dgm:if>
          <dgm:else name="Name1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20">
        <dgm:if name="Name21" axis="par ch" ptType="all node" func="cnt" op="neq" val="2">
          <dgm:forEach name="Name22" axis="follow" ptType="sibTrans" cnt="1">
            <dgm:layoutNode name="dotNode2">
              <dgm:alg type="sp"/>
              <dgm:shape xmlns:r="http://schemas.openxmlformats.org/officeDocument/2006/relationships" r:blip="">
                <dgm:adjLst/>
              </dgm:shape>
              <dgm:presOf/>
              <dgm:forEach name="Name23" ref="dotRepeat"/>
            </dgm:layoutNode>
          </dgm:forEach>
        </dgm:if>
        <dgm:else name="Name24"/>
      </dgm:choose>
    </dgm:forEach>
    <dgm:forEach name="Name25" axis="ch" ptType="node" st="3" cnt="1">
      <dgm:layoutNode name="txNode3" styleLbl="revTx">
        <dgm:varLst>
          <dgm:bulletEnabled val="1"/>
        </dgm:varLst>
        <dgm:choose name="Name26">
          <dgm:if name="Name27" axis="self" ptType="node" func="revPos" op="equ" val="1">
            <dgm:alg type="tx">
              <dgm:param type="txAnchorVert" val="t"/>
            </dgm:alg>
          </dgm:if>
          <dgm:if name="Name28" axis="self" ptType="node" func="posOdd" op="equ" val="1">
            <dgm:alg type="tx">
              <dgm:param type="parTxLTRAlign" val="r"/>
              <dgm:param type="parTxRTLAlign" val="r"/>
            </dgm:alg>
          </dgm:if>
          <dgm:else name="Name2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30">
        <dgm:if name="Name31" axis="par ch" ptType="all node" func="cnt" op="neq" val="3">
          <dgm:forEach name="Name32" axis="follow" ptType="sibTrans" cnt="1">
            <dgm:layoutNode name="dotNode3">
              <dgm:alg type="sp"/>
              <dgm:shape xmlns:r="http://schemas.openxmlformats.org/officeDocument/2006/relationships" r:blip="">
                <dgm:adjLst/>
              </dgm:shape>
              <dgm:presOf/>
              <dgm:forEach name="Name33" ref="dotRepeat"/>
            </dgm:layoutNode>
          </dgm:forEach>
        </dgm:if>
        <dgm:else name="Name34"/>
      </dgm:choose>
    </dgm:forEach>
    <dgm:forEach name="Name35" axis="ch" ptType="node" st="4" cnt="1">
      <dgm:layoutNode name="txNode4" styleLbl="revTx">
        <dgm:varLst>
          <dgm:bulletEnabled val="1"/>
        </dgm:varLst>
        <dgm:choose name="Name36">
          <dgm:if name="Name37" axis="self" ptType="node" func="revPos" op="equ" val="1">
            <dgm:alg type="tx">
              <dgm:param type="txAnchorVert" val="t"/>
            </dgm:alg>
          </dgm:if>
          <dgm:if name="Name38" axis="self" ptType="node" func="posOdd" op="equ" val="1">
            <dgm:alg type="tx">
              <dgm:param type="parTxLTRAlign" val="r"/>
              <dgm:param type="parTxRTLAlign" val="r"/>
            </dgm:alg>
          </dgm:if>
          <dgm:else name="Name3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40">
        <dgm:if name="Name41" axis="par ch" ptType="all node" func="cnt" op="neq" val="4">
          <dgm:forEach name="Name42" axis="follow" ptType="sibTrans" cnt="1">
            <dgm:layoutNode name="dotNode4">
              <dgm:alg type="sp"/>
              <dgm:shape xmlns:r="http://schemas.openxmlformats.org/officeDocument/2006/relationships" r:blip="">
                <dgm:adjLst/>
              </dgm:shape>
              <dgm:presOf/>
              <dgm:forEach name="Name43" ref="dotRepeat"/>
            </dgm:layoutNode>
          </dgm:forEach>
        </dgm:if>
        <dgm:else name="Name44"/>
      </dgm:choose>
    </dgm:forEach>
    <dgm:forEach name="Name45" axis="ch" ptType="node" st="5" cnt="1">
      <dgm:layoutNode name="txNode5" styleLbl="revTx">
        <dgm:varLst>
          <dgm:bulletEnabled val="1"/>
        </dgm:varLst>
        <dgm:choose name="Name46">
          <dgm:if name="Name47" axis="self" ptType="node" func="revPos" op="equ" val="1">
            <dgm:alg type="tx">
              <dgm:param type="txAnchorVert" val="t"/>
            </dgm:alg>
          </dgm:if>
          <dgm:if name="Name48" axis="self" ptType="node" func="posOdd" op="equ" val="1">
            <dgm:alg type="tx">
              <dgm:param type="parTxLTRAlign" val="r"/>
              <dgm:param type="parTxRTLAlign" val="r"/>
            </dgm:alg>
          </dgm:if>
          <dgm:else name="Name4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50">
        <dgm:if name="Name51" axis="par ch" ptType="all node" func="cnt" op="neq" val="5">
          <dgm:forEach name="Name52" axis="follow" ptType="sibTrans" cnt="1">
            <dgm:layoutNode name="dotNode5">
              <dgm:alg type="sp"/>
              <dgm:shape xmlns:r="http://schemas.openxmlformats.org/officeDocument/2006/relationships" r:blip="">
                <dgm:adjLst/>
              </dgm:shape>
              <dgm:presOf/>
              <dgm:forEach name="Name53" ref="dotRepeat"/>
            </dgm:layoutNode>
          </dgm:forEach>
        </dgm:if>
        <dgm:else name="Name54"/>
      </dgm:choose>
    </dgm:forEach>
    <dgm:forEach name="Name55" axis="ch" ptType="node" st="6" cnt="1">
      <dgm:layoutNode name="txNode6" styleLbl="revTx">
        <dgm:varLst>
          <dgm:bulletEnabled val="1"/>
        </dgm:varLst>
        <dgm:choose name="Name56">
          <dgm:if name="Name57" axis="self" ptType="node" func="revPos" op="equ" val="1">
            <dgm:alg type="tx">
              <dgm:param type="txAnchorVert" val="t"/>
            </dgm:alg>
          </dgm:if>
          <dgm:if name="Name58" axis="self" ptType="node" func="posOdd" op="equ" val="1">
            <dgm:alg type="tx">
              <dgm:param type="parTxLTRAlign" val="r"/>
              <dgm:param type="parTxRTLAlign" val="r"/>
            </dgm:alg>
          </dgm:if>
          <dgm:else name="Name5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60">
        <dgm:if name="Name61" axis="par ch" ptType="all node" func="cnt" op="neq" val="6">
          <dgm:forEach name="Name62" axis="follow" ptType="sibTrans" cnt="1">
            <dgm:layoutNode name="dotNode6">
              <dgm:alg type="sp"/>
              <dgm:shape xmlns:r="http://schemas.openxmlformats.org/officeDocument/2006/relationships" r:blip="">
                <dgm:adjLst/>
              </dgm:shape>
              <dgm:presOf/>
              <dgm:forEach name="Name63" ref="dotRepeat"/>
            </dgm:layoutNode>
          </dgm:forEach>
        </dgm:if>
        <dgm:else name="Name64"/>
      </dgm:choose>
    </dgm:forEach>
    <dgm:forEach name="Name65" axis="ch" ptType="node" st="7" cnt="1">
      <dgm:layoutNode name="txNode7" styleLbl="revTx">
        <dgm:varLst>
          <dgm:bulletEnabled val="1"/>
        </dgm:varLst>
        <dgm:alg type="tx">
          <dgm:param type="txAnchorVert" val="t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F83300-CA1B-4714-8BF7-149F58515593}" type="datetimeFigureOut">
              <a:rPr lang="fr-FR" smtClean="0"/>
              <a:t>23/03/2021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28508D-09E9-4504-BBBF-4036F5E1DA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62252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28508D-09E9-4504-BBBF-4036F5E1DABF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42713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28508D-09E9-4504-BBBF-4036F5E1DABF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9911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28508D-09E9-4504-BBBF-4036F5E1DABF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9911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1000 images pour gagner du temps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28508D-09E9-4504-BBBF-4036F5E1DABF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9911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28508D-09E9-4504-BBBF-4036F5E1DABF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50528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28508D-09E9-4504-BBBF-4036F5E1DABF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9911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28508D-09E9-4504-BBBF-4036F5E1DABF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9911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28508D-09E9-4504-BBBF-4036F5E1DABF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9911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28508D-09E9-4504-BBBF-4036F5E1DABF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9911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28508D-09E9-4504-BBBF-4036F5E1DABF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9911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28508D-09E9-4504-BBBF-4036F5E1DABF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9911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28508D-09E9-4504-BBBF-4036F5E1DABF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82170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28508D-09E9-4504-BBBF-4036F5E1DABF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9911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28508D-09E9-4504-BBBF-4036F5E1DABF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2141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D492D07B-D742-43B4-90D9-E7A900EE130D}" type="datetime1">
              <a:rPr lang="fr-FR" smtClean="0"/>
              <a:t>23/03/2021</a:t>
            </a:fld>
            <a:endParaRPr lang="fr-FR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695D38F6-2E9C-401C-A847-9C8AC27B6BDD}" type="slidenum">
              <a:rPr lang="fr-FR" smtClean="0"/>
              <a:t>‹N°›</a:t>
            </a:fld>
            <a:endParaRPr lang="fr-FR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C4BB3-F714-4241-9AF3-6483E686A4EA}" type="datetime1">
              <a:rPr lang="fr-FR" smtClean="0"/>
              <a:t>23/03/2021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D38F6-2E9C-401C-A847-9C8AC27B6BDD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336A3-6138-493E-BBFE-406235496D66}" type="datetime1">
              <a:rPr lang="fr-FR" smtClean="0"/>
              <a:t>23/03/2021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D38F6-2E9C-401C-A847-9C8AC27B6BDD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4D953-EB89-445C-9ABF-CB18B904D9F7}" type="datetime1">
              <a:rPr lang="fr-FR" smtClean="0"/>
              <a:t>23/03/2021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D38F6-2E9C-401C-A847-9C8AC27B6BDD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9C144-D381-4A3E-AA96-67A64E7EAB2D}" type="datetime1">
              <a:rPr lang="fr-FR" smtClean="0"/>
              <a:t>23/03/2021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D38F6-2E9C-401C-A847-9C8AC27B6BDD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00A15-D87C-4CF4-9BC6-457519287714}" type="datetime1">
              <a:rPr lang="fr-FR" smtClean="0"/>
              <a:t>23/03/2021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D38F6-2E9C-401C-A847-9C8AC27B6BDD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2C572-9CF3-41F2-A578-EA558574E384}" type="datetime1">
              <a:rPr lang="fr-FR" smtClean="0"/>
              <a:t>23/03/2021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D38F6-2E9C-401C-A847-9C8AC27B6BDD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A092B-4E9E-431B-8ACC-0493843AA486}" type="datetime1">
              <a:rPr lang="fr-FR" smtClean="0"/>
              <a:t>23/03/2021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D38F6-2E9C-401C-A847-9C8AC27B6BDD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EB84E-DCF5-4C99-A944-F6F5F9577CAF}" type="datetime1">
              <a:rPr lang="fr-FR" smtClean="0"/>
              <a:t>23/03/2021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D38F6-2E9C-401C-A847-9C8AC27B6BDD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AB109-1B06-4275-AD4B-9ABC0C9AA50A}" type="datetime1">
              <a:rPr lang="fr-FR" smtClean="0"/>
              <a:t>23/03/2021</a:t>
            </a:fld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D38F6-2E9C-401C-A847-9C8AC27B6BDD}" type="slidenum">
              <a:rPr lang="fr-FR" smtClean="0"/>
              <a:t>‹N°›</a:t>
            </a:fld>
            <a:endParaRPr lang="fr-FR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C2442-77D6-4A31-B5A6-17D093FCE660}" type="datetime1">
              <a:rPr lang="fr-FR" smtClean="0"/>
              <a:t>23/03/2021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D38F6-2E9C-401C-A847-9C8AC27B6BDD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D4DB1958-3B3E-4D02-B9F7-6F8648CBA7E3}" type="datetime1">
              <a:rPr lang="fr-FR" smtClean="0"/>
              <a:t>23/03/2021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695D38F6-2E9C-401C-A847-9C8AC27B6BDD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4572000" y="2708476"/>
            <a:ext cx="3672408" cy="1702160"/>
          </a:xfrm>
        </p:spPr>
        <p:txBody>
          <a:bodyPr anchor="ctr">
            <a:normAutofit/>
          </a:bodyPr>
          <a:lstStyle/>
          <a:p>
            <a:pPr algn="ctr"/>
            <a:r>
              <a:rPr lang="fr-FR" sz="2800" b="1" dirty="0" smtClean="0"/>
              <a:t>Déployez un modèle dans le Cloud</a:t>
            </a:r>
            <a:endParaRPr lang="fr-FR" sz="2800" b="1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4749891" y="5661248"/>
            <a:ext cx="3309803" cy="1260629"/>
          </a:xfrm>
        </p:spPr>
        <p:txBody>
          <a:bodyPr/>
          <a:lstStyle/>
          <a:p>
            <a:pPr algn="r"/>
            <a:r>
              <a:rPr lang="fr-FR" dirty="0" smtClean="0"/>
              <a:t>Denis Jean-Benoît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27608" y="6478300"/>
            <a:ext cx="2980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Projet 8 - OPENCLASSROOMS</a:t>
            </a:r>
            <a:endParaRPr lang="fr-FR" b="1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105065" y="116632"/>
            <a:ext cx="14350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i="1" dirty="0" smtClean="0">
                <a:solidFill>
                  <a:schemeClr val="bg1"/>
                </a:solidFill>
              </a:rPr>
              <a:t>26/03/2021</a:t>
            </a:r>
            <a:endParaRPr lang="fr-FR" b="1" i="1" dirty="0">
              <a:solidFill>
                <a:schemeClr val="bg1"/>
              </a:solidFill>
            </a:endParaRPr>
          </a:p>
          <a:p>
            <a:endParaRPr lang="fr-FR" b="1" i="1" dirty="0">
              <a:solidFill>
                <a:schemeClr val="bg1"/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D38F6-2E9C-401C-A847-9C8AC27B6BDD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6120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27584" y="341784"/>
            <a:ext cx="7024744" cy="1143000"/>
          </a:xfrm>
        </p:spPr>
        <p:txBody>
          <a:bodyPr/>
          <a:lstStyle/>
          <a:p>
            <a:r>
              <a:rPr lang="fr-FR" dirty="0" smtClean="0"/>
              <a:t>Extraction des </a:t>
            </a:r>
            <a:r>
              <a:rPr lang="fr-FR" dirty="0" err="1" smtClean="0"/>
              <a:t>features</a:t>
            </a:r>
            <a:endParaRPr lang="fr-FR" dirty="0"/>
          </a:p>
        </p:txBody>
      </p:sp>
      <p:sp>
        <p:nvSpPr>
          <p:cNvPr id="3" name="AutoShape 2" descr="data:image/png;base64,iVBORw0KGgoAAAANSUhEUgAAAeoAAADnCAYAAADRhBVQAAAABHNCSVQICAgIfAhkiAAAAAlwSFlzAAALEgAACxIB0t1+/AAAADh0RVh0U29mdHdhcmUAbWF0cGxvdGxpYiB2ZXJzaW9uMy4yLjIsIGh0dHA6Ly9tYXRwbG90bGliLm9yZy+WH4yJAAAgAElEQVR4nOydd5wdZbnHv89p20u2p/eekJBCEqSriCiCggIWBEVFEfSqV1FBg16Vi1KuBWxIE0RBRZrSQkiAJJBAeu/ZzW7qZvueNs/943ln52xMQlC4cHV+n8/5nHOmvDPzzsz7e/orqkqIECFChAgR4q2JyJt9AiFChAgRIkSIwyMk6hAhQoQIEeItjJCoQ4QIESJEiLcwQqIOESJEiBAh3sIIiTpEiBAhQoR4CyMk6hAhQoQIEeItjJCoQ4QIESJEiLcwQqIOESJEiBAh3sIIiTpEiBAhQoR4CyMk6hAhQoQIEeItjJCoQ4QIESJEiLcwQqIOESJEiBAh3sIIiTpEiBAhQoR4CyMk6hAhQoQIEeItjJCoQ/y/gohUishS92kSkYac/4mDts265StF5GERKReRtIhsdOvPFJHNIrJdRLa4tjaKSEtOm50iMldEponIeBGZIyKbRCQpIteKyKkioiKyX0Qirt3JblmDiMwQkXUi8ju37g4ReUpE/lNEKkTkFRG55AjXpyLS5T6PiEh5zrbniMi4/4M+P0VEjn+jjxMiRIhDIyTqf2PkEJn/GSIiF4vITw/abq6ITHO/t4rIChFZLiLPisjgnO1URG7I+f8VEZntfs8Wka+43zNFZJE75pqcbQ57bBG5SUT2A6Kqk4FJgAA3uf8twMM5+33U/YwD/YBpwJeBKDBcRK4FfgxsBB4D9gA3AXcApcAFrl0PyAdeAhYB1wFvB9qB9wPnAgeAMmC9iKwHfuvazQPeDWwDTnckWw2MBG4DHgd+qaq3++etqvtUdbI79s+BlKoWqGqBu47dTrhYClwKLHD9Xi8iV7lrP0dExolIsYj8wgkWS1xfzjjUs3A4iMgpwBzgTyIyS0TOzFl3sYj81BG5L9ysFZEf5Wwz+aB97hCR80TkMnc+r0nQOER7Pc9ViBD/qoi92ScQ4k1FlyOEHojI0ex3qqrudWR3NfAptzwJfEBEfqCqe4+w/53Ah1R1mYhEgYyIjACecucQAxoxYvTxPPBptz4CKFAJTBKRqcBxQIeIPA5kgYnufBqB0ZhQOimnvWuANqAKuBeYAowAPuP2Xy0iK4BCYDpG2IUYwfZzx08DnwUybv024B1APdAHWOCO1emu5XpgFkbAjwD3quqtR+gn3PV+CvgPYDgmkDwHLAFuwAQPgNVY3zcB38GEmAFAhzvXoe66vi8i7wC+C1yJjQHi+v58Ve0UkXrgCWC867NWd4xngYdFZCLwVdd2FHgAmK+q7xWRAuAVEVkAXAv8CJgmIn8DbgbOBt7r+uj9qrpFRNpVtTjnemOqmjlMd0zGhK7HXq3fQoT4V0GoUYf4Z7AA6J/zPwP8EiOVI6EGI1BUNYsN+BMw7RfgnUDDQfu8gGmoYASSBbqB0wBfC/8zMBA4HShy29+CkYkQaOFgJF6Eac/XYcT+6ZzjiTsnsPckghFzP/fbc9tEgIRbdyrwOXe8fLe/T0BzgTOAZuAy4DlVvelV+snHn4BvAfswsnw/prX/3p1HFyYgTMfIeyDBfSly55B053Waa+cbbrli/f5eoE1EPLfvBZhgEMWsBeUYqX/A9VcpJuQccMc5SUQymKVhJPAr1z83AJdj9+syYC0m8AwCNovIuUBMzMWgro29IvINZ7nxzf6rxFwb3wHOF3NX/M0de5zTzjeLyJV+p4nIg86SsEpEPp2zvF1Eviciy0RkoYjUHuV9CBHiTUFI1P+GEJFvisgqoMgNgutF5M+H2O4rIrIW02DuFJGLDtrkDKBcRM7LWfYz4OsiUnaEU7gJWCcifxaRz7hlj2FEej5wD0bmJwEnYqR3K0Ya8zEtNosRRz9Mm44BFwND3HYl2PP9E9e+YuTjI4+AwCvobV3KuO19zV3d8nROWz7R485lv2vrOoxE1Z3D5zAC/wpQhxHeHOBsEak5Qh/5iAMLMa2/FtNIwTTad7lj+ue3E9O4fQ3Yy7kWcb/BtH1xn0ICrTyCadJ+/5Tk9Mv+nOvP5hwzhmnKJcAudw4pd4zh7ncaWA+swSwX4s4N4AqCPs64NjxMCMjDLAebgWFY/30L2Atscm1dgVkp3oU9B98WEV/g+4SqTsWe3ytFpNItLwIWquokYB6BRShEiLckQqL+N4OIzMK0pymYJjsQOEVV3+82UbfdZZhmexywGCNHXxt9RkQaMP/r5tz2VbUVG3Cv5DBQ1e9gg+cTwIeBAuA+YAZmRt3ulr+Eac3XYiZPDyOEz2CD+BbMfN2GkYCHEUI253DP+5eOaWM+wSim/fmEEc1Zl8q5Vp/QfOKOuP8FBETdDHzRfRcDH3PnkMEsB89gWu/pGIk2Y+bvx0Sk5HD95JDGyPBEzKowFyPNL7tz8IA/um2rMEGlkEDb94WRKAHp5rollN44yX1nCAgc4K8EFo96dz0ZYBRGmmBEOoCg72KYNh4H+tLbQuG3NRoTxLJuvzq3T637PQtzcUSB32CmdP9aF7jzGAVc7dwtu92+YOS8DBN0BmKaPtj9fcT9XoL1WYgQb1mERP3vh77AXlVNAqjqXlXdmbN+H6YNfQP4rCPeCmCbqt7ptjkVGAwsBY7N2TdfRN6FDYSfdO18XkT2YEQ/HkBEhmAD5TXYwB7BiLkKEyD6Ar8mGED7Epia+xMQwRgC8/U4zAQ9lMBMDSaUgBHSiTn7RjBSjRD4af33ocdfSm+NNZfUWjGi73LXeR6w0p1nJxac9gBwt7uOvao6F3gROAfTup/GgrR6RasfAiWYUPIl4ATMR60YUUeBD7rtMpimHyHQpH3TtGD3xf/tI1eoAROSwIg0l6jfn7NfP9e+38d+nEPSXb/vovDcOYIJTL6Qk87ZxifVAiwY8Beu7Q9gBL7MLY9gwp2PFzEh8h53zheKBTxmMVP6KZg7YJbTnF9x7QGkVdW/l75lJkSItyxCon4dIYdIB3qV7S/zzcmSE1l90DaPHaqdfyKi9wlgoItOzhORkw9aPxkjtFJV3ezOKQ/YcdB2T2EaznDgBheFHMEIuNB9voINhOdiAWQXu+3mYSS7F/iaa++L2GA63S27FCNAn0S/RW/Ts//bw7Run3AKscCqXHMurg2fHHD778lZ57ebC81ZnyHQXHHnttgdNwq8DxNaku44+cAGzBc7ikCD6wIeBa5X1a9h2undLkDucLgGeBkTXpow7fBAzvpOd65dBETtWwL8Zyf32koI+u9gkvpYzjXnIje4K+7a9d0bPhnnYf3h34tcIWCH+x93x/TX+e1G3XmfhQlczdi9bcP62V/vuTYUeNJds2JCzwk5xysDml1w3BhgJjBARB4DCkXkZRH5Q841HBVE5EqxTIV75P8oPS5ECFQ1/LxOH6A95/edwDdfw75zgWmvYfv7gB8AEfd/KPCenPXnYAPY2JxlQzCtL4oRo4cN/DcDV7lttmI+uwymMT8HTMlpYyum+SqwDiPJZuAqTMNMYcRR635nMS097fb5EaYhpdz2q902HubfzLrjfI9AQ1uLmS+7XRttmNk+7c5zN739nF05/3M/2cP89wiC03LX73ft+dstd//XEQgLLW7/NBYAtw3zs64GVgGfep2eramY6Xu1O48Wdw4N7n7c4vo9i5G4fy3JnGv1CEz+mrN/7vqWnHVJDt2P6o7lH+OFg9b5keZp92zk9nfW3Xu/bf9eeQd9/8lt5xFYL+Zi2vNet9+zwP+46/0e8AXs+R6CCQ1/xVwiD2LCYT0mCLS7Pj0FC3y8I6efY69yH9YCA9zvO4Dz3uxxJ/z863/e9BP4V/rQm6gvA25xv4cDf8P8YfOBMW75bOAr7vdczLQXwbSnPW5ATgGnH3Sc4ZgpNHqIcxiCEclWN2DOBW526/7HDXI3YYFgu9x2rVgQ15XueCvcIDwMC+JajJHOta4dn7g2YprSRTnnvw/odtv9zQ3I73Tt+oP4lzHfbS7ZptzAmcaEB3/Q9lwbuUTT6bbz1+euy12WSxAef082PnF0Y37WrxL4lj13fo9h5NCF+b99zX4pZpadB4x6s5+9nPv/DHBGzn1aSmB12OB+fwXL4a7HrCJ+wJfn7p9Psu0EApbfHz6x5vZvS842uSSc+1mS01buZ+dB96jDHXe5e7463Xkuc/+TGPn7QWsbMXLe7b7XAyceol8+Adx1mD67GHgIC/J7FnN9PI29hyuAs912Pyd4P76JCXJbXB8Px94fX5C6781+FsLPv87nTT+Bf6UPgaQeBe7PGTCfBka63zOAOe73bHoT9UzMNL0dyHPLtwPjDzrO+4A/H+YchrsBbzdmcl2PkVAcI/Eu4D2YNp7CSDHpBsilbtBchQWJdQKXuXZLMe3kGDeQZjFi3ogR/hLgZNdWxu2Twghi9kGDs0+88zCBxCdR35T8R3oTb67m65O9HwjmE0eXW96BadzZnGNpzv7b3O9uLGJ4hzvPr7t742GD+imu3774Zj9Xr+NzOYSAqK9yz1bG3cOzMfP8LAIBqh2LNVBMmOty3x6mpe5w/biF3sTtWxzacu7Zd10/d2AasC8QXeCewTYCwk667R9026fcuf4IEyzTmEDRgZFpJ/CCu8YzgacO0Qc3Al84TP9cjAkDFe5/DHP9gFkrNmKFdnDHr3K/7yBHo8aEB/+9LX+z73v4+df5+A9fiNcBIpLFpO3+GKmdivnv9mCDl488VR0rVpGrXVV/JCJzMb/nSmyQOMu1uRUzie91hT1udO2XAJNVtdHtuxTz0c3HJPs7VPWTIrIQI9eLMJP2qRghjsCqZCWxAXOF298nvB3YAHoaNjD6AU87sSjcAkwIGICZGbdhUdW3YH7iNGYdaCAIGAMb1Ae7/12YANGNaTEeQUpUrt+4FfMlptz2KXoHLCm9A5/I2Vfc9eS7tp/Ecqb7uPOf5q6z3LW1hMCH2wR8WFX3H6Lt/5fIeUbj2H0vx3zfHyCIEu/GTO3Nbr1gwli1W1aB3YOEW+f76X1kMLLLvZ+7sHtYgN33fEyrfxtB4Np+TCDMw4LtPIx4l2KBiGuxe3OcO8ZOd+wuLAd+AVaQ5iOYZhwDhqvqIOePHqeqfuR5bp9cDJysqpe4/3HM6nSSO4dxwGi14ixbCd7HO7CYipg7hxHYe34T8KCqth/5boQIcXQIg8leX/iVvgZjA9jlWB8fUFcW0n3GHmb/F7CI2kEut/kWHCG5weMnWHTxu9z238/ZN6Gq0zDztocJCrjvnViQ0GBMSzoFG+gWYkFbSXfcT7p9dmADUF9sAN2HDbQLCXJgFRuo/RziGoIgKrDBtxEjvK6c8xxCEDHspwzl+obBrAu+iXsbQRqUHySVGyWdG619t/v2U66ecMcpwApw7MKsFhXu/Dapahrr16+palxVZ6rqeHefzvhXImkAVY26axuvFg09CxNcSrF7sQ17DrPYc7Pa7fp9zApTjPXpXGAsve9biuDebscivfdg97cP5nb5KPY8CRaVnXAfPz3OD247AyPxqDtOBSZInkdgEbkDi+ofhquKhwmF/vM+JefStxIE1h0KHTm/P4IJJVPd+xx5lX0/4rYbglmxpgEvuQp7bzj+r44T4s1DeIPfAKhFml6Jme5uAbaIyAdV9X6xGp3HqOqyQ+x6GybFn4IR7kkYAV6ADYwTMI0QjBRPlqDm57Mi8h7MhBcFfigi3yeIsM1i0cL7sNzVViwq9rcicjkWhf1Dt+9IrOTlEGxQ/AhwFzao7ycgzoHYwFxEYN7MFf4EG0A7c/ZJYcU7Pkbw/PVx5+UXpPBzeQvdOTRhJkhfa8vVtg+4/T33jTteIWZJ8MmnEdPGkm7dQ+6Dqs7mdUbdM0vrztH7B32Q+4Ynk4WVLy46dyhQ/cHkrGiZFg5efWDB9hXN86YRKd2cX3bpBEBOnfv5tKDZW94TWT73mEj/GV3dy37dtLu8XfPrJyR/0wI0Jo+r2qJ98uqBzU2nTu7+Z89TLTXvQ7nLnKUn62ufIqJYXME04D8x0lsIXIjdg//GfLa+AOUXoqnEBLcGjGjrsMp1vl86hj0PXZgP+mvYc96A3avBmNUjnyD6f6/7LsLy6Q9gQteVWJ56FrNYNbkypn5U9lPA5e4dmYsJZ7PcuifcdUbdtXzEtXmZiIzCnrvfiUjjQd3X5tb5ZW1HYf76r7k+/YWITMIExQdU9dsui+LXbv8oMEFVRaxM7KddH24EPubGkbOwMr0J7B35iKrucvdoOCakbHf3IsS/KEKifoOgqq+IyHLsBfoIcKuIXI0NAPdhA9Oh9rvRVfW61O33WSxS9VlglarOAhCRUqw840ZsACzBAtjOxAavcrd8qftfRRAoBEb0J7h0qcEYkfXHiL4GM3Guw0ygj2OEnMEGXF+LOhnzxZdgg5GvTePW12DR3805y1vc/x1YpDr0Npv6JlVfK/ZJOtcc7ptaOwnIWbACLP617XH7+H7Rc9z5t7t+GEZvTf8fwl03Dii7qLVtOjB5ZPed49PEj0mPL+9gQNGJLzP9+Q9y39sSic4eIaSL1NoyCscURIvTwEg03U5PuU+7Nck4zcDUqGoncHIUbwOuWIfmR5uAujP1oWefnnPu0M7OkqeWLD6nGVh2affblwBrB1x3osc/AVU9eKKLDixA6gzMtXIaRpK3YX3oz6w1F7unAzASi2PEWojFIxyPPScD3fbzMXLLw54VX2CIYu+HT3K3ERSrWem22Q/8XFVvEpsIph17r7YB14mI/2z5SGG511dglpcud/xr3PeDGFEOwVIUH8TevUWYheBC905vzWnzPiye4Tl33BHY87oEm/Dll6q63wkAT4vIMaq62LWPiPwQC7gE+JOq/sot/y/MuvUT1/ZMNTa/FAt4/LLbZxxwgqr+089xiLc2QqJ+HaE5Ewu4/2fl/D3jENvPzvl9CoCIjAZ+q6ob3P9fYqS7DqgWkVmq6ldkullVP+V81F9R1cUicj1WPOQRTCt/BCPQC7BKX8Pc8v7YAPRtzHddhxGfX9Zyn/vdjQ2yZ2ID6V30nsghj4BAS933AffbL35RnXPZ1Vjhjib3P4Np4ZWunXZMGPB93LUExU58tLk+KcpZlsXIf4j7vRkTOs5017oDS9e5WF2xl38Ey8dPGRLPdp32+LEy4rYzoucmKsqjF7W2DQcYKQ2bVuuQ4dKcmsuAIvZT4T8PFSJeWjUS75RkJwrxiO9i1x4LhH+BXQmr2tXHM77tIL8dQCFDfrQGYBgbS4BBqVThcOBkUWlw19l+18c/+5c93Ts2ReKjn0oUv+ely39+2mvWvA/3LIvIE5hGvFBVrxaRH2O+YzChzsPiEIYRTGSiGKn45mO/CtlM11Yau8+fx8h9oNvWz8ef6baPEQh9cSdQlNFbSOuPWYtOxwQK/zmzrrRj+O6gMVigZwVwO1Y7/S5V3UWgbSMipxLUEbgDCz77kao+LyIvEbx71Zjb4D2qus3VSfi0O+++rg+WuzbPx0zzp7t2JziCLsfcC4+75QOA34tIX0yA3ZJzPQ+FJP3vgdBH/dZDMVZXe7XTyMcBs1U1hfnn/tuVRVxKoMn0QFVPVdW/YYPXRzFt/OOYv3ALJo2fg/n/1gB/wCT8ORhZz8MGzrdj5su7MR/mSkxLiGLk+nssKnoJvaOqIQhAOlSAl18dyyd1PzXLH+z94hkeQZGLAwTPqtK7iId/3AxBcNyXMKI4Extg/6Kqx6jqha+VpG84/70FN5z/3vf+9NOP/c/PLpuzuX7AqXcDt81Yp+8CRqVgWJtIK8CsyOrdAJG2dAygk8JKABEkkejcC9ApySRAPJLneNmzPlLt0YK7E1arujKbFYBmLe4EQNiFK4wyhM3VAK2t1RGAIs2rt2Y0vq+74YPAtyKxftcDzT+7bM6Tf3nvNZeuGTN21Gu5dh+5pO1IbAhW/WsDFsDlF47ZhwmFA7Bn6L+xe3sLFmUOJvhtwwRPv4DMAexeL8cEQbD7+jxm6fGFA3VxGI8DEaeh+nnsXVg1vSZMiz8P06APrrzm41zMInUA6Keqiw6z3VFDVfdgUegznEb/FeDtqnoMVuQmH0BEJmCZEBeoTUoDJgB8XlUnYiVzfevUT4CfuuWfobfVKtevHuJfGCFRv8WgqktU9XhVHefI5QPqpoxU1aVY1bAVLhjoVy6QZDz24ueiS1VFVQdiQTj9gEuwGaa+j5kT/cjc+7CBdQcWMDQPG8jmYwOmH0yzz7XdB9NmR2B+smaCSlgQEGhTzn//26+I5RfleAAbfHwSSWCkm5+zn69tQ2/Neic2sPs5tVksV/gz7lpOUdWxqnrxwf18JKy/6qnC+qvmX7j1q3PuxkjoYS+9+Xhg6K6aKQJQ1smoiKdZROTFgvzNADMjq5MA0pUpBfCI1nlEsgD5+e3NAB2SzADEIgl797RHo+4hlO64+Xors9kowG7tY9W7orLP7ZOqZVc/gJaW2j4AtVrWBZD2kus9vASg0cSoEa4f31G9d9l/AOvWjBm75pufHf+liXdOPOa19EkuVHWHqp6lqiNVdTjwO2ze7KGYlroJu4cPYES7H4tLALOw1NK7RvxK4HJVnY6lBoJN7uJh9/E89x8R2YIJloXAe0VkNWZyH4ZFiv8QS1+8BosOzxXM/MC5dsyqdBWm0fqm+EbgnSISE5t3fYSItLtreVxEHnDbTRKRBU5Q6es3LiKFWHW6TZgg2gG0iM3O9W63Tbnrr4scsfsoARpd0OhHcpaXEcwk93FC/FsiJOr/f+jAzGS+5nmoKSF7wZnKqzCN8+CI1l3YNJG/sk11rqr69bGzqvoZLMo8D9O4wcyFN2Iauj/No5/f/AuCtJy+BL7lbZif3bf5VrrfH8YI29e+0wSk32MNpnd08X5Mayp117IIG5AfcsLNZFWd7vyBR4Wn5wyP3HLLRafOnj373vvzFrwA3BuLxD9akz94K0AmtbwToLOwdgR2YsWjGtgAMK+w4ADA+Mg2M8Vn1HzOIrE9VDcB5Be0tQN0SsoDiEncvXvqu59yNGoj6oqslwDYqRZjp3nRdoAYmYaI08TbWqsGAgzIVhYD7Es2uij12EaJFFXZjt6e8gMbxmIdOOrZCXIVsGzinRNXPnl93eXMLushm9cRBZjVpT9WTKcLq4Dn4wQsqNGHT6j+fb4P83cLpsFvc7/XY4Fr3VhMRjv2POzG+vB/MCvPPZhgeah5rfOx+IoI9ix/1y1fjz1XyzHB9ly3/E9Y5Lkf7HgMZlafhcV33OdiPZZgaZFLXLDoK5il6F6CyWHOdvv8Sqzc8FK3/BrsOX6ewLoEJoDfLyJL6D2ZSoh/I4REnQN5jbW6j9DOVhGpOsTy94nIVe73HdJ7eshXa/PXOXWFH8OKloAFq/3ObXOOiMwSkQeBArG5do9xtY5LsIIR12DS/Vki8jts0LgT064Hic2uBUagaeeDe4EgeGsDZo5/DNOCEwSD6AFM6vdTbbKYPxnM9ziLYNYkPwdXsQAzCDRuxYQP//nc65b71auS2EA8F9NgjnPXl5urflTo++cXa+ueWfqtnfRbMGz44huBC9OSnbRX2jYBjCk7zqwZmSYLTpJIbVvxgE0As9Z4uwEW5+flAdTQ3A+7qEpS2WaABgbuBSjIb+sG6HJ8FIvEXT/0aNQ9RJ2MmzBTmc3mA9RrdRRAC6IpgFJanIVFGrPZRBlAf69iMEBD53pL54vV9kQoF3U0rhMn9LQVsLylWKoBRLX2lM6um4AdzC576O1f/9XpQ6569DWPCS7WIu1+b3XR4l1YMNgugolR6rCshU9judxjMCL1UxB/hz2HimUF1GKR5rsxC04W81dfiz1H92LCYAqLl3gSu84tmGa9z49cV5sQZYU7jz3Y81fvjl/ltF7F4hj859GP1/gDRt5+rMVczBz/BCac/spPu1TVnpRJVb1YVUep6tudZewOVb1TVUtz0zXdtreq6lBVPU5Vr/CtQKr6F1UdpqpTVfU//VgWVZ2tqv5MYiH+xRESdW90uZdnAialX/56Nq6qD6nqdf/gvpeqqp/Teh9wgYjkY9L9bLf8HIyIX3H/qzAp/feYyXsY5pvegpklKzHpvRvTENZhKSxrMPP2lzCz4DKCoJtTMULODSIb774HEJisO7DBtNCt60uQMw29zeS+v3ofwRzIvvbuX0eCII8azP9+gjtOHRZAdN9huu/vMbts+se+8YMfJ17c8wKq376Pj3bFYslJBQUt2wFeiW2uB6gpGDzEdvAGepndmwEa62bWA0zerHGAhlhsIEBMvP4ldLQARFrTDQDbGdwGkF/Q5gF0SzoKEJWYr0n7loS/I+qKrFcAsF1r8gC0yLTwWpq6AFKp/J0AojQVklcNsLNz41CAaGJMT655v6YFPbECz04Uf65qpnYnV8VdsZEOzR+xSfs9DqwffNWjV9Q9s7RXMNlRoMDXEJ2WmFDVboyUH8WI9h2YsHYbpk0nMDI8C/NjX4AV5olgAVs3Y8/CaLdesRiOKoKgsr5Y/nQLphH75V9fwOZK3yMirzgz9TGYcNDpjjEWuJ7ec1JfgpXN3Y4JCNC7NoBvOn+nqk4hnM86xP8BQqI+PBbg0mYkZ2YrEanyUzREJCoiP3Ia+HIRuSJn/yvEZuhZ4TRaRORiEfnpwQcSke86DTsqIreKyGIRWSUi1+Zskzu71gsY4a4nkPL7YL65t2OmxlEEhVE8jNReUtUmjMgV83/9FdNcPooJJ8cD16jquVjedg2msZ6NkfNjBFMTCkFBDH8iBn8u5yKClK4MZlrfQJBp4Js4MwSRrB0Y4SYJNHgPM5n7pU67sbSZyzBT90hVTahqrar68yIfFhd8Z/xpx94x4dEOkTnfjt05VZRhkZ2dS15m2mhPItkhQ1/ZDLAjsm8IQFSig/sk6jYAZJPLdgDsrTomH6DmgKWXZUUG7I9E9gFMiWzYDiAtqQMAOxhkPuq8jihAUtIJgIhEHZGqT6I9PupU3ALq+mSzxQANWlUMoMWxfIAhzr3b2VneDj3rXrEAACAASURBVFBI3g4AT7P1Xdn2WkCj8ZHm81fN1jUtHOc63Ht0eqTH3Pz55hb/PvKb7Bm+WXW4FkQ/DGyve2bpf9U9s/TvLEOHggaFVHwtMeWW/01Vx2D39nygTlULMLN2M1Zr/Hbc/VbVcZh2vh4bn/4TC3Rsxirq/RW79/cTpDa1Yb7mnxFMJuMLJL9X1WNVdSRGvl/HnuMUFu/xfXe8IW77MZiFaiuW+giBCTyBEfVZwG3OP/4eetLrQoR4YxAS9SHg8h7fjiuIcQT05F26yM57ctbtdRL3rVj05+GO9UOMbC9xEaDfdJGtx2AFTQ4V9FOEDV5FWARsDBuYfG01gpHsLzHt91ZME/mciNx9UFunYgFhlRiZfwS4S0RWYYOh7wP0yfRYrF+S7uMH//jzHyewQbDe/feLVVyKaUZ7CfzWgmkpfqW2LEEJSf86/BrSYIVQ2rFo3asxwj4q/OyyOe9aMvnEx778R++mjMiZN1aULxkujcf1Z09jfEOrqETrnuW0lysr60eCep7o4J2R/asAxpQdtxMgm95YCtCdVzFGkWxUqeu7T3cALCjI3wLwtsiqZoBISzoD0Ei/KEA80ZUHkCZbYBcWddeouYILCl4mavNTl3leCcBOqsoAvOJ4GcAwNhUBtLaYSbzaK+0EaE83u7mkYxskUlgBEMt0roxnusoAOvJZub9UagHyPG/j1GRyDIAqLbdkzp7q91VmXHkxJvh9c6Su/d3Tc4b/99Nzhvv+2X8GU4HFLpthARYh3YA9dxX0DhgcB5So6o+xd6wCI/OD0xwFM2XXYTnS+ZjA+ji9I6TB3oXH3bWlMQHhaaxAyQUEpm7BtOl7sHfMtxjVYtOWjsTM+XF3TN+dEyLEG4KQqHujwJntmrCX8slX2f4dwC9UNQOgvctN/sl9LyGQ1g/GNUCZql6m2lN0/UMi8jKm9Y4nqKyUixQ2uFyLDTx+Wc9nsIHnz1iw1wlYtPaPMSI9gE0FCDZQzVTVYzFtZRw2cPp5179xbZa4zyC3X23O/vswgQIC8zUYWd9F4G/2p4oEG3D93/7UhZ3u/zD33YiZ5g9g5s9xOcftdOc9+WhySH9y4Xkzbrjg3AdUvUfXjvloUXGSY6at95b9saR4ZEbQ78ZvX0fSmyrt6W1/4kMREe1fVbV9KcAr0a17AfoVjjAzvHZNUE22IVJ2oHzEWoCZ63Q7wLOFBe0A0yLmJpf2dD7AfizIKxZLFQNk8QoBIhLxSeRg07ddk2qmSLUIYLeWVwJooeVQ+6lZLS21FQADvaoCgMauLWkAidX15A5X7V3RM2/1/PHS8/vMjs56//eLOmZpF3mFABqTFV5V/gR3DqnLuXk8VmRjy92/ffcVs2fPzs1dPywOzsN2y36Yk80wASPrEzHBbDmQ76Ker8QEy0dE5HOYFpvFLED+FK2/d81msSpp6tq6CxMkL6L3/OM+FmP1BHw0YyS9AHtun8EE29XYFJgd2DP7Fczf/hQ2i9Z3nJae4tBpiCFCvG4Iibo3DlWrG4KiHPD3Uvrh4EexZjl8YZmXgKkiUgFwpNzLg5BW1XqnbeTmiU7BBrXPEUTM3oxpoLcCPzxImHhcRFZgmoS6a9+BkcW7CbToLFYhCXc+/uQK+7HBDIK5g32B4+0EhUqaMFOmn++6ksD0/WuCohhz3DY1WCWqKDaIrnZ9haoO8dPVjoTZs2cP3nLVM3e/o9/HbkKT52a6Fy44UDZiRnden8bP/NXzsiL97igrffGUyNLJhSS7YmtatjZTMWU3NQ2DBy/rAmiKNI9R1ItF4qNLYn22A/Fsau1qgMa6WXsApq+3qiSv5BvRDZedfQAkma0E6KSoEiAazfaxjvRKAQRx99XXqC2PWp1VRFwQniqtKeJ5Cp0kon1QTdfR1F8VbWurHAzQL9tnEEB9x/oagGhiTA9BDdg5r59rVx+eERlph1Lvc80tY/xtrk1fNMD/nRlZ2pObO4L1i6rZ09edR2rrlinfAzbMnj37ktmzZ7/WsaOXD1tErsOsODOxZ+mDdtnsAP7LTpmfYwLnt7CUpwkExVKm5bStmNA7CNOm34eZoz2CvHwfctB/X6DehwnUXyCI9fi227+SoIoemL/8466egW/WDxHiDUNI1IeAWunGK4EvuzzlrZjZDiyn08eTwGdE5BrnU17lB9Ic5aH+BlwHPCoiJRwm9zIHlxxKUyEwIUcxLfs+TFDwSXgaphXkWgg2ERRSqM9ZPsi182nMxJfEqjn5mvMWLPAsipkF/VmOkphG7hc0GUJgio9iOdcRt/4xt7wEMy/6ZvAJBAVMlrj2DwBXquqMo0m3enrO8Py/PDTtS8Da5+JrB5TEK2bV5A9ale1eNEzJsmrcJRvKOjl2wlZv1S/KS2siQvkXYw8sjuxPTsLT7nv5+MaCwpYp0WiqRYXabZE9ywBGlx23BSCbXJEG2FcxrhRg0G76AeyORgcDlNI5GFTxGIiqlyVa5yEeaLUj4zJ3y/wgu17pWSom4EUdUaeJWe60sMs2ttQsVWnwvHgRyp4SCupUtXNfsmEk4EXjI80PrdnG0rZtIwE681i5t0z6AlRmvaV12WwdQLMWL1utQ4a7Y2/PDiw6zvbV1OXc7Fs4aNw5elU2Gy/Bgrd+U6R5f6i/av70V7sfPg72YavqVRg5Pgn8VVV9Qe6PmAAYx8j2PFxWg9oEKt2qOklVb3KR3L4v2q+fPQ/TqBsIBEMfX8SE2TU571FSVR/AnvGYqm7BrDzvU9U6d95DVfVuLNAMVd3grAKTVPVrh3knQ4R43RAS9WGgqq9g5rgLsbSmz4rIK1jEqY9fY+bdr2OS/q2YOfxw1ZAOdZz7sUCrhzCt8+9yL0V6Jt645HDNYP7f5Vik9kWY5vsfbvk7sAHvbF97x7RYP/+6T05bTUBUVf2CFHlYVLn/rNyDpb7swQbSOoxk8zHLgy+k1GF947nfee48/Zmy/EH0HW77JKa9PIQJCQ9hQsEnjiZIDKDumaVv/ylf/G1xcfMNdXUblm2K7JreTnfT22rOyYL2y3Q9u7CldNiMrryKxs894nUmI5GRDxUXvnRJ9PGBgpbFNrcvWcL0USqRxMCBK5cDLI1tbQcYWDTGzM/ZPSMA0vHicdlIrDueZVhxpzZ7IrWN0WijCKWDZVeDQL50ZnciEt9H1S4RYvF49z6ERJpMB4EVoRdRexEj6rgJi3SSZ0QUj+wHKKF1D0A6XdBoNzGxDSDlda1XNGb+6YJygJK2HX4wFM+Pkx5Lysda23pKiv40c06PNpgdVLTFr3w2jI2LatjdH8DzZMfmzVNn9nS04p2amjAOWFh/1fyf1l81P9ft8VpxLEG0fhZ4Pxag1eD+H40woI7EF7p934e9s7cetN35WFDkr16lvcex9z0OICKjRKQIE55KjuJ8QoR4XRESdQ4OIRmfiZXc/D1GQper6tWqOsRtn8ECrp52pupHgLmqOlBtvtqtWMRouYgsxoh0pIhswmolPyAixVgAVxlW8vDPqjoKK8o/HtNeV2Kklec09r/knOODWGpKOZZK5VcS87CyhIJpHa1YGsl6bHBsBB5whRRyCywsA1a5YLIYpm1/gcCEeIs7pyIsivsmgqknZ+a0488dHcEI25+btw7Lr13r1j+AEfYSd7xRWCnINFaU5VW16Iu/8b2SIVc9elt0c9u1Czjh7M0M2zB8xKL+kWgm8nhi2aZEtOCYYSWTFmWTyyYoqdSqcZdsrGpj+sgGXXd9RZ9EQjJDz43MXxzd1l7jSbTvPE5Z0rff+j4Ae6VtYhYvFY/kjS+IFu8CrfMyO9chkr+vYvwaAZm2QTcCPF+YvwNgRmSNpU21ppoA6hm4ByA/v30/QJekW0REohLvpHcUPNmIWSTynf+9RYu6ADQv2mWd19gF0NHepwOgyjNT9b7kTksLi/Xt8U/3b3y+xwT+0MzICDuKtn24tW0ygKey567s6dPcwZszI0qnuW0yl3Nzj6l329Zjd6hGe6xENVr6XJ2Wj3X39nJVb+FN55/9d7XsjwIFmKXl1+5diWPPcRqzpDyDCW23AONEpAsoFJFlInKlWI37YqwmwEpMyOzAsiJi2Hv1GRFZIyLrMY06hc2Edb7b5kcuuO1vBEFh67E0slZ3zF+7bZcDWXd83+UTIsQbjpCojww/r3oSpjX/4BDbPAEMdAPBdwnyhn1sd77f+RhxnkdQtAFMw3y/ixA/FbghR4MeCdyiVi70kpzzyS0xOB4zY7+MpbJ8CQt6+R6mVfwFm/ZvDBadXuWuZxpwo6pOxUz7iMhgTLP9LywFpR0zhftzR0OQtrYY09aXYqZKxQLctmNCQhsW1AZu7meCWa+exQQAwQbad2Km8oj7zNGjrMv93H/Xnnx7/Prlx8mambENrWNJeQd+wOxuiWj/0aOfX9Qs7cc3SvPqKZXvqBGkLN3x5JLW0qEzuvIrGz7/cHZ/SzQ6aVF+3qqvx++NSVZHR/Z2r/gj50sslp5QVNS8GaF8Y7RpqYjIqNJp6wEyyWVNAE11M1sAZq017XdeQUEnwPGRVV0AkQOpDoAdfi51fnsbQBepdoB4JNHp+gZxPmqfqIs8u/Y9lFuaU2EsAzDYbhUtrdVxgAFeZR5Afcd6iyZPjDGBSjVVu2vxeIDOBKt3l0t/gNGp9LIC1UKAZ7zJq9LEEgBedf4yYpEigCFsWVBH0wCAbDa6rr5+XM8EFSj7T09Nmph7D9a0LNzrkf3rDee/99c3nP/e12IG3gTcrqqDnfBbgj078zAT+zuwYK93YkJsX8yHPdfFZ0QwIfVDWFzGWdg7+GHgRFUdjLmPVjvh97PAPe4d+j1mvXrGCdlfxSa9qcXemVaCmd5KsWdWVPU03/T+Gq4zRIh/CiFRHz1KcUUWRKRYRJ520dkLMNL9NOZzGyRWB3gNlnb1hIichpUsXKSqbVit4hJX+ewCbL7qbizVqT+mwX4L2KaqC0XkUyJykzv2R0XkRReQMw/z312NaRHHu08LNqB91X3yROQxYKeIdDktIQacIyJrMZOgEviqf4sFdmWxKOtjCSpGnYVp0m9zy3x/Yi4yri/8AT6FCTDPuja/7NZF3L63u31udlHBl73azVgzZmziQ9+d8O3P1Vb/aVcsmn9X4rq8PNJFiZf2ru+Uoon3c+FzlVXbZxYUtux4MrE8G5XY0GMqTnnBS6+fqtrVtnLcJzbXNTNj0G7dPLuqoq1KWo89RjZtiK1tadtP5dQ9VO8cMvTl7QDLo9syAENKJhQBeOnNFQDN5SOrAUY2aB+AFXl5JQDHyGbLlW5NC8B2BmcACgparTqZJDsA4pLoBiKqqqiZvjNRK3lZ7HkZgCatsLStYiuQMoyNhQCtLbWVAP29igEAOzs3DSfHPx1Pt62MeqkigIVjpKem9GcPtFhOtuJ9J/OxEdhNTaXHlVt2gWrm89w02N9+w/pZbdAjODI5O2RVPokeV0l3tuPlFc3zT3R/Pwks/fEnfjnl1e6fw4UEwhyq2o6VB91JEDR2PSYATseIPQGc7ixLU7DpIeep6jzMveIHO97vtOybCNKrDsYJ2KQzqOoc7HkswATy/RiR35bjV08dpp0QId5QhER9ZPiRqmsx85dfE/hgLfiHGAndjGmMWVUdi2kHH8FMeH0JIk4vwTTO/lht4vmYyW+VW/4EFjXdkbP9b9z+5wNvc1r6CZgJ+kYsx/hEnMkOy++MYBHTyzCLQALY4gpOpLEI8QQWXRvBJkr4EEFd7x+4a/ggQTT37zHToE/c57trFkz79uchLiZ4vjJYdOxEt11ucRS/zOjtHGUt459dNmdYd16fR6++L3tRPEP+Bf3qGvIkPewX8RsXRjoyx0cbOl78C+dObJHytokTn2pKSWbi8ui2F0aXThsbkwTpjsdWtpUMntlVULXzyoeyjfWx2HGb4rGt34/f1iQdmWmkvH338vENffo0jgUv2yKdk9NkOvIihcckIvkH0OR49Tr3Z6P5Y9LRgpaiJKNjGU3ui0aGAfSXvbUA0pkpAWikXwQgv6AtC9DhZtCKRfKcr9jL+FHfPlGXeV4WoF6rBMArjhcCDGFzjSpee3vFYJTmMi0ckNXs1qTXWQnx9RLJLwOo2fOKX7qVB2fZeUVV60/r7JoEsIs+L2/TugEAWhJ/0Z8+cxDbFvZl5yCAVCrvlT17hvZEV8c1unpqZtjb/P+q2v70zt/6uccASLRmZzQxYuHPLptz2NoBOfv7M73lLvsfFzhYg1l3PoIR9dXYs/cL7P1owp6ht/kFhbDn6mzMRF2IWWnOwt7jp7FYiwtF5OxXOa/rsLz/GPD5nPZDhHhTEBL1keGbmsdghRbucmZpAb7vfFvzsdKZfp5vK2YOBhs4Zroc6eeB0U6LnoX5Zf2ZdnaolVtcjGnhnZiGXOIGibiqrnDHnQq8JEEx/9tdTmoTRtbVBDNblbvtr1abJADggIj8ESPoaowsL8cGxSKCoK9VBIPVaEw4Ebd+KUEFMl/DBpu1qp9bXotpJ+ra7cTSXDJYoNAWrEZ4BAtM26ZHUbv4hgvOf7dq5oWXpn61IpaVIdf+Nvvyvlh06nUVfeafEll2wtsiK1fGVh4YSEYj32f2+rz8zuNqaje++FJs45CMaNGM6ve87GW2z1Cvbe+qcZ/cMnAPM+qaabi6qnLHeNl6XBUtrfG1LasXc9woFamqqdnyMkLhmmjDMhGJDS+ZvAqIZFOr1yIS3VM9eZ1A3oRtul5F+myNxbYnyAzOI9VN2quFIJc6P8/krk5JpgESkTxn2vf8fHPSjqj7ZC0ecbvWJAC0KNYH1Uwdjf1UIzs8L1aQT3wrQFt6Xz1AJNZ3l99P/RvmDwboirO2qUIGApzU2bXJr/l9Q+aDPSVL0+PL7dlVzV7OTUbeiq5Zc3KQh6zo6alJCNIzZqxvXfxye+ZAT2oXRLckSj40BRPUfvizy+Y8+LPL5hx18JWIjBaRkTmLogT126dhfutvYyVDr8DiGjYCt4jICZhweCMWtb3V7Xcx1rfvxyw5TxK4l+bjZqoSkVMwobFdRIa79+15zDIVEnWINxUhUR8l9DAzUGGlN8Fe+r9ig9Ts3F3d93MY4V2IBaD52AJMc/nMx2MmNzDtoQ+mTd/ulj2PEewqp1F3qk2IAFboJI1ppSMJip7E6V03exbmt/PPy/c952HRrv7EBVVYjmkEEzgKCNKtriCI7t6PaS++/9mfClMwn6MQFDxJYeTsCwU1mHZ+mar613hI1F81X17+wj3/gXY8kmr7w/p0onTKqrEXzx/exAlnLPYW3FtaPH1dXnzrb+LXF+WT6pNYsndpgwx82yJmvTxy5MI6ItnKefHVL/UvHDm9IFpyINXx8Ma24oGzugpqdl7xUHbryrzE9L2xSOvs+J0rI01dozyNVM/n5JcHDV6eBVgV2xEDGF4yOQ6QTVpBtqa6GV0Ax6+x/PT5hQX1IkQnypYtKH3Jep0dFFcCJPK6EgCdkvQA4pF8m/JTs359alJx+67IegJQr9VFAFoYq4uSaYjixVKpgl0AVV5pC0Bj52YFiCbGFgKIl9lW3Nk4BODF0dJD3lc2twwCyGik4YHsSRZElhdZomWJkQAD2LFwAPVDALq7Sha2ttT2FNup0pLn+mqfnv/JbNeypfvn+CZvgFSi5INJkURPQZRINjXupPlfenbNmLG5s2QdCQfPxR7HXEbFWGDnp7GKYf2wd2gaZkU6HrMKqVt+PWaRKiAI1vs+lpv/Pqywzqew93SqO9Z1BBadLzqz+Wex5/avR3n+IUK8IQiJ+ijhNFufiMowM+9SbGadPCyQ693Y4OCbCx/BfL2o6s3YBBlXY1rwEIxcZ2Ja6WSMCD+hNgPRg5i28GEsSjWLae4l2Gw/5e68Brtc73dj/r3vuWNXuM8vCapeKbBBLZioCxuEajGC34UVenjcbedrQlFMM78Mm79XsIHLT7OahWk6/oxZ/kDdgPnvwcg5ivMfqurpWG3mBrUZh7Yeqe9nz55d8Hxs7Q01BYNunF717nmabTox07Xgud01U0/cU3XMK5c86Y2rPcC+i/rWpiKSGfDr+I8WSUv6xMjurmW38IWKbCRaO2r0Cwu2RHZPb5fulhNrP7BBs7uO97x9O1aO++T2EY3MqGyl+dqqitVnRhaNzyNdEa3vWPwAF5Cf3z4lFuve30Hy2G5SzYWx0olRiXWqt2+0qnqtJYP7A0zcagFa8wuMfGdFVu0XEGnL1Pu51LFYsgig06WaJyJ5zufpZfxgslTM7lWVm4u6QatKFfYTlYIS2vYAdLT36QQY4FX4gWS1QDaSGDEaoKx1S09//mVmZDBAseetHJFODwV42Ju1QYlEANJjys0do+p9npusOIqSWbXq1H49N0A58K7U5B6SVtWupxvvKSeneEg0b9KCSKxfoHmqHpi++LpELJs8Fli0ZszY0490j127veZiBzpcnn81FiwZwyxb6gTV5ZjGu/agpp7E/Ndd2Dta79r4LubeyQCfVNX9qnqOy4meSTAD2BXOSnUrFnz2qkGNIUK8kQiJ+sjoqaaEabgfV6vHvY6gOMc8zPS70+2TAT4pwQxUubmc92Bm7jUAqtqIkd8zmB95iarmpl79AXheVZsxM/xYLEd6OjY4FWGD0mIs2vq2nHOoVdUrD3FNO9y3Pw1lIaa51GBE+gGCWare776jWIqMP/PXJAK/9DMEVZtiBKZKfxrLNPAwFkm7iaBi21Hh6TnDa/r1W/OrNdGGL66K7lgwtHjiSYOLxi3OdC+Y5mUb168Y/6n+qURp6ge3Z/cnkVFfqql6/oTIyhNPjixbEV+6vzTjxep+xhcXVFdvnZFf0Lr/8cSyzeWJ2rf1SdRtTrc/1NRe3H9WZ2Ft4+cfyW54tqBgcneEgsuiD78U29iWv5/KKXulet+gwctXIMRXxnasFJGCocUTlwOVXmb7ai+aGJFMlO2uaGMkqro6z6adnBlZkwGItKT2IZLYT+XuaDRdDsEMWvFovpsr2cti7hGScfEAKrPZOECTVlQQld0AdTR2ALS01CYA+nsV/VS1bX+qcQTE14nklQL03zm/GCAZY319tQwBOK+1vRlAlfR16Qttko6IrPPqCqYA9KNh4UC2DwVoa61+oaurrCegbGJ20PICEj21vje1LX2xLb2vZz1StDhWcNpJPf9VvXFr7thY1LXL36ZM4f73/HDCx1/LvQ+a006sSl8Ms/h0isjXsGd2ITa16iRMMPQn0Lggp4k4pol/k2CKzHDGqxD/bxAS9RGgvaspTVLVR92qQixFZIKqXqI25+yLTjNswAK4urCc4EEArtDI94H+4uaJdm35KU5twAdEJHcAOYGDijO4tJJvYGbpDsz03uW2nYsFrT2P1U1ejpHvUFfu0AOmiMhogoIbuwlKfXoENb3LCQh4N0bqcUyTHksQTFZAUOfbI6jgVk0wccHFWGnUF3F1vTWYt/iwqHtm6YjlTP7tsOGLz+1T0bBiQWz95KbIgbUzqt87sjRe2ZRq+0ORajLx4rRv7ChKyoQvPujNn1tYcOLzhfkrfx2/obRAk3XxZfsWvsTM4+tlUNPEY55qOCAdx++MNq8+sfYDLeodmOllGzesHPfJHeO2M72sg9SNFeVLLos9VC1pb7K0pbf8jo+tr6vbVAewNtpQDDCidIqlUiWX7QNoqp2+QaB86C42t0QiIzzwRkd2lABEDqSSAA0M2C2i1QBJ0nGARCTfLB3q+ROa0B2374qsl6dKVwcFJcQjrQCD2SoALa011Sit5Vo0KOl1bgAikVj/Pe4B6azes2wCwEujpNEtS13a0joRYKvWLt5FRQ1AZnjJXrfeu5yba+0nHavXnORPkkJMo2uOy4w4wf+fynavWLLviRyTt+zJK/3o4JyUQmp3vzSvbvfiniA0Be8X746s2V4jd0y8c+J3jnTPj4DjMZK+ELNg+ZkBl2IFU+7BXDI3YALsd9120zAtehpmMr8Zi+cIx74Q/28QPqz/GHpyp0XkFhE5+aD1h5o5ay3W3yMwor1XRO7FUrHOdeu+C3xLRM4VkWaMgJ8Tkacw7f58EfkmwcxegqVSrccGp3JMqz4D81MPwbSNqwgmBtmLCQzPYCR6wB3ny5iW7D8Ti7EgLzDSzRL4n7+EEXYSI+yn3fI0vUl7HabdxzGN6Cxs0oRXxZCrHp0kHen7r+ebU+plYOP4CXMGFBYd2P1Y4uWKDkl2nt7v4mxMYuXJ1rs3pOLFx64ad8m8Gev0xGM36coraqv7pCLZytvjP3wpsid5ghxIbf4vrm3Jz++YUV2zZclT8eWSHyueOqBw9Cup9ofbO4r6zeoo7Nv02ce81X8sKR4Zl9Sw0yMvvRJf07LzJWaOlGh2ZEnJnnXdpCe1091UGq8cL0TSXnpbDcCummkewKw13k5Eitcl4lsqaDMBrc2mtdzO4HYRCqLRVEtaMvkAiUieq++dzYJp1N3O81/hZQuy2NSZmm/FToaysVCVTEd7n8F5xLcIInu761sBoomxRQB5yeZVEc3kATw4KzIQYEAm83KZ55UD/CDz4Xw7Jo3ZIcXHAdTRuGgIW4YD7Ns7aHE6VWhTpyr6zvQxWT+ATFW75zTeW5TzjGi86N3bJVLkT7VKfte+RePW3NnrffjbVHluzuTIDPf3mol3Trx14p0TX3XsUVeAyAm5p2FE+12Ccrn+M74QeydOxrIzkth7NQ8XKKmqs1S1ErMY/Qp4UEQqDzperzryqjr7aAIcQ4R4oxES9T8Al+85FQtu2QP8XkQuztnkUDNnNQCnOX/XM9gg8yKWnvUjLC2qzK3LqmofVf0gFhnu4+tYMZLcmb2GYb5rD4tOTbn2WjCNYhNGxi8TaMwTMBNgxJ1HEVZudDdmbgd6pqhscW1uwkyNu1wbK93yGmwQ9dz+/r4rMJfAXoJo8d9hgT5HxP5v959eQsfDied3l2tKOiMIzQAAIABJREFUvW/wo3izVKSPnfIosUR3/IG8hQe8iPQ9Y8An1qDt09Idjz67u3rKSXuqJi3/6gNedX43JZ/oW7t0ZmT1iW+PvLwqsWQf7Voy4UHOfW7U6BeqMpHUyGXRbS/MqD6zCO2Ykk1vWbly/Cd3HrtJpxR0U3hHWemL347flZYDqSleRoqf56QlQ4a+0oQQWRbbuk5EygYWjV4O6THqte3qKOo3FGDKRo0AzCsoaIqIVlXTvFe6s+UAOxicBsjP79iXcTNoxSP5LqDPy4grO+sTdZ+sV9RFXguAV2TxUEPZXKUa2a4aTVR6xQcA6jvWFwOZSGLYaIDa3Uu6AFIxNm6vkWEAnzrQGgFIamzLE970YwGy/QvXE5E4qno5N1UBqLJ3/frje3KgK7X4+f5eRY/VY2v7ykUt6T099b8jsUHzookxPdNjipfefNzi742THN/1qkHy7O2nRwOzODAhmRy/Ysv2O5hddrSzTp0H3J1TGKUTC8I8CXsen8WsWKdjmnYMEzwvw0g9H8BFcy9S1W9h7+3Aozx+iBBvKkKi/gehqllVnauq38YK+p+bs/rVZs46DSOz3wTN6TZV/Yn7P15EHhGRGkxj9usdb8CZr7HAtEL3/y9Y0FkrptGOw8yA3QT+5xPc+ezF5p9ejUVsz3Nt98fI1w8airn2izF/s++Tr8TMjVPcsfZhwWKLCObz7cLIf5H73qOqo9Wm8+xJCzoULvn5yOPKpP1v8/O+2Fyk3dV583ft9zKRkq/wkwPdkfw+06Y/uDMbTQ79U2LR8sJY6fTja8551kuvPymbWvvyyvGXDsjEy+I/uCO7dk1e4sQHSote/EX8pvKibNfA2KoDzz3ABWM6IkVlI0cteGFJbNMwjUQGjC2b9UK686+RzsK6mR1F/fZc+jdv6S/KS2v6sW/aKKnfG9vU+sr9XKhlZbsmiHjpjdGmaoBRZdM7AckkV2zQSHRAR0Httn77GQzwQqH5nqdH1m8nq1aQhP6WS53f1uJh80zHI3kukCvb46PuThjJlXnZkjYKzU1QHIu71Kz+yWThboD+XmVMVXVn16aRkFgnYsVW+u+cPxxgyQhpABDVvWe1dxwL8Pvsqduxm9ieGV02GaCGXf/L3ndHx1Ve2+9z28xIGvXebdmWJVm2bMm25IJMIJSEYAgQ0wkQQksgIQ0IhBIIJSQQAgYCIYEXA6EkOGBaAFtyVbEty7KqVazey0iafu/5/fHdkWRjG5KX9X7JezpreXluv6O599vfOWeffcrmomU+AHR3L6w1G28AjLGzvEunyGE+w1tbMfj+VAgcUOvUkPNnKJbx+PK9j0LRPVPlWP1hKLv/UmkmMxwZXt/OTd19qwFcAWDTFwTro4RRINItGRCRrQkIwuR8iHrrZyHC4JHmMTqmqxV+SUQHTUb3LgheyKzN2r+9zQL1P2HHqffMgwCrk9lUzSaEKIODmQOdf9YTkdUMxa2DyWJl5n4IUNwOQSa7CAIEuyC6WTEEEN8GAfoqhDezBMITt0J4siMQg9IVODrnHSitKoEYzBZimqkdDsH8boHoduUyz7HDXP9bTJezfAUin91i3lMlBFkn0NjjC9nDV2Uvq7RZ/74+OaHeTpM52y23Nlp1T5qltPeIx9BSbsNTzVA4Mz//3f3jknPlx2p1SXLQguIMe165z/l+hmGMecoL7uiMHaUVl2zTt/88KjJjVOGgl7RH9srdzkJM6hMP4+6a2NjWFRbbuFGi1lYsilgzV4J/vt9bu7cm+9reonpeIvko/h170N5fqL9vlzsmU4YQvWyIor3x8U17faRnj9DkkUgtbiEAw/DWKQDQG7+yXTGQHOXg3gZNiwaAVVLNOAGhcOv9Q4gOBgCrbdzJ4m8LVQpUuE2Hvl0aJDAbdoPtQ2x3AwCHqHYZepcCXZ2YiPQAQLIRmWCw3uIzPGGSkjQIAJLuPWxzDyUBwOZCKQkAlrk9tSqgMsP1K/9FSwDAiNT2QZXChDf9RAQAGAa1t7Ysm9Jqz9FTDtigmZ42e7f2vKIyOACqE1ropTYiU/+bmTMbX60Nmeye8radGg7ddp2cyzRdd53o85e92dWzUpoedzaMcvBT6bdvOek4dBxhFBczJzOzBQKIvw2hUNYK8S5eAMH5GAFwFjN/0zzP15k51+SW3GrqG/y3jITdRURNZipsKxGdSAkNRPQCER2vx/zMfW4goiv/yftJNycis/a/yGaB+p+zY+s9s3F07fTx7F5M12yeC1EGFTArhGfaBZGDG/rM0TOMmTPN4wMdqDQIgPSYyxMQ7PBAztkOAdxPQ3jOBMHEViDKw1aZ9xALkecDRHjRD5FT/5J5jTkQvboVCIKYDpG//sQ8PtM8d5p5fAYEW/5zbVfhuTnry/jj21/X9x1R1VXrkxPKwml8cYnl+zWa37fQsr2vdpxDF/0Ev6602sYLcxZ9WnpEHlxXrbTvyo86Y1GEFjfodfxp3Kvasmqyryk9bzfnp/Zj7JLE+LYCalh7plRRp5UPjLXxnNUHaOnhRbkfd7RJAysnJA/nR52xx+/8JHzSFrtiIiR5+JsfG/sejYzQCqghP8yYiJL63NWv4orGlJQaCQCqlNZWIikmwTb3IBtj2cy6rz9mqQIAKxq4dZIowwf4lklNCgBIDm+PE8GRAGCzjftBsPqguxTSBPCxrpu/H1waSQDGCaBejtQBgIOVKDscgwDgGIvTwJiM5JD0Md9gNwDIFpGfDh9t6gIAn4yWlgSaBwDfHRmLAYBaTts7hpBwBnR/dsRcAIjGQPk8NGUCQFvb0s5A4w2FpYaV/vlTCmQdk/W7Rrx9UxNTxVpUJclR6YHl6KHqkqSenYEcNPwSOm69Xo71qlOtPBHl1/e+09mdp8yIMHlZafuq5xfrITzif6VVmQTQtcy8/V987mPtZoj3ZwkLPfGHAPyNKNBvfNqISGbmbzFz7clOyMzPMvMX4nLM2v8NmwXqf8KOrfc0Z+qD5rb0GZ8rmXmd+XmqZhMix5w645QvQIBbLzM/D+Cp41wz5Jjlr0EA9SREJywdIhTdBpG/exECqLdD5OMCymDfhACFQojcdoDN3QKRcw48E4Hyqr+b+8vm+VMgJioN5nnZXDcEkZc2zO/3NgTA32nmFU9oT13/Ufr+Jbd+2JL+1Zplzbzunk16SQCsY2hk6afabfsVjy9P29lX2YvEwgdwf2lkZHdx+px9pRXK4YIuebj19MQrNE2SE7zjr1UMxCw9ZSA6r/6Bl3V9CPLiJyLDtj+tPhkT4nNmKE3jO5/Aj4NVmys/Oqat9kO16sickNylFkmL0r17y2qyr+0vPsjZLkNaUG6ztN2pvLJfaRzzlaNonmJx5Wmas79NGkgBgMywFaMAQg1f6yGXLXoBA7yywfCByHrIojWnUV8kAEhjXocfSgIDbLWKJmJueMcUSZUBgKEbZKYEXBpk2ew01sXREgM6W+W4WPSZpVmxsRqUZgJJPc5mAPBJ6twsAEjq3h4GAPszqB0ALIZxON/jyQKAn/svjwQADlLKOVhJBoCb8UQYAOi6Ut81o/HGab5cjwSSAcBv+Br2DLw7BdokRe5SbEVTIXDNM1qZW/P8VA6agdHbr5Z9YyE0RTCz60b1+53dWZqI7ojvz2rzWs8TQV2ISQBwbfrtWz6Xu/CPmuldfkpE1aY2f6AC449E9IxZfdFCROuI6EUSXbb+OOP4M0zd/n1E9AaJTnfH2k8AfMcsIQMzfwQRVg8onk0Q0a/MqosiItpGRAXmtmtNL7yciJ4noqfM9fcS0Q/Nz9uI6BFzn0YiWjvju203720fEa06zvfPoem+ANXHRAFn7T/IZoH6f8CI6H4iOt38vBYCBAuI6FGI3BpwdNet78z4HA/Bdp1xOto4Y/kRiN9xE4CXIAhsORCKZj4Iwk0EBKBOQAwiXgjSWjOm5T+vgSCdBbz7NyDA+TIIQpkOEfouM/cJgLwCMQnwQEw2CGKy8CaLTkNTDSGOZ7/acE60Z/S3b+u+hp629K+srV9waUlOOxc/+JK/9IiiFK1PTihLlAYL/q79uFxx+lZoZQM76ymn+DncXJKcfGh1bFxL9QdqVfyE5FXOSrq2GfrAKp97166anGtTIIWF3/WavufFsND8do38f9Ie2i+3TSzxuaWg53HTzsyFOyMc8kRBpzx0ZFXs+hq/a2ey0xqZPxGcMnrpNqPi3ujI8Qvl0gWKy5vHLqZdtLY6Le1ArU5GRj+NNcZYkzMAQPccGANJUQ57euPcXpGnLwmyDQTBM0eCodOYzwCRZRhR/RbNqQCAi7zjMqmmd2noAaE4twWKyiy6bnGsAkIfiOQ0tDIzvE5neGokm0QyZ2MiyNJApAWDeSxq+NAiAHi7UEoEgLMnnV0AMMmWuj1GTjYA+HLCwwAgigfKF6BhIQA0NhY5A403IozgnSlG9GIAYGb/tt4/M8Mwm65IHVroJVPkMjL8R1ZWPDiPIEh0DHh/eYHUFiCxAYDNMOo+6OxKC3TsAgAnaw2rPU+GBcrETPtR+u1bvneyZ+UEZoNQHNtg6h2cOmPbbwG8ZE6ONwF4csa2CAixnu9DVFAEmnfkElEeEUVDiBOdblZwVEKkmKaMiEIBBPN07/aAVWK6EUgwRDOeJcy8Y8axiQDuhpgwr8bJZUoVZl4B0abzHnNdP4Avm/e24ZjvFrAbAPzGFIcpwHTTnVn7D7NZoP4fMGb+GTN/bC5eBgGgiyG0sS+GGGi2QMzOAVOy0NQffgCCXNZARM9C1EpfTES+GZcYhqgfvcQ8fzIE8PsgyqECDRpcEL+5DAHg8yBC4YH65zCISYEdogYcEKx1q3lcPMTAErh2prk+GCIEHuhZPQjBZj+pdd6+3fr1tO+9GKHFBfkm31vid5fv7E5cXXxg0Q3b5nfjlF++qO/skJWV65MTytKknpXvaXfslsa8a9S9g9tKceopm+mC3Qsyd2bZw/qH3tL2TCqKNXNt3EU7dHfZcsPfPVhecEdXVgetWXeQD12WGD+ZKx0u+qpUdthSPtixA8Ur+6R4Zd78Pbs+UWvUaGtyoV2NgN+9a8+hnGuHztzL83tJzjuiSd6r5I/2KfVjjW/iEiM2riUFAPYrrd0SycnRlqQ6w9+ZDAA98YW9Fh/m2zw8vttmBRGsmdRxRJr0BwFAF5IHVNUdBAAu8jplkgUAsm7QdI5aCfSi7uAYG2QaAoAMHA4yDPkIs6Qm6ZEyM4+OevvnBvLTNtdAncSG4pPQdjiJFoDZuGlkbAEAvKifLSI8Kh3gSEs2ANyIJ0MAwOu17hscSBdMb4bjLO/SKa+ry9m0Y8jTFQAQvxpy/lhAVAXMzvz9v/aofmd4YP9Np0oVlQukvMCyZnDzBx3dsaEGhwXWTbC1tsjzVNwQwqJnPgsMGP6U4PXxW6vO/7zn5pjokouZU5k5xgSkWzGttV8E4BXz839BECoD9o6Zoz4IoI+ZD5pEx0MQz3whREprpzkBuApiIvqPmg7greOsXwGgxIy0+XC0rPCxdrwqEhXA8ySkh9/ANAl0pu0GcKcpDpPG5nM1a/95NgvU/2IjortNUN1BRK8S0Q/NUNuFRPQtiDIsDULq0wEBss0QQNdrDgoaBIDaIMqvArnnUyHC2tsgPFcVYmAqNvdpM/8niN7XgChtCYcYMAwINqwTQj+8B4Jw0wHhLRsQObZWiLwbQ0wgWsz/A2QiHSKffQ3EIBLQ8bbBFKMwiT0ntT9rux72Slj55cQr41KCF1b7XTtW+SY/KhmKzl1XufSHpan9tOrXz+tlHbKyYn1yQtl8qaPor9rPtsuDnnXKodHSN3BJ4S5aW79kyUfhitUR8qZlT218UPrazLAVld6JN+1eRUmvybl2xw1bjAzLBEXfHhO180n1t3Eh7oks+chk1QO4rz8urrlAtjrCq5QjFWvjLujWPXsXOC1huRMh6Y6LdnDFXdFRHd9X3rRLA+5Fg3p0zogUERwW3nOoUxqex2DODFvRD+gZhj7SORSdG0SAnNfCjc2qGgsAhVJtHzx6NAB0IM0hK74wAHCSxy2RYrLJjmJ9q0FmL+oujg5lTR4HgHS0RHs8wQMAkGxExbr1icMASNayQgEgvq/cDwDVc+kIAETpRlWCricwY+wZ/7nLAMC/IMwDABE8VJGF2mxmcF3tKYHJFbL05P3BsMQCgG74m3f3b54Kp0rawh2ymjblTc9r/ktV6PiRwGQOO7Kp5G+F0lSIXGE+8l5nd0ikYUzVKo9xUHWh56nkMYRMgTvEQ+byZ4WV+7PD1wH4U/zWqpklif+onQPRIasa4rlffoL9ApUZBo5WyzMgokQE4O8zBI+ymflaACCiOwHAJINOEk1HEEzLhwB8AHCzUDP879jxqki+D1GaFugtrx17EDO/AsGHcQF4j0S73Vn7D7RZoP4XGhEth2CcLoHQ3i6YuZ2ZX4AIs3kgGNgNEAOCDuHN/hSCnOKCaDbghZjxl5rewiMQnm5A2hMQHrAHokTrbogXeQzASnN9oLaZIELfKea1rjaXkyHA9Vzz/xvNa5RBKDjFQITnF5n3RRAedidESdh55nUSIEq+aiFA/qT25ptrbppUxr/9mmWHv19y9BTFnLskJ3z1Dt1bU+wdf6NkLDR9bdmKu/bEj0jLn3xW39slKQXrkxPKFkvNq19Vf16idDmLlSbH7o24NauOsofzC/426VbGF36gVm1fErFuWbQlYdzjeLm5P2rJ6sGYpUce+YPe9VGQrWifTR19VXugSmkYmz/qC5v7AX314KLcj1v3Ky3zrap9UZw1bcDv2lpxKPvqka+VcVqtqi71KJ64NVJNr9w+WfUaLm9IT68aZuLkLmm4JsE2NxkAdE91i0cLyzJI8hXV8YSbKMNN5CqUar1gpMBgXwdSfUQCuCbJ45NIEoQj1jnQ5tKtkRZiGD4A6OHIcA6SfWDWE9CdPDER6QPDFcX2uf3ujgkAXkmduxDMnNizMxMANhdKcQBwhWPcDQAVnFnlhDWYCa16UtByALgRTwqv3mXf43DEZQGAzFJTkUkgY2a9tO8NtwFDDP5krVKDzp7KQ0cM15Wkdn469Ru3xmHHk+vlKZETiblnc2ePHKfrgY5yGGL7/iLPUxkTCAoI4oivDgz6CqJa9NSQAOM8CMDm+K1VR7XP/CJGREUQrO8/m+HujzGtlHcZBF/ji9oeiBaa88xzBxPRAhIs9jtn7PdLAE8Skc3c73QIz/2VmScjomPL0CoAFBNRBAmt/gvwj1kYgB4zCnAFpifRM685F0ALMz8JMT4sPnafWfvPsFmg/tfaagCbmdnNzOMQzOoT2as4GtBGIBrVBzpeBbzgY0tIGIKNzRA1o90QpVVfNZcDXavmY9ozCLC/X4cA3yFMl2NJEAzyayG8ib0QE4TTzOsFumK5ITpqWSCAOQzA6RDRgEFzPwD4gUmIO6Fd8+n9xeGRPb8pLHrjiMU2bryjVSY3KN17F0WsWbs69vwSw99R7HX8cfekLaZgd+HPq6LG1cVPbdSru0lZtj45oWyFXLfm9+ovt8mtE6vl9snqX+De2B45QS1YvrmpSx5ctU9trTw14dIwq4Q0n3PLjprsa1Is/vCkG97jXTfExwbNl9uWnSvtatMqBus24ZsZHOTPiYxu796qHtq7KnY9dO+hJS4teOFEyBznuWU4cF90ZO3PlRfHldbxsD1YlRFsH1pEkt+9X2kdkSUlI0yNbtW9DTYQhYyEZ9ZldXAoiJR9FsvhRVKbjQCFJv2d3UiWiBBGkt/thEcnSKZKmG5QwKNWoYUZhp8Z+jBCIzlYgQy9W4Gujo3FWVTILRJI7pxsDBX5aTVI1j31Fq8jxi+hoz6FFoJ5/FLHeB4A3Ou7Skwk0kI6QUThPFKZg5ocZvhqZzTeOM2X65QgiVIzV+v2fnd7IMc6bAm9PM4EKKje8f151U9PhZBHg7DvzqvkKcY3MQ+80dXrTvX7p9pf9nF45SrPb7OcsE511gIAJrR618Q6jSjrseVMKSE8/tQnn2Z8UUGUgCVApHkCtfrXAzifiLwQVRcLiKgSIqp0FxE1Y5r0FUKiZ/XXINJIqyCIl28RkRtiYvoxhPJfoAfAJoiJ90oA/UTkgXivNzCzi4jaAGhEtA/ARUR0CcTk/TUAt0AoBJZDSP62QUywv6htBHCVSVJbiOne9TPtGwBqzCjdInxBVcBZ+/ezWaD+/2MSxEx/F8RLew/EIPMMRN00IF7eVAhdbZs5UG6AkAsFhHf7JASAhkK85HYIwA8InYRAEErGze3XQjCy7RCs8EoIwP+qua/P3M8FAebR5jqveY0dEKCtmtfuh8hzf2KuO5uZ/3ayL57w1/Kk9+jcN2/Bc/vcsiWhYPnb1siojqYdSv2KEvVQSXLwguKzkq7dScZYgWfsdzVuzbZwZ9GDjXaXbf7Gp/W6XlaWrE9OKFsn71/7lPpkqVI/VkA97rY78St5UrOmLl36/p79cuvKTnl44Kyka7vZ17xK99a1VRTc0VN8EIUL2tl5XXzs3sfVjUlhE2OLqMfd/kv89MDCrO2hHXJ/gUsxwjPseY0+10dVh7KvcVy4w4jfbrEujpX6Fqbo/ZE8qo/vodUtiQmN+/poLMsA65lhK9rBEznMfndPQtFwqBMLJIP9JUG2kViMJgKANOYdGER0EABYLM4BF3lBEF4YWDemJERVaOGGAQM0BBBxiGoLwXg/ADjGYuMiOGSImY1eV+t8SUkZAoDIkbp+AKhJo2YAyPT6DtiYg0Y4uLqW0zMYGPLPCy0AgBvwpAUAHI6Y3YHGG+FG0K5UI3oJAOjsb93R/5epemol6MtNJIUmAAAZetfKigdSyayn9iho+t71coYukwoAxDz6p56+4QVmly4A6OTosjWeJxd7oB1VrsQqHfCsiw/nYHVm9QMAIIb79jyOm87EdCe4E9ox+eqPICamZ5iEy3Rm/hLEZPYRZs6B8KrTISJWhQBuYaE57wZwvikzmg8B1lshNA80iGc7lZmvxnSf+oAuQjREvbYFYnI+U0L1LpPwVQoREZsDAazLIbQU5kNM8CMh3sejpEuZeR0zB9YPBioomLnJrDhZwsw/CfwdeIaGPjM/zMw55r2exczDmLX/SJsF6hPY8YQDZpZNnMB2QrBPnzZLOc453qkhZvyNEGHoyyDCx/UQ5I8rIDxhO0QY7xDESz0JMYB8ydweDBFmnmee1woxoCg4OsSXAuHtWgF8ABHulszrzjXvJwDIQQDOhADdSAiA7oPw7hMgyDmB73CHeW4ZQqXs2FaDn7H027fIlrKBV9WKgdphjlp6I14cbab5Q9k52xbNzagobZJ7i9/S9uwI0SKXn5v6nTqNeK5n9HddPpkTd656sMfqsyc/87Te3K8ri9YnJ5R9Rd6z9lHluZ3qwZFsHvKP/ABPD8l2V15m1vbdH6kHkl2KEfGlhEv2+JwfzvfIvqianG+V/fQ1w95IWt4HIdau17QHDqo1IwlN/vl59VKWO2N++d4P1KqupVGnxbKvJc+taXOcIRneL+9H/eNR4dUPKr9vVOvGht7Apb7klEMWEGJapf6q5OAFMQCCDG9TzXDEwggCgjM70Vhus8gK9KQQOB005nVNIiQSAKzWiVEXeQMkPADTZDKPCmukrsMDdQQAjGAlNA59k8xwO52hqYlGhKSz/7CfvXZZywoDgKSu0mgA2FxEsQBw4+hYCABs9J83AQBGnPUgZLKF8uj+XFTnMmOiLtB4gzF+lnfpXABgZmNH31/GDdaF5KacUKpYcoW3zOxeeuA3Ds03EQUABqHvB9fJQU4rhZnbJ57v7e9a7PFO9Z5uMeJ3F3sez/dBOSp/agQruzzFCQuhyRFHPSDMejF/su0J3FQYBGcogB9/8mnG2Z/3XE0fflJp38AE8iAEC3vcrEjwkGgZSwB+Yea2P4bgiARC90eYec9JLt3BzDvNz3/C0aS1gI7AcohGPgPM7Idgof/Q9HZrIHghb3/R7zpr/7dsFqj/hcbMFRAe8pchmNsH8dlwVjiEsEkcBMj5IF7seyEG7qsgwLkBIvzWA8FibYTwMMow3V7zMYgw+JD5vx/C8/2yeS4DgvTVCwHGV0EQvmQIIA6QesYhQtg+iAHuYwjQDjKPC+TRA+HtYWa2QoS8tzHzUv4CfaUbLFfecYfyCuRh7ymWT3saDRfke/BQ6ma6YE9Scn1x3tIt20dlx4pNlu31hiwnnZt683CIEhLsGXvB5ceEdVfRAxMyoqKfeVrvGPIr2euTE8ouVErW3Ku8VKHuHUrzjkl0G55uioztLExOqan/q1bus1vjliwKX3vQ6/gv50BUdsFQ1LKBB17WD/40Jio1QenIupBKu7X9w1WP4U4lJr55scc6NKdTHhlbErmu2ju5pfZQ1tUTl20zIt+yh8wvlKoXBY+PLxzwRs0dV4MSLZaJ7gNKm0uVLNlBSli331vt9CtBWbqkOYvqjMF2VU0gAi2Tmo5IDp8UqKW2WccnPfCrRKQRyA/oCJDJvCqsUbouT8I2CQAcrMSmoo0NQz4CSHKyHhU95h3oA+CR1PSFYGMwYrQpSyd0HUqTsmXmzi85XUsMpoE/6mcWMOD2ZYXnAMC38bQEAIODqXsDjTcy9cR9IbDGA8CAu317r6vVzGMqTZr9ohWB325O25bK8LHmLIiHb+Jnl8sj/eGUBABgdj/RP9i00u2ZCmHXGyk7Tvc+tkKHfJSErh5j3eZdHVsEmSwz1xMbA9/Ho9XfxsZ1M1cDeOmTTzPi8AXNJG4dhPCEXRDpoGQAH5igSDg+eewyCD5GvskH6YOpEQ5BGJuqfz7eZU+yfLyQdMBKTW93ITPfYrLQZ23WPmOzQP1P2omECCCAtBHCM50LwYxeDuAsIhqCCHvdBzE4fAsi3B0HUVo1DBHe7oZZaw0BljdDDBzXQITJ2DzGCRF+liA8Btk8xySEd+6DyLO0Xt0BAAAgAElEQVQNmsc4MA26LZgG3kGIEg8FYlA7xzyn17wvYJptqgOIIqK7IfJqFxDR55atLPvjopWlwer665V315Zqt+6J0B2J2va+ELnLWf0GXbrmHvxiu83uWFlY9EYjLI64Vyw73MOSU/9K8ressdbkca/jpRBd73HtXnkPDDUxaOPTet+IV8lcn5xQfoX84eofKX+u1soGIscngyJvx6/3ps3Znx8W1T7xlmVP08LwwoI4W7LXO/Hn/Yeyr06NcYTPO3c3N12aGN/0qPpcSsTI8CLfELwv07eqF+V+fHirWmObH5q/UNEHF7lUJLiC5/vXHOSul8NDG36gvFmrNI3X/pkub0yfs79xmCZydRiezNCCw+zvSQeRNhidW5vXwpoXmDNBNL5KOjRCLn8YiKyjiBi02Rwer9lBS5G0SbM8CwDgVWCN0g11mO0uBlzQ5Mi5OGxzu0MGwfDGcOjcLudhAlnriVRbsLO3gcBSbSodBoBTnK5mAmirkXfIB0XjULUCFjnGzo6qpdi3hBkDTWbjDZml5tX+zFUAYLDeXtr3ZoAh7dbsG0CkWAEgbKy5dM4RofPNgL7xHKmuMZlE2Raz74HB4YOnOV1TTO0qI2P7Wd6HVxuQpnLMDPj9c+3bfcui1oGmW2ICgI0na57Ajf4ClH+G7c2MoLbWvHuOXX88I1Pal5mHTLDdBKAa4rk/1Vx3IgZ2GIB+ZvYR0ak4eSmWj4jUGcupJpENEATLHcc5phyCPBZtEssugZDunbVZ+1ybBer/nh1PiOAHEPmvfRBAGphRnwbhxX4XogRK5ummHn+FyEUDwmv+LkT+bAICYH8L4ClmzoUgyAQIY9EQ7NRITLOyQyFC1y9D6I8/CCHlSRDgXwchUxqB6d8/QMBRMC1BGuh4VTnj+94MMQHRISYbmRDKZQkn+yPVLcyyxQ/g0dtio/OvjY8tiZMH8iotN7pPl/a2qYdGV6oVgyWHeUHhDfhD04gSHrli5V84NKJ7bLNWEd8k97Wti794boY977B34o003dvYXV5wh91tm2tsfFofdbiVeeelJJTfIG8uvFne3Kjt6ld63HFzHqJ7y7JztqZRSF/k+5b95cVxF8VZ4Z7nc+2sr1h+R8/FJZzDDjnh+Qj74de1++vU/UNBn+hfXuQM1tJDo9rd+9S2hpUxXz3om3yn7VDWN13f/NiwPRceGnuF/FGK0j05Zw+vSo+Kbk8HcWij3F2VFpIdBhiphn+gtSe+cCJ2DHNBROU2a/NyqQHwcQIg+lJbbRPshy46aJHmYugM4U65QURRum7p5wg/CL0AMActMRMTUX4FcrMMSetyNiZLSsooACT07CYA2FwoWjbeMjKWygzj5/7LMxhg36KIJAC4DkIjp7trYV2g8capvhyHBEllZt7Z//awzqLeW7bkl0tK3HwAUHzO6qVVT0yplr2zknaW5EoC0Jn1nwyPVq6fmJwqgdpjZJWc5/352oCACsQDPO5bHHHAPz/0qAYdALCA60qfxTULojH4mWfI71dr9laeO9jRkXvjvffee92x249jx5P23WZuW0JEJRCRq3OJKHC9eAA/g4g2fcskmF0JEdH6LUR0KRXTGgGAmKA6iGgU4t1vAHAzEdVBvFfPHHtjzNwD0W52K0Qp5F5m3vwFvtOszdosUJ/EThSGmrn+eEIEDwDYzswLIUJpkQCWMfMcCOWvLghAnDkjT4IIkROEEMIbAA6bywkQs/0uc9+rzPVBELm40yG87T9ChMmbIUJ2z0J4Bb+GGDwMCA+5EGIiMALhSRsQoH+jed5OCObq38zvGsg9GxAD2jsA3jSXdzBz/ufk72CQfP9jv9fzr/zE2F5utZyyOjW5s9aqOF5Qf7X4OfVXJdqwc7Vla0+j26WFfR8btQpa2Z2b+/G81PQDVaVqbf5OtaE8P+qMFcuivlzpc76/xO+uaNi39LYkR/iiiac26s5JpzLnvJSEituUPxdcI73fYdnR56z1Zi96gW6sylu6RR2y9GRXqC31ZydfO8SefUs8GNFqcq478NAf9cln7aHZNq03dQNtHVIPjhx8APd3LswqDapWWuZHB6Vn2cib7pa9ER5bJvIaMfGh3TJ4kVTShx5vf5m0aigysqv6oNxuaJJtkUUKGtQ9B9rHwjLiJEZs0iC3lwTZRudRdwQBMfAZY+1Ic1gsk0qgg5YiWVxgg80ctRsAonTd2s1RgCqNgFlPRFfS2GicLZyDBpl5yOEbSpe1rDAw6wm9e7J1Qk/1HMoJMYyaeT7fnD5E7GvjhBRY5Qq2q3NDePxAPiryDIPaW1vziwAg1LDtTjdilwLAkKd7R7fzcB4AkBRapgYVi1IsNvpWVDwYJ7FQJjswh0r+9CWzZSUz3zQ6tvtyx/gUiH+q52272Hv3Ub2oGejxrozpMRKC8nHUBnZu4D/tvAd3naLArx29Cf7+/vSS3bu+kRUgvAF47N577z1pW0o+jrQvxGT5IYjJ6YUmGetHmCaq7QHgMwlfFwBoNQljv4Po+jYPIjU18/5PY2YbhCRvIcSk+3Iz/XMBT8uJHtvf+lWebgryE8zarH1BmwXqE9sQBMDNtEhMd4wCPr+dpQpghEUPakAAXx/MxhVE5CIiFwSgboP4PQjCU40CcCkzZ0GA5TYimoAgnjFEneZOCC/CDlGuEQcBwH4IwO6EKDdpwbS0pw4B+lHmscMQEwEN0zrd75rHMabrsH0QHvYwgIsgQP9zQ5JP3/Dp8pK1j3+jPya//pwKPuWF3+hV4aNkvSwhbs7PYiK3f1neu3a/5fq6dL0nTNveFyJ1uVp+gx8ueZa+uzs1rXrN4rwPt9crHas3Wyp2ZoTmrTo1/tJdfvfOQp/zo/3Vi25YMBizcuDJZ3W/Z1xJPS8lYe9Plf9auoG2Dlm29/Vt85+67B3p/PaC5Zv7a9TmvE5lzHN64hXV3ok3wwYi52U7wvJdP36LD16SGDfyoPJCSlT/QNaQIzyyVD51eE5GZcNWraZuTezX23yTfxuozbrKc90HBj0aGa7drryqKU0OegOX+NLSq8Yd5FrqI905P3RZne5rCtUlLdOnBI+sbOD2SqvFEorJVACQxn1dHUjzqqrbyuJvDlWyeAI5aoMEUIfrRnAHx8hskZ0y9B4Ffs3hiIlPMCLg1MebIfLTWYrfVav6neH1yWgEEV3omBgBgF/5LzIAwJcVpgHAtXhWB4C21mWdzJIKxuTZ3qXpAGCw0VXS+7qpJkY9mv1SoUzG7FtSvbHf6h2NA4DecOx+cIM0VUt9mWO89MZRxxRpaou+suQa34/XzfztWaIGzylx4HBtwcz1MvuO3I+fdJ2Lv67GMWYYUmt19RmNDfVrizEjdA4RKfqMp/oFzQIRcfq7mae+CyLFE7DjTbhPgSCGgZmrIULoAfuGWXK1H6IM8jMNOGZt1v6VNgvUJzCTQdoTUPMhokgAZ+H4+acT2QcAss0c9ruYBn4XBMgnQ8iGhkHM/MMgiF9XQgiQPEhESyBCay2YFh8hiDKPBRCh9asgwtd2CBa4D2KS8KF5XIW57kIIhukSiMHLATHIlEEMVgEm8l8gwF7CdOMNCQLAQyAA/Z1A2ciJ7FcbzpE9Y7+/XecR/VDONfllBXfusPmC0598Tg+/bKtR9nZI8CmnpCYdHFO9Edu02+zfkt+rVQ+NrlArh3bs4OLV38Mz5UrYRF5h0Zs1Y5aB7E2WHYfstrjcc1Ju2Atfw3LvxBvltZmXL+lKOr398d/psj6qJJ6XkrDvF8rzi87lnU7L9v6W1/VLFpcrK135Be/UfqJWp7M1OGlp5JcOe8b/q70m66qUhV1h87MbyX9fTETjm9p9zVrFoO9Fvi4xPLF9Qb+1cx4swUkRanCES3JYfdYsOe0ISYdtXjXP2xAyMBEZ7QmmFFnx+Wvlzuo59sVWsCuH4XP2xS5rWN5ocLeiJBMhLJX6umjUO9KNJFIUrx2EIB2GR5MsXrDOxAYziYlfuGHYOzjWykGyPxgT/cxwulyhKSlGVGS/64gLZK0jUizRQweHAeBvhVIEmL3fGnPk+lnqelM/pYBlqjNibXlBPFG9AnuW6bpS19WVVQQA8/WESjtsCQCwZ+CdXj977QAMNfhrfSQFRQJAasfHe6JG6nIBYNKCgz+4Tl4ayC2fMzG57fbh0SnP+XX/Kdtu9t16tCdtkSo9p8YnwqYcFdKO4oHyZ3BNeAaaP9MgYmwspnT3rg3xjrG4E7WB/OpD9zxw3smeuRPYVwAMBVTGIDgg7TO230hEt+E4E+6AqqC5+BwRnQvghxBe9WKICNPd/8Q9HdeI6HtE013HZm3WgP8AoCainxLRIbP7SxURrfz8o/5ldiWAu81Z+KcA7mPmZtOzPakR0fcgwmsHIUAzAQLgLjZ3eQSCYHI1BCgC08pg12K6ScA3zG2bmdllhtIYQvnMb577Loic+DjEzP8pc/21EAzyRRAD0D6IvJ0XZmgPAsANAGeYn7sgogmBXr8FmK7Lvh4C2D04eqA7rq2I/sqVCrtO9zpeTvROvLNtIjhu+fbVD/s7k9YdXF/Ga3/3pL7fMi5FfyU5IfS5iNCau9U/rdqi3bHDPjxWYNna0zDkiky+ES+OtqvJwStWvunSwrqsr1p2jLtVKXp96nfbNB7J9o6/VHl4ztfyW+ec1/TY7/UgaUiJPS8loepx9anMM/Uytuzsr3vauHVeqy01NHfxxwff1sqREro4J8mWLPmc79ZVFNw5cMtmjt9KQQsmbYNRV+Ajh1Q33vIE/ahxUe4nbR9qB/rXxH593Df5rrc260rfTVsMz73RkeMPqb8fVOodXW/QpW1JSbVVtUqHxSaHLFZJc+veukN9ccu9KQNI8hOlDEvS0Eqprlsa8/oGERMkSXokIDpoqZLVG9C10SV4wcx2w7B3cnQIh6hKHPomdF1pA5Mea4RldDobwyQldRQAkrpK4w1CX1UGLUr2+/eFGUb4FqOwiSFJ/gz7CABcg9/5AKCxocgFEElMrWv8C4sAYNjTu6Njsj4fACQ1o1TW5uUBQMh4x/Z5LW+vBQC/hCO3Xi8n+hTRtvEUp2vbQwND6wCAGfwH/5klP/bfsG7m726Eqds9p8TnQZHsUyuZ9TW8bdtvcMPyYDjDZu7PTH31dWsqqw+cdYphKDNzwTN2wmSmP7HkMs/aX3fevj34uPuc2JoBRBNRkalHEI2jVQMXQ2gazLRSCGIYIMoQA6pewRCT4zEiioN4D/+V9j0c3aBnyo6jbjZr/0fs3xqoTSblORA53sUQ+diO/6nrM3Mti6b1Ab3fTTO2nUiIYBsznwPxwrmZ+QxmnsPM+RAA+DXzFM8wcwaA6wA0MvO9EHXRh0xxgiUQ3vUjgUvOuLWAglg5hLddCcEm74Qgsn0FAlAJoj4zwKaNAPBjCBC+DALA7RCThcMQrPF9AHIx7VH7MN3v2m3ucx8z/+hkf7v3fvqnqHT7ol+dn3arOyussNLwNa3zjD7VrfuaO5vmX1S0q/D+MqsenvjbZ3T7xaXGgacjwlefnZy4J1HpyK6yfLs/X29QtO19wejy9v0MjyRtkdYfWbLkw7SE5ENdf9XKo9qVEdfXUm70hClqnMfxfN2RlFPy6hZeVfvQH/QIrV+JOi8l4eBG9fG5xd59Vm33wKEH+d7oyQg5PX1eeftb1j3tRbHnJgbx0Fy30eKpzfl208N/NDqujY+V71BfSo7t7JlXO5GV0hUcG61GNdv6NKecEpRmuNELQ8tRg3tku6L1xCUM9yTv9q9KSEhqCHbCm+cm38Qc++Ia3VPjddhTUzQdc0MneWi3zdpWJNVO0oTPMiFqqaMBw+8i77gmWfwMnQnMhgQfgAkZkHs4KswIUWypaGO3O2RYhtQqs6T0udoWyFp2JNjoCRtvy2xMRAMTSdeNOiRm+H7huzSbCV16WsgKG0/WFGFnvtdr3Tc4KBpvFPtyhmVImsFGz7be13IBAKTVqMFfWwMAst9dW7DvsRXmQzb842tkdgQLotpSt7v06b6BdeI5B2/Uz91xn/+qKU+aAfYnBZV4C2PXQqIpz5TYGLwVjx24Eb9dR9PStwAAlytkz57dF6oDA3NOVPoEu2Hbs8G7amytP6tYgjQHR0t4fhFrhQDXRyDIlBkAVCKKwHR06gwIYmQiEf0OIsweApFq2gDxvgGi29x+iPejHIJk9iMiWmFWgrSYXvcJW1GSaKu5jYjeJKJ6ItpEwm6BkATeSkRbzX2PbZP5MyKqIKIaIvodHcOgn7X/nfZvDdQQXuhgIMdrAmI3ABDRaUS0n4gOkuglayGis4hoqguN+UK8a35+hogqTe/8vhn7tBHRQ6a3XklEy4joQyJqJqIbZt4MEcUR0SsAgohor3mumpO8cPuIaMQ89gyIHHc+RAg74BX8DcBcM+fVC2AvEd1HRI0QM/+AzOMlJPrnVkOA5e0Q3nEuROjbChH2HoUA/A8hAHkxpkutvg1BdgPEwDMKMVC9zMynQoTkN0B42gqEPvA+COarDuGdKzh5px8AQLl6+OcvW0q6e+TRgcWRxavPT72lOlKL8/km31nqGXtpp0uzZuwqfMDWMufcA+fv4jXPPemvdDvltHWpSf6PQrSht7R75z6o/P6AcmikQN07VPEaX77ifnqgIjWjqiAn95P9W9WDueVqc/MZid+MTrIlwzP6XE9vTHb2gcXfqXngZT02pFsOOy8l4dCL6iMpRc7qCLViuO4O/JpsiX2ZYQm1/nct+xrOTLrGya5tqf3hSWm6LV+65BPuviU+uvkt7b52rWJo7FG625+ZvV3dph60FkSfFeSb/LtWt/AK4zvvGhP3xEb23qu+3Ik2T98+Nd+wBY11VStHDs0LXUqs989jSU13WyJ6Cpq4uTTINr6Emi3kNiL9ELXVFotrwEneCVWy+sEGERvsl+CTgXFmcD/CozlYjZyLw7aJ8Wg9jIP6/Ow7rLOfJDVtoX284zAAvFMohRLz4NcmJpe2cVxlHyJj9aSgw5BI+SZecIvGG8U2ALAb1j0ZRlw+AFQMvt/pMzxhABya/bIwIkkBG4MrKh8Ml9hvYcDz8Dekzs4YSgeABR7vjpd6+teK9xD6Y/5v7Pyl/+IpFjcDHv/CsD3+RRFHhcBt7Dz0OG7yrsCeZTPXM8PR1pq3o7Li/EK/3xp5vGdIYjqyzptducG7qtDOtpmtXm/rvH37F+pkZap8/Qzi2b4cglx5O0R6pwgC9KsgqiqWMrMGAb6nM/PFECIkjzHzSphd6Jj5mxDvzQ3MHApRjvkAhH7B+RDd8ICTt6JcCjGZz4Yo41zNQpO7G6KULNCu89g2mU8x83JTfcyG44sqzdr/Mvt3B+qPAKSYOd6NRFQMAERkhWA5bzBLlhSIkPHHAFYSUQAEN0AIkADAT5m5AAK4iolopkB9u5m72m6e90IINudMQCeIl7YUgNP0kO+HmJ0f9cJBaPh2A3gCABNRA8TAsAXC89XM+w1YgHV6GQS4fgvTrSsDSmh7IbxaG4SXexNEftuAANGLIX7PaAiv/QJz/0qIcDiZ9xMIn2VAAHUzgC8RUYZ53h9BAD0g8uQ5EF56oMb6c0Pen3yasTBv6XvZZBmPeU/dn/2mtmenV6aY0xOvyDg1/tISBROLPGPPKT73zuq21DPW7Fj1yAGN42Ke3qgHfX0nN94RG51/ZWLcngvUT5dXWG7elzDUm23Z2lPf5JqfcSP+0GBEejNXFr5VXW89nPeOZe+Botj1mVlhBYOesRc8Q2ExqRX5t9fc/QonhrfLIeelJNT9SXswdtlYbbxUNdbyQ/rtSNL8A+meiKboCq2l78ykb7Z6xzd5ahZeFn/qwfC04SEt7nDImOVq4z2377B/5HX5koHUjMqBKq1jIDt82aiLWzykLNZcQ2rUEnV/fNCR4YjXcak3fc7+1ka5OyxEiciVSIow/N1NvXErmgvr2bnfaglKpsFYGJwCwDqC8EGLdWLUSR6PJlsNiPIs+GX4FeZJBsb8UFQOkuPmoCV6dCwuOMGIMEa9fX0gWz2RrCX27NIMwsDeeZS7zO2pVQH1Yf+lNgbG/Jlhy6zsrF2D0gKXK3S3wxGbBYbzbN+yFAAY8w7sbJuoWQ4Aiq24RpIjUsDsz615vtPmHk5kgF86TdpblSEtBoAUn2/36929RQQQM/z3+68of1o/b4pIxsCwLz+qQU8LKZr5HMzjhtJncfX8GAzMBFn4fNqByorzHB0duTMVvKaN4UnXY0qu9BTHzTMSjudpWyHesX/EdkEICK2C0BjYPWN5J4BTiaiMRNvIL2G6n/SJzAvBQQFEequERbvKg/hirSjLmbmTRVONqhnHHGvHtsn8R+9z1v4X2L81UJ9EEjAToowioHv9EoBTTGm+DwB8jURHmq9CeIXA0UzNHBz90nyevCAgXgovMz8747g+CHLZIIRY/wIIpmgADJshBogfQPyt10IwrxlAARE9CgGsHUSkstDi9ZjfNcS8z3TzXHYIkE+GGAAWQaiflULktDZBAK0MAeYDEOA8YB7vgJggvGsuE8RkIt5cH2C+/hyipls379kBEQGYhKj/vOrzFMj+gouuD7KPrF6x8q3ghdklJQ5lNO81y86wrVrN9khb4orzU2/x5oSvrtHd5Ws8YxsPeqTJ4LLld8fWZ15WddF2LnrmKX9lh1dbsDotue+IzRW02/IdnGvs9Gjb+4I83XB9D88o1ZZceWXhm6OT9tak16y76jIjV+UUxZzT4nW8bB+zIrJs5T0Nt79BKXEtsu38lPjG17V7wnMH6lP0Ok//D+mpzuzFn4Y1B9em9Vm86oroM3q8468dqSi4Y/SeVyHdHR4V8R3tlfiElvbk991fSbIkDSTW2+oT54WviGXXzrD6zEv4pi3GyEMxYb030eaRgcEwKyJdMR74Fk1IbkdacHa133Ogpy82H/O7ObpPltM0+NIs8Mnk0nt6kNRntY6PT5LHq0kWA6wTgeFV4LMwu3xQhhkYgUTWRHQmjTtiEpKNqIgu52FVUtLGwOyN66/IaU5AvSGR/N2RsRgPK60fGsvzjChLFRTJfiVenBCNN9YlAUCGEVceyrYkZqP/055XsgGA5JgdijV/FQAkdW/fGTNUnQcAJblU+t4KaRUAxPj9lZs7ewpkQGaG907/tXv/oJ89BchMOOJdHeswoq3TE19m14X86o77cOdRpVfM8Pb2ZpTs2f2NXLfbPpN1PWU21iov8Bb2nu5bXKxAPiGbWmd/4R+v/HbuyZ7DY2wnBCjnQhAq90B41Ksg3tGNEOVbuQCex+czuX0zlMSmWmWawPtFWlHOVEc7UdUIMKNNpumg/KP3OWv/C+zfGqgBIQk4QxjkO/j8dnCvQRCwvgSgkpnHiWgOjmZqbsHRD/jn9aYFBGjuC2wgomSIcNcqiNzwCghd3+cgvGIJwuNeC0Hu6ofwVCMg8lurMF3HnA2gjYiehQivnQ4B0BpEuVQ2xKByj3mNGgjv/VGIcHovM8dCgOkhTLO+AUGIyzGvyxDSijDvMRxi4mJAhM2DIDz5QKgc5j7vAZCY+Rxm3vaZv/gMi39/79K36OLvXYNXOt+jrx2IjmkvXrX6tcn0Ofv3tsi9a1+ylAzXKJ1NiyLWrDk/9daaaC1a9Y5vSvdOvl3WHb98RemaxxoVpIdufFq3nbObu6+Jj11we2xk7ePqU0s2qb+ottUMLFH2Dtc+bvwo6wXphraly7bEhCUc8m+ybB+x21PTz0y8ut4/8VbShDSo7C56oOXWt5WU1AZZ+3pKfPPb2l3WzM7G1MlmyXknPda2tOBd3w7bvrgQe1pSalC85vJVjtUvvK7np68anVcnxvS8pd3Xp1YMDTxEP+vPWfRpz1attic/6rQ+t37IqSHP2jZhjb5YeT9MaRh3vSVtGIyOOVJVJbc1zg/N9xq+lojJ4ISMIA8WyDrCehV5cBG1tpHD19uONIfNNu5xwqOrkkX8+dlgnwI9iNnjhNUBmfolGN0K+71ulz0+3gib2zXZmCpbsqJU3/ghRfeEvLNSCrEYxuF8jyfrz/qp7Qz4/Tnh8y3sqivG1hWBxhsS05FTfNlFALB36O8tXsMdAUhtmn1DHgAETfbuymz6czEAHE7A9o3niJaVYbpe9V5nT44KqMxwf993U/Wr+mlTZE5W6KCnOD6EQ9T0wDqZ/e334Y728/HmUd6yrstNB6rOam1qXFUM0GfGHWL0FPkW7L7Ms7YggoNPGNY22Og+NLJz+1ttv04b8nT/I171Logw8TBExGkI4t0qwjSRbJCERv+Fxz3DP25fpBXl2RDj1YNEtB8i1G0/dj/TAmPW594nEV1ERHWBXPcXMTOnfunn7zlr/9P2uUB9MtY1ESlENEBEDx9zzDYS7eQCywXmujPNc1SZJIkG8/PL5n5rSEhy1pv/7iai+ea2TIhQcCEEWC0jonlEtA4iXB2Q4yuBIIbci+mwdygEiD1OREcgQsz3E1GglSOISINgeV5ORE1EtBnixSomot0z9gt4rNWYbiUZDKECVgghOhK45hMQHveZEMzRMjM8ZkC8dN/BNKh/BBGOjoDwgm0Q0qPBEO0pNQhgvhwCeL3MfFvgs3nNFggVJYYQUGHz/nwQRLBAtyxA5P9TMC2V2Gx+3wQIwt4vzfVjEE03vtCkzlrSe6+lpLdMH2PPK/TNVddiU+MOKj6SklqzdvWaV9ti45u6y9SmVS9bSqqHFJf8pYTLMk9LuHy3ovfkeUafHvTqrZN7l/0wo3rR9VUbSqWCpzfq+8o4KGttenJDorU+/YDl2y1Zw4dTLdt6m0rdxfO/T0/XJs6vXrggu+TIW9pu+6gNweem3twK96dznHqta9eqX/Re/741ZV6NLH89Je7Ie9pP5HktTSl9nZHyo/JdXQXLNw++ay2TFkefHhtiHEnoDw2LDNELbAsOytKn4S7jeu/fjIGOMKoKybE6I0YH8HMAACAASURBVGvD7fbUGMV3KKJh/jdw4xZj+Pko68hXXTvUPa7C8NT0A+5muTc+XIvNJvZmMnusk8GJXblt3LjTZj2ySjo0KI16J9qR7rVZx3UXeaGShRg6ETN7VRghhuEd5RAXVGksBOMDuq4ekSG1KSxNTPhHIyUlNTNm4IDDAIbKF1Du2ZPOLma4fuW/aAkHK+VsUxKvwB8dzJioqy3OAoBTfFkDMiTLuG94d/N4VSEAr2a/yEWkhUi6p2H53kfyAGA4BJV3XSkXAUCwYRz6oKM7w8psY8bkDb7v1b1trJkKQxtB8m7PuoT5sMhRgXWRPFj+DK4Jm4emqcYczOCRkfiS3bs2pI6Px0ytnzKGP0mPLLnSU2zP0VOKPrN96jw8dNixr+Sttl9H1YzuWMuig9c5v9pwzglJaMfYQUwr+V0C8V76AYyZlRTPQ0yAP8TRanz/HTtpK0oiWgQxif8Iohd9AUR1yQfHA1hmHj3mPitOcu1rAVw3I9d9UjMjkOmYZrrP2r+RnXTwpc9nXX8Zgkhx0XHYh7HmbHHKmPnDGbWMlQAuM5evJKJ4CBGPG0xVrzUQD81mIqo19+8GkGVu/x5E3udFTPdmDojyd0CQNd411x2A8BzPhwCed8xrzQxj/wICPDexaD33NkRDixIIEE6FAKzvmtergShXUiGIKtshQsYzw1vPQzCw34AINX+XhMCJbcY9M0RJ1NkQxLEQCM+dIYAzGaJ3bQgE2WwMwhO3msSyCQAWEiVkH0AAvwoBwAFpUAPit842z8vmOYIgJgIBedGAZGngmgDwB4g2loESshOa/56IJU+qvw0NdTsWamUDC7TS3j1ehyQ9S7cs/zZeqq6WlkwuyNy9vLDo9SpreJeyRduX9VdL+S6bNSrzvNRb9EXhq9t8zvfzPY4/VAxGzllYsvaxbknJtj77lK6eWo6x9UkJ0c9HWgc/1H4S8328MaaV9tmGuu3yTfTi8ESMlLx8xduNW6370mosPRPrU24esfhr01yekqFdRQ86rvrUnpyzX8YFKXGdH2g/4rTapvi6vvn2l7SrHUuWbel5y1o2emri5Tpc79lqMy8Iv6Q0PHIThUVdbn09MqW+JeIF3w3Bc3P24O+WqvFVsecMufS9E0H6MstuX1D4T9RNOje5R6ptuQpUV8KINDmWGDS/VvcequuJX9lRVMcjpUE210qp3i85vNyNJLJYJyUXeSVF0ghsgGDAo8AINQx9AGFetsruGPRPuFz2ETvb+ib9jlZQUB2RrCV3l6a2xqPOIEg3jYwtqOPUvWMICfflhEda2N2wDh+vHBxM2+vz2WJC2Fo+z0goYOahT7o3zQcAWcvdLSlJWWAeXVH5sE02vEEeBQ3f/7acaUikWAyj6YOO7sQQZjszHFf5ftL8obFiSodbj7aUeNfEFUIWJVtgNlZxacmTuH55MCanSq+Yqbuutriq5uCXi5lly7HPi8ZK9Xrv8tazfUuLVSghx24X5+Dx9om6bX858oS2d+jvxQb0Y89z1+c9l+Z5dJP49TDE2HItABszByYPH0OML0MQ0a6HiegPEKm3nxLRqcy8DsAiInobwG6TiPodiPTQZSbZM5KZQ4joOogxhiEqKu7j6VaUgcqQHwN40FQ1+6N5jxvMe7r6/7H33uFRnFfb+P3MbF/13htCBRWQEKIX09wb7r0X3GtcXjtxnDiO7cS9xbFxA5cYG3fjAkYSCBCiCKEGEuq9bdPWmTnfH8+sV8i0vL/v971vEs51cWl3yjMzy8zczznnPvdhjG0EcJAxtoEx5m8HmgQO7CJ4O81NjJNpGxhj7wAAY+y36jW+xRh7hjFmYIy9zTjxdjfjWuZgjF3NGPtSPc4G9beZrzpPdx/P73rC/t/YsbykI7KuVbsEwAvgBKOJs+FnwGeJx2u3AniHiHb5jwXucQ4T0RTwEovb1OUgojeJqAi8UcXecepfABfwuIJUKT91+6vBNbUfJy4t+BiARLWsygleonQGOIMaRPQ2ePnF/er6c8G93YfBXw47wYHdDQ6QV4EriPk9agN4SO1bcIC3gc/mnwQHRgbuDTNwYstf1LEIgTCZFXwC4a8tLQUvx5IBvI+Ax+0/Rj24p1CvjqVTx9gKPpk4CO45e9R1w+A5tNfBvfl6cA+cAbgTHJzvApcKPeyLdLxtNumvPUvcumiv/ga8qf1LWZRrZLJu22CmrqJvm9OuMz3DHim8DX+vbtOmGgsLf8idPuOLrU5TT9qH+i3mMl19bXb4zBkrUu9qiNIFh3qsfzd63Vs69uSvnLKz6N7aS8q1hS+9Jteu1YTkLEtJqL9M/3n2z7p7GyL3dU9mu6wdjyhPR200nqTMnP3JSFNwTcp6fW33qUnXayKYLcblXNdTOfP3vgsqIxOKq0TlguSYnp/090pJNc2RZcPzIzcGLWLpUzZYvjXUDJ6ceNWI277GWl18/9gf38PY1fHRjk90v7ewnbaR1zS3jUZnbPdaTVpDkNITtn/yOcL135Ll+zCflD/YELKWLvQlJdfV7Na0tmeHlthlTx0NRk3T5beRqVavD84ROoLZmBQ0hGiTTufSe+DTaASdCPAulx4tozBZUXopAopZQ6loU+z2KCVeCfP1u9o8gjbVwRSpPWisJ/3rUsEYKSt74mU5/nHpinDSCnsoXJ9zKd4bBWHwwP7Z00Fwn+otigeAPSMb93sUZxSYuVpjWroAREpew9vNJtdAiszQe9eNYohLz4K1RK3fdfWEhSlKuEKwXOx9pKtcmVoIfmPKUlpQuW961EK/+AkjZeQ2PLf7VrywcHzplXMstHLb1gvMw8Mpv2q0AcLQdF/Glis8CwqiKeRXwicAQETuPldb2RcdL3u3Dn65SBVlOZyd9deLzjiSQMrh7GwA61V+yzBjbLw0aDGAO4koC/x9RGou+BJwDXF/6DkfwArw5+8JcHJpEfhzdqW6zWcqO3sqeEnYdYc5l3wEyr4m2ksA3lUdpDU4lDEeDv6+vRucX+PXXChgjE0joscRcITuP8a1FIPnvBeCs+ErVOfpuSP+gifs/7kdC6gPy7oGfiE2LAX3Tj9EoMuS37YC8Ppnb8dhefj1TVuNAKvxOQAbGWPfMcbuHkfyAgKzwD2qZ3nWcRzvFAT6v2aCM79thzl+IjhQPw9eb9kKDt6XgJd6GMAJKpPBSSMvgXuwTnUZAVgEnq8qRqCpBhAQSzgPHHCj1f2+UZcPqNvaEfC8Z4LnpVeAT0gE9fMucO93kXo9H+NQuVMjAmVVN4OH5gXwl8WN4BMDf2MQGfzFoFGv773D/oLjrODdgrTb46JvLU1Nang/NLh+sbhr/k79SsMH2ifKE5yD6bqtgxm6iv5Kiz0o/DH8Ket+9uLWUVNwYsmML6LzC3/a2aZvn/auvmxov3bAelLcJTlLE66sEX0NBR7rK/stZkNM+bxn7IqhVPzbS7JQvFuQlyQnsl0hNnGX/mbHwpHqCP2mvs417svT/iT+rntqyTcmKW6X+WPD1q558RdGpBrCjR7H+73bZzwknL4rMWbuZkG6MDl6YKP+Hnf8zoOmj60XRjRHJweZ0rawXYYe19zok+0uzwZba+aNtsu/Zo53o2TPbc61bG/fFJMn0RtSZdqtnR17lsPp3e4I9c3QfcmCDY+Lb9uHOkOhjR3RtwuDqZH6xMmkDGe59BGTwx1s0rDA0iJgS4JPiXUgOFyj8QZ5mWTQMK0GUBiDArcOCJcV1kXRApk12gw0G62W2KAkJTKsy7k/QtRNiQixtbUTYNmWwwqvsNndY6Rv2Kbk5flyQn068hxYgu9n9nTnNsiyNihdidkWSqbkMZ9l+35b9WwAg/qQy1IZYyy2v6o8dmBnCQH2R68QbcOhLF4k6vqqq0cfLSvRCrHh87y/799OU6aA33wOX0H4Lik79BcZUQO56v+K25yzseUXsCOCpaWlpHLnzrPmSJL+EGETEJRoJaTics8CTZGcPpfh1zXARCSPeHorvu56fbSs7+OFHsUZOXGbQ03bqDEuvvxY9+c4uwSBlNhHOPS9VUVErerneQhIiDaCR9X8Uqg/jyOc+iN0wKGM73zGa6hrwVNt/yw7eza4Rw7wSfn4nP9XKpGtFkA/EdWqefA6HJ49frRr+VElsZ6w/8V2VKA+Cusa4N7nz0TkAi8fOIf9WjnnjzjO0NSxTPVwc8HBZhGAbYz90tPWPwv0h9W/PMIwAPAM4zXKHyAgJnI89goCBK1R8BAzAwfWT8FB1N9+0p8jNoDnnb4EB7+fwSccBO7Nfqfu3wLgIfAIxgg4GNvAgf8+cID3gYfR7eDecJd6Lm4E2mCOgAsyNKvXp1XPs1j961LrL59Wx1uunscYuCf+ozqmv12mRz233xzrx1n9tHTzE+9IlTGDTPdMZPjskrTknmciw3YWa+pnbNXfFrZO99staa7uFN3WwXTdloHKPkdM/G/wQuJv2Z+r5HBf1qzZ/8CkrK0t23QNxasN5bWSwRh9TsrtrDB8zpDX/tEkr+OzA/U5l+RWzXik8bIyU9bzf5MPPGeKmHRZYnTr67o/J7/IXho2lPdq9/emm25hq3qjc+oTErM2jX1g2GzPjl4UMzWsyOe2rRreUXynYWFjZsTinwXfxcmRwz/r73LHVLVqXx27LciV6g0dit0aNBYcZEw3hun6zYo+fXSGsbnfHLTc/EVQ2r5m/TPKg77J+T/ZG4zDUozGZzqQcap4+fdwtAf3aWLauoUvdee6jEHDyoBgs8QYUgcUubPPFprRn97PRjq1ojuKrDqfrAkVRSlcgmIUmUYDUgRGRG4dECnLYifF6ChIG5yOg5E2W3RCnByWNODqSBA0ybmJPZtN7THYJwtwX2qzT3tbPmWIBLQo8caSi7F6iBSho7W1eLZArGOhb8osIrL81LsmHQBpTae2MyEo2uAa2jal8b2FBEgvniU0NSeybIFo4LPuXjlRkhNkYgNneJ+w7KbJ2eA3a5+3NKpLSTD90iUrg5orXsfVk2LR/wt72+s17NpRtcLV0507Z+L9oSGx4TRfUcPZ3hnzDdCGTVxPRGT3jWxd372q48ee9+Y7JdvROrIRWFCV1nxWjSH89lyNYdo9r9y8MeZY9yjjMsCLAbzJGGsDn3BfOC5td7Te0eNtIuF0PBnVTz59BzwCWABe5nk4dnYdDm32cbx2POTX47XjveYT9j9oxyQIHYV1fQmApeoNvxO8ycPiCftuBPfkZh3HudTj1zftdPCb2T9eDxGtIqKzwcOy+ccx7kS7Xw1tPQCe3wY4GKUwxoIBGMd55jeA5+H9ZReSei2TwQlc0eB53t+Be9594F64CO71toBfvwPcE89FoOVkGHj5mFbdd5q6PBE8V2YGB9eD4GAsgAO4f3LhDxl6wCdEWeoxs8Fz0e+ATxo06jnI4K34qsFDZ8MITKJM4L/1+P8ng3pud9MxVMheuXmjuSv5tKJJfZrSp1fJGa+/JFWXNtDA+6EhC2amJrnuj4ncmq45mFemuzvuO92DlTnO1gRd5UCKrnJge+tYWvKdeD38KfZojTm+r2DO3A8Ho5L2jn2lq578uX5HXWpYUe6K1LubozVCpMfyit2mGRA3z3kS3qCl9MZLMiXVabTz05JsUUG7InfpV3an1e5P9O1yj95Jr6EnPjR8Wsnn/euMm7Wm8IywRbFn2TzWN527Cq4xTW+fGnz694L30uQIyybd3c6IrW30pPtRXciUVuOe8C3mpKgZ5hC53lSfebLh5vXhmvtDI+X3dY+7PHsk5/chy9AducM0NXopubxbnFHuUu0aXTB7SF7jrbKU6FLTd3fu1rQO5ITOGJQ9NUO9cbP6ZzcofRUmY/cMoambjUmjVoQIMmSzyDRaQAEjBS4dWJQsa7oo2kwmMSyBusySJ8jDSOlTmKGVgXmjh3bnf10q6LO9vhqDQtKr0tnFclpwrxa+luX4dlZba1EPkaCdK+X0aSAaakcr9rllR4ygSS4X9bklguJrKa3+Ux4D2Lo5bOuWPKGEEY180NNvzfBJqRIJPad4n3LWU9okACCBHfAuiFUoXO/vP+1eQR9X/AEPzNdC0vNFcPd0Z5dv33Z+kcdjPhRgCdZ8Kbn8Ks/C7AQl4rBepUuyV2/sXdP4bdffZ9t8Q+lHudXcTIyt0AVf0WoIu7FU1GVOVZfrwZ/VY9n5AN4nolRwIuUw+HtrMzgHZLxVgHvCYIxlgXNUmo7jGH4LBu8VoPWPcxh7BsDD6vhgjAksILJUiYDc8GXg76Wof+L44+14r8XfL+CE/S+zY5HJsv2sa9WmAWhnjIWAlx2lEG/llgbu1U0MfwMcRI7pkYF7rFczxqapx44EB6Wn1e+nMMaIMbZaJZ5FggPj5+C5ouO1RYyxQfCc0RTG2HNENAZei/0suNc5Tf3cCA7ofhPAw0314OA2hkAY2wtOBktSP/tz0KvA87wZ4GGpq8G9Xwt4iJuBe98p6n4HwD3wq8DBNQSc4TmsLntKXe5DAIR14BGPK9Sx/T2soX7foe4fAf6y8pNmTgefRAA8zL4NPN/eAc6QBXgN+FGNFPcFbWmnL9+04DnH3oKby4xSVNxdXyjTVz8jNV9UrtRvNJhmLUhJNFydEFMZpOtJ+173QOpG3b1V08aaYnRbBpJ1lQPV+8by0lbibc2rwp3N8ZPqCmfP/aiJouqDPtBvNlTqmvvnxV2QuTzhqhbRvTXTbX2r5UDa4tSts55ou7wsLOWZN+Su+4Oj4n4Xq7f+rL9LvHz0W4Nu08DQX133R3xovliaOecTW1nw5uCeIBJPT7rWItnfp70555gnD80xnveV4LsiOdSxSXu3K6Sy2/uI70lKLtrONoRsYaUJKxic3yg1BXf5HlgjuP4Sy9z32Nawb4ZOM8Tk1ipbDM2uDFOkpiV1iXD2BuYND9qjY01Ob2PoJLFXHM6INqakKr72mOGIvODpzSRuNhq8c4V9NsHqHe5liSMarYsEJhoARQApcOsgRMqyvpsigwQDiElsIJiMvaOe3iFRmzqm91jqBEXyVE5hU1darEE7KHv3GAxOKSN4xgX4YECRNY3d3bmzzKTfkS0nlDol+44G69Z5gLZRG7RiNohsJdVPCRrZE7wzk5V9tFCcDyLbqr6Bvjyvd7KPxM4l3r8oBygpDQBIJ+z0LIqLJaMmAQBEkjp/i0daz8M/flEkk2VN4+5dp3e3tJQuwIRQdphirrzUM887S8pawA5TkuWV3bXlfWtrvux8tWTI0507cf04Gxa0kzfpQ2+y60Mumy9oojMOs82Nr9y88ViOxyXgPBUg8Jw/BH6vT2z28SoAQQ1dfwzg6gk8mGPZo+CpqS0ItIo9xIh35boLwIeM97L2l10CnLR6jUoYvQI8wvXfteO9lr0AZMZYzQky2f8uO9aNfbhG7I+BE6s2TvjP/gJcaOQQViYRfYuA6MYRjXhj9cvBlXwawWeUq4jIn/9ZDg5A54Hnzu8HVxkbOsxwx7KP1Yf0FnAvMxb8gXWDy4MeAG/leO6E/fTqOVyv/vW3vvOBP5hl4MAKcCDXqNuuAZ+tWsBz3U+Ag+Zp4A+gGRy0u8BD1gvAvXQFPLd9Orj3ngk+ORDAtcLzwRnukeAvg1vVc/Q31/CAew4AJ7kJCJRwTQHPrXUjIGyyDFxZzQQO2C4cR2tBj/XVm9yW13dKnr0HhiKmzNs687H4ylmPbx8NL7aeW0nz3n9GHrvvM6Wq1afPOT0pPv6spPhtduNw+Be6RzO36O/YOXtsb4Ruy0Cibuvg3m3O2ZNuwPvu1ZqrBrPyN+fOmPlpQ09oXfJ7hrKBPpNPe3bKbdpp4TNcPtuqYIe0w1lZ+pjRGX6u9MZLiiIcMBjmpyWOXGV+L2qd8KgltKJT2NQ7z3y/+Lwlr/QHoTW2LGizqc19ZsrNTsG5TlOfPtcQ6z5ZvPQzwXtNUrDrZ81dbtPmPs8DyrO+rJIffF+bt/kWJ17idbq/dg8l3uhLrNIJecE/6NL3NuE5zb0efcYmFh85VXR7t3jix+YIb5lMvhvGvmBfyWfLUbEtvd2ixRahixQ9GhYdY9HE1el1ocXCAVGweN2dSLXqDWMehZFAUAQGgkvHhAhZMfQjXDEJzmGXK8QSq4R6u50HdIJuSlTMwE5XZxT2kYCBxU5X4e99VyYqccZ6jeDrPhVfz2pqmuMCMe+p3qIYIrJu6Hk/CcCYLuRiPYOgzWla0xjk7E3vjkDlU+cLC0DkfKV/sLXE7ZniJU3rIs+zmnaKSwIAJVhb4VkYNxVaIQQAwmmk+lVcF5yNxlwAIIIyPJxYtrXyokljYxGTxt8PIgkty7yFe873zppjgj564v0iKb79VYPf7ljX8UJBr6tl6sT1ARNaRX1JhT7sdpMu6MxFTDD/aqxxloJjNMggrtu/fsKyF8HTUV4iOoNxzW6/clk2ONGqCMDvVaLWO0R0G2NsM+Od7d4B8FfGWAV4iHsj40JGt4B7rXOJ6HYA77MJksfqKbwMXp3iAp+A+6N8DvAInggejVPU872aiNaqn9vUdwAOs258LwI3EV1DvBd2ERH9rC5/h4huG7e/j4gWE5crPUEm+19kx8pR/6oRu8r8fpe4Du74bUeIKJqIPONvEnXddOKlDeO3P2QbdVm5ypTMIaJsInpt3Lp7wPO5z4Ezt1eDz5D/DmCHGjY6wBiLVhnenzHGmhlj0ePGuBrjaiTVvPcu8FKm58EJHATgAyI6k4g6wdnYsxlXNesED12vAgdDP1lGA87ATAIPK2vBvdOt6nh2AGvV5WeBh5w7wEGyAhy0verYF4F71Qq4pxwMDuQ28FC6rK67iTG2ATwSMbFhhww+M/eq51kEniYwg3vlo+ryVPAcOgMHe4B76DYEZEyPVquJg7/5ccrM6DPcJlEbL7k2zvJYXhzxjn2+2all8XV5103ftOD5tubMC/YVtRiKXn9ZDvvLW/I23YAm4oqEuJyTUhN31wU5NR/r/zhlh35lzZKxqmDd5v447bahhp9cyyddiw+GvjGc7p1a/F1SQdE37TvMu9PXGCoOhodlxa1Ivas3WnSEe6yvDLTFZUVumfN0/+XlcTF/fEsZvSY81vR91DD26G90Fu/bGTKyS+u9hd70mvLajLrJ3wvrjLucJydfJ5l8FbrmhAydSTifXf0P5rsh0eT7SbzHq9ky7H2I/cWXU/KV90dTnXd+9GKpzzDASttKxTeVUOF17RO+3n1hSldyqGaruUYqDM2m1qTZbFGZqMw3/sD6WkIVc1Lf2B5NmzU7tLRH9tZ1WMNybXobC05m/eHM7tN2INVrMDpsHkgSz1Er5NJBCJEVYUw0jcVgwGG3R1GyEhXc7WyJETRJ2Ym9FRnflAraBU5Xi5XMtfsoPcGXG1pwHj7uk7z6PcNDqcWpSvS2MDKn1lu27nXK9njRMGuXIEanRw/VlCX0bS21G1Bz/3XidAC+pweHGxa43FPdpG2e73ne3I3oeACQ441l3jlqYw0iZSZt2fQSbpgeBEcYACgK66zbt3hffd3ihUSC9pebgeCcLMWXXeVZmJKqRE+beK8oJLfvGfl5y6ftz2a2OmqPHAVjhhqNaVmVPuzONK1pwXzGtIfvqPVru+Y4twscivNqliDAa2kEMF8F598iIFX6Fng0zB8+NhAv+wT4c7sY/NleDc7dKQAH39PZkSWP/TZEXEL4NQQkg38HXm2RBx4FSMEJ+4+1//XKZIexjwBcrN78heDhJX8OeTUC+aCl4OHcAcZYzuEGYoxlgD9kCxDQAlcA3MUO1QJ3g4uWeMBzt3pwsPaHoyTwCUQjAmHvEnCADAIHyOvAAXQSeH46GdyrPU8dx4iAVncKuPc8rI5tUPeJU8fy/7/lgkc4esAFFcLAXwKiOoZOPdcB9RgMnKHuv46p4F68nwTn7zUdAR6y+wMdWo73KxsVPeelBeUtOiPpprizkm/bmR1S0gypY6bX9k6y2/L6Lp93X39n4vw5FfOe0ewsvm97mCs55o/vyzlvPSfVTNvLfPdHR04rTU1qWB+qeN/UPZO/R39Dw1mOcrOuoj9Ws3344Dr3+RnXsTVd20NmaEtnfmpMm7LB+rVha/w3hpqBGbFnx5+ceMWg6Pouasz1pXV78T0mW9SV3r+9BKW7w2w8LSXG9jfj7/S/s7zFhE3DzkfdT2r2JaVrM4s/9X5s3CLNSryQRVGzpj1SL8oh1+PGD5l8a4Je/p7uk7xbXNLjusekpKLP5cZQJ7KMBtaUOlu47fNI5YkojfTA0Dtslf1axOVtlOSwGFGSq6Vk2zz2XogoLe/fInxrOpWsuv7EGFN6tOxt0PTFzbLMOICBDp3CNG5vcDeSmNFoc7mZTwZIACnMrYfGqAg+0omOFLQpVktsSIwcbHLK0qioyO1G11BoRR4rvGPUmvKKdM4YhemqNVrFdjp9WVpfv9DEiHWd5Msrdctju/ZZKuYzIWyr1jhnvt5j2ZFf9+YCn4jWO28SUyQRmkeHR3edOuac7iR90xzPi+H9iIghwOvLCtniK4zg1R1Eoyvx4q478OwvXa8cjvDN27ZeFDY6mjj++UAQGaou9M4ZXShNWShgHHgDIFL6Gy3by9e2PZvQZK2ai8O/d2QmhG3VBV1Qbwi7ZapGX1A6juR1VGOK3BU1uGdTadUfCxpycsOPvQcAlYsCnj6LRYBIGQrgE8bYPgTKngBOYj1DzTlfCw68fvuOAjrfIg7VAE/DESSPx+3vl+/diQBrewECTO1vwCfXJ+w/1P7lgFrN66SBe9PfTli9CoE6xmvBQW4zfp07v0h9SD8Er/W+GgEt8DFwwHpVzRsZ1bHuAPc6neCa14+MixJowXPpp4ODo9+r9bea3Aaehw4CB04NODhK4ACaqn5X1G2Yui5IPZ5PHc/fbrIGvMRCA+5xR4KDfh4CJLRr1e0Z+KTAT5a5GxzwCTy90KAey9/G0g4evpfAPesjp1XBQwAAIABJREFU2mOPPca+0lffuEq/sX2DrrbcpaWIaZGL55yfeq9nSfzlFTH6KL3k+nmWx/KCxetYV20xh6ZUlzw4uXzu0zWWyEXOG77H9DVPy50X/0QDLwWHFZSkJff8PVJreUb/ck6d/toDlzi+1+vK+yJZlbX7Hfc1qdez1Z0t0YnBc+Z97DJllOEDQ7lmn2lYPj15pVgUlk9e2xtyd5io2zL3L/bLKtKDfvMuuS+IjochokJbKd7mid/cjNW9l2hfCr5dmTp7re/rkI3IiF/EJukk1m3qgy32LmXlaqbckygq3yq/UYa36+j1kBuB7M8hRKWxUNrHGnJulM/8SqcEhW9iqXta6IPQi6gpppIVh0+n9vhprGCLFpdpPlF29hYiKbW2q1Mz6gwSxdCR0EmhpU2Kr9JkGMlSOtkQog1Gg11yMZ8EKAIjgksHjVEWJTKK3gw0G522GK0iuUZFbbojzHqgqzsStQaBWjK8UvDb8vJiX15Y6rn4pNvjCqqy22Jy5khZXSIJ8k89q2MAoUsXfOkUpkjtpTv+mEWgkfuvEwWHEWF3jFq3XWh3zLKTsW6256XYEYRGEmDxFUU0yOnBcwFAT66Gv+K2sXkoLwEAIgwfODBz2+5dZ8yTZe0vhCNGrHOBL7fqYs/c0hAyJo6/P4jIctC+t+zT9ueCa0Y3LSAoWvzaHIImuUwXck2vPvTa2YI2+fhqoonsQfbOzQW1r9csKr8jsbDu74uCnL1ZOH75T3+OOhX8GblVXf4HcI84H1xq1KBeixMczM8Gl/xcM26s8TrfEzXAj4eF7U8hHk3z+4T9B9u/HFCr9iV4SPrD8QvVULWNMdYKzpCeBO7JXgwAjLHLwUNZoeDeZzh4yCoTXLhlMzh4CQA2gT/0fuGSRxB4iGYBaFZz6X6A9T/oXnWZDzz0ZQNnVL+AAAAL6jqn+t3fAEMAz035vWKNep5a9bufvObv1BWirhPG/fWXW3jBJwcKOPj6WZ5+D5qBl23NBX9RSOAAH6Ku+y8i+vhI/wEAMGv2x7OmFX3bGhHdNtwm9s//TL89/V39pvpt2v01JkNU7knxl+Sdn3pvS0nkyfU6Gpzitb2T4ra8ttstNzn3Z66YvmnBC0ONOde2nlQbmvPuX2X5wY+Ugz8owRkzU5Ncv4sNGnxQvyqzUX9N+/X2LzSG8t5Qpcox+JLnzsSV7K0eewoi5s7/cGQkocL0nqHMoYTHGVak3jkWjW6z0/72WHXBVXpL3K2+V1/R0Ja+UO2tSVrfD4bb6Yy6H4T9uxNxp/iKklZaTtti1jMWk4EZoZPQL+5CX8pDuPVdDR5KUPCF53407UzCtwmL0ZH6DTLjF5EslREFX0e1nUH4s/iUvKtxCsScdrkjRIZIDXKaZSG+CRlTUts6qDkmybtX0+7NDikZ8KKPEoeNIVtMBnkmaxxzug0avWFMcAler8i0MoMCnwayGyYvmTUsWenQajzhjj5Xq1fU5cYk9lSEflciiOfbHMOblKn7vAZDjWBmOIPWFdXVnZRsJF11rpw0q8m2Y9eYZInXBp0zypheM33XX7wayaV/4mKhryeSpV5ttVfcYLXNtZB57yzPyylWBIURQ6d3TsyIEmOcCgBpdLDidVyTHoe+JADweIw7tm8/T+nrzQpUBRC8qXL0pqs8C6Oy5ITS8fcFEY11jx0oW9fxAtsx9N1CmSTTr+8e1ivq8jbpQ2+RdcEXLBTE8MM26TjEiBSdx7pzUsu6yoUV94ilO/88L3q4duqEHtcXHXOcQ8/VCT4Jv5dxGc1Q8JQUoIa6x9mb4PoCO4jon/FwmwCkMcYy1e9XICB5fCQrhyrnybjC4/FGCk7Yv6H9qwL1KnBJvtrDrPsIPFe8D4cqEJ0H/hCvBn+wN4Mz0h8EB69GcAamXwK0GVwYxA7ude4Hnxj8DPVhRSC/yxDo89yBgFdqBBcL0YN77n7VLwInloUg0JlKUfePBJ8c+CcF/tCzhIBCmRY8LO6fuRM42IsINBj4Uj0PBv7yKQSfNISNO5ZV/Rs07pjacb/PUW2bdvZSbbCjOHdKefG8+WtGpk77riI4qs1bp+mc94F+c/gH+orqfdru/pSQghlnJd8afmbyyupJQdke2VVe4rG8YPM6Pm/si0xLq5z9x4htpb+tS7BNCXvxdTn+hdflA/19hvAFKYmGmxPCeq82fpjSpL+6/077RxpTWY/Zs8Nr/5Pnt1F3C68M6XJ6w0tnfzxaE7kp+GPjNltu/HLTKQmXuEXnZ5o+XRu2zH5SumRLvnj9GoHOiY2ji0Jfx9uWPxDKbLjP87ziKxyR+yd9phwIl7EkZolgUTaw9syHhdve1Qt/iPeyTxwPomJvCdVlJtLO+B/kWQmn0YCuFUv3zaaXzQI90vcmXvHdAk/meiqIKqWu6MmUtFOH233vKz96ljAltNUUa55klj21dkdIoadP0phnC3Ueyc5kvc6pdcLj1Qo6mZFCsobkYQrxkFmjjZX6fbEU6ukeazEzMSE+YrgurSwf2ddabPmPS1dMkqaEmc7Gp51j1qgdbmdI7GneoiiP7NxTM/LzfEGbXSFq0woyWz6tCXZ0Zr61XNhTmy7kr7A7Nt07alkwTMG753hemjQGYzBpWJ1nYZyBgrUZIPKcQ59UPIH75+vgMxDB2dmZV1G1/fwZPq/pF66HgbS7Vnhndi/zFS7SQPwlf0xE3kF3Z/mXna84Nw98tlDtdz3BNE0aw9wt+rA7orTmkxcxwXCYbQ41QfY2x/dWls3Z9sjAvK0PT0/t/GmOqHgPA/4AgEUNObnHXcbEGHMQ0W5wYugl4JGxJxlvkDHRuy0AfwbfnrC8hDH28oRxN0HtJU9EbvD8+Scq81rBofLFh7PfA1jAGKsDFzTqAJdTLlHH/3aC6NMJ+ze2f8kwCxF14VBJvfH2E/gEZAa4MtpacEGSleBCKYvBAW0xOFDeC1673A8+8w0DB74/IlAeFQnOhF4B7gWfph7LD4qrwRnrQCCPTOp5KAh4sP6uVv5SLv93/yw+EZzhGQ0OoqHqdgAH6jEEvO0EBDwJHQJiLH6xiWT1PDBuXYh67D7wyUwoAuF0/z8NAJmIBg7/8wbsrd2XFb2Rcv2BiAibezHbIC8J+aEgL29TGBHrt1mjGzs78yN2jHqm79A0j4WTeftUKc1QHLW8eHrkcsugu6OuZrQsfsT2biqYsUYylLKagptyRUVuSe762ffg2vWTvBpv2yfzdNozS+KiUmR51x+Gvoy8w73Ousp+KvtL2QV6a0SQ+5GCPwcn6bv775r6TGSoc/vI9/uGo0JcSfLS5OvQa29gO4f/Lu/JPg1h7lPohddeptdPiVBYehfb2nejcMmW3yvP590ln5RWrqwIW42NNWex5eJ5mo09a1lz9gPKre/9Bc9e7qD3+x6Rr2h6Qr4u73222VOJ2d4SbBe76NKvmrHnnG1K7J7FrGpONkmd3RQ0OsLiBpbQ7uL1sDfrFXNq11Dr8KjJALu5P27W2KS2Kv1kY4cONtltCzFrROaRtIKeMVIYaUjq80XIWrOiJZfOnSCH62u8I1IoRpoGwmSKYcQ8SqimVUwwsihN2Nm0Nqm6YYWcokRVhinm0u9632Rghhqt+bQFESP1ZSldPy/8aRor+2G6sHDJmHPT74dGFvVRePVCz3P5HugMikHc7p0XWwiRGQWSux7GY7Zc1M8HAEnS1tXsOcXsdIb9UorFCH0zpcmt+XLKIXLBRKRYfYNbt/SvS3VIlgUT7xO+s3mn1nQSE3VZxeA526MbKUNhlua6jNavYsNsB3PAo17HYyI4qWvV0TaiCZK4RHTmuK9Z4z6PF2zyA+MP4/Z7TBWBKjnMuG+MY15vAOesTDyPtHGfq8HfUSCiYfBKl19MBX//tqfhhP3H2L8UUE98uNRlm8DD1H7LBQfIMHDwPRmcWKaAh5U/ApCklmJEgud4vwavx+4HL/E4FcBKIvqKMfYZOJidBu6l3wFei/gceGmFVR3Dp263GfxhM4J7tNeDA6oMPolYgoDX7gdyAdzrBn79QlLGfQ4CfxH5wD3+8ZKfpB7TrH6fq67zTxD8XbT04JMOL3jI2//yURBow7cRx7Cdf4rLrfLok76tmW19X1ka9nnwMuunyec0BcW62Tyxwn1K2Dc5+WEbY4lYr9USu7+zMz9qk2UsbxPVDcYr4Q3FQnr0MuOV2ZLibTxo32uts1QWeFxldkGT2tuatDClPWW5FGbZP3jetn+kXvZz32hFvuBduTg2Vq9XWh8a3mhudHzj/sC2BE+UXSr0R4ZK9+U/r80yH5BvK31WFEb19EnDADK1k9jZQbfSjsFv0AML2zbjUbqo6ivJuaOSXXhhuPDsyKPK+vpzfa/1XYC6qQXio7Me0363y86WCRewbT3r0JR9N7tp9cv422XDyhu9jys36X4n3zXtZbHaG4Jsj0luTblYDNn6Cn5T+Bda2fIiiqe8QMn2i1AvdVJwrY7uSFqDDXnzaaa2jRUE5zubPUH60iZ4Ome7NczqlftS41k480LLdDKIQFpQtzNKMJo8sn0wGpN8eoVpUnyx/VXidyWCeINlVHhWulSRJofYz8DnI6NDyYrkNU4+yZdf2mzfvcPuGynUh1yv0/kce6bufXVeUyLK3zhVXFjqcpc9PzC0qFOJ2r7Y+2yRDxqdHKEr85VEzQdjQhiNVj+JuzNCYE8igjQ0lLqlsWHeXEDg7weCHK+Eb17mKyzWQXMISI/5LNu3DHweOertn3uY28TLxOgqrWl5rKCJPbYCF5HH6B7aldq+XhPXX1UkkLLwmPscxnwCluIYQH00Y4ydCQ7Qfj38y8DfI48C2Kbmov+Z8V4DdxyMANYS0e8YY6cAuI6ILlC3WQTgPvW9tBzco9aDV3pcQ1wlcvyYbQBKSO19cML+vY0FeA//+sYYexBcPS0EwIdEdBNjbDE4uCaCz2hXghNCrgQH8LvBc8jd4MIiKeAP5QA4cG0HD5nvBdf6toKTrtLBm2SUq9/9kqL94KDoL3fy56AJATD2e8JO8JCzDxzET0cgX+33wofV6yEEyGEEDrLjZUxt4N68Ag7CBvWzS/0sgpeLzVD3EdRz0yJAdPP3od5DREdVk3v0pryVezKxUgyT7Gc7xmixTTYdkLKt78nLzeX6Ip8vyayYEhVtiW6H+3R8mR6PnhRFYV0WS3xzZ2d+rM0amysQa01TYjqmSxkZIYoxdkyy7KqzVIrtjroiYvo6jaF0TNRNLdb7nHUZrV/KcX3bc5sTaM/fThWThqLIc+uodeRSqyPzK2Vuw299V+VYoyIafHlhmUX63c030SsZ9t741vbm0ri53jxbrEfvK+v7JMKryR0KpklC/r4XQv6+3OZKSHKOXTAQJF6Mx/SOmdHsYd0T5KrNVEoHFuNAz8/kEIop58DbytsXDkhnD2VI903+jeah6Gdg3Lpc0nb2CYojUt6etUrIEwvlNTPPwJVNuxBZH0FS/wC1LPqB3g3+K+6m1cGz9l/MNg7ulgqbv9fsvbBHfsv6HDtl3iakl2VQaEe3YhwNY58uWo3s4SXC+sWL6PK679mMA/OVbWMsek71a+ZbbrUJm7p7lDzvu+RZGi+8hcs1OyrPDyl159VO9kYHret4IU9jWlKl1eYnzd36sNFmcLTcdos4Pdvnq/y4p29eqxK/dZn36VIJoiCnmCuk3LCFIKISVJXfiWfmCyBBUYS2fbVLxqzWuF8UxHSkqT3FO00XQ6GHeMFu2bl768AXugF3x+HUxkYFbUaN1rQklwnBsUe7jwBAIzlrE3o2W1I7fizQSs5/OpxLALl1aKhJZ4PfT2dR9ckskQQWU3tVre9Y+6qh76AJy8IBWIiIGGPXg3fsu9fvOY+vPVa3vxpcZax73OJMAIuIqJrxjlojainYBvD3UT24pkEuEY2pYL4FnDH+GYBT1eUPANAT0eOqR32fOmYbTgD1f4z9S3nUxzIi+jNj7CPwfPO68avAhe3zEVAi+hFcW/tU8NB4MLh4fQc4WJ4D7n2fCg7WLvASje3g7eB6wGugy8BLpL4DB8THEQjL+0PbQ+pf/++tQaBOGuq6peDA+QV4iL0NHID9EQI/uI8PUzeAE8v8pV3KhHEF8DC3X+1oJgK8hAH1mrXj9hXV74dTmDvEsq13Tp/7Q60tfLg6uCdcsDxbyDz1Wf1B05U3xz60uU2h7ZHujw6eJK3TLNBXxP6hVZ+Mnnxznef0iC8Sp0b8MFlRhPbR0fj2zo6ChE/s/Uk60uzLlhO8hdpl+aVRpw73uVpHa0bKUqyucqdPk+KozzwluSnrUmtcf5Xyp/c+D3boHUPvLg01PJ8T5r7Eto9tG7mJNluL2UNl12NfdAZW5v1dmZewma6Me4s1tzb4dnRN1S5Lvli229ulncPrgquKbpXP3b3T7aleL9y3QtL9Y+R24fHKu5Q/THlEunjqP2TzwY8pQTgT5v5GNEy+hF219jNh9YqD4h8OvOB7THOv9r+mP81CpYuU/q5aLNk5V9m+rAymmsXommZH7EAeep1e0jUKdH7yj6y1KMYW02EJ0so9zG0ukXfqfqAZcoPczZKFVM0YtIJeYaSIgkjoFaKkZHQwxZLEup0HmQalZDdaenMVyfuDMkvxJoewU9nXQn/XZNJKpqApUlLR972repkYt1mjKywt2v1sqwKH/e4bxbwUSdr+UU/f3EYlZcvp3j/NliF4pLywfXKSeSGIrDfilaaF+HkhANhsURW1e5dNVxSNSb3LRork9Ppi6dDmGT7FU181+J27y9lU/Ou7QugQ9dPaNMY50xnTLTra/cMUuStyuLZlUutXqWZnX8Gx7reJRoC1Lxz1ZQWCvGEqy7YGsYls8Tk4NmHrSJYE3tcgHvxZaj3G9gAXUfoFwMeHqcErSm4Ef+7jAUwhor2MsfXgIlFrwSfpvwFvXTkFwBa1Ok0HPsE+Yf/B9m8F1ONMjwBR6lJw4YAXGWP3ACj1z0IZY0Pgil254KVe3eCg+wMRbQeQzhjbAa4jbAOvhSTGWCKALiJ63n9Axpg/F90BHoo/CcAecAIKwMPuRnAAngLO/HwMvNRMBp8IhIJ7+wxcee0NcPD0AzMDB+ccdSx/6NsNnl/PR6D0y/9vl3oMUd2uCxy4N6rHAgK5bKjXeNQXU8Wtr+pHWPm0gZhQh5h4oVMnJAfP6u6znb1zG9O59xp2phvGtuTLJiVpvech+2coHtRpK3tKPGvYMu0fIh7s0SQL/VkRB6XTIr+Mmhq5fjIpQtvISOLwwY6CpFp7R7AZ+t0FmhT9UtNV8Yria2m27RYaLR9HuiC0dYbP0PbM/qMm2NnvuebnTyJu/brZ89VMM1s0K0hZ6GvDj4O3Up0lj92/6UbaFlOIyimrhJMnfSedl/qhuaLxoEc3VMBONV+j3Tu0wd0UTXKQ+Jj+t2+/qnlumeBbFP2y5+yGSuWBvtuQPbWDrg17C76aC5A15EJD+snCpZ+XC2vPqhceaHjD93Th3eIDU1+WM6WLhQaqlws3JmHK/BfxRP/TlJa5htIs08natwxKVpnyheteJJgbKDMoA0NyGIV1b1DyWIPwsXKKojXslXVCEAMpELUK9WiilcnKARbizRb63HVKhKtp6PtiQXvbqDX8Vt8lBso0sRXKP7Dj4AUJ53iL+lodtdutvtEkfdgtMzJav6oOth9Mv/UWURMuyHXrOntLa5RJm8/1Pj6fwIa8M6IGKUJfqid30xO43xiPnlIiDOxvmts+MJDBc9EEiqLgzSd7p+UZofulY5OsSC27RzYMttj3/DrSwnS1GsO8MVE/tZQF+ib/2ojsQY6umvS2b4KiOFv72EzvcebR4EB9Cuv5vpiF7ZnE8hSBTWytO94W478P1C8BeJaIvlRD0o/9N8cBYywdXMRkBhGNMt4z2t+g4yPwCOAIgGoisqu14z8S0TEnyyfsP8f+XYG6CVwadBV4iOlIMph+Pd5B9W8wEbUxxvap7EwGHqqqAdf8voIx5gP3Uv80YSwCZ4m/Dg58CjgpTAHvay2Ce+f+msl31L/D4CHrfeBg/TZ4fu01BMLnXnV/CTzEtkodVwKfcevAc80iOOj7Q9se8DC+34s2gJPMGHgtqH+5f5IhEdExSTt94foZU0PPozhfcIjN02/tGNvBujWdQX0pkXZRe7PRQFHGC6qbnJFD2412TYv3nXzGGrNrtQtYle9xO4mumnTpAywVnzWvHGLJ+vLU2G46JerbkOlR69Mgs/aR4STn3o6C1G1j4b4ICrIUaSYFnRM6U2P3jTj2jVYYu6wvyT5Nsryz4DK9FsHuko4f2TlbN9DOyXqctzSeUnV97KPBu5VhS4Zwd9nNyo8x85Qfc0/Wrshf61jqflv/Td1CStVNdS13RWo3932hq867wHt67aDH61mLtWc3il8P3SzcvPl3eLzkYeXBOU+heedJcvFAvLwzpRjnfGtiXy3fzVbW6qXni25gd+WulvN8p6FJCYG1ZQ3d4nmPvimZSStiCVZbMIktHkqhfoaUNm/E8JniQWcnsloYy85qIZvDLGuMVkUrRApeuJQgKEKtNoYt8GxWonzFtF8I0yT0bg55dSlpbuoNc/REJwwv16wXuloKtYlyVFeIrIvZMLS+RBd8SU+Ytb0qteP7aQ9dLQ7ArNi/6eiZukPO3XKJ79GFJKDFOydWT2bNlBRq2/wYHpquh9fodgVt27Pn1Mk+n2EGAGhIaFrmm+pLVCJ+IZApJHfVWSrbGixbZxNovFSowoTQKo1pSZCoTTuyR0yk6Ly23cldGz1J3eXTRMU774jbTtwVGBsKQd2WKcz9Y5GQORjGJiPQjOZYtuh4j3MYG1+iddX/h3EAnrYaA2BVpYpPRYBTUwb+LN+AQOvNbQBeYYxlElEzY8wMIHGcWMoJ+w+0f6sc9f+kMcYc4IBbAh7CWopAXpnAwVaPQFmWB4FyrSbwhzkbnOilBffA/SVTXhwqoOI3CYEwultd72eb/+oUEfCy/efg9779YXAjgAIiqjvM/r/Y55+X3ulyB587NJAa5BxNRqQU5UiXYwzxPrPo8Aw5OhwNhh5XD2RNrFurmaw3+4xSzOAeGO1VwsHYEV9VHkRvok8+ZczDMuwR9J08D2uNi8kWH4bExEEs1m4wz0V5oSgrHUNDKT2dHQXpbmeoLkGJ2F8sZcRHK8HmHueBA3tHyjLsstOi0c+wi/ppaVGjTQcyD6xNHQoZ6n7jZCHCFyNbHhscDtG5E0bvkVZGNsZkDYi5+vDLNO86S+w1vub6k4JKHEUerW3EUz28QzDqF2uyD6xmHy7qkJeGOZQq60X0Sc5pdFPMWwjdG0NFPcVy9WAtpQ0MCD8u2iInuhbSFyWLcX3nj0isK6SBASvtL1hDe4x3YUn6Vsoum0mDvY3on7GXdkw5i51XFWIaaKujhMFaxX1SP/0h/hl62Pcui6ueJdh7Rtmu5auF9z1v4Im0PyvpW65QdlsooqDuae+GK1zewZ4rTF/PPc34mvYGZdeWFdGXuxfqynrWjNpYYrdROyN8buVDmc+fQ411k6Hd0NmdsVWatuM63/2LSCvs9syPzYCGGc/Eum0XY80CItg72gtrOjqmctAk2PLkpD0zpay5AnirWiJl8IBtV33NyM+zFSi6cf/9TiYmVGvNy1MFMSL1SPeIIHubYwequ9Pbvsk2eCxxR7ufxpskoL0pibX9WMSCq7JYnqQ5tHfAP2FuAKG1V9V6j7aRGgkbr773LDiB6zlwNbCN4N7womPkqEsOE/r255PfAQ/Fd4JH+r4konfU7V4Gr9eOUWu6ofJqnkKA0/KI6t2PH7MNJ3LU/zF2AqgPY4wxAg993at+vw9AEBE9dpR9HODe9DkIlF59BF4/2QcOwqPg+e0HwDXHZXDm+K3gOuMM/CWRAw7knQh4EF4Ecs+Hs25wKUQRATB3IfCwC+C58ihwoA5FgLjWC062A4AbiejvRzkO0r6qWGUye/JyUecqoe3mHKmByQ6TY2gwVWcfTtWEuGOdaXKMNl4KYi73kLfD0aTpdfeTokmS9SxFCHXLcsTQDkGWd9OuTA8dyFGQq/PQLKue2r0FbI12udIUPYnFJo/SfNNm40n4KV8ve3sGB1P7OjvyM32uMHeGEtM9zZc+ySBjaL+t2rHfWp0ui7EtWsPCWJOssUxq+VxjcOwSPjhJ8O3LVYT7Ri2U6Qj33iOtDKqJzRvV5Yjm68S/KRlDfa7epkXa+c5CsX2oSuryaqS4sSBFdr2HilM9OHsolm4Pe5hmFeyhRQfrhcyWU1Hfu0uOG3Zh85yfKFhaRtumF9JF+/cjqCGU5IF29M+pog+SHqY7e3fDXaNTxsLW4uuce3CBVGOMrU+Ct9fCapd9Su8Ir7Mnw/6K+MozaKCnD40nfYx39S/R742vImH7EqHdFm44aH4SlyeNmpYJ74wtml2tzKhrCcnsW+IKsTp824Y2GQ2h1yXP3fpf4uczHfu/nYOoHzu74yt8M/fc5rtjoRKk2eKdHTNDYMrQQ/j96BTU5fl8ur179pwa7naFJANAqGKqPM1bNMkMQywAEJG1Y6xhd/XQ+hKJfONIVmxA0OU0aI2LCplgPLz4xq9Lqo5pBHisZtRtzWH2H4uFtK4odkTw/2/YnNqrak/kd0/Yv7z9u4a+j8sYYzK4Hq+/fOo2IqoEB8kVjLEnjzZjHV9S4WeOMsaawVmdmeBh88vAwdBPFvkvcG/ZqpZiPIUAwLaAe9T+0LXfGzgIzjKfaH6REwCIQSA87vfUJ3rg/u5fHeD57FHw8Ly/h/DosUAaAG7f9m7CBirS79RORlVYgUOO1hv1kXJQUlbPWDGqlULpa6PbZfVUDyfBNpym09mTfRlyHov3Bok+96jcKR4U9msEkHgOxXriWe7mETLZq9BpbGL7cvdRVuxudpWdKRHbk4R1mpPGbg99dkdEsl0pjdtx2WxJAAAgAElEQVRpWB73nd4sOa2DA2n4siOfwRPGcvVJdHrYLLi8I6x2tMLd6+421mRMt2u1F0cu2b/DduXGb6I3FbDBZ+Yi9ErnU44Xhk26h8puZK/FXe8KzpZ0N859TdjXudPjaz1JmT+WJO4c2CD4gm/HOZ/9QF/OrafnvHcof6u8C3+ffpZ8U8hqShbOYQNCozKz6kzaWfw1pu7S4YfpcXSG20uSLxFBu6PoPOlz2lwwmU7uiSPqXsLmJ31DjZOyPJM6YnTtJsjyCGPppi7YY3RCoiBCEUjRyDol2DQGsqSgxz2sxA4coC/OIrGqb44dxWbTuZ7P5MahFSzXFxf52eCLZn3I9ZppNS8P7Um3D381R0j6obM7dL13we4HpJsWybGGMt+0yIUhZNn1FO5ODSZbVv9ARtn+pjnzASYIxFpP8uWPpisxcwCAiFx9rtbt2wa/mupV3IsC/9tis8ZQ2icaZsxgTPPrcqn/RkmVzNBzMB7NP00TDJW5LM+jY4chpv1fsRk4TiLWuHeBBpwHchUROScsbwVwBRFZGGNpAL4monz1PfAzgLNI7fbHGPsaXD3xTvBnNwj8WfPzP25R3zX+488CVy/Uq/8+Hl+jfSRvXf0+DcBucKb4+nHbHeua/PaRSsQ9A1xC1a90+AIR/e14fr8T9v+v/Ud71ONLMxhjJwN4mIgWqt7xE+Be9H+N96gn1FgqAIaJaDlj7DHwB/JKcG+agXuukeDCKP3goO1vdxkBDprD4J5uAgICKx517DFwEPWHtf011/6/foLZGLhXPAmHAvNvwYkw43PRACeq/RWBUPgAeNjeQ0QGHMWWvpWbGifJ781yuVmpyxOU7NbJ+5U0xyZlqr4chZoDxlSvEqmXhChRHxrmUKaI9b4ipVqb6W6R3dYIxTqYJmA0gxKlGIr1GgG3nTrHWtDrsYCJSUqQFI4IazuRtwqtcX1ozZWVJJPMptgiaa9cQv8IXsqQIMhTY/YZTmHfTIqULJb+gfSRro68DL0nsqdQTsUkKSaiZ+xA977RzQlOmPu0hvkRYS7PaEbLJ8GdER3W1UsRPF87Zj93RKP9k+8a9lPsHE90zphwE14TWUuUFNm1QIm1SspuSyMiPSmQPe8rjSfZKW50Dl7JupTdEvqWElM9RxG6LII84pXr8z6DXX8OeYtEtmxbNI22jCojMZ/SjrTrcXJwExnL4zEUvhbfTV2pXN7mM4229ICJX1BP1umKPs/G5mwsEvp6u6l75vfK95NWsmtrR4ThZrs2p329pvXcPvqb9RnNlAWtvuLdHdGLB0/T1PR8qdg0093pfa12nf0L8cHrxORvOnq0673L9v9eunKOlBm8Xc4InluE6vJ78NR8KKx1795lPrstJgcEV6YSVzXflztbhKAjImnE01u5ZeDzLJdsD4SomXG31rhIFvW5JYe7D/6ZkioCJIcB9dWT2cj304XEg/HsePPM/7QxosFoWW7P93gdS5yuHWfd1/Ob49rv0HfBGgA7iejZCcvfBbCfiJ44DFC/D6DbX9boB2pV5+GQSf0Rjt8E4EIiqlHLuLKJqP44gfop8ND6QSK6atx2x7ymcdtqwfsHlBJRF+NtONOIqAkn7H/c/qM96gkWgkCHGhG8TCKH8d6y5yDQ91oPHjZ2qtv7CTZGcEUkBVxA5RxwRudb4NrgbeCgydT9jODebxg4WFvBGwTICJDR/DKJfvAcL/bvB18ZHNgzx633mx2H5qv94H7nuDEYOEgDAab8Ee3RN1Pzje6+0OFg0b45Oci+L5WZuhKHgiO1PzjPcH0llTh9+qR+vbi/J8P9szJNWyEWaivN1/ooSieYonxCYnyfMo12Mr1nA/M4PIp1KBXSUBYlejJZjNcIjcvBuoxapc9TKOhpmTxzj1EwO5oUq7CDyRkbaXnY98jpDILQONnztvm6up6YGOQl7teekvCtO0HqNfT0ZVp3dOWKIfpYcVrwuWMxPqOxyVpla6FG80jOfIdByDLe/u3PLsFVLj65hMTIhFXO9cOrdK+XX6o8EXufNzl7ENemrhIGmiaz3P5ZimOoBd2eC4VZ6xuV8uLt+FPbPnrS/JAyf/ZWTK0xKuEtochqvJBaMz9BX80F8vYZbZjnzgI6Tsf0yHdpbexNdE2CFYb2uSge2YHRZJMvqS9dGBqdjHSlGTt1UxWPIJEiEJhkRrjeTvoxo2yAXlM92a6cZImk0cmx8lmOF5nVcuGQZ6yfRhU9i/TohZjeL0JuvVWIWNfZS595z2h+Rrpomm9axD4lxlBwPV7bsYg2LLBaYyv27VtcSorGYCZ91Wne4oRQMi0kIrL5his3D6xLtPuG/WpiPiZEVmnNy6METfyvVLT+mZIqhWGwMxpNGwsFsTyfTRkzHtKN7v+KCUR9sbLcUej2uOa63KbZLndynCzHgXuuAJ8MHxdQT7AKcMndibb1CMsBTjjVMsaWEdGPR9jmaBYDPtkGEcngJNhjmsoSvwC8l3wFY8ygSpZOtCNdk9+CwfFgWD0HDwL9AU7Y/7D9WwC1qjC2Qf0aBw5eg+BlST1EdKSOPP5WdwZwz3XxuHUS+MPXA1VLmzFWA+75toGHqzMBuNVZ71XgbepmgTM5z1XPyYyAh30/ODi2gXvJkxEgmmWBl2l8BN75yh/SBgJNPkhd7l/nVMcfn7seHw5/cNz+MviLIB58ojEe7P313oNH+J1+sT1ZCyYxIVwShcigUAnuUxo7HOHbDhgMYy0GifVI++Pg+iwNus7EHgML7ZLOcq+VprkUTVKHifa3TZLKqVAo186ktaFnkiaKISLDiuycJhR4NymSs/3/sPfmcXJd5Znw855zl9qru3pVd6u1y5Ila/O+G3CCgRBjwGFPYCYLQ4AsQzLZvgmQkGSSMMAQkgn5YBICEzCQEEMAY7N4N95kWZZs7d3qbqnX6q71rue83x/nXldbyJKdQMJn6/39+ner7j13qeo653nX56V2dZCjufOov7kFfaHLrufRVLFfV4Pr5MB8hc+bFIToMVRzT+CK8/bAWbIxenwkuse+7tA9le3YMDpmXz9ye3td9C/5w9Prm3dPbu7pzw7PXR29OS/9tt67eKfYN6hix/mv2Vfum2/33f6VzBd2Lkbe1i/oLy7+X+srd92kPjj4m2rjlgl+89rPInpyF7bPreVDoooLjv68rsW38Osv/z0cfegtdMuOPn1zYTcPPLkF8bGb2V75JRx98o28+7L9vC04D3Lvdlzsfo/3bx/FlplRbk39I985+Obo7TnHcapbMO7ey/O6C4FQiKUGOM89XKO83wNutujRq5X6ZO1mcdmKh+PjD13a89PBJvr63Kc4k38rbX3wd533vEtk/n5mJrjFf93sJ/SNa8LL++bsIuf/EL+yNMQnVj715DW75+dXXUNMk1fHm06clzTPaMf1h+6d/UqpGpxM6WZrwlq9285ffx6J0jMZxp5jSRUD7DnY/9hamv/WhaJv/0psxrJe8P9WkcyTK+J4cnsQBle3vfylvr+qV+lBdJTM08lmvL9s4/21sxKfpJI05ngFOq0q0/1p3+pPneH0D8G4jv81QP0RAAcSa/mbAP5uGeC+gYiWZ8svr8y4Aqak8khy7qtgeCGWP/upnyld91L5Y2b+AhHdCmCcTJ/7r8GQRj0vFrZz8qORFwRQJ7y4OwAgcUE3mfnPU/fUGU5NW92BiC4H8Bki2rrs+Ldg6qGfhAG598OUVvwTzAS5D4YrHDAa6YPJ+LRBx3eTrYRRGhZgXOHfhFEK+pLznoIByx0wJV4eDPh+DcYqPw4DrDUYBaGJDgNaHp3WnDGeSS16H4zCkGZ8r0QnRp0qLyr9GmEIUc4o13avWd2OG435YJ9b5Wl3yq1Zk4PFtrCugJQrMjZ3ZXbOBeF1h49yoXHIovAoLZQa8RdHIY6PHJOt/iN8U/x53uoBw4eLdPipdXyX2M6fy7yWat1dKPW09dDqabGV9+tN7QMiVyMO5zZSZXEtegOXs+0I0/4WxMEqWnWgwLnQh0cP8fm9n8OA9Vmq7OkP6+qC8d8vv5X6RhbEtSvvyg+E/5LbM72+Pj91fmFlYVvjZdGK3FJjrL0/fNKd2nhDtLY+zNd88Ta5u29vPH3l1/DJxlfEw3e/XP/BwK/rrbsOsbP0ecgnr+WV83k8tXg9r71zCe2tn+UdezbhE6vfiv986b/o0UcvI554PZP+Eh+03sD5Sw/x6F2bMXTwNr4/v403bqgjs28bVlbHdb2vwtGkr+OohkYzS75oUURKExV4pL1AcdBDFHw/ujIm8d+HL8EHl/4HVRpvazw489WsnX+tc+HuPxW/8w7NH1+cbd7SfmPj03hlJbhmwBlxp8Y/iN/aqdruYw88dvP5ceRuHdW9d74k2nqxDTkSKG/PA3Nfo2nv6MXmv0mT0t12xMpetYvIve7pf3KnpMofmbpzl9TRaUuqGKidrGDfnRcI/s422lgr0OlYyp6fMLMNHB+K4xO7/CC4qu2VL/GD1V1aj+B51l3DKJ/rYObX2WQ5eN2NDiCn+4dh1oFnBWFmvouIcAqoPidJmMc+B8Pv/WYY0qHrksNnIlN5EzqlXZ+HCb2lQP1sn+npde+UZ/h5IroApmLlfTBW+tuf72c5Jz98eUEA9VlEEtHfwADrFIAbmdkjonUAMkT0CIxl+gswGdF96JQ4tWCAbwsStxTMd/YmGKrRa9GxSiUM1Sih4yZPu/ikyWppC8nfRMe1PQ5DRbo8WWwGBlRfCQOq6fX3wwC1A+AGmLZ7q/FMxrNN6MSun66HhVm00v0b0LG6l1voAzCJa88qd/TvXq2CcrHEXa1evTJarUuZLpXNZRRUI1xozwfHrAXM2MdLSxyVS6GQryRL9FrDQRHn7atHpfsOCys4QiGN4Z4Vio+PHGBv+Elxk/gMb25IPTRTEmNqHe6yd+gPZ99p6Yqj+jZUaV1uDJv9hzFaPwleWIOuuU3o8lzOt7WY8wu63VwU67+f0aAl5K3v0xtH7+DFoBw7/voTf114FweDJK+47AErG37Dffjkaq924gJ7Xfc10Sq/SOO1x7FvuKJc+W7xmjsm1JK6jU9c8R3+gHc75u65Fh8aeA/vuuwJfsXct7j3qZfBnS3x6NG3gnE7v8X6kL4188u4+Jo9etf3N0Icfw1b+su8x7qZsxfNUNc912Lr8VvxLxfczDeN9aA6+TW9+/yXRZceWynleMB3D1qsrJAjGUKJMtY1WzzjLcp23wGyWxfzRTv26oWHLslvaujwCIbb2w/8U/zRGxed3w0X8PnWz0VfsK+XwRV9g6+0vrb3zfyZ7ceO7XpsanLLFRm2d7863Fnu4eK1sQ4PPDD/9cZ4a38Sb7b3W9krlqS781Ii8TT4mZKqhybXjH19UyZYOi03d2Dh4BOr6eS3dlL3nrW0RQu64nTjnpMwa4dxbGUczVzoB9HVnl++0PPXFplXwYSBfhhyHp4bUJ8WvNL9RJSDoRj+ZTx7QyDAWNW/B6M0Py9h5iMA/ipZr+YST+GzSmLlvw7AjUT0uzBzu4eIiszcOMNnOtMz7AWwl4j+Hibx7e3P93Ockx++vBiAegOANzHzLxDRLTA/7M/CsH4FzHwhEV0KQ0Ai0WkfeT7M97Maxmp9CQyYejDxJIZh+epfdq+jMGB3XfL+iwDeAwPSn4dxS6VUohWYibUZxppeSPYBHWB3YRjR0prn1OK1AOxDpyvW76LTNo/RcYkDxq2etq5MZR7GOkmTyTQAzcxnBGkAOHlZWF7FD8oedaKYi8Jg3it6Y80e0WxU3KDVl6N2Je7iDf5qXbK6VdYuKhs6akcLwUmqWrNywvG0xyMgeTFclHnbZI5KB+fgtI+w1ofpaGGOjg8/oYpDe+i1WYW1VZtXTHTTlF7Ld7m76NP5N6DQ6/HI+hlaz8dwfvMQiotFKs9sRq5RRNEbpAVvWOvxefQdteFZE7gx+3FMNWVsHRudu8N+NZ7qG6ILL91TXhneJh6ZXqnbU9t5U3AlVVpKPyUCLKmfwpWPdyFb/yYf3HIPv6v7Ljj3XcJ/PvAOvujKx/HSyQMYOHglV+deit4HF+najR/havt6/uLFHt2YF7AO/DSk/md64Lwb9XU7atz78BUYrXwf0zvW6t4H1uDk6lakCgUKF7djc3sCMhcyKIRnF8itao7bISYuUuor2dfSe+b/Vm6t/6y+f+FbNFpfEd964V7x1uwSbln6z/KfS9f58cXda3+b/mBqY3iw+NDum1qhX1h/Sbz+vm1q1RWK1dju6rfvO1h/2DB4ieKDdvZlGems7cQqz9KlioHmXBn77z2fgtt3ivXzZdqIZ3aXem7CHLvMx1ZF8ezFvh9f5fmVXX6wNse8Dp08jx+FPNeuW2eUJFv6vQC+QkR/eYZx3yKiP0CnkuI5CRG9CsDX2WT3boCZ/0tnOe1lAB5n5pcvu87fwXjRPvM871+ASVr7XrJrB4wRcU5+DOTFANTHmDl1/zwC08C9AGNhZ4jIS44RgNcliRz5JInsD2HczN9DQlJApuvNJ2Hi2t9CZ5G5BSZelpZXxehwbAcwlnfKGtYN48Z2kvEWDLimGnRPckzB1F3/WnKOn4xPaUXTVph/tuwzaHSAuhvPjHUfTZ7XTZ5PJs8l8EzSh9PK6Advq8B9laULdo0LVobywnHysVWstKIBTHujGBOj/JRTVCczKprnaT8bHm5WyGv0yLjVp9Hq4x69Fqt1HsXI4mzMohEscDUX6NmwxHV1gZCil1csFfT6OcfKeSdZqyNYEkdEu/dRvX74IYwWNAams+g/0qvnsZq+nr1eHyysRP/mBT1SmMF57SO8sV6j8sx5oIUK93jDqHsXYPixE4C00Oc8yFu6x/jIyODi47QLj3VtwpqLx4pd+tvixMl+jqcu4i3eIIv6Ip7KbMWqk9ej++ARnuy9G28oPkSVB3fwx/pv5kuufYyvPrrE5cObEI4VuGI/RGXar/929PW4uXAYg7tfwTv334bvXfBy3LAp4DX7BD98ucT13eu5PPUgaqtsHc10o6ymyc5bLESEhlOCd7wIJU7oAbWS1q87TvTw1fbY7PdVmS/i8eJHcenKOn+l+ov214eva2Q3U+l/8i+Rf6J/4fuHbr5ikLvv/8lw+w6LxZr9tfvufmLxnssZPEBy8G47/xMrhey7BMBZS6oiiWMHRuj47Tup+NBG2hpLuuRsv41nCHOYZT66JormLvECXOV5le1BuDbD/HyYxX5Y8kNTAph5NxGlfavvPsPQD8Fw9j8feRuAjxBRG2ZuvoWZFRGd6Zw34Zk9DYBOS98zAfWpMepvJs/8m0T01zDGSAvnrOkfG3nBlWedLkbNzFuTY++DieX+TwAHmPmMWi91+szeATMhNjPzU6eWWiTjroDh9v44DGCOwWR0d8MkoB1Dp5e0B5P1rZOxBOAgjPYvYOhE+9Gx1tMEsdR1ncpfA/ilUx7bg8nW3AGTHFZK9rswYDwEMwk5+S6QPEeNmSs4g+z9g9FtAyr8TMj5YIp7vWN6BQ7yiH0EK+xjtIInrQEdZ51Q5y3mgmXbeY1sPkRXpqaGMalGeUyuiKf1YDxNWT/iVrOCsNmrVGOQRatfVnSRi7Ed5yMiEfqiGlbjalTnxcizJBdUNs7oXCwsUidjnw4hcMapsSJWtSEWrizqvnYvlmgd35nbgdlyFw/1zGE1ncD2+iRKc30cTg9yqZ2F12pyoz6BIKu5YD3Kx1YS2uUNvJDfALHCK1wkHhfOdJnF5CU00iqqen2Wp9oNrngCTesOPrF9CWW9VX+p/0a+eGAfX3pAsHu0wtWlMSyO3qufWPkabC00eOV93XzCvpMf33kNv+KwwoT3EJ+84HJseuAI77lojXzJ/Yq+ve1xuig3gujhJdx/yUbcsK9LNOuftm7f/ja8pPcha8ujL7P2Vluya+HT3Lh+Ud4z/4vFb593bbh15YHgV9Wf9+/bc70dNPrDG8Idsl+X+4829ux9tHrHpZpVU9gb99m5l24lkesBnr2kioFgKY+992+m9u07xaqp50M6wuznmY+sC6Pqpb6Pq9pe79YgXOecmZzn31O+ivfXfvo/+iHOyTn5t8iLwaL+AWHmOhEdI6KbmfmLSYnDNmbe8yynvAmmz/SbAPw+TNlTcdnx/w3To/pdzCwTrfjXYMD7N2GYyazkvJMwce9Xw7ilx2FciQ/CLG6rYchINDqtLNOs1QYM+KdZ2i9L9k/AxLQBY+mn4NyHZ2aB3wngjTBKwnLAD9CJwT+rfKpaHPQcxNUSnEapYYXZuurVT/rDcRzuiiK5Koydvlg43VVL27NZnuS++AgP02FeIY7KYXGXvJRn3V7SeYtFnjhbCHWhty16sosY5gmsUIfUYDBD/cG8jNpFHTf7mRtD1NVch2LscD4iZEOGH2VRDfu5FW6j/AxoYMJhQaCAJnRFPEY3lr7Ni0OE2lIXKkE/T4h1eDC/gf0LJIYKi7zFn+GNCxre1DDlGlv01vElMRcc57W5p8DuoebetcOcz/VgdstCZpt7v9Uz43L3xEXUW7cQNW7g0cdCrekgv2bthxAvbMKne17JF73sMG9/oh+5sRtRmnsIh88v8cS1JVz5wDWM3ffju7su5qt371SL04+RGDoPxYV9kTew3Vk7VtdTu/owSLPcpiI5tRpNbpDaXyXR8+hVtGfhsBqafZCO3FDHowvvyt614yr9sz2fxa7qE/TgE6+vbI/XHdoVrdk+1T706D/N/Z+hiNWozFz4kJu57GIi61rSarJn7rE7Ty2pUoSpIytw9I4dInPf+bQltOm09dLPEOZWUfPRDVG4eLnniyvb/sDmMFxjmRyOHxthRhBDznlwF6e4t7357KcAOH3Lyx9nObWe+py8cOVFAdRENAjgozDZjCERXQKT8PGbRPR7MKD3eZhyLCSWeJok8wYYcDwJ4L8R0W0AHgJQTIhRxmAA9nIAKxOXUho7fjLZpuQikzCgnFryBGPhxjBkKCl4RgD+GCbzcrmLOlUO0uunVlEK0mm8efWyjx/BKARZmDg7wQD+r8Iko4nk+UtElGVmD88iV46/vZdJNjL+gsj4C44bVG0ZLWZJL3Esmmopj+DJMumZbsjZMmSjNC/bxTkEhd3ch5hfE8UYihT1tC3uWnI4F+XkDPfxUV6Bo3I43mttwZftG2Q7V4CTj7nQ00bXqoboySzSYDxOA+EMDwZzXPIU6eag7qoPMzd6KRcIlQ1Z2NEK1KILeMlfQs/+Jg1piwNbU1Ee5TdYt9NSn+aJ/graGKJHxSj2rSoyF5jW2lrvWnJITq1hq3oprttbxQkcx3p33Jvo9XFiZAjNjVPWcG7eWjcnCOPno1RfAYyvY9ZNvLb74zS1dhXfMnw979x4Um/cfTVt3jOBk9U79bd3vZRfeuBC4NE9/MiOLbTtwWE8vqOtz3uiC4fP43hgf58Yj4vcKyF6ifikOs5+fpd+RfWA5NlB1b90Qu7/yePxY4u/XHjk0gv172c/ILwnRrPTC69Rbwq2c8Of1rfOfiIMWHdZ2esOuM6WiwjoLTQnH15eUsVAXM9iz8MbaOm2C8XwsUFajw5t7A8Kc72s9bFNYbR0uefbV3jewHlhtEZ0usH9uwsz6iGshRaytSoX29NciSa4D2M8aI3zQO4495emuLenhkIXTA7GCICesf+oB/4hChFZzPy8E9TOyQtDXnCu71MlsZbvg6lL/N/Jvu0ASsx82jjTctc2Eb0Fxr38OIBdAN7DzI8kY/4Fxvo9BFP7/AEYC/limDhxStV3PkySWUo4sgiTODYH437OJmPfAcNwBJjuWb+UnOPDgOmpzTaWW8tzMFnmn4bpBPbJZH8AA9Q5dAhOpmFAfvk1/5mZX3OGrxIfe/Pb3hNr/x1EbgDKhiTyTKIIEkWbKG8JZLTFDiTb7KhQO0EtyvhVygRVKaNFDV1lzYuIxBIWi8yzZaBWBreLrLyipqikRUUo6otIlSM7LoVZ5MO81dYVHJMr4iPWiD7ojMoJpx9uPlLlYhPd+RqVnSYPhnM86M9jxKuz06pA1wY5WiojEwhkI0erCNRoz2q/PU/Klhw5PhfEQQS5BT401AOVG0ZW9ukD2VEUcsC2cAFDJ1uMEyPMzXmuy3FqZzweX+9wttxjyZxjbVsISY+tY3dJ6PnGEcj8k3xgfVZPV67AdtHi4UeKPB8/xPu2D/H2eg97kwd5futaXrHvJBojw/AwyeuO5ax924awYu9+1LZvwdCe+63br3wJvXmPbdeOj9PxXV8Tj8Tvyp64ZAi/FvwvGt97Tfe17QtR8OPGvbNfWdXWYtLO/US3sIbPO6WkKqsJs8f7cPA724V111ba3M5Q+bS/d+albq2Pbg7CxhWe71zpeSvWRvEqeqbX5UcizGAGLQSwqw3k6vNcCk5yT3Sc+2mMB5xxHswf5/7ySe7p8+Dmzn7FH5Bo7E9e9Zzc8M/C2LWciXABJnY8k4TY1sGEq3oB/Ckz/w0RCRj+/pfCeLoiAJ9m5i/RskYaRHQRDHPZdYnh8DEYb5gH4B3MfCAJqb0WZo2QMJUe/wfAdphM9iEAv3zOon7hy4sBqF8K4P3MfM0p+1MQHYKxVE/AUIh+gYgegMnGPgbjeu6BWbQCGE7dnwNwK0wc+AkAO5P318MkcaWeCoaJB38TptRqESbhLD0ew1jAaVb24zBx6UF0mnCEMK719yTjGR2LuolnuuAVjFt9Azpc4QKdRh0pyckiDFCn9dURgC8x81vO9F3e8ztf/h3J4maHJdss2NECgjkOdRAFqq0C1WZPNciLm5avPPjaZ1+FHOiQA46JKKcgCiDKk0RGS7a1zRZbyiJHQ2SCGmS0qJkXY40qR6hSJBatZi7gdhFxUNQ6LGmKSlpqx9bFKKPyYR7ZKC8sLuvj9jAfdFZi0u5DK+eiK1/nUtbjLtmkFUFVr2nX0dsSFC5263CxTG6U1SmQmPkAACAASURBVNnAQtSc44Vomn1Xcc6qQckpHu/PU3VwgHuozGP2Wh6xImyqTrMz1gXtL2LRWuCFXg9qlSsjd0jsXPIFH12teX4edfeYPj68hMWhi/T5PnTX3haODE9Bls/X5SPjVFszpLg2Rd3tnLacbuvE0ALnDoTU39tHT9pPyY2lzVJ+n8Ts6lvl3cX3OF27qnTd+N5s8fhL9QVen/3A7Fe76tqdt3I/sd5C1ktLqtxgqd9z8OTudTR/24Wi/6kRbMIp2UjEPN+j9PiWMGhe1fbdyz1/ZFUcP9/65LMKM2INMefBWawh35zjrmCKe9Vx7hfHeDAzrgcKk9zXPYPu3hiWffYr/pukOPYnr2qebdCzAHU3gCVmZiL6eZg8lf+aAPVNMARHeZh14VIYT9x/AvBTMHP5SQC/cBagLgFoM3NMRNcD+C/M/LoEqP8QJixXJaJfB7CVmf8TEW2D6TV/2TmgfuHLi8H1vRUm2/tU8WBYhN4Jk1z2/wD4CyL6PAwQ/wwMecAkjHXswFi2OwD8I4wVvZScezuMWxnJ2AMw7ucyDEi/HgYQ6+hYvmmZVpBcNwtD8Zc24ng3DEATjKUdJ3/3wCgEQIdaFOgQl2yEqcNOwb6Q3LeATuZ5iA5IpwrIWWtNx7d8MgPipThyRRS7MopcO45coWPX1pFrcZxlHWcg4gw7KMQu2zoDG13sUIZtcrQUNgtla2hLA5YmIZSiQLfhxS0OtFC+LrCvXPi6hwIdCV9rEGzO+DYKbQnnpMV2DG2xIKZQxliMI1FVoVigEdxLo04dcUFrvwgsljKo57Jw4iJndIkX0CWOWH08XSryTF8J7BKVHU8PSIdX+900VK8yFlciXLoYOxckrIk6pjFFo/ZDCG3NY8U2VTfldBmDVMVOrAlrevDJJnSrHR7JewhW3yvF+etoXWOQdhzaRUsT+zHTt0RHL9zIG+c2cHhsjGc39urBY7PwKj16sTtSUjU4M9eWMpNnUW0Ltfl8XdpdEBP9t/Ld/e+hC9ft5uFHBq0d1Zv0U3P3OLfrfGRlXpPvr08trN3z/zbK9aMDJyqY/cfLxJHvbpdWLd8hHRHMM31xfPyCIGxd1fZyl/n+yuFYrUCnvv95CzO8GHKuDXdpkYutGXSHk9zH43rAOsaDmcT9XFlAqcIQK/A8y5R+RFKCUWr/NTIC4AtEtAJmDTi27Ng/J6Eij4i+C8OHcBWALyaMXtPJ/rNJGcDfEVHKVLhccbmdmavJ62uQ1HAz8+NJBvo5eRHIiwGozyRXAfgHGBCbhbGuZ2ESwEZhLNz7YOqub4RZ4LbATJi7YLi93wUDgDGMZj0Ok8T1LZi66euTYz6MBpzWZ6c9pH8NwF/imRnggMkgT63t1BLOwrAFpbJ8Qt8JA7g3wIB0ajUzOjXVnNyzG50Wl0iOfxtnkT9b8SvlAG7eQRi78FUWnpeBxzm0KY8WcmiJHOoiyydFFp7M6JBc7XOWfXZ1oF0VUEaHQikbcezoOHYojlzWcYY5yiiOssxxlhHliMI8OXFOZOMs2SzI1gSLQZYCW0prqVlaMUjwkBVqpQIdwVMR+zoEN1rCqbb1sNJYrQVpQRxLotDWXBJzWE/7kRFzrEUDS4UM5ot5OtxV5CNWN5VKCm6XhxmrF3Oygh6rwv1oYqixSJsWwfqpvOAoRKz38bylxLFSzO0NMWXFEKtgYzwyP4Gllo3m0GOkursx2BiQa/YomsyMq8X1vVh7UuFkN6ly29cZR7ISgl2/CGnZvBi35ab5Hppy7tf3bn4zvdzdjXX3XEzt+Qm+LzosinwxXzDxnWxX9bda+0eZP3EDhXvXyJIWdIVkPjEQqyNXNIN9V3l+7jLPX9Wv1ABMyOWswoxaCHu+iUx9gUvtaa7EE9yHcR60xnggd5wHylPc09NAvgwzN0afy3V/TOS5JojlieizzPxW4GnqzUcA7GHmC5Jw1/uXjT/VHXk292SMzpy7CyaBFDAGw3eZ+aYkP+Z7y85pnXoRIroZwAfx/Jnazsn/T+XFANT7YCzaUyULk8ClYOK3r4IB18/A1A/eAQN0F8IQneRgFr39MED32zDf3/nouLjLMBYtw0yiFEjvgolnbYQB+xSQc+hYzamkDGJ3ohN/TntK6+R50zaWy8u1roZJctPJeeVlxxidTl5H8IPk/ISOJf+sct4d+1wFYfvkyAAOQthqiRxMU5F94XBALrQgDUEKkjRLYkjBkAS2iCAFIEEkWUvJkFIpaSu2spotGcGWMWwrFo4M4ViRcGUoMvA5o312OSRXB+yqAFkVsKsD5aqAMnGInIoppyO4MSgbZXUuzmtEOeIgq1XoQIcOW75N2VhC6JVsaYukkiy1RI+nsLbuITrWpJZucB11jqwW+mWDXXkYWjL5wtM1N6SJss3NDQ4sJ4uuuAue7mOP81gRNdG/OA3Up6jNDtezdYbKMGoCM1pFhf6mZTl5vWoB5IURrLwtYklaK1Zah7rlQnRFwqr3EMmT43rfxZfK18/Mitz4eZhsTKO/HskNjW/wo+ua+jOvFStrJYpWxKqx0w8W3zLvP3ap56+uaD0Eo2g+LczQ2sR/F038t+yf4J74OA/QGA+4YzyYn+C+rmmu9Ppwy8lv5oUozye2/TIi2o+O4p0q1IDxtC2XG4noj5Nx18Fw6zsAfi4hHulL9v/fZPwYzHryDTxz7S3DsCYCZ65dvguGXnQEwB/BxKvPyYtAXgwxagLwAIBPMfMnk33bkn1vhUnY+iAMi1gJwOdg4smzCWvZt2Am2/0wk/YdMO6vT8NYFZ+AqbF+FCYj1oaZ2Fcn95iHcVG/F8ZNLpP7pIllGp3GHK+G4ffOLjuWuqaPwMTNF5Pr/lRyn5S8RMDE3Lctu3Yal55Bh0RlGmYBmcEzF/Y3MvMXzvRdfvhjq/4iILrAAcNmJoeZbEayZWEzk2RAMmkCacnEggkCpIkFCxYMFpBmy8SSzFYQwwKxhNYSCg4FsBHAZh8Oh2TrgGztk8M+ualSwJ5w4ZEDT2TgS4d8cjgUFkckORISSgqOhSAtCLYVw5YxW6S0LTRbpGAJBRsxXGLOEjgHzTnNlIsizkQ+Z0MfmTDkTKhAkQN4DlNbcuRbiKHY4oBtDrnNMVWtmCM3ZnYkSxlz6AhAukwqC20J3dWIOIh9FZY0FdoOIktBx4g1IYo0lGWTK2MnWx8q2NufLNpL1RN2KA6440PjzrH12tkSh/oqzytf7PtrSopzCmLOg7tYQ745a+K/epwH5BgPuuN6oDjJfd2z6OpVkC8GZfxscunYn7zqwTMNSOg6U+rftBFFkPx1wYTK2jA5IYeSfeMwinoVJrwkYVz9h2CSRVfBAHI6P4+jEwLbBuC+JEb9cRgKY4ZRtkeZeTURPQoDynMwyWZ/D2OFb4ExDBowPbDPxahf4PKCn8RJEshNAD5KRP8NBtzGYCbFP8GUVf01jLv4ozDgdg+AK8l0y8rATLwBmEn4U8m558FMtiIMsP8jTFZoHwzo/l1yLQtmovkwLvS3Jve9MXnEtNe0hQ5IAx0rvZgc3wgz2e+CSWABOpY2YAB4CiYmv9xCF3hmh6G01/Vyd+Di2UAaAM7/cs7JBnCZoLUwHZOYAC3AmqCYwJqAdBsTmAWgiVibcaQJSF4LTRpMGkqANYWkBcDmuDafgDXM9UACZAEoEKhArEEgApiE0TQFsabET0HEJAgsiMm8BxjETAKaBBQRMQQrktAkWJFkDUmKJJSQrEigLSw0pIVYWFDCAqQAWwx0EwmpmUiQJgkmgiALFmwiFmDWIG2R0JJJRVqJAKwFzRUlSxbSUZZquKwQy5gJSis/VKE3G2unqyL08ND+k+JQ5ZglV9v2lrZw+tR62Tc5SGM8WPhf3Jef5N64ipIF0A9Y0OfkWeXUaokfEGZeSPLuZmHm8WdgOAdWJ0NGYTgUfhLGw9aGAUyGUbxtmLDUx2D4DRro8Og3k3N/HybpdEuy/yNE9JMw8zjlNrgVJjcGMGGztTDGwXsBfDlxwX8P/4r66eVkUMv2jSFJcDvDeW8H8C1mPit74Tn50cgLHqgBIPmB/czyfUmGJwP4DSL6EoyV+jqYCVOEAdfrYazUvTAUe++DAdOPwZRsLGcnEzCxpTfCTNKfA/CLMBmgNoxF/BIYEG/CTHQXpsQrraNuLHtEBeMmexTGtZaWVqXdsJBsZ2GUg2F0EmbS2uvUPX4ERru3Ydz2EZ6pEDzNUnUmObr+dy0GuwAzQzOgE6xmDdYMZjC0TvYDYDOG0/eawcyJE4EBbcbz044FM45TJ4NOx4KZiaABZmLWAoCWJFloAQnJIGJBkgUES2G2ggQECQhIliRAJCBJkIBgSYJAZJ6AmDUxK9KcvIeCJk3MLDSRFbCwIoYVQlohmGO0pcuedKgtXXhscaAtVoqpqJtwuKXbwocbxlKGNoSi2GaXVCZWdZfgtEMBIRBFSikdtZuxu7tXlO6doaV3O+XuPoi+nGhJ+1EWQli2YItErwzRyyfFxfGkcISGIsmKLCHJJiLJyrJIWYK0BGmhGaQFhCAtCSwEtBBgIYglSBGTIoYihhZMigBNTIpATExG2SIwgTQRg4g0EUCgZD+YjBrEADGR2Q8STGY2aKMMQUNAQTz9OvkjDcKyfcnxp88hBi3fCn56PInkXsTm+Kl/ItkifV9QDfUsP+nTSRdMtvY7YSh3+9AJCVwFo8T/HDoJpncn4z8MUxK5Npl7qRJ9bzL3fgdmDj/KzO9IOBj+DMZDtgomEQ0wCvQGGIX8vTDzHTBcCRuQ9Iv+d5a3w1S3nAPq/yB5UQD1s8hyvtseAN9k5lckrvI/hUkSS91ll8BYzFkAX4WZcKf77g7AuLUqMBM6LY16gpkfAfAIEb0BpygNMNb5qfIUjHs6A+NqT2kdGcYjsDJ5hn4Y4JUwljOhQzeaur+H0Yl3p1zhx5NrpIlwZ5U11pjviExDkNSCJARJFiTJgKKkZe8hSBJRApUkhAKzSkBRQUMJzQrMyrxnZcCRtQEQjhOgVGBSpMmAJwuImIUMQVYEkiGTDJmsgCEjJhlAWBEgAxIyJE9Yuild9oTLbeGiJTLkCYfbwiWPLY5iiSi2EMQSkbIgYkK3bqBLN6hbN9hmD20RokkxdBghX4+Rb2jIuABLZSEjxa4C+qnIZAkW+SbPFYs8jxIK2iTXE0tl5Syaz0DnaiEc4SqWUmvSGg5FMnJRttW2VjS/046sjLA5knEcS1YSts0xt+AsaXRxSVLO56adUW12SSiirB1wy1mkgAJYQZvchgcrlKyjvLAiB26o2VExOSoEsaZIC4q1BHGGM5yhDLucZZccckHSAVkuC+kA0oIWgjQxQAog839j4wEhJjYgLYiZiJmItCBikDbgbrwgLGJBxAQZs6YYLCKwUBoiBosYTAoQMTHFgFAEoQChEpVBEZEmCEUgZaBfaJBQLEhr0XkNEpoFKSKhmUhTso+INARp8oOCNobwcxIJox2ugvGgnWqNXw2T7/EXMEmn22GA/NMwSjPDuMkDGGX/4uS1l4x7NxH9FxjlezWMNf4PMNb4B2Cs7vcmDUAayT3eAwPoA0R0e3LN3yOinTDKfAEm7n0PTukS+Fw/9Bnolp+AoVH+XNIX4fLnc91z8sORFy1QM/PTzSqSEoqPJftTK3sCJib8BRhL+mF0OMQjGDf5N5Lz18JYs38Lk8V9EzPflvzY/wjAFBEdgXFz3w9jLf8kzKJwHUyGdy05vgjjZsvBWNNpB6/0eQU67rg4OZ4mraVc4mrZWMBY8TIZ9yBMvecIOtnkyxt3PKtMDBTjNgVSI7Y1sdTQgkSkhYxZyJBJxixktPwPQsYsRcTSiljKSEsZszT7ScpYaAF4lFW+yLBHGXgipz3KwKcMt0UOfvLap4wI2EYcuhxGeR1Glo4im6PQ4iiSFEeWsOKIK35Td6smdesG9+i66FFLbHGTlVhgEoGGCMnmgLvaIcqtkMutiHM+SKALGt0IuYRIQ0eKkaUCdYtBlsJFaAvo7haiSsAnCmU+iRwKqgUppjHTOkn5WhaWl+cuH3Ar8zwvCpDkaVcQNWwR5+t1xPkS2+1ARJJiUoAELLK0Q7AGlAtILViwZtKSWWiWWlPWFwhKeW75DeX6WZlBzL7lCNvyKVALyMxLdj3BPX6Fi2RRYDmUy0Xcqlg0VyzSrJNBnXKoK3AWi+jWdSpyA7720ERL+BwSqYYuttpUaHtU8n0ueiFl/RBQWUQoItJFVlwkhTxZnBeWzkNoAalBJhuBhRLESjDHgrUSLBQxadLQ0FIIQRYJtgCWQsCCgC0kLLIhScIiQRZJYZEUUlhkkwNLOGyRzZawIcmGRTaBRBo2kQxAE4gJpAikoYUmkAaEIs0xKRVDawWl87AivOG5/MKBZC6EyVxqohMi+h4MuYkNo5Db6JAINWAs6N7kPIaxtjMw8esbYBLN3pScV4Cpm84nnA3vhFHG/zuMtT4B4817E0yo7Prk+osAvpNc41GY8Fn6fiM6XQIfB3CMiGoA3svMty37fL9GRG9d9v6M4ZOk/vvdOEdV+h8qLwigThJB0vKiQRigmoMBtBPMfP6Zzmfml5xm39M9Z4noVwH8PEyc+0KYyRkA2EZEW2AacVgwsePfAPApIvpDdCbuq2E06gJMv+i9MBmbrwPw5zDa+cnkmj3J9kYYis8BGFd8ykI2DWOxO+ho//PJ+T8LQ4O6HHgZJjb+dnSoThlmEVqAibcREa1L+uE+qxSvvIVdy857yLJHWQ6R0x7ldRN51UZetVHRLeTRRo59ZMlDVobagYqIVSw5DgV0TFChYN0m0jGBI4AiLRBplFRLV3QdPXqJe/WS7uUaVvEJVHRddHGTtPC1Z4W6LSNuWxFaVoymjAVFikqtGLkWs9sU5DYJiPOIqI9j6gGhhwqqj4VWEHEEAVDW7dJZtwvCzZOXZw5kwHZhHrlyFdVCASfy/ZiOs9wOIl4VTyAWC4ibbfSeZM6NF3FBrCgrB5lLGT3Rvx3t3kBTPE7RQoSepTysCjMsQYjAzBHZyHEc+ogc0ohJaksyaS0FOKMAK8sSkZSx0LFgi4TQGopjqKyNTDOkVj5LUgXsxi5ZNrTiupRNi7qaBeQzES2sqvBBt4iynKVFOY/CfBP5w1ke8Sw4UUCCe6gb/SCrH+3cMJCvwy7OMxdDrhZGaGZFHicsl/crh1qRw17skgwVuqI2ylEbvXGdeqMqSZ7jiMYQkofQ8imSPmIRcCaIKOfHRD6x8AVLj2D7xBmPtBUKYekcbJ1nS+dYogDBOSLKC0JWsMgJz7IRWTmKpYtYgLVgKAqg4bEmDU1KayjJFIM50NC+Zg4YHIIRCHAkwJFkjmwChCWksCBJkhQkbN9g3rMLEV2evAzQqbxIgRjJvJyF8UJthmktGyfz7hMwbmxado1xGGCvAPgUjIIew6xP2eSes+go2uuSOfmdZK5vgemC9fJl190J4NeTfTtg3O8vTV5/g5kfI6LzYdadv4KJs99BRBuTroAA8JHTxKjPyY+5vCCAmpkXYH6sp+2e9XyutYyxLO0J/Vsw7qWUoezjyVAJk/F5L4wlfCtMS8rfhpmov4xO1vUgM9eSSdGbNKJfDQPUgNGiPweTnNaX3OtXYTT7b8DEqdL/1ZdhJudmGPAX6PSx/kay/Q2YTPY0e/wX0Fl8vghTrpbHM5PRus/23bxv/k9b5KsGhVpTpDUiTRRpgZgFKXZL3NQVXecerumVmEI319GDBnqppnupxhU0UKKmCETMTSvWDal009JoSI26w6JqCVmDILtNKtsk4TSJ46ZAqwWoNsHSZZaocAE9XBQVMHVJYkBRpEMR6VBEJCyHbLes85k85S1XBzJm3wrJt2JYpQY5pRrFeY/HshGOuxFmw5AbXgZDYYtWBjVdhU9YOoE1ex/EqrACqDy0yqNHrkNYJPZHmvRkoZ+tuM6hOszdExb1HGrwcD4rjvVv4Lh3HLW5NpU81otZm1gxS2aElkWOjhBBEARri5VgEkJLh6xQkXYsYUexpYQdSc1CkwUiEk6sOJCaXWWLyILOKG3FMtZOW6O7WWTdZ/OhQkXEdIS6T4C7a6TX0yBR3qHmiMLRcgUzysGgGkOIY/DabR49MU+VeYFotg+tOA9EVWxQEe10+1hmMwgcTaFdh3J8dkotWIUGcamGedfmabcfC06JFu0yWnEG7dChhp/npp9H4DlUitu0IlqgFfGcHo7n9YBeoIpaAokWRZZHgbXEvgzIs2JqSyWWLIiqFKQCoS2PtO0TbI/geESZALLQBspNcMkDFzzmTChIICeJcgLIC4gssciJ2MrryK5EkV2IIiuvYztHsZWlWGQtN6y1z/bbRoeYxUYHnJcrvBWYsFYaTkqZA9fAsIctL4VkdDrhCRj3+BQ6YSnArAu9MMpyBONRO57cZyUMsN8OU6a5A8bzVgOAJFP8r2Hm76thXPFp454bYTx0V8JoJ30A9hLRn5zl8y+v8QaMkXPWNSFhWPtZZn7v2caek3+9vCCA+iwiiehvcErshojWwWjCfTCa6S8w81MAPGZOQf/lMMD8VRhgvBAmq3ovjHs6TcwimBhTEaZm8hFmvii5RpOZa6d5rn0wQPs2GPfYJph4VTrhb062leQeGmZivhOdCZUmhAEmCSZdBN6/7BjBsKulvbF/KtmmGVvPWT5x4EONjTSJItpuhgKrJRTqFrhmM9cy4HlLqlkp1ZyUvCAlHZZCHgkI+SZRrgUUmsTFJqjSAPc0hCi0LSpTd1yWFWbRE7PsJmV3i8ApyFCoOBIRRyJARD63cgHnpMsZK4uClUVB5oW2AM9i5Vtg2DHl8nXI4hxTfpymMi4mMr00bfWiFua41i6R3ezChkDyYPUEGuIw3LCKq2fqqNQdbmMDgtilNXERPZnzUS/akKsmeao/R/vlAHf5E4j1BPUd87GmPsVFGiBRGcHe0V72+Shlp5aw8rjWs8OD7FVOIjMbC1nIcyQaBOFA6piZSBCYNAsGadiKSLNiQZZEzIhJQkC52hYsYwJBcyiEgJTMirSJ+rosuSHyjRyCvizPFUPKzB2h1YtZuPkiHdragwnyKMIh9IyFWHXQpXVxCRUxyq2ufpKDJ2h8xwV0nyhxLYBYH0zBipboKR7jytKDNDJXQ6ZZQFuvZa16hROCRcwkMivQne3BSrtAUjICO6LAYg5tHyJfFSJfZc7NaVFeFDVXiCWnxFWnC49Y6/WSVZa1qMQNP69bXhae7yLwHaF9EtlGi1eoBTUUz/OgWqABXZUD9iKtcKrcR0uQ1EbbitC2ImpJhWnJWLAaak5KPS8lFqWQNSEtjiBdj6TrQ2R9okIbuquFsNzi2JGoGeP0jPLQsvnC6ISP0jVyLzocCYROuCktkURyLIDxkL0vmWMp58GNyfs0DNWCcY0X0SnZfBsMcB9Nxh6FSUj10alG+RkA/wPAd5NjH07OTxO9hmEUgApMb4KPwLjtz5b5PgOgP/FOegBegU7i2qndAp+WxB1+ziX+I5YXXB31aSzqwzDlB48R0S0AbmXmzxLRtwG8k5kPEdGlAP6YmV+6nO83YQD6BIzl+xaYMokIJp40C+BamD7SEmaCbk5e38vMVydu8gdhNNwGTGzYhYlBjSbX+j46ZVwpJej2ZOvBLAhfhQHeG07zkVM3fx/MQpGWg6SZ4inZSaodz8C401OO77RhwY3MfOuZvtvX/NWmX/ED8Y5ii7jYgu6tI+itc9RTB3e3mEotWHbsCra6tZIVVnY3hW5F+ZkeHbhdCK2MiMhTMQWI4UGjRaxrLDnkgpVTBSuPolWgglUUlsyxb3PctpRuSSU8GUnk55QozCqZn6Mo64kTTp8+6Q7qGdlHNT+PpXpJew0Ha4NpbA8Oc7eeRNVahEc1vXK2ha45QZ7eoGM9AjvSnKMcSqWV3M4Rx6UZosElfqxrBIeDPK/2jnMUT2Pg+LQeqHWTjkpccdZya3UNu3sGOBMfRnZqnofni3BLPTgwUmbZeoqHp0pYXFnRkT/F5bCXa84Suyiz5TfhS2IIoW2tWQubFAKQlUOuGVPb9RC6WVVsMbcz2rJCoUFMWoDYYWTCLELVFJQvibi1SBWUcLJXifzkEg3rLjq4uh+hdZyK4zUMLGUo74xSe43He7qHhRtOsa+maPjIrOhvldEOCxhUQ5DFQWoV25QZmKSZ3iz25Ss4ERQp8gTWtmZoMJiCRzMIMU+D1Toq85FQ7V6OsYocNUJ27ECRgmfFRLYjik6Ry1YGBSsjlEUIbKF9C+RZ2orsJjg/ryg7D5FblHamJrWr9aLdrRfsLlq0ukVV9Mg59PGS6kbLy7LnOwh9SyhfCPK1gh+T8JXVo2s0oKo8oKvUj0UxRAvREBb0IFXRSzWrm5oOKJBNqUVdsr7wd2YuPNPvGgCIKF0Ilydh1mESwFIXd9ql7qFkjqYc/Smop0RGadOd04kHozg7MPHh9L7WsvmYXnMeHWKkAow7fUWyz0v2fyzZ/2fJ+7QH/V8y868Q0adg3OJfStbG9wLYuIxv/B6YfJV3w5SZXgCzVuWS+xyCCSu+HkYBOARj2KSNQ65Dp4HR+2HWtbXJ9qPLQ4jn5F8vLwaL+hgzp9ndjwBYTUQFGAv7i8t6FqRacZoNnoGZSE2YH/NPwGiYMYxr+Zbk9WMwLqYH0UlCSWuw0+/XgYlfEzpdtVJZn9yrkFwvggFTgQ7/9uXLxqfUn+mDC5jMb4EOYCN5lgyMNv4ETLYqAHwdRuEAnklB+tMw7vtnlfd9ZvNSOzfQ9jO9oZepIHC7ROQU3bhbi5Pdnp6CB831mNVSzLoG1k0rI6tUkKEoWHX02WUU7QplrW74knVLKt2WkWiIgBqiaS3l5+NG/rC28vNwckui5hbppDNIJ+0VmEYfFlsbuFbfiVYjIwYXFnhneEBvjw6LrfQIL2Rqum41qW825NKMYO0PE7CR56gVHwAAIABJREFUV8drGSogmStwOb+C865CO9tCdsVJmuxRfIfri5lmXm9uKqiwRt1P7OWfnnXRioepV61kXdkm/PNP8Pe7VlOxfQTW7ARveniCy7RGLK3v5oNDxLnpI1i7v435teswtXIMw1NMJ1b3k56qMkoFlVn0qGYThANIkIgUaSsMRdZ20RRNFshT6LLobllYyEYiFyiWgAAzsdYcxEKGGUWFJWDe8jHcdjCxSlJpoorubD+eGLR0/sQTck21S4uhNXL3ui624ieo/3BLbNl/knvERhENr+apC9bx7ejhUf+4eCoeo9Hjd2KgWsDs9GrO+Uw3FPopLhB7mZrIDDbQHJD0RHEbJkQPHmmWSdUt3uxNYIt/EE2xl2tulUTUoK65GNl5S7fr3TLSo6rOK7VAxfItxb6MEAgftmQqShdlez0VrbzIWkUObal7LcaIVKIhA9EULUb2mBbZRyCzS9LN1ZDNNSC6Q1qySnJRVlCVFcxSfzyDQX0QG+VDuiSCwHWiQFLsC4KvI/JUm7yYKdAWhTocP9OP+gdlGgbo0oY4gJmzI+gkb6ad51JZ7iLXMOtENzqAm1roab00YMDVhlEG1sHM38MwpZQvQ2cue+iA+PdgQPAmmGSyAoyX7wEYi7o3uV6emX8luc8IEtYzZn5/UhO9XB5IQDv9HJXE4/h2GAPn3QBARB/AMxuH/BE6obvlsgmmDLUI4AAR/RUzR6cZd06eh7wYgDpY9lrBTBQB0xFnx2nGL3d9fxgmVnwMZnLmYbTNLyWvGcay9mHcYjZMveQHYJSCt8JM1vPQqWuO0NHM08YcXTBddiyYSevAuLj+AQZsI3QUiTSrOwXrFLCXa/EFdDT1CJ3e2oDpr51mey+3Is7Kh/zwxl2zOp4MoY85xIcyeZHXBRS5YHVFJbsnLNjdyMkVdiTJbsmQmyKimvBUjf4/9t47SpK0uhP93YiM9D7LZHnvu1x3V5tpN94xAwMILQvCC62EEAiJ1S5yIHPQW3YlraRdgTASg4DFM967nvbd1V1V3eW991VZmZU+M+K+P74IMntMD3JPsw/uOXUqM1xGfhnX/+69MW1Biptkx7qq2EdhdmyT3bEjsSXLq+agtmIqwZJcKi1rLaadqCsTjdi05KZCzlhU7kxPaF3ZCdytnkfMEuZ1W5Q2TCnYw2DPikTYcZKCRq0CPQQNFFOSLNs8VOLxA2ZQxJKBVLCpqYVLdMad5UmUYCdUgI7dGFtXJ1Aau6DdvJCiWLZTMyfdKHQ9wLuBBCw1m3jcUUyFu/OatjOHvSMzbE5XwBroxlCPSZ7IrmiFE2vUFg3yTkMDjRZuapVjC2wtrsRS6TKqFhM8XWrh0k1gx5yWyGbTLCkFnM2SLCmyZmXeRZrsu5DIohIkBye1qOxP2jlpUaSsBI1UkuSMBnsiSmGJYXF54drckDdLSlT76rzkcFbQpG8bFSNJyeGt4qFOKynbw2i5bCGPpY7WWtLagMlB1tQw14xvkmOhEO/SJEoWFBNXpbl3f4d0NmFH0+4cMuocgusXuWRNRnSnk1MzZjIrPj7hLiXVqiFqC8FcsAnVv4hxl4dm7C28lvLRWijAZqtKewvGeG9qhFV5TVqxjWlbSpzliEaOdZldmxJcYQ9buAJZKqd1cwkSZo2TcprTUsKk8o6kIMVuk0NzKw7JbWqS3OYCSCYrErKGuKxqkFMgimkmSlDAEjG1W0eg2M5JVnskY7NFVKs1Kiu+hGVXdlm2Jb91SyrQVlGS3EZg9bUDUa9LzRARrzRyitpoRmKUPTa84hzO+1MhDHyjla8R/t6AiGw16efXQfBmMYQMKYEoCVuF4P+zEBE7G4QMYIi0lRtCmROEx30cIh9tglCOBMBCRJcgDPgiAH+tK+Lf1O/3d4ioACIq0KqXggHCUH+XXq3ihTBQQESFEA2cDhORBSK68HrK93FmTgFI6WC5YogIws/pX0A/C4r6VcTMESKaIaJ3MfP39drpDmYeeMWhhyEAHAcgwkK/ADHmrk5vWGCCKNP6NYiccwsEo0YgckPvhbDCN/XtJRDlW1+CYLwwBBjkLISi30auxeBfQDRV+Syu78FsNDPZglDMRu7Jq++LIwcikyAYG8gJknHowLu87Uat9Q3pqLdqzWXp8cakNEekVDYsxRIhimlzlJATUtim2GfYbA+x3bGTsTt2NKttV44rbnlDLqVFqZwXqA4r2hGKRu1aIqIguyGRaTclNabntK7shHqX1iuVS4umDVsss2xNavN2lkwJmbQ1iTfXTHBmKqQK6YBWJgeluJJS43KcTC6HVmzxQjErFLYyS65dMhVO8pRvCtfsddpisogim810eIvhWx9Gk/YCGmaiSKe6iFJF7DY1wOIrYSWwSjvVcf62IlHRTlSTo7M41tePbKKGiiwHEKvb4lNFQbhig1TVH+LGZD2iTY3od2WodGwMXVxJ19oC8E2Oo9DdoM37FlG6U4yQsipLzhL2bkY5JkeQMRNJEgEqky0js0IOkJLUEghIFlec4sk4y2lSmSRSZY1STgvsqp8LQ7vSWmAHhdYiLRZblAuVMpp3b2h1o2ZpvakWi9lxNPYrZCuo594eN5l3B1B7LS0dSzeAK6pwracN4WQSo7ERap1cYfVKAx3MhPmI30FqsYnWK6twruIwTu1YqSM8RczjcO0uEi9kEY91kyUV5ORkVrK6WnHQ6kW3JUu7trQm+fslKTCJ5TKTPOCo5XnpqLS2U0BbIS8X2HboQNGQVuIbg1Ne5m3rCNasV6RlENs2ZdW9IUnBdZIKdp2qCRUguVxO2Iswb3UhZdrV0rQmq7zDrG7CxGnJpTiowuSSPOaCrFtpYIfiVtKypCSkrGVXTmkhiiUiFEOSkmZFjluqrRFno3U8iVvf6Mm+jnaQayRUhBxoDBAGOSOnuI3+A0aY3Kdvi+rvSyAUtQahsCx5fBhHzjgO6sc4IJSzCaKnt4pcO1PSrx+DcD6uQXiuSf1eP83MU0SU1M8rgvDIF5i5h4gqATyt3x9BGCSfhgDCfRYixWeDkDk3QRgFR/TP/iv9/2cBPASBTM+f3JdPr3SMfiZ1zL82/Swv4nsBfJGIfh/Cs/0ORGkTgJ80AKhDLpTlgfCsS4noY8g17D+JXGhbhSi3ikEwCiAY/28gmPHXIcq8ViAYV4MIRRu5ZT8EA5sAlDPzXxLR+3G9YjV+M2NUISMXklORA30YQsQAu6T0+6xCTjkbgsAMoICI5LwyjlfRc4Uji07fC1mHIxR3OHY0my2ieBWyx6UgR6RydY5qUgvYjw21QEnELJzekYGImpF2M1SU3KQOdZJu4YvopGlymjZ42ZrSZq1ZGnYr0u6OrI6vSFp0haTCXY9cJe1TK8x1FLXapbgcV+P2CCyKhf2WAFnNDi1iBSKWpEQF09ltf5807irTRi11tBwq0zKbNXT7dC+3aOelAmWVq+ejoFAtpGwbSVo1vN4azvrBXLKEufIEnZVULtpU2LU5hxMzL4NibfCrLaQVu3mtZwcPA1y4syDtPz+uuTKtiDeX0gWfGQVzA9w9Xo711lYa4Fk09tt4raUZkfUxClgbsYMpstprNWV1BWtFismu+diRyGqmVFpSQQBJmqxkKUMSOZClJAdgsmVYI5hMGtiaApm3ExyxbVG81McViylprmibancLMe7d4tYZuzTS6YR/8iratXq6ss8J+0ofOs/7yRas004dcJMlNob6sSWpbrYSHmcjEs1leP7IQfLsbLAcH6Y90y8gPd7J3kEXvdtvpagnAlNVki8VdtGZ7L2sBmU6GulnVeojKb2KkpkM5kPNsKot0JiQtDAF7Pu0DsXFDTZwxKJB9Q6SFJjkRCAuzTgq8bSlBwuJUmxu+xALW6k6uqTtl4eppnBcLg/Oa9uWMM9a1+VR6wDicZk96xIXrpNUtwr2RR0kSWXImssRdVaoEUcJbWTZlKEYqbykaepGirVtk8xps8vkcvjNXq3WXJT0KLVpp+I1A7Txes/zDYgh+JchImgGeMxQtEYU60GItJcdOQyIGaKC4wCEorYgp2wzELLkHETlxri+zUiz2SAM/09BDP+pg/DEKyCwLJ3Igc96dP41FKOJiH5Xf30VIn3WA6BKr6v2QMiIcf2+HodId5VBGAwfgwi9f18Phe8iZ6Dcrr9ugXAgVAjP/zXJaDma9/6rAP6CmYcpN/lrFSKFeEPEOBE9AeA9zLxzg2Nm8RptUH+a9qj/XCKir0M0iPnBP7el6z/p8/7/Bib7l1JeeRYgGPJ3mflxPVT0KMRD3QtRl5yGCGU9B6EQnRCK2QHBUDMQzLIAwRwR5ELOLggmjur/DXToln7dEgjU5waEsLgd1wPAjKk+dv2/GYKBDNCLIUzC+mdtQggfox4b+v2sQYTirjDzDUE3z79QR/8bn3x6HtX2kOq1pWMyabvIUCSTkHYzZE3ELS3qLLfzDHdLk+lmmpdSSkSas6o8apHVIYuZpB2ZC1cJ1ctA1boJJqlWVc110q6rGjFFzSalCKm8RX7FphZbCshl8VPYgmzInJLT7nnVVDCJXU+Ghu3N6iTXyMvrRaptO0X3xc5oBRjGomOdA8sJci75WdIOspy1gu0WLnKVIOJIslIxi8Gggl6tTvOux6g6eZH9axPs3GhgOVkCf6AeqfJFPl/tRTyc1nxbl1A/bSMXt3KqMctnijwoWLnA1dMuOAur+GKtzEVTA6iMN6C/TeGyoWnSylq05O4Q263NnNmdRDxYidKlGG8qUUp7LCyRG6Y0oFBKU6DJ0AgEjYgJyECTM6CUpiJpjWtpp5M8KTubtkPycpUF9YsyJosS1LLq0AbqVanpaoxCLVXYSo+hadxBXF9IA36m0skBlGxUk6XMhzONTlKiiwjOXiXPRjUKpAZKl2ax0hSnl1GOhq1ZklP9aJoOIZU4KFlSFgR8tZxyaoSSVdos3aALrnrMhEvh2kzS7bGzSCnTSGkbUsEMw7JdQjatG0w+ipiTbDJDKrH4NLfFY4raJHXHnDWl3Iua7JuG4lkzLTpKslOWGnkK9dLaTkCN7DhkDqlUn5jn/ZlR7OVxapBnKGyJ8oIlIw9ZFXVSVmR7SKLCdZJqVpCpWWPJE3MorJRS0lah7roqMzFHiZw0O20ZikmatpPV1PU4c/J7n/rH//63PwXf54PIEsjlko1e/AZ+ZAxCYeYburLOS24I79aYXZ8/i1uDkA1GhzIZIiSc0q/lhDCivwzgI/r5D+v73wMhN0L6uYbBkNbv4YO6wojq1xyASL39mb5/CMCf6yDaYxBecRzCSXgfhJx5HkKWXWbm3yMiP4QHrkDkxe+HMEC8+jqE9cEhN+N6MFkMYhLhpyEaQN3HzLN56/wUgD9l5tNv9Jv8tPR/m6J+I4foNc95MyjqPOVogsjVfgCiRvn9zPwJ/WFIM/NZ/fgHAIwz8/ANrvk5vKIB/b/i/T4I8YDHDYR43r7fBPAHEA+/ofiMMHQEgtGfhOgBXoxcYwRDSGQgGp38CgTTuSGYOB/4ZVC+0jXIyD8bityY+GN0LQvr92HkyY3PfdzoW34jqvrckw9Vpler9mAm2y1NxDukGZTTqmXTnJYmLFD7rZbkiMVswq4kl6wS1y8i07DMki0bRMZSh6i7Xo3YiygpR7U0NiVk17nA4tKKLEXkswQRsbC6ZU5JO9Y1VgITqtm3JM85y7Ij1mZ5Klatra/5ULqzjrcmTnGRNMYzri3IWykOTNlgS3WxCdUUVRKa31UEp82BHVec5cpRvlLk5YF0AzlWU7w/cQpafJJLZn1QU+3stRVzNmDmRNMCnnTWonxtgf2bF1G0WAEfGjlTn8LzFQH4twa0+uEwPNI+ntqrYTOxhNZrcbZU1vGlwih3XNmhrdZqjTcHJb+5WVvPTrLD1sTS+ixtVHm18pBC2d04RTwxjR0WomyA0iAUqGGyJbKcSDs5S3FKK0nOumTS5CIu2YoipIURLi9G/XScJoJJNIS80khhiNtnPDzQaZFLr05yoa9RulipomZwmIrTnTzTTbSqbqNpeILckVaYq5zU22SWkpEY+zcuUOWcF5ZkNdkLq5GtnqGz5V6a2C3kfdvXJFb7uW4iJmUSR9iUsZDbWwarw0pRb4yofISHAm66pjTQ7GopGkOLuCNxWopa53hL3pG9s5LqW3abHNl2DaZ6OWLJqnE5ovgVSzZoCchOqx9hC7RNJaHEnYua4pslh29JCtkdPG2tpTGpmeZTFRwOOSm9I8EUSlJTepa6s+PUI41nW2nGFDfvSvMWla5alfSQxSLtZiRLwYZElWtINyxxpmKDLc6k3ZqxlEhpS+Czt5588OE3eq51RZ2FAGaVI9f9b0Z/bfAVkCvhyveujW1/CeERG6hsA0w2A2EQG2WRWzpfxiC8Sx+EAv4hRLOTTYjwswzR9/sIgKcglGkpRI31fchNx7sCoUwNMGorhIdcCAFK/RMAY3r1y+cgHIRvQYBhtyBSew7og4r0ISV+Zt4mom8D6INAhD8G4Ql/Mk8ez0J0cLwDwuP+EgSALQGRPnwSQnHfC9ESdQkiH/44ckreCRF53K+vzx8x8w/zlS0RPQQht6wA/opz0xB/cswrftP8c38JAvFuhohOfAzAO/Tv+ltE9En9O9XqnSb/kZmP6JU7fwEhgzchjKKV11PUJIas/JH+W05BoOOjr1ijHwJ4JzPv1e+zAcB3jfevRW8WRZ1fEvUtCKvuL/L2fw55Sjd/kW5wzevO+Wfch8zMat5DXQPBLGYIZpEgLNdO/b8PoiGKUU6xCRHKnoMoffg7CMVsNB7ZQi6X/CBESNxQ6H+G3GzbdN45+WjvfMrkHZPfeMHIEeULGUAMEjiG60mDKOO4obK+/PniLw1ZlfY+qyU9blYsWlwyl62Q1rzI8cYllny7dnPWWouoqz6146lD3KyYUhTSVHVZldRNKWD2cdBawn5rGWJmaBtKUlpXNjXJN6PZ/LOS6s7wsK1ZG5L2SAvbJWp4wyG1hKe0tyTPUKlpTJtwhxCOqlwyocC7U8tmeS9FFahZS5aq7EHO2k2864uQVj6g9QaqcC3ZCOtyBrfFnuMITaJinFhLHoMCK/sDlYgHVzFRn9DOJ2vRsdXHBSt97FjvpIBcy9maBF6qd8O2OY+68VHNHe6G1GTF6RKbVjl5BpWrLVjZ68RmYhqtIx6e3VeoWRcHqFhq5XHHAjWGi7UZ+zK7lVoyryzyRrUFnoQPzrUIb7tjlPJKkNLl5JR24drMIE6MuDWOjMfMslqEsvVtLFp2tFRxpVQ3FcF0aZQqYqVYkWe4MltNg5516pjwYbTHDs90P8rDndLAPgWW1T6qnvTDVVJOL7TYyLk1hIbhLXKlO0mutPJAi0orEQtKwmeofnIXarSTClw1SBWmkGiYl57x1FN41YkTkVNI8jDKJjKE+FGYVBfJTieKHAEKOxlayQx2i+elK95WHk3U0MpyIR2LDPCtqbNy2LGozilRk2PepAbnzCZfqlmFqd0UsTu0mGmXwNtSscWjBa1B2WzxaSFLVloz7VLMtgLFP0tu3zI0R5amLdU0Jjdr49xMW1GPlAyZiUKZrCmcUFqys/JentAOSKOpPTRr1kwR66yFecBqjl2zmHlWMTmdSXzwsV8fGbzRM607CgZ/GLxi8PYWctOx8vlrF7kcc77SjkJ4vj4IORDXzzdSUMZxBtAqo/OpGbmKEGOWgHHOEnLDPoyo2nn92CPI8boBPN2EALW+BQJXYxgFKQhlfpt+n38PUY9dB2AvM48T0QcgFLEKoI+ZP6hHE78I4AEI5b8O4Coz/4a+frMQ5WBf0N+/hDwP8xWKLP/1zcgp6v8GwMLMv6mf42Pm0CuUrWE42CBK5E7oBsVPjnnF7zoLofgLIeY3vIOZM0T0t/r6PQPgUT2H/wOIiMYDENHLZoiWrichSlc3SMxpuIuZP/xaihpiBsOPANzDzDES0xotzPzHr7FGLwL4lG44fR7ACjMbzbReRW/GHPUpiNacN0N8+Y9DNPlQdavokxC5lRN6fvmdEA/kr0JYxMPM/G79Wp1EdA4in/sFZv5K/sMBAET0vwD0MvPXAdj1B+YOAF8gooj++UmIH2BRf38Nggl3kJtNnYQAZKxBMM4gBDDkcQgrlZAbQG+CYHIzgL9j5o8T0S/r+9YgmvDnM7/RcCCr7weE1T8LYe2/ANFW0Ai/GUo9v/YzAcH0Rm9vI7xnCCYJb1CeBQA/ni+Y2DuptfzituTSlHIp6qpL7HgbMxFHmXWhOk4z2lpWy8xnJG3JXGhJcr2tIltgLUfSXC5tmOK8JG3zqGsRNv8FuP3LtGgv0QaVNhrO3ixtbPi01LQs7dsdxAOZl1CmjNOYK8yzZqLonElLLPmkeukeNW4tobASYlPAysWOYjLbQfHAItbKXqaLvhZc222AeblYevviE+yxPq2VTCQhhw/Dq90Gj7cUakBitX4cjxTvYG0tyHvnX6B7559jU+gw+c2/ALUuTmeaNCQ2iGsGHtZ8i23kL7wD/bcnEAmtoevcsuSzHNIuHWN453qpfaGVRw7Z2D19mcrUPbhcFpK6xwq0gbY0dY8UYrRqHqWBMvIurGC7Oso2zSJ5N0gLm0Ky5opqadVKlAHFbSFOegBolaheX8GCEqFUcZXcOLvLE4Uh8qMOocQorCV7pNWNfrTH9tBA0yK6L2QxsX8vTWwMcMfpainc3YZLB1O0Z+giHX/pAFIdZXj+pj1cvfIyqibM1Dnfgc5KlYbbOvF4IIjWnZNQZ18mefYIbPMFeHfAzKnyOZqo8+MC/hNZbVkcjz9NEWkKwVGJVtaPgtYClFmxocpxnIMOBUc9qySVPcFzFQ782HYbJjerKbGm4F7fWexxXcCWcxAj1iswLylcNSXJwUiFRkqHNOsCR5UlpHiNHJTkCmshlazezprFTltKCkF5R3XZ1uSbvA+R17es2gp2TPNlZeZxuVkdxp7M97P3Wx8Mv8vBITUlhVJRcyzhaA7PuffTeOLd0kjkbvnS5Bs90zovOCBabt6F3DQ66HxqpKu2IOqID+v8GNf3GT29dyCEveFJA6JssxPC4DZST0Y5pgbB01YIr7cBeikVBM8X69cvRi4kbxjvGgR/TzFzq56HrmdmOxH9MUQO/KB+vbPM/G4iuhfAZ5n5dgAgoh9DyJoTAP5Mzx8XAfgSM/8vY3F0JfldiKjme0k0Reknot/MC+G+4ZjcN6DbISYPGp8Zeo1jPkFiZDHwT5smdhtEdPOSjn63AVhn5lUichKRS7/etyFQ9Mcg5H0TRIOrZylXvrZyg885BL1bpX68GQKPYFD+Gn0VwIeI6LcgKnEO4Ab0plLURGSC6IjzlLGNmWeJ6Eu43qN+BHkeNRH9VwA1zJwiovyRjR0Qi+cA0EdEj/8Ut7HFzHuJyJhD/U0IBZ2fvzXa7d0FvV4QIlwvQShjFTlwyYy+/e8hGPmXAJQws42ILgJ4h/5jQT+3FiIvrUAw4ypyDCtBCBDDqv8qBGrzI8g1UQBypVoGsMwIhRv0OxAGhC1vu4TcmMzXpY6Nj0ytVdV4Fiu3NS27ENWyizDhkqNQmuOgtTpeaK03pU1N1nVTVF2Ut9MDlg2Lzdev+QKLGXal5CVLC/VL+7Tp+G2IbNiIJlI4krjKH8t+FxXmcRp2RrnfY5Lmpk2adcpM1eoRNejokHcsCYR9O+y1FVKBPYBVuxup4hGaLOnHBXcXru20s3mpmd47+SiVOh7VnItx2JaaUKfdS1mHhGBhEJHCMC83DNMz5m745qtRO/GUdnByhxA5yl7HQdLqk9zXGqG5bR/XTzyJtvEieM33Sbv7w3jYI6F58jTXzTTAXrsXz1fJ1DB8ikvDB3jgiISC8V6qSHbidEuWey5kMXrARXX90xhrr0f1tTgm2qK8J+ahxOo2rRRXc+PulhSKWThWEJOcMRdMWoKggM1SgIK7K1hT05SsdKNmI8ULyhYkbzNbhmfllY4mbuib5Zl9HZIyfBV7TO10uXUR3RczvLGvXe51LqH98gZurajHMz0nuHzuJFVcLqIHfAGa6Gnns34H168+JRVO12DPYjPaynelibYafqTgDjq4fpadO6coMd/GppUybp+qQ4M3hmzdCM7Wd/DlnXdLe6RZ7sq+IG1KL6JwWMH6+iEwVVDUmkDF4gH02N1U5chytvg51spmcdXTTH+jfYDnV4KSa2OX32Z5meraerHinMJl2yTRqqLWTkpy45qHydRBO74ALqcSlMQCcXae/YpdbrGVcfHGWzhlNpnWTTG2SNvpGsuWpcX7guL1LyXc7g3zlsdjm6hrygxSR3QajZar8X32L4exufzem5Jv9Ezn8dP787ZtQhj4ZuSm03lw/RQ7W965foj8rTGN7msQxnQXRKRtE0Lefg8i5xyFUOhW/Rp1EGmpNQgvMIZcnrwXos/3NyFkSwVES1FD/nkgDHYriXG7D0K0Cv7vEF3SuojoDyGieseIqFrPG98OERL/Ywgj/YsQ1Sfvp1e3Ug5DlHLN6vcUgDAGntXfx26wvv9i0h2s2yFC1XHdi3095PmrTgfwIDN/5jX2nYXoKzEG4SR+GMIQ+22Ipi1DzHz4Nc57vc95lplfr7F8/hr9EAJF/wJEBPmGBsebRVHnj5w8BfGQ33SD419JVyHGsD0EAZQw6GEWI9kSeqjhAISyvBG9i4iuQVhO0xD5oLshlNuv6MdkIBj1A8z8ZRL1gh0QTPrLyIVzMhCMIEMYDCXQG5IQUX5v3QkIxWyAxIw2g5m81/MQyt+JXG76j/TzX9L/G0wf0M8bg7CqAWGsGNbve5Ar+TLuIQvgvxJRFTP/2estzpr12nCRtpgN2mqihdYuRVV6bGvybnpR3kpelkMWxfOs5A0sJL2+FSlrLbJMyN3ZPn4rb4QDptSipFk2ojie6qNf4ie0KmWcrrmSOOsy0+U5k5YZJKqM7tHPMjwxAAAgAElEQVSKHQdo2+HCtm+NNFmjaocFBXY/r9ic0lZpv7ZYFKIzzoM0tHWCLfNp/kD0EWp1PMSxcAymsULUaG+Rds0qF/iLNNVloXT1CL9UnsDZSCeOzm3zfjyI0jEZcuwIuT3FUBszNNa6xheiteiefYpPjMdhTR4ga5WHz7RnSF2P86GLvfCnjlDkUJrPUob39F6koHSYzh6RtLLhcyiP7aezXeDWCxPY6mhj51w/rKV7IK8NUrqyEQXT0zRS2641DacwWjRBG4X1CMyuUzQVg2pS2KQxskqEItSOqq1ZaTe4wxbuQHp7hkJ7SqhrZIeuNanoGsuit81E3X0xXOrZQ9YLw9zW0EaXOxalvZdW4ekow8XDSXT099Kd24cwcmgvXfFFqW3kSa549jDV12XpudZ7seHdRuXKD+CePsCNy9VoKNvmuTYvnir7JB/29sGcfV5SRzxQtg6RtFqBez0BHCmepJ3acZx034ORxVrc33QWJJ3BCp2k4JAF0dUDCJnrKWyOoHglSEFHF7wOidrc0zCX/kgKtZq4175Penj3d3hrxSVVby1qb8UpeW/zZSzsW6XTjg2kN19G4wRhz7wCk9Qmhb312hwHTaPJVajZ2YysbVuKLYWmVnttMhDqMUcXVceKKZyMSdsxj7LtvN1zWfH5H4u6PWuqGsCCSN2+PpFwfeyvsavZOAQ5A3gUwsMytue34R2H8PCM93aIyN9/gWgOktbPea++36WfH9NfP6vLjL+FPlYSwmnxQMgWM4Siyp+E9ZOvoX+eBqE8ZyDkiVELboFoJ6ri+tTZVQj5dBrCg78NwCQzLxBRfj+Jt0N4gy4WNdIgog9BIN6fxavpdVuO3oCehaiKuS70nbffAyCkK+lmCHn609LzAB4mor9k5nUdKOdi5jkIffPH+l8fRMlbgsVshjEAhUR0mJnPEZEC0dVt6HU+5zyA/01E9cw8SUQOAGXMPP7KA5k5SURPQxhHH3mjL/BmUdQ/eSgMIqLXO/a16C0QIYv7AfweEbXr21+ZgDcAI/n52ldaZZ8C8BXkPOTbIJCYxufUIuct/wc9D1EGkQsCRBjJEABArsVnDYSyNTqQ/QgCEZ6GMAAu6McbKFBA/D5fgGCmCESJ1wr0cirkGO9DEA9cDNfnzfJ7E2vIKfj7XvHe+KxyiPKy16W3V3x48pRpZOuStO2B42WLx78Y9wcWM25HyrFkatXOUk98VH27ZXfbRjybTTm2IqabM1foPul8ulKZUvodKfX5Ais/s2qSOodlrX61Am+3HcCWr4l23SFMOxelSqumtTu80qbdq604lqTZ0hc5UsDSaftNGF5/JyyTCXwk9jCO27+LGS1GPGpHafIExSx+lh1AkbuYyB/FVu0l6YVAlzYxfwy/OPgo7qKnEBwqhClzK9yeAs42aphrm6Un093akblruGvhRbJsHkOgoAabB+fwY5MD3RMPo3SslDy+u/jakR2E17ep59oW+X034dlOSasbOknlu4fowgGTVnPlIjylXTSjzVDXVqN2aW+K9vcGuX9vkvfOldK2OiTBXwLXcgLLFQ7sg5Wt8TVKuRUiZGnXbeaKdIi21BjIV0LVkyEeKwlTdSyIZXkSHlMLr/BVqlL38GzRAG4a7sCL+2rpwLlpauqqxuWuVW1v3zydaKySnu05hPaR56j+xeOo6rTy0z33UMf8Iygar8eda23Y3aPSj7s+jI6CiwgufAe28ROoWSmnj5ZsYalVpSekj3OHaRo+6VkOjCUJy7dTYtOKqoUefpfHxOnKp2iiHfQjfIQ2Z334QP1jHLZdwbz6MpUOWkBr+zBvs3HIEia3SeWqxbtR7LSz0xqiE8WPsLVoFqN19Xhauom/vPkfkFiR0b4+Sg9kT2NfXT8mOkN40XFRi+30SU2TpO6dAOxqrWXX25nZ9LVIA/GMLbvbl9ayM5qDyFZhr0yX2ht3XZEjztBK0r0ob+9GKDH4U/Q6+fW814zrI0xxCIWXQa4cM45ce00VuWYl2zrv2nVeuke/jmEpuPTrGNUdS8jNlNcAgIg69dcZCDlTpr9OQaS5nsP1PRUM2qvf1yCEJ70AYfz/IQR/V0KkEV9J74fwmuchDPrfAvC2vAifQbdBhIrza6QfhkgPWvBq+jqAL5E+v/o19r8W/SmEkhuEWNc/gpCRBj0F4FeJaATCATn/U1zTBCDFoizs9wE8o0ccMhC/u6GoKwC8rGOSFqB3hGTmNBH9AkTDGKO87X9CoOhfRXoe+4MA/k/euvw+hBH3WvQtiC5zz7zO/p/Qmw5MlrftZuQ8098G4Gbmz+r7/gainOgf9IWv1EPkCsTit0JYZg8gL/Stv5YhfpwmiNBSHwTC8OtEpEHkaJYhGt9/EuLh90J4qQEIhPaQfm4GIm/khggNeSAWvQwiFGXkoT4BwSgW5MAiz0KUUHwawjj4rn4NC0T4q05fCqMkZAwCpZifu86fN61AKPQ/zNtvGCVGfjylf5d85LeKXC3nd24QtvkJPfLIvq9v2d3d/dK+3SvoURfSpa70hpSW15NJT3jHdlu2V7tfPp8qU6bNfQ5Ve8Zhy6ZCJlPnKKnd02YipYs3CvZrEZtESW2W3ZRAjaMOdkcxz1ujvOWaYlfZAK353drLyjEaW6vTbEsxfCT2KApsfXzFEqfgVUUr3+zglK1bilhCXOcs1lJuB3ZLRrFcvcXP0nHwNOGd8e/xVnYWpcN1DO6E1+vnbCHxetsoHpIO4uDsFXh2T3Fg6hA7bdWMujSeb1JgnQ+hdv40ezZuhrPOxY+2mFEzewpVgwH2VDfikUaF24aeprKdE9qlI+DS4TOojB/ik+0sdV2Y1VZ76sg50gdLxR4tsjoKR2kzpWdnsdbYoTVfHaaFDg9VT1h4yTmDaPAgmocmaLBDxd5FO8+mdnmruoVarg1jrCOIjmtpDHQkqeuqky92qdK+Sxmt70ihVHvpMtwVHbjiWKN9VySEe/yYyG5Q15Uo3NUt9HCjBR3jjyAwvZc81SV4tlMl18Is10yOS47dm+AoK8Bk9yKdjLXgyOaPUDC5CUvkZsnjDSJbzFhvHaHHzQepcDqCTn4EtLqOgvn9pEm1UFwKitxFtO6PULb2Al0sbMGFUDes80n6aPRHlHCN8FQmSzVXFSoNd3PctV/atuzCTNuoc1RJNkcRL1hjFHJPsrNkUEr7VVyw9lBvpoc21zwkraS0Q7Gr8gN8Wm03DZmGnEl61mnLbkdNlpZJyh4YY/bHimxRT0dqo6BT3bW5nRltNaNlJ5OcXXMGzD5TwFLy8fu+8tkblgHpPG8YxnMQIewtnTfeaE57PrjMuI6B/s6vvjD+8huePA6hGIeQyztv6nxoNC8yAGwrELLkcQgDQINwFnYgIoiafu+/DpEm24UYzBOCcDIMA+MvIORDoy4vjwD4Y2a+jQSy+4fM/EN9XYzQtxXCELmVmS+/wXq8aYhEN7V+Zn7DRk7/XkSiA5yHmf/gDY/9v0RRN0LkYzQI8IMG4fWmIAAIX4NQkgTgm8z8/+ho7VqIcNRPwGT6tb8AYcnMQOSKHnmFop6FsHgtyJVGmSAYqgEC+fgQxAM8BOCofk9tEAy3ox/v16//JERIxYkcwMsIbRthNRXCI3ZA5KXLIJjLDFESMQ6h1LP65xgtR/M7J2UhGPsliBxWSv8cIyRugM2MYR8m/btW6fvD+vvDesrgNany4TOfUTe1++T1hFoQ3XLegd7UfdL5VJlpzt7r0DJPOR2ZzYTJ1jlK6UOjzHa1wbQdOJTe8pbLCSwzZ6a0MmuAql0tWtxmpmllm5P+YfhKh3nGW84n5RM0uVrFtsVd/nDsMdRbLvFpV5xsk2a1dTJImvU23rKn2WcBStwVWHZHodWe0S4F63Bq8wC65sf4ID2C7fA2l020Iys3s9/jRbZAQai1jx+yH0LN5BKXZB9DyWAlJLTDW1ykze8dx9PZdty08j0uHfJoDss+KdGxg0c95Xxg6rtcOH2AXE0+frjKwZ1Dj3Hp9q0YPKbCOXMBVQsH+OIxC1f1naMyx16+ULyEfdeKuXc/0N0bpoF9Bdx1ZZvHuiRqGXTicssUH9wIYjIRpVB1M1qvDfPKHjeVjjkwVTaMem7E6voi1IYmdg6PSOE9e9gz2EdSfSu2t66iJdHFLzbE+OC5sLx9qIi3QiPUNFaH7cMmmk5scdflsOQp7caT3RpVzJ1B5VUPuX17af7AEl9IlGPv6repcKwTLmcDtLqo9GKzicPzbmlP4rtcOGSVTKnD8PkKOV0ECrVcpcccB0mdMuGBxHewqi5S5dUyUnALdm1JqnUVI+6xc7jkGsXKl+gF13G6ttiMtpUJfl/qIXnJO8/jSUJLv0mq2GnniPewFLKmmLV5qdoWRNBVh3VrluYsSzAVD0m+4mltylktn5ZPaGPRejmxYtKsaxHpltQV+e3S6VS9acza71C1p5z27FpKsbVOIntolDNl23Z33NmW3ijcm9hxVTlSUujEJ7724RuOuKTcMA7o/GLR+c7gGUAY1EbpjLHNAHYtQ/BzQt9n0/nQ6FS2rfN0HLlJeN+HkCGNEB5nMYRHd5cObn0fBJblbyBSbxEI5Wt4070QqcFuCNQ2QYzY9ej3+Q0IT+47yFWq1EOk8B6FXtusf9aADrJ9K0Q57C/o65JfAXMYAg+zh98MCuMNSP8uXwDweWb+xr/3/bwW6UC+OggD6A3rvN8UivrNQrqiXsb1wzguQuSrHoB44I3JVxpE2CsLYYHXQoS35iCUrNGY32h+kNGPPQNhFcvICYQscgAyo6OZQTEIBRpArsvRGASTyxBGgWGB5/cTN8BnRo4qpZ9rQ84gAF5duvVRZv7qjdbpN3739+54v+nZ3y+RF9wXHZR6wulIzmcVV9sEUseGOF20W2gP+3qSawVdFDfFTJnsaMqGqFLrbMwW2+toxZrgKWWZ5aJh8pdMasOuJrxEt/DcSikcixG8L/4E9yjncNIX49iShfdedZBNupU3PEWclVbQ5KpEwu3U1gvGkKkeo2dcN/PgdCN/YP1RtjnOID2fRvn8IY5bK1HgdrHqtyHSfIEf9fXANMHoUb+tuYYBS+IW+P3FiNet4Im6APsmt1G5/iT7Fm5lf1ENTffM4lq4UGuffQiFq3dAaSN+uCiAfaM/RNnmHTx7LMnR9Sk0D5Xz+lE7IuvXqGmmSztz1IqOs73Q9rTw5vo1auB27nePUtd2M/f7h7k7Wkfj2Wn4gnuQnlqmxZZmtPZd4cXOOmoaTKK/c5O7BsvpSsMY759rosvlY+iZb+OLDbPU3RfE2UN2dJwfokxXHdajQ9Q43sbXblHgnTwtVcwdxurRNOaiYXRf2SS37wAu3BQhXl6hhmtL7MVNyO6J0vfKK7B37hQVTi7AGj1OBUVltL1nmH/o75CaxqfZrz1FJVcrSaMuFHkLkCgChRt76QnvIaxPFdCHI9/CgnWCivptXBC7k7YddvhsRMXuclpwR4iqT2O62Mcv4BZpbroYd22exdv5SRr2rdN4zMzdVySqCLdhx3eUtm0aZdVxlFm8Uq2rTYvaFGlSWddinkklUDqSgS9hvmTu0c7gOK9tBxRezqQ8W9uWO7OX8A75dKrcNOO84KDMk057aklVPC2TSO2fxMT7Hx1+342eYx29bAjJfD5IIefNGpPxXhninYTg+ZchDHUJopvYHug9siHC4CchlOo3IfLTCgT/GvnjQojI3R8g1yfcBxEKvhtCpvwWM5/U7/nr+mf+NTM79VCx0UHRMNh3IWTGDyAUtAIBFtur3+t9EHJsEUJuGCm0AATQdfeVzhMRrQFoZ+b1G63pz+nfhn6mFTURBSFyDj0QCm8NImQ+gly4yIzrR9AZKO6vAfgMxAM+BsGUTRC5oQb93GsQ4fYwRInW2yA8WqNZfwq5WmpDwRo5sbT+34vrQSDGcUZY7hyE1bwNYbEThPX7PuQU9CuFTP5QDmPspXH9NIAAM78uAvzqnxW6PuErfKlhBtqJQUTrVi2umKs7sxY8mArb3c60OhXn9LgUtARMte72pGL1m6fNW5kF84LkKhlmT3ABl23deIlv1VZWCsi+ENbek3gGtykn+aw3ioldKx+8JKMocYA3A3sRlpdQajFrJZ46zDgj0CpP83ypA09lb0diwsy/EfkmVjwjmmWYULFxC7bthShxOTnrd3K08QyeLuqglcli7V3xryOxvMaFq3dDdvlgCbow3TXGT0YO4p7Nf9T8wyBFO8KOahdOdYeZpqOonb4Mf/x2znbG8Li7FAdGv8ulG3dj40gcU9Ewd12Os6W9CmfsMey7tIPEoSBWQ4Na+/wBOrU3y50XZjFypJ0aLl3kne5WWK+NUaq1kS1D09juaEFx3wjGO/ei9co5Guo+rB3oG5SGukq5bSDM17oc1HZlF737gujqncDVm/Zwc+9pstTswTgmqGO0EadudqJh4FmpPHE7P3WYqG3wMZRu3I6F43FaDO2iq2+F3M6baPzIGs9tWKhl+ln4tu8gd6UPF/ZvYHXOw63h78jFIz1sdtSQuczO052j0o8TN+MdC48hk7pC5UPdSJrrUe71026BJEWbzuLpwEGMTtXi17a+QzvufmCcqH5xP0ed7ZRUNqnJVUkxjwOr/hFYqgfonK8Hp8OHkZiRpPeEn8atygt0xhvFbNhKB68QV4SaabvwBLbtJimdHdUCimRqcO3JKrYC87R5K7NoWTC5ike5MDjF87Yyyyn55sRAttMWWzOztJxIBiPr7vtwLvk2+WzWb1ry9tvl77z108uff71n2KBXeNQGGekpo8zRMGxfq8GQwZuGUWyGUJQKcnXNBoLbCH3vQOSHvwbB30sQqbJ9EKVc/wU54KgE4G5mfpmI/rO+TwNQwMySDmT9cwig7Jf1PztElOwXIWSOApE2G4ZQ/AchDP3fZua78tbiQQDPM/M3XuFRN0M4LcX8T+yo9XP616E3C5js/3PSwV4/hoDtv1vf1gmhtJIQzPUFFnOtPwgB12+DsKJ/CBGKzkIwWg1yFrIxZ3oTouuPMYPaBgGAuBO5ELWx/ikIpjZBhL2Nesv8ekxDCKxDgMcehxAQB/T/cf2aBRDCxBAohpJegAjRGYA6BbloQCFyQugbeP3JOACAjs9s7P7p4bdNrgZvKtoqanBdKlrT1PRgysynXTWmpkSlt5UilhZlzLQSP20ftRWUjqRshRumectN6kntfdhYdsO+EOZfTD5PbzO9wL2eCE5bbeS6LPGe5VYqK7gDW540L3uW0eI2IepswYJ3jBI138KpwGGcXvsAqvvm8duZL/EV9zLFJq1cH30LbTocsBY7Oej3Ilx3ik6W1aNv5gH8St/XsZGZkFyD+zXFeoQKy0qx3jCEH5W5uXTUhzvi/wPFI8fI7qlEujmEByuC6Jk8SyXX0uwy38W7B0L0jFKBntH/w8H1eyh6IIahpAk9A6vsLj2IR4slOnDhEruDx+iSlFK7Jz20dSAO7/IAeezHWE7NkjNdwv2w0f4E8YipAPvTozRFTi5X06TKMiQAGdksJTmCsKmTkjyBjPkQJaUZrpR82HFt08G5EPqaXLR3gHn7xD6EZ16kW0duwtONR9l54QLuG92PHzW9laXkY1L16TuROaHhalcJ9lx9WWt4+YjkOrRKZ5vfjX2LD7I6fTMdjtbSavcYfbfgt/he23fIPjEI6+RtUstOG8qqB3CuoxoDc/fSe6z/gPD2FTinjlMkEuTqrZvoHQGiRNM3+bmG/eidfT9/KPgobdedpJnQJXT1l2I1HsBmZAWl63YEV98Htm9TT8W3kGqJ8pPWu/HNlbfCNReiX04/wk17z9NTvj5eCY3Ixy+R1rRTb9oqujXbB1JSodMZByLmLldrujD8HvPSbFSDaTl11Ddue2fJowmlKOLsLe0xv0y3Rr8af4/ny6u/GJFXErvuSPTiW2/0EOM6wCeQyzED17fYtUGkqzzIjZA1QGaGAb8KoWgNw/5PITAuxrExCAPdiHp9DAJxndY/4/chSqo+CKFMmyDyywY16uWiDRB83wTRm//9EPz+9/rxvwbB3xcgAKpx/TP8OjDqr5EbsPEfIeRfPv1Qv8Y3cH0lDkFUuPxcSf870c+sR01EtwL4HDMff419MbxaUX8MomwiCzF+8jIEMCOAHJrTUIJGmdU2cjNiX4KouzY6EBlhKqNeWoUArrVDhN2duN6QOgJh1Wb046243ppXIZDq30RuLrZxP4Ylb0QF8j2DOf0erfq2R5n5jWQc/uoDn/9UNnXt3YUWn1Lv6or4bOXOBSWcHjMtqVn3rDVYPhKDL2E7qdySOpU9LoeXbJp1IczvTL1E/9H0jDbk2sGjNjs3X5VxeMRDcc+d6qovKKXUYa3WXogidyOP2zY5U34B6YowHlLux9hMDd+/cpJvNz2ClywxtJ13slt9C607Ja3G4YTqC/BO9cvorSrm5xeP8S8v/4Ai1otccSkIyDfD77FzokzDZMcsP7lxjN+99VWSJyOaNXo3FxYHaal7CD/gHty78hUO9NfC4evAes8Kn0xX8r6Zb3PJ6lugdSfwnM2Pg1ef5WK+Ey+eUFE5+CRXL9/O524zUenV51EbvVt7titN+84PQ9tfxctLA2iLHcOVxgn09Jbjwv4Mt/Ru09meFj548Sz1Hr6Zei6e4uGDB9F86TKv9DRTwZWrZGss5/m1cTRpPXSlcpr39Qbx3PECHDr3MtkrOnDJt42O84z0UTdNx5ap+YqLzd1evGCz0P7+s1Qk34KRE1sILcfRPDgNn3xUiuzb5B/YW+n2pa+gsL+ZrO4mcFMUjzZ5KTCyg2DyYaq4dhhZZxkVFJZgo/Uc/bjgENlGM3yCHqT4dAIVq/fQttNGDe4gb/pJSje8iJMlnTi1cJDuXzyJw8pjOCMl0XHeQV71blr1BEiWltDqbuZdl12adY/BW30e4wVV9KR2L63MBVCzPCN9PPtjLWi/Kv/Aa1LDGxbltkvIlO/UmDeKb81sugotaXUkZVKXLTXO+my1q512zKp51LQc37Iuu/zB8URx8TStWgOOF6U7Nl+gu962ekvXDWt7iehrEHWzBhnK2kgXGSAwo48/dN4xZr0b5xho7/zhOAZfrkAY6J9Brk0y9P2bEEremEmfDxTN6vsKkfPozfr2tH4/2xCGeyVynr8xBnMVIl0XhyjpCgD4OjP/5Wusw+fwb9Ru+ef0r0M/y4r6ExBNUj71GvtiEA/+mL6pE7lw2C6EQrNBKLkaCMaohGCcQuQ83F+GCENnIBjIUKj9+nWO6NdaQ04QGHXShqIFhDC4F8LiTUMA2HqQQ5kaSt8InceQU7yj+r3Z9OuehShlA4QBsaV/BwMhzhDtEz/Mrx77+RM69etf7PG6qr42ZloJTcurVltgikrLR+Nxl+x+Vr47cj572BZfMmUs8xG8LX2KPiQ/oc46t+Vvux2ZogmTfGevSZXMR2gpeABRmlbdCElt3n3ajkOhSec4fLVntaGCejyevIejYwo+Hvk+gs4zfDpDOHzWzYr5bVh1JLjO4YbmK+StytMYr7Hxw5t344HpF+F3PMnKVTMCsfuRdhIXFVXwWvNp/KDgMGoGl7mUf8CVl7tIddazuyKAgf0TPDjXyAfCX6Xg4HF2FdVi/uAMzoWrtb1z36Lg6n2stGfx/YISOjL8Da1s634s3BzhzY01buxzsmm/h/rlMPZcYiSOebCwOcI90wfokcM2Pnq+F9RZjtn1YbSFj2GgeRQ9vTU4sz+DlktLOH/4AI5ePMmTN3VT6aU+OJqCmF+Z4Hr1CPprxtBzqZKeOOrFkXOXoOypwGB2Hvuu1dHZO9woH3yCarfu4edvA9UMPoHy+VuxfSKG8YgqdV+ZYbfnKF07voboXByNo2Pk1o5Da4/gwdJm3DH3ffIPMmQcJm9FAMM9I/TMxk30zp0vQh7NwB6/F16vg1KlEpbar0rfzrwVd4+fhcf+JOz9FiqI3o9tZ5aavOW05gNn6p+nC6UteG71OPbNDNIv0bfpBVcEZZcValrdh7XCQ4hI06ixeaRiTxNGbZucCl6WnRXT/KLjBE7HjkqxGZN2YKNf+Tg9lNEcM+Zve62Z7Ipivuci0qU7lba1ktvim55yR0odSyAzYSm3l6PBtTcFq9MzbloJT8urVptvfvATv/nlG9am6gCps/rb/A6ANuSwHgzhqa5CVJLkR7cMBe2HiFYV6XxI+vYYRLTNaID0AkRdteG190N46Z+GCF1/CMLI/goz/xERfQSiiiMDAQB7l/7+vRA56QUIA/sCgEG9TeXnIQyCwp8GoJS3Fp/Dv91cBBMzZ9/4yJ/TjehnNvT9U9BUXsG/wWx/AuFN90EwpRuCYV+GQGDKEMyzBMGkqxAMeQi5+swQhNesIjdooxi55v2EnJI2zmGI2kTDiu/Bq+u/NQiDoRlCkBgWfnnesZJ+rmGhy8h1I8t/Fuog2qi+rqJ+vnCtt7j4zFpZ2YjVb/dZn5Lu276S+ZArtYC4eT6ivCXzvPYr8uPatn3d/GCxI/k/VhTLfc95kh9NtJgXy+7OTFfHZM4Mao32Va3A3SUPWdfUvuLTkrNqis/Y7+UL65+hwIV1/sPU32LNN4EhtqDiuSK6yf02bdO3jXqHGfW+clopPcer9SP4XvQB6ugdo99Rfpdnd9Ko6L0FW54CFJYEebV8BWfbB+jphfvw0cEvcnh5jYrXHoC9wMPJ+jAeao7BO+Sg/aG/Q8Hc/fCVVdDY4RHuX6lE99I3qWjlPra3SPQPZZV86+hXOLB6J2X2xbThqIcOD4/AU9RJ3/dLuPnieXb77qOTssrHpiVkqqNcmJghR6qMX3BX8OFrk4T6FcRicZBiI6+2rklwUhoMEJGTU5SlEGzhWl4vc1NXPxCur0eIxtHFlZgPhqhrrAdrPYWIKqdxZHwvnq+8hf2rfbhtqAM/qn4Azu1HqOTivdqVTUwAACAASURBVLR2a4hnMlbU9/VT15n9fOn4Mk1wM9WOPwfPwO300dQCf7/5LtrDA3AuPELqzH3oirchuOdl/lb9R+lo5iJM2nfJcuUQovFyat85wp+oPoX+/Qo9vPDf8Bv13+Ahx3elmnNerCYe4HA4TK07d0LxqnSo7ovoO1yP3976PComF3Bn7T/g/P6ziM9epuP9JRQpuJ8vpqYkO1alzvBxdWfpNrnTNokT1f9Ti7WQ6eH2t2c+uPEnCk0nM/csnFF+Q344s3zLpvmLnumkeWnBft8FjpfslLlWS27b3bTVuZZCk1k1PZgoNHtdN7v3hV3R9rOv99zmUf4xV5EbIWmQCmHEFkHwMiAaIDUg14rX6Bxm4ECMtrymvH0mfZ8fuRn0Tgi+dEMAxtwQNcMWAP9IRD0QhnkAwuBvgvCK3weBgXkKInr2fYgmKG+BKLP6XSL6VQBeEqMla/Xzf4WZr+qNPv4+b/uf4xUdxYjooxD57F8F8CNm3qenBPsBVDHzPBFNQciw2yDC9mZ9rf5f9t47SooybRu/7qrq3D0558jMwAxhyAxRUEARDJgjumZd07u7uuY1rGta0xrWiKsoKiqKiiiZAYaBgYnMDJN7co4dq+r5/niq3h54Xd3f7+z3nm+P3ufM6aa6Ujd1P9cdr/syxliXBvzp2nVaNKfoNXCHAQDuYIwVEtEiBELxDMBCxtgIfpX/Ib9kj3opOO/tj4W+U8ApSnO1f4+Cg3MDY+wqIqoDL+IKBa/g7gYniY8Ez0n7was9nwBwH7iijSDwoOphMV2Z9ZDZqaIDqh+8ACUSHIQPQCNWAa/cjEWgP3wqODDrIfXxzGMMXOFPRyCMBgQqXPXimS4Az/ychX3Jjqcf2+8rOFtuVYaNrSPSGb4i8UZpi0c1t9neDbENO8dM9rMOYCynNdLSGX+muyskxuTzH/FEimScGDrH32tl4nFLrRqWUqT2R1vEj+lCxdkYjRmtpXS78L66O6yfDTebaMnROAxErlb7DG0syxYBhEbDGVOMkYxu9qF8IYKrhnCz+irbz4bZrAMZbCh4AYXZZCAqgg3k7mAfWM9i2eVNlGTcyOKLkuAxz2GJkdGsfdIRtj5kEVaf2AzBWc+CB8+mqPgYdnRuFeob49Xsro8oum0NgjOtWD/Rri448RGFVUxTgzPjaf0EB1tS9g5iu89m9ctcNNZWiwllqWx0qYSWvjo2rWwCHVoZwhKLv0G8cg4OTOxGZlE7DS3KVI1Hd1K0YQWOp1WzvOJI4fOCZLby0D6MTU/EYMNRluJdTnWZtWr8IUk4tiyTTSn8GvbwhSiN6xRSi2TmWxSK1p4qTK3KRc0KAWg6LGRUTcHYIpnVjPoo73APhcbMZl/M9dGk2u8QWTaBwuInoXC+k9RaF1IaShDkOoNs6Ta2PX+IhCqG2NHPKanmTFjDwsmb5sHBPC+qazPpPP+LpFYYYPeuIZNDhTkqFv0532NzxCJ0VUXQXa6XqdjQjfy9seRzrIbL2EGTQrPgDPaRkrYdVfFx9OXIKthqBnGf+x10hp6gw6NmYeVeE5OMK9EWkSz65WNqpi2RooNzxEpzpzwcXmaISSmVyxyTxK/Uc1hPaxDZmgfoEv8PuEzaSqUOF/4R5FDDWkTz2QfVsdih2OD2uGVDPRHZQV6l2aN4Sy6668N/OH/q2T2liKxP0xmdyAQ4uUdaFz0lNYxATYmuuwJ4JXjGj1xOL0w1IWCcXwWel9b1Up+2lQXOxRALvj4Ma/s/Br4O/AZ8TUgAb1W9CUAmY8ymfa9+8Mhbq+aZnwY+C3qqxj/RO277u+DV4L3ad/OArw0XanTMleDtY1dq9/s8ePrtI8bYXCIKBTDIGGPEZxXkMMbu1oD6bADzGWNurUf7FcbYPiJKAvAdYyyHiL4C8KQG2nYAnl+97x+XX7JHvQPAE0R0PQuMS5sMHo76MSWvAFCgFXWEgSvlTO2zL8EB+1Nw79kNDqgAV0w9B6wrZJh2Pj2kvgw8h30MgYEADNwQ0MlMvge3dI+BUwrqE3p0xiMRnEx+ACePxBxDgC0J2rX0QjKdJUkXHdSjwC3qnwTqg0V5O08b2b7iJukrJdjYHLQ+wjbwB5iDlh4KG7m4ymwbjFjibouZaTqcfcIryVWmiWajNzRyqbnM1OYpDNtjjE0r9TfY59Ir7rskdzn5Lx74TjzPuBkbohR5Z7mJ5u7KETpiV6kn4upYjs2HqNA8aog8Apa1F+/Tpaq7woD7XX/DQYeTDe8LxVTDNRiM7BcyI6JZU+JRlGf144eGS3FX/UtoHGlFSu1Z8AbbWFRcFKqnH6QPB8+kdQ0vMLHSAJHWUERyBDs4t5o6aqJZVs8GMartHBaaGso+m+LB7NpvKaosHY7YdNo2ZRizTmymIOc8lSb7qGYklC2o8cIWE4dvibC89ihRdBgbG/GQbTgZ6qRmpvj6EKUksSIhiBZ5bTBG9dAI88PGbPADJEBgDp+LToTaKLeRoU2KF2KlOkxxO6k62YJFdUY0Z01gWZYvEVKznI5mzIFLKqKJZXPwWeYZiGv5ElHHVtOxxWPodFeBlTtpdWU4vZ15ITtNfgOsykbzD6SwHQXt5GT5iGvZArlulbDcH40js2tRUncTSfmvIak4Hz5vKi0bSqYJ+TvxuvdhXOv9ECfY+5hSPJvaPSomjCzBeTEDGMrdTU+pdyG9oolmL3iLit1vYOHBNNQpSeQbaELu8CpQgxs5qW+gcUYoPeC+nfzVMvudb4NqWFYkfmL4nC3cJygZg/miMz4Wte7D/hBh2DR3ZIGvv3uhFGaqx22JbzFrXKe0Nfks33uetZY3m853R7V32K4f3OI6U9rNtp8J6XU7PAlNH9hWH1RHIsaiuwuKdv0kSP+IhGuvDIH508D/pMLU01Nu7b0eHtelHTyNNL4yvA285WpQu46uh4u1VwEcCM8GD41/Bu6J6gRFEjgw3wRgCWPsBSK6GLzg615wJ0ECACL6PfiaMBt8yMbL4D3X4RovxToATiI6CxyQ48B5KGTtWhUAzmGM6cWk+8HTcwvBnY4V2nfeq32eAGAjEcUi0BGjy5fjuBiWgfOE658FacBcCOA54hMTP2OMteJX+VH5xQK1ZgWeC+B5jQbUA072ccc/OaQLXAkuAfdix8uX4Ip2Fbji9o/7LB0cPNeDA/Aabfv4EZZfaselI7BIELgxAHAgTgUP0U1HgMcX4FZ3LXhFdzBOXlh6EFhQdDGDW/gVCOTdTuU6JvwLk7QavRfteT46uOcPZlvUrPKI0ZVfwrTMku9vSlwuHskbYbK3CAnCEcwNm0sd5nT1mKnOEJr0tleKGzRvM1zsKeu5xGAt61fu9r4tZ1kLjW/GmP37D0pY1TZVbIk/nVXHV6g5jjEkhOQLteElzJz1Az42XaI6q87A/f1vojWsDI1VRszqPxcdwUbkBNnQEWVgNblf4V3pYuQW19LVlnuZXBZMSeLVsEWLJCe7sGdKPSqrF+BS/6Ms6GAm+YLyWHBSMNs1q5nGKsKQ3r+RRTnPRURyFL6f2UGp1e0spkwga+hENMyph62REFthY2FRacJnGX5kV31OVv8SdEzuYGk9TrCxLDY0p4vsg81weFNREhuGxCMlJDhmgnncTFVCSXWMwSN7yUgmyAAJAFn8XozZLczg9WLAGEZmsR+GtiRmjoijNl89K1BDqTLdhlnlQxQ3zcCa0l0s5/gIzZ3Ui5aMWAgldVhaFUvvpazF4sHXYaxfg4uDT9CHcTdgse8lsPrVtKQoln6YLbBOzCHZuRmsaQ1m+ydR8OxifNHzR1wy52myHGmnzpaFyPIswO0TvsFX+QUQywooduHrwLEK1tG1VmCjo5g4tIpuSt6KmtkW3Nv+PLus8SvqXv4tNbQ20fzyPFQhDRioQ97IGlDjCLsr5R10TTMKL/qvwNDxa5Xr+z8TJk7fKr0VUqQkHyuhhVXRxvb4832F1Gug7mNsUtBEJXJsnamssc07Oajaelbq/WM9E4Lsm7IvGnts6Jagx+vXDWX2NoTeNvDFwEzTkbDPV5vcG6ztPxT8zHOrsW6NlyFNbwRwvWQ4GaQVcHDWJ2V1gBuzemRMN3DzNN0SwcGPtHM0gROSPI1AF0a2dh0vOOBu0o5JQcAAUMDXEhXcQH8RvEDsNm37e+CecL7m/TZq9/lj8g640XAWuAft0r73Ju37ZIJH4xIQANw94MZ/Mjhl6B8QYFUDOCHLc4yxLzVD4OFx1xsfUhcAzGGMnTog5Unig5LOBJ84tZwxVv1P7v8XLb9YoAYAxlg7eK/hj0nuKfs+rBGiPANuDYeDExX4GGNfE1E1uNLpJAVLwR/8AfAQ083g4SyAz3tdA87d/Rr47FiAW8decAAFeKhcryCVwYvXssBzWpvBC0yM4G1jeshIJ0cBeO57CIFxenrRmQDeR6ng5B5rnShF1Y79aXl4yB+9cmLxE72Ja5pSz/ZV5EWE+r2HBi3s+6DptnlD9qjzg0qMLSPfB++ypaQVj3mC0o0vsOvF3ia7L62lwfQ2HvQOBtVLHznsJO2y+y4fmS02xS+g43El/kn2YRJC5ojHQ4+yoOxv2de2tayyZiVu6vyEYoJ/oDKPkZ32TT6c0XMgR/axrMgJzJm6nYrSEtU9tevwQN/zOIpWJO+aK3SHJqqZkZFwZhbhs8SpSCpRaR49q8YcKoA/PJ4sqRa2bVofSWUGShr4WI12no+YhDi2f24NpGqRIutrmNmwkkbz2tm+gSxa2PoWsxrOQ+fUekS3EKLr0mCMC8UOZsKq+kKEhhXQB2bCivp9MIYtRINbpdyhEHij+5Hm64PHK5HbEYqQ1iamGAzcJSOZVL+J2Y1+6pd71XiLmYYNfYgZiBLqE0JZhqmQLA2xVBudywalNuSdSKTt4QuQIh1FfOkC7JiWRmEJbzJ7wzlsVWIVHYtZRY6evQitOp1WFZSyfZFX01TPelDzuVgqRgjfzhJBrACqsIlY6/mYpMwi2/Tv2Rv2B3CL8iJGmj5jbR0XULgrg84dGGb105z0ivMv6j1ZLwllWI95B/OpRrYhfSSL2TotNCnnJXwxfxk+PP6C+oD9daFk1REYy8opt3UBHcUgmfrrkTd6LsTGAeX2lPXCcJ4qvceuVF+tuVA+r+MHcU3Cx8L7U5v9o85XDOftM6me4DPVOlO0paJtmyvKIFqWhc539wzMNTkNDb4LYr81xCbVeA9Om2X6Eue6bu28zyo2jI7M6Sqz32fY8NXPPrcnE/wo4AauDqx6RbdO/6t7x/XgETCAe7x6aHy897wRvMVKb90CuP5VgTsAteA6GK9tZ+De6mcIpJ/+Cg7cj4G3hGaA63clAiMWs8Gjavu163kYY5OI6AHt/NUIDP/IBgfzfvBOlcsYY49qwDqKQCvmUfABEV9qgNkO7jk/Ds6apmph9TO1+4P2u+ljOa/CP5dt4MbF0wBARFMZn8OczhgrB1Cu5eWztXv/VU4R4ed3+VXGydvgvODl2r/LAZi0cPhb4OGkv4MD6HbGWAJ4P+MN4IpbCQ7Gr4CDsQWcClVnI3uIMTYJgSIyneFI0vZPRiBcrdMJ6i0kelFYGPhi4wFffOwIWOfjCzW2atvHz0s1gC88BgAriGg/8dGj/1TGoh7YcmjSkpFOYZ89gSpdK2OWmNKSl7sPRHSbD2X8wx1U8I6lMj987C7jX6yvlq3zTdxVYfi29Wa6KOwh/2uOLhPbFiSv+3op84b8zlgdY1IzbIPy1KQFhuNJvWLnrNeVXdNj1Ad670PS7k7xjaEbhTrrbgreGsvynDejJSaO5UWEsZF0I6sr2EQvRp1PngM24XbPf6G7rodNrriKjUXFsfiEJNTP3oYXw8+kpUf3IdTzMTKOrCaKSibKBPtmmkrWUi+iBr9gsc4LEBeXIJTPKyXniRiK7d7GbK4zYMggfBCex+b2v4PgzqUkpQi0Wcqj+M7dsItZ1JrXRpP6DpI6NB1yihOpvU4muyaTGtuKrJEGjHpjIcT2YlAZpCDZgXarA2HDI/BLWt0gk5nqsyBINbAhDAupvgFqSAol8/AobA5Gw3YnWXsi0BkWTXJQOcxt4cSiTNSW3gNvRw+t9tRQW/RicsnlQnRppiCkCujLsZJr6AQSSrIpK7EJbZErMRy8BQNNQzi9xIGuvEgMxixCT/Qn1N7ehdRDs+hm7zf0xoSbSUycSPVp7wuu7j6oJ9xC/p5Z7M6g9fS3Kb/BKC6lpmVHGMmfsr5ePw21NCD9yFpaWdJNd6S9Ljw/ax1tdT1C+ckOtu2sHUxwvaFG9JnYob4uKC21hslVaylk32LlZucGujfnOcOBhTPYqsg35ZaOmw03mgS1cm2/+t6iz00RbU+6J7cOGd3qbGVnfw0db9piyO+x+wsaL7cMH7jOG3rIYb2/5ynfs1F3W+YXlMqlS/LLp/zpaPtPPa+n9E4DJw+l0Xn1fTh5bewHB1M9zK173y5wndb1dSYCbV1t2v7R4F5sNng0TE+vTdKOOUfb5xrwyJYP3GO9CLyIrRS8zuVU6QIPWz8OwEp8WMUM7doPa9e6FHwt0o9/GMB04rOrnwRfe/5bGGP7wKvQvyaiCMZHYRK4Zw3w/PQgC0y1ehjAJ0R0BAGGtx+T3wKYQURlRFQFnlYDgDuIqEK7Hz841fKv8iPyiy0m04WI7gN/oBXwh/wGxljRKfuMZ+nZBf4w27XXKgRG1d0K/jBH4eRqy4fBFbWXMXarRvv3Kfg80npwvt5rtfO0I1CQojOXAVzpfdqrGTysHYRAS8h40XPWhMBsar2qXAdevfBFp0zVrzF+yMBR8GEoE37qN9x/698/dtgTcg4bGnp7bQ2hyemHB4ZDTcHvC1cP1/WmWA3VQ94rvd/SZcbN4rvhoqelz2K5bLvkle1nspboLKPsO+DPC5qoSsFx0lFHmRqdvUfZFrIMOzoXCpNry+ke8VV1fZBfnbvDzGzChazd4aYcWzgbDg/CWObX7Pu4Way4ego93v8sKzS3YuHOdOqMXMhS7UbWGe9m7fknsKH1PNzX8xc0tA8hvvdiFhpixMCEHvZVVjwyjzXBPLyVJbZczOJiolE7txjfdc5hBX3PI6b2XEQkxrFv5nch+XgF4o6aWWjUHOxZ0s5CT1Qj9mgc7GnJ7N2sYFp15FUWM3YF9iwfg7VuDyaVT0fbKgEd7RVsZkkWatYEk6t+L1tUu5Q+XWFgc/Z+iAjxarw3mdEFRTsgxExGXdQgwo64EDNTxEG/h2UfskBebkNNXwObdiiRXCslaulzIr04itnnGmi/akFeyQkKD5+PjwpUNqXmI8SWLyJ7np1eT4lnZzS8SJGVKxGeGk9fz+1FasUJCq9uhYmWkDnDhC3TCMmlrWQe2IGEtksRHe5Ad06NsDFlKptY0kBW4xds6t58oTssnWVHpguNaUU4MCGaiiun4OHRv2CXOkRLC3PJGTOXYkwjMEemsY7kH4SGNBs29q2lmdUluMHwBq23COqK7y0QzOejI8ggBFO7mBuxQC2zdqpyYqGIlAHpXeEaf3NTDGU31RgfE970OoPapffMDvH0feTNb4y1N6esHe23Gqx+7z5vgjnCmBu6QO4yeaUSqV41RdZK0bF1f75g7d7PfupZ1cLe40F4fBHlIAJtlONlBDzMfDMCvdb67Pnx3RceBID61Dx1DLg+O8FTXIPgun0huANg0K7dBk45+lfw6NwoeHvWQQBrGGPnEtGXAD5mjL1PRDcBeFqjE03EjwwcArAB3FO9iDFWTEQO8BD5GgCrGWMnecO/tlT9vye/6NC31ku5CkC+VuWoD4o/SU4dGKJt2wVgF/GZoyXgitkPPg+2DLwo7CARLdMOOQxeNanLu9pfHXiYSreYUhFYKMa3fJD2bz1UNYoAUxIQANkx7ZhwBOhGgUDeTCc7SdS26yBdBM4FrLeGCQAmMsZ+bFbvSXIkfHC7FLMnKSGl3HLCONf1pvqQdbTJMBbR3GH/C3tmdIr5oP2ZRPvo8w128cJvTaaBqPM89elxZsVb6JtsifUao88wHraVKTHZn/nrw2YJzw/8SYre68R77PfyNxG9bNdRE61xLqTG2MmCKDRjRuQstSyqmPy5hexV143C9P2l7BHr7ayy24CC1vPREaWw3Mg4nEg5IBROiFHryk7D79i9GKy0qlG4gmIjrejIqsbGlCk0++gxxkZ2ILnlUoqJCmfN0w9h49DpOGfsCYqtPIOFxsfg+KwyYtVxqr2xmQyW1RjIqUVz6wQhreF75rDNZi15bTTbWQVD71z4UnyoG4rE+Q2jZAtPYkWCiqXNW8ketBw1TGGLOnpJsTnYoJ+RxUdMtvN8JDE/MZ8FvZJCMYJLVQYdZHVY4DN5KLJTJbM5jbnMwwhpjMH+6BmYYN4uGBvOQlsBEDO0DabaDLame0z4zr4W4fZNQONqXJxwiHbZr6Tp0euJ2s5hSyskeidnCc4WNpDlyBH4G6djhUGgLVNTkHl0KTWLH0BsupTClFRc6K2j3bOC0VhyqxB22t8QuaedapmDkt1ZbP6gB7nTNtA9I4/QJce/YRVnfqOGHKglr+tStHlKaZprsUqdg3g45yl8MX8lXVn3Gl3X/hlZlmwRPlU20MXfOdhQ5CX+faxKCBcGjVPdF6olzjbfVfGbRVNqh+Gd1Gu9F7Q+I8XUtUoPD73rCZlSbn12ieLKKH9JWl1kQn/UWUqrZarpu+5Cl1ntcMwNXdDn8F5g2NR36OsL1v7c04pTgboUgZB2yLjt4wfXCOAgrQO0zlcwHqQZOMimnbKP3mY5AK7Hy8CN+XhwXdXbsloRaNv6gjE2i4iSwQ3588GHdBwjPhXqdgBfENHfwY0Is1aBrTMcVoAb8ikIsJIZwcdIWsFTcE3a99EZyE6AGxpp4GMvf3aK3q/yvye/9NB3LHiVdpH2sP4AXoEJImokokotNNNCRCFEFAIObBcQ0SEiqgUHt1Zw0AxBQDGvAFfE18HDWn8E4NLCRNnatbaBt4ao4AvDY+ADzM/W7u9s8FyW7g2P94ivBAdePeTdrP0J4AqvF3OMgS8a+oCBem27XsymywQERmKONxR+ViYuev3TPVlTRm5mr1n/UXaBL2FnvXlTy++Vl2x3sI1Jx6UNbaHu694Ksy2u/42nPOdmwWmvk/IsLs/MpLMMx2IGDM5pr/i653Xhj8ZHTD8cKMALpU/IVwffr3zoGxWXfZwuRfnvpoZoM5seGqzIyUly4/S31e+mJqsvVf9Gfbz0aSUy6A1V3BHFEoZuIl84o6SEHKrP/xzr0+YzKpKEs4THmGlPNJiwhtKjwlh77lF6J2kOFh4tgjq2g1KaL0NMZAhrn3yE3sBZdPnAU0gongpzWDR155bjq4ECSnV/LNiGlsMc76BNUTk0zbWBWQYWE4sjYaucR46+ErKJMcJgVjvlDxaTzz2DucN7yDLohXksicZsfhpxGcjutsFjVMjjkyAxK6kkEwjEoACKEX2SgxmFXvIPRdIJczzZhFbI3QmsPCgVNrEE1r5o8kUY0JrUD3dPB84craFR2zzyUiPstZkwJnsxmOmAa6QDMaWTKTy9H96YXMB/iFgD4dK2UryXeCOGZ7SSNHACYh2wsmoQFdMmMNWxlGozNtBw7xgLqg7CkhJG6fl1tJEehjCvVxg1fMC6BmQSG4YpvfAs3CO/rhTOm4qv3Q9T2mRV2DN5vZDRXi+UD7hEQ1O7mHLkWmnxsVbpweSnxS/mLcN/4WV1jTtVbjqni+3OesOYV7/doHpz/Lu7jii21mbD7PoLRf++8zyX1G4V/xLzRylsidt9w8QHzdd5/qac5ZymXhPdb11/7ahr48zP7RnVD4xOae60StJqV/HomOl756dbH374Ye9PPadam+V450SfRKfL+CIzEwLRpfFRK/cp+40/NgUBr1n3qAncKA4BD22XgK8hXvCZAoPafUSD8zT0gYenPeA5bRGcAfFWcOB/CLw1Mx680+Qh8Ol6D2kDM/rAw94bwJ2DLg3wnYyxWeBOxBrG2HTwsDs0vohK8PTaMvYvjLr9Vf535ZcO1NvAQdIKXphxO2PsSe2zNnB+21zwnugOcGWLByBpD/0d4IqyFzznUwtulV4EXqEpgj/8ieCK3wteOa7ThZ6NkwfBi+AK+ZL279PBwbQf3PNm4MrHwAF4BIE8djwCoXARgcVkBDy8reeng7RX3dv2jNtPzzPpVesC8ZFxPylLT6vv23d46uHl+7Z59w7cYLw+7JHR++OG7IcqQ8fu/XukbVL/b5WS3KuVDmOJeYrV556VtMZQEj0oNU5+3eOZd0J4yHGfcUPxucpdxW/7/mq4TfogyGlI/CKCFtZdL1ekzFRiLd3ISpwnHk0vlHrnHTQ8Iv1esuzziM95b5X2eNvFpVsXCp2RyyklGKonNZQ1z/sCfxFvoHMPbUOoZb2a9cMUoS+sgOXEJApNU3bSqzErsebYNoy5Cim98XIWFW6nzpwKei3oTLqp9XmyFUeRPzidfBlj+EfYPFo78CpLLJ9DURHRqJtaS1l1jRRZZaXQkDjWnOvE/LYiBDmnwRIehm22CTC4ymFV7eRK6UH6WBX5fEkQIrpY+lgnXGom+Y1jQqg8Ah8LIVVQITBGYH4SVQF9YjAZWScsPgsbNttBUiOCPBYKC3JTfbJEY/1tWOKpJ+aYhDEMw16bwo7E5aI/vUoY6G7HsqYBbA+9mHpStlNvdwfmVRpoa9pKNji1mykDnRRenUnr8C0+DPo9WuccI+rthPWEmdbUOOnItDwmmk9jFRM3Cr4+D0wNMk0rSmbnZH9Dj4Y+xdLSrVSR8jZZemXmbK1iGcfOF84/flRYOOOAcGPMC2yaPJUdWF2hCq6/K8bhCPVI+2EltzFFDilcq9zS9iFdlv+Z+Pup/2X4YOhRcZ1klLde2uo7Hva8MLXhiHlUnsx2dOzxhbS1GeY0XiiN7bvQk3rFbQAAIABJREFUc071LsOzYf9FGYs6PQ9Nvc22Un3bleJcJj5JA8L+iz3yU+ceMVt7H/LMrthijWTz3v+55xSBdND4f+uAqhvYum75ECjQVMcdY0aAYVAXNwKTqEzgRaBuBKJZLnC9doPXsrSDA3UpuJet91kvQWAU5iXgJEpAgJylBnz6lQWAiTG2mzH2GnjR2cJx+45vqVoIXrmtt1QtA/Cy5ph8iUCrFHByS9W/JET0czO7f5V/g/yigVqbEOUGL/jqAe8JvFr7OATAu0RUDq40IjgYmwGsJqKnwasopwK4DjwclQAO+mXgnnYwOPj5wQlRtgBYC24ZLwUnHzFqx9jAvftu8OpRaOcdAPfWY8DBNAV8sTmgnT9M27dXu2d98dEXmSngC4dXO+4QAt65DQGveSe4dQ8EKl6Bk8P1/1RKxq7dkB3ztuvaKKN9bF+w/9G34qVI9Q9Ccd4Fnj5xn3WqlXnmpqyVDkcOGGsnvekW5x02PBF+t+GV8ms9qwu3qpvk68y7Y4qF9v1Bviu2r1AaU9aJbssJ04LofLEpUUHPzDeUTTlz5dcqrpKfKn1KiQ97XRnY71BmNF6vOqMdbHp0Jp3IqBNPzGkR/uq8EU/WPs6aqIgKdp1OnZGpLDt2gtA4dYvyUtBFdFXZJ6zXUyxMaLichYWaqCe7Ee/GL6B1Ne8xV40bHvNcOBIiaW8uaGnNHjJUghRHAkbSW4TNowsQ6tsK0TsLvngvfeufAZOniCQlGv7UerK0+ym+0UIh4UnYG5xMXrmOLH6J5OhhivB1kOq3kyFkSA33jZKfhYCRSgRGgAKJCSRIgCIOCRa/QQixjVFTjJ3GhjtomredmDWZxtgYhTSFU1HQbBLt+8jYJ9JSqZz81nzIrAX2xhSaFl0NJWQaQakkc7MNl/t20jbzTdSUuwPdfQOUcnQerYrfjn3iLXR81k7y940htDaC1tYfpwP505lZPI0dnfIpCT0u5m/qoczCebgt+i26J/URyjbnsF0FX1JCZ6N4rLuJMk5kqRkHktX7o56hl2deLpQM3iWm5bvEHya/J+U4q6TqUZM04CyRJldfIEQeyFAeZ4/IiQu75bXJz1Nbxw2mS2Jc0luXNXhHlCf9U5udpj51srij7TtPREe3VNB0kXFw3yXuFccPml5w3M5mLqiWX515hb1Aene0p+Myy5uDo17vsmHp0d+0H7ziw980/QuP6Xh+gfHMf34EIkkEro8CAq1OO8YdJ2g6o3vmDBw4Y8YdD3Bd0gvbLACe0847FzzlZQU34P8KvgbYtXPoRvYr4BXdQGDm/Xng3ShPaveg038+CyCHiNrAi8feBQfkf4A7Ay8COIOIZoE7CsEAHtQ86fsAfKBd61Yiekj/okR0uRY5PEZEr+ugTESjRPQsEZUCmEtETxJRlVYs9itf+P8F+UUDtSYWcDBaA66Yt2lV3BMA/IExpg/JAHhYGuCKtALAXeAKo7OHjWifDSMApuHgHmoKuDLs0s5hAwdlna8b4EqVB+D34/YJ0s6pvw8FNyq6wP//9AVDb/2Ctr1Pe68vRuNJHfRrdiHgUV8FTswC8IVDfzaSieg7Lez/TyXykZbyiB9sxx95P11hjgcNhyad6Rpi31mn24zeuckXiMURg1JV1tsuR8Fu019jbxafOnGnO3dPqeGH4WtMw/Gfy1+2OLw3fZRt8IXcY2oIH8P0IIvfkTTNd3TCJ2rfnHrhfvkhKXTPoOEt782GLQaneMbnOYaxkN+IBnu3mJyQL5yY9DH7JneCuuNIAXtx4E6huK9PmFt2qdoXaaGk+ElC0/RN7FnjOum2ireZ01UuTqy7XA0KEag3o4c+S5/ATi/di97+E4LVdx6lxCRQw/TDrKsqBsy9H0bfcoRER9MPGcG4oP1jiq+YhMjwGDRNdNKC1mIWUZtKEZHJdCDZrua4dxHzzMRo8DA5h8JZZnMvQoJTqTQkgkbRRkavCmPwsBDpHya/GiSQ5CPGCMRkiEyA0aBgyGFgfu8YS8QQjQSF0Zi3n1L6ZPQZJjIYm2Hpi0Rw1Bga0+0YHGylpBMR2B61GAPpR6mnpx351WZ8lXAmOvLqaGhggGLLZiI7o5b8xsU0atuM1q5WTCieSkmTnKyfraXKiV/Q4KAf0TUpuLjpsLg7fw4cWEpFM78ke68bA60NSDm4Gn8w/I29OGWdEOQ6C4dWlqrRPd+y+mESrM2DYsyBS+iu/jeZvcCl3GD9m3qmkih/d361LI28KIcMx8n7ukqV5FZQ5JEbxYJjTcbH4h6RahZm+c+yveXNaT+NZucOWZ6/qEK19TzmmdThNXSoE40/tH7hjuscEBe0XGTqKbzctaiqzPKS+VZ50dzD6uZ5Z1nm2t50fd19p/3hdse7P/VsElGKxkQ23vtTwSl+BxEYVKNz3Y9peqX3UeujIMdz70M7pll7r4+U1feLR4CJcAC8QwTgNSg6OKeDF6npESx9zv1R8LXlIm17M4BzwdeYd8CBWySij8FD98vBeRqmgRe3CuARQZv2Ogru8T8GXsT6OQJrWRL4BL6N4IB/ARHNIKIc7foFGqArCLR82QAUMcamgIfvzwUwiTE2WbvGr/Jvll80UBNRFngP4lTtYfwAHFz1IpFBLSykF1R5wYHtcvAw1Q3gQO8CV0wHAv2YQCD8Ha6dowvAnxEYUdmIQAhNBQ9FeQF8rG33gyuxHubWq0kjcXKltj5RSz+XgkDluFu7Z52K0IuTQ3m6jM9/j2n3CvBnZAF4xOAnhWx3fXAke/6YS95sn2m3ewuSLhaLwgaksoz3XJHzv7W+lnglHnE+4A7Z2Wn5rvMWIT/6b+4/yzbxsvWR5tSRu6g0NdsbZTihzExcbiiKqzX657wnvp16Ht45drH8bPmT/uzIl/3l5RZ55eGL1KqEiXJukFEZTYpQema/rz4Xfi1Z93ukmwz3U0OFpE7ouoEpIS4xLCFbdc7+DE8pN4n3HX9BrfbUinl1l6qWEFUYSPNiV24QSzzSI46xPZTaejHiQ+2sdeIe+qB/NS1kryK9chliwkKoY/IBdNVFk3+wGn4pA2Nxo/S1fy6MbJ8g+rMxGjmEkqFMsg7VQxJNRMlNmNLfLChj2cSsAmtk4WR295FRtGLUpkBUhyEoAsggM6YKYEwmSRXJZPRRf5CRxjy9lOHuRZgSCb/RwDwd8TgenEAsuJo8w8O0eLSWREwj2eiEoysC+eHVIFsOVLWNglojcbZtLw0KKzBm+w49PR3CjEoz7cyZB2umGbbRMrjaejCjzEiNU+NYmHEGmmI2UMegn5Jq8tQrWncL2/ILECIvxb653yK8d5ha2iuRcuRCumP4XXXPnBmoHr5ZGF3WKXjU15gyEqE6Ww+zrMpLhIVlbdItOW+Ld+feI/X1XCMlzB4xbJ36gSGvqdjg9MZJ1S07MM9ZILPC8323tL2LGye/a3xz1iXGa/yvyL/pSvKblgwbXj5rvzGl7nH3hP5QtCgZlh9aNrqSu1zCQucFxs79V7hmVdbZXpFu9K6YsZdKF+ZXzfzToYM/82g+gEAUSdcPfe0bRCDkrf95wcG1YZwOACfTiwJcF+PGHTe+Q2MQHMSAAFsYwNeBT8BrT+5HYBLeKDhTVz+4PvvBQRfg64oZfJ35I4CPwPVzEnh6zAPe25wDbmyHgRvuKjgoD4LnxneD9zPHA8jTWqWWgLMeusHXrs/Avfel4LnuYi1MvhS80Ez//TZp74e0679FROchkIr7Vf6N8osGavBwk1kP24Dnkx9mjA2C56Q3AtgOrpASeIuEFVyhnNrxQ+DhKBlcyQzgoMrAvVrdkh/Wjn0fgcrqcxAAVwFcaYzgIS69n3k6uCcdjMACMgbujeutIqfOtxZxsnUvacczcGXTF5woBBYXQmBhseFkwhML/jnj0X/LVR/+Zu9Um+1EQfKldDBswHgk7QNXwvwvbBtSVyv39vzZ59kpWzc0/lG5OfQh7z0hzDLlE4ew5tgF7tKJl6te6aBpSdRMqTc2XK6b9JavbZZLuXfsUTF6d4fhI+8Nxo+DW4wLP4mTzNJdYl9wlzg3doZYmlxrGJp7UHpk7B7x0uItmBDyqmz9IYIZxRtFh2NAQGI865yzRXh65FZ67MRTSomnRZhWe4kiBfuE0WQDK5s2SkMlIUK4+SM1/8gZzBxC1JnupH+Enc5u7XgFwYcjyBsUhoHkfnxoPh0r/G+xuIbTEB8eQ005TlrQdBTRlcEIDo3CQEY9zeusIkdLIiJCElAcFS6Ey6UQfWlw2VzUMxKM5K5hWO3R1GKxQ2bDTJKJCQYFYASCDJEJZJZkGnSYyecZFiJHmdBrSCISW8jmslF06BA1JobDPdKD4JZ47AqbBU9sOXX3t9HsZrf4Vcg51J96CO19nZRSlYTDEybBn00wjfQirDkcV7i3srfst1PDvBpIQx6ENTlwnvMobZh4LmVERLFh0wbUD4wKqTXzsK5zK76evhjh3qXYtXAn4rt66Xh7OcuoOF+4uuVbQZknKn/3Pcqycr1iSfKbQlyvSMUdx5TJTZPkoAMzlT+ZHlVr52eod6svyFczm/zJRQ1+48DTvtiRBGVfXwMsrS2G3JqrTJaiFPxFvcc3fUG1fHP2/caXBv9kfGJI8FScP8o+KPjGmlfxtJzsylLq/LG2H5o3eDK6ZSxuW2ts3X+VK6+izfas/3dv/dQzSUTh4DPgx0eu9Fx1jKYD44so9RnzFgTSSgDXOR2gx+e5dV0mcP1n4GAVAm4sjzfcGbge6kN1NoDXqrjB14Ux7Zop4AVkelpqCFp1N7gzYUCgaK0CvEA0H7zmJhhcj+8BXx+uBwfr68Dz5BGMsYsAuBljE8E9ccYYe3gct7/+fdbrTgxjLIsx9rD2uUefTa21cc0C99RXgfMz/Cr/ZvmPAmoiUrR8SSURlRLR3UT0//s7MMaOQHtgGWOTGWPnjRsP1wjOezsbXCFc4PldP4AfGGMW8LxwC7jn7ESg5SFE++wVcCBuALeCC8GLwXSw/C0CozQBHqbSWcR0j3pMO68+rF6vHo1GIFSnDwcYBa8y10PvQGBKlr5Q6TO1gQD46gvQHO3Vg8Asa93baPr5XxSoC8N7RckbXSnzN1q/zljou3PkedayO8Ty56q/et6w3iE8EddnHt4X7Ltzc77ckHmfpdneLE6zCb7kxCX+XXE7DeaCz83PRd8sfnJ4lfLXiqd8BZHP+75utSlXbl3AqtPOpXBjE5ITC1jFhE2sPN+ivFhzvfxizaNKXehOmrs5TeqNukRIsrnUgSSr2jt3t/hs9630bOMj7IC7Q5pRe7GqBnsEJTGcNc2sFw6V5WOR6SVM2ZUnDIXaIMc7WFGOGTPLKqh1sJUU6XSKjk6i6tx+ml1dAaXOTW5rOA3E9dMW/0JYpB1k9M4nFmLEdscUsgj7yeibQiN2L1X5kuFTnIAiwxTdRVEjwxCH7bAZHegwOQQ/DQuiwkiQFBADoCokMQEWwSOYVDNBMDDfUBirMifBLFUDHoZcXxMi5GT4jB5YesMoMboLo1GxEP1+MjVnIiWpFeagZDLI7RTUacX5/u20R7iKmjK2o21gENHlC2l+ehF6fOdRdcaX1D0kCym1s3GTfyMeS/gdxWYxMrg/Z1V9nZRevYyu7/mMNk9fKkS6ltL3S/ez5C6neKyziuWcWMHOqKqR8meW022W5+VVDjO+WLRVyGqtNJQOuwzhzmEp7NA6urZlEy2btU+4LPkZCulcLUbMHzF+lb/ROKVup2FQnSzsd37tK+hM9RuLb8ScsnrLnyPuFd2Lw9wrol9Wy7tutP5ZHWIb1o25t2d+YJp57BWKUed6j/uCrdub3/Pn9IpY0Lamfs3qw9t/5pF8AqdMiBr3vDME6jHGc/PrhnnbuGOOjXuvR7cGwYFJB3p9xK1u2PYjkHNWwGtURHAd9oN3hrwAHnEr17Yr4Ma6FxzoVXDvOFy7t3zwqJxNu5d+BELoY+D90j3g7Ie69IKvC/vBuR9OldOJKIyILODOQyG4g7KWiKIAQPs8+dQDtYhjMGPsGwB3ItDq9qv8G+U/CqjBQXWqxt51OgLtCf+y/EiVokUDf/3vyR89kIs+nP00IuoDB0sTOPNQMHh4SAYH0lYAf9GOiQK3cM/W3uu5q1GcTOqfCL4IHEDAErcg0PbRAL4w6L3QQICZ7AD4onOt9jqeM/xUQhQDuLc/vke6fdy9GMHBWqcTJQDvEFHmT/w2AIBrH71159Gs1KrbPK+Ix/alG24s+YfrO+l601dJFcLnzjDXg29HGxF0v7EsKd4TgRJ5SdJ55uKIPmlo2uvy8WlB3j8OPIbEPQ2GL33Xmz+IbDBM/DxEyBz8rVobbVRmBYfLffHhSv/0N9V3k9ew4gOT6YPBW6VNxi7p/C3ThBMJi1hukFVpSnJR7+xS6YWWG5SXWu9jOz394uzqC1WvY0w0xieic9ZB4dPas9lN7DGK3h3NusInIiEmS+iYXkyVx7PIbv4SWfVnIy7Ywrqyd2NL+1KEGLdQZN8qSgqLR0t2K5vTUEFhVSLBZiI5tZJ6WsIorL2HFIMEKbERSreEpEYX2YPiaDB8AFPcdeRhmeQ3+NEvOJhHdAmiykg0yKQyEEEmhamCXfYwq2phqmiAfyiUvA6R+qMY9Y+0UvaAm0osM0iSDpI85seikQqhFwXwmvbCOzSGZT3VtMV6IXWnHEBbfzeFV00lOVtAVHACmbxFNNjdRrkVZhzLzaZ0Rxxk9oVa09tCcaUr6bqI9/G05UH45w4IUX07UdFdj/Tqs+jmwQ1sU/5yih49jb5bflhN66gSD3fXIa9pljrpqEJXTPpYWhf3LFs+lq58fu5xJallg9rnS2atzgPC5BMXiuklEB+Mf1z6bM5K8QnXn3EHFPWty1p8lr4nvClDMWrRyLBhwHnQtLh9FQYL13h+2/F39bdZr5n3zZ9Pi6S33GmtS8RbQvrNj9844j4R9Iowu/QfplBhpbvcTaYdLR+++lPPosZCdj04o9+ponMFACdPshuvAx3j/p2PgB41IhCyXjnunLpRq8+Ivw2BWhIF3Fse1fazgZORnK8dawY3DCRwkNfTW93gzkAnuF67wY37UO04Dziw6rOvp4AD+/g2NJ0Epg18LTlVDoGHsssAbGKMHWaMVYGH5rdp0cbvcXIdjC4OAFu0ffaB59Z/lX+z/KcB9X+L1jN4PXilIhHR1cSnxQAAiGiLxmf7Y1WK1xJRLREdAmcF2qflqB8AsISIjoIDpT6FJwMcKMu1Vxk8n1wNbnnWgLdqEbjS6OQk67TjvQjkkjvAw9cA74UeX2GtU4kuRsCqfxocvO3glnM6AmF2fYylDzw/BZxceQptXxdO9iKAQHEZwBeR2HHH9YEvXOOL1awAan7Mqj5Vvqle+tqKg9t8B9RrrMNxW+UH1Ajljtctlind1ymHc9f6fMpW89LI2ZIaN8G7L/EzJXjeDtNDQQ+YvitaqD5b+bTn7LBnfK+P2NRbP54gNqXcbvQYjprmx51mOBB33CjM+8b4sPSAIXxfj+HP0u/ETUMinVe4XK2JS1LmRKSw8sR6qWtmi/B63dXy3zvvEb7zjIgFVWuV0eBhConPYr2ztuLVjnXsieGHaKDMxIaDzhYmRqagPe9rvNF/Od3oewaZ+5JoJMiAgVgFX0XPoBs71yPiSAjcdhE98e340ncaRRm2Inh0GYsMicLhhCCcO/gtzB0TERscjxMxflo2fBDKWC6CLQ4qd8SRUW2GQU6AW/LTiM8Mo+xiKhGRQQYYgTGFFFVBkOKCTbVAFmXB5BMpxD7KOiIcELwyeTtT0RgahZ40Dw0MtsHhTENh5CR0ZQ/T2NAQTHX5MKd5YQ2PIouvC0E9AlszWEhvBl2P+tkNJIwIiHMm4QrXFjwdcTv5ZgwLUf01QkdnNaKPzMJp2Xvwue8uqlnWjMTuCqGio5KlVJ4r3D72trpx2lkUM7SUtp5VoWa0FYslfe1CbkuGElGcyn6X8Lx478S7pdjeFVR5TjdT3H9VHO4MeX/bLv+ctsmyun+F70/eR/3hC8b8q8JelWd1zCHT4hHD5/mfmadVfyH5aYH6fesWT06PiJSqa8x0KFl8TrnTs2juYfbitHWWC7x/k29xJvgWZgxY772uV/Z6/iJPO/5N1d0ffrjrZx7FJdrrqcY5aTqh6934ITvj6zcWIJBWGg/kyQhUf+vbXOOO12tJ3gQ34PUZ83kItEcOgxvMeurrZnAjXGc7iwFfLzoRoCotBffAN2n7dYLXs9wH4AhjLI4xFgLgFgCljDG9yt2rha3f0+7jVBKnVsbYEsZYJmPsEX0jY2yj5hhNZoxNZ4wdPPVYxlgHY2yWtk8eY2w9fpV/u/zHAjUAMMYawBUi6md2HV+l2AAOyHPA+w2zx+23D3zKyzTwULVefT0JPA/kAs/3GMFBNgtcKaaBg7EfnIxgP3j/Yju4QukFKw+AV37rypoNXtihh7C3IcAjrANqAXgeSdL+0nHyXFuALyJRCHjh4xebPm1ffSLPqaP5xtON6qIvHqfSCBICo/7+qbTevPjQ4oi/F64LDTUs/cgkXrF3sfvolHuN7cYSQ55F9kxNOkfdGnbYYpr1d2H/xGzvgz2PyKl7aqVv/debN8bVSkHfOdTTai/3l6ZN8yYaWvzJCYuU4pTNbGBGL3uk5z71wuKv1OWhz8mVFTZ5duPVclOYH3NjZorFiUVS83Q3/nH8QuXtvrvFzV63sKDyPGUgeFiIi5tGfdM/Y8+N3ir8pe0JHOzxCXblKkp1SKwupUR4N3gN7mx8izU3yxhxLKHUyEyhd/JRYbjKgVbhuGBSV1JSWCK1ZLVTfn0tTHUejJhFYSCql/aPTaUhcyUzyRPJZWdUYs6GT6ohs5xJo2Y/WhCNAVMvGfyAz6xi1GsRQsY8kEUGkmRBz1H7mUzBioskZhNU6oVFNrIIw4gQIocSM0jMPGyjhLAekq2RMMJIlp5wZEU1CWGUBKIOBA0KdIa7ELuFtehI2kfOoT4EVRcgK7MBEd7pGLBtprqBdgqvWIpVad/jgPc3dKjgKLMOm5i1fVTIKreQdbpbbR+5lHadXqEm9fQI1R1HWXz5BeLdvlfZhmmrhZiBZbT17Fo5o3UnlQ2PSZmtwcxYtEB50PEE2zB9tVjWe5MhdtaI4XDCW1JmtyIcGGyluA63GHzkOmF17V7pxonvGJ+Zep3xrcH7pD9IY+yvV3b67N2PeTMHQlHlsVoqW7YYzuyb6xs9dK08u+qE+ZnguyTbYsF9bfKD0kNDjxn/3s7c0vxh6c4bnC/83HMITioEBHRlfCeEPk8aOHn9+HDce73HWRddb2zgOqIXexG4sS6A65JOUmQ+5Rx6YaduYCcjUBQqgq8zReAOgl7gpXvOC3GyzhN4bniNdu0UItILSK8ALxw7Ve7H/5yUd5IQ0R0ae9mv8v+Q/EcD9f8HGV+lOAvAbsZYvzZ39ZNx+yUA+E7rnf4dgElEdCO48t6v7RMNruCzGWMCeJ65B8DLCHjTx8F7rD9CgLXMCF4l/jdwgwAIWOsAB/NcBDxvEVyh54EbA7pX3AqumF7w/z/dW1dxcrhLXxwc2rV1AoYfI3fXmc/0IrguBPLTHQgAtwf/fAzoSbKnO/j5BzekuJszHjcfj7X6g9V9/hWJl1iORzCqTN/gsc85iv8yPmMuPDCFnjr+nO/q0Cd8f4JduHN9lGkw9o+mVmuduDAsi7pigpX+qW/IW7Ony++UX+J/ufZxeSj6KyViawgLVe8QBqz10sz4xdKR5G1UOdmufHFshfLO0F3ipx5ZWFJ+jtIbPCqkx84SuqdsVJ/BbeLvjr/BdrBucXLzharF2iu0J3joSHaQmnSsg06Yyymt6zzE20XmTNuP9b6LcJX8Ck08lA7Y/ehMaMBm7xnINmymyJ7TKCU4DkPp1Uhy9iC8zkMeM4Mc3UqNnfEQvN0kQ4Y/yIWuoTCyuQbJLyhkCBoWhl0O2F1+ItFMTPKCGIgRSFZlFiS70CNGkMi6IPkFSvR0wKFEwic0CXaPAdn+RrL50+AVjpE4pmDBUDkVGs/ASPh+ah5qp9D6HOpKD4MlNggOdxeZ+9w4ra2SXou7BP48L0UMdpK/p1PIrLSgfUoUsvw5OBHzKfWN2SijJQ1nNx0RivMnI2lkHr5dUIjoAQFN7UdY5LGLhN+rLyjvT1sjxPQvE7euaVTSWzZTrcsgxbb7BEPRecqD6uPy8XnZyjOuR+miCJfwwZJdhsl1ewwtvlhDR2uhYUbjWoO1OE74s+0e1rkwST7T8Lr3io40ZfT0EXHTjC3m6RUfiKK0wreta4cvqKPdUOBca3IWrvLe2f039e7UFyzNi7OUJUEv+7f1/rbw8LrK0p96/ujkUZbjo0huBDgF9FD1eI/7Au1V15XxESpV0xEJHDQnjfts6rhrtWnn9ICHv/UhH1EI0AJbEYia6R0bseBe/HTwdJoJAaDuGPdel2QAhdr4yHXgAzLKtfO9dsrvIYK3Tp1Ulc0Ye5cxduu4TXfgZ8D8V/nfl/9ooCaiNPAHvBscWMZ/n5PI8vUqxZ+RlwC8rPVO3wDAzBh7TSs226btE6pd52Miqgf3uj3ghAYx4DnsmeDWeza4xewAV/xw8DxVp3aupeD5Jxlc8U3gXvg8cGvdD67ko9prJ4BvwHPcumerV4AO4uTRez7wIhI9zG5GwLMe/1tICEzQcmifT9G+Y5N2DnHcOa4gom34GXnjycrGI5NWfer3fGI6LWKmGBY/27Ml7Achfu560+a0ZcpjHff5MvZWiTvl681fJlRRX1Gw/8o9i31HJ16qGpW94sKEc4y7IitM9rkfGx8P/p1Uvy9e+mroVsP7kU7D6o1Rhv6YOwxMKpUmJSwVytO+YIU56fL2I3PZO667pA+9TFhatlrpCB6liXFzBOfET5QXbNcJ55d+h9LgUpxxYAHnUZNQAAAgAElEQVQGHcNkjkllw9NKqLBqFs23vYm5u7Jo2OGn0RgLFWdEstOqi6hmcBRu6wLEhCXBOaEbE+sbMdrholFTKIZDBNoRNBNLvV+TozcfCY4YDMY305T+eoqoF5hgtQtSdD2Jg0B4l8yY0USioxdWjwfGMZAkmRlEL5EKUghMYX44FC86xHAYWQeNyB5K8fRShTELEh1Hv3eUcoZ62XfW+YIvvIG1jXQIttZM1MXEYyDDAIdHosieCJxh2C1Uy6vQmrAXrcPDFFK3CKcn7KY21xpWNnEvjYxZWJozm64c3cSeTLgJOUlE1uFNrGKgjaXWL6dbXO/ilZxLxeVyjLon72vRMRrFutuPUXDJhcI99Kzy7tTzhOi+04Xvzm2TU5s3MKc3QjS1tRpsh6+iuwdeVozzmf9KekG+yyfIr17cpGTUvaqobI5c2Pqlf3H3dN/wwfN99w08LS+ZXYTbMu81/NB3m+leY7/02DW9/uDOP/myekSxRU237HV+qJ4+mOENrrhaUoqTDS8pt3hOyz/o2bXsjOd+7vlDoL4CCBizQCBcrc+RJvx4R4PeYqUbvz7tTx8Fq+9zaqsjA5825QIPe78ErjcHwI1sL7ie6YZ4Hzj4J4ODs4pASHw/eEV2LjhQhzHGntHC2CKAY4yx14joCwBPgRvkLzHGrtFmF4yCOyjbwYlWnoFWTEZEZxDRASIqIaJPiMhORL8FX692EtFOIrqGiP6b8IiIriOiv/7or/2r/F+V/1ig1sjpXwMHVr0qeSoRCcSnyMz6J4cWA1hERKHERzieP+6zf2W+6iRwZU0EB0sFHIDvAjcYjOBgXAje7rUFHLyHwcNgPdofwBmPIrTPrQjQD36DwKxoEYEcWSQ46YAZJ3MPGxEY3KEvKGbtPvTZt6S9AicvPgRuxZ8a4iPwYfL6XG6dwtQAYCER3flPfp//Fv/Y1y/PS7qkc1vwCdPApPdkcWazfDv+Zi4rTBGfqHnBd1fQn/y32+zSLW/ZTBbD74TjMSZ5gnHQl5i4yF/4f9h77/A4ymt//HPemW3a1ar36l7kKtwbroCpNr0lBAhJICShE1qooYROIGCq6RBMN9gUYxsX3KtsS66yrb6qq+07M+f3xzuTXSsG8vvem1zuc32eR492p+1oNec97XM+p+hTto/ZRn+MPagWrTxom69cY7vfSepV75Qpu/tepnipioqLJhp7B7ytLew7QduybqAyP36d7Y2oECduOVWvTw9hZOFkdW/fj/jlvHMwdMMu4oxPjZM/76sczMkxBhWMEl3DPuJnuq6gP3ffj8gWB5pzptCA7EEIDPmGl+6biFLPhxi5Yxy53RFqLN6Bj6In02RaIMr2j0ROaipi5Wu4+mBvOuw4TIIGUNyjYn3aYB4fXUVKaLDId2VxS3qERoerYWtzCY8rgwx3C/LinUINCqg2J7ESBZjJEKC4rhFpDmpSM6ClxNAd7YQr6MVWZ18K5YXRGWwB+fqL9qxUNPVShDvqQIovDxVZu1EY7EcRrEBzVzPKDqZgVekwcpTbKSvoA7W1YeSBTnzVf7wYnO5CSvci2tW2B56qE8W5xR+LF4xrade0Fi7z1ao1TRs5fdscXON9Btfm3yZOTVF4V94bgqK9jVBjtXBuOAu32h4yXh5+tpLTOkv56sxmreTgS0ar3puCDdvVvO2X2C46+KkYM76K56Y/pV/SUqx/dn6HpnQ9pBVEBmnLWzcafZp18m69XDlux0HHrQUP2NdNGC/m6M/G72z0Rg+dHMSCUV86R297XrjU0yLL2jYbnfXrnae1n8CH1/wiNqpq/7tN00a0fN8zR0RZZt8vkHAwLQcV5u9kNDcnvY8knaOY+pMcdR9CYnCHhf1IjrYBqY+XQuqzH1LnApDrUQkStKIWytxq26yDbNHym/exFVIvreNuBxAnIgtV/SoSafrLTO7uUQB+b7akAUklP3OEpfUdZZvXm8nMlZCdKNcx81OQgcI0Zp4GWf8+jYislPulkJieY/Iflv9thtpCaO9AYqiFBX5YBYnG3AnZLrXpaBdg5nrIlo115jm1SBiwu/DD81VXQHq2ArIOlAmZLk+HjLRjkG0cxZA17JPNHw+kMTfMfRaZSATSu07DkSm2dCTaHGrNfe+a+60xfNaUL7e53QnprVvRsZ50vTTzfTK7GOPISWE9nwXdvD/rGlZLmTXn+pWjfD9HyPXvLgx9nb3ksX4T3nO8kH8JHq27NtZ3RRWt1K9wLC/egjV7MmLXfzhQ3zb0Rpsf3zhm5k5SDuemGE2DX41XD8mMPdRwY3zO+kXa1d77jBcDXv2KxZXG9n6z9RJbfdxVNERvGTJfe714Dtd+l6u8aFyvzA/b6eRNs7WDGVEeUzBF3V62iD8qn2w41gaViWnP88hF2aK2eAZGZvXD7vKv8aL3Qrq0+n18QX6RFzofxSkadhdtFW+654qbm1+g2E6FW9L7IiOrHHX9uqjX7nocCPoRcVbAlZZJ2wuz6FzfEuTuUDjojFF3Zpuo9veiRk8dUvRBZDiFqPaUcUV0FxlGb86wudnndIiyeDNz1EGqsAFKlASDDAHorBHHXWhV0iiSZiAS6yajK580j0BzgUopcQeJ9hwuzm6i/FguDGpASlDHxM6tyjvu06lxQAOiIaa0uiGYmr0GXcHjcaBwGTWEopR9cALO9X6EN/lX2DypDhkBF1y+TpTttEMbaePMrkn01bh17A3lItZ0QDg2jjcu7v2euNZxrzG6LCICxjyE4n2hNNUpYv3pxu2uB/ilYecoWS0nqsvPatOLDj2rB42hOFy/Sum/53zbuJ17bRcNXWD7Te87lLymWYo+NaBuKHzFVlHns1VHU2y++u8c4+vm2ELrhuNRuiaePTkcPSvvIRxqvsh5vatNvf2XHXp6493xgU1BtV0ZZ190aH58WJvz4NyGS/8VsFLP1G1yapsgo8zknuj+kLppR6IOrJvPuRX5EiQ+xDLcGo7M2iW3Q1q8+imQ+mq1SGpI1Let9q488zPzIA2mE9JBr4TMhiXraAOA880AYw4SZbvfm0DZNZDOgNWdkVzyS5ZxkEHEKtOpuQRHQcabFMvfADiViAYCsDHz9p7HHZN/v/yvMtTMrFjtWaaX+AgzG+Y+ZuaLmHkgM89l5qnmKMqjjal8i5n7QQK1MiEVBMz8MTP3NhGONzLzVAAgojkmBeE0yAc3AqkUNZA84AFIYz8esm1sAqRCfgI5nN2KdB2Qke9l5n30h1TgpTgSmb0LCaBKGqQiX2IeG0SizxlI1JQtIItFdnIYEqVupdmTF6ueZYCe1IgWStWZtM3KArggF6CZ+BfkphufXHx97InlB1Zk2e7Z83TsntQ79cuyUu0Xz7fbBrdfamzpNyGWqq80ji85T12cscWZNfY123MFv6CPt5xgPLLnES0/76349p1psZO3nqJVlfaLD3FD68rL1SMj5+t/zfmV6FrlUF+gG22vRJx02sZZ+v4sxoS8Scr6oqVYO6DMqFuXK65xPEDxtR5uz71U9HbFjar8fWJDvwJ2bgwJLWMJn/TtEOpM6UAsO5tbKjqAbYwa704q951CBSlE9cUb8FHkFMzFmxi4tRzkisCXW4sVkbHItX+HTP84lHtywUVbKNbkEEpHECHVYL8TfJAKhd/eAqfei1SFRLMjncvijaQjXTiEAkOJE4FJJ5BmxMDxFARtLgp5QXbdxnF/JmWmd1EKeVghoowIiUHaPg4aAxG2rafaYBM56gZyoDgFngw3PNFWqF3dqGyopbfyZ0P0Y+T4Wyja1kCFu1OpdUgmRkcLyZfyPh0OgQbUj8bPut+jZ/pcKE5WHWh2vcGd8Xzq3exFwTY3ho2soceit8ExNqh4W+cZvnixyGruVrR1s4073A/gpWHniPTmE5RVczuMnPondQNjjB11X2L04dNE/hZFva7kKdtzwy60LW+7Uj2lqMv28ow1thE7P7QFlYm06vB7xknt42LNay6K/bppPn4+8B3bB6NOtf0s/DjmNRiRbWdE+L3RS51jNj9JabbTwxuD3Q8VPzj5aKx6iQeZuQ3Smf4+0SDLVcmUv8k835ZYw22s9Lb1Y3EUWNkua3sy9qMJUgetzJUGGUS0I4EtsXqtF0BG6jWQaWmLs6GemQtMFLc1VvcUyPnVMwFsY+Zms7NlJoDxJlh2MxIOxPeV/AjAV0lkJoOZ+fLv+b5ehATAXop/wTk/Jv8e+V9lqP8b5S7Tk6yCVKCPfuT4CyABYMdBRs7JCj0C0nCmAGhm5i5Ihas2t1m9mBbRQBiSIYghU+VLkCBFsdjE+kCmrAEJQIlCZgCARJtIF+QC8XPzB5ALw0TIKL0U0hGw+LuTEdw9Ud4WEtxabLrN+0xOlytIDO0g/P9QWn1l8L6l+tWh7YXr+c22zNi9r+Ziz6C77Yed1TQsRdWKiibHv8ldhPxxy5Ub1EdsbSuc9kVdv1c/LaqmXp+5URb8De/NDBsT03txTY5OjtFvKA+k3mSjVRH1b7ablBcjKThj3TR9b7ZNn5Q7TnyXv0Y5NETwiq1j+CnjNmVVvQtpuFw41T3UlutBfESV+Kp6Cq5V/kKF33pxKH8chuUMFd0DF9Jr7efjOu0p6rcyFU1eO2xZhWjsE0LB7hbayl1kOGdQeVqZCPeqFlTLok7vpLjai9idgu1ZpcaZ/mVG5j6H0ByGMLIaqak9h9tcnaQaXhGxg32OLKQZ7QROYwepiAoBhQ02BFg34sRxF9ntcaPDaxMOwy5ccZuRntItcsLpShz7DS0a54H+w+ID91TR2jcEJaqyp60EIzJ2QgkORZv7W7E/4CO1dgqNKt8uUvyj6EDeUjSFgZLGSlyE9+gB9+/QPSqMYt9OqvFtIfuO2fhZ/rv0J9strFaGRX7DAmz3t4iRTWNpRu1mCo9JNb7rvJy2ndzF5Qdf59qoV+nVIhDZMN241fsAvTD0PMXTcpKyYY7fSG96VLNhgr6ubqExpWkm84Y+dHfaXbRy7ARxR/BeupP99ODF9Tx458OaWzkh/mXT51pFm4Ozd/xczdvO9gdTbxKBqfnxae6nNU/jLPV3Hp/t5l/5de6+7/0/zL9px489a0R0ChLEPZbEkKhDW7wCbUjUii1pSHodQsIoWx0XNkhSDyChLxagswuJNPVwJLi/45C61wmZVXMikXmzZkN3Q+JZboZcizpxZPZLfiDzPshM34NIpL3TAHQwc8iMenv+7UeTNQAmWihxInITUX9zXzcSHOdg5rWQUfqFOBIRf0z+g/J/0lAz8w2mJzmQmX9v1riPKibzziRIIpEhAIZBKttKyHr1zZDGkAGUEFEIwPnmMZ9ARsIEGUVbbSH5SFAYDoesX/VBwgOPQhpkDVKpvUjU3GOQaX0L+HU/EqmudiSiZQtUZl3zaP/r5L87eVqQxS3MSCwY2UjM2wYADxF1ENFtRPTHo1z7H1L74Cm+XxXZnpr6vl2cuu2E+Pphl3I8+qFtdsHp6r4shQ/1e0cLjfBrt3Q/yKUr9qqfit/abso1bJe/6rIHcm9RfbbNyvS8qerqzDo1c8x76p32u22pq3zKk/ZbxAthD+aumaLvzvPok7OPE6tyNyvBEU14e8+ZPL/7VvGKodKY/acb3fY9VJBfCR7+MZ7yX41HfA9jcbcKp3oxCp0hVOXswaKCKTipZoX4Ug3ARWdRP086NZesxgeR0+lS7VUMWp9JfkcHGtLC+No7EVd0L0DhNrcIOAKizesXW1Eh8sQ24Q4P5nxXFovsGgQ7XIq9Oyyiim6EbaB2JV1ERJDsRhrbhEJxIYRgHQaBNNaI4ynC4YiRKlRWYKOUOIlirVGPcyE0qlYaI+1CtPbiaLbdoEw73DGNvAFdjG3fIl7xnqHUDw9TRsQrCjptmNGxip7OOh+xCo3yu5qpo20/XDX9KbuiCxkdY/DtiI1ki5Ugv1VH/i4HUkdGcLjzLFo0u9Ho3dJEG5tWG6X7zlCu6n4BKyvHUnrLNOX9M33GgP0LaUcorgzzZemh9RONW9IfpBeHnKe4mk9Sqk4LsKvtUd3DE/QV9Z9oM30T9M71k4wHbX80mieX6mfpT2mPterxp38Rirt9D8TLAyW8OeBXOxo32I5vOk1tWDPVeCR6XXz06J14ctAl9msC9yvPNWo1T8xVnvmhZwyANW/6cRzphPqRSGknP+8FPd4bOLJNS0GinctCiBNkLzJwJP+3E9KBbzav2YrEsA4rMk922rsgnWhrbO6fITNwCyGpPjNwZAdHsrwNadQtEpPFAFQi2gVpwH+M9xzM7IOMkt82iUq+Q6JN9XkAi4loadIpf4dEl3fgmPyPyP8pQ20alR3mOLYtRDT2KMcEemw6AzLqvR3SWFngKovoPwCZFrbaLXZDKm9vyEHwFpF9NiRPrwGpmBZgKxdSSS0Ft2rJNkjFt1JrFg2hCqmcVqSbC9nyBSQMqQVysSZjWeda8n1DOZKpRSnpx5LkYQYw73E6gGJKjAc9qnz9612fBnOuWVWT79GzjM361JKL6BPvZnv26FeVz8qm6s8evCI+e+OX2sPu2/l6V5q4/dUMpWbQLWpI/0qdUTjXviRzi5I77jP1Vjyg5q06KB513k7Ph1Nx9ncTjJqCbGNCZgWtyqpWlMod9LeGXxlPNzzAz3gjynnLhuNghs6VecfTwd4L+TnP5eKEHcvp68xDdNL649DlPERqdhl46BbatKsCY93v8vHLCtDq7kI0M5MaemuUUdNBq11t5BCnYIC3EEb5t7S1bjA6vNXIDk8yyt3ZTEUb+UB9EdV6WmCjwUqawyOavDaqDNUYnmZFD6sxitg04Y+5KKYGDZW9sAtViQoBlQ0YBBATjJiTHI4YeTWbAUTgigtRHGlQ1tsHcSA7ZESiUaCttyjJbVTL/XkianxHh4NNUOoHsb1UMwZraYaIruQD3bWgfWNQ1q8J5Z0DUJu9BK1RJ/VrGYRzQx/QI3mXYFRWnN0dC1Dlb8bAhkm4xP82Fgw8UcztzsQ3w76ltFgfbmraCLF9Lt/keJifHnARzW0txitnHOLBBzeIDZ31YnxrHz2yYTTflPkX8XzF+araPFvZPzsA7n7MyNDH6N80fqZNbx+mNa05Xftz7DYtZZLQTnT+VbuyPt/YeWoYW/LeUoYeqLK10Qj1u0N/x+n+CXrdup/rpx1aQjcUPGrbP2lwZJZ46k/bL9nes6f/H0JEI4goDOnc9saRRs4LGdWqPZ7l9h7vBRKdE0AC2GnJQST0E0jUmJH0vhgyS7YOciLfd0iguBdA4lq2Qup7DDKCfxaSo2ENMzshJ1i9aFIUJ/+NFlHJE8zsNDN3gEyZ/4yZBwHI/aGSn7nPKvN9w8yjTaKSYcz8ibn9r5DBiEXXfB6kUX8Bx+R/TP7PGGoiGg9JGl/JchzbTCSYx35ILoCk3auFjJ5fgVTwv5n734BMDX2HhGGzPM9HYNa/AYxi5p8jQSU4HVJZWyDpRa2WDotiEJD1aId5TlfS9qvMa+iQoLrfmds183qHkUCKWwuPhTYFEmM7LU5xmPdtDZe3tlmThJIl2ci/AYlMnYZ/QZrw9X0jPXkt+YXjtcVZX6Lv+IXq7Sn3KWs3DKG79/9Nn5nxgvFMKMu48f1y3jz0KqLYFzSl5FxlceYqkTt6uXpL/EGl93c19FDKnTQv5MV5q8cZNUUlxtj0cl6XWSe8o1cqD3fcgOv3zDc+za2lyz8ooJrS0TwmcxDW5a4TG3r3QnQDaGLq6zx1URr2F45EZfYoaum9GPOMX+IO3zza0GajYMaZVJFaQm2ly+n98Fz8PvYS+q1Ngc8dRSjNQzUFuTyucSt8HTqCrmI43BnUmKNieHsNq03goB2630XGHncfnhDZRik+mwKbUCi1HV1BrxG2hSGQJohAmlAgDJ10BSAo0OMOcjpjiifuEAb7jJgWM/IjftrgGKh0FGuKR3MjI2I3Buu79R000vDlNyAUY05t60PHpW6j/bHxtLfXAcRjqSjtKOFTY4voEfel1DEiTgUdzahv20WoHotR/beJ74Ln0dLpLSj2CzrYspGMqpPosuzXcI37VkzNjpAefgndRj/Kb42KyKYJ+HX+i+KqnNv4mgDx69O3U/+mFrGybSOmtA3j2MahuDH7EfH84PNVo+VkpWVmiMLxpygvPoS/af7GmNRZoreuO1+/qfNRY9jYffzzvLsotXG6MrJfp/rSjC3qcdtfFuQ6nRfVvakd15nGebvPVY3NhcozuPKvh+48qeZHHq2NSc9wT9Yx4Ei6XevZTh64kcwvkDxAw590TBmks51MO+pN2m99RgCSgexRSIZByyG/GtLgWcA1JxKMaBMBjCGiKGT9fAERVRDRfCJ6jojWAvgLER2fRHW8mYj+kaIGAGae8M9fzdHFMvzfIyPN31Mhg42+zPxjnOrH5N8oP1lDfbTol4g+NF/vJaKupId2KRE9lHRuGRHtJ6J0IlpGRKMgU12tZn/hVEgv9nPz/BjJEW0AIIhomXmdxyBR25MhafoehkxlMxKAjbuZOQpZGyJIQNmrSKSlh0Mq5mpTEVVIBX8CkhYwA8CVkI6DZZBVSGPrN7fZIBeWGBJDA3TzfSmk02DRFtogKU+t2pqVAk+uxVmoWFuP7RZvcbIn7kh6bfWeWovaFUiwpZ1BRPPxA3L9O++FOjO9d+8p+zDirqzBtdpTIvZt1LYocL3YXbAOu2rStItXjtI2D5preLRVPKp4Di3JWkKZozeK2yL3U8WabXR3yj30XDgdF6waZewq7qtXpuYYWzI7KWvU58o9kTvotO1foitvOU7/IFXs7nMR9XKEeVtWK9Hw3fTZ3pn8lH4PttWlIJzxCyqwddC2zEO0s1ceebb56WDWNszYMJCCtgNoy3CioZzgqfZjVXoL5URPomKng3w527EkdjzN1ReK/ttTRdDerjR6wrQ2pVI5I7xMyd1nV8NKUPG7wmotitV0Oiyc0WKk21J0eJqMQMjDITUiiN2KQQbiisoKG6wTEUGwMFQ4bHFyx51CRwv5tRBzINvQUm2G8Njg1AyREjaUQd171U/dk5TWfrqSHvUo2UGI0Z1b6M2M2aT10Si7u0ME/PXkqi2AfaCB4zqKcCjjK3Rq6RjU3otOaVvCn/aehjNjDmpM+ZBDejn6tqdSVrWLika00oLAr6hqVoj6HHgfO4LdNKZ9AKdWpdOsim/FL2z3G1cpIVo0fLlS3uWl5U1fG1Pbxxjapn50be6TyvODLlCjvpNF8Pgg+ZR5KAmW4tu2LRjSkYLYlotxdv1ndMagxfT4gEuVTzqvtN2stil3XuzDsC336uniRH11RzWHmquUqS0zl5128tbXfuiZSnourWdd4PsJO5K7JWJJ26+CNNY5SdsIRxrznox+QCK9ndz61QsSn2KtrRYgzQOJJWkx70+FdKQfhzTqbZAgtDbIDN4WyHnQl5jHPw+Jc7nFvIYTcg35R1YgORtIRDcT0XaSw4seNLctI6IniGgDgD8Q0WlEtNY0+l8TUR7JIRxvQHJBLIPMAJC5Tr5p1rM/M69bZUbcx+TfLD9JQ/190a+J5h4B4JcAVnBijvTJAOaQHHYOSD7cO1iOq7TkS8ga8m5I9p0dSec3QEa0PeU8SIX+hJkVSKaxDiSGaRAkOcBWJL7LHZBkKTpkrTcFCV7giyANsA5ZrwpBKnI5pOKWQraM7YBMP1tAFSs6sKgJ6yEXg8OQ3rtF2uBHAlUKSIXvRCJisKKJOiTS3AYSKXIVR4LOkulIrXQ4J/1YSFk7ZIngTJITzr6XZvSM+y7ZUd/PM+++zjuM4pW7xTJxpbi1KCqGf+ZEZcNco6p8KOfRbqNf0SxekfcFOyt3487uu1G5bgNu89zPz4cz+OJvR+q7SocYQ9xO3pOpI+u4D8RddLcYtmELTUh/zchb6uKWot+RC1uh5xSxd/hn9HjgGtxR9zye9Rhiys6J6FKrkZ4zmJxDluL9htNxt/4YO7Y6qL5wJoalV6C77Bv6e/hsuin6AuVtsqEpLROZ6eXg8j1o3+8RW9ObkGpM5TJXpqHnb+bdLX2MiLtWz4hU6DlOj8FZe/SGtjzdl9JuuLiXkaF6SLh9IhhyqmGhKYCAIQQ0UiGs1DcUqIZgpxqFW3MoGlrULi2oGt0FIi29G4XhFMMw9upt0Xad2gs15AqjzHDpaqzKaAg26Fw/kDPKAxjZlUt+5Ws6GOqmrOZKcar9czxh/wUdHhWjwvYm7GvbQvGa6TS7cAkeMX5L9eMjorx+GW3uqEL/huNxif9NrBo6BhN9ffD6KXXUq6Ud3zV/i1FN02hC7XbKHBPCTdG7cEqOn3Zlv0e5WgWvqP+Mp7VNATYX0+/ynqZ5A89XAy2nCBoXEAdSX6NenSm03l9Hua1+Sq8+Vwzbc0j9bdFz6leVM8Q1wXvopc52/OnXMSOr8QGjd4dD1BvFDcsOvnjb9z1H/3hAEwxklkHUIY3Loh7PMUzdsAx0ctvTfZBOq/Wsaz1+A7ILgyFT5t3mvt5IROnWuQchx2oCiTYtK8onJMCgzZDGdqR5T6mQYLNUSJ2tR6Jr4++QRnoVZEYvDtld8gGOTM9b38lsSH0cayLB/5K0287Mo5j5URyFMpnlDIXk9fUcJIYhXQTgJAANZtfNEBwba/kfkZ+koUZS9AsAzNzKzA3fdzAzhyHRmM8Q0ckAUpn5zR7HBCBR27+CVITKH6qrElEfyPqvVWcCZHT8EY5sj7oPwG+QoP4sgiQHWQ9p3BqQoAz8O6THLSABajD3fYWEAT8XMs02AFKJU5BYaN40zy0095ebn6lD1r08kPUx696Oh6xbW8xn1v+7CIlI2g+5uFip8eTIIZmFyUrBAwkDnYwUh3mvK83v+nvlnukvvj1j07KFb7huwkX56cp1LyuCvX/A/kyN+9mjRlb+ccamwoWGPqyFH+i8FeM3fMfXex7C86EM/tnyYbyj15CC48EAACAASURBVHHcz6lzc5abPSPfxZ+dt4nsNXV0nfsRbDuQinS6DBFehQH5x1N730/wVMpvMWzLdrTlrMWFn6RjX+FAGpM1FrsLl9Jrnot49t7l4r20IAY3TBWgGj7s1VBfZidXdQDrM+vRt3k8uRQf9qU24ivvNHFpx6eIH1K5IzUfXk+B0PKahd4EZY8joEAdquY7s1Ula7/S1eZWmxwhFaLE5ralqLozqLiiEaFGDOiC2RDC0ITCNuhkCNNQM7HbCBkB8rKmdlFQiwiju0DJSutUssPptiiq1aZYp8q+gbaS3EY1N1CgdDi2KM3RsJLaOkiMc27AFziBt1UGOSOeS5n+OErru6m5bz5O6Eqnes+XCOj5GNxVJMY2bseBit40qa2EF4/aSenxvtTmq0Ko6kRckf4SXZt+PV2lRbGp9EtKM4ZjV+NS5Ow/g67ufhZNY0vwWvfvKHtoQMQiz8EjJvHq+o94Sus0OLZlKVflzxPzBpwvOn2nUmplgLbnLaB+LSHaGdYFWvaJ/ofmCM/2FOWOtHtoz4QhdHL8r/xyfcT44FwN1VnvRyZvfOPm699d+IPPER1JE5qMqRiCI9sHLf2x4+ggLXuPZ9kq9ySvj5YeZkIa02SQZnKtuxcSeA/rukBiDVEhU/WdkJ0eN5jH2ZHIknVC6ng/83M7AZQz84Pm6ypIo70PUn8/IaIaSJ6JFyGN6SvMHAIAZm5Pur93k15blMk+SJzLmeaamDywp6dshxyL+RARTU6qlR+Tf6P8VA31P6JfIvobER3/YyewnIfaAZl2vup7jtFNoMV8SKV40mzTKoBUsGSpgDS4a2AynkE+wDMhU1gE6THfi4RXKyBRoX8160UaZPtEC2SK22+eE4VUwL6QBnM6pPEMA9gDmf5iyJr4Y0gsBNdAKnw6Er2cQSTm7dogFTyEI4FfdvN7saQnuUpvJCISq3XLQqdaBtyKLqx9YSSQsH4kyCHGE9H6H4qqAeA1+0P33OTI3vzgPAftGXinaBYbaFRaL4rnFvGe0o+5fbCBx1qv5ambvuXfeh/FC+FMXLJsCKp6T+AytZMj2fmgivfoKe/VpK2O4Dnb7Xgp6qUpu6ehwVVHEwpm0/rcZVhXOog6NjjoBtdjhC0uaiy+HHmKj6rSfRwe0IF92wsx1/U6jVvixMG8ARieNRrR3kvEu+FzcUf4BYhqOzVnj8CA9Aqy91ohNjUMwwDnKh62M4NCokk0uKK0wTsSc7qXGY7DquF3Cl1zOvUmT4bRP1RrwE9GxKYYmk3R2xzpelm8SVeCQo8rzLoAx4UCYRjQBUAQUFnAYwS4UWTqgVTWFcOhp2gOowDNxmGUGW1ZQYN1F6eF0/TBXK1/o44zDvaP614tB3khFZWd28SirImir8cgb8dq3uWvAQ5OxszMZfQcLkb1+CgVtTWhum09jL2zcGHaO7jF9XsxPC/MXt/raIqnYWRXkUircaHf8DrcE7uRMgaHkNH8HIVFJQlfHTq3zMXt4l6sHD4eze2nYtuJUeQefhyKbSY21i+k8S0ncOqOFHFF0ctiXv8LhK/1NFFY0S2+K18kBtYdEgfimaKlcb0Y0zybApsGiL84rufAlAIcT8/givocvdewrodHbluz54eeH5PXwMA/038KyKg3OWK2jHAMR3JdW1iSF81n3ZqMZ5WAmpOOLYPUqfcgDewWJMCePkh8h2WUNchsVhCJrNQBc/9GJEpWdgBzkWjt+hByrXgM0sFfDMnz/x0ksrsPZJAwDzIQGAvpnN/DzAPM72Jxj7+9Zz06eTb3XyFnFNjNv/kgZB09G98jzLwbkoxlO4D7iOhP33fsMfnvk5+koe4R/foAvPtjqGJTngGwnpn/CXxCRAPoyHnKDQBeN1PfK5B4OHt63G2QJAK3Q7ZbvQipIAzpWX8BiZK06mOnAPgryRGaFt/wbiTScvdCGtgW87ot5nEapDHvC7kAtEPWxR9Dwhv/GtIodiJB6uDFkXXmEebfkPy/VSDT+NGk9zDv6SkkIucIjgTmZCPB1KQmnWdFLpZxt0hZ2Py+fo8jwWv/LHd1xe99ma/bOvzm+u7oRzwjdyYOZDDa+36I/f2yMK/pCpy0fQld6n0KL4cy6dJvBqGq71QUKfVw5Panrn4f8t/z5qB+XToW8B/xJ7eHLv2qL/YUltHYjAp8660iddgBWlh7Al6M/pmfFikY0jCLAthoFORWCtegz/Bc+Dd0T8c8ep2ccNNZlIL9Ypengw6VeMi2K8w7s2ppzO5+FKV9qPPotDcvn4sO12OFOyxstumi1JXBwewqY0t4GCbwWlG+16YElU6l3akre1x9xaTINngaFQ6rUSNsI/jsWSiPN8IWJGgyoiZN2EiwAUOAzIgaHiOAJpGNkJfZzk52xxWjJF7P6+2DjNZiHW4tlbKiqhgS3KV86RmniHxNSQ+0UFuwDrGGgVxQ3o7izjLsLdghdKMQ/YLZNLZtE7aUDcWcbgc1O7/gEJfSoO4sUXIwABpqo3DnJF4wu0spa/Xxet8K0adhGv/C/zrtHjGQHK0T8M7cMA3a+wH2RhjH+fOodfNEXJvxhHi+93k0vakPXj0/ioG7niDdPhU7GhZTZdNJnL0LdEnxGzSv7/mobzsd/fv56evBy6iidiua0Zd2N3yF6e2zcGjdFPE4roZrsorzs+9769zr67/+oUfHjKStITTupGfZ+u3teUrS85rsQFrHnQSZhrYibovLvgBSD4GEPp0FaVRHINGWaYlFWmSDxKp4kdDdvpD6PwnS0LkgWy7tkO2WNkhU+FAAf4B05GdB1rCfNfdfAxlQWHMALjfvywKsgpkXAPgYwJ+I6C0iWgW5fpab9/wGSX7vCZB6e735nXwIibOZDMn2OI2IrDR9nEwaUSIqBBBi5jcgMTuVOCb/dvlJGmogEf0y852QiMmzfuwcJFqZjiYeAK8S0U4AL5nv7zL33Q0ZXW9AQsnmQaaXp0AqRH9II3wnJK+3AVk/+hOAs83raJDtEnFIhbJGVtYhgfZ+EHLRSEeC/5eQiFgZMsXuhVTmLUj8n2ZBGvmdSABdFBy5WFnj+wgyI2B9L+6kz4glfU9XI0Fm0gSZSUgWayFK7qHUkt73bPuyMfN3AOYR0dn4ARlUvau1O/zuNScWntO9ytsAZfD7vLZ0CN6sO4/m7lhEF3ifxfxQJl22ZABv73ci52APMvMq6VDZp1hdOgwbtg/GO5HbcUueQte9m0E7+s+hUls37UvTUFC52HgkdCNdcuAj8WZuO1/xaTYdyC8R47InYHPWd2JxznSRvaWBuzM30XlfeLkh3SYqciYY1PsbvBM+n24PvYjGege15JyICm9vdOZvwCL9RLo68h6lVdvR6s3mXE+pcBXuUprqs8Qhr48zYkOMdFWw393Ie7i3GK7XqFnNQo2KsC2oGsJnz6YSvRn2gCCNdNIFSCMFAgYZBCIIsjHBYwTRqGRTyGuQ3XCQWyOlJFKnbHQMsmnZus0TjYlopJOoI4NtuWyMCKQYcW01DoXbhae1Qky0r8Yr6hnYP0LjvO4g1XfuQnD/BFQWb8OC+NlYPzkmitsaeXvbGnLUTuNfqi+KhzIv4SviUTrs+ZwVMVro7Ye5ffsscWXqs3Rf3i+Nm9pZvDbjAJW3hXiVbzmmdY5VlKocnlO2kK9Kvwl3NCn08MUBDK16QQSVcVTb+C0GN8xGye4ALij9Oz3f5zzUtp+BkeV+fFK5lobtXYYuZTRtrPsAp/qn8q41p9E93Xd+cfgP01/8oWcm6fnrKRaHgIWZsCJHq13RYg9LXh8svaqA1LVkJjFLMpDAcAhI3bbGSVrX8kKCrxRzfwSynCUgo29r9rQBiYVRIOvLd0PiXaw20c2QQcOHkOuDD1KHlwIoZebfQRrzbsjgoAQJxsB/CDMvhlyH5kKuczWQAcE2ABdDOu1PQa5/JeZpB8yfFZBReYtZUgQkkG0bEb0J6UisMzORd0KW/o7Jv1l+kob6KNHvCCQQlv9PwswbmXkCMw+GNLwbmbnV3LeCmfubIAtiZgczF0D2Pm6DNGIXQKaWmiBbtTRIJrIOyLrPzZALxQuQdHtWZDoXkiLQB6lg1oP9OKRixCAXmWok5kk/C6lYBiQS1TKGr0GmyYYg0XrVAUk5CiQAbjrk4mSxDYkevw9DglWsdJ8DcmHohSP5i63xl0d8leb3YH2+mnSMAiCLiBqQxG70Q3L9ux/uWeY5cFvusPejn+adSJ8eOIku2P0JnZ72Er0azKRfft2Xtg04lTKMraI0f6LYUbCYDvZNo8/3zxJ/8T1FLxR04cq37MaOwb+DU1tL3twKwoBP8KjjBi7ecIDGeBcoI5fYaV+fXxrZolGpTu2Gd+hWY9nBieJRPMo7m1KUztyLjWylQ2zzNHBtcaYidkaM1oxqMXN9DjrVWhjebGEv3U+N+zIp4q2h4XtzEeaD1JASQ3V6H2NQ217eoUDEncPVImeOULP2oLk9W4+6fHpGKNtQKcpBNay2Ktm2Yr1FdQRJ1YUudALiwkYq65QAkxG59YBSL7JFKI1Vh67a1LimOMKshD0uLtWErsRq9KaIz4i1DKSi3BZFD5cr+4rbYEOBURJJ4ZGdVbQ5r4KmxUAUWkT10Tj6+vvT6cGF9FnB8TgvbIgOsQhR6kf9uj2w78tASUWreDP8c6qaEqO++z+gmlCXMaF7oHDvdhlDBu+jq4zbxdluP9enfMSpNEGsa/wUw5tn8KjDNdxvRD2dI+4Xj3V0i0fP8fGw6gXUToPQ3ryZyw+fzP33N/GZZZ9gXq/zeG/7Gcakwk7jnfHbeMSujznimEHf1r0lTvZXrqzacuI9P/a8mClv+1F2peNI42whv6dAoqoFjhzOkSwCCeAXkIi6LX3abb6PIMGpb3VZKJAkJAvM/SoS9L9BSJT2RvOcRyDLZ1FI3bwQUteXQZbUPJC4kzMho/rDkFH7BQAyiGiTedxaZq6AzF6tZ+ZWIsoD8JWJxt4KuV4+Z95vsXkPrZAZwK2QkXAlM/eGdC5KzWMHQWYYPEl91J+b91wBGWhMNMFlo62+7GPy75WfpKFGUvRLkjlnMBLR7/+LfEZEdeaPRWQ/Oam9a8v3RH+/hCTLtyJTP+RDbbERFRBRHWSEfSKkclwNWfc5DlKZLYR1mnnOGeb26yE9ZR3SIx8EuQBp5t+6HonWqH/cs7nN6n/WIY2mar5uM699EAl0qVWfa0za1huyJn7IfB/D0Q1yMtWo1R4WM6+TjkREYQH9rDGABTB7MYnoHiL6QV7w395z3fqFmSc+uGL3GOOy/QvEjLQ3xOvBTOVXX/VWtg48U6Rqa8WAwlliXc4SERnUTa82/0xcfmCBqM/ZjEmLbGgsvZZj0cVGZeHJ2JH3jbK6aKTStCnVeM52r/F+yKvkRc+gsL7S6JM7URh9v6Cn6BrjhP3fineyA8aZq4rJZ2+gftlj4ejzDclo+hWs73aRP2sulzpdVJO6h7/wzMJs3wosVxToKbOo1JWOVu9erBFjlXOjS0TmPpW7XHbd7cpmW0aj6m9PURtcAbKjF6fbUgzD7dPaYxlGDtrIHSKhQxO6YKGRQoKtGrUiVBYiVQ9So5Kl2h2GYo/5EdC6jXgwV/ekhY2isJvjXKO0xsOqN1hIQ2k7f2KbbBwaqCMzDNEdaKBgw0AUlbUiHqig1cP9SDPKSfG3I3hgAPXq04CV4dlYOi1Oxa0Nxpb21UpWw2Tjcu1F8XnpVP2yVof4ePwBzo0W0qbmr5Sihun6pd3zqamyVHzXdZaxY1oMvfY9rcTVSdTaspXte0/lqwLPEo3ziF/E/kx3xjroxRMOGBX7VnKdnsNG6wEjp/YUY+ThPXxq7y+NeeXncXXHXD4hp9N4ZfoefWTVm8y2WRu+PvzSDXfdddcP8ngfBTyW/MwqSDiH3ZDGBZBG0EKPtyNhdJPFap8Cjuy1Jkin3Cr/vIIEkNTCeRiQBvBOSP0VkLo8BzKLdQdkZs4DGQ3fBMnTXQkZ2V6RdB+lkBHtYEhdXwIZqTsgO0GOgwwyrPupR6Kl7CkAy02UdyWkox+CBKT9DTKY2A/pIFgp+eOJaBjkevIJgBshnf7nALxrGuN3IQFvvzXLhJNx9LGgx+TfKD9JQ50c/ZqsOWda0a+5fxkzn3qU8/5pu8nGk8fMxebPOeZxaUmk9CPM2k7P6/mZ+Qpm7gPZojCWmQeYrQlWS9QISDT2IMiUWC/IKLcKUpH/AunVd0MqjkWaYJEgpEAuJPcjEaE2Qo6sqzJvxVrAyiCj6c+QqAkLSGW0WsCEeZyFxrTqc7lIpNhrzdfDzHOSSR4sscBibT22Wf3ZQKLVJd88NxlVWw7pfdsB/I5+hGZ0/vQ7vplz6KvHxqT/nd4KZNp+82WZ2Dr4POGKLRcjCk9TlmcsFSnD9oonuq5Rp1d9qxyX/r7oqHYraTgPHbTemFYwR1/iXQd1cJ34tO4k5cnAE3RHlt24fHEBDmZnKeOyJhqr0tbz3uJ8pX2rw/i16yVRsMEhDvQ6n8scqrLes8/YV5CrGDuiOnm3KKd+m8K+lCAVpVVQWvlqrPdV0oViIQZsVqnFm4rC1L7kKdoqDjSVcKFjFw/caxNBpU3pdDAaPLlarr+V99tYYbVMTVdTiVKa4Q+6Dc0WNDwhlQ3EFY1Y0YRKgg3SBYggoBqC3EZQidsdlKmRLnSf7o93G1p3HtLTu5WUSIatMbNb2JBt5MScxpDQDlrpHqkOUOKU4l+P/cHDlNI6lI5XltPf7HMhyqPIa1lDO/3VyPZV4jz9XeWV9NON82NRJWh8jriooNJuFcGaAcqI3ruMW4w/KL2LglpG06tKRBmB9M4AN2ybpf7e/RTNL5mrX9rkEU+eG1Qr9nyMw5pb6+234fDm08VduF2tH9NH/Dl0Ay50d+DzEZuMfg2H9d0RjdM6uti59xRjUsNGntVnufF82XlGVedcfU56u/HyrIPbp6154Orr313Yk1jnCOlhpJOf657bAOlEWutACIl1LgMJut3k462ODSt1biDxbBciMVnqQiSG62jmcUHINqhayNQ1II3dm5D68gQSxm2X+VNporTfw5Eg1v0AgiwHDVmcCQPNzwkzs8WEaMkSAANJMixOB/CsyQeRjQQe5SAzr4EMFBoBnAMZeCiQEfLgHt9hN47MqgESYf4YyXnV6cz8vSxxx+TfIz9JQ/0TFVdS9P1hj32NkK1XayFR4pmQnvBYZj4LiRSWE4l68kSWNIExSG/8Rkhl3ohEj6WVuv4GUoEstKlV02pGYiBHcoShQvZFImmbtSithjSiPaULRy58VurQAtnpkMqenHa0nIWeQz4Amer3QpYEZkOCW67AD8jT99+3cB5nPXzlFyXYXPEzxRb5isYXnSO+9H6LgpEb6N7wXWLQpu10recpdUF3hjp95yj1UIZNGZ0xFN+69+m9Rn6lPxT5I2bUrFAPZVXRBR8JbdfAyziTDttqvXFRNHS59kbXxeqd/pfoYa/LOK52hOo3NumFWSOUtL5L+e3IBeKPodfxqZFChvs0eNCk7Erx8YGcAuHYH8Tm9FaqqCvhqLGXml0atWc6mRpjtCU1QKnaEMOJADfb/EqNo78yMbqNuUPVg64cpNvTbYq7TQmGUjisRgwbexkcYY1YxMlGCgyY7VmkMgloCgk7GxmaMKC3cFe8W3B3nlLgaBLb0M9oLDI0l+GllKiuqp0O4cg3jGHdHrS6dgpN5KFXNA3DunbiUGEJndxhpwbPejZEP1EeSiFnvZPTB8aUg4GJxsIZmlrcWm9sbF+llLWO1S8Mvq3sGTSAB7f1wsunh9TeDdu1jZ3bxJTACMW5x62N6F+NS8Xttj+F/PTRmBqtpNPg1a2rxKzAUNvhTZPp5pT7efXQsfqKrnPj5b0D2u6sL43ibhdv8R9Ab7+KeM0pOMm3lCf1Xac/X3KuvrXzzN0vqXVXDareFfy+Z8IkMzoRMpL9sfXKQGJSlWVok0swPSlwLbGIUJJBZ1bUGk+6ltfcboPUsQBklq3cjEyTZROkDlvsZg7ILNZmSCNqTaYTkMxkL0DqpcWtvx7ArUisJ9aQHgDoZabBb4TU50cgnZCtkJm95DS+9d3+DTJD+CRki2kQ0uHvaZTnQ5KsnGeBycy2sF9CZtJWkRz+cUz+g3LMUP/rEk6Kvucm72DmuyDZfDRmngNZd3qYmdebhxwGcCdLjt4MJFLRgFTWJUikzvpBLkpNSJCwLEEiGrZDgkMYsm3jL+a1JkFG6NYcXWsAQCvkQmNF2GEkRvwBicXpaO1UbUigt1UcyW1sbUt2EKx2LUBG8JaRt9KFzx7lM46QhTdVfbh56G/uVcKf61OKLqBPU1cavUd9w7fpD3Lumlp+3nEXbndk0m8WFyo7+xyvFildtrY0l8iq+Nx4yH5LPG19E1+b8ozYXe+xU8qFiMSWaBW500VH0TLlpZTLjfyth9ib9p16xiJF21t+ghjkKRHr3Lv0mrwSVdsRjxd41qinLlX0xowsZUjGWCNasF58yqfhl6GPsSXiJH/GTCpxpqMu5SBWOSfRyYFV2B23I+IZoRQ5cyiWVmvU6ANorLZTTW8SFFbjhmJzGw53h4iE7GrQFiWVvYZNCI6TBo1UobBOOoGIhRDMQtMcUOyG4Y0rYPaJgB5VU3WvKNUO6xtsA7m9yFC8oYDwReqNsK+vUZDrE/tiFWLbIIPT4lkUD/qoq34gFZe08JbYeKwcxyKvO8a7OzeSdmg8n2lfQI+nnI+zOMjx+ELW1REip1s3mqvH2GbmLdWvtf1e/bXWjUPepYZHnaTsbP4GWfXHa5cG5ovgqFz16dBvuLQsqOnht8hjm2H7tnGBOq1rstB3FhoX5byjvVoyRy9sG2rsmRJjCsxHljFMrGpdJUYFcql9x2ni7I6PaFL/9Xufrfz5lbirq/tHHom3AdyDo7ONHe1cFdKhPFq/tI4EWYklyd0JFr6jFYmI1G1eLzndbWX30iBTzzmQnAWV5nEjIfXSOm4NpPF3mb/fgoz05yMB+tQhM10uInKb1zAgsStdkGly635iZup8KYASZp4MWSN/jpl/bd7740ji52bmPZDDgqohS3V9YLahcRInODO/D7mOfG6ByYioDzNvZ+aHIB2IY4b6PyzHDPV/TTQkvsOenmnPKCE5tUcAviSiavO8eyE93e2QLVi9IZXBqu2OgDSkeZCtF9Y1JkGmr3Mha0xPm9tjkOhOggSl1CHBK5wBaeyXIcFYZo3xazXvwVrIsnFkpNwzOrHScE1IAG+S22QMJHq638WRbWTfK799cc6Hs4ouvuUT95rQoNGfaX+kRzT76jbtY9tN2i9zMviOt1KMzUN/JZyxVUpJ3nhbXeFSx/KccUrjNq/xDu6K3epNw3kry2x1GQ51XNYkfalnS1zv22Xbua+PeAYPx9/RU9U0Y7aIxVdq3ow+tuz+S413Ihco1wbeEfOdKew1pgrWtnOLxyB3WS0aarMwxrFCjF8vuM3jFGWpA8lVuA1VXYNxBn9LJXsV0eFO4TxXqXBkHRC+jkyjSK01iptIiSphEbaREXeSYYQh/KqmCHjJTgrHoZNGihDMwqxRk85x6HGHYXPoSNNspKFNgUhDqm7Xi+N1tMXeX5RSTDjCu7kp4iNbVy8xgrbQx7bJHC6NU2bHLuwN7IGjdQjNoG/Ey45TMcIZRlrbZ8KnqcawSIk6oO2grg1yq8I/RF8wU7OV+OrjG9tWqxUdx+kndn6F8PAstSowK758ui76737V1oZCrVe3A7XbZtmvcTyKL3tPiQ1r7cVvzDXUih1PqoZjJu1pXhbv2zQ1NrRhvza8fw1f475GXN3oVF85h22l+x5VU20n2r5u+tg2Ldhbbd16ds0F3e9e3XDW2O+NpIF/UGI2QGaneoqBf3YuLV3MxNHXNgf+ebSlFTlb6W8FUp8sfdYhHU3LoXUiMfzGMt5ByPKWCwl0udWN8RdIvSXIFHoOZG90X0icCiCd896QaegKSGPqhHRsp5qfscKMoq1uE0AadqvF7A+QLVXbIbNyPVPaYOatkBF9NaSzsOoo3xEgHYDBSWCya0y60G3md7Toe847Jv8mOWao/2tSCwnwAP619jFLDAAnM/NAyAj3NUggyVzI1rDkofVRJMBahyHBaMPNffshASXt5ud3IwH4us4850xI1GeG+d6qt+VBGmQLwapBLmQ5OHKEX3JkkrzAWYsWIMFjAST6SK39inmMYv5dP7gwJ0vfh09cPHDkp9fdrd7bEV8diX2GP0avLPTE7pgvotuG3qxpoQ+1iYXn8HLvKkUZ0GL/tOlk+3Xtb4hn86P6te8o0aqBl3AG19pbvIooHfJF/HHtep5+cJXjkxw//+pTh1ZbMMAxMn2Esc6znXfl9FJjVfHoyJSltmnfCv1Q4XFKRdoQ3pe6SyxyzeZBDbvFJxm60autv4jp1UZrCpOa207+eicF3I0YvlflMPlE2GkznOmtCLY7RLOrm/M7PawZHSKo6MJny2ZnOMwdqqEQeclBKnQlynHYScCAQUSAQnEjDkNzsCoNtdKeqpMCt+HRVBTGmkQ41S36RRQD8WoEDFUUaOk8NLKdt3oH0ZSQBoquRYA91DeWTYP91egqzRITO1Np7QAfe2iA0u2v1Zv3TVBmeZdo96iXqLOVoEGhTwXbRivu7oBeV328/XzP2/pjqRfy7W1hx4KJDXpBwKav9n1tm9p9nOLYlxI/rtcO7dfqDeqjvm7Ho2f5xeA9n+vNRk7M0+XXQrtPxK+C85TUUYbtDPzZ8XxDt+PuS9k5bPv9zhTX2a6vGj9ad2rsuN+dccb6HwQkmehuN2Sk2BPoaKWMKem99dtyiHUc2VLYs8ZtbUt+Xh9Muk4LEnS8PVHmnUhkuOKQDm0pEpmjKyFpRDuRaH/SALwOmSULQ2bFrMleAcjatTU5r8vcd6Z5vBfAXDOKlPPcbAAAIABJREFUboeMjAHpnO8DAGZuZuYzmHmomfX7jplrTZrPfwgz/8LscJlhYn/mJ21fYL5uNxHdI5j5XWb+HTMPMfFCF7DJGHlM/nNyzFD/1yS5//poC8G/Igakop8G6eFmQi4w7UjQiloLxbuQi4cVvWaZx2VB1qbehkSHpkH2OwIJIocC832e+XsQZARgAdBUyGjDhSMBKz0XSUuscyxJhVxYe9aqhblvIIAUIuokomu/55pHyBmnb1ztq3L/YZ72iO/Jglj8go9EvKH86lgg9kVkRsHZkc9TNsb6VS7RH4zdjiE7tjmGpS52pm9xKO35l2nRyKLYyLzZYn/2aucX6TMovjkavcXxHLXUuRydeRfFEV1lsDfXXth/Wfzt8EXKlYEPxF/TU7Q+rcPs4fgGzZlaaMvvtVZf0zlWvc54z2j1OdTW3Blc5PAq++x1WOcajfK2g7QqlcllDCEymtBsD4mDKaXs6gjQfpemKChnFUH4lYjwqdko1pqNJlVlUKpiVxRmJcoxOFhhnUzCE6FxjHTNBbtDE7ruptY0wMYp7NaEiIfcwp6mGSVhFzWldwmbyOfsmJ1S/AbZ85j6BNJoe3k3pVA52UIB7qgfQKWFjfy+dgLtGq5TYeN63tW9mwYGB9GMwFJq75dPZZ0lxpsnaPbi1vrYpo416qjuETSsdXfcNUw4Ho1cwRnl4Vhm42uq6pjpONi6Lp5SPyX+i+B8G4/xOq+N3ix+oXRqq/tujRQEHPr6jg3KlFC5rWbT6Y57jVud0fE59jmxB+2vtLSqt18SVwbvePhDxfuz64sfnBz7of+7CRxLLqeEeh6S9FpDAoVsjYEFpHOYkXSc5WTGkMgYNUM6ulY7o/VcEqRexZBwOC2xMlAwf0cg9aUs6dxN5uu4+WMg0Qq53rxGFhIsan8w0do1SPD7fwepu3mQma6FZrRcCIkk/28T+ufRvsfkJybHDPW/KNxjtqu5Lbn/+gZmnmpuv4uZH0k67oj3kPXuWvP1KMiF4FlIpp83INum3JDKfxmkEQdkOnsopJetQy5ESyEj1esgo+3BkAbbYmf7ColIG0gsaqnmthWQi1QQckFJMz/b6s22opVd+GejnVzr24REOjC5zcaKoq3PTwNwDhGNJqJakya2DN8jh/8wfaeSWvWbrM3O+nR9tmhxtFBl+lDe6G7Seg37PPpn9c6wbW1r7Hn7ffy4mmGbWdXf1eTRbGOyJsaXuLZHciu2i8WtJ7puCb2GO3NTIhctzVQbvap9TPbU2AbPFrE1a6AtuiMePcH5uWPEWoVrS2dzmTND2eQ8oO3PKlS1PXFNuHers9aS3u4ipbd3CKt5VbRam0jnxJeiqdtB/vRKFDiz0GJrxi7bQDE6ugs7VTsZjjKRbvMYnUoAPjVXLdObKKAL6KqXbGQjKDGOwQ4BJp1AAoBmxGDEnbDb46KJM+D3MtvYKeJaUEQCWexJi5Bfyxd7SwCXkU7hSCv5W3shL6cdK/VRtGMwU6a/nfd07xCKr4Jn8ZfivZQZfFY4RHF9BZNtqJIVgt60f7hteP4O7U5c7pjsCsYdXR8L2Mer8PuiDTXH239j+xt9WTgpcp7Pqf71zLiz/4ElsYOxWGxEME/du22m6wbbQ7RpQGWk3T8xcmBsnLMaXrK5HSc7lzT8PeXk0BjHvk3HK3+y3SHqR/c1roncqj0Z8D0xZe3qe3773PQfa8FKx5HRshP/THCSHNEls5Ml89lrSBj45M8kJNLdBUikpVuQ0I16JDJMliNg8XcDCcCXRVxk4UKs7NE6SFyJ1eFhQBrzgZCsfYBM2282r/2AmVbOM/+2LyAdbhekvnSbP9Mgs2v34pj8n5Jjhvp/Rv6BIIeMkv+/9r48TI6qav89VdV7T/csySSTTPY9ISEkgZBAJIRFdtkFUUTcEFHADRV+fuFT3D/EHQURRQQBARFQkCXBEEIWyL5O9pnJTGaf3ruW+/vj3EvVNDPJxIUMWu/z9NPVtXfVvffcs73nw0IIG5zScSy4s28Dd9qfgAU0wKlZzeBcSh08EHwELHQdwXy/BM7bVAEwZ8DVlAGeBCifmyHPF0FPrUUDm8sBV5uYgrdry94B9Fi4NKredhWDm7qlBPlssPVgGICzhRCHJLM540tNTVe84nx857CJa4bqnVFRXhPO174SfKF8oda0OWHf53wv/9mhieyXHwqYGyd/QEuKneFMoixYPekl6/+0W3JD1+/VpsZfjsxarou68R/Nhax1wc540Bg1+ZX8w/krjWu6nzZ+UBXNz99eG05juzWuYrYWHLZGe0Jc6lyQWmo8mAxbVflj9aK1we6K6FplzS7R0lROJxuradI2QmcsqQ2PjIZRuZu22FNprr2JQm26SMVHU7lRpiHSKg5gmBhhH9QCGU0UgwkEtYAm9CKKCJImBNejFjYsYcExQxQOFqkJlVoqARG0NK2r2IZiqtqpinXSajERzbUOEtlOHMjtJ6t9HM3U1tCTxgKMiuRFsmO53mqaziSrRp+c2u5Yo2PasNRQ59l5jlGV1ayNHctDFe3HFi8v/CGwc/Q48+T2BB54rxkc3tqQX9uxKjA/Oz1Q1ZgvVE9K6TdYnw9fLbrM3ZUriwkcF1jW9KfIgvTxwtgVy8+tfcP8Wvhj2teaipFvf1BEj91wVxDRc+iNpqft+V0nmfmttblrE/e1vj573uem3nrwvkO9YwAgolvhBll6ofgEFPNgwLOtEe4EUqVXAdy2w57j3roM3MmkEtqqvauc5KFgv7GOnqVdO8HZDOp6LXJdFK6vWN1jN1gYq5TFUeCAswC4fvwesJ94FNhfPR1AixBiBFxBbMrzb4cMnBNCjAawh4j+D8yweBsRfZCIVsox5RdEpMvnmSaiOyQJygpJigIiGkNErxGXwXyLWYyIaojoFXmejUS0AD4GBHxBfRQghNA9EeTHCiGeketbhRDzhBDTwYFi3eBglCR45v063EFmP1jgqhSvg0Q0EcyKNE5eygTwIZnz/Ry4PN1ksLB+EezXngUesBrhRoZbcAsS9KUB5dAzgM7LHw70jGo3PdsUxaPiN59ORG8LfCnFlK1bcp/59Sdvnj74tF+vKV8exvjO+FOt58UuPvC3yNbKvfrpL2n23nGfyhVyf87PHfI+rEuujOweMjTStD3p3KN9L/vNeDnNqxsX7TT24cTBZ+U2lK0LvVE+PVDcbOWuDD8RqNlkGHtGXZZPoD2yNdxqxkfs1xrrK+lj+p+c5E7DODD0VGd4MGlsCzTaW+MTNL0hK7bHu3HcrgDlqFkEwxVUVrlftHWW43htCwY3EWVDIZQHB0OPtVCLPUirFQcpnCGYwTgFtYAGvQATgbcoRDVhw3JMYZtRiiMtmqlSpJNCixba0W12CTs9RB+DnfSGPlmE4haVdW+lg/k2qjEH47jiWm1P+UgsTDlaW2SnEzAm62U522ltmGyMGtJg/9J5X4Bqi9aw+j+HOp14YXq+JpSrH+IMH9WKxc7HQscks/my9icCWmhBINu1N9e+82T9M+KuyPaJk4rx7smFP50hQlO2/iJihebZ3R07srT/ZOvq3P0B/fho9APFxaHvdbVpd5/VYU7e+WKug0Zlcx27M0ObTqmr2Z7/2IFL5i451Lsloh8Q0V1gbv/SoExFyVkPV2iqtmbB1YiBnkJUBXoB3K7VpFJp695ob5VrrdxXFlxuey8/wSD0DLAcBLZqaXAnwsovngBr5nfK3wWwmVsDM6V9FFwOd4kQQgPHp4wnoplCiJyM3t4CZh47D6y5v0eeKwZmJzsWnJnxfki2MPkfrvLst0Lu9wpccpWnwBOE9eDJifo/HwDwnDzPseBUUB8DAL6gHmBQ9KmCC5O8DI4M3QyXTrQAFpIPgQcSb8T2b8D5lhVgk7kGYBQR3Q8eOIYS0S5wvuY8sLaufNfj4abA3ABXUO/s41ZLA0q+IL/VQKn8gw5cH7tX6G8BD8q/BXAtEW1EPzDtu+f97Jhjn7/hO+ZXWmvX1gVviN4beS6bKDum8dhIa7jTmFM5v/hSZGtm/Iwl5i/z14XeU78itryijT7yZ8punfhBkRANsX3RAo2evDT7cOHK4OWdzwd/PCiUO29lItAZ6tZnVi3INyY2RZ4Nn2cO2ntQW5/o0t67WnO6wgVjQvJY267aFliinWYvyq7Wn4uFhaEdQ461B63BAhmJtJ5vM2AH2zGuAaKgZVAWrNQC0XYtk404I+kgwmnSipouglqYSC9qJoKkw+H0LMcWlrBImGGtDN3URJWOGXO0cO4gdVsplNllGGnvxfrAOG1mvkhacTvZeqVTY8WpPJ219aGkJXODxfJjoCeKYWdX9wZdtEyxzxLPBF5InGh+uCMf2jpsfyGiTQ/Vd603c/WzxYfE/aHVQ2fkL2nVg7893TKGtzXmNnStNd6Tnxax9gzKTx6xy/wcXR/9VntH6OEFrYXh7a3Zjd1b6OT8uOj2dWfEbtHv0HdPn1R8KnNpenJ1OrOvfEV+UC5hbUjvXTYmFbr2+k89sKcfr/UmMBFHEm83cytfs+K29273FooBegptL8rRsywl0LP9RtAz5iLs2a9dXrMIzs/uhEt0oq6lioQIsParuMGXgS1akNsvAU8Q4uA+fQyA2dKythgs5G/p5f4hr6vSNW0Af5TLp4EtVKvkeU6Dy0VeBPC0XF4Dlz9hKoD5gutLxz3/dRWAjxDRYgDThRCHS53z8Q7BF9QDD97iIXPBg4/ya10Knt3HwGQH9WAfdBPYNH0ieGB5ESzULbDZ/ENwo9PHgAVnCDwgeU2Fqub0V8GCHHCDZICeg2RphSJF+FCarqai14GeqTAB8IAWk/9vqkwFOSzOeu/mZfbfM5f/0vjesk8OrjK/9FgImyZeEi5z6uKUGBwLj1pG94U+nqU13elvh35Mfysm4hXm/EDGej07t/qcwraydbFViVkBc1Mx8+ngQ4a1LxRuqr0kR+Z6ozOqBUaMW5Vflpkf+YT1lPV4JEZBOl43i+utbDgYHDJsi7mrY2TgMlpqOS2G3l452xkUjOn79XZRFx4LvT1P+8JFrbYtoJuii4qGhmisU+RyQaqhNoplQbZmI6hHHOgmTASIhEOOBmjCIktYwrHClESn1qRVadW27RhmC1JWVqt04tpIs56KiagzIa+hPdYmDG24Hi06or11hDGoqkv82T5JaxxrO0MOrtTr883OZGu4MSm1y9LGBENduUnF5+aLcG3zWnNHaqc2pzAuVNWay8cn2ME7rQ9qQ6pz+YrmP4a08MJga9fWTGH/Cc4nzZ/GumYM1f+aPT9rTigWK5ofDoXD58aXNz0RODE1p2jsjaXnD3k9e0/iQuuS1pjx+DmOqNn74x/d/Lsf3zrrh1cdjm2sSkZ3A+wG6S3/WVGBqklkb/nRb51SfpcGdupwqT7VZNFLsWuj5yTSywdQKa9ZAEd2x8BtXBW5UZTCSqjNg+szvwBuUGcE3FcVR/iTcM3i90ktdjSAc4hoFxEtQ8+60CrgFJCxJZLT+wvgSftdYEtZA5gaNC6vs0YGoc0Cl8q8W97/n6Wr4WwAISnkG8C53Z8A8BoRrYCPAQFfUB8FeKMsiegcFVAlZ7JPgQelADhAa5qkAATYj+Z9Z+PA9KPzwbmRWbBGPR/sY1NRqTnwbDkDV5N4Eey7bgJrtSrYS1UA6ovBqbdlgNNRev27eHsajfKjh8Em8ufBGvyzAEBE1xHR1TgE9t5xTtux/7vhU5e9QD/aOvWzbfns47n5Qy+xX42vDmFUd3JN87GxLxZ/L74xJJK+8XEq7BhzZrTasONbIm3WuCmvZP5QvDJ0XucrkXsGBbIfeNlwmpOV0enlswtvBndgV7I2ZNVZuVODS8NTN2hO/bCFdk2wLLg1cKDYloyFrAZhVYfqAjO3kt0ZrzKGR0bb2egBY5M+3Zmc362tjRiOTiMh7GaRNiwKRVJaMRvQhJ5FRQqwyEZQC5OmFzVTGMTBZMQatWOSLgIoE910gKq0GsvWNKtFQIs7ZXZIlBe7gaRuDM1HadNIaGFRTgdzeynXNo5m6m/imcB87ZRiDkZuNVFgIg3OB5zmhsnG2Kp9xR85F4fnBHKFaOeLhhaarQey6VzDrrmRS4xHxbPlCwrXtRYjvzvd1Ia3NWY3dW3U31OYXNayY4q9oHJ5+ieRS8StzbmyOy8V0anbH7HS2piUkerI5vbOF1fn7w8Zx4UTV+K2PU83Hrh20YrNjx/q3cl3bANY6lmlBGZpRPi5Jb+VhlsKFf+g2ldp4KMyXau26PWFK1O4ap8qcMwbGOkt1KFSGtWEMwgWqlRyjNLUIc+fBfPwW+Ag0mZwLMqdRPQ6mE1wP5hytBPMTDhDsp5p4AyTdnneMeCsk1fAFrAvgYXxx8BshXkAeZnSdapcByHEdeDx4KdCiDvk9QtyomABuF6e+4twKVF9HGX8VwtqIhJE9DvPb4OIWojo6cMcdw0R/eSfuLRORE8T0WlgMn1vQNUPpO96AjjQ7CUiGgw2//0SboR2JVijXg6eSX8OPFB0gOlMXwb7tK+R510J7tTeAcgCC+rd4ElBE3ig9DKQHUo4ezWRPovNe9AbN/MwMKnDEAB1RPR9IcTdQojf9uN8uP7Rzb/pCHZ9YlbF3E3LwnXdU2b8LfUdcWthyMZ9oVMizyf0ncFw5+CLC/nc892zBr9X7ElsKHstPlezNhdStwR+g12dkbJ0xVlWsbCsUF42JlY+4k37UbrCnNG6JfZkuZY/bW1ATwW6jUnJWcVUYldoqbGoOLTtQGB53LFn7AkaeTSLwZGReqRyj9jqTNHm2ptRpwV1MzQausjq3XoB3cE4IWs7qUARVSk4DlkU1MIE3STb0aCTI2wNxBq1iYDQRVykRbueQI1laXBadNIq9TI7QJlMuQgnTbHbGWHvqxVUlmm1G3P1WnlhiDXLWq23VAw2T06RsW5M3opghLYvtRnmwcnO2c6fQxuqJucu7rDDz88qOMlC1Fzbviw+MTuxcHxmja1PCcfuL15iaSMKuerGxyKByGnh+o51mUDzrPz7C78Pi5mJxFeKnxbn692p3VUbs0l7JL3e+lL89Py08i3rzgx8Vf/6L+tPnXo1FnftOWwj4IlqDqyFKl+xapdKY1aCECW/kyXtyFtAQ61Xfmivv7r0PLvhxkxk0dPao6piAW4k+Ga4OdAhee/eXHCVgpUpuZ4ygwuwxlrrucYK8GTZAk+wzwOTiXwZPLH+qfz9W3l/28FBaA64wtXvwNr01WBtPAnmD6+R/ysoo8lfAI8XyorQDuCjUtP2Mr4thDt5V8WFfAwA/FcLanCnOobcAulngDvTO4FKMMXfeUKIXv3AgivXPA8O8iiDp6SkEKITbsH5G+GmhwwGC+sp4JmxYjfzaioCrHV3gDu4CvCqAA9Aczz7qmuWmhNV2pU3SEedW333VkhBbfNq1yr/+psAvkFEi4noC0T0WSLaQlwHt0/c+Osbd05IzPp4pnLzA8/FzsjmtojMvfr3O28eXJn/yAuxcP2QieVjItWBNeF9mYlTXsk8UrwiurBtZfwPlchf81cnt69mVnxMdLi+Org7nahtCB1oGmx8QXsk86qIRIqxkxyr+KZtRWKR6uGb828UZ4Uusl5xXgxHCYFjyDbrnK6go1VU1VsdXQl9vrbJLmshSiXG2MlAGdop7bTqgwVlbXTpNlWkhW6TqQe0oK5pJjlCgwEHDoE0x4bpWFoQhog7aThB3am0CPlATmhakkK2oEyqyiiLZ2mVMynQPViIio4tRruZFiPsqsCwbItDQwOhzuKo4uvHIDS4vc7andlpTLZqtQnp3UVtTCi2snhifuN0oY3e90w4TZWZcYUKY0/dCdGF0ZczD4TOcr7Ykk78fmFB1LQ3premttFJhYnJ3VvmBS+OPJZeMnhuemFHGT1wtohP3fzT8kDs/OCbLc+vPrf79Ms/ftrzdzedOvOQqVcliIBZuFT7UvzZ3pKs5Pnt5eEuzWvuDUoIAz0Fu8qNfo9nvTJVewW8Ol5tmyKPUbEXCbjR6Jb8JDz7q3t4CtwPVIGNKHhioIPTKavl/35EXv/jYK32MrDg3gc2uTue41eAGQR1AH+V48TfAKwVQsyWFrirwHWtZ0tt+QBc/7cFVg6mg7XmDwGAEOI3YH/+xWDr1mNEdChXg493CP/tghrgBqnMa1eCZ6gAACI6QaYxvElEy4lokue4YUT0VyLaQUTf9RzzcyJaTUSbiOh2z/qziGirpAEMgoXhhQD2E9F9RLQSHAU6Te6/goimgYXxZHCh+eXgjhoioqvAZjIBFtSTwJ05DA7OGSI/14EHxbM8967J8wwHp6LcBDabaXi771mhNKo7BjeYDeh9UOyLMtQ7AHvx/8DBa7eBB5Vb4XKhHxK1317g3Hjzz+/7I11xzfHN69fvShwInvUK5esmXttZzD6bm1z1nujB5MbyV6Ink72l0PWNwL3WK2YsGdDn6YXi8u5J5XONVPnWsqcD5+cCdd1OIrIjvnA15RqGnawNCZYFtwQO5IzKVDjTGLAv1Jehol4LtA6eUyzTRbDB6DLtmB0y28kere0LDGsipKJDjIpgBXVR2mjWqzU9bxqdhqNF87omUIRDBM2wYDs6M5NpIGIfNQWFgbjIEII6KixNtCTJDiCGjNlpFTODUKvtt9ZokzDFKjrB/HbSjOFicDGCtrYRVFHV7TzhnByKVJiFqtZXw7Y+vFhbLNMONEwJTEjuzP4cF0Qvz6bQEd6SDwVmx7d3rhTxjsnpC4pPRq2pycgLhdNT7ROs4rD9j8aDkTNiOztWZCs7julalHsZxrRQ4lrzC4lvdnToD57S3TBxz7Lbr/z1nddO+9Z7dx3q3RDRRTLlR0jTbRQuEY4SwL0JXO+63oLEgL7bmNcU3tu5veUsVclY7+RR82xLw2UCXO3ZJ+hZvh2ucFeR6haYp2AHXIpSJdDVtf5HLj8Kl9xoE3gsqgRPDjJg69l6cKnNGnDMiQmuG60mO95nlARwUAhhEtGp6Blr4kUKkhqYiDQwd/jL4P6XRO81AHy8w/AFNfuFriCiMDgg6nXPtq0AFgghjgPwNbDGpzATnBYxHVxpRlEF3iqEmCPPdQoRzZDnvgccDDIb3Kk6wCkatwJ4SQhxAjhq+zxiUv4/ALgc3PmiAGpkwQ8BJme4B2zWVqQLP4ebvtIAt5TdWLluKtyqW14ToxLO2+HO/A+F3pjHvOtLq3X1hd6Y3Crh5l1XgK0DEwB8or9R4U2nzmx8/I6bbryrsvxLc+uGt7fGtNjUxHRzeWhHx/gpy3KPmu+Pz21dm3yu3LSueR5dO8ecrZdTLlkXai+MGbc6u7SwMHFxcYl2b0UsM29rNJrRW7VJyTn5g+H90dcC8yy9ISs6Iu3BeZuR74hXh4dHRlmNWquxPTgBWltBNIVzNLkeZkEvahXBISZFO6iRhls1dis1BnRLQxzCydq2BjJ007EdjXRI07djwXJMCsLQ4k6aREinCkvXmsuh6SKqdRVbDTM1mMaJHcZmYwxm5wvBTPCgbWi1wXyxo9jdOjowU1trv2AcT+ems4H26P5CwJgcbcrsMHMHJ4lznT9F66trMyenAtqj79Giw1q2pPdk9orji2OTrfvGm1Mrt6Xu0i6NfO1gV+KRBfni0I7Grrr0LnFiYWz5tk0LE5/Uf2rvHjehbWtmwUMzRqYuPfPFn//x8G8EAE8yX4MrpErbCuDGTvQmnG24ZShL0ZeQ10r2sTzLAGvWqrJVqTZfen4VOFYNV3DlwSZkgPvjTfI/KGGbBgvBL4NpRFV+tZoEKAKhhDzuTM//mAqO0g6AtelWzzYbPO78GG6AWmlKG8CcDHOkeftq8FjWGx4G8EUiehPc134nj3kTwI+k5c7HUcZ/vaAWQqwHm3+vhBthqpAE8KgUEj+A1HYlXhRCdAkh8mD/lZqxXi615jfh1nudDGC3EGKHrClrgjviCeBO9GUZdXkLWECtBXAOWFAfBx4clhDRS2ABnAUX8VDaxFIwicL1YB9WBbisncolbZTfFeid5tMCC8XukvXKf1jqEyyldPTicAJawZsL6x2AVc6qt7jBeADjiOgzh4sfUFh27ea/r5v5lUut3Kt3DiufUeyu2Fy+JHKq42zJd3zP+EX+kWBZWU3X+ETO2VKYVXVaaku4LlYXHxWxdlnd1+tPigOpYKKz6pS8VXjTNMLl8UHDtuSXYhHNzW8I/aUslJu8PxQpoMkZHp0gtGR9YB3NKlRnW0NbImSPOEhBE92UDA42jGgbHcBw1NoH6YBhgChBQmSFTQK6bgpHaNDhCDZ9W2TBopAI6HGR0kRIM6JWgJrLEQjZjtNltukRp8wa5ew1rLKQOT6v0ZZaEiFRjsZsXdDIDCvOsV8PpaqS+VkZXVsynQLJXD67o3tDbJI1whmb3VfQxgQTfzDPsMRQMzuk8S9leniukck0dnU3ztA+ZN9XkZ4wyN5WmN1ZN9URI/Y+kgxGzyrb1La0MCo1rW1Ma9OSiWP3fuSabzz63Y/evL9ftJPSH10AW4tK06m8bSWMt2uFCqrspPdYVQ/aizxcXnyvz9pLLapcQClwAJjyKbfL7xa4vmcBJhRSwWMxsLAGuI3G5T6D5fGKoEQDa9KKKyAIngifLc+VAisEWbgVt94P7n9/kdd4Fhx41g0uO7kMsrCOEGKVEOJEMMPhiTKVcy04khxyn7c4GYQQHxFCTFFsiEKI0UKIVrn8qhBiqhDiOCHENiHEyfKYYwSXt/QxAPBfL6glngLXdH2oZP3XAbwsie3PR8+Zqzf1xAanPowBp0ucJoSYgZ71Xhcoxh+4JrNzwYPF76UfyQRQLwPJGuW2c8Cz6nPBnXc4mIzgNLhcwvPAkZ0rwJ38DXCOJsn7vBA8QJUGuSiNQAMPNoPgzvyB3rVrVa6vP+gP/7nX5+gNBlKMUQ5Y0w6ArQ9DzAPsAAAgAElEQVTTialHDxu89um7Fzmfe+i3Dz0eWXXe6DFv/vSJ4kXmjJbNVasSGVz2Ejp3TLgiaxS3JrKRYHzoyLXpR7QP5Ic0Nia2xNP6+cvR1TB0bmhwIBbZEjiQrhyy12hpqwi+X1uaWa2Hw8XoMXDMOlMEI6FE1f7Cdmdi8AR7M1aHw7ZBwzRhNxU1PWSEYx1OixgUrHVa0GzoGrQygpODRYCuW8JxNNKhylxasBybgjA03YZDIWgdKLM6k0A43251m11U6cTEcKseTnkwEC2W2VtHUags01xoyjcYI50qjCzstzE0GN1kTc1vnSj0mgOvhnOIpccWK8MN9VOMKbGt3Q9o7w19sqM7tnJiKhWzKu11HcvKZxcnaHpruHPQsC7nf52rK/6ntSP2xLx8dkhHY/uefMfqmfmaG9///pe/+PKiD+453HMnIluauVVhjRBcs29fPmXv+z8U1PGKjMR7nA6XXQzgNl6ES7qjNFiA+0kB3Ja74bKaGXKdiqP4OLjt7ZP7ROW5/gbux6pfjZPHz5X/8wKwIA+Bo6qngYNBo/K67wNA0kq2Aiy0Y2AX1QZw9PY8cFGSe+X5ysEKg5oA/VCxjgH4eQlNsY//IPiCmnEfgNuFEBtK1ifhBpdd04/zJMAz9C5J13e2XL8V3JkvkUKfAIwSQrSDO+GXiehCuW9Uatdng9/Pa+DI6FcALAJ39OXgQUlV2doMDoQ7SZ57Plx2omZwUFkI7ONSwtNbrk8NZJrncygcqdZ8uHMdqqqWCvBR5s/aQ+zbKxYvXpy/6KIV9zqvZc7+vP7YD38VS6Rn7hlUlTI6AtMr53euDNTlYjWNyYbWIdEb6MnUvRVl1rT9yWQOjfbk5PGZfcGG2ObQVIMa8tk5+vrY6N1ELdVzcgGRih0wUmZFRSO6UnHjJNqY3w8jXAyPEo59UEsbFsVinWa2ENFGac1WO+kBR0+QEDnNIqHpuglHEGvUGkhzbA0QFBSGZtkBRw8CB0W56EoIimQPaikzTZVOPBQowtSTZGwQY8yGYQ5VdmwNZB0qDrcqIt0dNVZZZdb5o70gPkMUcuHsm6SHpkc7cvXpzMFJ2vnOE4muYYNyNdnK/DPzUD5m71+MvDakc0ghZO3bOafyGvwq0jJqWFc+N76jbrq1evyO39z0uQfvvmHi989d359nLdOuems/Jg6dA90bBFwNWFmieouFUFCat0IL2AStYinUMXmwsOyCK8DVRwWLCTDN7fHy+DHyXoJgjfh4uIx+io2sCBbgyme8D1ITJ6IC3II7j8lrq3s9Djw5+CK4LwwDW8neAFvVTgIrEw4OzzrWA0R0YX+Y/3wMbPiCGoAQol4I8aNeNn0XTJj/JvoxyIg+6r1K83gBwDPSLL4E3HkXgk1f7XDrNVeC/divgwea88CDR4sQ4hzwzPsZuAQlAmx2D4PN4aowgBrgRoH9UO3giYeqZSvAg5iKpO0Gm/xKNW949gfenuf6r4BKESk1ZXppIIPgwDcN/J/2AQARLSGiOegH9t5+dn7R15f+6q4f4pz6EWfdbudX7K2Oja9C1bbw08aFXXpdOnNm4O+JWL0Raa45vdsuvOFEIoPLk9U7zBfozGxFW1t8fcxyFmxCtqusJj4sUmvt01utbCQYsdthztG2G4MOalpXcmxBF/lwt14QkUi3UcwGaBQ120YeWjGYtCEKhkWOpukWsUbtwCZAcywCdNsQGiwraGshQU2ikjJl0KK55qDQosWkE9YymXInXFaklc7kcJVh56OprUHNGOVETZhtLaOiM7T1+WWBGdb5qVx83RgrF7Er7R3dbybGWcPzI7MHstooI/kz6wJjpp7v0PJrnGBwbuWG9lcCY/Jj20enGtorRmde+aD51U88dt22G4/bsHFdf56t1KK96UreKlWAGw19qElZb1kC3oCtt7IeSqDWecczE+wbVrWp1WQPYNrNkLzHHFhgKlYzr9A+yXN9r6k7BtdXrXzOqv60Mo0bYPfT/fK3AzdS/L1gd9vLRPQCuF+2AigTQlSDhfkpYD90LThVayZ4sjBWnq8v1rG3IIPMLkQvtal9vLvwXy2o+6iItURy60JwTdeJ0n9zmyTEhxDifiHEDZ5jzhNCLJHLvdZ7BWBLnu0TwDPy78j1MwGcKoRQqR4EFqZTATwoebp/AVez986klSlxENgn9kuwCd+Gy8b0jPw9SK5rgztgKdNdi9yuhPyhgn1KzeH9MW8fytzp3a6h575Uso/6bQEIE9FssKnx40T0QfQTU7ZusS558quP3fzQA5dvCjZ8onbE5qVLzFOjs9Obyp5KGulLljvpA9XHxQcFYtFtgabummHb7Lr8+OR54jXzqbJYfuyBUKIgmu3a2KRCV7A1tlmfamlteZuMzvDYRhRT8RFGMpBAG6UKFDSDdo5ELbVo0QyhEEraEJZuaY7QdYuEIE3nqG+dhKWBdBEUumZZQdKDjtYoBhkxcsxAoUUjvdwps4OUSg0KDTZa82sw0ZidL5CpNVm6MTLWmt9fKHbV2nOd5WWFQfHC6FzEWjKDkkNa1xbbzWxuojkk2dAw2Zge3tTxVOBk+lhHuupP84Dqjj3tDYX2+inFoX9Yt/bsyzacefZte7597o7+PEvJLrZWvjsv9aa3kpUXh4oi7s0C0+5Z9hbd6K2dKDISdX0Vze0NxAJcs3crXJaxPFxugXq4LpmUXN8M1//8V3kswC6p++Q+BjgNSl2vDUzlS+DI72awr/qg3L4A7NZqAk8Y/peIdsB1LRHc3G0HbBHzmrdXSlfax+S11cT1LuLSu7eATebfk263cTLlcTMRrSeih+HjXYH/akH9DiMiB7TVYG3wV3L9SiHEbrmck59RYG33RslW1g32OQMsWB8iorFyHw3cIZeBtW/F8a2iPNvldhuskZZ5tv8EnA6lauQW0bNNeCkXe4ssBd4+uPYWbKYG0r60KbOP9aXnKPVl3wXWPq4BB9wcMS79xkdfu+Ti5Z+36qz3fkh/4Sd/jsSbhrcPqSw4e4uTyo/vrtMbwy3RioTVaGcu15eae+xAMlc2w7TN7flkqDoeKW/AOppdiKSy0bqwY0/eL8x8MBypCA6yO7S01qZXEmWtwhB0BmMZ0orBhAhqASrCsjXN1hyHSOupUQtDaLDMEBkBC42iMlBt2ZZhtpKmVemOXTRzqarAGOwSdUatMytXiNYNo0JIJERDdmdsqFOZG2/utMXQUHyJfVw+NdTOVze/Wq6HplMh397ZdXBi8HzxRGVhRMJsLEw+sGeS8/fxOx+/LZT40CUzvnv+zxcvXtxx+KcmXwKbuV8Ba3rA26tU9Ta+iH4se9FbTWl1/tLjCG5pSu/+B9ETyjo2BazlCriTDAMs5L0sZQTWuFV5ywvAsSIAW8duhmteV75qgC1canIwRh4zFpxiFYJL+FMDjjFRzyws168B+7KvlAxjm8BpYAD3mQfBE/8ggFoielbeQ1Bw6d07wCbzL0oSpZ3gKPTjZAzNdfDxroAvqN855DwVsz4jhFAm5Az1LNyugyM4vwK3PN6FAM4iotPhCrUfgclQMmAz2dfAg04K7LOeDn6/I8G+LjUA1IAHj8kAPgUeQE6S24PgAUrdm6qnC8+6Ut+g0lq89x9F7yglg1AIle54GCitfz548hEEcDoRFb2a9ZGYxes/vbD94q8/86tnP7nlssbhp17mmDsei4eGpCJVu7WXtDM79MaslgzUJ6dvp3xz9Zw87INlrUYOVVX70zvE+MhMe7u+OhLKjWoRURMpqggNLaQpF27Rq4kylkNaNpBMwykGyihAASqQ6WiarUEQ6eTA0aBpwtJAhmNAI9MMaRHKm82o0IbaNoToBGmVkZTZbhazlTRW7IhY8VBubEGjDaMQLsscyBzMN+mj7EHxTHdVLl6Rd/7oLCg/M5MtdkQPdgf1cfEd3WvKxpm17dXdnUujw63vX2PectET12/90nHrli/79N2LDmf1UM80TUS3EtEm+Q6mwp3E9Wc86Su+oa/1pcK/P8d53VQ63ACyA+B2rCxO3mPXg9n8FPuZ6mc1YG1Y+bg3yHt6A6yVq1xwAdbKVU75C/KjgSfaqv9EwdY0B0zfuUF+Kw39JXneKrDZ3gSwRboVbgGnUKn/9R3wxP8YABXSNWaB3Wh9YT2AB2U/6Y2K1ccAhC+oBxZ0sNA6Gzx7XgbuuPeAy1TeBu7oUbAWvBNsSlSDSBfYLz4O7oBxMjhaXA0mKkXGO3uPwRW4yhcI9PRHq1QTAR5cANacLby9HanB9VBm8SMZsPsSIgQ3Sl0Fw90qCWrK5D6HrYNcioue+p+tNz/4szunfe/c84cOrbtyJ8Y/MrWwe+fzZaGOBZucYldZbbI6NAT79LZUsrw5kkpFQydpmzJrwyEj4AwKOk5Lrjw4WKNwl95ItQXK2Ua34WBQtyiYgbgR1AOa1KgNxyFNBpNBcywiGCLg6JpphYwYMnYzVWK4aempqCjqFKeuYqsWsmL5Uc6egEgGtYxdmd05AqHK9i0Bm8rSQ62yQGvLyNhUbVN2bWBi4ZxUvuL5WVpqcNv2p5qL6dvmWRPfd/FFr312x9mLntzz7XMPlWbnPmQuQ3mT1KBjAL4Bnuipd7VcfvdlGenqY31/ghK9bbC/zGfe/6VS/AC3PrRqLzvhtp9qsEkb4FRH1QdeA8ebqNiNU+R9jwIHkm2Uv98EW7iuA//fH4Kf1SawEA567msPWBjfJH/b4NSqHHjiaYDdWCeCXVdxMJ3oTgCjiehmuIF1Nngi8Gci2gO2BmSI6HPSLP4+SEInIhoNN57lLgBNxMU7fAxw+PRwAwRE9B7wjH+IEGInEX0Y7H+dBRa6AXAk6AJwB30JHAWuzGcHwcEzV4EHgSlwfdQXwOUiVpW2BNzI0ybwQBWS+ynBq3JAlZBX/mlVEUhpzkpDUVDHPww3SvVQ6Ct/VqEvX7XXHO5lkpoA1mZmArieiGaCU+COOKjm8suX7rgc2IFF+Nn03/ws/qO0Nb9etM0eHh0/ebXWPt4MVkTQbKfnaZudJ2w9mYuMNB3rgBkxjk0EIx3UgGkWFex4R9TRBnXDseLhSFQEqUiWKNNsXQhSZS41cmyADLBGHQ6UIVXYRVVarWWF28oorSMa7TJbokkxJj3Ybg475UZ83b6xXWZyRzHRtS2uD1+Uyptd3dn2UebJeGXzqtpjV2/cd/yKH9z1zLYj/d8Knihub7sofV8nye++yHKSnmXvefqCtz15XS4ZSBatEpTej9ei4w1IU8cqYe1lGhwKN27kW2BBqIMnuk/JYwSYqITAaWCVYIuVLb//CvYhJ+Qxebi+epXL/SNwaqW3vwTA0d1RMPfCa/Jefiiveys4WExZkIpgE3YH2N31TMnzmAzO/54Lrn19PhEdB/axTwBzRmwCC/gPgCcFPgYwfEH9DqGvwDUwkYkJnlEvlAQsEEL8RuZlp4UQ3yeiJQAMIYQuzWD/A9Zs9oFnyeXgGXkUPGDUgFNI3gt3IHsQTKLwPXkLKfCAMxSu1pqDS6dYBneAWQIeYAg8QKj6wEBPjdeEO2Bf3s/H0990r/5gqjzfCeD/cC84Zealty7GmsXTMlWu39jw4Q1pfBjPn8ouByxZvDiU1cbMoLQ1bRC6p9Uc1Ed1lU8oF3ZdPKfZRizemW5CDVXY3YFmQ89XpIDOMjKCFLZTsOAQdAgIDQ4EEZGwABjQAGGZQb0M3SKvD7cHW46xtRxUbhfz3XZHtNqZrluFSCaQEIllzvTC3NyGTV3hxn1aYOzWde1L3vjSD35eDwCfXwQwA+WRQ7pjVK6yer9KyHrZwHqzqBwKR2rF87YNr5AuwHWZHKr95OCWc1UavxLc3nZ7ECxgw2CzswCbpPNgbfZUsEA7HSwoTbCmrII/jwdwBVyr1AJw/ekpYC28AawZHwvWrMMAHpD718jla+S2GWCNNwCm1b0TLGSXAbhNCPEUEd0DNoU/AraueTETwBNCiAwRPSDv489gciVTXovAfboaPgY8fEE9MGCCzYcfBfN29wVVPtCBm44RBqeRvQ9skr4IPJPeDR5s3gQLLYC5wb1kJUPluhGedVFwJ1aFAxTOkN/eXFMFbzsK9LFeoVT77g2H0rAPJ9S921vBE5EzAJxBRB8FR+KefJhz9AuLFy8uAFj1tUVYBWzFQwB+et1LJDq3DMtqxbGGURguQMOq0T60Tdfj1aZIOigWglpEM2FpFgUARwhNWnTJsYnIIFtYpm2GUYXWtAjrLWWWYe4ZQi0Ldu9tPRCxW4aK8sZ1B8fsvnjcH3f94Jt3ZoE7gBsUmfsV/9B/8WjOebw9cFC5GHoL5jLQv8j/I4H3On1p4MFe1vXWblTQVjPczAfAnXBG4BKytIA1Y8CdjNbB9RWfBA4Is8ECdDE4KPN4cNDmerDbqhM8ic4B+BOY3vcHYFO4ohDOy32uAQvLe8DFMSaCTehvAPiMEKKZiM4HcLcQ4m8AQES6EOI26Wc+V7GMEdFnwO19IYCdRDRVCPEqcQ3qFrBlbqcsxgEi+gJ8Lu93BXxBPTDggLXPF4noq0KIb/axn5cPWb27anBAmKqkpWbMt4AHuMlwB7qb4AbWWODBazTYpBgCD2JKg47K67TBzUUF+vYh/6tJUPqDw5lRlbag7i8MHmjXA+gkIgdM2bgKTBhRBv6/XWDrxhHzHHNQ1qIGAA0n4iJmyVkEANdxbLAHL770Yw2E4D4xxBhl7keo2O1ogVHmpO+fZ07CebzTIgBoQGmS/wl435HeWq+QmrOanAGukFbkHgo5uIN6J9wIaKB/7/QfRV/vt7SN9NUG1fGD4cZZqL5TCe5TBG4rKjrcAZuoPw/uU3G4bpzdYEGoCIpGgCfIMQB/EUIUiWg+eFK9UZ5nHfh5hsHa7Xqw6XkNWGt/FuwH/xP4uZaDXV4PENHZYIvQX4hom7zOQ0Q0BbKghjRrXw/u2wvlPb8A4E9EtBc8ef9QH8/Rx7sAvqAeIBBCZInoXAB/J6JmIcSvDnuQi+PAwqYCTJAwCZwLOgY8sKjC8/eC05hi4Bq3fwGzJAXAg8YMeT41ILeBI2EVfWoKrDmMQk/NuFTbUlCm+CMR5EeC/ppRS68dg2tGPQesEQ0G/79qcNDOv4PYpQdOW7TTaQTywHx8AgA+6Zo+/l2QtJ4WOJ+3Fj0j8QFXkJW+T6/mVY5/Dw7XTvqamPV2nCqAodZ3gE3apSl+almHW1NdB1u3ysCT2AI4svp1cNt/HixolS98Ifh5fpmIPgKXRW2sXI6C+6YOFtzPldyrAY7e/hZYWHfLa04Ea+M18tjJ4H59sbyPDrA53ABP1A1wxPeD4P56P7iffh9siv8MgBFE9LAQ4h8zvfg4OhBC+J+j/AH7odXyCLBwvQBsWvuCXL8EwBy5PAjAHnUsmOzEBnfcHDjyVPF2p+W6FLjzqyIEBXAOrJDH/i/cwgTKNKcCzhzP8ka53FSyr+X5/W77KFKMr4IDebrAPsVN8lkuAZclvR/ApUe7vRxBu6oCp/qp/1lKlznQPs6/6Nje/mdHH+v/Cjcmw7u+AO43KrNB0Y06YDNy0XPdrFy24PYbx3NN23Pth+S7WQueHD8mt68FcAM4kvyAPGcBHCFeL8/9G7DlLQEOMLsNbM7eDRbSewAMkue/H562Ks8bksvlR7tt+p8j+/jpWe8giOh+Irq0dL3wBJoJIfYLIcYIIZ4SQiwWkmhfCLFQCLFaLrcKyZImcRbYF30n2Hz3BfAsfp9nHyVgHwUXlG8G13nuhjsAqeheL3ajp1l0t1xOgAcloGeJwNLCC97lgQp173eAU2Ji4AlNFKzRDAdwN3iQ/D0RNRJRCxGddzRuthRENJqINhLRECJyPAUxWsHBS32hv+lO/wzeyfevruW1FKrUsDjeXlMd4EjqXeA23gZX4Kp0KsVSpkpdzgZboxR5jyOXM/Ia3eBJbBFu6lYj2GpjATiHiGrksZPA7qg0WOMeBxbG04QQUbAWXCE/BC7SEQKX270KPLGsBfCsEOJwOdFHnD9NRBcQ0Zf7s6/cP05EvyCinUS0RvIYzD3MMZ8loi1E9CARhYjoBcmi9v7+XreP814j+8HpnnUXynVvG4MHOnxB/S4BMbQ+fit2qMXgVK2x4Epgt5ScZiWAz4H90hVgbfFy8MD2WXAazVK5r/KHT/ccT/JYATdtS5kYvfuo394KY+8WKJP+BLgBe+PBA3QE7CaoAT+/C4hoOzHPtUVEKSJ6hohWSOHZQkRdcuDqOtyg1RvkuTcq4dvbByxopoEFhHr2Xn8rwO+s1Dz8TvT/f4XLoz/BasU+rqVSw/oq6BECB1WqZQJbU1Lg9z0CbiS3Dvb9fgpu3fRlkK4AwZz++8FtRIDbjwN+F6rm9R6w0AaATUKIerhV8A4AuBTA+4hojTy3BvZx5+R9LQS7aY4FT7Q1uEGmXpQ+i3PB0euzAKwi5gE/JKSycCSlLu8FW+UmCCFmg1PEDlfl7noAZwghrgK78CCYFOpQpC39xQb0jK68Evws33XwBfW/CUR0NTGf7jqZIqHwHiJaTkS7vDM7IvoiEa2Sx9wu140mom1E9Fvw7HxBye//BxaYPwYPIJ8G04LuA3CVp7FfBDaDzgLwqGA6wpfAprmvgQeVVWANQkWAKwamlz33boAFQtHz21ttS4C1EgU18HmRw8BGfwOjdHAA2gS45tavgjXyNWB3RCV44N0Kfmb71cFS+M4vPSkx85e3TKQGtxCDSi86teSwA73cXzVcky/QM+d8oKIv+tL+jFNedrveLDrebAdlFVI1rZWfXhH/VIOtRSqYThEEdYO130a4JEPz5fYoEXWBU6MS8jzTwAJ6OriAhppwfFPej+pHcfBkYSiYIvSXYO26C67vGeDUSgILw1+A+7MOt33EAfyOuG796QAGEdGLxIWANsn7ugXcLjdLC992qc2eTkSvEtEOIjoBeEsr/YlcHkJET8jxbF1p2yWiceBsk9uEEA4ACCF2CyGekds/J9v8RiK6Sa67W977X4joFgC/A3A8ubzks4loqdTOn1OWCLntr3L934loMnrH3wGcQEQBYmKX8WAXg7rnt8rlEtEc4hRYENFgIvobEW0ionuJaC/1o6zuvxVH2/b+n/gBd9DtcP1FlfL7frDpWQPn+9bJ9WeCO6diC3sanAA7GjyQnCj3K/0dl79vBgvr5WCubwFgtNwnDRYQV4CF5Ex5jTpw0FRELm8Dm++U6Vr5bdXvAtg3p3x4f/LsU4Dr47M9+/TmCy4eYvt/0qcNLutVQa77kXy3QXjiD0raTlo+p7xnWT2zjPx9dsm1nJLv/6bPP/LfVbBW6XlK13mLepgl11DL6+X5BHiS+6z87YCpfE0wW+Bm+f4OgK1Xj4HbwkRwINnvwJPjnXALg3xCfq/0jB8fkev2g8lXmsAWlRjY1dEIFsQnyWuuA5vYV8j/txFMpmLBpRleA2bwI3Ca55PyetcA+Ilc/gOAm+SyDiBZ0m4vAOdu9zYezoYbGR8HTxqOk9v2wB0nF4L5DQCe4CwHMFj+fj+A++Tyi2CtHeDJwUu9XPMasNJyJ5gU5iow98T9kL77kmvPAbBELv8EwFfk8lny3Q46mjLF16j/PVgE1lxbAUBw3WmFJ4UQjhBiM5joH2BBfSbYz/wGOLpTcfruFUKs8Bzv/Z0HD+IqN3gm2K+11bO/DjaNN4G15jvAHbwTwANCiBw4n3MCXGIIwPVXf13+DsAlORHyP6r2Y8DVDrwac6m/Wt1Pbyjd790I73+ohOsGUJrZDWATZBo8aNwhtYcFnuPU8/H6EVPyOwJ+5s/2cd1/R2T9QEd/2802uG4ARSWqjlfEJd5ztYLTotQ6pVWryRfAmm0ULOj2gKPBZ4A19iK4f2rgvpWQ57gJbCKeJ893LVh4dAL4PyHEOADfBpvTb5b34H3fKXBfHgSeGDSD+99IcGzKc0KIdiHEq2Dz+N/BykFY3vfp4LiL3UKIDYK1300AXhQsmTbAdfl4sUgeByGELYToixa2N5wMScAihEiDTfULDnPMJHCk/d+IixndBi48EgdbMR6V638BdkX1hYfBSsoVYHdgf+/3YQAQQvwVfVt63jH46VnvPLx+W6/P7FtCiF94dyRm0CqtOOX9PQ08A78EPEjcI4T4Wcn+l8P103QLWcKTuCqXKgYSBEc2bwWncCyQ51M5pIDrH9sBHlTWgRu0DhbO7eDAFu9gV1r4QAOb1/sq2vGfBIGegz+Bn1sALIRjAL4uhPhGyXHKhOtNm1ITJK/v32vq/U+ZcKtndqTIoaebRZ2nABaYZXAHc2WZUJMewBViQbAGbICF7ZNgwSbA/UyVgg3CrWMdlp9Nnr61BMDJQojVRJQWQlSTy4b3B7nPU2DN8LsAZgsh3hIGgslMBC+Kr3nWXyOP/QqAmUKIHtSwMgbCOz5cBfZnzxZCmMRc4CpP3jsOOZ7fqlznkWITgGOJyVj+FQQ4BH6m83qsJEoA6BRCzOzPSYQQK4loOoCsEGI7UY/m5WXV66s64IDAf0oHH2h4CcBlRFQFAERUeZj9nwNwrZwtgoiGE9Ehqf2I6DrwDPFm8Mz6A+h9xrgCbEYfeoh7uRIcaHYi3EFJtY3Pyu8aAJ8Ed6C43K4CeHaDBTmhpxD2DhpKE1GaYmln3oq+caQ5zUdLO++t0pNXWKs8dMX/3Fv/U35obxDYAc8ycOTVxgYKensvXsuBKpah9vUKE9HHMoGfp3re6ZJzes+h6E9J7ifA2uZ+sJbaATYdE9gcrcn9imC/chiulqyDU/luAle6O1LcC3aFrPIKaQ9+AuDD3gBEIrqYiIaAx4vPkJQ6xIQnvSEJ4KAU0qeCc6//UbwIDqIDEelE5OVvh+ASmqsB3O65r9EkuSEAXEhEUSKKgWNm/n6Y620DMJiI5slzBYhomhCiG8BuIrpMriciOlRmA8C86F/tZf0esE0bMPcAAATJSURBVFkeYGVH4VVI+mMiOhNvZ2J8x+EL6n8DhBCbwCbmpUS0DuwnOdT+z4OZiV4jog1g/1VvxQe8x9wthJgqj30EwKu9dXghRAvY13ULWKC/LZpSCHEqeMAaDR6INoIHrUfB1IYAD2qngIMx0uCAG1VFazLYx7MH7LNTKIIbvTq+GayRA67vT2GMZ7/SgLO+ij2o9LBSAXC0TMBes35vKTBB8DNrBt/jTWoy54HyfebgTnRK28I7kVb174BX41UoLUmZ9mz37qfykSG/vW6Vbs+5lU8f6Jnfn/Wcuwg2RRPYSnQveDDeAdckfr7c/gK4/X0FXPxijTxeMY39QxBCrJH3/es+tjeDLWHflwGkW8C8/SmwOyoAYD1xudGv93YOMPHJHDmmXI1DT4YPhxsBnCrPtQYcY1OKj4HdeXXElbvuB08U3pDLK8GkMfcKId481MUElwG+FMB35Bi6FmzyBthS8FG5fhNwaJo+IcRfhBAv97LpdgA/JKLV6Kk43A7gTPkfLgNP4lK9HP/O4Wg6yP3Pv+YDDko57V9wntngAI7NYIH7ONxgiz3oPfBiMTxBUeCBzwJ3ZKVprwVPRLrA5sNuuCU5X5D7LwYPol3gCcNOuEE7tmdZ5boW4Ab/eMlWUp5lb1CQd/mdCLrqjQBmGTgIb6O89wawCdP7DkqDyZT5tj/XPNL/tesdeA79uedDBSKmPcuqpKPav0F+HwC7FQRYoHfBDQRTRCOW59h6cLxGp9yek98b5Dbv+7oUnEWR9ZxzP7iy1f34BwlwwGmU2wFoR3v88D9vezchcAEkgGMJ1h71ezraN+B//omXxwEn28GBa0f9fjz3le5l3UK4EZ2VYP/ferBpfoZc74AF1FqwD3wPWGgrljXlCxcALlLXQs/o8yZ5XgGgXu5zHtzI9DxYcxLyGk3gCcPzcrBW+ynGqVLh0QauPralZH23vG8lGNQEYzlYgxby/jvkPTjggKW1ABZ4nx3c6Ht1D93grIBVYKGtBJESWHtLhIhXsFlw2eiKYK3wIFwNVe3XCJ6gbZfPrwB30lPv2TfnWaeep+k5j3pGKjfYgWvy7wILx91yW0Yu22BhuwpsotwAGZ3cW5sCC8/75fLjnv1/CICOdvvvR/+4Wr6ny472vfifXt/PBHBg7zrZJo8/6vd0tG/A//iff+YjhdQgsG98NYBZcn2Z/L1OCp57wMFbhzrXBWDz4PzD7Fc6424Bp7idLAXdZzz73iyF8WawKTJ6hP9vvvyPs/rYfp0895ny92L0tHCousVtYPfIP/Os3xIw8jl1gd0em6QAHxCDmv/xP/9pHxJCwIePdyuI6PdgM3sYwG+EEN/qZZ8nwAQSi4RMmfsnrzkBHBegAuquF0KU1gQ+KlDR/EJSz3rWLwQL8H8J7aknivmIanr78OHjyOELah8+fPjw4WMAw4/69uHDhw8fPgYwfEHtw4cPHz58DGD4gtqHDx8+fPgYwPAFtQ8fPnz48DGA4QtqHz58+PDhYwDDF9Q+fPjw4cPHAIYvqH348OHDh48BDF9Q+/Dhw4cPHwMYvqD24cOHDx8+BjB8Qe3Dhw8fPnwMYPiC2ocPHz58+BjA8AW1Dx8+fPjwMYDhC2ofPnz48OFjAOP/A8E9Jam7OU3a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D38F6-2E9C-401C-A847-9C8AC27B6BDD}" type="slidenum">
              <a:rPr lang="fr-FR" smtClean="0"/>
              <a:t>10</a:t>
            </a:fld>
            <a:endParaRPr lang="fr-FR"/>
          </a:p>
        </p:txBody>
      </p:sp>
      <p:sp>
        <p:nvSpPr>
          <p:cNvPr id="8" name="AutoShape 6" descr="data:image/png;base64,iVBORw0KGgoAAAANSUhEUgAAAGQAAABkCAIAAAD/gAIDAAA4e0lEQVR4nO29abBt23UW9o0x5lxr73Nu+1q1T60t24olWZaRjW2RxNguyqGLcENBCuNUnAqQSmhikiJJpVJJFZVKAsaJQyrYMsYQ2wEClGK7bEwRGzBuwGpAsjqrl5709J7eu/ecvdeac4zx5cdc+9z7niTA8DOsuj/OXXuffdYaa7Tf+MbYkiTuOwT/nCOxAAAUEEABFQiA8TFCiAAJjE8lAm5mFEAkgAAIJDhDcvVqhiS8QQVTJTK0EEFw+1gEAIEAJKmiAlMgMlQV0ISMy2ZGUUOSEaLKTCkFkiAJiEi4WymEjvsg+Ll3J4SIIDcxkBTTe6/+RoUFOIAEAc3TKYM953e5SRYESBQBEwAyPQRmFtmrGiKVAtV7Ak8TedbHkAQgItvVk+G0qYzX00hSIYJNHOB4YkgmSaioaAxR3nvkBK4u/9mSAgBFnsSi967mNy4sAgKSFNz391IhBEkSoAiBAAkKZkbszMRP6kiGclysQhOZHrXUFlHNSny+i0hAQU8pul2AQwxIoG5PJiO2CxSYGQFnjpsXSIYXK623uU6f89H3H3r/f0iK/EsJi6c3bI/66vckce//BEAEAYJkpEwFohAEQCY0RbshTn+qPPuSz4jkdpWq4yUKhGBCNmMXuLMWScLoJFWVpGjBeEgcSiIyHm7CdCj5c6TxGzvuCesLiek5li35eUwdABibuyIhBHKzBYHCklQpQSSUAgKRmBSFyKAKw93m8uRTT3zo3e9Z17X3DskgI8IzRERr2e/OrZY3vOENpU4CiQzTKkhu0kRLN60JKjQBkkWMQVMRAE6YQIHPuQUK7teg++/6/rPlc2X0BYTxOW87/aYQEAEVFECRCcGVYgTgADMnUxMYQEIiEPGOX/gHtrSKMDLTPdrHPvmxX/i5v7e0tfeemZm5eo9MAGWe9mfXzq9f8w998NqNG57svYvIncxSpt3Z/uza+Ze/9ivKXhMUgUETVCCRAgMAEwShApXnGIfg80vqOcf2a//ikho2x+Ft73NbugXH7UEPlxQJCoyYgTufetIvnvbjXWPMGp99/JN/5S/8H08//njtoe7Z/Xg8ZiZSEsxMkiSDpCAFGZRqaw+rhZTmnpC7d+9+IrHb7R55wfNf/kWv/D3f8R0Pv+AFqdJ66DRbLec3brz4Za/IDKZYLc/xQV9QD+6/338VYeXJTW/vZ1AQQEdiPECoAUbEmt4CcSjps/vf/ht/9d2//Auf+ugHNI7ns/rx8vq0m6DL03eLKzrb0peliYiZAejuEQEgBUF6JtSg2pOr9x45LmY9u7G0DpVUubuuXeTu8XDZ+3R29tALXvCVX/M1f+I//y9sP0ut0353dn4+0p1/rrxwn4/+DQjrKuVJpkK6CJBGKAQpokjABY1dBAZUwLwj+bF3vPMvv+UvPvGxdz7voQcnhi6Hid3YqhDsAmJ1c1nvrGwy63xxdzkcFiDNbGjW0ltm1mlqHktvooWiFKyRzbv3TAFRA0xKZzagE64SoscI28/czTJNn/jsUy96+Uv/2Pf8yW/+Xb8TWnFfOkKKiLh7KSPSIIJmcn++8i8krJH4CQQn7SXp0gQjM1QS0WkmWy6yXv6tH/2RX/2H/+/lE4/f2OlD1/b7WmT9dDEjoxQ7v7bfn50Rcbw85OK65PrU3buf/mw7uFLcM5yUIiIk3X1ZFlLMzIM9PEUdEsme0ZOZGWSVkpQAk3BhJFqyJR3CWly1m120FpPdfvQRNXv9N33zf/+n/zQAMkULMyE27s7dzWz8dRGJCFV9Vupwv7Ceo1aRYWoCZCYAVY3uWkmwZ5rW9JxQQfjHPvaW7/tzcvHUEx//ANudW7fKrQd3127tz86nuHs3mDbPmKaoVnZ7QP3Y29N35yUuPvbE4dNPYW3e+8jRhNfHtfbeW3OSoATYeqTokFongshMT7qCIiSDcGZSMunBhIZoF1mQ3SyLLpmh0Oc9/2WvePn52fUf+JG/BBGQsEIyE0Ojr6QztORZSek/Q1gAhqRImihEmHlUN0iBGPChd7zj/f/oH7fHP/3Mhz/4/l/9ZawXt2/U2887f/Sxh3YP7XrtWUTvcHGfzvcyzZgmlOqr59Jwd+1PPH350cfbU3e0NSRVocUizjPTRFpr7g7quq6Z8ARFIrH2CKYnPNndD1W0FgCtR4skoFoIuVzWpGCamkhXOSKWzGk3P2M1Mz345m//the/7OXf/nt/7+2HH0KpAADlyUllpoo+R1jlc+SzHck00YgQEVPLCBURUmVSuC3tw7/0S7/y1rd+4h1vz2eezMunznh86Pm3rj189sjLH8m9xg7dNBi7abKiqlrV9vMM1bWHmLGWp5ZWILDqpACEJKtUSG6OcqoVUMLdIz0hBoWR6RSFMFTCUAslQCGAFDEREdFaa0t2967sKShWih7Wg8rOvZdafvwv/aWXvfKLPv6xj33H7/t9r379V0DUvYkVFWWmqjISz84qvrCwMs1URFQUI36oAthhedcv/NLZ3ctf+Zt/60O/8A9vxHJj1j4nr+1vPP/85ssenR+5dcy11Grk5eXlrpSZpqpG174UUQlX5OXlnbi8a0GouZZUcyhFas1M0CM0FaJkFk2kiASZQQpDkxRQUK0GsjkJZBg0lO4euaX7ImJiLXqSZa4aVEYR9R4kP/7BD/6VD3zgcDh882//d17xqi95xStfmeCmVqpQeU7+dc8Mv5AN6jBdwNf2iU984tZTH/rRv/AD7ZOf4ROfOWvrdYNaxJzT86498Irn33jsoS6pVeG9H5dCuW5TC+/MMlWpRUSy9fbZy2c+9sQzH/uUP72yZ8Jkt/NaunBqLiLtuLRlJYUeDGQS0HD2yOYRCSciMzM9SpAd2YkuTEjLzICYrj2CyFJaxspMFRcShSIt6SpHetZ6iHjZq171O9/85t/9rd/2sle8XEUBzYiRwdx/fEHNkq3E38pub+1d73rXW9/61kfe9nfbnTu7lLmgSklGV5mvX9/deuD2w88HbLcv6WtG34lV1Z1VE52L5lyO0TODwN3j4e7FM3CPdpjEdtd2udcLiUNf5JBm5ssaqyOJQLWiVtalp6d4GikUIegD1iBHhcVk0BEkRAwpVYqB7iRURJpHUXNlTxYBIEp4d4Lv/bX3/PAP//CTz9z5Y3/ijz/00EMCmNnnZg8l80LVHF0xZaDoDgAcUAilm4RA4e/+uz/98//b//plyYsnPlUVpWg1FDq8saAUe+TB3WzrfHa+WnSVkGnWutf5ztlhmvYITCn1kscn71w89TSeuru7JGTHHRdyMauY5yZ6wVJAMrNJkd7D4Q/cvv3wo8/76Ec+/qknPgOV8xu3lrUf79wJMgVAV9ASFFIpiQ4QCEaZphBb3ZeILgxD0CXLsK2MrmRVVUVDPvXRj/7Ej/7Y8ckn/8z/8n0y7QBGhJVnQRSqOhMGTkRJNZzwHBA0CGNH/wd//a/+zF/+kX3Rx5/81FxrVRERRDJCVXf7/Y3bN3Zns5XCAddJllKm3TztqkkZVZ6799aOx+PhsLTWRMRq2e2mea6qSgaM865CUg2llLnU/VRV9bOf/ez73/u+w+EwQK/l8rAeF1UtpWw5pYiejqt8EAAjMxNJJZQQUohhvidUY0vlFVLVnn766Z/+6Z/+k3/iP7v79NMkSykDehwfmJkFEKSY1IRE9mZpgIlSAbAg//6P/Z8f/Ds/c/POEzhc6iyVolrMTEIAWuH59fObD9yWqQRC6CKqoqZSUkm5dn7eWzCTo0CTMpV6dv2m1L7cOazrWkqZrp9pmbD21lopKiJWpLVOYrICiHdvHiZKZluPmahaAgyIc2ClEBEBRKBkkioSmZlEUggFjIDCicxMCHXUs6nUgUR4Xw+Xlz/xEz/xghe/6Pf9ge985NFHrxz89kiQBSzDC4hVQENyQx6X4z/8az/+vr/zU+WTH75x+fQ18YcfuK4S+1rOdtM81VIx7eru+n6+eZaGoCcCSAOLiRqCzqOzhybZsh/7ejxePHP3zp07EbE93knNRCy16rQrWq0Um6ZSioqyFK211FoNYhCFmKiJIgOZU9Hx2MeTV27GsqkMqUkFCkQJhVRoKUX1pHqknKTJzLlURD7xqU//yI/8yKc+8cnMHIAiN0wTuuHbCcYAHaMjHY7efvn/eet7/87P2qcf14vP7NBvzzata3oX0JDCDqRNWs9K3Rca0hhIBVVgIqpKJZwloKnR3dfmzaOnrz6MMTIhQiUK6qxn189qNadHbJBeURMCDBNVEQOqWrUihEQYqbph0jhFJAEMgqQktzNMI4wwbAZbFEXUBMNuFakR9MjWBfzwr3/w+77ve//JO985AuLVwygDsBbCJAfAXVWL93f+7Z/91b/5t67d+czcjrqbRELgcli7H6sLyk7Baa51X2XSVAaayQSkMKuYJjM8MzQg0N66Lz16mJTdbifqXHtmRoQgpsl0LhYKdpvAnqkOEwVFAGgRdbiIUDWDEFIh1ASqFZdgMBlBZjIJQjOToiAEW+4zdCkiMhMyUjC1SBIk5zpdrg2m+3l3DP+/fvzHX/jCF964ce2lL/uioaeZWTY4TANCIWeV5XD44Nve9lM/+JaXZtb12PraK893c7s8ynKs1YAEvVSzirqrLOJ0iliRoioMCyW7OyUpKQKBR4WiVBRn3bV+JEPNtBZRdaZGCBMIMZTJzssZXVtzX8N7c3dVTUJJZ2RQCFUgU2FCCFIh2FCwrVVBjJ8ZW9MJEUOgOZC4QAplaPbh4nI+23egr2uZawZ/8id+4ku/9Etf+KLHSikDyixiEAbQAYDJlZ9613t+6gf+4oN9vWlo2WSu5fo1Zl/bM9erlWtniCSDDFhNY2hCZd7VaZoUzB4Do9AUVZ1EPRHdM1OlmNZ5Tk2uQYnUdJSqVkupQqAzDTCIFTWZoMoeLbuFiYZ7ZiIyMpiggGR6yFbr4GQyW18uBUmOeEbZmmn3Rbc+oF0zAXC226+9ixUTrGsrU333u9/9rne965svL/f7/TTPI0fIREAkmTD76Ht+7ef+6l+/ebh4ENmOzyxcmyQjzXl+tq/nMyXrrp5fPzu7dm5Tnc/259euqepcqkIYUKpEsqUEswcp7k7SPQ6Hw7quKRCrpRQpVstcp0mLUYVkkgnIZFC28MNyebkcA15rVYUagORVhxIUQRFF0swmKyYyfKUzKdg0SCWEwXQw5dQKuapjJJEUkfQ22o4gTbSt69k8/9iP/uhb3vKWISmQBcjRU4gMFdjlxfFjH7p1vDujNwm3LKKz6KSaRUWhACUDLFVtP0/nu3m/s92salYqjWwOD5BCTWYSEYTaNAn2RAoCiFbnXXaXjEPrWnTWUupsLDKNRinbsSGQuWRmCp2hqrVWAAw5BVOFp+SIas9CUFIACEUgmswEKFvCP1o+yu2/BAcGdZUlVLME+9qefvLJT37ykxmhqhDRBCMRKLXs3veLv/wLP/mT53m4faZEQ0GZ6rwrc8nJspoWs/n8bN7v6m6ezvb7a+d1vxerjPTVo3l4AqJSVSazudR9jOChddpdm/fn024vxaBKSSk273ckPXPg7hFce19bX3tbvQcGrJwpA4cjJKmiqmoGSO99E0vyXnVyyjYpEFOoPOd4TmE3gt1VNjsiwAA027L+4i/+4o/92I9BxHvXJFSnTMKJZ+62xz9+a8ba7qxYA7ErejZZnQBLSGowBVpLmadytpuun8/XzswMAaFmgBS1udS92kQtYpPYTqd9mc5smnXaS520GFQS0GLn5/tr186uX79+dna2n3f7/X7a7ajWPTNgpcz7aZ7nUoqZiICMq17cCOcjURo/P0cEwGifxL16ZaTyIiLCUYeIiKmIBIasKcn0npkGqaX82q/92s/8zM9kRKm1qBQCBfzIO9720Xe8bTrehV9Osx0iVKUWm03EEJoESKFAarF50mnWuUqdoIBn0VqnPasBoAtYVEuaoKOIkEQmxK3UnFJ65xGe3agcYap7QIUENTJ77727RIIkk+EKUtXMMgOeA+k2q+EbqJIAQUCYeVXuhCAVitEq0EiKjgyfpEAgYjlyzRi/papbHjJaM8fj8eLiYqiqCoS9qfQnP/r+Jz70nnPNOR19OZvt7Gy6fv1s2k+Z2TyzFNnvd7vdfr+f9zudq5TqYDhJKGWa5jrNIdYJqZPNOymzTdem/Y1pf01sZik276Z5rtM07XellExXBRkerfuaHhHjistICAf/wIqKCLgl/WZVxQAdiasWMzNVNdt+UFXdwsCWo48k/qqdvvXZwBFSAxTVYOZJ0Jt6RorIJz7xiZ//+Z/PiLIuPJ+np379nU9+7H0lD8XXsoaaoCgnyE6UiqNpTjIVnO+LUUzFVEtBsaQIc9JabCK0Jx1S6lTrvkw7U0yxk2IRXVDoDDmEItsaZlKkd7eiMBMRoylQMGVCk5pwz+iuyBQxk05mOKlFECJIZiZG8cyr8vCeX5IBnQAF4kkR0eBzQKnMDDBFIEIyT6iiqBYZPVJ85CMf+f7v//6vf9ObyjwLwn/p7//cR973T277gemzmJEt/dC9iZ/rXKXYZD5bm7QkAAUVVkQsMhhZq5rqsiyLStntd/trZ/N+2p+pVSwmpu7NYHSPTGf2Wnb7CX1276qaAlWt3K6OHOCLjh6iWIoiFKowMzgiMaKhaV29U3Q0hsI0IBHpAxEWEVERtFFLy3bKiJSBgm5aNtSJhKpRkAkmqWBmhN69e/dDH/pQRhRIw8VTj9y5wJ0oawb1cG7ZXLxrX8/0vMzwQp3rVKRm1C6ONWeU5C7zfCo0hsQx+rS7cd2myc7n+Xq5cQM3rrUiuwW9tfWI5oHzm6m1XyB27mSComBf5xRNJKMHLTLbESKJcEgKodZBz0yaKEot4aHFBOLrCpUc5jkoFps3UqqAEqKd6SIuyI0C5b45LAGVJMREZZRJiUhAiogYSRgkGa1PVi6euVMM+ZP/91+7fP/7b9rIHhORzKS7ICJCM8WqmakJVSlkUatFTy02AKqaoKrCFCq1TnW3x25fRfNwISKlFNYqUxpTo0n0u+sFSR++VtWsCKFKwrWWiNHC6ekhAVEO9yEiEUkPJHXox4ZMiUGoInkvm8f9HgqEyPBQJEfaBZHcIim/EDGGDDN7/PFP/NAP/WCR7P14aUKmAxm5ippHU9JMzayUojapVRhk0nVdWViMU1Eg3dOZQjm7NtlU63wuNt+5OByefDpr3V+79sgjDzNSTnmQmZW6HT7VUmtydAc0MpnoTBQzETNRVc+ePRBUQ7RT5XeidZiIgwoZSdhVVsnc+F8UGaUZTrk7VIV5f8fhlJriXqVEkDnS/VIKydba2972tgLQ+hq+hq8PPHAduPaZJz89zzVbn6ZpmqZaK7RIKTS1uXRfwezupXWkkkw1M67dS3Ke63R2boGVYqLndV4PR3p479k9sks6hFLEap13u0yPybY4lNGy9WwCqlBEilookrF1QKWnIIFADGBPFRpy79Yj86TpOOnU9spJs0qpFEePzMzP0abtkRKn+hLuLiLrsrz9bW8r//inf+riySdumCjzzp1nbt2+8dBDD1w8/dS82w3QMgOqENUwIRGSGWGtVUCnYlPVUupuRillnjAVFynnu0eu3YzmjPzsE58eQR2ZDI9oHhFMqMhUpqxhwnC2noGNvET23ltbJGgQqsHQu0NFi6zhLpRaoGlJjYyRa+GeTzCoxEgzR7EsAKCDHCUjVwggN+6mjEroFBPGZWwhdbIyuk0f+MAHyq/9o1+Rw+XxmWdumkjyzp2n9vs9yGvXryEcapmJTIgksba29FYTplYok1gpNWtV1ZGRT/tdlBIqZiIdbV2qSWakh4mWognz7p49jZKQqQgyIKFJSRaR0OidEYiUCAPFxEdyqqRYatbdvN+f97UdDkd10KkQK6bkQOVVFBEckIMokIAM9lJ4jwQ4qEACYZ6Yglciu6diADI3uiVZeOfO1HwWiWXZT5rIO08/ubeKSECLVt+MXdRKdECszLabd/M0TVPVeXKTRHZfD4eLs7xdbXfZjpfPPB2HXhK7s3ld14jQAq2SAu0iBeLIQTwdNYiSBUJqRyqklKlYtIFEacBhiiTUjBOgUjW7hGw1nYjMpabI0hrJZAIIbp5rYDUjGnogIhJCkZQTC1ZAbj6e99smFYCJioiHl12mepdwE7g3SMzTdPHMXXaf51rmSbU4KSKlTBXK+XxfyjxNKoJqUkxM1DCbcT368dLMclnbxcEPC2nH5U5mllJUa2S2tnqslKQGFDSwQCiWWmCQVK/0EIarOhNIUYWKqmixMtVUPVwu6507y9KQFKgQYlqqDtJ0RDhHcbZhMtw83Qi9ktCUzaMFONK7AQeKgPexZSEpMJKiOs9z2StEREeQkRg9EUEKMU27delpbmWiB0ru6tzkQLUOmXdTOZtpIMOTU0EVHJ96crm8SFEuncel9fRdGT2rvvaePaJ3X1ssRKYklCJMSSlaYMkemjpb7y5VUS09FVBFMOd5uv3wI3fvHOg89CMjTSTSzSwlD4fD0Te2D4J5AhK28hIc9WOKQSnUQAaZJzLDFv4SFEIkBSJC6BZ5ARUp6sFwiRSmkChZTaRO7t5aQ7F5ty9TUdEkitpUd7VYMUuVlkEZhZUoXFwokMG5XVfxZtSUIghQ3L1H82gRHtESTsZgUpJJBJAiZLXIcEtUk1qieW/euquWZVke/8Qnj4fmq2twpyX7ltxmblbEzf8MnvKIauSgKqsIkEPdgNxwLWxqxXs2uOVl4xPus8oip8gwqBAKFlWb6yAiikopWk2TyQhN7rUUCMkWoT1IqEJVAet9RXhJtzqZpFQpIgGXEbLokT2zU0IMmkqN3IjEmZlgqEia0JTVMANryabePJjL8WBiVVhFI5lLq7CANBFVifDhKwTCTBGVwUA4oaObgE6nUnh1cvPjJ6HcE9wplcWpiV9UIpBSpOokEmAohORUdjbPlExEJCApIYj55rwDkPTc6s2tfFVVT+8R3lgVZqZmFEHfskIiID7qEIh4uwc/ZSY9wBSmmOlctbtLZEXZzaB60BoZjO7ZHD0QCVFJmpmpRYd4CEQHP+2kXKMcJISMkToldOT4lOdkphsd9OokT8nEPc1KBBVWS5lgSPcu7gS0SJ1Lhwc63GvdmQrY97aHZItwquqGCVFY5knnKi1aeO89yTRRUVM9oXVJBkZtn5kgMyMiIqNnuCtzJKIgOtAzpNjZjTPMgRTGstxdSPfWhSylpA8KiJppYYHHuDdVHYMD+JyDp1AX24s6zuV9QhK5KrNx/2gEgBJISNJgVQ06iDPprjrpbBXIaJkuMgmcYd4WmBJMejoLVIqqqZiWOkmNOKzhnr2LTBBBJoWjJ7n50UwyRYRjBGFUZx5IilBEe4u2LL33ndXdfi+V67EdL1YxLSic4IxMdnRi60qMiq+fapSRyJ/KIrkyLhFJbsXOENC9xOrz1YYisuGvKoQUSopuZXoyoVSKVhETMUDVVKVHsmkU6LR6F0goA6wio2lMs+O6FggpAig1CURSxD2gUAWVmRkZV5dFygbFJBiIDGEi2I+tXR7Z000PPKCzx0aNbS08woGWkSJOZ5AZHhteGqMexMZ3HEIc8eyeh6KQY+blNIcEfJ4kC6d3AAkaUDbmseT4BJIqNLNEBgmkFNEQkpAsJpRMaGMAWc0GnpmZy7KIx2g8FYhBBhlLxpyBCsdsSTgFQum9R3N2Z8R2R5FCZPNonR5MLn053L1Epx/Du1OEQi2GyB5upTIFG7YlUEFgVIxXcCCuimTck8jpBb0CKE4y+fzHlQTL3mTpR1XApia152z9UNGmwmJ9UfO1XyNnJrJD1rCzKti3AHKeKhVNGEqJlNZUVUwDuGolZC0iSGh4wFshczSGW0OkMOnR1tWPTQKRLEvi0PJuAynBnU0I9Ag0RtCgQXhGUYvuRkuDmniPDKiaiXokMwepc2DnkZGwEE2SkEBCRQWROapRwbO8vZ0MNCU1i5gOXklBjsZRRgQzq+ms8yRFzGQ3zaKT6ewhnp30tupaREUz1EDm1dPbzXN0d4/snQIqBtcr3EUAR0R4+tDQjHD39GSPaB6D153RV48VvUdmmhbYOJ1BGUGhe/cllpaZhBgEKQyPiMgcTkpE1UScxAAbIPmcom/TtRE2QWKM+1wRk+936qP3kwCZBYEixUpACab0hFDngqlItX3dIVzWhQaGEiKM8BSQkNYaSmZREVmOl/SInhSImVUlxgyOjcsLeMSAezMiELkRXUbNTGYkm7sjM5lQE5HiLZal9dWLFhdnoucYFUtmepLK7hkUNR3VYIKekVt3S4ZrH6XfVipzk8hIoXLkrgI8mxeZpwQ1ganWMtWC4doFlNzw7hSohRnDoa0SaZJqCjM3yWC6iGq1RPTmQNFi8JDkoB2MQb/M7L3Tpg11A0fpnJnh7u5wIIKRGZFrz9a9tTwyM9NJEytFBBHs3buPDIMCE6OKjWGvUIehaKEV79E9JJnb5K5chUJu06ubD9riSihAEeGpIB8xFLiXTGgtCY4HULJMkhPhHT6r1lq1xbJ23ZdlXeradqZaBMXoYPNAaCR2tdZdGJv0yF6Stag0MNwzAINokGTk2sdoqSgUksmIiAgk3UN7bDhqRLSea/e+dbQAjZ7umcEMpGdvPUMHb4TMhEgRNQidAs/s4UFSTLSM/upmgLnRIQPMbXoTzBGER5KxmSCvJHXy655RaxXTupvLRcokUopBxBkO0cQx1n3sI6JkIiVEAiktsFCFBKJ7awtnTUkqgOKtS4/onZmgBQqUyYhOVT1RfpKZuCLbefS1sSWclghHuAt3JmUqQsq6dl96Og1mpi6jrRet5doDKmMUk2RntIge4SkhwTH/iNii+9atGN5gq35Go/VelTN+vq/okW2iM4tAiz36vOeVvHFteeYwM/dTJSMYojbp7O6WKKBRmkf30EVqt5wowmXpazbjlPuaIiRNVRhXM48REe49A72miGbC4O4ekZIgo0VGpDPX7suCNcM9erK1aD0TquprDw8TgZbWWjgjIqnDrkkNMNwpA4VO1QLZ2s0BBGR0bO4lASQ3sF6fBfXpfVXO1nO08eo8zwCmaXrNa15THvmiL37mPSvvXNRaaaXHSs3Z5h4hmUhG4YB6JUSdh9UnK04nMZ/XWkrYRuzMYG8DRYgMCXoy2QWAZpLRw505iBvMLFKoWHONltJz4MfN2XvrPaZp6t3pDOewR2aORy9mKvREuIcQRs/s299DJFwGM/6EHgy3fSpxKAgy5LQc4DnpKBVAyDY46O4Abt++/Q3f8A36df/u79ldv6Woy91DOOt+HyJm1RLiOebYeu9FVUikK6W1lgnVwhRPjCwc0HXpvUd6tGOLFqT0dcswY2l9dW89ltaPSz+2XMOo1SaF0ektfAk6OYwOsh6WaIGBrQWj+7iNQepW1UzfnE5KbksgNJKROSItRKASA8kadO6TQg1UB6dh5U1SVFBF5CoOjvOqevv27d/7+39/gdaeJkvMu7IsXQwmenlxnCeaKgj3YMB6WiZN13XZSBhRq6IWk91EYVv7urTsbiYBEp0h0dO6B4AxBpSSDpLOhiAl0bke+nJouTh6RIsYmggtqplwd2/Zewxmw1ZYInsOnlVmAAUD/zTTUmpGuvfcuMhBMKFjkDwzQ/R+c7s6tiwWSIEMrTyt3lDVeZ6RWSCT1Dmy0MPTZUrTEnFIJ4sQQqulTqWUWI9rNim1CCM7g0hRWLVJRO4eL9KDnoBCJD1FUCjhGRGjsvPwzFSAKevanJ4t2uXia8axs6e36C1PbAXNQGvhLSKYARIZCIaP6pxMsM6zZ7Z0otT9vpaax2VkEIGxekTFFJBMyRMUk6ONdBJZjunuE0MCG7BDUK3YrVu3Hn30UagWoMB2LFP3hmrMEtHnWj2PkgopotW0ktkzMlfBNVUyLTLTMz0HWuXNh5MITzGhJ5SlFGb37iOmr+tKUqWQEi2y92jRjx5rREcs4b17qsjIHsqAziMjKX0UBqJJHdtXkuwZ6/GgWoJo2fMyUsri0RkUS7lnYs/RoyGLk7mBI9t61rj5ls5npk315S9/OSIKUC4jYZOEljQuXNqqlgpqEipMLoeObL01M4a7aRkuIFvvhwUqHhFOS8kE6eyMdAC7GmyIxceEKFtEhNO9J4neIxbva/rR2TJdsiFVoBBYgTElEj0yepBCKEWgwoykhGhScqybgRDiwSVXh4jVYAzVD6IDTrqQYhgEwpMzx2l9AO9ryorYlUyl2Ote97o/+F3fhWIFUsu1Gxe7yTBrePaGxCpelRm9ZNG0zBCGkGkbc85EdXjW1r2V1kOuwLZARHfvQnT3OLItC8l5miY1D1nW1pZVpfjS+9K9ZfaUEElBaqcgGNFXhruva8tOQLWUHiTgCQ+mcIwnCLR7LhEO0IxiyejIHLqDe00wiEH5HFDwc7AIDOe48W9Ebt68+dDDD7/4xS8GWSB41Wte865nPuqPH8uBEmpWQ1YBM7MYjBqeggF1d49a1BAAEz2im/RMjxPmdipUk4jsrY2bFiKVRYTdY21sHhnZyJZ0aqrCgs4UH3TFrdZ297SN2KaINqjrvvGaJYk1U1RUDBEedEaKimpEhDBG01DAsWyF28oanvJPuR9IfjaILCKiutvvH330UapAoARe9ZWvv/7oI22Mig5kUCRVzGyyKtR+WPq6ZgQje+/eu7d13Eq0nh5Ceuu991HKMFIJSXrvjDGQqtH6cjhe3j0cLw/Zel969J45Ok8moyPmvrTuSYpCCziWPo3OjIwpe+YYJR8VZMroJI/5L4GYJti7BzMSI3peSSGvUAfeU7Fns3KftfJBRW7dunXrwQdGn6EcgDOc3XroS+488NRFf6/68dbOfNGKm2tr57fm5J1mdySAY9mVm5KXy+UFI9UAF+XEOgZhOGRnnkhxzwgkJ6MwczmsSJYysRe0qfdQGGJsBEFCYbUVuUuYYy7FZG7R0rf7WfvSwiGSIi7UXVXoGkktETIA0hA6c/imGA8eIFQESoR7ntKmq04P73NYJIuoCjIhxVrvVfX8xvWXvOKLv/hVr06aipYCeMYbvuHfwuUT7/z4+2/vrx0Pz8ylqKqTy+UB7lAT0Vh5iMWjFUF65JpiOhW1TKTJ4H+mAGob3BNFCk4FfQQzm3ffgsOY6I0xM5FkX5q7O6HNs8ogqtoWYbfRZXSE1KlMk0D60prH0A2qjHo4geSgNWgKEyAlFRizhlfUj/tGLa70a7uwhAimaUrw0UcffdOb3vSN3/iN46WiHHBiiWk/33jQ7/p+d0NzPR4OBSR19DNa7yAUdHe14p4RoUwunZdr2c9lqopc25qt7+puKrN4RISPsERNMntETyZIGaacKYRmokdEpKqFS0QM04utEZRBilike1I0CyUTCRnd/diIlVtJ6GAoHByxMhRJOEjRe4FvW2M1HJYAqGqebmaq4kx3v3bj+kOPPvLwww/HaV66FGw8k1amZju16/3ocM6lZl8uLg5mdnZ+Q0SOdy8unrkzWRnFjZmqSVt65+WOyMTNazevlfOnPvWZp596mgFRLaVER2amgxy7jYDBrHUCNigc4TmGTkVMi2Qig0AEB0KBpIAISgIj/K2Za/cEB4TTiZ7RiQBCEdCABOFC5wiIW+iI7cO2w0aZRB2EDHdP0TpNwXzwkYff/OY3f8u3fMtIwXrvRTZ0Ql73xq+Vpf36L/ycrSviGH2tBTANSus0FYhpLQyCMkp5pqZ7sFOX9dDjsjPQll51J2BrfnlcBEWSEYEUH3tRAq0FOSidg5cGQEEwmaLBoKiIQDKJECHQx/CGFbGSg3EbDGaDBNkYLRmAK4ZCURCKTCTo2KArPDs7Fd7771hPYKfBjbNr5w888MAjz3t0mqaxyWyapuK9l6kCdv3Wg6/9zW+aAv/0Z996LUpxUfFhSWxZVNMjwWhuk0XQ3c0zVQTMNYOxXi6SYhSlhjOd6ISCEAZ8BPZgeg7d0VPLhxSIkQFoD48IiJmZD9YZkylBSTCDQEdFJBISlJTBZVciHExqKFK2hqSDeZIUBaBubdMrV3VqABeziICpiKrggYcf+tZv/7bXfsXrRzodEaWUUqaKAZYLrj/8vEde+aq3/4Ofj76UPAQ7BYC6JyIyHZBwhjKGKQXFoGVCJ0Ffu1AjxVtXiqpKakSaWYRkz4iMPhojiW2IFJnIpGfLgc7ZBof3jCDHCofRU0vCc6DvdCJIbH5dU4KnZIq6jR4OuP1ZQyp6KnHwnENJmlnPgMjZzeu3Hrj9JV/26he88IVAGTuQMlMdZKQyVfTgPj/04Be94Y2Hsl91Pjp8/KlIb96WzgbVEhsd3yLRW2R3pEiIoiq1Nz8eWmvujcfLZcA10bo3jx7u6e7hbM03ZD2iRwxJabGNxWq61XRjwkZl7M9SMzlRUAetyJlBv8I876Er94ztihMvet9s/r3XZRs26Bmipc7T9evXv/G3ftMrXvEKgr33TVKqBRBRQaYgSymPvOBFu6//N9vTT3z0V37uupxzjWKFxY93F4TDI5SqRetkCSAyET0VIabZgmRbegSV9GggIj09I2Jde0TUWmuZ17UDXNfVg9tehFPTCcVGF0aG547IHH19jQiqBDcna2bOBKGqsg3QbfVdMkVtkNcGY1wGApG0qayrm0FEMFyBCAlVzR616Nn1ay9+7CW/59u/7bGXvCSZtU449R/VBgln0KPCA7j9whf929/67XHz9hEzsMuUVJuunwvqJHMSy9pa9yDW7uvivaevncH0TVKkRHAgT73HuvbeB3PdhCpitVazsmWGA6JjNvfmvizLcVlaa81jEGQTGDPNKfA8pd4ieeqSBjgaMBxlEEnSx9jrfYdhrKH0UkRExnRZJjNBwJm7/ZkWu/3Ag2/8zV9z8+ZNQLdlgaejjN46TAFULS15wY7d7Ndv68Xdunbxo07WWkopbN3q3NamRYqJaoGit35xvDg7O7M6R3BZOxJSisJ67wqLiHFNkdE9RTpEgbFPBqUIYKk9A4B098GthyjFoLbNOW8SkRB6MgAO2FOwwcQk7/Vv5DQIveFWAlBgQCNUJSKLSCmWmQER1ciAyo1bN7/8y7/8e77ne27cvD1M71mObThADi+ePqlMNtXzG3/oT/6p+sDzmp2tMjUaphpmHVhbWJmtzh5y92K588whGnf1fD24UiEFkMQGN5MSzu7pwUhEsHt0jxZ57AOCpUNSQWgIOtOJEIiaWBUrBBzihCcTqsWg5pBgJk6dG8rw7g4hdHS3qBusPI6Nx5ewsf43hk5lxNa4tjLNZ/s3fvXXfP///ufPzq8DiIjnlIoFyohUs1LGvG2mZCin+fzskcc++5mnc+1ztF0xTH4sx77I0pe4GFhxlZLr0jpkmqa2xuo9URJ5XNwlZUujNgOJlABUlJQ2fPqg8WUGow0yNpMqKiYDrhIlmIPkJSI6BgczKFAw1cEU9mQnAnQhqTF68WRSRtjEqRgkqcRYYBSRMCu1BmR/7fyFj73ksZe99Nr1myNG1zKfyDhXwpIYZLwtMhhnaEBF8fXf8jt+vvkT73p7rs8sy92WfanYt5IQE87zPKlcPH1nYRQt4dLZW881HINnkSkp2Ag6iMgew7NkbiWQJiUYQ14uTG7LGGLsLBps4WmuZsd1CTATLhQtKgxKhzvEM1vSwYAkxUeLEBanXbrj/ji8VBAqpZSIMCtaS5IQufnA7dd95ev/4L//XcP6VDU9ROT+RdS69kVk63gEEExhWCagz3v5K9/wW7/pkZd90XFJlUl3u74vkAJaEG3tdy6O69qZkoneI5wyVscES5lKmUQsExFsPlpV4bnlk9CSFGd65KhUCJVSRYxQJ8b5HLeqW6nszMjhmDTBAdo4ZEgqRENkkA0SQrXt3wYuD8B6G940s1rrYAq+4AUv+Nqv/drv/M7vfOUrvlhUAe29q6rIs81wmiaQXCUVmCAQZIhY9ES1l7329fOdu7/Wlw//019Z0PukG2IlskbEuijErKzLambpUfe11NljaT00WSBiNYPkWJUmkTEGvctsPdI9Y0y0MwCYWPcQMbWxOV2S0poHO1QCg2udnnRxbl0GJQLQFA4/JVBV9Ny64CNbS4ScAAcRKWZUrdPkzBsP3P7NX/e1/953/oE3vOENUPXwalOtlfFcCLVITBDIRBtVKgRaHRIVgSglXvCmN37i8OTlZz6Tn/rU9Yuj7z4yslM2ztiPOYC0szBA2d0ThBXvKVSHmqEhA+mMTkoxioaimrWMo8ApgUwBTM00c/S3LQXdB8RikTFK7lTt1JXhY9xLrNNjjCUCY+UsNRxIzYQSFDVAokMgKjqxGWAmorVl7K5df+RFL/6Gb/5tX/21bxoLEotNW1/2uYvZUHDi9N7vyhTIDbJOWHnxK17xxGte/en31qc/8UlbZgJpwCwHpwqab4SHJIYSRRCZ8JTEMWJtq0qBmiC3qVNH65eRg7JCgdrYGUFxCZ62OgUIKpGOZLIzeWJ15kCsmIQO0BzUE5VWIGMLqQ5SaGaqbQhyrXX1XsRa+LXrN1/w2GNf9VVf9eKXvuQ5cvm8PEDJ5KmzfbVfXwc32gkIEWv1FWrPvPddb/n+Pz994D3rut65uKsQpmf3fnk5qaXHCa0VJSyVnvRoFce2AgAlmCK29c8yRYwqSVA3P0ryuGWdmuTgFCfUM6jiERSESEs2hkMy4CoJOreOcw5r3RarcIB5o+7bMClErXOS09n5Cx97yVe84Su/67u/+9WvfR0A3pcofH5hXZVRiRRQN6aqJKkmIUhmkZTs8PWzTzzxg//xf+J9vfPEZ9AXiR7tOJXibc2eMharBAxqomOJEU2XZRk7WHsEMPpX7JHQkRmAgi1gpXQbLetRtcg2o5QsU1ncAwywJdfIIAIMLaPbOhKE0FPHT6SFq45Gf161BauKM28/8NCDjzz82te9/o/80f/0i7/syzKpVp9F+PtCmoWNIhHDADXHsnJETwfLzkY9IEDnuv/op/67P/Wnlk9/Su88k5d3KjzT194AWCo72TY6rCOCaSGtNYEF2D0TDCKYITpgCwpi69iLmXV4BnqOvQoKIMgEtZbmvRMhiEQHHCThsgnrqpYeCdnAE8e+121+BDAziJ2dnT3y/Bd81W/6Tf/hH/nDX/ylX7qR757tor6AZsWAnBCIkYIZIVT4WN4OKhoBY8AFso94/D3v+cvf++eeft975ZnP6nL09SCGwUtGoPcePvCjdOHs2nuHSEDcnZBOBJNia3ok0iRJJ1TVSonsJFuPHimmKbqt91dpGc4MiA+aqEhEuM73ujWnbSL3ED7TiLBS6mQka62785uvfvWr/8v/+r+69eCDL37ssYCMVYX4fDb47B41hCMEC/y0DNAgQoVzyy0VMFCwZhbVZJ+Ij77j7W99y1/8+DvfPh8ubV3jeOy9p8Iha3iPTO8yCIC1LMc2ulXdIwWRCMhYdzE2D0WeOIymRRCQ3ryHwwqhwYE6YNigMzsxKKMepBWc2jM44S0UREQKSilJ1lqlmJk98MADX/6Vb/ju7/7u3/TGN6rZ2Ko8pr8+V614Xw9tHGUDx2z77o17by+Sq2stSMAhgp2pe5ZSIHzRv/Hq3/Id3/qLt298/O3vPHz8cQtBLgmGpiscPV2mhFJ6lT62qwjSJKGe6RlLxBjVJ5S6NdSDVFGCLnSI3Adybq5NBo88t7mvDQfVq97f9sPI0UE1A6B1mub5+c9//mu/4nW//Xe/+au//k04CRhigyUvn9/ynnWUbRV+QgS2feEIEiFQnWzTrHEkiug25VHmL/nqry7Xzj/wkpc+/q73/ZOf/3sQi76M/FACajI2pEekWVnaGhQRXbpTxYWhiPBBcQnSM6zWTCKz97FrZsvUqcbxhqmO9VCA9gxCVZVCUWTmNE1bpSKFAphm72Xe7fZ7Efn63/KmL3n1q7/u677u9W/86pNCyNW9fV5JyWkRw70zGVfd/o0+OCR9slJ91qgP4LGUOieYUAOF/PC73/2zf+Nv3Pnkx3/97W/H4bBe3GUkna21adpZdBE5rMuyrlBxoru7cPFepnkNR7HmPcBpN2dm7QjweFxpRa2K6dI6AC2WgqsRquQGK0E3/pSqumeptZTSxx47tWvXr7/mda+7fuvmf/SH/tCrvuTLAGCY7T9Tg76QjklL2oi2J4Y4Je/nW9pGqjuRDJE5ApXWEbxVhbHoeviz/81/+9kPf/jwxJMXTz3dMxqwrOuNFmPfS+/dIzyjR/ZwqqzeYdq8aS1Wy+FwKLXCJUHREqc9+WqVZPNea6VyKE6AalVV607NbLfbMUWKZWbrQfL8xs2bt2699OUv/x/+p//x7MYtbtKz57inf3FJAZAjOb5LAbH1OiigDHLffXFh203COUMSQAUUClc4hoTXWQWt/c0f/KG/+7d/9smnnlq9h8iNFq21dV1FxN3v3r07Wbm4uNj2g5EA6mS9dzOD6p3W3d3q7GSZdlrqsixay1jLFhE5VnJOdX9+fZ5ntaRgEC8uL45lngB95NFHf8fv+l3/wR/5wwjA9OoLP3rvpdZ/OUkNYYVBKuTq22i4TSLkSZU2ompCCezowOC0YMws9KAUUUFwLcBycTe6Czm2EC137nzfn/3exx9//Jmnn37yic9kb5PaVOq6LIjI1vfzNM9zMet9XS4Pl7vp7Pzaxx//5Lw/G18YUEotpQSjWvEMM7tx48atBx68devWNE0f++RHlmMTkec///l/9I//sRe96EUtYr/f7/bndZoSBFXLvRzqOQb4z/fqzxZWL5ACO33Zz0Z5lQH9MgQANXUTmXmqGWQAiTC18YUpSYhiiV6tAomMoqOM4oc+9KExzVREvTUV0QxJRlu/93/+Mx/89fcr2dYVAMnHD3dVy1t+6If3165DxlL2Te/qNBDqLDbVWrWWUSSMxZxa7LHHHqu73eZMgLFn5CoDiNPqvt+QgJ4lrM42AriMvRBbgjr2yALJbepTdXB7MTp9kmOuipEqIjAEUCQIKjJRxqAVw1NLUQEiQiGi2/o0AAh/x6/+o8vLu4fDwUzM7Hg8mhRPfvM3/TZM0wBzIDJIVWq24XqjdD4B5MwU1YzAaTNdcuQWkhzXuaWX8fm2vH9uPnXvpWerngSbAEIF9WprxtjgpoREIkZqunU6muK0yiuT3SAm2tesZUqHKoZBa0GOvasEE5mw05nM3Bh4MsqGADTQASh0lwYSVkAkRbRs3+0CKu7dbY6p8XvzEdttZW5PdHA+rgTDz+k+XInpniyeLa8NqLn/Dc/5hX99/DOOf4XvZPv/3/GvhfUbOP61sH4Dx/8H2OpnCgcMq40AAAAASUVORK5CYII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6146" name="Picture 2" descr="PR-169: EfficientNet: Rethinking Model Scaling for Convolutional Neur…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9" r="6571"/>
          <a:stretch/>
        </p:blipFill>
        <p:spPr bwMode="auto">
          <a:xfrm>
            <a:off x="3923928" y="3212976"/>
            <a:ext cx="4673600" cy="2987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Download ImageNet Images by WordNet ID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03" t="23064" r="13122" b="31030"/>
          <a:stretch/>
        </p:blipFill>
        <p:spPr bwMode="auto">
          <a:xfrm>
            <a:off x="5148064" y="2060848"/>
            <a:ext cx="3000264" cy="744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Espace réservé du contenu 2"/>
          <p:cNvSpPr txBox="1">
            <a:spLocks/>
          </p:cNvSpPr>
          <p:nvPr/>
        </p:nvSpPr>
        <p:spPr>
          <a:xfrm>
            <a:off x="827584" y="1412776"/>
            <a:ext cx="4176464" cy="23762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" indent="0" algn="ctr">
              <a:buFont typeface="Wingdings 2" pitchFamily="18" charset="2"/>
              <a:buNone/>
            </a:pPr>
            <a:endParaRPr lang="fr-FR" sz="1050" i="1" dirty="0" smtClean="0">
              <a:latin typeface="Calibri" pitchFamily="34" charset="0"/>
              <a:cs typeface="Calibri" pitchFamily="34" charset="0"/>
            </a:endParaRPr>
          </a:p>
          <a:p>
            <a:r>
              <a:rPr lang="fr-FR" dirty="0" smtClean="0"/>
              <a:t>Réseau</a:t>
            </a:r>
            <a:r>
              <a:rPr lang="fr-FR" b="1" dirty="0" smtClean="0"/>
              <a:t> </a:t>
            </a:r>
            <a:r>
              <a:rPr lang="fr-FR" b="1" dirty="0" err="1" smtClean="0"/>
              <a:t>EfficientNet</a:t>
            </a:r>
            <a:r>
              <a:rPr lang="fr-FR" b="1" dirty="0" smtClean="0"/>
              <a:t>:</a:t>
            </a:r>
          </a:p>
          <a:p>
            <a:pPr lvl="1"/>
            <a:r>
              <a:rPr lang="fr-FR" sz="1800" dirty="0" smtClean="0"/>
              <a:t>Transfert </a:t>
            </a:r>
            <a:r>
              <a:rPr lang="fr-FR" sz="1800" dirty="0" err="1" smtClean="0"/>
              <a:t>learning</a:t>
            </a:r>
            <a:endParaRPr lang="fr-FR" sz="1800" dirty="0" smtClean="0"/>
          </a:p>
          <a:p>
            <a:pPr lvl="1"/>
            <a:r>
              <a:rPr lang="fr-FR" sz="1800" dirty="0" smtClean="0"/>
              <a:t>Récupération des poids d’un réseau entrainé sur la base de donnée IMAGENET</a:t>
            </a:r>
          </a:p>
          <a:p>
            <a:pPr lvl="1"/>
            <a:endParaRPr lang="fr-FR" sz="2000" dirty="0" smtClean="0"/>
          </a:p>
          <a:p>
            <a:pPr lvl="1"/>
            <a:endParaRPr lang="fr-FR" sz="1400" dirty="0" smtClean="0"/>
          </a:p>
          <a:p>
            <a:r>
              <a:rPr lang="fr-FR" dirty="0" smtClean="0"/>
              <a:t>Output :</a:t>
            </a:r>
          </a:p>
          <a:p>
            <a:pPr lvl="1"/>
            <a:r>
              <a:rPr lang="fr-FR" sz="1800" dirty="0" smtClean="0"/>
              <a:t>Liste de 1280 </a:t>
            </a:r>
            <a:r>
              <a:rPr lang="fr-FR" sz="1800" dirty="0" err="1" smtClean="0"/>
              <a:t>features</a:t>
            </a:r>
            <a:r>
              <a:rPr lang="fr-FR" sz="1800" dirty="0" smtClean="0"/>
              <a:t>           par image</a:t>
            </a:r>
          </a:p>
        </p:txBody>
      </p:sp>
    </p:spTree>
    <p:extLst>
      <p:ext uri="{BB962C8B-B14F-4D97-AF65-F5344CB8AC3E}">
        <p14:creationId xmlns:p14="http://schemas.microsoft.com/office/powerpoint/2010/main" val="535451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27584" y="312738"/>
            <a:ext cx="7024744" cy="1143000"/>
          </a:xfrm>
        </p:spPr>
        <p:txBody>
          <a:bodyPr/>
          <a:lstStyle/>
          <a:p>
            <a:r>
              <a:rPr lang="fr-FR" dirty="0" smtClean="0"/>
              <a:t>Réduction dimensionnelle</a:t>
            </a:r>
            <a:endParaRPr lang="fr-FR" dirty="0"/>
          </a:p>
        </p:txBody>
      </p:sp>
      <p:sp>
        <p:nvSpPr>
          <p:cNvPr id="3" name="AutoShape 2" descr="data:image/png;base64,iVBORw0KGgoAAAANSUhEUgAAAeoAAADnCAYAAADRhBVQAAAABHNCSVQICAgIfAhkiAAAAAlwSFlzAAALEgAACxIB0t1+/AAAADh0RVh0U29mdHdhcmUAbWF0cGxvdGxpYiB2ZXJzaW9uMy4yLjIsIGh0dHA6Ly9tYXRwbG90bGliLm9yZy+WH4yJAAAgAElEQVR4nOydd5wdZbnHv89p20u2p/eekJBCEqSriCiCggIWBEVFEfSqV1FBg16Vi1KuBWxIE0RBRZrSQkiAJJBAeu/ZzW7qZvueNs/943ln52xMQlC4cHV+n8/5nHOmvDPzzsz7e/orqkqIECFChAgR4q2JyJt9AiFChAgRIkSIwyMk6hAhQoQIEeItjJCoQ4QIESJEiLcwQqIOESJEiBAh3sIIiTpEiBAhQoR4CyMk6hAhQoQIEeItjJCoQ4QIESJEiLcwQqIOESJEiBAh3sIIiTpEiBAhQoR4CyMk6hAhQoQIEeItjJCoQ4QIESJEiLcwQqIOESJEiBAh3sIIiTpEiBAhQoR4CyMk6hAhQoQIEeItjJCoQ/y/gohUishS92kSkYac/4mDts265StF5GERKReRtIhsdOvPFJHNIrJdRLa4tjaKSEtOm50iMldEponIeBGZIyKbRCQpIteKyKkioiKyX0Qirt3JblmDiMwQkXUi8ju37g4ReUpE/lNEKkTkFRG55AjXpyLS5T6PiEh5zrbniMi4/4M+P0VEjn+jjxMiRIhDIyTqf2PkEJn/GSIiF4vITw/abq6ITHO/t4rIChFZLiLPisjgnO1URG7I+f8VEZntfs8Wka+43zNFZJE75pqcbQ57bBG5SUT2A6Kqk4FJgAA3uf8twMM5+33U/YwD/YBpwJeBKDBcRK4FfgxsBB4D9gA3AXcApcAFrl0PyAdeAhYB1wFvB9qB9wPnAgeAMmC9iKwHfuvazQPeDWwDTnckWw2MBG4DHgd+qaq3++etqvtUdbI79s+BlKoWqGqBu47dTrhYClwKLHD9Xi8iV7lrP0dExolIsYj8wgkWS1xfzjjUs3A4iMgpwBzgTyIyS0TOzFl3sYj81BG5L9ysFZEf5Wwz+aB97hCR80TkMnc+r0nQOER7Pc9ViBD/qoi92ScQ4k1FlyOEHojI0ex3qqrudWR3NfAptzwJfEBEfqCqe4+w/53Ah1R1mYhEgYyIjACecucQAxoxYvTxPPBptz4CKFAJTBKRqcBxQIeIPA5kgYnufBqB0ZhQOimnvWuANqAKuBeYAowAPuP2Xy0iK4BCYDpG2IUYwfZzx08DnwUybv024B1APdAHWOCO1emu5XpgFkbAjwD3quqtR+gn3PV+CvgPYDgmkDwHLAFuwAQPgNVY3zcB38GEmAFAhzvXoe66vi8i7wC+C1yJjQHi+v58Ve0UkXrgCWC867NWd4xngYdFZCLwVdd2FHgAmK+q7xWRAuAVEVkAXAv8CJgmIn8DbgbOBt7r+uj9qrpFRNpVtTjnemOqmjlMd0zGhK7HXq3fQoT4V0GoUYf4Z7AA6J/zPwP8EiOVI6EGI1BUNYsN+BMw7RfgnUDDQfu8gGmoYASSBbqB0wBfC/8zMBA4HShy29+CkYkQaOFgJF6Eac/XYcT+6ZzjiTsnsPckghFzP/fbc9tEgIRbdyrwOXe8fLe/T0BzgTOAZuAy4DlVvelV+snHn4BvAfswsnw/prX/3p1HFyYgTMfIeyDBfSly55B053Waa+cbbrli/f5eoE1EPLfvBZhgEMWsBeUYqX/A9VcpJuQccMc5SUQymKVhJPAr1z83AJdj9+syYC0m8AwCNovIuUBMzMWgro29IvINZ7nxzf6rxFwb3wHOF3NX/M0de5zTzjeLyJV+p4nIg86SsEpEPp2zvF1Eviciy0RkoYjUHuV9CBHiTUFI1P+GEJFvisgqoMgNgutF5M+H2O4rIrIW02DuFJGLDtrkDKBcRM7LWfYz4OsiUnaEU7gJWCcifxaRz7hlj2FEej5wD0bmJwEnYqR3K0Ya8zEtNosRRz9Mm44BFwND3HYl2PP9E9e+YuTjI4+AwCvobV3KuO19zV3d8nROWz7R485lv2vrOoxE1Z3D5zAC/wpQhxHeHOBsEak5Qh/5iAMLMa2/FtNIwTTad7lj+ue3E9O4fQ3Yy7kWcb/BtH1xn0ICrTyCadJ+/5Tk9Mv+nOvP5hwzhmnKJcAudw4pd4zh7ncaWA+swSwX4s4N4AqCPs64NjxMCMjDLAebgWFY/30L2Atscm1dgVkp3oU9B98WEV/g+4SqTsWe3ytFpNItLwIWquokYB6BRShEiLckQqL+N4OIzMK0pymYJjsQOEVV3+82UbfdZZhmexywGCNHXxt9RkQaMP/r5tz2VbUVG3Cv5DBQ1e9gg+cTwIeBAuA+YAZmRt3ulr+Eac3XYiZPDyOEz2CD+BbMfN2GkYCHEUI253DP+5eOaWM+wSim/fmEEc1Zl8q5Vp/QfOKOuP8FBETdDHzRfRcDH3PnkMEsB89gWu/pGIk2Y+bvx0Sk5HD95JDGyPBEzKowFyPNL7tz8IA/um2rMEGlkEDb94WRKAHp5rollN44yX1nCAgc4K8EFo96dz0ZYBRGmmBEOoCg72KYNh4H+tLbQuG3NRoTxLJuvzq3T637PQtzcUSB32CmdP9aF7jzGAVc7dwtu92+YOS8DBN0BmKaPtj9fcT9XoL1WYgQb1mERP3vh77AXlVNAqjqXlXdmbN+H6YNfQP4rCPeCmCbqt7ptjkVGAwsBY7N2TdfRN6FDYSfdO18XkT2YEQ/HkBEhmAD5TXYwB7BiLkKEyD6Ar8mGED7Epia+xMQwRgC8/U4zAQ9lMBMDSaUgBHSiTn7RjBSjRD4af33ocdfSm+NNZfUWjGi73LXeR6w0p1nJxac9gBwt7uOvao6F3gROAfTup/GgrR6RasfAiWYUPIl4ATMR60YUUeBD7rtMpimHyHQpH3TtGD3xf/tI1eoAROSwIg0l6jfn7NfP9e+38d+nEPSXb/vovDcOYIJTL6Qk87ZxifVAiwY8Beu7Q9gBL7MLY9gwp2PFzEh8h53zheKBTxmMVP6KZg7YJbTnF9x7QGkVdW/l75lJkSItyxCon4dIYdIB3qV7S/zzcmSE1l90DaPHaqdfyKi9wlgoItOzhORkw9aPxkjtFJV3ezOKQ/YcdB2T2EaznDgBheFHMEIuNB9voINhOdiAWQXu+3mYSS7F/iaa++L2GA63S27FCNAn0S/RW/Ts//bw7Run3AKscCqXHMurg2fHHD778lZ57ebC81ZnyHQXHHnttgdNwq8DxNaku44+cAGzBc7ikCD6wIeBa5X1a9h2undLkDucLgGeBkTXpow7fBAzvpOd65dBETtWwL8Zyf32koI+u9gkvpYzjXnIje4K+7a9d0bPhnnYf3h34tcIWCH+x93x/TX+e1G3XmfhQlczdi9bcP62V/vuTYUeNJds2JCzwk5xysDml1w3BhgJjBARB4DCkXkZRH5Q841HBVE5EqxTIV75P8oPS5ECFQ1/LxOH6A95/edwDdfw75zgWmvYfv7gB8AEfd/KPCenPXnYAPY2JxlQzCtL4oRo4cN/DcDV7lttmI+uwymMT8HTMlpYyum+SqwDiPJZuAqTMNMYcRR635nMS097fb5EaYhpdz2q902HubfzLrjfI9AQ1uLmS+7XRttmNk+7c5zN739nF05/3M/2cP89wiC03LX73ft+dstd//XEQgLLW7/NBYAtw3zs64GVgGfep2eramY6Xu1O48Wdw4N7n7c4vo9i5G4fy3JnGv1CEz+mrN/7vqWnHVJDt2P6o7lH+OFg9b5keZp92zk9nfW3Xu/bf9eeQd9/8lt5xFYL+Zi2vNet9+zwP+46/0e8AXs+R6CCQ1/xVwiD2LCYT0mCLS7Pj0FC3y8I6efY69yH9YCA9zvO4Dz3uxxJ/z863/e9BP4V/rQm6gvA25xv4cDf8P8YfOBMW75bOAr7vdczLQXwbSnPW5ATgGnH3Sc4ZgpNHqIcxiCEclWN2DOBW526/7HDXI3YYFgu9x2rVgQ15XueCvcIDwMC+JajJHOta4dn7g2YprSRTnnvw/odtv9zQ3I73Tt+oP4lzHfbS7ZptzAmcaEB3/Q9lwbuUTT6bbz1+euy12WSxAef082PnF0Y37WrxL4lj13fo9h5NCF+b99zX4pZpadB4x6s5+9nPv/DHBGzn1aSmB12OB+fwXL4a7HrCJ+wJfn7p9Psu0EApbfHz6x5vZvS842uSSc+1mS01buZ+dB96jDHXe5e7463Xkuc/+TGPn7QWsbMXLe7b7XAyceol8+Adx1mD67GHgIC/J7FnN9PI29hyuAs912Pyd4P76JCXJbXB8Px94fX5C6781+FsLPv87nTT+Bf6UPgaQeBe7PGTCfBka63zOAOe73bHoT9UzMNL0dyHPLtwPjDzrO+4A/H+YchrsBbzdmcl2PkVAcI/Eu4D2YNp7CSDHpBsilbtBchQWJdQKXuXZLMe3kGDeQZjFi3ogR/hLgZNdWxu2Twghi9kGDs0+88zCBxCdR35T8R3oTb67m65O9HwjmE0eXW96BadzZnGNpzv7b3O9uLGJ4hzvPr7t742GD+imu3774Zj9Xr+NzOYSAqK9yz1bG3cOzMfP8LAIBqh2LNVBMmOty3x6mpe5w/biF3sTtWxzacu7Zd10/d2AasC8QXeCewTYCwk667R9026fcuf4IEyzTmEDRgZFpJ/CCu8YzgacO0Qc3Al84TP9cjAkDFe5/DHP9gFkrNmKFdnDHr3K/7yBHo8aEB/+9LX+z73v4+df5+A9fiNcBIpLFpO3+GKmdivnv9mCDl488VR0rVpGrXVV/JCJzMb/nSmyQOMu1uRUzie91hT1udO2XAJNVtdHtuxTz0c3HJPs7VPWTIrIQI9eLMJP2qRghjsCqZCWxAXOF298nvB3YAHoaNjD6AU87sSjcAkwIGICZGbdhUdW3YH7iNGYdaCAIGAMb1Ae7/12YANGNaTEeQUpUrt+4FfMlptz2KXoHLCm9A5/I2Vfc9eS7tp/Ecqb7uPOf5q6z3LW1hMCH2wR8WFX3H6Lt/5fIeUbj2H0vx3zfHyCIEu/GTO3Nbr1gwli1W1aB3YOEW+f76X1kMLLLvZ+7sHtYgN33fEyrfxtB4Np+TCDMw4LtPIx4l2KBiGuxe3OcO8ZOd+wuLAd+AVaQ5iOYZhwDhqvqIOePHqeqfuR5bp9cDJysqpe4/3HM6nSSO4dxwGi14ixbCd7HO7CYipg7hxHYe34T8KCqth/5boQIcXQIg8leX/iVvgZjA9jlWB8fUFcW0n3GHmb/F7CI2kEut/kWHCG5weMnWHTxu9z238/ZN6Gq0zDztocJCrjvnViQ0GBMSzoFG+gWYkFbSXfcT7p9dmADUF9sAN2HDbQLCXJgFRuo/RziGoIgKrDBtxEjvK6c8xxCEDHspwzl+obBrAu+iXsbQRqUHySVGyWdG619t/v2U66ecMcpwApw7MKsFhXu/Dapahrr16+palxVZ6rqeHefzvhXImkAVY26axuvFg09CxNcSrF7sQ17DrPYc7Pa7fp9zApTjPXpXGAsve9biuDebscivfdg97cP5nb5KPY8CRaVnXAfPz3OD247AyPxqDtOBSZInkdgEbkDi+ofhquKhwmF/vM+JefStxIE1h0KHTm/P4IJJVPd+xx5lX0/4rYbglmxpgEvuQp7bzj+r44T4s1DeIPfAKhFml6Jme5uAbaIyAdV9X6xGp3HqOqyQ+x6GybFn4IR7kkYAV6ADYwTMI0QjBRPlqDm57Mi8h7MhBcFfigi3yeIsM1i0cL7sNzVViwq9rcicjkWhf1Dt+9IrOTlEGxQ/AhwFzao7ycgzoHYwFxEYN7MFf4EG0A7c/ZJYcU7Pkbw/PVx5+UXpPBzeQvdOTRhJkhfa8vVtg+4/T33jTteIWZJ8MmnEdPGkm7dQ+6Dqs7mdUbdM0vrztH7B32Q+4Ynk4WVLy46dyhQ/cHkrGiZFg5efWDB9hXN86YRKd2cX3bpBEBOnfv5tKDZW94TWT73mEj/GV3dy37dtLu8XfPrJyR/0wI0Jo+r2qJ98uqBzU2nTu7+Z89TLTXvQ7nLnKUn62ufIqJYXME04D8x0lsIXIjdg//GfLa+AOUXoqnEBLcGjGjrsMp1vl86hj0PXZgP+mvYc96A3avBmNUjnyD6f6/7LsLy6Q9gQteVWJ56FrNYNbkypn5U9lPA5e4dmYsJZ7PcuifcdUbdtXzEtXmZiIzCnrvfiUjjQd3X5tb5ZW1HYf76r7k+/YWITMIExQdU9dsui+LXbv8oMEFVRaxM7KddH24EPubGkbOwMr0J7B35iKrucvdoOCakbHf3IsS/KEKifoOgqq+IyHLsBfoIcKuIXI0NAPdhA9Oh9rvRVfW61O33WSxS9VlglarOAhCRUqw840ZsACzBAtjOxAavcrd8qftfRRAoBEb0J7h0qcEYkfXHiL4GM3Guw0ygj2OEnMEGXF+LOhnzxZdgg5GvTePW12DR3805y1vc/x1YpDr0Npv6JlVfK/ZJOtcc7ptaOwnIWbACLP617XH7+H7Rc9z5t7t+GEZvTf8fwl03Dii7qLVtOjB5ZPed49PEj0mPL+9gQNGJLzP9+Q9y39sSic4eIaSL1NoyCscURIvTwEg03U5PuU+7Nck4zcDUqGoncHIUbwOuWIfmR5uAujP1oWefnnPu0M7OkqeWLD6nGVh2affblwBrB1x3osc/AVU9eKKLDixA6gzMtXIaRpK3YX3oz6w1F7unAzASi2PEWojFIxyPPScD3fbzMXLLw54VX2CIYu+HT3K3ERSrWem22Q/8XFVvEpsIph17r7YB14mI/2z5SGG511dglpcud/xr3PeDGFEOwVIUH8TevUWYheBC905vzWnzPiye4Tl33BHY87oEm/Dll6q63wkAT4vIMaq62LWPiPwQC7gE+JOq/sot/y/MuvUT1/ZMNTa/FAt4/LLbZxxwgqr+089xiLc2QqJ+HaE5Ewu4/2fl/D3jENvPzvl9CoCIjAZ+q6ob3P9fYqS7DqgWkVmq6ldkullVP+V81F9R1cUicj1WPOQRTCt/BCPQC7BKX8Pc8v7YAPRtzHddhxGfX9Zyn/vdjQ2yZ2ID6V30nsghj4BAS933AffbL35RnXPZ1Vjhjib3P4Np4ZWunXZMGPB93LUExU58tLk+KcpZlsXIf4j7vRkTOs5017oDS9e5WF2xl38Ey8dPGRLPdp32+LEy4rYzoucmKsqjF7W2DQcYKQ2bVuuQ4dKcmsuAIvZT4T8PFSJeWjUS75RkJwrxiO9i1x4LhH+BXQmr2tXHM77tIL8dQCFDfrQGYBgbS4BBqVThcOBkUWlw19l+18c/+5c93Ts2ReKjn0oUv+ely39+2mvWvA/3LIvIE5hGvFBVrxaRH2O+YzChzsPiEIYRTGSiGKn45mO/CtlM11Yau8+fx8h9oNvWz8ef6baPEQh9cSdQlNFbSOuPWYtOxwQK/zmzrrRj+O6gMVigZwVwO1Y7/S5V3UWgbSMipxLUEbgDCz77kao+LyIvEbx71Zjb4D2qus3VSfi0O+++rg+WuzbPx0zzp7t2JziCLsfcC4+75QOA34tIX0yA3ZJzPQ+FJP3vgdBH/dZDMVZXe7XTyMcBs1U1hfnn/tuVRVxKoMn0QFVPVdW/YYPXRzFt/OOYv3ALJo2fg/n/1gB/wCT8ORhZz8MGzrdj5su7MR/mSkxLiGLk+nssKnoJvaOqIQhAOlSAl18dyyd1PzXLH+z94hkeQZGLAwTPqtK7iId/3AxBcNyXMKI4Extg/6Kqx6jqha+VpG84/70FN5z/3vf+9NOP/c/PLpuzuX7AqXcDt81Yp+8CRqVgWJtIK8CsyOrdAJG2dAygk8JKABEkkejcC9ApySRAPJLneNmzPlLt0YK7E1arujKbFYBmLe4EQNiFK4wyhM3VAK2t1RGAIs2rt2Y0vq+74YPAtyKxftcDzT+7bM6Tf3nvNZeuGTN21Gu5dh+5pO1IbAhW/WsDFsDlF47ZhwmFA7Bn6L+xe3sLFmUOJvhtwwRPv4DMAexeL8cEQbD7+jxm6fGFA3VxGI8DEaeh+nnsXVg1vSZMiz8P06APrrzm41zMInUA6Keqiw6z3VFDVfdgUegznEb/FeDtqnoMVuQmH0BEJmCZEBeoTUoDJgB8XlUnYiVzfevUT4CfuuWfobfVKtevHuJfGCFRv8WgqktU9XhVHefI5QPqpoxU1aVY1bAVLhjoVy6QZDz24ueiS1VFVQdiQTj9gEuwGaa+j5kT/cjc+7CBdQcWMDQPG8jmYwOmH0yzz7XdB9NmR2B+smaCSlgQEGhTzn//26+I5RfleAAbfHwSSWCkm5+zn69tQ2/Neic2sPs5tVksV/gz7lpOUdWxqnrxwf18JKy/6qnC+qvmX7j1q3PuxkjoYS+9+Xhg6K6aKQJQ1smoiKdZROTFgvzNADMjq5MA0pUpBfCI1nlEsgD5+e3NAB2SzADEIgl797RHo+4hlO64+Xors9kowG7tY9W7orLP7ZOqZVc/gJaW2j4AtVrWBZD2kus9vASg0cSoEa4f31G9d9l/AOvWjBm75pufHf+liXdOPOa19EkuVHWHqp6lqiNVdTjwO2ze7KGYlroJu4cPYES7H4tLALOw1NK7RvxK4HJVnY6lBoJN7uJh9/E89x8R2YIJloXAe0VkNWZyH4ZFiv8QS1+8BosOzxXM/MC5dsyqdBWm0fqm+EbgnSISE5t3fYSItLtreVxEHnDbTRKRBU5Q6es3LiKFWHW6TZgg2gG0iM3O9W63Tbnrr4scsfsoARpd0OhHcpaXEcwk93FC/FsiJOr/f+jAzGS+5nmoKSF7wZnKqzCN8+CI1l3YNJG/sk11rqr69bGzqvoZLMo8D9O4wcyFN2Iauj/No5/f/AuCtJy+BL7lbZif3bf5VrrfH8YI29e+0wSk32MNpnd08X5Mayp117IIG5AfcsLNZFWd7vyBR4Wn5wyP3HLLRafOnj373vvzFrwA3BuLxD9akz94K0AmtbwToLOwdgR2YsWjGtgAMK+w4ADA+Mg2M8Vn1HzOIrE9VDcB5Be0tQN0SsoDiEncvXvqu59yNGoj6oqslwDYqRZjp3nRdoAYmYaI08TbWqsGAgzIVhYD7Es2uij12EaJFFXZjt6e8gMbxmIdOOrZCXIVsGzinRNXPnl93eXMLushm9cRBZjVpT9WTKcLq4Dn4wQsqNGHT6j+fb4P83cLpsFvc7/XY4Fr3VhMRjv2POzG+vB/MCvPPZhgeah5rfOx+IoI9ix/1y1fjz1XyzHB9ly3/E9Y5Lkf7HgMZlafhcV33OdiPZZgaZFLXLDoK5il6F6CyWHOdvv8Sqzc8FK3/BrsOX6ewLoEJoDfLyJL6D2ZSoh/I4REnQN5jbW6j9DOVhGpOsTy94nIVe73HdJ7eshXa/PXOXWFH8OKloAFq/3ObXOOiMwSkQeBArG5do9xtY5LsIIR12DS/Vki8jts0LgT064Hic2uBUagaeeDe4EgeGsDZo5/DNOCEwSD6AFM6vdTbbKYPxnM9ziLYNYkPwdXsQAzCDRuxYQP//nc65b71auS2EA8F9NgjnPXl5urflTo++cXa+ueWfqtnfRbMGz44huBC9OSnbRX2jYBjCk7zqwZmSYLTpJIbVvxgE0As9Z4uwEW5+flAdTQ3A+7qEpS2WaABgbuBSjIb+sG6HJ8FIvEXT/0aNQ9RJ2MmzBTmc3mA9RrdRRAC6IpgFJanIVFGrPZRBlAf69iMEBD53pL54vV9kQoF3U0rhMn9LQVsLylWKoBRLX2lM6um4AdzC576O1f/9XpQ6569DWPCS7WIu1+b3XR4l1YMNgugolR6rCshU9judxjMCL1UxB/hz2HimUF1GKR5rsxC04W81dfiz1H92LCYAqLl3gSu84tmGa9z49cV5sQZYU7jz3Y81fvjl/ltF7F4hj859GP1/gDRt5+rMVczBz/BCac/spPu1TVnpRJVb1YVUep6tudZewOVb1TVUtz0zXdtreq6lBVPU5Vr/CtQKr6F1UdpqpTVfU//VgWVZ2tqv5MYiH+xRESdW90uZdnAialX/56Nq6qD6nqdf/gvpeqqp/Teh9wgYjkY9L9bLf8HIyIX3H/qzAp/feYyXsY5pvegpklKzHpvRvTENZhKSxrMPP2lzCz4DKCoJtTMULODSIb774HEJisO7DBtNCt60uQMw29zeS+v3ofwRzIvvbuX0eCII8azP9+gjtOHRZAdN9huu/vMbts+se+8YMfJ17c8wKq376Pj3bFYslJBQUt2wFeiW2uB6gpGDzEdvAGepndmwEa62bWA0zerHGAhlhsIEBMvP4ldLQARFrTDQDbGdwGkF/Q5gF0SzoKEJWYr0n7loS/I+qKrFcAsF1r8gC0yLTwWpq6AFKp/J0AojQVklcNsLNz41CAaGJMT655v6YFPbECz04Uf65qpnYnV8VdsZEOzR+xSfs9DqwffNWjV9Q9s7RXMNlRoMDXEJ2WmFDVboyUH8WI9h2YsHYbpk0nMDI8C/NjX4AV5olgAVs3Y8/CaLdesRiOKoKgsr5Y/nQLphH75V9fwOZK3yMirzgz9TGYcNDpjjEWuJ7ec1JfgpXN3Y4JCNC7NoBvOn+nqk4hnM86xP8BQqI+PBbg0mYkZ2YrEanyUzREJCoiP3Ia+HIRuSJn/yvEZuhZ4TRaRORiEfnpwQcSke86DTsqIreKyGIRWSUi1+Zskzu71gsY4a4nkPL7YL65t2OmxlEEhVE8jNReUtUmjMgV83/9FdNcPooJJ8cD16jquVjedg2msZ6NkfNjBFMTCkFBDH8iBn8u5yKClK4MZlrfQJBp4Js4MwSRrB0Y4SYJNHgPM5n7pU67sbSZyzBT90hVTahqrar68yIfFhd8Z/xpx94x4dEOkTnfjt05VZRhkZ2dS15m2mhPItkhQ1/ZDLAjsm8IQFSig/sk6jYAZJPLdgDsrTomH6DmgKWXZUUG7I9E9gFMiWzYDiAtqQMAOxhkPuq8jihAUtIJgIhEHZGqT6I9PupU3ALq+mSzxQANWlUMoMWxfIAhzr3b2VneDj3rXrEAACAASURBVFBI3g4AT7P1Xdn2WkCj8ZHm81fN1jUtHOc63Ht0eqTH3Pz55hb/PvKb7Bm+WXW4FkQ/DGyve2bpf9U9s/TvLEOHggaFVHwtMeWW/01Vx2D39nygTlULMLN2M1Zr/Hbc/VbVcZh2vh4bn/4TC3Rsxirq/RW79/cTpDa1Yb7mnxFMJuMLJL9X1WNVdSRGvl/HnuMUFu/xfXe8IW77MZiFaiuW+giBCTyBEfVZwG3OP/4eetLrQoR4YxAS9SHg8h7fjiuIcQT05F26yM57ctbtdRL3rVj05+GO9UOMbC9xEaDfdJGtx2AFTQ4V9FOEDV5FWARsDBuYfG01gpHsLzHt91ZME/mciNx9UFunYgFhlRiZfwS4S0RWYYOh7wP0yfRYrF+S7uMH//jzHyewQbDe/feLVVyKaUZ7CfzWgmkpfqW2LEEJSf86/BrSYIVQ2rFo3asxwj4q/OyyOe9aMvnEx778R++mjMiZN1aULxkujcf1Z09jfEOrqETrnuW0lysr60eCep7o4J2R/asAxpQdtxMgm95YCtCdVzFGkWxUqeu7T3cALCjI3wLwtsiqZoBISzoD0Ei/KEA80ZUHkCZbYBcWddeouYILCl4mavNTl3leCcBOqsoAvOJ4GcAwNhUBtLaYSbzaK+0EaE83u7mkYxskUlgBEMt0roxnusoAOvJZub9UagHyPG/j1GRyDIAqLbdkzp7q91VmXHkxJvh9c6Su/d3Tc4b/99Nzhvv+2X8GU4HFLpthARYh3YA9dxX0DhgcB5So6o+xd6wCI/OD0xwFM2XXYTnS+ZjA+ji9I6TB3oXH3bWlMQHhaaxAyQUEpm7BtOl7sHfMtxjVYtOWjsTM+XF3TN+dEyLEG4KQqHujwJntmrCX8slX2f4dwC9UNQOgvctN/sl9LyGQ1g/GNUCZql6m2lN0/UMi8jKm9Y4nqKyUixQ2uFyLDTx+Wc9nsIHnz1iw1wlYtPaPMSI9gE0FCDZQzVTVYzFtZRw2cPp5179xbZa4zyC3X23O/vswgQIC8zUYWd9F4G/2p4oEG3D93/7UhZ3u/zD33YiZ5g9g5s9xOcftdOc9+WhySH9y4Xkzbrjg3AdUvUfXjvloUXGSY6at95b9saR4ZEbQ78ZvX0fSmyrt6W1/4kMREe1fVbV9KcAr0a17AfoVjjAzvHZNUE22IVJ2oHzEWoCZ63Q7wLOFBe0A0yLmJpf2dD7AfizIKxZLFQNk8QoBIhLxSeRg07ddk2qmSLUIYLeWVwJooeVQ+6lZLS21FQADvaoCgMauLWkAidX15A5X7V3RM2/1/PHS8/vMjs56//eLOmZpF3mFABqTFV5V/gR3DqnLuXk8VmRjy92/ffcVs2fPzs1dPywOzsN2y36Yk80wASPrEzHBbDmQ76Ker8QEy0dE5HOYFpvFLED+FK2/d81msSpp6tq6CxMkL6L3/OM+FmP1BHw0YyS9AHtun8EE29XYFJgd2DP7Fczf/hQ2i9Z3nJae4tBpiCFCvG4Iibo3DlWrG4KiHPD3Uvrh4EexZjl8YZmXgKkiUgFwpNzLg5BW1XqnbeTmiU7BBrXPEUTM3oxpoLcCPzxImHhcRFZgmoS6a9+BkcW7CbToLFYhCXc+/uQK+7HBDIK5g32B4+0EhUqaMFOmn++6ksD0/WuCohhz3DY1WCWqKDaIrnZ9haoO8dPVjoTZs2cP3nLVM3e/o9/HbkKT52a6Fy44UDZiRnden8bP/NXzsiL97igrffGUyNLJhSS7YmtatjZTMWU3NQ2DBy/rAmiKNI9R1ItF4qNLYn22A/Fsau1qgMa6WXsApq+3qiSv5BvRDZedfQAkma0E6KSoEiAazfaxjvRKAQRx99XXqC2PWp1VRFwQniqtKeJ5Cp0kon1QTdfR1F8VbWurHAzQL9tnEEB9x/oagGhiTA9BDdg5r59rVx+eERlph1Lvc80tY/xtrk1fNMD/nRlZ2pObO4L1i6rZ09edR2rrlinfAzbMnj37ktmzZ7/WsaOXD1tErsOsODOxZ+mDdtnsAP7LTpmfYwLnt7CUpwkExVKm5bStmNA7CNOm34eZoz2CvHwfctB/X6DehwnUXyCI9fi227+SoIoemL/8466egW/WDxHiDUNI1IeAWunGK4EvuzzlrZjZDiyn08eTwGdE5BrnU17lB9Ic5aH+BlwHPCoiJRwm9zIHlxxKUyEwIUcxLfs+TFDwSXgaphXkWgg2ERRSqM9ZPsi182nMxJfEqjn5mvMWLPAsipkF/VmOkphG7hc0GUJgio9iOdcRt/4xt7wEMy/6ZvAJBAVMlrj2DwBXquqMo0m3enrO8Py/PDTtS8Da5+JrB5TEK2bV5A9ale1eNEzJsmrcJRvKOjl2wlZv1S/KS2siQvkXYw8sjuxPTsLT7nv5+MaCwpYp0WiqRYXabZE9ywBGlx23BSCbXJEG2FcxrhRg0G76AeyORgcDlNI5GFTxGIiqlyVa5yEeaLUj4zJ3y/wgu17pWSom4EUdUaeJWe60sMs2ttQsVWnwvHgRyp4SCupUtXNfsmEk4EXjI80PrdnG0rZtIwE681i5t0z6AlRmvaV12WwdQLMWL1utQ4a7Y2/PDiw6zvbV1OXc7Fs4aNw5elU2Gy/Bgrd+U6R5f6i/av70V7sfPg72YavqVRg5Pgn8VVV9Qe6PmAAYx8j2PFxWg9oEKt2qOklVb3KR3L4v2q+fPQ/TqBsIBEMfX8SE2TU571FSVR/AnvGYqm7BrDzvU9U6d95DVfVuLNAMVd3grAKTVPVrh3knQ4R43RAS9WGgqq9g5rgLsbSmz4rIK1jEqY9fY+bdr2OS/q2YOfxw1ZAOdZz7sUCrhzCt8+9yL0V6Jt645HDNYP7f5Vik9kWY5vsfbvk7sAHvbF97x7RYP/+6T05bTUBUVf2CFHlYVLn/rNyDpb7swQbSOoxk8zHLgy+k1GF947nfee48/Zmy/EH0HW77JKa9PIQJCQ9hQsEnjiZIDKDumaVv/ylf/G1xcfMNdXUblm2K7JreTnfT22rOyYL2y3Q9u7CldNiMrryKxs894nUmI5GRDxUXvnRJ9PGBgpbFNrcvWcL0USqRxMCBK5cDLI1tbQcYWDTGzM/ZPSMA0vHicdlIrDueZVhxpzZ7IrWN0WijCKWDZVeDQL50ZnciEt9H1S4RYvF49z6ERJpMB4EVoRdRexEj6rgJi3SSZ0QUj+wHKKF1D0A6XdBoNzGxDSDlda1XNGb+6YJygJK2HX4wFM+Pkx5Lysda23pKiv40c06PNpgdVLTFr3w2jI2LatjdH8DzZMfmzVNn9nS04p2amjAOWFh/1fyf1l81P9ft8VpxLEG0fhZ4Pxag1eD+H40woI7EF7p934e9s7cetN35WFDkr16lvcex9z0OICKjRKQIE55KjuJ8QoR4XRESdQ4OIRmfiZXc/D1GQper6tWqOsRtn8ECrp52pupHgLmqOlBtvtqtWMRouYgsxoh0pIhswmolPyAixVgAVxlW8vDPqjoKK8o/HtNeV2Kklec09r/knOODWGpKOZZK5VcS87CyhIJpHa1YGsl6bHBsBB5whRRyCywsA1a5YLIYpm1/gcCEeIs7pyIsivsmgqknZ+a0488dHcEI25+btw7Lr13r1j+AEfYSd7xRWCnINFaU5VW16Iu/8b2SIVc9elt0c9u1Czjh7M0M2zB8xKL+kWgm8nhi2aZEtOCYYSWTFmWTyyYoqdSqcZdsrGpj+sgGXXd9RZ9EQjJDz43MXxzd1l7jSbTvPE5Z0rff+j4Ae6VtYhYvFY/kjS+IFu8CrfMyO9chkr+vYvwaAZm2QTcCPF+YvwNgRmSNpU21ppoA6hm4ByA/v30/QJekW0REohLvpHcUPNmIWSTynf+9RYu6ADQv2mWd19gF0NHepwOgyjNT9b7kTksLi/Xt8U/3b3y+xwT+0MzICDuKtn24tW0ygKey567s6dPcwZszI0qnuW0yl3Nzj6l329Zjd6hGe6xENVr6XJ2Wj3X39nJVb+FN55/9d7XsjwIFmKXl1+5diWPPcRqzpDyDCW23AONEpAsoFJFlInKlWI37YqwmwEpMyOzAsiJi2Hv1GRFZIyLrMY06hc2Edb7b5kcuuO1vBEFh67E0slZ3zF+7bZcDWXd83+UTIsQbjpCojww/r3oSpjX/4BDbPAEMdAPBdwnyhn1sd77f+RhxnkdQtAFMw3y/ixA/FbghR4MeCdyiVi70kpzzyS0xOB4zY7+MpbJ8CQt6+R6mVfwFm/ZvDBadXuWuZxpwo6pOxUz7iMhgTLP9LywFpR0zhftzR0OQtrYY09aXYqZKxQLctmNCQhsW1AZu7meCWa+exQQAwQbad2Km8oj7zNGjrMv93H/Xnnx7/Prlx8mambENrWNJeQd+wOxuiWj/0aOfX9Qs7cc3SvPqKZXvqBGkLN3x5JLW0qEzuvIrGz7/cHZ/SzQ6aVF+3qqvx++NSVZHR/Z2r/gj50sslp5QVNS8GaF8Y7RpqYjIqNJp6wEyyWVNAE11M1sAZq017XdeQUEnwPGRVV0AkQOpDoAdfi51fnsbQBepdoB4JNHp+gZxPmqfqIs8u/Y9lFuaU2EsAzDYbhUtrdVxgAFeZR5Afcd6iyZPjDGBSjVVu2vxeIDOBKt3l0t/gNGp9LIC1UKAZ7zJq9LEEgBedf4yYpEigCFsWVBH0wCAbDa6rr5+XM8EFSj7T09Nmph7D9a0LNzrkf3rDee/99c3nP/e12IG3gTcrqqDnfBbgj078zAT+zuwYK93YkJsX8yHPdfFZ0QwIfVDWFzGWdg7+GHgRFUdjLmPVjvh97PAPe4d+j1mvXrGCdlfxSa9qcXemVaCmd5KsWdWVPU03/T+Gq4zRIh/CiFRHz1KcUUWRKRYRJ520dkLMNL9NOZzGyRWB3gNlnb1hIichpUsXKSqbVit4hJX+ewCbL7qbizVqT+mwX4L2KaqC0XkUyJykzv2R0XkRReQMw/z312NaRHHu08LNqB91X3yROQxYKeIdDktIQacIyJrMZOgEviqf4sFdmWxKOtjCSpGnYVp0m9zy3x/Yi4yri/8AT6FCTDPuja/7NZF3L63u31udlHBl73azVgzZmziQ9+d8O3P1Vb/aVcsmn9X4rq8PNJFiZf2ru+Uoon3c+FzlVXbZxYUtux4MrE8G5XY0GMqTnnBS6+fqtrVtnLcJzbXNTNj0G7dPLuqoq1KWo89RjZtiK1tadtP5dQ9VO8cMvTl7QDLo9syAENKJhQBeOnNFQDN5SOrAUY2aB+AFXl5JQDHyGbLlW5NC8B2BmcACgparTqZJDsA4pLoBiKqqqiZvjNRK3lZ7HkZgCatsLStYiuQMoyNhQCtLbWVAP29igEAOzs3DSfHPx1Pt62MeqkigIVjpKem9GcPtFhOtuJ9J/OxEdhNTaXHlVt2gWrm89w02N9+w/pZbdAjODI5O2RVPokeV0l3tuPlFc3zT3R/Pwks/fEnfjnl1e6fw4UEwhyq2o6VB91JEDR2PSYATseIPQGc7ixLU7DpIeep6jzMveIHO97vtOybCNKrDsYJ2KQzqOoc7HkswATy/RiR35bjV08dpp0QId5QhER9ZPiRqmsx85dfE/hgLfiHGAndjGmMWVUdi2kHH8FMeH0JIk4vwTTO/lht4vmYyW+VW/4EFjXdkbP9b9z+5wNvc1r6CZgJ+kYsx/hEnMkOy++MYBHTyzCLQALY4gpOpLEI8QQWXRvBJkr4EEFd7x+4a/ggQTT37zHToE/c57trFkz79uchLiZ4vjJYdOxEt11ucRS/zOjtHGUt459dNmdYd16fR6++L3tRPEP+Bf3qGvIkPewX8RsXRjoyx0cbOl78C+dObJHytokTn2pKSWbi8ui2F0aXThsbkwTpjsdWtpUMntlVULXzyoeyjfWx2HGb4rGt34/f1iQdmWmkvH338vENffo0jgUv2yKdk9NkOvIihcckIvkH0OR49Tr3Z6P5Y9LRgpaiJKNjGU3ui0aGAfSXvbUA0pkpAWikXwQgv6AtC9DhZtCKRfKcr9jL+FHfPlGXeV4WoF6rBMArjhcCDGFzjSpee3vFYJTmMi0ckNXs1qTXWQnx9RLJLwOo2fOKX7qVB2fZeUVV60/r7JoEsIs+L2/TugEAWhJ/0Z8+cxDbFvZl5yCAVCrvlT17hvZEV8c1unpqZtjb/P+q2v70zt/6uccASLRmZzQxYuHPLptz2NoBOfv7M73lLvsfFzhYg1l3PoIR9dXYs/cL7P1owp6ht/kFhbDn6mzMRF2IWWnOwt7jp7FYiwtF5OxXOa/rsLz/GPD5nPZDhHhTEBL1keGbmsdghRbucmZpAb7vfFvzsdKZfp5vK2YOBhs4Zroc6eeB0U6LnoX5Zf2ZdnaolVtcjGnhnZiGXOIGibiqrnDHnQq8JEEx/9tdTmoTRtbVBDNblbvtr1abJADggIj8ESPoaowsL8cGxSKCoK9VBIPVaEw4Ebd+KUEFMl/DBpu1qp9bXotpJ+ra7cTSXDJYoNAWrEZ4BAtM26ZHUbv4hgvOf7dq5oWXpn61IpaVIdf+Nvvyvlh06nUVfeafEll2wtsiK1fGVh4YSEYj32f2+rz8zuNqaje++FJs45CMaNGM6ve87GW2z1Cvbe+qcZ/cMnAPM+qaabi6qnLHeNl6XBUtrfG1LasXc9woFamqqdnyMkLhmmjDMhGJDS+ZvAqIZFOr1yIS3VM9eZ1A3oRtul5F+myNxbYnyAzOI9VN2quFIJc6P8/krk5JpgESkTxn2vf8fHPSjqj7ZC0ecbvWJAC0KNYH1Uwdjf1UIzs8L1aQT3wrQFt6Xz1AJNZ3l99P/RvmDwboirO2qUIGApzU2bXJr/l9Q+aDPSVL0+PL7dlVzV7OTUbeiq5Zc3KQh6zo6alJCNIzZqxvXfxye+ZAT2oXRLckSj40BRPUfvizy+Y8+LPL5hx18JWIjBaRkTmLogT126dhfutvYyVDr8DiGjYCt4jICZhweCMWtb3V7Xcx1rfvxyw5TxK4l+bjZqoSkVMwobFdRIa79+15zDIVEnWINxUhUR8l9DAzUGGlN8Fe+r9ig9Ts3F3d93MY4V2IBaD52AJMc/nMx2MmNzDtoQ+mTd/ulj2PEewqp1F3qk2IAFboJI1ppSMJip7E6V03exbmt/PPy/c952HRrv7EBVVYjmkEEzgKCNKtriCI7t6PaS++/9mfClMwn6MQFDxJYeTsCwU1mHZ+mar613hI1F81X17+wj3/gXY8kmr7w/p0onTKqrEXzx/exAlnLPYW3FtaPH1dXnzrb+LXF+WT6pNYsndpgwx82yJmvTxy5MI6ItnKefHVL/UvHDm9IFpyINXx8Ma24oGzugpqdl7xUHbryrzE9L2xSOvs+J0rI01dozyNVM/n5JcHDV6eBVgV2xEDGF4yOQ6QTVpBtqa6GV0Ax6+x/PT5hQX1IkQnypYtKH3Jep0dFFcCJPK6EgCdkvQA4pF8m/JTs359alJx+67IegJQr9VFAFoYq4uSaYjixVKpgl0AVV5pC0Bj52YFiCbGFgKIl9lW3Nk4BODF0dJD3lc2twwCyGik4YHsSRZElhdZomWJkQAD2LFwAPVDALq7Sha2ttT2FNup0pLn+mqfnv/JbNeypfvn+CZvgFSi5INJkURPQZRINjXupPlfenbNmLG5s2QdCQfPxR7HXEbFWGDnp7GKYf2wd2gaZkU6HrMKqVt+PWaRKiAI1vs+lpv/Pqywzqew93SqO9Z1BBadLzqz+Wex5/avR3n+IUK8IQiJ+ijhNFufiMowM+9SbGadPCyQ693Y4OCbCx/BfL2o6s3YBBlXY1rwEIxcZ2Ja6WSMCD+hNgPRg5i28GEsSjWLae4l2Gw/5e68Brtc73dj/r3vuWNXuM8vCapeKbBBLZioCxuEajGC34UVenjcbedrQlFMM78Mm79XsIHLT7OahWk6/oxZ/kDdgPnvwcg5ivMfqurpWG3mBrUZh7Yeqe9nz55d8Hxs7Q01BYNunF717nmabTox07Xgud01U0/cU3XMK5c86Y2rPcC+i/rWpiKSGfDr+I8WSUv6xMjurmW38IWKbCRaO2r0Cwu2RHZPb5fulhNrP7BBs7uO97x9O1aO++T2EY3MqGyl+dqqitVnRhaNzyNdEa3vWPwAF5Cf3z4lFuve30Hy2G5SzYWx0olRiXWqt2+0qnqtJYP7A0zcagFa8wuMfGdFVu0XEGnL1Pu51LFYsgig06WaJyJ5zufpZfxgslTM7lWVm4u6QatKFfYTlYIS2vYAdLT36QQY4FX4gWS1QDaSGDEaoKx1S09//mVmZDBAseetHJFODwV42Ju1QYlEANJjys0do+p9npusOIqSWbXq1H49N0A58K7U5B6SVtWupxvvKSeneEg0b9KCSKxfoHmqHpi++LpELJs8Fli0ZszY0490j127veZiBzpcnn81FiwZwyxb6gTV5ZjGu/agpp7E/Ndd2Dta79r4LubeyQCfVNX9qnqOy4meSTAD2BXOSnUrFnz2qkGNIUK8kQiJ+sjoqaaEabgfV6vHvY6gOMc8zPS70+2TAT4pwQxUubmc92Bm7jUAqtqIkd8zmB95iarmpl79AXheVZsxM/xYLEd6OjY4FWGD0mIs2vq2nHOoVdUrD3FNO9y3Pw1lIaa51GBE+gGCWare776jWIqMP/PXJAK/9DMEVZtiBKZKfxrLNPAwFkm7iaBi21Hh6TnDa/r1W/OrNdGGL66K7lgwtHjiSYOLxi3OdC+Y5mUb168Y/6n+qURp6ge3Z/cnkVFfqql6/oTIyhNPjixbEV+6vzTjxep+xhcXVFdvnZFf0Lr/8cSyzeWJ2rf1SdRtTrc/1NRe3H9WZ2Ft4+cfyW54tqBgcneEgsuiD78U29iWv5/KKXulet+gwctXIMRXxnasFJGCocUTlwOVXmb7ai+aGJFMlO2uaGMkqro6z6adnBlZkwGItKT2IZLYT+XuaDRdDsEMWvFovpsr2cti7hGScfEAKrPZOECTVlQQld0AdTR2ALS01CYA+nsV/VS1bX+qcQTE14nklQL03zm/GCAZY319tQwBOK+1vRlAlfR16Qttko6IrPPqCqYA9KNh4UC2DwVoa61+oaurrCegbGJ20PICEj21vje1LX2xLb2vZz1StDhWcNpJPf9VvXFr7thY1LXL36ZM4f73/HDCx1/LvQ+a006sSl8Ms/h0isjXsGd2ITa16iRMMPQn0Lggp4k4pol/k2CKzHDGqxD/bxAS9RGgvaspTVLVR92qQixFZIKqXqI25+yLTjNswAK4urCc4EEArtDI94H+4uaJdm35KU5twAdEJHcAOYGDijO4tJJvYGbpDsz03uW2nYsFrT2P1U1ejpHvUFfu0AOmiMhogoIbuwlKfXoENb3LCQh4N0bqcUyTHksQTFZAUOfbI6jgVk0wccHFWGnUF3F1vTWYt/iwqHtm6YjlTP7tsOGLz+1T0bBiQWz95KbIgbUzqt87sjRe2ZRq+0ORajLx4rRv7ChKyoQvPujNn1tYcOLzhfkrfx2/obRAk3XxZfsWvsTM4+tlUNPEY55qOCAdx++MNq8+sfYDLeodmOllGzesHPfJHeO2M72sg9SNFeVLLos9VC1pb7K0pbf8jo+tr6vbVAewNtpQDDCidIqlUiWX7QNoqp2+QaB86C42t0QiIzzwRkd2lABEDqSSAA0M2C2i1QBJ0nGARCTfLB3q+ROa0B2374qsl6dKVwcFJcQjrQCD2SoALa011Sit5Vo0KOl1bgAikVj/Pe4B6azes2wCwEujpNEtS13a0joRYKvWLt5FRQ1AZnjJXrfeu5yba+0nHavXnORPkkJMo2uOy4w4wf+fynavWLLviRyTt+zJK/3o4JyUQmp3vzSvbvfiniA0Be8X746s2V4jd0y8c+J3jnTPj4DjMZK+ELNg+ZkBl2IFU+7BXDI3YALsd9120zAtehpmMr8Zi+cIx74Q/28QPqz/GHpyp0XkFhE5+aD1h5o5ay3W3yMwor1XRO7FUrHOdeu+C3xLRM4VkWaMgJ8Tkacw7f58EfkmwcxegqVSrccGp3JMqz4D81MPwbSNqwgmBtmLCQzPYCR6wB3ny5iW7D8Ti7EgLzDSzRL4n7+EEXYSI+yn3fI0vUl7HabdxzGN6Cxs0oRXxZCrHp0kHen7r+ebU+plYOP4CXMGFBYd2P1Y4uWKDkl2nt7v4mxMYuXJ1rs3pOLFx64ad8m8Gev0xGM36coraqv7pCLZytvjP3wpsid5ghxIbf4vrm3Jz++YUV2zZclT8eWSHyueOqBw9Cup9ofbO4r6zeoo7Nv02ce81X8sKR4Zl9Sw0yMvvRJf07LzJWaOlGh2ZEnJnnXdpCe1091UGq8cL0TSXnpbDcCummkewKw13k5Eitcl4lsqaDMBrc2mtdzO4HYRCqLRVEtaMvkAiUieq++dzYJp1N3O81/hZQuy2NSZmm/FToaysVCVTEd7n8F5xLcIInu761sBoomxRQB5yeZVEc3kATw4KzIQYEAm83KZ55UD/CDz4Xw7Jo3ZIcXHAdTRuGgIW4YD7Ns7aHE6VWhTpyr6zvQxWT+ATFW75zTeW5TzjGi86N3bJVLkT7VKfte+RePW3NnrffjbVHluzuTIDPf3mol3Trx14p0TX3XsUVeAyAm5p2FE+12Ccrn+M74QeydOxrIzkth7NQ8XKKmqs1S1ErMY/Qp4UEQqDzperzryqjr7aAIcQ4R4oxES9T8Al+85FQtu2QP8XkQuztnkUDNnNQCnOX/XM9gg8yKWnvUjLC2qzK3LqmofVf0gFhnu4+tYMZLcmb2GYb5rD4tOTbn2WjCNYhNGxi8TaMwTMBNgxJ1HEVZudDdmbgd6pqhscW1uwkyNu1wbK93yGmwQ9dz+/r4rMJfAXoJo8d9hgT5HxP5v959eQsfDied3l2tKOiMIzQAAIABJREFUvW/wo3izVKSPnfIosUR3/IG8hQe8iPQ9Y8An1qDt09Idjz67u3rKSXuqJi3/6gNedX43JZ/oW7t0ZmT1iW+PvLwqsWQf7Voy4UHOfW7U6BeqMpHUyGXRbS/MqD6zCO2Ykk1vWbly/Cd3HrtJpxR0U3hHWemL347flZYDqSleRoqf56QlQ4a+0oQQWRbbuk5EygYWjV4O6THqte3qKOo3FGDKRo0AzCsoaIqIVlXTvFe6s+UAOxicBsjP79iXcTNoxSP5LqDPy4grO+sTdZ+sV9RFXguAV2TxUEPZXKUa2a4aTVR6xQcA6jvWFwOZSGLYaIDa3Uu6AFIxNm6vkWEAnzrQGgFIamzLE970YwGy/QvXE5E4qno5N1UBqLJ3/frje3KgK7X4+f5eRY/VY2v7ykUt6T099b8jsUHzookxPdNjipfefNzi742THN/1qkHy7O2nRwOzODAhmRy/Ysv2O5hddrSzTp0H3J1TGKUTC8I8CXsen8WsWKdjmnYMEzwvw0g9H8BFcy9S1W9h7+3Aozx+iBBvKkKi/gehqllVnauq38YK+p+bs/rVZs46DSOz3wTN6TZV/Yn7P15EHhGRGkxj9usdb8CZr7HAtEL3/y9Y0FkrptGOw8yA3QT+5xPc+ezF5p9ejUVsz3Nt98fI1w8airn2izF/s++Tr8TMjVPcsfZhwWKLCObz7cLIf5H73qOqo9Wm8+xJCzoULvn5yOPKpP1v8/O+2Fyk3dV583ft9zKRkq/wkwPdkfw+06Y/uDMbTQ79U2LR8sJY6fTja8551kuvPymbWvvyyvGXDsjEy+I/uCO7dk1e4sQHSote/EX8pvKibNfA2KoDzz3ABWM6IkVlI0cteGFJbNMwjUQGjC2b9UK686+RzsK6mR1F/fZc+jdv6S/KS2v6sW/aKKnfG9vU+sr9XKhlZbsmiHjpjdGmaoBRZdM7AckkV2zQSHRAR0Httn77GQzwQqH5nqdH1m8nq1aQhP6WS53f1uJh80zHI3kukCvb46PuThjJlXnZkjYKzU1QHIu71Kz+yWThboD+XmVMVXVn16aRkFgnYsVW+u+cPxxgyQhpABDVvWe1dxwL8Pvsqduxm9ieGV02GaCGXf/L3ndHx1Ve2+9z28xIGvXebdmWJVm2bMm25IJMIJSEYAgQ0wkQQksgIQ0IhBIIJSQQAgYCIYEXA6EkOGBaAFtyVbEty7KqVazey0iafu/5/fHdkWRjG5KX9X7JezpreXluv6O599vfOWeffcrmomU+AHR3L6w1G28AjLGzvEunyGE+w1tbMfj+VAgcUOvUkPNnKJbx+PK9j0LRPVPlWP1hKLv/UmkmMxwZXt/OTd19qwFcAWDTFwTro4RRINItGRCRrQkIwuR8iHrrZyHC4JHmMTqmqxV+SUQHTUb3LgheyKzN2r+9zQL1P2HHqffMgwCrk9lUzSaEKIODmQOdf9YTkdUMxa2DyWJl5n4IUNwOQSa7CAIEuyC6WTEEEN8GAfoqhDezBMITt0J4siMQg9IVODrnHSitKoEYzBZimqkdDsH8boHoduUyz7HDXP9bTJezfAUin91i3lMlBFkn0NjjC9nDV2Uvq7RZ/74+OaHeTpM52y23Nlp1T5qltPeIx9BSbsNTzVA4Mz//3f3jknPlx2p1SXLQguIMe165z/l+hmGMecoL7uiMHaUVl2zTt/88KjJjVOGgl7RH9srdzkJM6hMP4+6a2NjWFRbbuFGi1lYsilgzV4J/vt9bu7cm+9reonpeIvko/h170N5fqL9vlzsmU4YQvWyIor3x8U17faRnj9DkkUgtbiEAw/DWKQDQG7+yXTGQHOXg3gZNiwaAVVLNOAGhcOv9Q4gOBgCrbdzJ4m8LVQpUuE2Hvl0aJDAbdoPtQ2x3AwCHqHYZepcCXZ2YiPQAQLIRmWCw3uIzPGGSkjQIAJLuPWxzDyUBwOZCKQkAlrk9tSqgMsP1K/9FSwDAiNT2QZXChDf9RAQAGAa1t7Ysm9Jqz9FTDtigmZ42e7f2vKIyOACqE1ropTYiU/+bmTMbX60Nmeye8radGg7ddp2cyzRdd53o85e92dWzUpoedzaMcvBT6bdvOek4dBxhFBczJzOzBQKIvw2hUNYK8S5eAMH5GAFwFjN/0zzP15k51+SW3GrqG/y3jITdRURNZipsKxGdSAkNRPQCER2vx/zMfW4goiv/yftJNycis/a/yGaB+p+zY+s9s3F07fTx7F5M12yeC1EGFTArhGfaBZGDG/rM0TOMmTPN4wMdqDQIgPSYyxMQ7PBAztkOAdxPQ3jOBMHEViDKw1aZ9xALkecDRHjRD5FT/5J5jTkQvboVCIKYDpG//sQ8PtM8d5p5fAYEW/5zbVfhuTnry/jj21/X9x1R1VXrkxPKwml8cYnl+zWa37fQsr2vdpxDF/0Ev6602sYLcxZ9WnpEHlxXrbTvyo86Y1GEFjfodfxp3Kvasmqyryk9bzfnp/Zj7JLE+LYCalh7plRRp5UPjLXxnNUHaOnhRbkfd7RJAysnJA/nR52xx+/8JHzSFrtiIiR5+JsfG/sejYzQCqghP8yYiJL63NWv4orGlJQaCQCqlNZWIikmwTb3IBtj2cy6rz9mqQIAKxq4dZIowwf4lklNCgBIDm+PE8GRAGCzjftBsPqguxTSBPCxrpu/H1waSQDGCaBejtQBgIOVKDscgwDgGIvTwJiM5JD0Md9gNwDIFpGfDh9t6gIAn4yWlgSaBwDfHRmLAYBaTts7hpBwBnR/dsRcAIjGQPk8NGUCQFvb0s5A4w2FpYaV/vlTCmQdk/W7Rrx9UxNTxVpUJclR6YHl6KHqkqSenYEcNPwSOm69Xo71qlOtPBHl1/e+09mdp8yIMHlZafuq5xfrITzif6VVmQTQtcy8/V987mPtZoj3ZwkLPfGHAPyNKNBvfNqISGbmbzFz7clOyMzPMvMX4nLM2v8NmwXqf8KOrfc0Z+qD5rb0GZ8rmXmd+XmqZhMix5w645QvQIBbLzM/D+Cp41wz5Jjlr0EA9SREJywdIhTdBpG/exECqLdD5OMCymDfhACFQojcdoDN3QKRcw48E4Hyqr+b+8vm+VMgJioN5nnZXDcEkZc2zO/3NgTA32nmFU9oT13/Ufr+Jbd+2JL+1Zplzbzunk16SQCsY2hk6afabfsVjy9P29lX2YvEwgdwf2lkZHdx+px9pRXK4YIuebj19MQrNE2SE7zjr1UMxCw9ZSA6r/6Bl3V9CPLiJyLDtj+tPhkT4nNmKE3jO5/Aj4NVmys/Oqat9kO16sickNylFkmL0r17y2qyr+0vPsjZLkNaUG6ztN2pvLJfaRzzlaNonmJx5Wmas79NGkgBgMywFaMAQg1f6yGXLXoBA7yywfCByHrIojWnUV8kAEhjXocfSgIDbLWKJmJueMcUSZUBgKEbZKYEXBpk2ew01sXREgM6W+W4WPSZpVmxsRqUZgJJPc5mAPBJ6twsAEjq3h4GAPszqB0ALIZxON/jyQKAn/svjwQADlLKOVhJBoCb8UQYAOi6Ut81o/HGab5cjwSSAcBv+Br2DLw7BdokRe5SbEVTIXDNM1qZW/P8VA6agdHbr5Z9YyE0RTCz60b1+53dWZqI7ojvz2rzWs8TQV2ISQBwbfrtWz6Xu/CPmuldfkpE1aY2f6AC449E9IxZfdFCROuI6EUSXbb+OOP4M0zd/n1E9AaJTnfH2k8AfMcsIQMzfwQRVg8onk0Q0a/MqosiItpGRAXmtmtNL7yciJ4noqfM9fcS0Q/Nz9uI6BFzn0YiWjvju203720fEa06zvfPoem+ANXHRAFn7T/IZoH6f8CI6H4iOt38vBYCBAuI6FGI3BpwdNet78z4HA/Bdp1xOto4Y/kRiN9xE4CXIAhsORCKZj4Iwk0EBKBOQAwiXgjSWjOm5T+vgSCdBbz7NyDA+TIIQpkOEfouM/cJgLwCMQnwQEw2CGKy8CaLTkNTDSGOZ7/acE60Z/S3b+u+hp629K+srV9waUlOOxc/+JK/9IiiFK1PTihLlAYL/q79uFxx+lZoZQM76ymn+DncXJKcfGh1bFxL9QdqVfyE5FXOSrq2GfrAKp97166anGtTIIWF3/WavufFsND8do38f9Ie2i+3TSzxuaWg53HTzsyFOyMc8kRBpzx0ZFXs+hq/a2ey0xqZPxGcMnrpNqPi3ujI8Qvl0gWKy5vHLqZdtLY6Le1ArU5GRj+NNcZYkzMAQPccGANJUQ57euPcXpGnLwmyDQTBM0eCodOYzwCRZRhR/RbNqQCAi7zjMqmmd2noAaE4twWKyiy6bnGsAkIfiOQ0tDIzvE5neGokm0QyZ2MiyNJApAWDeSxq+NAiAHi7UEoEgLMnnV0AMMmWuj1GTjYA+HLCwwAgigfKF6BhIQA0NhY5A403IozgnSlG9GIAYGb/tt4/M8Mwm65IHVroJVPkMjL8R1ZWPDiPIEh0DHh/eYHUFiCxAYDNMOo+6OxKC3TsAgAnaw2rPU+GBcrETPtR+u1bvneyZ+UEZoNQHNtg6h2cOmPbbwG8ZE6ONwF4csa2CAixnu9DVFAEmnfkElEeEUVDiBOdblZwVEKkmKaMiEIBBPN07/aAVWK6EUgwRDOeJcy8Y8axiQDuhpgwr8bJZUoVZl4B0abzHnNdP4Avm/e24ZjvFrAbAPzGFIcpwHTTnVn7D7NZoP4fMGb+GTN/bC5eBgGgiyG0sS+GGGi2QMzOAVOy0NQffgCCXNZARM9C1EpfTES+GZcYhqgfvcQ8fzIE8PsgyqECDRpcEL+5DAHg8yBC4YH65zCISYEdogYcEKx1q3lcPMTAErh2prk+GCIEHuhZPQjBZj+pdd6+3fr1tO+9GKHFBfkm31vid5fv7E5cXXxg0Q3b5nfjlF++qO/skJWV65MTytKknpXvaXfslsa8a9S9g9tKceopm+mC3Qsyd2bZw/qH3tL2TCqKNXNt3EU7dHfZcsPfPVhecEdXVgetWXeQD12WGD+ZKx0u+qpUdthSPtixA8Ur+6R4Zd78Pbs+UWvUaGtyoV2NgN+9a8+hnGuHztzL83tJzjuiSd6r5I/2KfVjjW/iEiM2riUFAPYrrd0SycnRlqQ6w9+ZDAA98YW9Fh/m2zw8vttmBRGsmdRxRJr0BwFAF5IHVNUdBAAu8jplkgUAsm7QdI5aCfSi7uAYG2QaAoAMHA4yDPkIs6Qm6ZEyM4+OevvnBvLTNtdAncSG4pPQdjiJFoDZuGlkbAEAvKifLSI8Kh3gSEs2ANyIJ0MAwOu17hscSBdMb4bjLO/SKa+ry9m0Y8jTFQAQvxpy/lhAVAXMzvz9v/aofmd4YP9Np0oVlQukvMCyZnDzBx3dsaEGhwXWTbC1tsjzVNwQwqJnPgsMGP6U4PXxW6vO/7zn5pjokouZU5k5xgSkWzGttV8E4BXz839BECoD9o6Zoz4IoI+ZD5pEx0MQz3whREprpzkBuApiIvqPmg7greOsXwGgxIy0+XC0rPCxdrwqEhXA8ySkh9/ANAl0pu0GcKcpDpPG5nM1a/95NgvU/2IjortNUN1BRK8S0Q/NUNuFRPQtiDIsDULq0wEBss0QQNdrDgoaBIDaIMqvArnnUyHC2tsgPFcVYmAqNvdpM/8niN7XgChtCYcYMAwINqwTQj+8B4Jw0wHhLRsQObZWiLwbQ0wgWsz/A2QiHSKffQ3EIBLQ8bbBFKMwiT0ntT9rux72Slj55cQr41KCF1b7XTtW+SY/KhmKzl1XufSHpan9tOrXz+tlHbKyYn1yQtl8qaPor9rPtsuDnnXKodHSN3BJ4S5aW79kyUfhitUR8qZlT218UPrazLAVld6JN+1eRUmvybl2xw1bjAzLBEXfHhO180n1t3Eh7oks+chk1QO4rz8urrlAtjrCq5QjFWvjLujWPXsXOC1huRMh6Y6LdnDFXdFRHd9X3rRLA+5Fg3p0zogUERwW3nOoUxqex2DODFvRD+gZhj7SORSdG0SAnNfCjc2qGgsAhVJtHzx6NAB0IM0hK74wAHCSxy2RYrLJjmJ9q0FmL+oujg5lTR4HgHS0RHs8wQMAkGxExbr1icMASNayQgEgvq/cDwDVc+kIAETpRlWCricwY+wZ/7nLAMC/IMwDABE8VJGF2mxmcF3tKYHJFbL05P3BsMQCgG74m3f3b54Kp0rawh2ymjblTc9r/ktV6PiRwGQOO7Kp5G+F0lSIXGE+8l5nd0ikYUzVKo9xUHWh56nkMYRMgTvEQ+byZ4WV+7PD1wH4U/zWqpklif+onQPRIasa4rlffoL9ApUZBo5WyzMgokQE4O8zBI+ymflaACCiOwHAJINOEk1HEEzLhwB8AHCzUDP879jxqki+D1GaFugtrx17EDO/AsGHcQF4j0S73Vn7D7RZoP4XGhEth2CcLoHQ3i6YuZ2ZX4AIs3kgGNgNEAOCDuHN/hSCnOKCaDbghZjxl5rewiMQnm5A2hMQHrAHokTrbogXeQzASnN9oLaZIELfKea1rjaXkyHA9Vzz/xvNa5RBKDjFQITnF5n3RRAedidESdh55nUSIEq+aiFA/qT25ptrbppUxr/9mmWHv19y9BTFnLskJ3z1Dt1bU+wdf6NkLDR9bdmKu/bEj0jLn3xW39slKQXrkxPKFkvNq19Vf16idDmLlSbH7o24NauOsofzC/426VbGF36gVm1fErFuWbQlYdzjeLm5P2rJ6sGYpUce+YPe9VGQrWifTR19VXugSmkYmz/qC5v7AX314KLcj1v3Ky3zrap9UZw1bcDv2lpxKPvqka+VcVqtqi71KJ64NVJNr9w+WfUaLm9IT68aZuLkLmm4JsE2NxkAdE91i0cLyzJI8hXV8YSbKMNN5CqUar1gpMBgXwdSfUQCuCbJ45NIEoQj1jnQ5tKtkRZiGD4A6OHIcA6SfWDWE9CdPDER6QPDFcX2uf3ujgkAXkmduxDMnNizMxMANhdKcQBwhWPcDQAVnFnlhDWYCa16UtByALgRTwqv3mXf43DEZQGAzFJTkUkgY2a9tO8NtwFDDP5krVKDzp7KQ0cM15Wkdn469Ru3xmHHk+vlKZETiblnc2ePHKfrgY5yGGL7/iLPUxkTCAoI4oivDgz6CqJa9NSQAOM8CMDm+K1VR7XP/CJGREUQrO8/m+HujzGtlHcZBF/ji9oeiBaa88xzBxPRAhIs9jtn7PdLAE8Skc3c73QIz/2VmScjomPL0CoAFBNRBAmt/gvwj1kYgB4zCnAFpifRM685F0ALMz8JMT4sPnafWfvPsFmg/tfaagCbmdnNzOMQzOoT2as4GtBGIBrVBzpeBbzgY0tIGIKNzRA1o90QpVVfNZcDXavmY9ozCLC/X4cA3yFMl2NJEAzyayG8ib0QE4TTzOsFumK5ITpqWSCAOQzA6RDRgEFzPwD4gUmIO6Fd8+n9xeGRPb8pLHrjiMU2bryjVSY3KN17F0WsWbs69vwSw99R7HX8cfekLaZgd+HPq6LG1cVPbdSru0lZtj45oWyFXLfm9+ovt8mtE6vl9snqX+De2B45QS1YvrmpSx5ctU9trTw14dIwq4Q0n3PLjprsa1Is/vCkG97jXTfExwbNl9uWnSvtatMqBus24ZsZHOTPiYxu796qHtq7KnY9dO+hJS4teOFEyBznuWU4cF90ZO3PlRfHldbxsD1YlRFsH1pEkt+9X2kdkSUlI0yNbtW9DTYQhYyEZ9ZldXAoiJR9FsvhRVKbjQCFJv2d3UiWiBBGkt/thEcnSKZKmG5QwKNWoYUZhp8Z+jBCIzlYgQy9W4Gujo3FWVTILRJI7pxsDBX5aTVI1j31Fq8jxi+hoz6FFoJ5/FLHeB4A3Ou7Skwk0kI6QUThPFKZg5ocZvhqZzTeOM2X65QgiVIzV+v2fnd7IMc6bAm9PM4EKKje8f151U9PhZBHg7DvzqvkKcY3MQ+80dXrTvX7p9pf9nF45SrPb7OcsE511gIAJrR618Q6jSjrseVMKSE8/tQnn2Z8UUGUgCVApHkCtfrXAzifiLwQVRcLiKgSIqp0FxE1Y5r0FUKiZ/XXINJIqyCIl28RkRtiYvoxhPJfoAfAJoiJ90oA/UTkgXivNzCzi4jaAGhEtA/ARUR0CcTk/TUAt0AoBJZDSP62QUywv6htBHCVSVJbiOne9TPtGwBqzCjdInxBVcBZ+/ezWaD+/2MSxEx/F8RLew/EIPMMRN00IF7eVAhdbZs5UG6AkAsFhHf7JASAhkK85HYIwA8InYRAEErGze3XQjCy7RCs8EoIwP+qua/P3M8FAebR5jqveY0dEKCtmtfuh8hzf2KuO5uZ/3ayL57w1/Kk9+jcN2/Bc/vcsiWhYPnb1siojqYdSv2KEvVQSXLwguKzkq7dScZYgWfsdzVuzbZwZ9GDjXaXbf7Gp/W6XlaWrE9OKFsn71/7lPpkqVI/VkA97rY78St5UrOmLl36/p79cuvKTnl44Kyka7vZ17xK99a1VRTc0VN8EIUL2tl5XXzs3sfVjUlhE2OLqMfd/kv89MDCrO2hHXJ/gUsxwjPseY0+10dVh7KvcVy4w4jfbrEujpX6Fqbo/ZE8qo/vodUtiQmN+/poLMsA65lhK9rBEznMfndPQtFwqBMLJIP9JUG2kViMJgKANOYdGER0EABYLM4BF3lBEF4YWDemJERVaOGGAQM0BBBxiGoLwXg/ADjGYuMiOGSImY1eV+t8SUkZAoDIkbp+AKhJo2YAyPT6DtiYg0Y4uLqW0zMYGPLPCy0AgBvwpAUAHI6Y3YHGG+FG0K5UI3oJAOjsb93R/5epemol6MtNJIUmAAAZetfKigdSyayn9iho+t71coYukwoAxDz6p56+4QVmly4A6OTosjWeJxd7oB1VrsQqHfCsiw/nYHVm9QMAIIb79jyOm87EdCe4E9ox+eqPICamZ5iEy3Rm/hLEZPYRZs6B8KrTISJWhQBuYaE57wZwvikzmg8B1lshNA80iGc7lZmvxnSf+oAuQjREvbYFYnI+U0L1LpPwVQoREZsDAazLIbQU5kNM8CMh3sejpEuZeR0zB9YPBioomLnJrDhZwsw/CfwdeIaGPjM/zMw55r2exczDmLX/SJsF6hPY8YQDZpZNnMB2QrBPnzZLOc453qkhZvyNEGHoyyDCx/UQ5I8rIDxhO0QY7xDESz0JMYB8ydweDBFmnmee1woxoCg4OsSXAuHtWgF8ABHulszrzjXvJwDIQQDOhADdSAiA7oPw7hMgyDmB73CHeW4ZQqXs2FaDn7H027fIlrKBV9WKgdphjlp6I14cbab5Q9k52xbNzagobZJ7i9/S9uwI0SKXn5v6nTqNeK5n9HddPpkTd656sMfqsyc/87Te3K8ri9YnJ5R9Rd6z9lHluZ3qwZFsHvKP/ABPD8l2V15m1vbdH6kHkl2KEfGlhEv2+JwfzvfIvqianG+V/fQ1w95IWt4HIdau17QHDqo1IwlN/vl59VKWO2N++d4P1KqupVGnxbKvJc+taXOcIRneL+9H/eNR4dUPKr9vVOvGht7Apb7klEMWEGJapf6q5OAFMQCCDG9TzXDEwggCgjM70Vhus8gK9KQQOB005nVNIiQSAKzWiVEXeQMkPADTZDKPCmukrsMDdQQAjGAlNA59k8xwO52hqYlGhKSz/7CfvXZZywoDgKSu0mgA2FxEsQBw4+hYCABs9J83AQBGnPUgZLKF8uj+XFTnMmOiLtB4gzF+lnfpXABgZmNH31/GDdaF5KacUKpYcoW3zOxeeuA3Ds03EQUABqHvB9fJQU4rhZnbJ57v7e9a7PFO9Z5uMeJ3F3sez/dBOSp/agQruzzFCQuhyRFHPSDMejF/su0J3FQYBGcogB9/8mnG2Z/3XE0fflJp38AE8iAEC3vcrEjwkGgZSwB+Yea2P4bgiARC90eYec9JLt3BzDvNz3/C0aS1gI7AcohGPgPM7Idgof/Q9HZrIHghb3/R7zpr/7dsFqj/hcbMFRAe8pchmNsH8dlwVjiEsEkcBMj5IF7seyEG7qsgwLkBIvzWA8FibYTwMMow3V7zMYgw+JD5vx/C8/2yeS4DgvTVCwHGV0EQvmQIIA6QesYhQtg+iAHuYwjQDjKPC+TRA+HtYWa2QoS8tzHzUv4CfaUbLFfecYfyCuRh7ymWT3saDRfke/BQ6ma6YE9Scn1x3tIt20dlx4pNlu31hiwnnZt683CIEhLsGXvB5ceEdVfRAxMyoqKfeVrvGPIr2euTE8ouVErW3Ku8VKHuHUrzjkl0G55uioztLExOqan/q1bus1vjliwKX3vQ6/gv50BUdsFQ1LKBB17WD/40Jio1QenIupBKu7X9w1WP4U4lJr55scc6NKdTHhlbErmu2ju5pfZQ1tUTl20zIt+yh8wvlKoXBY+PLxzwRs0dV4MSLZaJ7gNKm0uVLNlBSli331vt9CtBWbqkOYvqjMF2VU0gAi2Tmo5IDp8UqKW2WccnPfCrRKQRyA/oCJDJvCqsUbouT8I2CQAcrMSmoo0NQz4CSHKyHhU95h3oA+CR1PSFYGMwYrQpSyd0HUqTsmXmzi85XUsMpoE/6mcWMOD2ZYXnAMC38bQEAIODqXsDjTcy9cR9IbDGA8CAu317r6vVzGMqTZr9ohWB325O25bK8LHmLIiHb+Jnl8sj/eGUBABgdj/RP9i00u2ZCmHXGyk7Tvc+tkKHfJSErh5j3eZdHVsEmSwz1xMbA9/Ho9XfxsZ1M1cDeOmTTzPi8AXNJG4dhPCEXRDpoGQAH5igSDg+eewyCD5GvskH6YOpEQ5BGJuqfz7eZU+yfLyQdMBKTW93ITPfYrLQZ23WPmOzQP1P2omECCCAtBHCM50LwYxeDuAsIhqCCHvdBzE4fAsi3B0HUVo1DBHe7oZZaw0BljdDDBzXQITJ2DzGCRF+liA8Btk8xySEd+6DyLO0Xt0BAAAgAElEQVQNmsc4MA26LZgG3kGIEg8FYlA7xzyn17wvYJptqgOIIqK7IfJqFxDR55atLPvjopWlwer665V315Zqt+6J0B2J2va+ELnLWf0GXbrmHvxiu83uWFlY9EYjLI64Vyw73MOSU/9K8ressdbkca/jpRBd73HtXnkPDDUxaOPTet+IV8lcn5xQfoX84eofKX+u1soGIscngyJvx6/3ps3Znx8W1T7xlmVP08LwwoI4W7LXO/Hn/Yeyr06NcYTPO3c3N12aGN/0qPpcSsTI8CLfELwv07eqF+V+fHirWmObH5q/UNEHF7lUJLiC5/vXHOSul8NDG36gvFmrNI3X/pkub0yfs79xmCZydRiezNCCw+zvSQeRNhidW5vXwpoXmDNBNL5KOjRCLn8YiKyjiBi02Rwer9lBS5G0SbM8CwDgVWCN0g11mO0uBlzQ5Mi5OGxzu0MGwfDGcOjcLudhAlnriVRbsLO3gcBSbSodBoBTnK5mAmirkXfIB0XjULUCFjnGzo6qpdi3hBkDTWbjDZml5tX+zFUAYLDeXtr3ZoAh7dbsG0CkWAEgbKy5dM4RofPNgL7xHKmuMZlE2Raz74HB4YOnOV1TTO0qI2P7Wd6HVxuQpnLMDPj9c+3bfcui1oGmW2ICgI0na57Ajf4ClH+G7c2MoLbWvHuOXX88I1Pal5mHTLDdBKAa4rk/1Vx3IgZ2GIB+ZvYR0ak4eSmWj4jUGcupJpENEATLHcc5phyCPBZtEssugZDunbVZ+1ybBer/nh1PiOAHEPmvfRBAGphRnwbhxX4XogRK5ummHn+FyEUDwmv+LkT+bAICYH8L4ClmzoUgyAQIY9EQ7NRITLOyQyFC1y9D6I8/CCHlSRDgXwchUxqB6d8/QMBRMC1BGuh4VTnj+94MMQHRISYbmRDKZQkn+yPVLcyyxQ/g0dtio/OvjY8tiZMH8iotN7pPl/a2qYdGV6oVgyWHeUHhDfhD04gSHrli5V84NKJ7bLNWEd8k97Wti794boY977B34o003dvYXV5wh91tm2tsfFofdbiVeeelJJTfIG8uvFne3Kjt6ld63HFzHqJ7y7JztqZRSF/k+5b95cVxF8VZ4Z7nc+2sr1h+R8/FJZzDDjnh+Qj74de1++vU/UNBn+hfXuQM1tJDo9rd+9S2hpUxXz3om3yn7VDWN13f/NiwPRceGnuF/FGK0j05Zw+vSo+Kbk8HcWij3F2VFpIdBhiphn+gtSe+cCJ2DHNBROU2a/NyqQHwcQIg+lJbbRPshy46aJHmYugM4U65QURRum7p5wg/CL0AMActMRMTUX4FcrMMSetyNiZLSsooACT07CYA2FwoWjbeMjKWygzj5/7LMxhg36KIJAC4DkIjp7trYV2g8capvhyHBEllZt7Z//awzqLeW7bkl0tK3HwAUHzO6qVVT0yplr2zknaW5EoC0Jn1nwyPVq6fmJwqgdpjZJWc5/352oCACsQDPO5bHHHAPz/0qAYdALCA60qfxTULojH4mWfI71dr9laeO9jRkXvjvffee92x249jx5P23WZuW0JEJRCRq3OJKHC9eAA/g4g2fcskmF0JEdH6LUR0KRXTGgGAmKA6iGgU4t1vAHAzEdVBvFfPHHtjzNwD0W52K0Qp5F5m3vwFvtOszdosUJ/EThSGmrn+eEIEDwDYzswLIUJpkQCWMfMcCOWvLghAnDkjT4IIkROEEMIbAA6bywkQs/0uc9+rzPVBELm40yG87T9ChMmbIUJ2z0J4Bb+GGDwMCA+5EGIiMALhSRsQoH+jed5OCObq38zvGsg9GxAD2jsA3jSXdzBz/ufk72CQfP9jv9fzr/zE2F5utZyyOjW5s9aqOF5Qf7X4OfVXJdqwc7Vla0+j26WFfR8btQpa2Z2b+/G81PQDVaVqbf5OtaE8P+qMFcuivlzpc76/xO+uaNi39LYkR/iiiac26s5JpzLnvJSEituUPxdcI73fYdnR56z1Zi96gW6sylu6RR2y9GRXqC31ZydfO8SefUs8GNFqcq478NAf9cln7aHZNq03dQNtHVIPjhx8APd3LswqDapWWuZHB6Vn2cib7pa9ER5bJvIaMfGh3TJ4kVTShx5vf5m0aigysqv6oNxuaJJtkUUKGtQ9B9rHwjLiJEZs0iC3lwTZRudRdwQBMfAZY+1Ic1gsk0qgg5YiWVxgg80ctRsAonTd2s1RgCqNgFlPRFfS2GicLZyDBpl5yOEbSpe1rDAw6wm9e7J1Qk/1HMoJMYyaeT7fnD5E7GvjhBRY5Qq2q3NDePxAPiryDIPaW1vziwAg1LDtTjdilwLAkKd7R7fzcB4AkBRapgYVi1IsNvpWVDwYJ7FQJjswh0r+9CWzZSUz3zQ6tvtyx/gUiH+q52272Hv3Ub2oGejxrozpMRKC8nHUBnZu4D/tvAd3naLArx29Cf7+/vSS3bu+kRUgvAF47N577z1pW0o+jrQvxGT5IYjJ6YUmGetHmCaq7QHgMwlfFwBoNQljv4Po+jYPIjU18/5PY2YbhCRvIcSk+3Iz/XMBT8uJHtvf+lWebgryE8zarH1BmwXqE9sQBMDNtEhMd4wCPr+dpQpghEUPakAAXx/MxhVE5CIiFwSgboP4PQjCU40CcCkzZ0GA5TYimoAgnjFEneZOCC/CDlGuEQcBwH4IwO6EKDdpwbS0pw4B+lHmscMQEwEN0zrd75rHMabrsH0QHvYwgIsgQP9zQ5JP3/Dp8pK1j3+jPya//pwKPuWF3+hV4aNkvSwhbs7PYiK3f1neu3a/5fq6dL0nTNveFyJ1uVp+gx8ueZa+uzs1rXrN4rwPt9crHas3Wyp2ZoTmrTo1/tJdfvfOQp/zo/3Vi25YMBizcuDJZ3W/Z1xJPS8lYe9Plf9auoG2Dlm29/Vt85+67B3p/PaC5Zv7a9TmvE5lzHN64hXV3ok3wwYi52U7wvJdP36LD16SGDfyoPJCSlT/QNaQIzyyVD51eE5GZcNWraZuTezX23yTfxuozbrKc90HBj0aGa7drryqKU0OegOX+NLSq8Yd5FrqI905P3RZne5rCtUlLdOnBI+sbOD2SqvFEorJVACQxn1dHUjzqqrbyuJvDlWyeAI5aoMEUIfrRnAHx8hskZ0y9B4Ffs3hiIlPMCLg1MebIfLTWYrfVav6neH1yWgEEV3omBgBgF/5LzIAwJcVpgHAtXhWB4C21mWdzJIKxuTZ3qXpAGCw0VXS+7qpJkY9mv1SoUzG7FtSvbHf6h2NA4DecOx+cIM0VUt9mWO89MZRxxRpaou+suQa34/XzfztWaIGzylx4HBtwcz1MvuO3I+fdJ2Lv67GMWYYUmt19RmNDfVrizEjdA4RKfqMp/oFzQIRcfq7mae+CyLFE7DjTbhPgSCGgZmrIULoAfuGWXK1H6IM8jMNOGZt1v6VNgvUJzCTQdoTUPMhokgAZ+H4+acT2QcAss0c9ruYBn4XBMgnQ8iGhkHM/MMgiF9XQgiQPEhESyBCay2YFh8hiDKPBRCh9asgwtd2CBa4D2KS8KF5XIW57kIIhukSiMHLATHIlEEMVgEm8l8gwF7CdOMNCQLAQyAA/Z1A2ciJ7FcbzpE9Y7+/XecR/VDONfllBXfusPmC0598Tg+/bKtR9nZI8CmnpCYdHFO9Edu02+zfkt+rVQ+NrlArh3bs4OLV38Mz5UrYRF5h0Zs1Y5aB7E2WHYfstrjcc1Ju2Atfw3LvxBvltZmXL+lKOr398d/psj6qJJ6XkrDvF8rzi87lnU7L9v6W1/VLFpcrK135Be/UfqJWp7M1OGlp5JcOe8b/q70m66qUhV1h87MbyX9fTETjm9p9zVrFoO9Fvi4xPLF9Qb+1cx4swUkRanCES3JYfdYsOe0ISYdtXjXP2xAyMBEZ7QmmFFnx+Wvlzuo59sVWsCuH4XP2xS5rWN5ocLeiJBMhLJX6umjUO9KNJFIUrx2EIB2GR5MsXrDOxAYziYlfuGHYOzjWykGyPxgT/cxwulyhKSlGVGS/64gLZK0jUizRQweHAeBvhVIEmL3fGnPk+lnqelM/pYBlqjNibXlBPFG9AnuW6bpS19WVVQQA8/WESjtsCQCwZ+CdXj977QAMNfhrfSQFRQJAasfHe6JG6nIBYNKCgz+4Tl4ayC2fMzG57fbh0SnP+XX/Kdtu9t16tCdtkSo9p8YnwqYcFdKO4oHyZ3BNeAaaP9MgYmwspnT3rg3xjrG4E7WB/OpD9zxw3smeuRPYVwAMBVTGIDgg7TO230hEt+E4E+6AqqC5+BwRnQvghxBe9WKICNPd/8Q9HdeI6HtE013HZm3WgP8AoCainxLRIbP7SxURrfz8o/5ldiWAu81Z+KcA7mPmZtOzPakR0fcgwmsHIUAzAQLgLjZ3eQSCYHI1BCgC08pg12K6ScA3zG2bmdllhtIYQvnMb577Loic+DjEzP8pc/21EAzyRRAD0D6IvJ0XZmgPAsANAGeYn7sgogmBXr8FmK7Lvh4C2D04eqA7rq2I/sqVCrtO9zpeTvROvLNtIjhu+fbVD/s7k9YdXF/Ga3/3pL7fMi5FfyU5IfS5iNCau9U/rdqi3bHDPjxWYNna0zDkiky+ES+OtqvJwStWvunSwrqsr1p2jLtVKXp96nfbNB7J9o6/VHl4ztfyW+ec1/TY7/UgaUiJPS8loepx9anMM/Uytuzsr3vauHVeqy01NHfxxwff1sqREro4J8mWLPmc79ZVFNw5cMtmjt9KQQsmbYNRV+Ajh1Q33vIE/ahxUe4nbR9qB/rXxH593Df5rrc260rfTVsMz73RkeMPqb8fVOodXW/QpW1JSbVVtUqHxSaHLFZJc+veukN9ccu9KQNI8hOlDEvS0Eqprlsa8/oGERMkSXokIDpoqZLVG9C10SV4wcx2w7B3cnQIh6hKHPomdF1pA5Mea4RldDobwyQldRQAkrpK4w1CX1UGLUr2+/eFGUb4FqOwiSFJ/gz7CABcg9/5AKCxocgFEElMrWv8C4sAYNjTu6Njsj4fACQ1o1TW5uUBQMh4x/Z5LW+vBQC/hCO3Xi8n+hTRtvEUp2vbQwND6wCAGfwH/5klP/bfsG7m726Eqds9p8TnQZHsUyuZ9TW8bdtvcMPyYDjDZu7PTH31dWsqqw+cdYphKDNzwTN2wmSmP7HkMs/aX3fevj34uPuc2JoBRBNRkalHEI2jVQMXQ2gazLRSCGIYIMoQA6pewRCT4zEiioN4D/+V9j0c3aBnyo6jbjZr/0fs3xqoTSblORA53sUQ+diO/6nrM3Mti6b1Ab3fTTO2nUiIYBsznwPxwrmZ+QxmnsPM+RAA+DXzFM8wcwaA6wA0MvO9EHXRh0xxgiUQ3vUjgUvOuLWAglg5hLddCcEm74Qgsn0FAlAJoj4zwKaNAPBjCBC+DALA7RCThcMQrPF9AHIx7VH7MN3v2m3ucx8z/+hkf7v3fvqnqHT7ol+dn3arOyussNLwNa3zjD7VrfuaO5vmX1S0q/D+MqsenvjbZ3T7xaXGgacjwlefnZy4J1HpyK6yfLs/X29QtO19wejy9v0MjyRtkdYfWbLkw7SE5ENdf9XKo9qVEdfXUm70hClqnMfxfN2RlFPy6hZeVfvQH/QIrV+JOi8l4eBG9fG5xd59Vm33wKEH+d7oyQg5PX1eeftb1j3tRbHnJgbx0Fy30eKpzfl208N/NDqujY+V71BfSo7t7JlXO5GV0hUcG61GNdv6NKecEpRmuNELQ8tRg3tku6L1xCUM9yTv9q9KSEhqCHbCm+cm38Qc++Ia3VPjddhTUzQdc0MneWi3zdpWJNVO0oTPMiFqqaMBw+8i77gmWfwMnQnMhgQfgAkZkHs4KswIUWypaGO3O2RYhtQqs6T0udoWyFp2JNjoCRtvy2xMRAMTSdeNOiRm+H7huzSbCV16WsgKG0/WFGFnvtdr3Tc4KBpvFPtyhmVImsFGz7be13IBAKTVqMFfWwMAst9dW7DvsRXmQzb842tkdgQLotpSt7v06b6BdeI5B2/Uz91xn/+qKU+aAfYnBZV4C2PXQqIpz5TYGLwVjx24Eb9dR9PStwAAlytkz57dF6oDA3NOVPoEu2Hbs8G7amytP6tYgjQHR0t4fhFrhQDXRyDIlBkAVCKKwHR06gwIYmQiEf0OIsweApFq2gDxvgGi29x+iPejHIJk9iMiWmFWgrSYXvcJW1GSaKu5jYjeJKJ6ItpEwm6BkATeSkRbzX2PbZP5MyKqIKIaIvodHcOgn7X/nfZvDdQQXuhgIMdrAmI3ABDRaUS0n4gOkuglayGis4hoqguN+UK8a35+hogqTe/8vhn7tBHRQ6a3XklEy4joQyJqJqIbZt4MEcUR0SsAgohor3mumpO8cPuIaMQ89gyIHHc+RAg74BX8DcBcM+fVC2AvEd1HRI0QM/+AzOMlJPrnVkOA5e0Q3nEuROjbChH2HoUA/A8hAHkxpkutvg1BdgPEwDMKMVC9zMynQoTkN0B42gqEPvA+COarDuGdKzh5px8AQLl6+OcvW0q6e+TRgcWRxavPT72lOlKL8/km31nqGXtpp0uzZuwqfMDWMufcA+fv4jXPPemvdDvltHWpSf6PQrSht7R75z6o/P6AcmikQN07VPEaX77ifnqgIjWjqiAn95P9W9WDueVqc/MZid+MTrIlwzP6XE9vTHb2gcXfqXngZT02pFsOOy8l4dCL6iMpRc7qCLViuO4O/JpsiX2ZYQm1/nct+xrOTLrGya5tqf3hSWm6LV+65BPuviU+uvkt7b52rWJo7FG625+ZvV3dph60FkSfFeSb/LtWt/AK4zvvGhP3xEb23qu+3Ik2T98+Nd+wBY11VStHDs0LXUqs989jSU13WyJ6Cpq4uTTINr6Emi3kNiL9ELXVFotrwEneCVWy+sEGERvsl+CTgXFmcD/CozlYjZyLw7aJ8Wg9jIP6/Ow7rLOfJDVtoX284zAAvFMohRLz4NcmJpe2cVxlHyJj9aSgw5BI+SZecIvGG8U2ALAb1j0ZRlw+AFQMvt/pMzxhABya/bIwIkkBG4MrKh8Ml9hvYcDz8Dekzs4YSgeABR7vjpd6+teK9xD6Y/5v7Pyl/+IpFjcDHv/CsD3+RRFHhcBt7Dz0OG7yrsCeZTPXM8PR1pq3o7Li/EK/3xp5vGdIYjqyzptducG7qtDOtpmtXm/rvH37F+pkZap8/Qzi2b4cglx5O0R6pwgC9KsgqiqWMrMGAb6nM/PFECIkjzHzSphd6Jj5mxDvzQ3MHApRjvkAhH7B+RDd8ICTt6JcCjGZz4Yo41zNQpO7G6KULNCu89g2mU8x83JTfcyG44sqzdr/Mvt3B+qPAKSYOd6NRFQMAERkhWA5bzBLlhSIkPHHAFYSUQAEN0AIkADAT5m5AAK4iolopkB9u5m72m6e90IINudMQCeIl7YUgNP0kO+HmJ0f9cJBaPh2A3gCABNRA8TAsAXC89XM+w1YgHV6GQS4fgvTrSsDSmh7IbxaG4SXexNEftuAANGLIX7PaAiv/QJz/0qIcDiZ9xMIn2VAAHUzgC8RUYZ53h9BAD0g8uQ5EF56oMb6c0Pen3yasTBv6XvZZBmPeU/dn/2mtmenV6aY0xOvyDg1/tISBROLPGPPKT73zuq21DPW7Fj1yAGN42Ke3qgHfX0nN94RG51/ZWLcngvUT5dXWG7elzDUm23Z2lPf5JqfcSP+0GBEejNXFr5VXW89nPeOZe+Botj1mVlhBYOesRc8Q2ExqRX5t9fc/QonhrfLIeelJNT9SXswdtlYbbxUNdbyQ/rtSNL8A+meiKboCq2l78ykb7Z6xzd5ahZeFn/qwfC04SEt7nDImOVq4z2377B/5HX5koHUjMqBKq1jIDt82aiLWzykLNZcQ2rUEnV/fNCR4YjXcak3fc7+1ka5OyxEiciVSIow/N1NvXErmgvr2bnfaglKpsFYGJwCwDqC8EGLdWLUSR6PJlsNiPIs+GX4FeZJBsb8UFQOkuPmoCV6dCwuOMGIMEa9fX0gWz2RrCX27NIMwsDeeZS7zO2pVQH1Yf+lNgbG/Jlhy6zsrF2D0gKXK3S3wxGbBYbzbN+yFAAY8w7sbJuoWQ4Aiq24RpIjUsDsz615vtPmHk5kgF86TdpblSEtBoAUn2/36929RQQQM/z3+68of1o/b4pIxsCwLz+qQU8LKZr5HMzjhtJncfX8GAzMBFn4fNqByorzHB0duTMVvKaN4UnXY0qu9BTHzTMSjudpWyHesX/EdkEICK2C0BjYPWN5J4BTiaiMRNvIL2G6n/SJzAvBQQFEequERbvKg/hirSjLmbmTRVONqhnHHGvHtsn8R+9z1v4X2L81UJ9EEjAToowioHv9EoBTTGm+DwB8jURHmq9CeIXA0UzNHBz90nyevCAgXgovMz8747g+CHLZIIRY/wIIpmgADJshBogfQPyt10IwrxlAARE9CgGsHUSkstDi9ZjfNcS8z3TzXHYIkE+GGAAWQaiflULktDZBAK0MAeYDEOA8YB7vgJggvGsuE8RkIt5cH2C+/hyipls379kBEQGYhKj/vOrzFMj+gouuD7KPrF6x8q3ghdklJQ5lNO81y86wrVrN9khb4orzU2/x5oSvrtHd5Ws8YxsPeqTJ4LLld8fWZ15WddF2LnrmKX9lh1dbsDotue+IzRW02/IdnGvs9Gjb+4I83XB9D88o1ZZceWXhm6OT9tak16y76jIjV+UUxZzT4nW8bB+zIrJs5T0Nt79BKXEtsu38lPjG17V7wnMH6lP0Ok//D+mpzuzFn4Y1B9em9Vm86oroM3q8468dqSi4Y/SeVyHdHR4V8R3tlfiElvbk991fSbIkDSTW2+oT54WviGXXzrD6zEv4pi3GyEMxYb030eaRgcEwKyJdMR74Fk1IbkdacHa133Ogpy82H/O7ObpPltM0+NIs8Mnk0nt6kNRntY6PT5LHq0kWA6wTgeFV4LMwu3xQhhkYgUTWRHQmjTtiEpKNqIgu52FVUtLGwOyN66/IaU5AvSGR/N2RsRgPK60fGsvzjChLFRTJfiVenBCNN9YlAUCGEVceyrYkZqP/055XsgGA5JgdijV/FQAkdW/fGTNUnQcAJblU+t4KaRUAxPj9lZs7ewpkQGaG907/tXv/oJ89BchMOOJdHeswoq3TE19m14X86o77cOdRpVfM8Pb2ZpTs2f2NXLfbPpN1PWU21iov8Bb2nu5bXKxAPiGbWmd/4R+v/HbuyZ7DY2wnBCjnQhAq90B41Ksg3tGNEOVbuQCex+czuX0zlMSmWmWawPtFWlHOVEc7UdUIMKNNpumg/KP3OWv/C+zfGqgBIQk4QxjkO/j8dnCvQRCwvgSgkpnHiWgOjmZqbsHRD/jn9aYFBGjuC2wgomSIcNcqiNzwCghd3+cgvGIJwuNeC0Hu6ofwVCMg8lurMF3HnA2gjYiehQivnQ4B0BpEuVQ2xKByj3mNGgjv/VGIcHovM8dCgOkhTLO+AUGIyzGvyxDSijDvMRxi4mJAhM2DIDz5QKgc5j7vAZCY+Rxm3vaZv/gMi39/79K36OLvXYNXOt+jrx2IjmkvXrX6tcn0Ofv3tsi9a1+ylAzXKJ1NiyLWrDk/9daaaC1a9Y5vSvdOvl3WHb98RemaxxoVpIdufFq3nbObu6+Jj11we2xk7ePqU0s2qb+ottUMLFH2Dtc+bvwo6wXphraly7bEhCUc8m+ybB+x21PTz0y8ut4/8VbShDSo7C56oOXWt5WU1AZZ+3pKfPPb2l3WzM7G1MlmyXknPda2tOBd3w7bvrgQe1pSalC85vJVjtUvvK7np68anVcnxvS8pd3Xp1YMDTxEP+vPWfRpz1attic/6rQ+t37IqSHP2jZhjb5YeT9MaRh3vSVtGIyOOVJVJbc1zg/N9xq+lojJ4ISMIA8WyDrCehV5cBG1tpHD19uONIfNNu5xwqOrkkX8+dlgnwI9iNnjhNUBmfolGN0K+71ulz0+3gib2zXZmCpbsqJU3/ghRfeEvLNSCrEYxuF8jyfrz/qp7Qz4/Tnh8y3sqivG1hWBxhsS05FTfNlFALB36O8tXsMdAUhtmn1DHgAETfbuymz6czEAHE7A9o3niJaVYbpe9V5nT44KqMxwf993U/Wr+mlTZE5W6KCnOD6EQ9T0wDqZ/e334Y728/HmUd6yrstNB6rOam1qXFUM0GfGHWL0FPkW7L7Ms7YggoNPGNY22Og+NLJz+1ttv04b8nT/I171Logw8TBExGkI4t0qwjSRbJCERv+Fxz3DP25fpBXl2RDj1YNEtB8i1G0/dj/TAmPW594nEV1ERHWBXPcXMTOnfunn7zlr/9P2uUB9MtY1ESlENEBEDx9zzDYS7eQCywXmujPNc1SZJIkG8/PL5n5rSEhy1pv/7iai+ea2TIhQcCEEWC0jonlEtA4iXB2Q4yuBIIbci+mwdygEiD1OREcgQsz3E1GglSOISINgeV5ORE1EtBnixSomot0z9gt4rNWYbiUZDKECVgghOhK45hMQHveZEMzRMjM8ZkC8dN/BNKh/BBGOjoDwgm0Q0qPBEO0pNQhgvhwCeL3MfFvgs3nNFggVJYYQUGHz/nwQRLBAtyxA5P9TMC2V2Gx+3wQIwt4vzfVjEE03vtCkzlrSe6+lpLdMH2PPK/TNVddiU+MOKj6SklqzdvWaV9ti45u6y9SmVS9bSqqHFJf8pYTLMk9LuHy3ovfkeUafHvTqrZN7l/0wo3rR9VUbSqWCpzfq+8o4KGttenJDorU+/YDl2y1Zw4dTLdt6m0rdxfO/T0/XJs6vXrggu+TIW9pu+6gNweem3twK96dznHqta9eqX/Re/741ZV6NLH89Je7Ie9pP5HktTSl9nZHyo/JdXQXLNw++ay2TFkefHhtiHEnoDw2LDNELbAsOytKn4S7jeu/fjIGOMKoKybE6I0YH8HMAACAASURBVGvD7fbUGMV3KKJh/jdw4xZj+Pko68hXXTvUPa7C8NT0A+5muTc+XIvNJvZmMnusk8GJXblt3LjTZj2ySjo0KI16J9qR7rVZx3UXeaGShRg6ETN7VRghhuEd5RAXVGksBOMDuq4ekSG1KSxNTPhHIyUlNTNm4IDDAIbKF1Du2ZPOLma4fuW/aAkHK+VsUxKvwB8dzJioqy3OAoBTfFkDMiTLuG94d/N4VSEAr2a/yEWkhUi6p2H53kfyAGA4BJV3XSkXAUCwYRz6oKM7w8psY8bkDb7v1b1trJkKQxtB8m7PuoT5sMhRgXWRPFj+DK4Jm4emqcYczOCRkfiS3bs2pI6Px0ytnzKGP0mPLLnSU2zP0VOKPrN96jw8dNixr+Sttl9H1YzuWMuig9c5v9pwzglJaMfYQUwr+V0C8V76AYyZlRTPQ0yAP8TRanz/HTtpK0oiWgQxif8Iohd9AUR1yQfHA1hmHj3mPitOcu1rAVw3I9d9UjMjkOmYZrrP2r+RnXTwpc9nXX8Zgkhx0XHYh7HmbHHKmPnDGbWMlQAuM5evJKJ4CBGPG0xVrzUQD81mIqo19+8GkGVu/x5E3udFTPdmDojyd0CQNd411x2A8BzPhwCed8xrzQxj/wICPDexaD33NkRDixIIEE6FAKzvmtergShXUiGIKtshQsYzw1vPQzCw34AINX+XhMCJbcY9M0RJ1NkQxLEQCM+dIYAzGaJ3bQgE2WwMwhO3msSyCQAWEiVkH0AAvwoBwAFpUAPit842z8vmOYIgJgIBedGAZGngmgDwB4g2loESshOa/56IJU+qvw0NdTsWamUDC7TS3j1ehyQ9S7cs/zZeqq6WlkwuyNy9vLDo9SpreJeyRduX9VdL+S6bNSrzvNRb9EXhq9t8zvfzPY4/VAxGzllYsvaxbknJtj77lK6eWo6x9UkJ0c9HWgc/1H4S8328MaaV9tmGuu3yTfTi8ESMlLx8xduNW6370mosPRPrU24esfhr01yekqFdRQ86rvrUnpyzX8YFKXGdH2g/4rTapvi6vvn2l7SrHUuWbel5y1o2emri5Tpc79lqMy8Iv6Q0PHIThUVdbn09MqW+JeIF3w3Bc3P24O+WqvFVsecMufS9E0H6MstuX1D4T9RNOje5R6ptuQpUV8KINDmWGDS/VvcequuJX9lRVMcjpUE210qp3i85vNyNJLJYJyUXeSVF0ghsgGDAo8AINQx9AGFetsruGPRPuFz2ETvb+ib9jlZQUB2RrCV3l6a2xqPOIEg3jYwtqOPUvWMICfflhEda2N2wDh+vHBxM2+vz2WJC2Fo+z0goYOahT7o3zQcAWcvdLSlJWWAeXVH5sE02vEEeBQ3f/7acaUikWAyj6YOO7sQQZjszHFf5ftL8obFiSodbj7aUeNfEFUIWJVtgNlZxacmTuH55MCanSq+Yqbuutriq5uCXi5lly7HPi8ZK9Xrv8tazfUuLVSghx24X5+Dx9om6bX858oS2d+jvxQb0Y89z1+c9l+Z5dJP49TDE2HItABszByYPH0OML0MQ0a6HiegPEKm3nxLRqcy8DsAiInobwG6TiPodiPTQZSbZM5KZQ4joOogxhiEqKu7j6VaUgcqQHwN40FQ1+6N5jxvMe7r6/7H33uFRnFfb+P3MbF/13htCBRWQEKIX09wb7r0X3GtcXjtxnDiO7cS9xbFxA5cYG3fjAkYSCBCiCKEGEuq9bdPWmTnfH8+sV8i0vL/v971vEs51cWl3yjMzy8zczznnPvdhjG0EcJAxtoEx5m8HmgQO7CJ4O81NjJNpGxhj7wAAY+y36jW+xRh7hjFmYIy9zTjxdjfjWuZgjF3NGPtSPc4G9beZrzpPdx/P73rC/t/YsbykI7KuVbsEwAvgBKOJs+FnwGeJx2u3AniHiHb5jwXucQ4T0RTwEovb1OUgojeJqAi8UcXecepfABfwuIJUKT91+6vBNbUfJy4t+BiARLWsygleonQGOIMaRPQ2ePnF/er6c8G93YfBXw47wYHdDQ6QV4EriPk9agN4SO1bcIC3gc/mnwQHRgbuDTNwYstf1LEIgTCZFXwC4a8tLQUvx5IBvI+Ax+0/Rj24p1CvjqVTx9gKPpk4CO45e9R1w+A5tNfBvfl6cA+cAbgTHJzvApcKPeyLdLxtNumvPUvcumiv/ga8qf1LWZRrZLJu22CmrqJvm9OuMz3DHim8DX+vbtOmGgsLf8idPuOLrU5TT9qH+i3mMl19bXb4zBkrUu9qiNIFh3qsfzd63Vs69uSvnLKz6N7aS8q1hS+9Jteu1YTkLEtJqL9M/3n2z7p7GyL3dU9mu6wdjyhPR200nqTMnP3JSFNwTcp6fW33qUnXayKYLcblXNdTOfP3vgsqIxOKq0TlguSYnp/090pJNc2RZcPzIzcGLWLpUzZYvjXUDJ6ceNWI277GWl18/9gf38PY1fHRjk90v7ewnbaR1zS3jUZnbPdaTVpDkNITtn/yOcL135Ll+zCflD/YELKWLvQlJdfV7Na0tmeHlthlTx0NRk3T5beRqVavD84ROoLZmBQ0hGiTTufSe+DTaASdCPAulx4tozBZUXopAopZQ6loU+z2KCVeCfP1u9o8gjbVwRSpPWisJ/3rUsEYKSt74mU5/nHpinDSCnsoXJ9zKd4bBWHwwP7Z00Fwn+otigeAPSMb93sUZxSYuVpjWroAREpew9vNJtdAiszQe9eNYohLz4K1RK3fdfWEhSlKuEKwXOx9pKtcmVoIfmPKUlpQuW961EK/+AkjZeQ2PLf7VrywcHzplXMstHLb1gvMw8Mpv2q0AcLQdF/Glis8CwqiKeRXwicAQETuPldb2RcdL3u3Dn65SBVlOZyd9deLzjiSQMrh7GwA61V+yzBjbLw0aDGAO4koC/x9RGou+BJwDXF/6DkfwArw5+8JcHJpEfhzdqW6zWcqO3sqeEnYdYc5l3wEyr4m2ksA3lUdpDU4lDEeDv6+vRucX+PXXChgjE0joscRcITuP8a1FIPnvBeCs+ErVOfpuSP+gifs/7kdC6gPy7oGfiE2LAX3Tj9EoMuS37YC8Ppnb8dhefj1TVuNAKvxOQAbGWPfMcbuHkfyAgKzwD2qZ3nWcRzvFAT6v2aCM79thzl+IjhQPw9eb9kKDt6XgJd6GMAJKpPBSSMvgXuwTnUZAVgEnq8qRqCpBhAQSzgPHHCj1f2+UZcPqNvaEfC8Z4LnpVeAT0gE9fMucO93kXo9H+NQuVMjAmVVN4OH5gXwl8WN4BMDf2MQGfzFoFGv773D/oLjrODdgrTb46JvLU1Nang/NLh+sbhr/k79SsMH2ifKE5yD6bqtgxm6iv5Kiz0o/DH8Ket+9uLWUVNwYsmML6LzC3/a2aZvn/auvmxov3bAelLcJTlLE66sEX0NBR7rK/stZkNM+bxn7IqhVPzbS7JQvFuQlyQnsl0hNnGX/mbHwpHqCP2mvs417svT/iT+rntqyTcmKW6X+WPD1q558RdGpBrCjR7H+73bZzwknL4rMWbuZkG6MDl6YKP+Hnf8zoOmj60XRjRHJweZ0rawXYYe19zok+0uzwZba+aNtsu/Zo53o2TPbc61bG/fFJMn0RtSZdqtnR17lsPp3e4I9c3QfcmCDY+Lb9uHOkOhjR3RtwuDqZH6xMmkDGe59BGTwx1s0rDA0iJgS4JPiXUgOFyj8QZ5mWTQMK0GUBiDArcOCJcV1kXRApk12gw0G62W2KAkJTKsy7k/QtRNiQixtbUTYNmWwwqvsNndY6Rv2Kbk5flyQn068hxYgu9n9nTnNsiyNihdidkWSqbkMZ9l+35b9WwAg/qQy1IZYyy2v6o8dmBnCQH2R68QbcOhLF4k6vqqq0cfLSvRCrHh87y/799OU6aA33wOX0H4Lik79BcZUQO56v+K25yzseUXsCOCpaWlpHLnzrPmSJL+EGETEJRoJaTics8CTZGcPpfh1zXARCSPeHorvu56fbSs7+OFHsUZOXGbQ03bqDEuvvxY9+c4uwSBlNhHOPS9VUVErerneQhIiDaCR9X8Uqg/jyOc+iN0wKGM73zGa6hrwVNt/yw7eza4Rw7wSfn4nP9XKpGtFkA/EdWqefA6HJ49frRr+VElsZ6w/8V2VKA+Cusa4N7nz0TkAi8fOIf9WjnnjzjO0NSxTPVwc8HBZhGAbYz90tPWPwv0h9W/PMIwAPAM4zXKHyAgJnI89goCBK1R8BAzAwfWT8FB1N9+0p8jNoDnnb4EB7+fwSccBO7Nfqfu3wLgIfAIxgg4GNvAgf8+cID3gYfR7eDecJd6Lm4E2mCOgAsyNKvXp1XPs1j961LrL59Wx1uunscYuCf+ozqmv12mRz233xzrx1n9tHTzE+9IlTGDTPdMZPjskrTknmciw3YWa+pnbNXfFrZO99staa7uFN3WwXTdloHKPkdM/G/wQuJv2Z+r5HBf1qzZ/8CkrK0t23QNxasN5bWSwRh9TsrtrDB8zpDX/tEkr+OzA/U5l+RWzXik8bIyU9bzf5MPPGeKmHRZYnTr67o/J7/IXho2lPdq9/emm25hq3qjc+oTErM2jX1g2GzPjl4UMzWsyOe2rRreUXynYWFjZsTinwXfxcmRwz/r73LHVLVqXx27LciV6g0dit0aNBYcZEw3hun6zYo+fXSGsbnfHLTc/EVQ2r5m/TPKg77J+T/ZG4zDUozGZzqQcap4+fdwtAf3aWLauoUvdee6jEHDyoBgs8QYUgcUubPPFprRn97PRjq1ojuKrDqfrAkVRSlcgmIUmUYDUgRGRG4dECnLYifF6ChIG5yOg5E2W3RCnByWNODqSBA0ybmJPZtN7THYJwtwX2qzT3tbPmWIBLQo8caSi7F6iBSho7W1eLZArGOhb8osIrL81LsmHQBpTae2MyEo2uAa2jal8b2FBEgvniU0NSeybIFo4LPuXjlRkhNkYgNneJ+w7KbJ2eA3a5+3NKpLSTD90iUrg5orXsfVk2LR/wt72+s17NpRtcLV0507Z+L9oSGx4TRfUcPZ3hnzDdCGTVxPRGT3jWxd372q48ee9+Y7JdvROrIRWFCV1nxWjSH89lyNYdo9r9y8MeZY9yjjMsCLAbzJGGsDn3BfOC5td7Te0eNtIuF0PBnVTz59BzwCWABe5nk4dnYdDm32cbx2POTX47XjveYT9j9oxyQIHYV1fQmApeoNvxO8ycPiCftuBPfkZh3HudTj1zftdPCb2T9eDxGtIqKzwcOy+ccx7kS7Xw1tPQCe3wY4GKUwxoIBGMd55jeA5+H9ZReSei2TwQlc0eB53t+Be9594F64CO71toBfvwPcE89FoOVkGHj5mFbdd5q6PBE8V2YGB9eD4GAsgAO4f3LhDxl6wCdEWeoxs8Fz0e+ATxo06jnI4K34qsFDZ8MITKJM4L/1+P8ng3pud9MxVMheuXmjuSv5tKJJfZrSp1fJGa+/JFWXNtDA+6EhC2amJrnuj4ncmq45mFemuzvuO92DlTnO1gRd5UCKrnJge+tYWvKdeD38KfZojTm+r2DO3A8Ho5L2jn2lq578uX5HXWpYUe6K1LubozVCpMfyit2mGRA3z3kS3qCl9MZLMiXVabTz05JsUUG7InfpV3an1e5P9O1yj95Jr6EnPjR8Wsnn/euMm7Wm8IywRbFn2TzWN527Cq4xTW+fGnz694L30uQIyybd3c6IrW30pPtRXciUVuOe8C3mpKgZ5hC53lSfebLh5vXhmvtDI+X3dY+7PHsk5/chy9AducM0NXopubxbnFHuUu0aXTB7SF7jrbKU6FLTd3fu1rQO5ITOGJQ9NUO9cbP6ZzcofRUmY/cMoambjUmjVoQIMmSzyDRaQAEjBS4dWJQsa7oo2kwmMSyBusySJ8jDSOlTmKGVgXmjh3bnf10q6LO9vhqDQtKr0tnFclpwrxa+luX4dlZba1EPkaCdK+X0aSAaakcr9rllR4ygSS4X9bklguJrKa3+Ux4D2Lo5bOuWPKGEEY180NNvzfBJqRIJPad4n3LWU9okACCBHfAuiFUoXO/vP+1eQR9X/AEPzNdC0vNFcPd0Z5dv33Z+kcdjPhRgCdZ8Kbn8Ks/C7AQl4rBepUuyV2/sXdP4bdffZ9t8Q+lHudXcTIyt0AVf0WoIu7FU1GVOVZfrwZ/VY9n5AN4nolRwIuUw+HtrMzgHZLxVgHvCYIxlgXNUmo7jGH4LBu8VoPWPcxh7BsDD6vhgjAksILJUiYDc8GXg76Wof+L44+14r8XfL+CE/S+zY5HJsv2sa9WmAWhnjIWAlx2lEG/llgbu1U0MfwMcRI7pkYF7rFczxqapx44EB6Wn1e+nMMaIMbZaJZ5FggPj5+C5ouO1RYyxQfCc0RTG2HNENAZei/0suNc5Tf3cCA7ofhPAw0314OA2hkAY2wtOBktSP/tz0KvA87wZ4GGpq8G9Xwt4iJuBe98p6n4HwD3wq8DBNQSc4TmsLntKXe5DAIR14BGPK9Sx/T2soX7foe4fAf6y8pNmTgefRAA8zL4NPN/eAc6QBXgN+FGNFPcFbWmnL9+04DnH3oKby4xSVNxdXyjTVz8jNV9UrtRvNJhmLUhJNFydEFMZpOtJ+173QOpG3b1V08aaYnRbBpJ1lQPV+8by0lbibc2rwp3N8ZPqCmfP/aiJouqDPtBvNlTqmvvnxV2QuTzhqhbRvTXTbX2r5UDa4tSts55ou7wsLOWZN+Su+4Oj4n4Xq7f+rL9LvHz0W4Nu08DQX133R3xovliaOecTW1nw5uCeIBJPT7rWItnfp70555gnD80xnveV4LsiOdSxSXu3K6Sy2/uI70lKLtrONoRsYaUJKxic3yg1BXf5HlgjuP4Sy9z32Nawb4ZOM8Tk1ipbDM2uDFOkpiV1iXD2BuYND9qjY01Ob2PoJLFXHM6INqakKr72mOGIvODpzSRuNhq8c4V9NsHqHe5liSMarYsEJhoARQApcOsgRMqyvpsigwQDiElsIJiMvaOe3iFRmzqm91jqBEXyVE5hU1darEE7KHv3GAxOKSN4xgX4YECRNY3d3bmzzKTfkS0nlDol+44G69Z5gLZRG7RiNohsJdVPCRrZE7wzk5V9tFCcDyLbqr6Bvjyvd7KPxM4l3r8oBygpDQBIJ+z0LIqLJaMmAQBEkjp/i0daz8M/flEkk2VN4+5dp3e3tJQuwIRQdphirrzUM887S8pawA5TkuWV3bXlfWtrvux8tWTI0507cf04Gxa0kzfpQ2+y60Mumy9oojMOs82Nr9y88ViOxyXgPBUg8Jw/BH6vT2z28SoAQQ1dfwzg6gk8mGPZo+CpqS0ItIo9xIh35boLwIeM97L2l10CnLR6jUoYvQI8wvXfteO9lr0AZMZYzQky2f8uO9aNfbhG7I+BE6s2TvjP/gJcaOQQViYRfYuA6MYRjXhj9cvBlXwawWeUq4jIn/9ZDg5A54Hnzu8HVxkbOsxwx7KP1Yf0FnAvMxb8gXWDy4MeAG/leO6E/fTqOVyv/vW3vvOBP5hl4MAKcCDXqNuuAZ+tWsBz3U+Ag+Zp4A+gGRy0u8BD1gvAvXQFPLd9Orj3ngk+ORDAtcLzwRnukeAvg1vVc/Q31/CAew4AJ7kJCJRwTQHPrXUjIGyyDFxZzQQO2C4cR2tBj/XVm9yW13dKnr0HhiKmzNs687H4ylmPbx8NL7aeW0nz3n9GHrvvM6Wq1afPOT0pPv6spPhtduNw+Be6RzO36O/YOXtsb4Ruy0Cibuvg3m3O2ZNuwPvu1ZqrBrPyN+fOmPlpQ09oXfJ7hrKBPpNPe3bKbdpp4TNcPtuqYIe0w1lZ+pjRGX6u9MZLiiIcMBjmpyWOXGV+L2qd8KgltKJT2NQ7z3y/+Lwlr/QHoTW2LGizqc19ZsrNTsG5TlOfPtcQ6z5ZvPQzwXtNUrDrZ81dbtPmPs8DyrO+rJIffF+bt/kWJ17idbq/dg8l3uhLrNIJecE/6NL3NuE5zb0efcYmFh85VXR7t3jix+YIb5lMvhvGvmBfyWfLUbEtvd2ixRahixQ9GhYdY9HE1el1ocXCAVGweN2dSLXqDWMehZFAUAQGgkvHhAhZMfQjXDEJzmGXK8QSq4R6u50HdIJuSlTMwE5XZxT2kYCBxU5X4e99VyYqccZ6jeDrPhVfz2pqmuMCMe+p3qIYIrJu6Hk/CcCYLuRiPYOgzWla0xjk7E3vjkDlU+cLC0DkfKV/sLXE7ZniJU3rIs+zmnaKSwIAJVhb4VkYNxVaIQQAwmmk+lVcF5yNxlwAIIIyPJxYtrXyokljYxGTxt8PIgkty7yFe873zppjgj564v0iKb79VYPf7ljX8UJBr6tl6sT1ARNaRX1JhT7sdpMu6MxFTDD/aqxxloJjNMggrtu/fsKyF8HTUV4iOoNxzW6/clk2ONGqCMDvVaLWO0R0G2NsM+Od7d4B8FfGWAV4iHsj40JGt4B7rXOJ6HYA77MJksfqKbwMXp3iAp+A+6N8DvAInggejVPU872aiNaqn9vUdwAOs258LwI3EV1DvBd2ERH9rC5/h4huG7e/j4gWE5crPUEm+19kx8pR/6oRu8r8fpe4Du74bUeIKJqIPONvEnXddOKlDeO3P2QbdVm5ypTMIaJsInpt3Lp7wPO5z4Ezt1eDz5D/DmCHGjY6wBiLVhnenzHGmhlj0ePGuBrjaiTVvPcu8FKm58EJHATgAyI6k4g6wdnYsxlXNesED12vAgdDP1lGA87ATAIPK2vBvdOt6nh2AGvV5WeBh5w7wEGyAhy0verYF4F71Qq4pxwMDuQ28FC6rK67iTG2ATwSMbFhhww+M/eq51kEniYwg3vlo+ryVPAcOgMHe4B76DYEZEyPVquJg7/5ccrM6DPcJlEbL7k2zvJYXhzxjn2+2all8XV5103ftOD5tubMC/YVtRiKXn9ZDvvLW/I23YAm4oqEuJyTUhN31wU5NR/r/zhlh35lzZKxqmDd5v447bahhp9cyyddiw+GvjGc7p1a/F1SQdE37TvMu9PXGCoOhodlxa1Ivas3WnSEe6yvDLTFZUVumfN0/+XlcTF/fEsZvSY81vR91DD26G90Fu/bGTKyS+u9hd70mvLajLrJ3wvrjLucJydfJ5l8FbrmhAydSTifXf0P5rsh0eT7SbzHq9ky7H2I/cWXU/KV90dTnXd+9GKpzzDASttKxTeVUOF17RO+3n1hSldyqGaruUYqDM2m1qTZbFGZqMw3/sD6WkIVc1Lf2B5NmzU7tLRH9tZ1WMNybXobC05m/eHM7tN2INVrMDpsHkgSz1Er5NJBCJEVYUw0jcVgwGG3R1GyEhXc7WyJETRJ2Ym9FRnflAraBU5Xi5XMtfsoPcGXG1pwHj7uk7z6PcNDqcWpSvS2MDKn1lu27nXK9njRMGuXIEanRw/VlCX0bS21G1Bz/3XidAC+pweHGxa43FPdpG2e73ne3I3oeACQ441l3jlqYw0iZSZt2fQSbpgeBEcYACgK66zbt3hffd3ihUSC9pebgeCcLMWXXeVZmJKqRE+beK8oJLfvGfl5y6ftz2a2OmqPHAVjhhqNaVmVPuzONK1pwXzGtIfvqPVru+Y4twscivNqliDAa2kEMF8F598iIFX6Fng0zB8+NhAv+wT4c7sY/NleDc7dKQAH39PZkSWP/TZEXEL4NQQkg38HXm2RBx4FSMEJ+4+1//XKZIexjwBcrN78heDhJX8OeTUC+aCl4OHcAcZYzuEGYoxlgD9kCxDQAlcA3MUO1QJ3g4uWeMBzt3pwsPaHoyTwCUQjAmHvEnCADAIHyOvAAXQSeH46GdyrPU8dx4iAVncKuPc8rI5tUPeJU8fy/7/lgkc4esAFFcLAXwKiOoZOPdcB9RgMnKHuv46p4F68nwTn7zUdAR6y+wMdWo73KxsVPeelBeUtOiPpprizkm/bmR1S0gypY6bX9k6y2/L6Lp93X39n4vw5FfOe0ewsvm97mCs55o/vyzlvPSfVTNvLfPdHR04rTU1qWB+qeN/UPZO/R39Dw1mOcrOuoj9Ws3344Dr3+RnXsTVd20NmaEtnfmpMm7LB+rVha/w3hpqBGbFnx5+ceMWg6Pouasz1pXV78T0mW9SV3r+9BKW7w2w8LSXG9jfj7/S/s7zFhE3DzkfdT2r2JaVrM4s/9X5s3CLNSryQRVGzpj1SL8oh1+PGD5l8a4Je/p7uk7xbXNLjusekpKLP5cZQJ7KMBtaUOlu47fNI5YkojfTA0Dtslf1axOVtlOSwGFGSq6Vk2zz2XogoLe/fInxrOpWsuv7EGFN6tOxt0PTFzbLMOICBDp3CNG5vcDeSmNFoc7mZTwZIACnMrYfGqAg+0omOFLQpVktsSIwcbHLK0qioyO1G11BoRR4rvGPUmvKKdM4YhemqNVrFdjp9WVpfv9DEiHWd5Msrdctju/ZZKuYzIWyr1jhnvt5j2ZFf9+YCn4jWO28SUyQRmkeHR3edOuac7iR90xzPi+H9iIghwOvLCtniK4zg1R1Eoyvx4q478OwvXa8cjvDN27ZeFDY6mjj++UAQGaou9M4ZXShNWShgHHgDIFL6Gy3by9e2PZvQZK2ai8O/d2QmhG3VBV1Qbwi7ZapGX1A6juR1VGOK3BU1uGdTadUfCxpycsOPvQcAlYsCnj6LRYBIGQrgE8bYPgTKngBOYj1DzTlfCw68fvuOAjrfIg7VAE/DESSPx+3vl+/diQBrewECTO1vwCfXJ+w/1P7lgFrN66SBe9PfTli9CoE6xmvBQW4zfp07v0h9SD8Er/W+GgEt8DFwwHpVzRsZ1bHuAPc6neCa14+MixJowXPpp4ODo9+r9bea3Aaehw4CB04NODhK4ACaqn5X1G2Yui5IPZ5PHc/fbrIGvMRCA+5xR4KDfh4CJLRr1e0Z+KTAT5a5GxzwCTy90KAey9/G0g4evpfAPesjp1XBQwAAIABJREFU2mOPPca+0lffuEq/sX2DrrbcpaWIaZGL55yfeq9nSfzlFTH6KL3k+nmWx/KCxetYV20xh6ZUlzw4uXzu0zWWyEXOG77H9DVPy50X/0QDLwWHFZSkJff8PVJreUb/ck6d/toDlzi+1+vK+yJZlbX7Hfc1qdez1Z0t0YnBc+Z97DJllOEDQ7lmn2lYPj15pVgUlk9e2xtyd5io2zL3L/bLKtKDfvMuuS+IjochokJbKd7mid/cjNW9l2hfCr5dmTp7re/rkI3IiF/EJukk1m3qgy32LmXlaqbckygq3yq/UYa36+j1kBuB7M8hRKWxUNrHGnJulM/8SqcEhW9iqXta6IPQi6gpppIVh0+n9vhprGCLFpdpPlF29hYiKbW2q1Mz6gwSxdCR0EmhpU2Kr9JkGMlSOtkQog1Gg11yMZ8EKAIjgksHjVEWJTKK3gw0G522GK0iuUZFbbojzHqgqzsStQaBWjK8UvDb8vJiX15Y6rn4pNvjCqqy22Jy5khZXSIJ8k89q2MAoUsXfOkUpkjtpTv+mEWgkfuvEwWHEWF3jFq3XWh3zLKTsW6256XYEYRGEmDxFUU0yOnBcwFAT66Gv+K2sXkoLwEAIgwfODBz2+5dZ8yTZe0vhCNGrHOBL7fqYs/c0hAyJo6/P4jIctC+t+zT9ueCa0Y3LSAoWvzaHIImuUwXck2vPvTa2YI2+fhqoonsQfbOzQW1r9csKr8jsbDu74uCnL1ZOH75T3+OOhX8GblVXf4HcI84H1xq1KBeixMczM8Gl/xcM26s8TrfEzXAj4eF7U8hHk3z+4T9B9u/HFCr9iV4SPrD8QvVULWNMdYKzpCeBO7JXgwAjLHLwUNZoeDeZzh4yCoTXLhlMzh4CQA2gT/0fuGSRxB4iGYBaFZz6X6A9T/oXnWZDzz0ZQNnVL+AAAAL6jqn+t3fAEMAz035vWKNep5a9bufvObv1BWirhPG/fWXW3jBJwcKOPj6WZ5+D5qBl23NBX9RSOAAH6Ku+y8i+vhI/wEAMGv2x7OmFX3bGhHdNtwm9s//TL89/V39pvpt2v01JkNU7knxl+Sdn3pvS0nkyfU6Gpzitb2T4ra8ttstNzn3Z66YvmnBC0ONOde2nlQbmvPuX2X5wY+Ugz8owRkzU5Ncv4sNGnxQvyqzUX9N+/X2LzSG8t5Qpcox+JLnzsSV7K0eewoi5s7/cGQkocL0nqHMoYTHGVak3jkWjW6z0/72WHXBVXpL3K2+V1/R0Ja+UO2tSVrfD4bb6Yy6H4T9uxNxp/iKklZaTtti1jMWk4EZoZPQL+5CX8pDuPVdDR5KUPCF53407UzCtwmL0ZH6DTLjF5EslREFX0e1nUH4s/iUvKtxCsScdrkjRIZIDXKaZSG+CRlTUts6qDkmybtX0+7NDikZ8KKPEoeNIVtMBnkmaxxzug0avWFMcAler8i0MoMCnwayGyYvmTUsWenQajzhjj5Xq1fU5cYk9lSEflciiOfbHMOblKn7vAZDjWBmOIPWFdXVnZRsJF11rpw0q8m2Y9eYZInXBp0zypheM33XX7wayaV/4mKhryeSpV5ttVfcYLXNtZB57yzPyylWBIURQ6d3TsyIEmOcCgBpdLDidVyTHoe+JADweIw7tm8/T+nrzQpUBRC8qXL0pqs8C6Oy5ITS8fcFEY11jx0oW9fxAtsx9N1CmSTTr+8e1ivq8jbpQ2+RdcEXLBTE8MM26TjEiBSdx7pzUsu6yoUV94ilO/88L3q4duqEHtcXHXOcQ8/VCT4Jv5dxGc1Q8JQUoIa6x9mb4PoCO4jon/FwmwCkMcYy1e9XICB5fCQrhyrnybjC4/FGCk7Yv6H9qwL1KnBJvtrDrPsIPFe8D4cqEJ0H/hCvBn+wN4Mz0h8EB69GcAamXwK0GVwYxA7ude4Hnxj8DPVhRSC/yxDo89yBgFdqBBcL0YN77n7VLwInloUg0JlKUfePBJ8c+CcF/tCzhIBCmRY8LO6fuRM42IsINBj4Uj0PBv7yKQSfNISNO5ZV/Rs07pjacb/PUW2bdvZSbbCjOHdKefG8+WtGpk77riI4qs1bp+mc94F+c/gH+orqfdru/pSQghlnJd8afmbyyupJQdke2VVe4rG8YPM6Pm/si0xLq5z9x4htpb+tS7BNCXvxdTn+hdflA/19hvAFKYmGmxPCeq82fpjSpL+6/077RxpTWY/Zs8Nr/5Pnt1F3C68M6XJ6w0tnfzxaE7kp+GPjNltu/HLTKQmXuEXnZ5o+XRu2zH5SumRLvnj9GoHOiY2ji0Jfx9uWPxDKbLjP87ziKxyR+yd9phwIl7EkZolgUTaw9syHhdve1Qt/iPeyTxwPomJvCdVlJtLO+B/kWQmn0YCuFUv3zaaXzQI90vcmXvHdAk/meiqIKqWu6MmUtFOH233vKz96ljAltNUUa55klj21dkdIoadP0phnC3Ueyc5kvc6pdcLj1Qo6mZFCsobkYQrxkFmjjZX6fbEU6ukeazEzMSE+YrgurSwf2ddabPmPS1dMkqaEmc7Gp51j1qgdbmdI7GneoiiP7NxTM/LzfEGbXSFq0woyWz6tCXZ0Zr61XNhTmy7kr7A7Nt07alkwTMG753hemjQGYzBpWJ1nYZyBgrUZIPKcQ59UPIH75+vgMxDB2dmZV1G1/fwZPq/pF66HgbS7Vnhndi/zFS7SQPwlf0xE3kF3Z/mXna84Nw98tlDtdz3BNE0aw9wt+rA7orTmkxcxwXCYbQ41QfY2x/dWls3Z9sjAvK0PT0/t/GmOqHgPA/4AgEUNObnHXcbEGHMQ0W5wYugl4JGxJxlvkDHRuy0AfwbfnrC8hDH28oRxN0HtJU9EbvD8+Scq81rBofLFh7PfA1jAGKsDFzTqAJdTLlHH/3aC6NMJ+ze2f8kwCxF14VBJvfH2E/gEZAa4MtpacEGSleBCKYvBAW0xOFDeC1673A8+8w0DB74/IlAeFQnOhF4B7gWfph7LD4qrwRnrQCCPTOp5KAh4sP6uVv5SLv93/yw+EZzhGQ0OoqHqdgAH6jEEvO0EBDwJHQJiLH6xiWT1PDBuXYh67D7wyUwoAuF0/z8NAJmIBg7/8wbsrd2XFb2Rcv2BiAibezHbIC8J+aEgL29TGBHrt1mjGzs78yN2jHqm79A0j4WTeftUKc1QHLW8eHrkcsugu6OuZrQsfsT2biqYsUYylLKagptyRUVuSe762ffg2vWTvBpv2yfzdNozS+KiUmR51x+Gvoy8w73Ousp+KvtL2QV6a0SQ+5GCPwcn6bv775r6TGSoc/vI9/uGo0JcSfLS5OvQa29gO4f/Lu/JPg1h7lPohddeptdPiVBYehfb2nejcMmW3yvP590ln5RWrqwIW42NNWex5eJ5mo09a1lz9gPKre/9Bc9e7qD3+x6Rr2h6Qr4u73222VOJ2d4SbBe76NKvmrHnnG1K7J7FrGpONkmd3RQ0OsLiBpbQ7uL1sDfrFXNq11Dr8KjJALu5P27W2KS2Kv1kY4cONtltCzFrROaRtIKeMVIYaUjq80XIWrOiJZfOnSCH62u8I1IoRpoGwmSKYcQ8SqimVUwwsihN2Nm0Nqm6YYWcokRVhinm0u9632Rghhqt+bQFESP1ZSldPy/8aRor+2G6sHDJmHPT74dGFvVRePVCz3P5HugMikHc7p0XWwiRGQWSux7GY7Zc1M8HAEnS1tXsOcXsdIb9UorFCH0zpcmt+XLKIXLBRKRYfYNbt/SvS3VIlgUT7xO+s3mn1nQSE3VZxeA526MbKUNhlua6jNavYsNsB3PAo17HYyI4qWvV0TaiCZK4RHTmuK9Z4z6PF2zyA+MP4/Z7TBWBKjnMuG+MY15vAOesTDyPtHGfq8HfUSCiYfBKl19MBX//tqfhhP3H2L8UUE98uNRlm8DD1H7LBQfIMHDwPRmcWKaAh5U/ApCklmJEgud4vwavx+4HL/E4FcBKIvqKMfYZOJidBu6l3wFei/gceGmFVR3Dp263GfxhM4J7tNeDA6oMPolYgoDX7gdyAdzrBn79QlLGfQ4CfxH5wD3+8ZKfpB7TrH6fq67zTxD8XbT04JMOL3jI2//yURBow7cRx7Cdf4rLrfLok76tmW19X1ka9nnwMuunyec0BcW62Tyxwn1K2Dc5+WEbY4lYr9USu7+zMz9qk2UsbxPVDcYr4Q3FQnr0MuOV2ZLibTxo32uts1QWeFxldkGT2tuatDClPWW5FGbZP3jetn+kXvZz32hFvuBduTg2Vq9XWh8a3mhudHzj/sC2BE+UXSr0R4ZK9+U/r80yH5BvK31WFEb19EnDADK1k9jZQbfSjsFv0AML2zbjUbqo6ivJuaOSXXhhuPDsyKPK+vpzfa/1XYC6qQXio7Me0363y86WCRewbT3r0JR9N7tp9cv422XDyhu9jys36X4n3zXtZbHaG4Jsj0luTblYDNn6Cn5T+Bda2fIiiqe8QMn2i1AvdVJwrY7uSFqDDXnzaaa2jRUE5zubPUH60iZ4Ome7NczqlftS41k480LLdDKIQFpQtzNKMJo8sn0wGpN8eoVpUnyx/VXidyWCeINlVHhWulSRJofYz8DnI6NDyYrkNU4+yZdf2mzfvcPuGynUh1yv0/kce6bufXVeUyLK3zhVXFjqcpc9PzC0qFOJ2r7Y+2yRDxqdHKEr85VEzQdjQhiNVj+JuzNCYE8igjQ0lLqlsWHeXEDg7weCHK+Eb17mKyzWQXMISI/5LNu3DHweOertn3uY28TLxOgqrWl5rKCJPbYCF5HH6B7aldq+XhPXX1UkkLLwmPscxnwCluIYQH00Y4ydCQ7Qfj38y8DfI48C2Kbmov+Z8V4DdxyMANYS0e8YY6cAuI6ILlC3WQTgPvW9tBzco9aDV3pcQ1wlcvyYbQBKSO19cML+vY0FeA//+sYYexBcPS0EwIdEdBNjbDE4uCaCz2hXghNCrgQH8LvBc8jd4MIiKeAP5QA4cG0HD5nvBdf6toKTrtLBm2SUq9/9kqL94KDoL3fy56AJATD2e8JO8JCzDxzET0cgX+33wofV6yEEyGEEDrLjZUxt4N68Ag7CBvWzS/0sgpeLzVD3EdRz0yJAdPP3od5DREdVk3v0pryVezKxUgyT7Gc7xmixTTYdkLKt78nLzeX6Ip8vyayYEhVtiW6H+3R8mR6PnhRFYV0WS3xzZ2d+rM0amysQa01TYjqmSxkZIYoxdkyy7KqzVIrtjroiYvo6jaF0TNRNLdb7nHUZrV/KcX3bc5sTaM/fThWThqLIc+uodeRSqyPzK2Vuw299V+VYoyIafHlhmUX63c030SsZ9t741vbm0ri53jxbrEfvK+v7JMKryR0KpklC/r4XQv6+3OZKSHKOXTAQJF6Mx/SOmdHsYd0T5KrNVEoHFuNAz8/kEIop58DbytsXDkhnD2VI903+jeah6Gdg3Lpc0nb2CYojUt6etUrIEwvlNTPPwJVNuxBZH0FS/wC1LPqB3g3+K+6m1cGz9l/MNg7ulgqbv9fsvbBHfsv6HDtl3iakl2VQaEe3YhwNY58uWo3s4SXC+sWL6PK679mMA/OVbWMsek71a+ZbbrUJm7p7lDzvu+RZGi+8hcs1OyrPDyl159VO9kYHret4IU9jWlKl1eYnzd36sNFmcLTcdos4Pdvnq/y4p29eqxK/dZn36VIJoiCnmCuk3LCFIKISVJXfiWfmCyBBUYS2fbVLxqzWuF8UxHSkqT3FO00XQ6GHeMFu2bl768AXugF3x+HUxkYFbUaN1rQklwnBsUe7jwBAIzlrE3o2W1I7fizQSs5/OpxLALl1aKhJZ4PfT2dR9ckskQQWU3tVre9Y+6qh76AJy8IBWIiIGGPXg3fsu9fvOY+vPVa3vxpcZax73OJMAIuIqJrxjlojainYBvD3UT24pkEuEY2pYL4FnDH+GYBT1eUPANAT0eOqR32fOmYbTgD1f4z9S3nUxzIi+jNj7CPwfPO68avAhe3zEVAi+hFcW/tU8NB4MLh4fQc4WJ4D7n2fCg7WLvASje3g7eB6wGugy8BLpL4DB8THEQjL+0PbQ+pf/++tQaBOGuq6peDA+QV4iL0NHID9EQI/uI8PUzeAE8v8pV3KhHEF8DC3X+1oJgK8hAH1mrXj9hXV74dTmDvEsq13Tp/7Q60tfLg6uCdcsDxbyDz1Wf1B05U3xz60uU2h7ZHujw6eJK3TLNBXxP6hVZ+Mnnxznef0iC8Sp0b8MFlRhPbR0fj2zo6ChE/s/Uk60uzLlhO8hdpl+aVRpw73uVpHa0bKUqyucqdPk+KozzwluSnrUmtcf5Xyp/c+D3boHUPvLg01PJ8T5r7Eto9tG7mJNluL2UNl12NfdAZW5v1dmZewma6Me4s1tzb4dnRN1S5Lvli229ulncPrgquKbpXP3b3T7aleL9y3QtL9Y+R24fHKu5Q/THlEunjqP2TzwY8pQTgT5v5GNEy+hF219jNh9YqD4h8OvOB7THOv9r+mP81CpYuU/q5aLNk5V9m+rAymmsXommZH7EAeep1e0jUKdH7yj6y1KMYW02EJ0so9zG0ukXfqfqAZcoPczZKFVM0YtIJeYaSIgkjoFaKkZHQwxZLEup0HmQalZDdaenMVyfuDMkvxJoewU9nXQn/XZNJKpqApUlLR972repkYt1mjKywt2v1sqwKH/e4bxbwUSdr+UU/f3EYlZcvp3j/NliF4pLywfXKSeSGIrDfilaaF+HkhANhsURW1e5dNVxSNSb3LRork9Ppi6dDmGT7FU181+J27y9lU/Ou7QugQ9dPaNMY50xnTLTra/cMUuStyuLZlUutXqWZnX8Gx7reJRoC1Lxz1ZQWCvGEqy7YGsYls8Tk4NmHrSJYE3tcgHvxZaj3G9gAXUfoFwMeHqcErSm4Ef+7jAUwhor2MsfXgIlFrwSfpvwFvXTkFwBa1Ok0HPsE+Yf/B9m8F1ONMjwBR6lJw4YAXGWP3ACj1z0IZY0Pgil254KVe3eCg+wMRbQeQzhjbAa4jbAOvhSTGWCKALiJ63n9Axpg/F90BHoo/CcAecAIKwMPuRnAAngLO/HwMvNRMBp8IhIJ7+wxcee0NcPD0AzMDB+ccdSx/6NsNnl/PR6D0y/9vl3oMUd2uCxy4N6rHAgK5bKjXeNQXU8Wtr+pHWPm0gZhQh5h4oVMnJAfP6u6znb1zG9O59xp2phvGtuTLJiVpvech+2coHtRpK3tKPGvYMu0fIh7s0SQL/VkRB6XTIr+Mmhq5fjIpQtvISOLwwY6CpFp7R7AZ+t0FmhT9UtNV8Yria2m27RYaLR9HuiC0dYbP0PbM/qMm2NnvuebnTyJu/brZ89VMM1s0K0hZ6GvDj4O3Up0lj92/6UbaFlOIyimrhJMnfSedl/qhuaLxoEc3VMBONV+j3Tu0wd0UTXKQ+Jj+t2+/qnlumeBbFP2y5+yGSuWBvtuQPbWDrg17C76aC5A15EJD+snCpZ+XC2vPqhceaHjD93Th3eIDU1+WM6WLhQaqlws3JmHK/BfxRP/TlJa5htIs08natwxKVpnyheteJJgbKDMoA0NyGIV1b1DyWIPwsXKKojXslXVCEAMpELUK9WiilcnKARbizRb63HVKhKtp6PtiQXvbqDX8Vt8lBso0sRXKP7Dj4AUJ53iL+lodtdutvtEkfdgtMzJav6oOth9Mv/UWURMuyHXrOntLa5RJm8/1Pj6fwIa8M6IGKUJfqid30xO43xiPnlIiDOxvmts+MJDBc9EEiqLgzSd7p+UZofulY5OsSC27RzYMttj3/DrSwnS1GsO8MVE/tZQF+ib/2ojsQY6umvS2b4KiOFv72EzvcebR4EB9Cuv5vpiF7ZnE8hSBTWytO94W478P1C8BeJaIvlRD0o/9N8cBYywdXMRkBhGNMt4z2t+g4yPwCOAIgGoisqu14z8S0TEnyyfsP8f+XYG6CVwadBV4iOlIMph+Pd5B9W8wEbUxxvap7EwGHqqqAdf8voIx5gP3Uv80YSwCZ4m/Dg58CjgpTAHvay2Ce+f+msl31L/D4CHrfeBg/TZ4fu01BMLnXnV/CTzEtkodVwKfcevAc80iOOj7Q9se8DC+34s2gJPMGHgtqH+5f5IhEdExSTt94foZU0PPozhfcIjN02/tGNvBujWdQX0pkXZRe7PRQFHGC6qbnJFD2412TYv3nXzGGrNrtQtYle9xO4mumnTpAywVnzWvHGLJ+vLU2G46JerbkOlR69Mgs/aR4STn3o6C1G1j4b4ICrIUaSYFnRM6U2P3jTj2jVYYu6wvyT5Nsryz4DK9FsHuko4f2TlbN9DOyXqctzSeUnV97KPBu5VhS4Zwd9nNyo8x85Qfc0/Wrshf61jqflv/Td1CStVNdS13RWo3932hq867wHt67aDH61mLtWc3il8P3SzcvPl3eLzkYeXBOU+heedJcvFAvLwzpRjnfGtiXy3fzVbW6qXni25gd+WulvN8p6FJCYG1ZQ3d4nmPvimZSStiCVZbMIktHkqhfoaUNm/E8JniQWcnsloYy85qIZvDLGuMVkUrRApeuJQgKEKtNoYt8GxWonzFtF8I0yT0bg55dSlpbuoNc/REJwwv16wXuloKtYlyVFeIrIvZMLS+RBd8SU+Ytb0qteP7aQ9dLQ7ArNi/6eiZukPO3XKJ79GFJKDFOydWT2bNlBRq2/wYHpquh9fodgVt27Pn1Mk+n2EGAGhIaFrmm+pLVCJ+IZApJHfVWSrbGixbZxNovFSowoTQKo1pSZCoTTuyR0yk6Ly23cldGz1J3eXTRMU774jbTtwVGBsKQd2WKcz9Y5GQORjGJiPQjOZYtuh4j3MYG1+iddX/h3EAnrYaA2BVpYpPRYBTUwb+LN+AQOvNbQBeYYxlElEzY8wMIHGcWMoJ+w+0f6sc9f+kMcYc4IBbAh7CWopAXpnAwVaPQFmWB4FyrSbwhzkbnOilBffA/SVTXhwqoOI3CYEwultd72eb/+oUEfCy/efg9779YXAjgAIiqjvM/r/Y55+X3ulyB587NJAa5BxNRqQU5UiXYwzxPrPo8Aw5OhwNhh5XD2RNrFurmaw3+4xSzOAeGO1VwsHYEV9VHkRvok8+ZczDMuwR9J08D2uNi8kWH4bExEEs1m4wz0V5oSgrHUNDKT2dHQXpbmeoLkGJ2F8sZcRHK8HmHueBA3tHyjLsstOi0c+wi/ppaVGjTQcyD6xNHQoZ6n7jZCHCFyNbHhscDtG5E0bvkVZGNsZkDYi5+vDLNO86S+w1vub6k4JKHEUerW3EUz28QzDqF2uyD6xmHy7qkJeGOZQq60X0Sc5pdFPMWwjdG0NFPcVy9WAtpQ0MCD8u2iInuhbSFyWLcX3nj0isK6SBASvtL1hDe4x3YUn6Vsoum0mDvY3on7GXdkw5i51XFWIaaKujhMFaxX1SP/0h/hl62Pcui6ueJdh7Rtmu5auF9z1v4Im0PyvpW65QdlsooqDuae+GK1zewZ4rTF/PPc34mvYGZdeWFdGXuxfqynrWjNpYYrdROyN8buVDmc+fQ411k6Hd0NmdsVWatuM63/2LSCvs9syPzYCGGc/Eum0XY80CItg72gtrOjqmctAk2PLkpD0zpay5AnirWiJl8IBtV33NyM+zFSi6cf/9TiYmVGvNy1MFMSL1SPeIIHubYwequ9Pbvsk2eCxxR7ufxpskoL0pibX9WMSCq7JYnqQ5tHfAP2FuAKG1V9V6j7aRGgkbr773LDiB6zlwNbCN4N7womPkqEsOE/r255PfAQ/Fd4JH+r4konfU7V4Gr9eOUWu6ofJqnkKA0/KI6t2PH7MNJ3LU/zF2AqgPY4wxAg993at+vw9AEBE9dpR9HODe9DkIlF59BF4/2QcOwqPg+e0HwDXHZXDm+K3gOuMM/CWRAw7knQh4EF4Ecs+Hs25wKUQRATB3IfCwC+C58ihwoA5FgLjWC062A4AbiejvRzkO0r6qWGUye/JyUecqoe3mHKmByQ6TY2gwVWcfTtWEuGOdaXKMNl4KYi73kLfD0aTpdfeTokmS9SxFCHXLcsTQDkGWd9OuTA8dyFGQq/PQLKue2r0FbI12udIUPYnFJo/SfNNm40n4KV8ve3sGB1P7OjvyM32uMHeGEtM9zZc+ySBjaL+t2rHfWp0ui7EtWsPCWJOssUxq+VxjcOwSPjhJ8O3LVYT7Ri2U6Qj33iOtDKqJzRvV5Yjm68S/KRlDfa7epkXa+c5CsX2oSuryaqS4sSBFdr2HilM9OHsolm4Pe5hmFeyhRQfrhcyWU1Hfu0uOG3Zh85yfKFhaRtumF9JF+/cjqCGU5IF29M+pog+SHqY7e3fDXaNTxsLW4uuce3CBVGOMrU+Ct9fCapd9Su8Ir7Mnw/6K+MozaKCnD40nfYx39S/R742vImH7EqHdFm44aH4SlyeNmpYJ74wtml2tzKhrCcnsW+IKsTp824Y2GQ2h1yXP3fpf4uczHfu/nYOoHzu74yt8M/fc5rtjoRKk2eKdHTNDYMrQQ/j96BTU5fl8ur179pwa7naFJANAqGKqPM1bNMkMQywAEJG1Y6xhd/XQ+hKJfONIVmxA0OU0aI2LCplgPLz4xq9Lqo5pBHisZtRtzWH2H4uFtK4odkTw/2/YnNqrak/kd0/Yv7z9u4a+j8sYYzK4Hq+/fOo2IqoEB8kVjLEnjzZjHV9S4WeOMsaawVmdmeBh88vAwdBPFvkvcG/ZqpZiPIUAwLaAe9T+0LXfGzgIzjKfaH6REwCIQSA87vfUJ3rg/u5fHeD57FHw8Ly/h/DosUAaAG7f9m7CBirS79RORlVYgUOO1hv1kXJQUlbPWDGqlULpa6PbZfVUDyfBNpym09mTfRlyHov3Bok+96jcKR4U9msEkHgOxXriWe7mETLZq9BpbGL7cvdRVuxudpWdKRHbk4R1mpPGbg99dkdEsl0pjdtx2WxJAAAgAElEQVRpWB73nd4sOa2DA2n4siOfwRPGcvVJdHrYLLi8I6x2tMLd6+421mRMt2u1F0cu2b/DduXGb6I3FbDBZ+Yi9ErnU44Xhk26h8puZK/FXe8KzpZ0N859TdjXudPjaz1JmT+WJO4c2CD4gm/HOZ/9QF/OrafnvHcof6u8C3+ffpZ8U8hqShbOYQNCozKz6kzaWfw1pu7S4YfpcXSG20uSLxFBu6PoPOlz2lwwmU7uiSPqXsLmJ31DjZOyPJM6YnTtJsjyCGPppi7YY3RCoiBCEUjRyDol2DQGsqSgxz2sxA4coC/OIrGqb44dxWbTuZ7P5MahFSzXFxf52eCLZn3I9ZppNS8P7Um3D381R0j6obM7dL13we4HpJsWybGGMt+0yIUhZNn1FO5ODSZbVv9ARtn+pjnzASYIxFpP8uWPpisxcwCAiFx9rtbt2wa/mupV3IsC/9tis8ZQ2icaZsxgTPPrcqn/RkmVzNBzMB7NP00TDJW5LM+jY4chpv1fsRk4TiLWuHeBBpwHchUROScsbwVwBRFZGGNpAL4monz1PfAzgLNI7fbHGPsaXD3xTvBnNwj8WfPzP25R3zX+488CVy/Uq/8+Hl+jfSRvXf0+DcBucKb4+nHbHeua/PaRSsQ9A1xC1a90+AIR/e14fr8T9v+v/Ud71ONLMxhjJwN4mIgWqt7xE+Be9H+N96gn1FgqAIaJaDlj7DHwB/JKcG+agXuukeDCKP3goO1vdxkBDprD4J5uAgICKx517DFwEPWHtf011/6/foLZGLhXPAmHAvNvwYkw43PRACeq/RWBUPgAeNjeQ0QGHMWWvpWbGifJ781yuVmpyxOU7NbJ+5U0xyZlqr4chZoDxlSvEqmXhChRHxrmUKaI9b4ipVqb6W6R3dYIxTqYJmA0gxKlGIr1GgG3nTrHWtDrsYCJSUqQFI4IazuRtwqtcX1ozZWVJJPMptgiaa9cQv8IXsqQIMhTY/YZTmHfTIqULJb+gfSRro68DL0nsqdQTsUkKSaiZ+xA977RzQlOmPu0hvkRYS7PaEbLJ8GdER3W1UsRPF87Zj93RKP9k+8a9lPsHE90zphwE14TWUuUFNm1QIm1SspuSyMiPSmQPe8rjSfZKW50Dl7JupTdEvqWElM9RxG6LII84pXr8z6DXX8OeYtEtmxbNI22jCojMZ/SjrTrcXJwExnL4zEUvhbfTV2pXN7mM4229ICJX1BP1umKPs/G5mwsEvp6u6l75vfK95NWsmtrR4ThZrs2p329pvXcPvqb9RnNlAWtvuLdHdGLB0/T1PR8qdg0093pfa12nf0L8cHrxORvOnq0673L9v9eunKOlBm8Xc4InluE6vJ78NR8KKx1795lPrstJgcEV6YSVzXflztbhKAjImnE01u5ZeDzLJdsD4SomXG31rhIFvW5JYe7D/6ZkioCJIcB9dWT2cj304XEg/HsePPM/7QxosFoWW7P93gdS5yuHWfd1/Ob49rv0HfBGgA7iejZCcvfBbCfiJ44DFC/D6DbX9boB2pV5+GQSf0Rjt8E4EIiqlHLuLKJqP44gfop8ND6QSK6atx2x7ymcdtqwfsHlBJRF+NtONOIqAkn7H/c/qM96gkWgkCHGhG8TCKH8d6y5yDQ91oPHjZ2qtv7CTZGcEUkBVxA5RxwRudb4NrgbeCgydT9jODebxg4WFvBGwTICJDR/DKJfvAcL/bvB18ZHNgzx633mx2H5qv94H7nuDEYOEgDAab8Ee3RN1Pzje6+0OFg0b45Oci+L5WZuhKHgiO1PzjPcH0llTh9+qR+vbi/J8P9szJNWyEWaivN1/ooSieYonxCYnyfMo12Mr1nA/M4PIp1KBXSUBYlejJZjNcIjcvBuoxapc9TKOhpmTxzj1EwO5oUq7CDyRkbaXnY98jpDILQONnztvm6up6YGOQl7teekvCtO0HqNfT0ZVp3dOWKIfpYcVrwuWMxPqOxyVpla6FG80jOfIdByDLe/u3PLsFVLj65hMTIhFXO9cOrdK+XX6o8EXufNzl7ENemrhIGmiaz3P5ZimOoBd2eC4VZ6xuV8uLt+FPbPnrS/JAyf/ZWTK0xKuEtochqvJBaMz9BX80F8vYZbZjnzgI6Tsf0yHdpbexNdE2CFYb2uSge2YHRZJMvqS9dGBqdjHSlGTt1UxWPIJEiEJhkRrjeTvoxo2yAXlM92a6cZImk0cmx8lmOF5nVcuGQZ6yfRhU9i/TohZjeL0JuvVWIWNfZS595z2h+Rrpomm9axD4lxlBwPV7bsYg2LLBaYyv27VtcSorGYCZ91Wne4oRQMi0kIrL5his3D6xLtPuG/WpiPiZEVmnNy6METfyvVLT+mZIqhWGwMxpNGwsFsTyfTRkzHtKN7v+KCUR9sbLcUej2uOa63KbZLndynCzHgXuuAJ8MHxdQT7AKcMndibb1CMsBTjjVMsaWEdGPR9jmaBYDPtkGEcngJNhjmsoSvwC8l3wFY8ygSpZOtCNdk9+CwfFgWD0HDwL9AU7Y/7D9WwC1qjC2Qf0aBw5eg+BlST1EdKSOPP5WdwZwz3XxuHUS+MPXA1VLmzFWA+75toGHqzMBuNVZ71XgbepmgTM5z1XPyYyAh30/ODi2gXvJkxEgmmWBl2l8BN75yh/SBgJNPkhd7l/nVMcfn7seHw5/cNz+MviLIB58ojEe7P313oNH+J1+sT1ZCyYxIVwShcigUAnuUxo7HOHbDhgMYy0GifVI++Pg+iwNus7EHgML7ZLOcq+VprkUTVKHifa3TZLKqVAo186ktaFnkiaKISLDiuycJhR4NymSs/3/sPfmcXJd5Znw855zl9qru3pVd6u1y5Ila/O+G3CCgRBjwGFPYCYLQ4AsQzLZvgmQkGSSMMAQkgn5YBICEzCQEEMAY7N4N95kWZZs7d3qbqnX6q71rue83x/nXldbyJKdQMJn6/39+ner7j13qeo653nX56V2dZCjufOov7kFfaHLrufRVLFfV4Pr5MB8hc+bFIToMVRzT+CK8/bAWbIxenwkuse+7tA9le3YMDpmXz9ye3td9C/5w9Prm3dPbu7pzw7PXR29OS/9tt67eKfYN6hix/mv2Vfum2/33f6VzBd2Lkbe1i/oLy7+X+srd92kPjj4m2rjlgl+89rPInpyF7bPreVDoooLjv68rsW38Osv/z0cfegtdMuOPn1zYTcPPLkF8bGb2V75JRx98o28+7L9vC04D3Lvdlzsfo/3bx/FlplRbk39I985+Obo7TnHcapbMO7ey/O6C4FQiKUGOM89XKO83wNutujRq5X6ZO1mcdmKh+PjD13a89PBJvr63Kc4k38rbX3wd533vEtk/n5mJrjFf93sJ/SNa8LL++bsIuf/EL+yNMQnVj715DW75+dXXUNMk1fHm06clzTPaMf1h+6d/UqpGpxM6WZrwlq9285ffx6J0jMZxp5jSRUD7DnY/9hamv/WhaJv/0psxrJe8P9WkcyTK+J4cnsQBle3vfylvr+qV+lBdJTM08lmvL9s4/21sxKfpJI05ngFOq0q0/1p3+pPneH0D8G4jv81QP0RAAcSa/mbAP5uGeC+gYiWZ8svr8y4Aqak8khy7qtgeCGWP/upnyld91L5Y2b+AhHdCmCcTJ/7r8GQRj0vFrZz8qORFwRQJ7y4OwAgcUE3mfnPU/fUGU5NW92BiC4H8Bki2rrs+Ldg6qGfhAG598OUVvwTzAS5D4YrHDAa6YPJ+LRBx3eTrYRRGhZgXOHfhFEK+pLznoIByx0wJV4eDPh+DcYqPw4DrDUYBaGJDgNaHp3WnDGeSS16H4zCkGZ8r0QnRp0qLyr9GmEIUc4o13avWd2OG435YJ9b5Wl3yq1Zk4PFtrCugJQrMjZ3ZXbOBeF1h49yoXHIovAoLZQa8RdHIY6PHJOt/iN8U/x53uoBw4eLdPipdXyX2M6fy7yWat1dKPW09dDqabGV9+tN7QMiVyMO5zZSZXEtegOXs+0I0/4WxMEqWnWgwLnQh0cP8fm9n8OA9Vmq7OkP6+qC8d8vv5X6RhbEtSvvyg+E/5LbM72+Pj91fmFlYVvjZdGK3FJjrL0/fNKd2nhDtLY+zNd88Ta5u29vPH3l1/DJxlfEw3e/XP/BwK/rrbsOsbP0ecgnr+WV83k8tXg9r71zCe2tn+UdezbhE6vfiv986b/o0UcvI554PZP+Eh+03sD5Sw/x6F2bMXTwNr4/v403bqgjs28bVlbHdb2vwtGkr+OohkYzS75oUURKExV4pL1AcdBDFHw/ujIm8d+HL8EHl/4HVRpvazw489WsnX+tc+HuPxW/8w7NH1+cbd7SfmPj03hlJbhmwBlxp8Y/iN/aqdruYw88dvP5ceRuHdW9d74k2nqxDTkSKG/PA3Nfo2nv6MXmv0mT0t12xMpetYvIve7pf3KnpMofmbpzl9TRaUuqGKidrGDfnRcI/s422lgr0OlYyp6fMLMNHB+K4xO7/CC4qu2VL/GD1V1aj+B51l3DKJ/rYObX2WQ5eN2NDiCn+4dh1oFnBWFmvouIcAqoPidJmMc+B8Pv/WYY0qHrksNnIlN5EzqlXZ+HCb2lQP1sn+npde+UZ/h5IroApmLlfTBW+tuf72c5Jz98eUEA9VlEEtHfwADrFIAbmdkjonUAMkT0CIxl+gswGdF96JQ4tWCAbwsStxTMd/YmGKrRa9GxSiUM1Sih4yZPu/ikyWppC8nfRMe1PQ5DRbo8WWwGBlRfCQOq6fX3wwC1A+AGmLZ7q/FMxrNN6MSun66HhVm00v0b0LG6l1voAzCJa88qd/TvXq2CcrHEXa1evTJarUuZLpXNZRRUI1xozwfHrAXM2MdLSxyVS6GQryRL9FrDQRHn7atHpfsOCys4QiGN4Z4Vio+PHGBv+Elxk/gMb25IPTRTEmNqHe6yd+gPZ99p6Yqj+jZUaV1uDJv9hzFaPwleWIOuuU3o8lzOt7WY8wu63VwU67+f0aAl5K3v0xtH7+DFoBw7/voTf114FweDJK+47AErG37Dffjkaq924gJ7Xfc10Sq/SOO1x7FvuKJc+W7xmjsm1JK6jU9c8R3+gHc75u65Fh8aeA/vuuwJfsXct7j3qZfBnS3x6NG3gnE7v8X6kL4188u4+Jo9etf3N0Icfw1b+su8x7qZsxfNUNc912Lr8VvxLxfczDeN9aA6+TW9+/yXRZceWynleMB3D1qsrJAjGUKJMtY1WzzjLcp23wGyWxfzRTv26oWHLslvaujwCIbb2w/8U/zRGxed3w0X8PnWz0VfsK+XwRV9g6+0vrb3zfyZ7ceO7XpsanLLFRm2d7863Fnu4eK1sQ4PPDD/9cZ4a38Sb7b3W9krlqS781Ii8TT4mZKqhybXjH19UyZYOi03d2Dh4BOr6eS3dlL3nrW0RQu64nTjnpMwa4dxbGUczVzoB9HVnl++0PPXFplXwYSBfhhyHp4bUJ8WvNL9RJSDoRj+ZTx7QyDAWNW/B6M0Py9h5iMA/ipZr+YST+GzSmLlvw7AjUT0uzBzu4eIiszcOMNnOtMz7AWwl4j+Hibx7e3P93Ockx++vBiAegOANzHzLxDRLTA/7M/CsH4FzHwhEV0KQ0Ai0WkfeT7M97Maxmp9CQyYejDxJIZh+epfdq+jMGB3XfL+iwDeAwPSn4dxS6VUohWYibUZxppeSPYBHWB3YRjR0prn1OK1AOxDpyvW76LTNo/RcYkDxq2etq5MZR7GOkmTyTQAzcxnBGkAOHlZWF7FD8oedaKYi8Jg3it6Y80e0WxU3KDVl6N2Je7iDf5qXbK6VdYuKhs6akcLwUmqWrNywvG0xyMgeTFclHnbZI5KB+fgtI+w1ofpaGGOjg8/oYpDe+i1WYW1VZtXTHTTlF7Ld7m76NP5N6DQ6/HI+hlaz8dwfvMQiotFKs9sRq5RRNEbpAVvWOvxefQdteFZE7gx+3FMNWVsHRudu8N+NZ7qG6ILL91TXhneJh6ZXqnbU9t5U3AlVVpKPyUCLKmfwpWPdyFb/yYf3HIPv6v7Ljj3XcJ/PvAOvujKx/HSyQMYOHglV+deit4HF+najR/havt6/uLFHt2YF7AO/DSk/md64Lwb9XU7atz78BUYrXwf0zvW6t4H1uDk6lakCgUKF7djc3sCMhcyKIRnF8itao7bISYuUuor2dfSe+b/Vm6t/6y+f+FbNFpfEd964V7x1uwSbln6z/KfS9f58cXda3+b/mBqY3iw+NDum1qhX1h/Sbz+vm1q1RWK1dju6rfvO1h/2DB4ieKDdvZlGems7cQqz9KlioHmXBn77z2fgtt3ivXzZdqIZ3aXem7CHLvMx1ZF8ezFvh9f5fmVXX6wNse8Dp08jx+FPNeuW2eUJFv6vQC+QkR/eYZx3yKiP0CnkuI5CRG9CsDX2WT3boCZ/0tnOe1lAB5n5pcvu87fwXjRPvM871+ASVr7XrJrB4wRcU5+DOTFANTHmDl1/zwC08C9AGNhZ4jIS44RgNcliRz5JInsD2HczN9DQlJApuvNJ2Hi2t9CZ5G5BSZelpZXxehwbAcwlnfKGtYN48Z2kvEWDLimGnRPckzB1F3/WnKOn4xPaUXTVph/tuwzaHSAuhvPjHUfTZ7XTZ5PJs8l8EzSh9PK6Advq8B9laULdo0LVobywnHysVWstKIBTHujGBOj/JRTVCczKprnaT8bHm5WyGv0yLjVp9Hq4x69Fqt1HsXI4mzMohEscDUX6NmwxHV1gZCil1csFfT6OcfKeSdZqyNYEkdEu/dRvX74IYwWNAams+g/0qvnsZq+nr1eHyysRP/mBT1SmMF57SO8sV6j8sx5oIUK93jDqHsXYPixE4C00Oc8yFu6x/jIyODi47QLj3VtwpqLx4pd+tvixMl+jqcu4i3eIIv6Ip7KbMWqk9ej++ARnuy9G28oPkSVB3fwx/pv5kuufYyvPrrE5cObEI4VuGI/RGXar/929PW4uXAYg7tfwTv334bvXfBy3LAp4DX7BD98ucT13eu5PPUgaqtsHc10o6ymyc5bLESEhlOCd7wIJU7oAbWS1q87TvTw1fbY7PdVmS/i8eJHcenKOn+l+ov214eva2Q3U+l/8i+Rf6J/4fuHbr5ikLvv/8lw+w6LxZr9tfvufmLxnssZPEBy8G47/xMrhey7BMBZS6oiiWMHRuj47Tup+NBG2hpLuuRsv41nCHOYZT66JormLvECXOV5le1BuDbD/HyYxX5Y8kNTAph5NxGlfavvPsPQD8Fw9j8feRuAjxBRG2ZuvoWZFRGd6Zw34Zk9DYBOS98zAfWpMepvJs/8m0T01zDGSAvnrOkfG3nBlWedLkbNzFuTY++DieX+TwAHmPmMWi91+szeATMhNjPzU6eWWiTjroDh9v44DGCOwWR0d8MkoB1Dp5e0B5P1rZOxBOAgjPYvYOhE+9Gx1tMEsdR1ncpfA/ilUx7bg8nW3AGTHFZK9rswYDwEMwk5+S6QPEeNmSs4g+z9g9FtAyr8TMj5YIp7vWN6BQ7yiH0EK+xjtIInrQEdZ51Q5y3mgmXbeY1sPkRXpqaGMalGeUyuiKf1YDxNWT/iVrOCsNmrVGOQRatfVnSRi7Ed5yMiEfqiGlbjalTnxcizJBdUNs7oXCwsUidjnw4hcMapsSJWtSEWrizqvnYvlmgd35nbgdlyFw/1zGE1ncD2+iRKc30cTg9yqZ2F12pyoz6BIKu5YD3Kx1YS2uUNvJDfALHCK1wkHhfOdJnF5CU00iqqen2Wp9oNrngCTesOPrF9CWW9VX+p/0a+eGAfX3pAsHu0wtWlMSyO3qufWPkabC00eOV93XzCvpMf33kNv+KwwoT3EJ+84HJseuAI77lojXzJ/Yq+ve1xuig3gujhJdx/yUbcsK9LNOuftm7f/ja8pPcha8ujL7P2Vluya+HT3Lh+Ud4z/4vFb593bbh15YHgV9Wf9+/bc70dNPrDG8Idsl+X+4829ux9tHrHpZpVU9gb99m5l24lkesBnr2kioFgKY+992+m9u07xaqp50M6wuznmY+sC6Pqpb6Pq9pe79YgXOecmZzn31O+ivfXfvo/+iHOyTn5t8iLwaL+AWHmOhEdI6KbmfmLSYnDNmbe8yynvAmmz/SbAPw+TNlTcdnx/w3To/pdzCwTrfjXYMD7N2GYyazkvJMwce9Xw7ilx2FciQ/CLG6rYchINDqtLNOs1QYM+KdZ2i9L9k/AxLQBY+mn4NyHZ2aB3wngjTBKwnLAD9CJwT+rfKpaHPQcxNUSnEapYYXZuurVT/rDcRzuiiK5Koydvlg43VVL27NZnuS++AgP02FeIY7KYXGXvJRn3V7SeYtFnjhbCHWhty16sosY5gmsUIfUYDBD/cG8jNpFHTf7mRtD1NVch2LscD4iZEOGH2VRDfu5FW6j/AxoYMJhQaCAJnRFPEY3lr7Ni0OE2lIXKkE/T4h1eDC/gf0LJIYKi7zFn+GNCxre1DDlGlv01vElMRcc57W5p8DuoebetcOcz/VgdstCZpt7v9Uz43L3xEXUW7cQNW7g0cdCrekgv2bthxAvbMKne17JF73sMG9/oh+5sRtRmnsIh88v8cS1JVz5wDWM3ffju7su5qt371SL04+RGDoPxYV9kTew3Vk7VtdTu/owSLPcpiI5tRpNbpDaXyXR8+hVtGfhsBqafZCO3FDHowvvyt614yr9sz2fxa7qE/TgE6+vbI/XHdoVrdk+1T706D/N/Z+hiNWozFz4kJu57GIi61rSarJn7rE7Ty2pUoSpIytw9I4dInPf+bQltOm09dLPEOZWUfPRDVG4eLnniyvb/sDmMFxjmRyOHxthRhBDznlwF6e4t7357KcAOH3Lyx9nObWe+py8cOVFAdRENAjgozDZjCERXQKT8PGbRPR7MKD3eZhyLCSWeJok8wYYcDwJ4L8R0W0AHgJQTIhRxmAA9nIAKxOXUho7fjLZpuQikzCgnFryBGPhxjBkKCl4RgD+GCbzcrmLOlUO0uunVlEK0mm8efWyjx/BKARZmDg7wQD+r8Iko4nk+UtElGVmD88iV46/vZdJNjL+gsj4C44bVG0ZLWZJL3Esmmopj+DJMumZbsjZMmSjNC/bxTkEhd3ch5hfE8UYihT1tC3uWnI4F+XkDPfxUV6Bo3I43mttwZftG2Q7V4CTj7nQ00bXqoboySzSYDxOA+EMDwZzXPIU6eag7qoPMzd6KRcIlQ1Z2NEK1KILeMlfQs/+Jg1piwNbU1Ee5TdYt9NSn+aJ/graGKJHxSj2rSoyF5jW2lrvWnJITq1hq3oprttbxQkcx3p33Jvo9XFiZAjNjVPWcG7eWjcnCOPno1RfAYyvY9ZNvLb74zS1dhXfMnw979x4Um/cfTVt3jOBk9U79bd3vZRfeuBC4NE9/MiOLbTtwWE8vqOtz3uiC4fP43hgf58Yj4vcKyF6ifikOs5+fpd+RfWA5NlB1b90Qu7/yePxY4u/XHjk0gv172c/ILwnRrPTC69Rbwq2c8Of1rfOfiIMWHdZ2esOuM6WiwjoLTQnH15eUsVAXM9iz8MbaOm2C8XwsUFajw5t7A8Kc72s9bFNYbR0uefbV3jewHlhtEZ0usH9uwsz6iGshRaytSoX29NciSa4D2M8aI3zQO4495emuLenhkIXTA7GCICesf+oB/4hChFZzPy8E9TOyQtDXnCu71MlsZbvg6lL/N/Jvu0ASsx82jjTctc2Eb0Fxr38OIBdAN7DzI8kY/4Fxvo9BFP7/AEYC/limDhxStV3PkySWUo4sgiTODYH437OJmPfAcNwBJjuWb+UnOPDgOmpzTaWW8tzMFnmn4bpBPbJZH8AA9Q5dAhOpmFAfvk1/5mZX3OGrxIfe/Pb3hNr/x1EbgDKhiTyTKIIEkWbKG8JZLTFDiTb7KhQO0EtyvhVygRVKaNFDV1lzYuIxBIWi8yzZaBWBreLrLyipqikRUUo6otIlSM7LoVZ5MO81dYVHJMr4iPWiD7ojMoJpx9uPlLlYhPd+RqVnSYPhnM86M9jxKuz06pA1wY5WiojEwhkI0erCNRoz2q/PU/Klhw5PhfEQQS5BT401AOVG0ZW9ukD2VEUcsC2cAFDJ1uMEyPMzXmuy3FqZzweX+9wttxjyZxjbVsISY+tY3dJ6PnGEcj8k3xgfVZPV67AdtHi4UeKPB8/xPu2D/H2eg97kwd5futaXrHvJBojw/AwyeuO5ax924awYu9+1LZvwdCe+63br3wJvXmPbdeOj9PxXV8Tj8Tvyp64ZAi/FvwvGt97Tfe17QtR8OPGvbNfWdXWYtLO/US3sIbPO6WkKqsJs8f7cPA724V111ba3M5Q+bS/d+albq2Pbg7CxhWe71zpeSvWRvEqeqbX5UcizGAGLQSwqw3k6vNcCk5yT3Sc+2mMB5xxHswf5/7ySe7p8+Dmzn7FH5Bo7E9e9Zzc8M/C2LWciXABJnY8k4TY1sGEq3oB/Ckz/w0RCRj+/pfCeLoiAJ9m5i/RskYaRHQRDHPZdYnh8DEYb5gH4B3MfCAJqb0WZo2QMJUe/wfAdphM9iEAv3zOon7hy4sBqF8K4P3MfM0p+1MQHYKxVE/AUIh+gYgegMnGPgbjeu6BWbQCGE7dnwNwK0wc+AkAO5P318MkcaWeCoaJB38TptRqESbhLD0ew1jAaVb24zBx6UF0mnCEMK719yTjGR2LuolnuuAVjFt9Azpc4QKdRh0pyckiDFCn9dURgC8x81vO9F3e8ztf/h3J4maHJdss2NECgjkOdRAFqq0C1WZPNciLm5avPPjaZ1+FHOiQA46JKKcgCiDKk0RGS7a1zRZbyiJHQ2SCGmS0qJkXY40qR6hSJBatZi7gdhFxUNQ6LGmKSlpqx9bFKKPyYR7ZKC8sLuvj9jAfdFZi0u5DK+eiK1/nUtbjLtmkFUFVr2nX0dsSFC5263CxTG6U1SmQmPkAACAASURBVNnAQtSc44Vomn1Xcc6qQckpHu/PU3VwgHuozGP2Wh6xImyqTrMz1gXtL2LRWuCFXg9qlSsjd0jsXPIFH12teX4edfeYPj68hMWhi/T5PnTX3haODE9Bls/X5SPjVFszpLg2Rd3tnLacbuvE0ALnDoTU39tHT9pPyY2lzVJ+n8Ts6lvl3cX3OF27qnTd+N5s8fhL9QVen/3A7Fe76tqdt3I/sd5C1ktLqtxgqd9z8OTudTR/24Wi/6kRbMIp2UjEPN+j9PiWMGhe1fbdyz1/ZFUcP9/65LMKM2INMefBWawh35zjrmCKe9Vx7hfHeDAzrgcKk9zXPYPu3hiWffYr/pukOPYnr2qebdCzAHU3gCVmZiL6eZg8lf+aAPVNMARHeZh14VIYT9x/AvBTMHP5SQC/cBagLgFoM3NMRNcD+C/M/LoEqP8QJixXJaJfB7CVmf8TEW2D6TV/2TmgfuHLi8H1vRUm2/tU8WBYhN4Jk1z2/wD4CyL6PAwQ/wwMecAkjHXswFi2OwD8I4wVvZScezuMWxnJ2AMw7ucyDEi/HgYQ6+hYvmmZVpBcNwtD8Zc24ng3DEATjKUdJ3/3wCgEQIdaFOgQl2yEqcNOwb6Q3LeATuZ5iA5IpwrIWWtNx7d8MgPipThyRRS7MopcO45coWPX1pFrcZxlHWcg4gw7KMQu2zoDG13sUIZtcrQUNgtla2hLA5YmIZSiQLfhxS0OtFC+LrCvXPi6hwIdCV9rEGzO+DYKbQnnpMV2DG2xIKZQxliMI1FVoVigEdxLo04dcUFrvwgsljKo57Jw4iJndIkX0CWOWH08XSryTF8J7BKVHU8PSIdX+900VK8yFlciXLoYOxckrIk6pjFFo/ZDCG3NY8U2VTfldBmDVMVOrAlrevDJJnSrHR7JewhW3yvF+etoXWOQdhzaRUsT+zHTt0RHL9zIG+c2cHhsjGc39urBY7PwKj16sTtSUjU4M9eWMpNnUW0Ltfl8XdpdEBP9t/Ld/e+hC9ft5uFHBq0d1Zv0U3P3OLfrfGRlXpPvr08trN3z/zbK9aMDJyqY/cfLxJHvbpdWLd8hHRHMM31xfPyCIGxd1fZyl/n+yuFYrUCnvv95CzO8GHKuDXdpkYutGXSHk9zH43rAOsaDmcT9XFlAqcIQK/A8y5R+RFKCUWr/NTIC4AtEtAJmDTi27Ng/J6Eij4i+C8OHcBWALyaMXtPJ/rNJGcDfEVHKVLhccbmdmavJ62uQ1HAz8+NJBvo5eRHIiwGozyRXAfgHGBCbhbGuZ2ESwEZhLNz7YOqub4RZ4LbATJi7YLi93wUDgDGMZj0Ok8T1LZi66euTYz6MBpzWZ6c9pH8NwF/imRnggMkgT63t1BLOwrAFpbJ8Qt8JA7g3wIB0ajUzOjXVnNyzG50Wl0iOfxtnkT9b8SvlAG7eQRi78FUWnpeBxzm0KY8WcmiJHOoiyydFFp7M6JBc7XOWfXZ1oF0VUEaHQikbcezoOHYojlzWcYY5yiiOssxxlhHliMI8OXFOZOMs2SzI1gSLQZYCW0prqVlaMUjwkBVqpQIdwVMR+zoEN1rCqbb1sNJYrQVpQRxLotDWXBJzWE/7kRFzrEUDS4UM5ot5OtxV5CNWN5VKCm6XhxmrF3Oygh6rwv1oYqixSJsWwfqpvOAoRKz38bylxLFSzO0NMWXFEKtgYzwyP4Gllo3m0GOkursx2BiQa/YomsyMq8X1vVh7UuFkN6ly29cZR7ISgl2/CGnZvBi35ab5Hppy7tf3bn4zvdzdjXX3XEzt+Qm+LzosinwxXzDxnWxX9bda+0eZP3EDhXvXyJIWdIVkPjEQqyNXNIN9V3l+7jLPX9Wv1ABMyOWswoxaCHu+iUx9gUvtaa7EE9yHcR60xnggd5wHylPc09NAvgwzN0afy3V/TOS5JojlieizzPxW4GnqzUcA7GHmC5Jw1/uXjT/VHXk292SMzpy7CyaBFDAGw3eZ+aYkP+Z7y85pnXoRIroZwAfx/Jnazsn/T+XFANT7YCzaUyULk8ClYOK3r4IB18/A1A/eAQN0F8IQneRgFr39MED32zDf3/nouLjLMBYtw0yiFEjvgolnbYQB+xSQc+hYzamkDGJ3ohN/TntK6+R50zaWy8u1roZJctPJeeVlxxidTl5H8IPk/ISOJf+sct4d+1wFYfvkyAAOQthqiRxMU5F94XBALrQgDUEKkjRLYkjBkAS2iCAFIEEkWUvJkFIpaSu2spotGcGWMWwrFo4M4ViRcGUoMvA5o312OSRXB+yqAFkVsKsD5aqAMnGInIoppyO4MSgbZXUuzmtEOeIgq1XoQIcOW75N2VhC6JVsaYukkiy1RI+nsLbuITrWpJZucB11jqwW+mWDXXkYWjL5wtM1N6SJss3NDQ4sJ4uuuAue7mOP81gRNdG/OA3Up6jNDtezdYbKMGoCM1pFhf6mZTl5vWoB5IURrLwtYklaK1Zah7rlQnRFwqr3EMmT43rfxZfK18/Mitz4eZhsTKO/HskNjW/wo+ua+jOvFStrJYpWxKqx0w8W3zLvP3ap56+uaD0Eo2g+LczQ2sR/F038t+yf4J74OA/QGA+4YzyYn+C+rmmu9Ppwy8lv5oUozye2/TIi2o+O4p0q1IDxtC2XG4noj5Nx18Fw6zsAfi4hHulL9v/fZPwYzHryDTxz7S3DsCYCZ65dvguGXnQEwB/BxKvPyYtAXgwxagLwAIBPMfMnk33bkn1vhUnY+iAMi1gJwOdg4smzCWvZt2Am2/0wk/YdMO6vT8NYFZ+AqbF+FCYj1oaZ2Fcn95iHcVG/F8ZNLpP7pIllGp3GHK+G4ffOLjuWuqaPwMTNF5Pr/lRyn5S8RMDE3Lctu3Yal55Bh0RlGmYBmcEzF/Y3MvMXzvRdfvhjq/4iILrAAcNmJoeZbEayZWEzk2RAMmkCacnEggkCpIkFCxYMFpBmy8SSzFYQwwKxhNYSCg4FsBHAZh8Oh2TrgGztk8M+ualSwJ5w4ZEDT2TgS4d8cjgUFkckORISSgqOhSAtCLYVw5YxW6S0LTRbpGAJBRsxXGLOEjgHzTnNlIsizkQ+Z0MfmTDkTKhAkQN4DlNbcuRbiKHY4oBtDrnNMVWtmCM3ZnYkSxlz6AhAukwqC20J3dWIOIh9FZY0FdoOIktBx4g1IYo0lGWTK2MnWx8q2NufLNpL1RN2KA6440PjzrH12tkSh/oqzytf7PtrSopzCmLOg7tYQ745a+K/epwH5BgPuuN6oDjJfd2z6OpVkC8GZfxscunYn7zqwTMNSOg6U+rftBFFkPx1wYTK2jA5IYeSfeMwinoVJrwkYVz9h2CSRVfBAHI6P4+jEwLbBuC+JEb9cRgKY4ZRtkeZeTURPQoDynMwyWZ/D2OFb4ExDBowPbDPxahf4PKCn8RJEshNAD5KRP8NBtzGYCbFP8GUVf01jLv4ozDgdg+AK8l0y8rATLwBmEn4U8m558FMtiIMsP8jTFZoHwzo/l1yLQtmovkwLvS3Jve9MXnEtNe0hQ5IAx0rvZgc3wgz2e+CSWABOpY2YAB4CiYmv9xCF3hmh6G01/Vyd+Di2UAaAM7/cs7JBnCZoLUwHZOYAC3AmqCYwJqAdBsTmAWgiVibcaQJSF4LTRpMGkqANYWkBcDmuDafgDXM9UACZAEoEKhArEEgApiE0TQFsabET0HEJAgsiMm8BxjETAKaBBQRMQQrktAkWJFkDUmKJJSQrEigLSw0pIVYWFDCAqQAWwx0EwmpmUiQJgkmgiALFmwiFmDWIG2R0JJJRVqJAKwFzRUlSxbSUZZquKwQy5gJSis/VKE3G2unqyL08ND+k+JQ5ZglV9v2lrZw+tR62Tc5SGM8WPhf3Jef5N64ipIF0A9Y0OfkWeXUaokfEGZeSPLuZmHm8WdgOAdWJ0NGYTgUfhLGw9aGAUyGUbxtmLDUx2D4DRro8Og3k3N/HybpdEuy/yNE9JMw8zjlNrgVJjcGMGGztTDGwXsBfDlxwX8P/4r66eVkUMv2jSFJcDvDeW8H8C1mPit74Tn50cgLHqgBIPmB/czyfUmGJwP4DSL6EoyV+jqYCVOEAdfrYazUvTAUe++DAdOPwZRsLGcnEzCxpTfCTNKfA/CLMBmgNoxF/BIYEG/CTHQXpsQrraNuLHtEBeMmexTGtZaWVqXdsJBsZ2GUg2F0EmbS2uvUPX4ERru3Ydz2EZ6pEDzNUnUmObr+dy0GuwAzQzOgE6xmDdYMZjC0TvYDYDOG0/eawcyJE4EBbcbz044FM45TJ4NOx4KZiaABZmLWAoCWJFloAQnJIGJBkgUES2G2ggQECQhIliRAJCBJkIBgSYJAZJ6AmDUxK9KcvIeCJk3MLDSRFbCwIoYVQlohmGO0pcuedKgtXXhscaAtVoqpqJtwuKXbwocbxlKGNoSi2GaXVCZWdZfgtEMBIRBFSikdtZuxu7tXlO6doaV3O+XuPoi+nGhJ+1EWQli2YItErwzRyyfFxfGkcISGIsmKLCHJJiLJyrJIWYK0BGmhGaQFhCAtCSwEtBBgIYglSBGTIoYihhZMigBNTIpATExG2SIwgTQRg4g0EUCgZD+YjBrEADGR2Q8STGY2aKMMQUNAQTz9OvkjDcKyfcnxp88hBi3fCn56PInkXsTm+Kl/ItkifV9QDfUsP+nTSRdMtvY7YSh3+9AJCVwFo8T/HDoJpncn4z8MUxK5Npl7qRJ9bzL3fgdmDj/KzO9IOBj+DMZDtgomEQ0wCvQGGIX8vTDzHTBcCRuQ9Iv+d5a3w1S3nAPq/yB5UQD1s8hyvtseAN9k5lckrvI/hUkSS91ll8BYzFkAX4WZcKf77g7AuLUqMBM6LY16gpkfAfAIEb0BpygNMNb5qfIUjHs6A+NqT2kdGcYjsDJ5hn4Y4JUwljOhQzeaur+H0Yl3p1zhx5NrpIlwZ5U11pjviExDkNSCJARJFiTJgKKkZe8hSBJRApUkhAKzSkBRQUMJzQrMyrxnZcCRtQEQjhOgVGBSpMmAJwuImIUMQVYEkiGTDJmsgCEjJhlAWBEgAxIyJE9Yuild9oTLbeGiJTLkCYfbwiWPLY5iiSi2EMQSkbIgYkK3bqBLN6hbN9hmD20RokkxdBghX4+Rb2jIuABLZSEjxa4C+qnIZAkW+SbPFYs8jxIK2iTXE0tl5Syaz0DnaiEc4SqWUmvSGg5FMnJRttW2VjS/046sjLA5knEcS1YSts0xt+AsaXRxSVLO56adUW12SSiirB1wy1mkgAJYQZvchgcrlKyjvLAiB26o2VExOSoEsaZIC4q1BHGGM5yhDLucZZccckHSAVkuC+kA0oIWgjQxQAog839j4wEhJjYgLYiZiJmItCBikDbgbrwgLGJBxAQZs6YYLCKwUBoiBosYTAoQMTHFgFAEoQChEpVBEZEmCEUgZaBfaJBQLEhr0XkNEpoFKSKhmUhTso+INARp8oOCNobwcxIJox2ugvGgnWqNXw2T7/EXMEmn22GA/NMwSjPDuMkDGGX/4uS1l4x7NxH9FxjlezWMNf4PMNb4B2Cs7vcmDUAayT3eAwPoA0R0e3LN3yOinTDKfAEm7n0PTukS+Fw/9Bnolp+AoVH+XNIX4fLnc91z8sORFy1QM/PTzSqSEoqPJftTK3sCJib8BRhL+mF0OMQjGDf5N5Lz18JYs38Lk8V9EzPflvzY/wjAFBEdgXFz3w9jLf8kzKJwHUyGdy05vgjjZsvBWNNpB6/0eQU67rg4OZ4mraVc4mrZWMBY8TIZ9yBMvecIOtnkyxt3PKtMDBTjNgVSI7Y1sdTQgkSkhYxZyJBJxixktPwPQsYsRcTSiljKSEsZszT7ScpYaAF4lFW+yLBHGXgipz3KwKcMt0UOfvLap4wI2EYcuhxGeR1Glo4im6PQ4iiSFEeWsOKIK35Td6smdesG9+i66FFLbHGTlVhgEoGGCMnmgLvaIcqtkMutiHM+SKALGt0IuYRIQ0eKkaUCdYtBlsJFaAvo7haiSsAnCmU+iRwKqgUppjHTOkn5WhaWl+cuH3Ar8zwvCpDkaVcQNWwR5+t1xPkS2+1ARJJiUoAELLK0Q7AGlAtILViwZtKSWWiWWlPWFwhKeW75DeX6WZlBzL7lCNvyKVALyMxLdj3BPX6Fi2RRYDmUy0Xcqlg0VyzSrJNBnXKoK3AWi+jWdSpyA7720ERL+BwSqYYuttpUaHtU8n0ueiFl/RBQWUQoItJFVlwkhTxZnBeWzkNoAalBJhuBhRLESjDHgrUSLBQxadLQ0FIIQRYJtgCWQsCCgC0kLLIhScIiQRZJYZEUUlhkkwNLOGyRzZawIcmGRTaBRBo2kQxAE4gJpAikoYUmkAaEIs0xKRVDawWl87AivOG5/MKBZC6EyVxqohMi+h4MuYkNo5Db6JAINWAs6N7kPIaxtjMw8esbYBLN3pScV4Cpm84nnA3vhFHG/zuMtT4B4817E0yo7Prk+osAvpNc41GY8Fn6fiM6XQIfB3CMiGoA3svMty37fL9GRG9d9v6M4ZOk/vvdOEdV+h8qLwigThJB0vKiQRigmoMBtBPMfP6Zzmfml5xm39M9Z4noVwH8PEyc+0KYyRkA2EZEW2AacVgwsePfAPApIvpDdCbuq2E06gJMv+i9MBmbrwPw5zDa+cnkmj3J9kYYis8BGFd8ykI2DWOxO+ho//PJ+T8LQ4O6HHgZJjb+dnSoThlmEVqAibcREa1L+uE+qxSvvIVdy857yLJHWQ6R0x7ldRN51UZetVHRLeTRRo59ZMlDVobagYqIVSw5DgV0TFChYN0m0jGBI4AiLRBplFRLV3QdPXqJe/WS7uUaVvEJVHRddHGTtPC1Z4W6LSNuWxFaVoymjAVFikqtGLkWs9sU5DYJiPOIqI9j6gGhhwqqj4VWEHEEAVDW7dJZtwvCzZOXZw5kwHZhHrlyFdVCASfy/ZiOs9wOIl4VTyAWC4ibbfSeZM6NF3FBrCgrB5lLGT3Rvx3t3kBTPE7RQoSepTysCjMsQYjAzBHZyHEc+ogc0ohJaksyaS0FOKMAK8sSkZSx0LFgi4TQGopjqKyNTDOkVj5LUgXsxi5ZNrTiupRNi7qaBeQzES2sqvBBt4iynKVFOY/CfBP5w1ke8Sw4UUCCe6gb/SCrH+3cMJCvwy7OMxdDrhZGaGZFHicsl/crh1qRw17skgwVuqI2ylEbvXGdeqMqSZ7jiMYQkofQ8imSPmIRcCaIKOfHRD6x8AVLj2D7xBmPtBUKYekcbJ1nS+dYogDBOSLKC0JWsMgJz7IRWTmKpYtYgLVgKAqg4bEmDU1KayjJFIM50NC+Zg4YHIIRCHAkwJFkjmwChCWksCBJkhQkbN9g3rMLEV2evAzQqbxIgRjJvJyF8UJthmktGyfz7hMwbmxado1xGGCvAPgUjIIew6xP2eSes+go2uuSOfmdZK5vgemC9fJl190J4NeTfTtg3O8vTV5/g5kfI6LzYdadv4KJs99BRBuTroAA8JHTxKjPyY+5vCCAmpkXYH6sp+2e9XyutYyxLO0J/Vsw7qWUoezjyVAJk/F5L4wlfCtMS8rfhpmov4xO1vUgM9eSSdGbNKJfDQPUgNGiPweTnNaX3OtXYTT7b8DEqdL/1ZdhJudmGPAX6PSx/kay/Q2YTPY0e/wX0Fl8vghTrpbHM5PRus/23bxv/k9b5KsGhVpTpDUiTRRpgZgFKXZL3NQVXecerumVmEI319GDBnqppnupxhU0UKKmCETMTSvWDal009JoSI26w6JqCVmDILtNKtsk4TSJ46ZAqwWoNsHSZZaocAE9XBQVMHVJYkBRpEMR6VBEJCyHbLes85k85S1XBzJm3wrJt2JYpQY5pRrFeY/HshGOuxFmw5AbXgZDYYtWBjVdhU9YOoE1ex/EqrACqDy0yqNHrkNYJPZHmvRkoZ+tuM6hOszdExb1HGrwcD4rjvVv4Lh3HLW5NpU81otZm1gxS2aElkWOjhBBEARri5VgEkJLh6xQkXYsYUexpYQdSc1CkwUiEk6sOJCaXWWLyILOKG3FMtZOW6O7WWTdZ/OhQkXEdIS6T4C7a6TX0yBR3qHmiMLRcgUzysGgGkOIY/DabR49MU+VeYFotg+tOA9EVWxQEe10+1hmMwgcTaFdh3J8dkotWIUGcamGedfmabcfC06JFu0yWnEG7dChhp/npp9H4DlUitu0IlqgFfGcHo7n9YBeoIpaAokWRZZHgbXEvgzIs2JqSyWWLIiqFKQCoS2PtO0TbI/geESZALLQBspNcMkDFzzmTChIICeJcgLIC4gssciJ2MrryK5EkV2IIiuvYztHsZWlWGQtN6y1z/bbRoeYxUYHnJcrvBWYsFYaTkqZA9fAsIctL4VkdDrhCRj3+BQ6YSnArAu9MMpyBONRO57cZyUMsN8OU6a5A8bzVgOAJFP8r2Hm76thXPFp454bYTx0V8JoJ30A9hLRn5zl8y+v8QaMkXPWNSFhWPtZZn7v2caek3+9vCCA+iwiiehvcErshojWwWjCfTCa6S8w81MAPGZOQf/lMMD8VRhgvBAmq3ovjHs6TcwimBhTEaZm8hFmvii5RpOZa6d5rn0wQPs2GPfYJph4VTrhb062leQeGmZivhOdCZUmhAEmCSZdBN6/7BjBsKulvbF/KtmmGVvPWT5x4EONjTSJItpuhgKrJRTqFrhmM9cy4HlLqlkp1ZyUvCAlHZZCHgkI+SZRrgUUmsTFJqjSAPc0hCi0LSpTd1yWFWbRE7PsJmV3i8ApyFCoOBIRRyJARD63cgHnpMsZK4uClUVB5oW2AM9i5Vtg2DHl8nXI4hxTfpymMi4mMr00bfWiFua41i6R3ezChkDyYPUEGuIw3LCKq2fqqNQdbmMDgtilNXERPZnzUS/akKsmeao/R/vlAHf5E4j1BPUd87GmPsVFGiBRGcHe0V72+Shlp5aw8rjWs8OD7FVOIjMbC1nIcyQaBOFA6piZSBCYNAsGadiKSLNiQZZEzIhJQkC52hYsYwJBcyiEgJTMirSJ+rosuSHyjRyCvizPFUPKzB2h1YtZuPkiHdragwnyKMIh9IyFWHXQpXVxCRUxyq2ufpKDJ2h8xwV0nyhxLYBYH0zBipboKR7jytKDNDJXQ6ZZQFuvZa16hROCRcwkMivQne3BSrtAUjICO6LAYg5tHyJfFSJfZc7NaVFeFDVXiCWnxFWnC49Y6/WSVZa1qMQNP69bXhae7yLwHaF9EtlGi1eoBTUUz/OgWqABXZUD9iKtcKrcR0uQ1EbbitC2ImpJhWnJWLAaak5KPS8lFqWQNSEtjiBdj6TrQ2R9okIbuquFsNzi2JGoGeP0jPLQsvnC6ISP0jVyLzocCYROuCktkURyLIDxkL0vmWMp58GNyfs0DNWCcY0X0SnZfBsMcB9Nxh6FSUj10alG+RkA/wPAd5NjH07OTxO9hmEUgApMb4KPwLjtz5b5PgOgP/FOegBegU7i2qndAp+WxB1+ziX+I5YXXB31aSzqwzDlB48R0S0AbmXmzxLRtwG8k5kPEdGlAP6YmV+6nO83YQD6BIzl+xaYMokIJp40C+BamD7SEmaCbk5e38vMVydu8gdhNNwGTGzYhYlBjSbX+j46ZVwpJej2ZOvBLAhfhQHeG07zkVM3fx/MQpGWg6SZ4inZSaodz8C401OO77RhwY3MfOuZvtvX/NWmX/ED8Y5ii7jYgu6tI+itc9RTB3e3mEotWHbsCra6tZIVVnY3hW5F+ZkeHbhdCK2MiMhTMQWI4UGjRaxrLDnkgpVTBSuPolWgglUUlsyxb3PctpRuSSU8GUnk55QozCqZn6Mo64kTTp8+6Q7qGdlHNT+PpXpJew0Ha4NpbA8Oc7eeRNVahEc1vXK2ha45QZ7eoGM9AjvSnKMcSqWV3M4Rx6UZosElfqxrBIeDPK/2jnMUT2Pg+LQeqHWTjkpccdZya3UNu3sGOBMfRnZqnofni3BLPTgwUmbZeoqHp0pYXFnRkT/F5bCXa84Suyiz5TfhS2IIoW2tWQubFAKQlUOuGVPb9RC6WVVsMbcz2rJCoUFMWoDYYWTCLELVFJQvibi1SBWUcLJXifzkEg3rLjq4uh+hdZyK4zUMLGUo74xSe43He7qHhRtOsa+maPjIrOhvldEOCxhUQ5DFQWoV25QZmKSZ3iz25Ss4ERQp8gTWtmZoMJiCRzMIMU+D1Toq85FQ7V6OsYocNUJ27ECRgmfFRLYjik6Ry1YGBSsjlEUIbKF9C+RZ2orsJjg/ryg7D5FblHamJrWr9aLdrRfsLlq0ukVV9Mg59PGS6kbLy7LnOwh9SyhfCPK1gh+T8JXVo2s0oKo8oKvUj0UxRAvREBb0IFXRSzWrm5oOKJBNqUVdsr7wd2YuPNPvGgCIKF0Ilydh1mESwFIXd9ql7qFkjqYc/Smop0RGadOd04kHozg7MPHh9L7WsvmYXnMeHWKkAow7fUWyz0v2fyzZ/2fJ+7QH/V8y868Q0adg3OJfStbG9wLYuIxv/B6YfJV3w5SZXgCzVuWS+xyCCSu+HkYBOARj2KSNQ65Dp4HR+2HWtbXJ9qPLQ4jn5F8vLwaL+hgzp9ndjwBYTUQFGAv7i8t6FqRacZoNnoGZSE2YH/NPwGiYMYxr+Zbk9WMwLqYH0UlCSWuw0+/XgYlfEzpdtVJZn9yrkFwvggFTgQ7/9uXLxqfUn+mDC5jMb4EOYCN5lgyMNv4ETLYqAHwdRuEAnklB+tMw7vtnlfd9ZvNSOzfQ9jO9oZepIHC7ROQU3bhbi5Pdnp6CB831mNVSzLoG1k0rI6tUkKEoWHX02WUU7QplrW74knVLKt2WkWiIgBqiaS3l5+NG/rC28vNwckui5hbppDNIJ+0VmEYfFlsbuFbfiVYjIwYXFnhneEBvjw6LrfQIL2Rqum41qW825NKMYO0PE7CR56gVHwAAIABJREFUV8drGSogmStwOb+C865CO9tCdsVJmuxRfIfri5lmXm9uKqiwRt1P7OWfnnXRioepV61kXdkm/PNP8Pe7VlOxfQTW7ARveniCy7RGLK3v5oNDxLnpI1i7v435teswtXIMw1NMJ1b3k56qMkoFlVn0qGYThANIkIgUaSsMRdZ20RRNFshT6LLobllYyEYiFyiWgAAzsdYcxEKGGUWFJWDe8jHcdjCxSlJpoorubD+eGLR0/sQTck21S4uhNXL3ui624ieo/3BLbNl/knvERhENr+apC9bx7ejhUf+4eCoeo9Hjd2KgWsDs9GrO+Uw3FPopLhB7mZrIDDbQHJD0RHEbJkQPHmmWSdUt3uxNYIt/EE2xl2tulUTUoK65GNl5S7fr3TLSo6rOK7VAxfItxb6MEAgftmQqShdlez0VrbzIWkUObal7LcaIVKIhA9EULUb2mBbZRyCzS9LN1ZDNNSC6Q1qySnJRVlCVFcxSfzyDQX0QG+VDuiSCwHWiQFLsC4KvI/JUm7yYKdAWhTocP9OP+gdlGgbo0oY4gJmzI+gkb6ad51JZ7iLXMOtENzqAm1roab00YMDVhlEG1sHM38MwpZQvQ2cue+iA+PdgQPAmmGSyAoyX7wEYi7o3uV6emX8luc8IEtYzZn5/UhO9XB5IQDv9HJXE4/h2GAPn3QBARB/AMxuH/BE6obvlsgmmDLUI4AAR/RUzR6cZd06eh7wYgDpY9lrBTBQB0xFnx2nGL3d9fxgmVnwMZnLmYbTNLyWvGcay9mHcYjZMveQHYJSCt8JM1vPQqWuO0NHM08YcXTBddiyYSevAuLj+AQZsI3QUiTSrOwXrFLCXa/EFdDT1CJ3e2oDpr51mey+3Is7Kh/zwxl2zOp4MoY85xIcyeZHXBRS5YHVFJbsnLNjdyMkVdiTJbsmQmyKimvBUjf4/9t47SpK0uhP93YiM9D7LZHnvu1x3V5tpN94xAwMILQvCC62EEAiJ1S5yIHPQW3YlraRdgTASg4DFM967nvbd1V1V3eW991VZmZU+M+K+P74IMntMD3JPsw/uOXUqM1xGfhnX/+69MW1Biptkx7qq2EdhdmyT3bEjsSXLq+agtmIqwZJcKi1rLaadqCsTjdi05KZCzlhU7kxPaF3ZCdytnkfMEuZ1W5Q2TCnYw2DPikTYcZKCRq0CPQQNFFOSLNs8VOLxA2ZQxJKBVLCpqYVLdMad5UmUYCdUgI7dGFtXJ1Aau6DdvJCiWLZTMyfdKHQ9wLuBBCw1m3jcUUyFu/OatjOHvSMzbE5XwBroxlCPSZ7IrmiFE2vUFg3yTkMDjRZuapVjC2wtrsRS6TKqFhM8XWrh0k1gx5yWyGbTLCkFnM2SLCmyZmXeRZrsu5DIohIkBye1qOxP2jlpUaSsBI1UkuSMBnsiSmGJYXF54drckDdLSlT76rzkcFbQpG8bFSNJyeGt4qFOKynbw2i5bCGPpY7WWtLagMlB1tQw14xvkmOhEO/SJEoWFBNXpbl3f4d0NmFH0+4cMuocgusXuWRNRnSnk1MzZjIrPj7hLiXVqiFqC8FcsAnVv4hxl4dm7C28lvLRWijAZqtKewvGeG9qhFV5TVqxjWlbSpzliEaOdZldmxJcYQ9buAJZKqd1cwkSZo2TcprTUsKk8o6kIMVuk0NzKw7JbWqS3OYCSCYrErKGuKxqkFMgimkmSlDAEjG1W0eg2M5JVnskY7NFVKs1Kiu+hGVXdlm2Jb91SyrQVlGS3EZg9bUDUa9LzRARrzRyitpoRmKUPTa84hzO+1MhDHyjla8R/t6AiGw16efXQfBmMYQMKYEoCVuF4P+zEBE7G4QMYIi0lRtCmROEx30cIh9tglCOBMBCRJcgDPgiAH+tK+Lf1O/3d4ioACIq0KqXggHCUH+XXq3ihTBQQESFEA2cDhORBSK68HrK93FmTgFI6WC5YogIws/pX0A/C4r6VcTMESKaIaJ3MfP39drpDmYeeMWhhyEAHAcgwkK/ADHmrk5vWGCCKNP6NYiccwsEo0YgckPvhbDCN/XtJRDlW1+CYLwwBBjkLISi30auxeBfQDRV+Syu78FsNDPZglDMRu7Jq++LIwcikyAYG8gJknHowLu87Uat9Q3pqLdqzWXp8cakNEekVDYsxRIhimlzlJATUtim2GfYbA+x3bGTsTt2NKttV44rbnlDLqVFqZwXqA4r2hGKRu1aIqIguyGRaTclNabntK7shHqX1iuVS4umDVsss2xNavN2lkwJmbQ1iTfXTHBmKqQK6YBWJgeluJJS43KcTC6HVmzxQjErFLYyS65dMhVO8pRvCtfsddpisogim810eIvhWx9Gk/YCGmaiSKe6iFJF7DY1wOIrYSWwSjvVcf62IlHRTlSTo7M41tePbKKGiiwHEKvb4lNFQbhig1TVH+LGZD2iTY3od2WodGwMXVxJ19oC8E2Oo9DdoM37FlG6U4yQsipLzhL2bkY5JkeQMRNJEgEqky0js0IOkJLUEghIFlec4sk4y2lSmSRSZY1STgvsqp8LQ7vSWmAHhdYiLRZblAuVMpp3b2h1o2ZpvakWi9lxNPYrZCuo594eN5l3B1B7LS0dSzeAK6pwracN4WQSo7ERap1cYfVKAx3MhPmI30FqsYnWK6twruIwTu1YqSM8RczjcO0uEi9kEY91kyUV5ORkVrK6WnHQ6kW3JUu7trQm+fslKTCJ5TKTPOCo5XnpqLS2U0BbIS8X2HboQNGQVuIbg1Ne5m3rCNasV6RlENs2ZdW9IUnBdZIKdp2qCRUguVxO2Iswb3UhZdrV0rQmq7zDrG7CxGnJpTiowuSSPOaCrFtpYIfiVtKypCSkrGVXTmkhiiUiFEOSkmZFjluqrRFno3U8iVvf6Mm+jnaQayRUhBxoDBAGOSOnuI3+A0aY3Kdvi+rvSyAUtQahsCx5fBhHzjgO6sc4IJSzCaKnt4pcO1PSrx+DcD6uQXiuSf1eP83MU0SU1M8rgvDIF5i5h4gqATyt3x9BGCSfhgDCfRYixWeDkDk3QRgFR/TP/iv9/2cBPASBTM+f3JdPr3SMfiZ1zL82/Swv4nsBfJGIfh/Cs/0ORGkTgJ80AKhDLpTlgfCsS4noY8g17D+JXGhbhSi3ikEwCiAY/28gmPHXIcq8ViAYV4MIRRu5ZT8EA5sAlDPzXxLR+3G9YjV+M2NUISMXklORA30YQsQAu6T0+6xCTjkbgsAMoICI5LwyjlfRc4Uji07fC1mHIxR3OHY0my2ieBWyx6UgR6RydY5qUgvYjw21QEnELJzekYGImpF2M1SU3KQOdZJu4YvopGlymjZ42ZrSZq1ZGnYr0u6OrI6vSFp0haTCXY9cJe1TK8x1FLXapbgcV+P2CCyKhf2WAFnNDi1iBSKWpEQF09ltf5807irTRi11tBwq0zKbNXT7dC+3aOelAmWVq+ejoFAtpGwbSVo1vN4azvrBXLKEufIEnZVULtpU2LU5hxMzL4NibfCrLaQVu3mtZwcPA1y4syDtPz+uuTKtiDeX0gWfGQVzA9w9Xo711lYa4Fk09tt4raUZkfUxClgbsYMpstprNWV1BWtFismu+diRyGqmVFpSQQBJmqxkKUMSOZClJAdgsmVYI5hMGtiaApm3ExyxbVG81McViylprmibancLMe7d4tYZuzTS6YR/8iratXq6ss8J+0ofOs/7yRas004dcJMlNob6sSWpbrYSHmcjEs1leP7IQfLsbLAcH6Y90y8gPd7J3kEXvdtvpagnAlNVki8VdtGZ7L2sBmU6GulnVeojKb2KkpkM5kPNsKot0JiQtDAF7Pu0DsXFDTZwxKJB9Q6SFJjkRCAuzTgq8bSlBwuJUmxu+xALW6k6uqTtl4eppnBcLg/Oa9uWMM9a1+VR6wDicZk96xIXrpNUtwr2RR0kSWXImssRdVaoEUcJbWTZlKEYqbykaepGirVtk8xps8vkcvjNXq3WXJT0KLVpp+I1A7Txes/zDYgh+JchImgGeMxQtEYU60GItJcdOQyIGaKC4wCEorYgp2wzELLkHETlxri+zUiz2SAM/09BDP+pg/DEKyCwLJ3Igc96dP41FKOJiH5Xf30VIn3WA6BKr6v2QMiIcf2+HodId5VBGAwfgwi9f18Phe8iZ6Dcrr9ugXAgVAjP/zXJaDma9/6rAP6CmYcpN/lrFSKFeEPEOBE9AeA9zLxzg2Nm8RptUH+a9qj/XCKir0M0iPnBP7el6z/p8/7/Bib7l1JeeRYgGPJ3mflxPVT0KMRD3QtRl5yGCGU9B6EQnRCK2QHBUDMQzLIAwRwR5ELOLggmjur/DXToln7dEgjU5waEsLgd1wPAjKk+dv2/GYKBDNCLIUzC+mdtQggfox4b+v2sQYTirjDzDUE3z79QR/8bn3x6HtX2kOq1pWMyabvIUCSTkHYzZE3ELS3qLLfzDHdLk+lmmpdSSkSas6o8apHVIYuZpB2ZC1cJ1ctA1boJJqlWVc110q6rGjFFzSalCKm8RX7FphZbCshl8VPYgmzInJLT7nnVVDCJXU+Ghu3N6iTXyMvrRaptO0X3xc5oBRjGomOdA8sJci75WdIOspy1gu0WLnKVIOJIslIxi8Gggl6tTvOux6g6eZH9axPs3GhgOVkCf6AeqfJFPl/tRTyc1nxbl1A/bSMXt3KqMctnijwoWLnA1dMuOAur+GKtzEVTA6iMN6C/TeGyoWnSylq05O4Q263NnNmdRDxYidKlGG8qUUp7LCyRG6Y0oFBKU6DJ0AgEjYgJyECTM6CUpiJpjWtpp5M8KTubtkPycpUF9YsyJosS1LLq0AbqVanpaoxCLVXYSo+hadxBXF9IA36m0skBlGxUk6XMhzONTlKiiwjOXiXPRjUKpAZKl2ax0hSnl1GOhq1ZklP9aJoOIZU4KFlSFgR8tZxyaoSSVdos3aALrnrMhEvh2kzS7bGzSCnTSGkbUsEMw7JdQjatG0w+ipiTbDJDKrH4NLfFY4raJHXHnDWl3Iua7JuG4lkzLTpKslOWGnkK9dLaTkCN7DhkDqlUn5jn/ZlR7OVxapBnKGyJ8oIlIw9ZFXVSVmR7SKLCdZJqVpCpWWPJE3MorJRS0lah7roqMzFHiZw0O20ZikmatpPV1PU4c/J7n/rH//63PwXf54PIEsjlko1e/AZ+ZAxCYeYburLOS24I79aYXZ8/i1uDkA1GhzIZIiSc0q/lhDCivwzgI/r5D+v73wMhN0L6uYbBkNbv4YO6wojq1xyASL39mb5/CMCf6yDaYxBecRzCSXgfhJx5HkKWXWbm3yMiP4QHrkDkxe+HMEC8+jqE9cEhN+N6MFkMYhLhpyEaQN3HzLN56/wUgD9l5tNv9Jv8tPR/m6J+I4foNc95MyjqPOVogsjVfgCiRvn9zPwJ/WFIM/NZ/fgHAIwz8/ANrvk5vKIB/b/i/T4I8YDHDYR43r7fBPAHEA+/ofiMMHQEgtGfhOgBXoxcYwRDSGQgGp38CgTTuSGYOB/4ZVC+0jXIyD8bityY+GN0LQvr92HkyY3PfdzoW34jqvrckw9Vpler9mAm2y1NxDukGZTTqmXTnJYmLFD7rZbkiMVswq4kl6wS1y8i07DMki0bRMZSh6i7Xo3YiygpR7U0NiVk17nA4tKKLEXkswQRsbC6ZU5JO9Y1VgITqtm3JM85y7Ij1mZ5Klatra/5ULqzjrcmTnGRNMYzri3IWykOTNlgS3WxCdUUVRKa31UEp82BHVec5cpRvlLk5YF0AzlWU7w/cQpafJJLZn1QU+3stRVzNmDmRNMCnnTWonxtgf2bF1G0WAEfGjlTn8LzFQH4twa0+uEwPNI+ntqrYTOxhNZrcbZU1vGlwih3XNmhrdZqjTcHJb+5WVvPTrLD1sTS+ixtVHm18pBC2d04RTwxjR0WomyA0iAUqGGyJbKcSDs5S3FKK0nOumTS5CIu2YoipIURLi9G/XScJoJJNIS80khhiNtnPDzQaZFLr05yoa9RulipomZwmIrTnTzTTbSqbqNpeILckVaYq5zU22SWkpEY+zcuUOWcF5ZkNdkLq5GtnqGz5V6a2C3kfdvXJFb7uW4iJmUSR9iUsZDbWwarw0pRb4yofISHAm66pjTQ7GopGkOLuCNxWopa53hL3pG9s5LqW3abHNl2DaZ6OWLJqnE5ovgVSzZoCchOqx9hC7RNJaHEnYua4pslh29JCtkdPG2tpTGpmeZTFRwOOSm9I8EUSlJTepa6s+PUI41nW2nGFDfvSvMWla5alfSQxSLtZiRLwYZElWtINyxxpmKDLc6k3ZqxlEhpS+Czt5588OE3eq51RZ2FAGaVI9f9b0Z/bfAVkCvhyveujW1/CeERG6hsA0w2A2EQG2WRWzpfxiC8Sx+EAv4hRLOTTYjwswzR9/sIgKcglGkpRI31fchNx7sCoUwNMGorhIdcCAFK/RMAY3r1y+cgHIRvQYBhtyBSew7og4r0ISV+Zt4mom8D6INAhD8G4Ql/Mk8ez0J0cLwDwuP+EgSALQGRPnwSQnHfC9ESdQkiH/44ckreCRF53K+vzx8x8w/zlS0RPQQht6wA/opz0xB/cswrftP8c38JAvFuhohOfAzAO/Tv+ltE9En9O9XqnSb/kZmP6JU7fwEhgzchjKKV11PUJIas/JH+W05BoOOjr1ijHwJ4JzPv1e+zAcB3jfevRW8WRZ1fEvUtCKvuL/L2fw55Sjd/kW5wzevO+Wfch8zMat5DXQPBLGYIZpEgLNdO/b8PoiGKUU6xCRHKnoMoffg7CMVsNB7ZQi6X/CBESNxQ6H+G3GzbdN45+WjvfMrkHZPfeMHIEeULGUAMEjiG60mDKOO4obK+/PniLw1ZlfY+qyU9blYsWlwyl62Q1rzI8cYllny7dnPWWouoqz6146lD3KyYUhTSVHVZldRNKWD2cdBawn5rGWJmaBtKUlpXNjXJN6PZ/LOS6s7wsK1ZG5L2SAvbJWp4wyG1hKe0tyTPUKlpTJtwhxCOqlwyocC7U8tmeS9FFahZS5aq7EHO2k2864uQVj6g9QaqcC3ZCOtyBrfFnuMITaJinFhLHoMCK/sDlYgHVzFRn9DOJ2vRsdXHBSt97FjvpIBcy9maBF6qd8O2OY+68VHNHe6G1GTF6RKbVjl5BpWrLVjZ68RmYhqtIx6e3VeoWRcHqFhq5XHHAjWGi7UZ+zK7lVoyryzyRrUFnoQPzrUIb7tjlPJKkNLl5JR24drMIE6MuDWOjMfMslqEsvVtLFp2tFRxpVQ3FcF0aZQqYqVYkWe4MltNg5516pjwYbTHDs90P8rDndLAPgWW1T6qnvTDVVJOL7TYyLk1hIbhLXKlO0mutPJAi0orEQtKwmeofnIXarSTClw1SBWmkGiYl57x1FN41YkTkVNI8jDKJjKE+FGYVBfJTieKHAEKOxlayQx2i+elK95WHk3U0MpyIR2LDPCtqbNy2LGozilRk2PepAbnzCZfqlmFqd0UsTu0mGmXwNtSscWjBa1B2WzxaSFLVloz7VLMtgLFP0tu3zI0R5amLdU0Jjdr49xMW1GPlAyZiUKZrCmcUFqys/JentAOSKOpPTRr1kwR66yFecBqjl2zmHlWMTmdSXzwsV8fGbzRM607CgZ/GLxi8PYWctOx8vlrF7kcc77SjkJ4vj4IORDXzzdSUMZxBtAqo/OpGbmKEGOWgHHOEnLDPoyo2nn92CPI8boBPN2EALW+BQJXYxgFKQhlfpt+n38PUY9dB2AvM48T0QcgFLEKoI+ZP6hHE78I4AEI5b8O4Coz/4a+frMQ5WBf0N+/hDwP8xWKLP/1zcgp6v8GwMLMv6mf42Pm0CuUrWE42CBK5E7oBsVPjnnF7zoLofgLIeY3vIOZM0T0t/r6PQPgUT2H/wOIiMYDENHLZoiWrichSlc3SMxpuIuZP/xaihpiBsOPANzDzDES0xotzPzHr7FGLwL4lG44fR7ACjMbzbReRW/GHPUpiNacN0N8+Y9DNPlQdavokxC5lRN6fvmdEA/kr0JYxMPM/G79Wp1EdA4in/sFZv5K/sMBAET0vwD0MvPXAdj1B+YOAF8gooj++UmIH2BRf38Nggl3kJtNnYQAZKxBMM4gBDDkcQgrlZAbQG+CYHIzgL9j5o8T0S/r+9YgmvDnM7/RcCCr7weE1T8LYe2/ANFW0Ai/GUo9v/YzAcH0Rm9vI7xnCCYJb1CeBQA/ni+Y2DuptfzituTSlHIp6qpL7HgbMxFHmXWhOk4z2lpWy8xnJG3JXGhJcr2tIltgLUfSXC5tmOK8JG3zqGsRNv8FuP3LtGgv0QaVNhrO3ixtbPi01LQs7dsdxAOZl1CmjNOYK8yzZqLonElLLPmkeukeNW4tobASYlPAysWOYjLbQfHAItbKXqaLvhZc222AeblYevviE+yxPq2VTCQhhw/Dq90Gj7cUakBitX4cjxTvYG0tyHvnX6B7559jU+gw+c2/ALUuTmeaNCQ2iGsGHtZ8i23kL7wD/bcnEAmtoevcsuSzHNIuHWN453qpfaGVRw7Z2D19mcrUPbhcFpK6xwq0gbY0dY8UYrRqHqWBMvIurGC7Oso2zSJ5N0gLm0Ky5opqadVKlAHFbSFOegBolaheX8GCEqFUcZXcOLvLE4Uh8qMOocQorCV7pNWNfrTH9tBA0yK6L2QxsX8vTWwMcMfpainc3YZLB1O0Z+giHX/pAFIdZXj+pj1cvfIyqibM1Dnfgc5KlYbbOvF4IIjWnZNQZ18mefYIbPMFeHfAzKnyOZqo8+MC/hNZbVkcjz9NEWkKwVGJVtaPgtYClFmxocpxnIMOBUc9qySVPcFzFQ782HYbJjerKbGm4F7fWexxXcCWcxAj1iswLylcNSXJwUiFRkqHNOsCR5UlpHiNHJTkCmshlazezprFTltKCkF5R3XZ1uSbvA+R17es2gp2TPNlZeZxuVkdxp7M97P3Wx8Mv8vBITUlhVJRcyzhaA7PuffTeOLd0kjkbvnS5Bs90zovOCBabt6F3DQ66HxqpKu2IOqID+v8GNf3GT29dyCEveFJA6JssxPC4DZST0Y5pgbB01YIr7cBeikVBM8X69cvRi4kbxjvGgR/TzFzq56HrmdmOxH9MUQO/KB+vbPM/G4iuhfAZ5n5dgAgoh9DyJoTAP5Mzx8XAfgSM/8vY3F0JfldiKjme0k0Reknot/MC+G+4ZjcN6DbISYPGp8Zeo1jPkFiZDHwT5smdhtEdPOSjn63AVhn5lUichKRS7/etyFQ9Mcg5H0TRIOrZylXvrZyg885BL1bpX68GQKPYFD+Gn0VwIeI6LcgKnEO4Ab0plLURGSC6IjzlLGNmWeJ6Eu43qN+BHkeNRH9VwA1zJwiovyRjR0Qi+cA0EdEj/8Ut7HFzHuJyJhD/U0IBZ2fvzXa7d0FvV4QIlwvQShjFTlwyYy+/e8hGPmXAJQws42ILgJ4h/5jQT+3FiIvrUAw4ypyDCtBCBDDqv8qBGrzI8g1UQBypVoGsMwIhRv0OxAGhC1vu4TcmMzXpY6Nj0ytVdV4Fiu3NS27ENWyizDhkqNQmuOgtTpeaK03pU1N1nVTVF2Ut9MDlg2Lzdev+QKLGXal5CVLC/VL+7Tp+G2IbNiIJlI4krjKH8t+FxXmcRp2RrnfY5Lmpk2adcpM1eoRNejokHcsCYR9O+y1FVKBPYBVuxup4hGaLOnHBXcXru20s3mpmd47+SiVOh7VnItx2JaaUKfdS1mHhGBhEJHCMC83DNMz5m745qtRO/GUdnByhxA5yl7HQdLqk9zXGqG5bR/XTzyJtvEieM33Sbv7w3jYI6F58jTXzTTAXrsXz1fJ1DB8ikvDB3jgiISC8V6qSHbidEuWey5kMXrARXX90xhrr0f1tTgm2qK8J+ahxOo2rRRXc+PulhSKWThWEJOcMRdMWoKggM1SgIK7K1hT05SsdKNmI8ULyhYkbzNbhmfllY4mbuib5Zl9HZIyfBV7TO10uXUR3RczvLGvXe51LqH98gZurajHMz0nuHzuJFVcLqIHfAGa6Gnns34H168+JRVO12DPYjPaynelibYafqTgDjq4fpadO6coMd/GppUybp+qQ4M3hmzdCM7Wd/DlnXdLe6RZ7sq+IG1KL6JwWMH6+iEwVVDUmkDF4gH02N1U5chytvg51spmcdXTTH+jfYDnV4KSa2OX32Z5meraerHinMJl2yTRqqLWTkpy45qHydRBO74ALqcSlMQCcXae/YpdbrGVcfHGWzhlNpnWTTG2SNvpGsuWpcX7guL1LyXc7g3zlsdjm6hrygxSR3QajZar8X32L4exufzem5Jv9Ezn8dP787ZtQhj4ZuSm03lw/RQ7W965foj8rTGN7msQxnQXRKRtE0Lefg8i5xyFUOhW/Rp1EGmpNQgvMIZcnrwXos/3NyFkSwVES1FD/nkgDHYriXG7D0K0Cv7vEF3SuojoDyGieseIqFrPG98OERL/Ywgj/YsQ1Sfvp1e3Ug5DlHLN6vcUgDAGntXfx26wvv9i0h2s2yFC1XHdi3095PmrTgfwIDN/5jX2nYXoKzEG4SR+GMIQ+22Ipi1DzHz4Nc57vc95lplfr7F8/hr9EAJF/wJEBPmGBsebRVHnj5w8BfGQ33SD419JVyHGsD0EAZQw6GEWI9kSeqjhAISyvBG9i4iuQVhO0xD5oLshlNuv6MdkIBj1A8z8ZRL1gh0QTPrLyIVzMhCMIEMYDCXQG5IQUX5v3QkIxWyAxIw2g5m81/MQyt+JXG76j/TzX9L/G0wf0M8bg7CqAWGsGNbve5Ar+TLuIQvgvxJRFTP/2estzpr12nCRtpgN2mqihdYuRVV6bGvybnpR3kpelkMWxfOs5A0sJL2+FSlrLbJMyN3ZPn4rb4QDptSipFk2ojie6qNf4ie0KmWcrrmSOOsy0+U5k5YZJKqM7tHPMjwxAAAgAElEQVSKHQdo2+HCtm+NNFmjaocFBXY/r9ic0lZpv7ZYFKIzzoM0tHWCLfNp/kD0EWp1PMSxcAymsULUaG+Rds0qF/iLNNVloXT1CL9UnsDZSCeOzm3zfjyI0jEZcuwIuT3FUBszNNa6xheiteiefYpPjMdhTR4ga5WHz7RnSF2P86GLvfCnjlDkUJrPUob39F6koHSYzh6RtLLhcyiP7aezXeDWCxPY6mhj51w/rKV7IK8NUrqyEQXT0zRS2641DacwWjRBG4X1CMyuUzQVg2pS2KQxskqEItSOqq1ZaTe4wxbuQHp7hkJ7SqhrZIeuNanoGsuit81E3X0xXOrZQ9YLw9zW0EaXOxalvZdW4ekow8XDSXT099Kd24cwcmgvXfFFqW3kSa549jDV12XpudZ7seHdRuXKD+CePsCNy9VoKNvmuTYvnir7JB/29sGcfV5SRzxQtg6RtFqBez0BHCmepJ3acZx034ORxVrc33QWJJ3BCp2k4JAF0dUDCJnrKWyOoHglSEFHF7wOidrc0zCX/kgKtZq4175Penj3d3hrxSVVby1qb8UpeW/zZSzsW6XTjg2kN19G4wRhz7wCk9Qmhb312hwHTaPJVajZ2YysbVuKLYWmVnttMhDqMUcXVceKKZyMSdsxj7LtvN1zWfH5H4u6PWuqGsCCSN2+PpFwfeyvsavZOAQ5A3gUwsMytue34R2H8PCM93aIyN9/gWgOktbPea++36WfH9NfP6vLjL+FPlYSwmnxQMgWM4Siyp+E9ZOvoX+eBqE8ZyDkiVELboFoJ6ri+tTZVQj5dBrCg78NwCQzLxBRfj+Jt0N4gy4WNdIgog9BIN6fxavpdVuO3oCehaiKuS70nbffAyCkK+lmCHn609LzAB4mor9k5nUdKOdi5jkIffPH+l8fRMlbgsVshjEAhUR0mJnPEZEC0dVt6HU+5zyA/01E9cw8SUQOAGXMPP7KA5k5SURPQxhHH3mjL/BmUdQ/eSgMIqLXO/a16C0QIYv7AfweEbXr21+ZgDcAI/n52ldaZZ8C8BXkPOTbIJCYxufUIuct/wc9D1EGkQsCRBjJEABArsVnDYSyNTqQ/QgCEZ6GMAAu6McbKFBA/D5fgGCmCESJ1wr0cirkGO9DEA9cDNfnzfJ7E2vIKfj7XvHe+KxyiPKy16W3V3x48pRpZOuStO2B42WLx78Y9wcWM25HyrFkatXOUk98VH27ZXfbRjybTTm2IqabM1foPul8ulKZUvodKfX5Ais/s2qSOodlrX61Am+3HcCWr4l23SFMOxelSqumtTu80qbdq604lqTZ0hc5UsDSaftNGF5/JyyTCXwk9jCO27+LGS1GPGpHafIExSx+lh1AkbuYyB/FVu0l6YVAlzYxfwy/OPgo7qKnEBwqhClzK9yeAs42aphrm6Un093akblruGvhRbJsHkOgoAabB+fwY5MD3RMPo3SslDy+u/jakR2E17ep59oW+X034dlOSasbOknlu4fowgGTVnPlIjylXTSjzVDXVqN2aW+K9vcGuX9vkvfOldK2OiTBXwLXcgLLFQ7sg5Wt8TVKuRUiZGnXbeaKdIi21BjIV0LVkyEeKwlTdSyIZXkSHlMLr/BVqlL38GzRAG4a7sCL+2rpwLlpauqqxuWuVW1v3zydaKySnu05hPaR56j+xeOo6rTy0z33UMf8Iygar8eda23Y3aPSj7s+jI6CiwgufAe28ROoWSmnj5ZsYalVpSekj3OHaRo+6VkOjCUJy7dTYtOKqoUefpfHxOnKp2iiHfQjfIQ2Z334QP1jHLZdwbz6MpUOWkBr+zBvs3HIEia3SeWqxbtR7LSz0xqiE8WPsLVoFqN19Xhauom/vPkfkFiR0b4+Sg9kT2NfXT8mOkN40XFRi+30SU2TpO6dAOxqrWXX25nZ9LVIA/GMLbvbl9ayM5qDyFZhr0yX2ht3XZEjztBK0r0ob+9GKDH4U/Q6+fW814zrI0xxCIWXQa4cM45ce00VuWYl2zrv2nVeuke/jmEpuPTrGNUdS8jNlNcAgIg69dcZCDlTpr9OQaS5nsP1PRUM2qvf1yCEJ70AYfz/IQR/V0KkEV9J74fwmuchDPrfAvC2vAifQbdBhIrza6QfhkgPWvBq+jqAL5E+v/o19r8W/SmEkhuEWNc/gpCRBj0F4FeJaATCATn/U1zTBCDFoizs9wE8o0ccMhC/u6GoKwC8rGOSFqB3hGTmNBH9AkTDGKO87X9CoOhfRXoe+4MA/k/euvw+hBH3WvQtiC5zz7zO/p/Qmw5MlrftZuQ8098G4Gbmz+r7/gainOgf9IWv1EPkCsTit0JYZg8gL/Stv5YhfpwmiNBSHwTC8OtEpEHkaJYhGt9/EuLh90J4qQEIhPaQfm4GIm/khggNeSAWvQwiFGXkoT4BwSgW5MAiz0KUUHwawjj4rn4NC0T4q05fCqMkZAwCpZifu86fN61AKPQ/zNtvGCVGfjylf5d85LeKXC3nd24QtvkJPfLIvq9v2d3d/dK+3SvoURfSpa70hpSW15NJT3jHdlu2V7tfPp8qU6bNfQ5Ve8Zhy6ZCJlPnKKnd02YipYs3CvZrEZtESW2W3ZRAjaMOdkcxz1ujvOWaYlfZAK353drLyjEaW6vTbEsxfCT2KApsfXzFEqfgVUUr3+zglK1bilhCXOcs1lJuB3ZLRrFcvcXP0nHwNOGd8e/xVnYWpcN1DO6E1+vnbCHxetsoHpIO4uDsFXh2T3Fg6hA7bdWMujSeb1JgnQ+hdv40ezZuhrPOxY+2mFEzewpVgwH2VDfikUaF24aeprKdE9qlI+DS4TOojB/ik+0sdV2Y1VZ76sg50gdLxR4tsjoKR2kzpWdnsdbYoTVfHaaFDg9VT1h4yTmDaPAgmocmaLBDxd5FO8+mdnmruoVarg1jrCOIjmtpDHQkqeuqky92qdK+Sxmt70ihVHvpMtwVHbjiWKN9VySEe/yYyG5Q15Uo3NUt9HCjBR3jjyAwvZc81SV4tlMl18Is10yOS47dm+AoK8Bk9yKdjLXgyOaPUDC5CUvkZsnjDSJbzFhvHaHHzQepcDqCTn4EtLqOgvn9pEm1UFwKitxFtO6PULb2Al0sbMGFUDes80n6aPRHlHCN8FQmSzVXFSoNd3PctV/atuzCTNuoc1RJNkcRL1hjFHJPsrNkUEr7VVyw9lBvpoc21zwkraS0Q7Gr8gN8Wm03DZmGnEl61mnLbkdNlpZJyh4YY/bHimxRT0dqo6BT3bW5nRltNaNlJ5OcXXMGzD5TwFLy8fu+8tkblgHpPG8YxnMQIewtnTfeaE57PrjMuI6B/s6vvjD+8huePA6hGIeQyztv6nxoNC8yAGwrELLkcQgDQINwFnYgIoiafu+/DpEm24UYzBOCcDIMA+MvIORDoy4vjwD4Y2a+jQSy+4fM/EN9XYzQtxXCELmVmS+/wXq8aYhEN7V+Zn7DRk7/XkSiA5yHmf/gDY/9v0RRN0LkYzQI8IMG4fWmIAAIX4NQkgTgm8z8/+ho7VqIcNRPwGT6tb8AYcnMQOSKHnmFop6FsHgtyJVGmSAYqgEC+fgQxAM8BOCofk9tEAy3ox/v16//JERIxYkcwMsIbRthNRXCI3ZA5KXLIJjLDFESMQ6h1LP65xgtR/M7J2UhGPsliBxWSv8cIyRugM2MYR8m/btW6fvD+vvDesrgNany4TOfUTe1++T1hFoQ3XLegd7UfdL5VJlpzt7r0DJPOR2ZzYTJ1jlK6UOjzHa1wbQdOJTe8pbLCSwzZ6a0MmuAql0tWtxmpmllm5P+YfhKh3nGW84n5RM0uVrFtsVd/nDsMdRbLvFpV5xsk2a1dTJImvU23rKn2WcBStwVWHZHodWe0S4F63Bq8wC65sf4ID2C7fA2l020Iys3s9/jRbZAQai1jx+yH0LN5BKXZB9DyWAlJLTDW1ykze8dx9PZdty08j0uHfJoDss+KdGxg0c95Xxg6rtcOH2AXE0+frjKwZ1Dj3Hp9q0YPKbCOXMBVQsH+OIxC1f1naMyx16+ULyEfdeKuXc/0N0bpoF9Bdx1ZZvHuiRqGXTicssUH9wIYjIRpVB1M1qvDfPKHjeVjjkwVTaMem7E6voi1IYmdg6PSOE9e9gz2EdSfSu2t66iJdHFLzbE+OC5sLx9qIi3QiPUNFaH7cMmmk5scdflsOQp7caT3RpVzJ1B5VUPuX17af7AEl9IlGPv6repcKwTLmcDtLqo9GKzicPzbmlP4rtcOGSVTKnD8PkKOV0ECrVcpcccB0mdMuGBxHewqi5S5dUyUnALdm1JqnUVI+6xc7jkGsXKl+gF13G6ttiMtpUJfl/qIXnJO8/jSUJLv0mq2GnniPewFLKmmLV5qdoWRNBVh3VrluYsSzAVD0m+4mltylktn5ZPaGPRejmxYtKsaxHpltQV+e3S6VS9acza71C1p5z27FpKsbVOIntolDNl23Z33NmW3ijcm9hxVTlSUujEJ7724RuOuKTcMA7o/GLR+c7gGUAY1EbpjLHNAHYtQ/BzQt9n0/nQ6FS2rfN0HLlJeN+HkCGNEB5nMYRHd5cObn0fBJblbyBSbxEI5Wt4070QqcFuCNQ2QYzY9ej3+Q0IT+47yFWq1EOk8B6FXtusf9aADrJ9K0Q57C/o65JfAXMYAg+zh98MCuMNSP8uXwDweWb+xr/3/bwW6UC+OggD6A3rvN8UivrNQrqiXsb1wzguQuSrHoB44I3JVxpE2CsLYYHXQoS35iCUrNGY32h+kNGPPQNhFcvICYQscgAyo6OZQTEIBRpArsvRGASTyxBGgWGB5/cTN8BnRo4qpZ9rQ84gAF5duvVRZv7qjdbpN3739+54v+nZ3y+RF9wXHZR6wulIzmcVV9sEUseGOF20W2gP+3qSawVdFDfFTJnsaMqGqFLrbMwW2+toxZrgKWWZ5aJh8pdMasOuJrxEt/DcSikcixG8L/4E9yjncNIX49iShfdedZBNupU3PEWclVbQ5KpEwu3U1gvGkKkeo2dcN/PgdCN/YP1RtjnOID2fRvn8IY5bK1HgdrHqtyHSfIEf9fXANMHoUb+tuYYBS+IW+P3FiNet4Im6APsmt1G5/iT7Fm5lf1ENTffM4lq4UGuffQiFq3dAaSN+uCiAfaM/RNnmHTx7LMnR9Sk0D5Xz+lE7IuvXqGmmSztz1IqOs73Q9rTw5vo1auB27nePUtd2M/f7h7k7Wkfj2Wn4gnuQnlqmxZZmtPZd4cXOOmoaTKK/c5O7BsvpSsMY759rosvlY+iZb+OLDbPU3RfE2UN2dJwfokxXHdajQ9Q43sbXblHgnTwtVcwdxurRNOaiYXRf2SS37wAu3BQhXl6hhmtL7MVNyO6J0vfKK7B37hQVTi7AGj1OBUVltL1nmH/o75CaxqfZrz1FJVcrSaMuFHkLkCgChRt76QnvIaxPFdCHI9/CgnWCivptXBC7k7YddvhsRMXuclpwR4iqT2O62Mcv4BZpbroYd22exdv5SRr2rdN4zMzdVySqCLdhx3eUtm0aZdVxlFm8Uq2rTYvaFGlSWddinkklUDqSgS9hvmTu0c7gOK9tBxRezqQ8W9uWO7OX8A75dKrcNOO84KDMk057aklVPC2TSO2fxMT7Hx1+342eYx29bAjJfD5IIefNGpPxXhninYTg+ZchDHUJopvYHug9siHC4CchlOo3IfLTCgT/GvnjQojI3R8g1yfcBxEKvhtCpvwWM5/U7/nr+mf+NTM79VCx0UHRMNh3IWTGDyAUtAIBFtur3+t9EHJsEUJuGCm0AATQdfeVzhMRrQFoZ+b1G63pz+nfhn6mFTURBSFyDj0QCm8NImQ+gly4yIzrR9AZKO6vAfgMxAM+BsGUTRC5oQb93GsQ4fYwRInW2yA8WqNZfwq5WmpDwRo5sbT+34vrQSDGcUZY7hyE1bwNYbEThPX7PuQU9CuFTP5QDmPspXH9NIAAM78uAvzqnxW6PuErfKlhBtqJQUTrVi2umKs7sxY8mArb3c60OhXn9LgUtARMte72pGL1m6fNW5kF84LkKhlmT3ABl23deIlv1VZWCsi+ENbek3gGtykn+aw3ioldKx+8JKMocYA3A3sRlpdQajFrJZ46zDgj0CpP83ypA09lb0diwsy/EfkmVjwjmmWYULFxC7bthShxOTnrd3K08QyeLuqglcli7V3xryOxvMaFq3dDdvlgCbow3TXGT0YO4p7Nf9T8wyBFO8KOahdOdYeZpqOonb4Mf/x2znbG8Li7FAdGv8ulG3dj40gcU9Ewd12Os6W9CmfsMey7tIPEoSBWQ4Na+/wBOrU3y50XZjFypJ0aLl3kne5WWK+NUaq1kS1D09juaEFx3wjGO/ei9co5Guo+rB3oG5SGukq5bSDM17oc1HZlF737gujqncDVm/Zwc+9pstTswTgmqGO0EadudqJh4FmpPHE7P3WYqG3wMZRu3I6F43FaDO2iq2+F3M6baPzIGs9tWKhl+ln4tu8gd6UPF/ZvYHXOw63h78jFIz1sdtSQuczO052j0o8TN+MdC48hk7pC5UPdSJrrUe71026BJEWbzuLpwEGMTtXi17a+QzvufmCcqH5xP0ed7ZRUNqnJVUkxjwOr/hFYqgfonK8Hp8OHkZiRpPeEn8atygt0xhvFbNhKB68QV4SaabvwBLbtJimdHdUCimRqcO3JKrYC87R5K7NoWTC5ike5MDjF87Yyyyn55sRAttMWWzOztJxIBiPr7vtwLvk2+WzWb1ry9tvl77z108uff71n2KBXeNQGGekpo8zRMGxfq8GQwZuGUWyGUJQKcnXNBoLbCH3vQOSHvwbB30sQqbJ9EKVc/wU54KgE4G5mfpmI/rO+TwNQwMySDmT9cwig7Jf1PztElOwXIWSOApE2G4ZQ/AchDP3fZua78tbiQQDPM/M3XuFRN0M4LcX8T+yo9XP616E3C5js/3PSwV4/hoDtv1vf1gmhtJIQzPUFFnOtPwgB12+DsKJ/CBGKzkIwWg1yFrIxZ3oTouuPMYPaBgGAuBO5ELWx/ikIpjZBhL2Nesv8ekxDCKxDgMcehxAQB/T/cf2aBRDCxBAohpJegAjRGYA6BbloQCFyQugbeP3JOACAjs9s7P7p4bdNrgZvKtoqanBdKlrT1PRgysynXTWmpkSlt5UilhZlzLQSP20ftRWUjqRshRumectN6kntfdhYdsO+EOZfTD5PbzO9wL2eCE5bbeS6LPGe5VYqK7gDW540L3uW0eI2IepswYJ3jBI138KpwGGcXvsAqvvm8duZL/EV9zLFJq1cH30LbTocsBY7Oej3Ilx3ik6W1aNv5gH8St/XsZGZkFyD+zXFeoQKy0qx3jCEH5W5uXTUhzvi/wPFI8fI7qlEujmEByuC6Jk8SyXX0uwy38W7B0L0jFKBntH/w8H1eyh6IIahpAk9A6vsLj2IR4slOnDhEruDx+iSlFK7Jz20dSAO7/IAeezHWE7NkjNdwv2w0f4E8YipAPvTozRFTi5X06TKMiQAGdksJTmCsKmTkjyBjPkQJaUZrpR82HFt08G5EPqaXLR3gHn7xD6EZ16kW0duwtONR9l54QLuG92PHzW9laXkY1L16TuROaHhalcJ9lx9WWt4+YjkOrRKZ5vfjX2LD7I6fTMdjtbSavcYfbfgt/he23fIPjEI6+RtUstOG8qqB3CuoxoDc/fSe6z/gPD2FTinjlMkEuTqrZvoHQGiRNM3+bmG/eidfT9/KPgobdedpJnQJXT1l2I1HsBmZAWl63YEV98Htm9TT8W3kGqJ8pPWu/HNlbfCNReiX04/wk17z9NTvj5eCY3Ixy+R1rRTb9oqujXbB1JSodMZByLmLldrujD8HvPSbFSDaTl11Ddue2fJowmlKOLsLe0xv0y3Rr8af4/ny6u/GJFXErvuSPTiW2/0EOM6wCeQyzED17fYtUGkqzzIjZA1QGaGAb8KoWgNw/5PITAuxrExCAPdiHp9DAJxndY/4/chSqo+CKFMmyDyywY16uWiDRB83wTRm//9EPz+9/rxvwbB3xcgAKpx/TP8OjDqr5EbsPEfIeRfPv1Qv8Y3cH0lDkFUuPxcSf870c+sR01EtwL4HDMff419MbxaUX8MomwiCzF+8jIEMCOAHJrTUIJGmdU2cjNiX4KouzY6EBlhKqNeWoUArrVDhN2duN6QOgJh1Wb046243ppXIZDq30RuLrZxP4Ylb0QF8j2DOf0erfq2R5n5jWQc/uoDn/9UNnXt3YUWn1Lv6or4bOXOBSWcHjMtqVn3rDVYPhKDL2E7qdySOpU9LoeXbJp1IczvTL1E/9H0jDbk2sGjNjs3X5VxeMRDcc+d6qovKKXUYa3WXogidyOP2zY5U34B6YowHlLux9hMDd+/cpJvNz2ClywxtJ13slt9C607Ja3G4YTqC/BO9cvorSrm5xeP8S8v/4Ai1otccSkIyDfD77FzokzDZMcsP7lxjN+99VWSJyOaNXo3FxYHaal7CD/gHty78hUO9NfC4evAes8Kn0xX8r6Zb3PJ6lugdSfwnM2Pg1ef5WK+Ey+eUFE5+CRXL9/O524zUenV51EbvVt7titN+84PQ9tfxctLA2iLHcOVxgn09Jbjwv4Mt/Ru09meFj548Sz1Hr6Zei6e4uGDB9F86TKv9DRTwZWrZGss5/m1cTRpPXSlcpr39Qbx3PECHDr3MtkrOnDJt42O84z0UTdNx5ap+YqLzd1evGCz0P7+s1Qk34KRE1sILcfRPDgNn3xUiuzb5B/YW+n2pa+gsL+ZrO4mcFMUjzZ5KTCyg2DyYaq4dhhZZxkVFJZgo/Uc/bjgENlGM3yCHqT4dAIVq/fQttNGDe4gb/pJSje8iJMlnTi1cJDuXzyJw8pjOCMl0XHeQV71blr1BEiWltDqbuZdl12adY/BW30e4wVV9KR2L63MBVCzPCN9PPtjLWi/Kv/Aa1LDGxbltkvIlO/UmDeKb81sugotaXUkZVKXLTXO+my1q512zKp51LQc37Iuu/zB8URx8TStWgOOF6U7Nl+gu962ekvXDWt7iehrEHWzBhnK2kgXGSAwo48/dN4xZr0b5xho7/zhOAZfrkAY6J9Brk0y9P2bEEremEmfDxTN6vsKkfPozfr2tH4/2xCGeyVynr8xBnMVIl0XhyjpCgD4OjP/5Wusw+fwb9Ru+ef0r0M/y4r6ExBNUj71GvtiEA/+mL6pE7lw2C6EQrNBKLkaCMaohGCcQuQ83F+GCENnIBjIUKj9+nWO6NdaQ04QGHXShqIFhDC4F8LiTUMA2HqQQ5kaSt8InceQU7yj+r3Z9OuehShlA4QBsaV/BwMhzhDtEz/Mrx77+RM69etf7PG6qr42ZloJTcurVltgikrLR+Nxl+x+Vr47cj572BZfMmUs8xG8LX2KPiQ/oc46t+Vvux2ZogmTfGevSZXMR2gpeABRmlbdCElt3n3ajkOhSec4fLVntaGCejyevIejYwo+Hvk+gs4zfDpDOHzWzYr5bVh1JLjO4YbmK+StytMYr7Hxw5t344HpF+F3PMnKVTMCsfuRdhIXFVXwWvNp/KDgMGoGl7mUf8CVl7tIddazuyKAgf0TPDjXyAfCX6Xg4HF2FdVi/uAMzoWrtb1z36Lg6n2stGfx/YISOjL8Da1s634s3BzhzY01buxzsmm/h/rlMPZcYiSOebCwOcI90wfokcM2Pnq+F9RZjtn1YbSFj2GgeRQ9vTU4sz+DlktLOH/4AI5ePMmTN3VT6aU+OJqCmF+Z4Hr1CPprxtBzqZKeOOrFkXOXoOypwGB2Hvuu1dHZO9woH3yCarfu4edvA9UMPoHy+VuxfSKG8YgqdV+ZYbfnKF07voboXByNo2Pk1o5Da4/gwdJm3DH3ffIPMmQcJm9FAMM9I/TMxk30zp0vQh7NwB6/F16vg1KlEpbar0rfzrwVd4+fhcf+JOz9FiqI3o9tZ5aavOW05gNn6p+nC6UteG71OPbNDNIv0bfpBVcEZZcValrdh7XCQ4hI06ixeaRiTxNGbZucCl6WnRXT/KLjBE7HjkqxGZN2YKNf+Tg9lNEcM+Zve62Z7Ipivuci0qU7lba1ktvim55yR0odSyAzYSm3l6PBtTcFq9MzbloJT8urVptvfvATv/nlG9am6gCps/rb/A6ANuSwHgzhqa5CVJLkR7cMBe2HiFYV6XxI+vYYRLTNaID0AkRdteG190N46Z+GCF1/CMLI/goz/xERfQSiiiMDAQB7l/7+vRA56QUIA/sCgEG9TeXnIQyCwp8GoJS3Fp/Dv91cBBMzZ9/4yJ/TjehnNvT9U9BUXsG/wWx/AuFN90EwpRuCYV+GQGDKEMyzBMGkqxAMeQi5+swQhNesIjdooxi55v2EnJI2zmGI2kTDiu/Bq+u/NQiDoRlCkBgWfnnesZJ+rmGhy8h1I8t/Fuog2qi+rqJ+vnCtt7j4zFpZ2YjVb/dZn5Lu276S+ZArtYC4eT6ivCXzvPYr8uPatn3d/GCxI/k/VhTLfc95kh9NtJgXy+7OTFfHZM4Mao32Va3A3SUPWdfUvuLTkrNqis/Y7+UL65+hwIV1/sPU32LNN4EhtqDiuSK6yf02bdO3jXqHGfW+clopPcer9SP4XvQB6ugdo99Rfpdnd9Ko6L0FW54CFJYEebV8BWfbB+jphfvw0cEvcnh5jYrXHoC9wMPJ+jAeao7BO+Sg/aG/Q8Hc/fCVVdDY4RHuX6lE99I3qWjlPra3SPQPZZV86+hXOLB6J2X2xbThqIcOD4/AU9RJ3/dLuPnieXb77qOTssrHpiVkqqNcmJghR6qMX3BX8OFrk4T6FcRicZBiI6+2rklwUhoMEJGTU5SlEGzhWl4vc1NXPxCur0eIxtHFlZgPhqhrrAdrPYWIKqdxZHwvnq+8hf2rfbhtqAM/qn4Azu1HqOTivdqVTUwAACAASURBVLR2a4hnMlbU9/VT15n9fOn4Mk1wM9WOPwfPwO300dQCf7/5LtrDA3AuPELqzH3oirchuOdl/lb9R+lo5iJM2nfJcuUQovFyat85wp+oPoX+/Qo9vPDf8Bv13+Ahx3elmnNerCYe4HA4TK07d0LxqnSo7ovoO1yP3976PComF3Bn7T/g/P6ziM9epuP9JRQpuJ8vpqYkO1alzvBxdWfpNrnTNokT1f9Ti7WQ6eH2t2c+uPEnCk0nM/csnFF+Q344s3zLpvmLnumkeWnBft8FjpfslLlWS27b3bTVuZZCk1k1PZgoNHtdN7v3hV3R9rOv99zmUf4xV5EbIWmQCmHEFkHwMiAaIDUg14rX6Bxm4ECMtrymvH0mfZ8fuRn0Tgi+dEMAxtwQNcMWAP9IRD0QhnkAwuBvgvCK3weBgXkKInr2fYgmKG+BKLP6XSL6VQBeEqMla/Xzf4WZr+qNPv4+b/uf4xUdxYjooxD57F8F8CNm3qenBPsBVDHzPBFNQciw2yDC9mZ9rf5f9t47SooybRu/7qrq3D0558jMwAxhyAxRUEARDJgjumZd07u7uuY1rGta0xrWiKsoKiqKiiiZAYaBgYnMDJN7co4dq+r5/niq3h54Xd3f7+z3nm+P3ufM6aa6Ujd1P9cdr/syxliXBvzp2nVaNKfoNXCHAQDuYIwVEtEiBELxDMBCxtgIfpX/Ib9kj3opOO/tj4W+U8ApSnO1f4+Cg3MDY+wqIqoDL+IKBa/g7gYniY8Ez0n7was9nwBwH7iijSDwoOphMV2Z9ZDZqaIDqh+8ACUSHIQPQCNWAa/cjEWgP3wqODDrIfXxzGMMXOFPRyCMBgQqXPXimS4Az/ychX3Jjqcf2+8rOFtuVYaNrSPSGb4i8UZpi0c1t9neDbENO8dM9rMOYCynNdLSGX+muyskxuTzH/FEimScGDrH32tl4nFLrRqWUqT2R1vEj+lCxdkYjRmtpXS78L66O6yfDTebaMnROAxErlb7DG0syxYBhEbDGVOMkYxu9qF8IYKrhnCz+irbz4bZrAMZbCh4AYXZZCAqgg3k7mAfWM9i2eVNlGTcyOKLkuAxz2GJkdGsfdIRtj5kEVaf2AzBWc+CB8+mqPgYdnRuFeob49Xsro8oum0NgjOtWD/Rri448RGFVUxTgzPjaf0EB1tS9g5iu89m9ctcNNZWiwllqWx0qYSWvjo2rWwCHVoZwhKLv0G8cg4OTOxGZlE7DS3KVI1Hd1K0YQWOp1WzvOJI4fOCZLby0D6MTU/EYMNRluJdTnWZtWr8IUk4tiyTTSn8GvbwhSiN6xRSi2TmWxSK1p4qTK3KRc0KAWg6LGRUTcHYIpnVjPoo73APhcbMZl/M9dGk2u8QWTaBwuInoXC+k9RaF1IaShDkOoNs6Ta2PX+IhCqG2NHPKanmTFjDwsmb5sHBPC+qazPpPP+LpFYYYPeuIZNDhTkqFv0532NzxCJ0VUXQXa6XqdjQjfy9seRzrIbL2EGTQrPgDPaRkrYdVfFx9OXIKthqBnGf+x10hp6gw6NmYeVeE5OMK9EWkSz65WNqpi2RooNzxEpzpzwcXmaISSmVyxyTxK/Uc1hPaxDZmgfoEv8PuEzaSqUOF/4R5FDDWkTz2QfVsdih2OD2uGVDPRHZQV6l2aN4Sy6668N/OH/q2T2liKxP0xmdyAQ4uUdaFz0lNYxATYmuuwJ4JXjGj1xOL0w1IWCcXwWel9b1Up+2lQXOxRALvj4Ma/s/Br4O/AZ8TUgAb1W9CUAmY8ymfa9+8Mhbq+aZnwY+C3qqxj/RO277u+DV4L3ad/OArw0XanTMleDtY1dq9/s8ePrtI8bYXCIKBTDIGGPEZxXkMMbu1oD6bADzGWNurUf7FcbYPiJKAvAdYyyHiL4C8KQG2nYAnl+97x+XX7JHvQPAE0R0PQuMS5sMHo76MSWvAFCgFXWEgSvlTO2zL8EB+1Nw79kNDqgAV0w9B6wrZJh2Pj2kvgw8h30MgYEADNwQ0MlMvge3dI+BUwrqE3p0xiMRnEx+ACePxBxDgC0J2rX0QjKdJUkXHdSjwC3qnwTqg0V5O08b2b7iJukrJdjYHLQ+wjbwB5iDlh4KG7m4ymwbjFjibouZaTqcfcIryVWmiWajNzRyqbnM1OYpDNtjjE0r9TfY59Ir7rskdzn5Lx74TjzPuBkbohR5Z7mJ5u7KETpiV6kn4upYjs2HqNA8aog8Apa1F+/Tpaq7woD7XX/DQYeTDe8LxVTDNRiM7BcyI6JZU+JRlGf144eGS3FX/UtoHGlFSu1Z8AbbWFRcFKqnH6QPB8+kdQ0vMLHSAJHWUERyBDs4t5o6aqJZVs8GMartHBaaGso+m+LB7NpvKaosHY7YdNo2ZRizTmymIOc8lSb7qGYklC2o8cIWE4dvibC89ihRdBgbG/GQbTgZ6qRmpvj6EKUksSIhiBZ5bTBG9dAI88PGbPADJEBgDp+LToTaKLeRoU2KF2KlOkxxO6k62YJFdUY0Z01gWZYvEVKznI5mzIFLKqKJZXPwWeYZiGv5ElHHVtOxxWPodFeBlTtpdWU4vZ15ITtNfgOsykbzD6SwHQXt5GT5iGvZArlulbDcH40js2tRUncTSfmvIak4Hz5vKi0bSqYJ+TvxuvdhXOv9ECfY+5hSPJvaPSomjCzBeTEDGMrdTU+pdyG9oolmL3iLit1vYOHBNNQpSeQbaELu8CpQgxs5qW+gcUYoPeC+nfzVMvudb4NqWFYkfmL4nC3cJygZg/miMz4Wte7D/hBh2DR3ZIGvv3uhFGaqx22JbzFrXKe0Nfks33uetZY3m853R7V32K4f3OI6U9rNtp8J6XU7PAlNH9hWH1RHIsaiuwuKdv0kSP+IhGuvDIH508D/pMLU01Nu7b0eHtelHTyNNL4yvA285WpQu46uh4u1VwEcCM8GD41/Bu6J6gRFEjgw3wRgCWPsBSK6GLzg615wJ0ECACL6PfiaMBt8yMbL4D3X4RovxToATiI6CxyQ48B5KGTtWhUAzmGM6cWk+8HTcwvBnY4V2nfeq32eAGAjEcUi0BGjy5fjuBiWgfOE658FacBcCOA54hMTP2OMteJX+VH5xQK1ZgWeC+B5jQbUA072ccc/OaQLXAkuAfdix8uX4Ip2Fbji9o/7LB0cPNeDA/Aabfv4EZZfaselI7BIELgxAHAgTgUP0U1HgMcX4FZ3LXhFdzBOXlh6EFhQdDGDW/gVCOTdTuU6JvwLk7QavRfteT46uOcPZlvUrPKI0ZVfwrTMku9vSlwuHskbYbK3CAnCEcwNm0sd5nT1mKnOEJr0tleKGzRvM1zsKeu5xGAt61fu9r4tZ1kLjW/GmP37D0pY1TZVbIk/nVXHV6g5jjEkhOQLteElzJz1Az42XaI6q87A/f1vojWsDI1VRszqPxcdwUbkBNnQEWVgNblf4V3pYuQW19LVlnuZXBZMSeLVsEWLJCe7sGdKPSqrF+BS/6Ms6GAm+YLyWHBSMNs1q5nGKsKQ3r+RRTnPRURyFL6f2UGp1e0spkwga+hENMyph62REFthY2FRacJnGX5kV31OVv8SdEzuYGk9TrCxLDY0p4vsg81weFNREhuGxCMlJDhmgnncTFVCSXWMwSN7yUgmyAAJAFn8XozZLczg9WLAGEZmsR+GtiRmjoijNl89K1BDqTLdhlnlQxQ3zcCa0l0s5/gIzZ3Ui5aMWAgldVhaFUvvpazF4sHXYaxfg4uDT9CHcTdgse8lsPrVtKQoln6YLbBOzCHZuRmsaQ1m+ydR8OxifNHzR1wy52myHGmnzpaFyPIswO0TvsFX+QUQywooduHrwLEK1tG1VmCjo5g4tIpuSt6KmtkW3Nv+PLus8SvqXv4tNbQ20fzyPFQhDRioQ97IGlDjCLsr5R10TTMKL/qvwNDxa5Xr+z8TJk7fKr0VUqQkHyuhhVXRxvb4832F1Gug7mNsUtBEJXJsnamssc07Oajaelbq/WM9E4Lsm7IvGnts6Jagx+vXDWX2NoTeNvDFwEzTkbDPV5vcG6ztPxT8zHOrsW6NlyFNbwRwvWQ4GaQVcHDWJ2V1gBuzemRMN3DzNN0SwcGPtHM0gROSPI1AF0a2dh0vOOBu0o5JQcAAUMDXEhXcQH8RvEDsNm37e+CecL7m/TZq9/lj8g640XAWuAft0r73Ju37ZIJH4xIQANw94MZ/Mjhl6B8QYFUDOCHLc4yxLzVD4OFx1xsfUhcAzGGMnTog5Unig5LOBJ84tZwxVv1P7v8XLb9YoAYAxlg7eK/hj0nuKfs+rBGiPANuDYeDExX4GGNfE1E1uNLpJAVLwR/8AfAQ083g4SyAz3tdA87d/Rr47FiAW8decAAFeKhcryCVwYvXssBzWpvBC0yM4G1jeshIJ0cBeO57CIFxenrRmQDeR6ng5B5rnShF1Y79aXl4yB+9cmLxE72Ja5pSz/ZV5EWE+r2HBi3s+6DptnlD9qjzg0qMLSPfB++ypaQVj3mC0o0vsOvF3ia7L62lwfQ2HvQOBtVLHznsJO2y+y4fmS02xS+g43El/kn2YRJC5ojHQ4+yoOxv2de2tayyZiVu6vyEYoJ/oDKPkZ32TT6c0XMgR/axrMgJzJm6nYrSEtU9tevwQN/zOIpWJO+aK3SHJqqZkZFwZhbhs8SpSCpRaR49q8YcKoA/PJ4sqRa2bVofSWUGShr4WI12no+YhDi2f24NpGqRIutrmNmwkkbz2tm+gSxa2PoWsxrOQ+fUekS3EKLr0mCMC8UOZsKq+kKEhhXQB2bCivp9MIYtRINbpdyhEHij+5Hm64PHK5HbEYqQ1iamGAzcJSOZVL+J2Y1+6pd71XiLmYYNfYgZiBLqE0JZhqmQLA2xVBudywalNuSdSKTt4QuQIh1FfOkC7JiWRmEJbzJ7wzlsVWIVHYtZRY6evQitOp1WFZSyfZFX01TPelDzuVgqRgjfzhJBrACqsIlY6/mYpMwi2/Tv2Rv2B3CL8iJGmj5jbR0XULgrg84dGGb105z0ivMv6j1ZLwllWI95B/OpRrYhfSSL2TotNCnnJXwxfxk+PP6C+oD9daFk1REYy8opt3UBHcUgmfrrkTd6LsTGAeX2lPXCcJ4qvceuVF+tuVA+r+MHcU3Cx8L7U5v9o85XDOftM6me4DPVOlO0paJtmyvKIFqWhc539wzMNTkNDb4LYr81xCbVeA9Om2X6Eue6bu28zyo2jI7M6Sqz32fY8NXPPrcnE/wo4AauDqx6RbdO/6t7x/XgETCAe7x6aHy897wRvMVKb90CuP5VgTsAteA6GK9tZ+De6mcIpJ/+Cg7cj4G3hGaA63clAiMWs8Gjavu163kYY5OI6AHt/NUIDP/IBgfzfvBOlcsYY49qwDqKQCvmUfABEV9qgNkO7jk/Ds6apmph9TO1+4P2u+ljOa/CP5dt4MbF0wBARFMZn8OczhgrB1Cu5eWztXv/VU4R4ed3+VXGydvgvODl2r/LAZi0cPhb4OGkv4MD6HbGWAJ4P+MN4IpbCQ7Gr4CDsQWcClVnI3uIMTYJgSIyneFI0vZPRiBcrdMJ6i0kelFYGPhi4wFffOwIWOfjCzW2atvHz0s1gC88BgAriGg/8dGj/1TGoh7YcmjSkpFOYZ89gSpdK2OWmNKSl7sPRHSbD2X8wx1U8I6lMj987C7jX6yvlq3zTdxVYfi29Wa6KOwh/2uOLhPbFiSv+3op84b8zlgdY1IzbIPy1KQFhuNJvWLnrNeVXdNj1Ad670PS7k7xjaEbhTrrbgreGsvynDejJSaO5UWEsZF0I6sr2EQvRp1PngM24XbPf6G7rodNrriKjUXFsfiEJNTP3oYXw8+kpUf3IdTzMTKOrCaKSibKBPtmmkrWUi+iBr9gsc4LEBeXIJTPKyXniRiK7d7GbK4zYMggfBCex+b2v4PgzqUkpQi0Wcqj+M7dsItZ1JrXRpP6DpI6NB1yihOpvU4muyaTGtuKrJEGjHpjIcT2YlAZpCDZgXarA2HDI/BLWt0gk5nqsyBINbAhDAupvgFqSAol8/AobA5Gw3YnWXsi0BkWTXJQOcxt4cSiTNSW3gNvRw+t9tRQW/RicsnlQnRppiCkCujLsZJr6AQSSrIpK7EJbZErMRy8BQNNQzi9xIGuvEgMxixCT/Qn1N7ehdRDs+hm7zf0xoSbSUycSPVp7wuu7j6oJ9xC/p5Z7M6g9fS3Kb/BKC6lpmVHGMmfsr5ePw21NCD9yFpaWdJNd6S9Ljw/ax1tdT1C+ckOtu2sHUxwvaFG9JnYob4uKC21hslVaylk32LlZucGujfnOcOBhTPYqsg35ZaOmw03mgS1cm2/+t6iz00RbU+6J7cOGd3qbGVnfw0db9piyO+x+wsaL7cMH7jOG3rIYb2/5ynfs1F3W+YXlMqlS/LLp/zpaPtPPa+n9E4DJw+l0Xn1fTh5bewHB1M9zK173y5wndb1dSYCbV1t2v7R4F5sNng0TE+vTdKOOUfb5xrwyJYP3GO9CLyIrRS8zuVU6QIPWz8OwEp8WMUM7doPa9e6FHwt0o9/GMB04rOrnwRfe/5bGGP7wKvQvyaiCMZHYRK4Zw3w/PQgC0y1ehjAJ0R0BAGGtx+T3wKYQURlRFQFnlYDgDuIqEK7Hz841fKv8iPyiy0m04WI7gN/oBXwh/wGxljRKfuMZ+nZBf4w27XXKgRG1d0K/jBH4eRqy4fBFbWXMXarRvv3Kfg80npwvt5rtfO0I1CQojOXAVzpfdqrGTysHYRAS8h40XPWhMBsar2qXAdevfBFp0zVrzF+yMBR8GEoE37qN9x/698/dtgTcg4bGnp7bQ2hyemHB4ZDTcHvC1cP1/WmWA3VQ94rvd/SZcbN4rvhoqelz2K5bLvkle1nspboLKPsO+DPC5qoSsFx0lFHmRqdvUfZFrIMOzoXCpNry+ke8VV1fZBfnbvDzGzChazd4aYcWzgbDg/CWObX7Pu4Way4ego93v8sKzS3YuHOdOqMXMhS7UbWGe9m7fknsKH1PNzX8xc0tA8hvvdiFhpixMCEHvZVVjwyjzXBPLyVJbZczOJiolE7txjfdc5hBX3PI6b2XEQkxrFv5nch+XgF4o6aWWjUHOxZ0s5CT1Qj9mgc7GnJ7N2sYFp15FUWM3YF9iwfg7VuDyaVT0fbKgEd7RVsZkkWatYEk6t+L1tUu5Q+XWFgc/Z+iAjxarw3mdEFRTsgxExGXdQgwo64EDNTxEG/h2UfskBebkNNXwObdiiRXCslaulzIr04itnnGmi/akFeyQkKD5+PjwpUNqXmI8SWLyJ7np1eT4lnZzS8SJGVKxGeGk9fz+1FasUJCq9uhYmWkDnDhC3TCMmlrWQe2IGEtksRHe5Ad06NsDFlKptY0kBW4xds6t58oTssnWVHpguNaUU4MCGaiiun4OHRv2CXOkRLC3PJGTOXYkwjMEemsY7kH4SGNBs29q2lmdUluMHwBq23COqK7y0QzOejI8ggBFO7mBuxQC2zdqpyYqGIlAHpXeEaf3NTDGU31RgfE970OoPapffMDvH0feTNb4y1N6esHe23Gqx+7z5vgjnCmBu6QO4yeaUSqV41RdZK0bF1f75g7d7PfupZ1cLe40F4fBHlIAJtlONlBDzMfDMCvdb67Pnx3RceBID61Dx1DLg+O8FTXIPgun0huANg0K7dBk45+lfw6NwoeHvWQQBrGGPnEtGXAD5mjL1PRDcBeFqjE03EjwwcArAB3FO9iDFWTEQO8BD5GgCrGWMnecO/tlT9vye/6NC31ku5CkC+VuWoD4o/SU4dGKJt2wVgF/GZoyXgitkPPg+2DLwo7CARLdMOOQxeNanLu9pfHXiYSreYUhFYKMa3fJD2bz1UNYoAUxIQANkx7ZhwBOhGgUDeTCc7SdS26yBdBM4FrLeGCQAmMsZ+bFbvSXIkfHC7FLMnKSGl3HLCONf1pvqQdbTJMBbR3GH/C3tmdIr5oP2ZRPvo8w128cJvTaaBqPM89elxZsVb6JtsifUao88wHraVKTHZn/nrw2YJzw/8SYre68R77PfyNxG9bNdRE61xLqTG2MmCKDRjRuQstSyqmPy5hexV143C9P2l7BHr7ayy24CC1vPREaWw3Mg4nEg5IBROiFHryk7D79i9GKy0qlG4gmIjrejIqsbGlCk0++gxxkZ2ILnlUoqJCmfN0w9h49DpOGfsCYqtPIOFxsfg+KwyYtVxqr2xmQyW1RjIqUVz6wQhreF75rDNZi15bTTbWQVD71z4UnyoG4rE+Q2jZAtPYkWCiqXNW8ketBw1TGGLOnpJsTnYoJ+RxUdMtvN8JDE/MZ8FvZJCMYJLVQYdZHVY4DN5KLJTJbM5jbnMwwhpjMH+6BmYYN4uGBvOQlsBEDO0DabaDLame0z4zr4W4fZNQONqXJxwiHbZr6Tp0euJ2s5hSyskeidnCc4WNpDlyBH4G6djhUGgLVNTkHl0KTWLH0BsupTClFRc6K2j3bOC0VhyqxB22t8QuaedapmDkt1ZbP6gB7nTNtA9I4/QJce/YRVnfqOGHKglr+tStHlKaZprsUqdg3g45yl8MX8lXVn3Gl3X/hlZlmwRPlU20MXfOdhQ5CX+faxKCBcGjVPdF6olzjbfVfGbRVNqh+Gd1Gu9F7Q+I8XUtUoPD73rCZlSbn12ieLKKH9JWl1kQn/UWUqrZarpu+5Cl1ntcMwNXdDn8F5g2NR36OsL1v7c04pTgboUgZB2yLjt4wfXCOAgrQO0zlcwHqQZOMimnbKP3mY5AK7Hy8CN+XhwXdXbsloRaNv6gjE2i4iSwQ3588GHdBwjPhXqdgBfENHfwY0Is1aBrTMcVoAb8ikIsJIZwcdIWsFTcE3a99EZyE6AGxpp4GMvf3aK3q/yvye/9NB3LHiVdpH2sP4AXoEJImokokotNNNCRCFEFAIObBcQ0SEiqgUHt1Zw0AxBQDGvAFfE18HDWn8E4NLCRNnatbaBt4ao4AvDY+ADzM/W7u9s8FyW7g2P94ivBAdePeTdrP0J4AqvF3OMgS8a+oCBem27XsymywQERmKONxR+ViYuev3TPVlTRm5mr1n/UXaBL2FnvXlTy++Vl2x3sI1Jx6UNbaHu694Ksy2u/42nPOdmwWmvk/IsLs/MpLMMx2IGDM5pr/i653Xhj8ZHTD8cKMALpU/IVwffr3zoGxWXfZwuRfnvpoZoM5seGqzIyUly4/S31e+mJqsvVf9Gfbz0aSUy6A1V3BHFEoZuIl84o6SEHKrP/xzr0+YzKpKEs4THmGlPNJiwhtKjwlh77lF6J2kOFh4tgjq2g1KaL0NMZAhrn3yE3sBZdPnAU0gongpzWDR155bjq4ECSnV/LNiGlsMc76BNUTk0zbWBWQYWE4sjYaucR46+ErKJMcJgVjvlDxaTzz2DucN7yDLohXksicZsfhpxGcjutsFjVMjjkyAxK6kkEwjEoACKEX2SgxmFXvIPRdIJczzZhFbI3QmsPCgVNrEE1r5o8kUY0JrUD3dPB84craFR2zzyUiPstZkwJnsxmOmAa6QDMaWTKTy9H96YXMB/iFgD4dK2UryXeCOGZ7SSNHACYh2wsmoQFdMmMNWxlGozNtBw7xgLqg7CkhJG6fl1tJEehjCvVxg1fMC6BmQSG4YpvfAs3CO/rhTOm4qv3Q9T2mRV2DN5vZDRXi+UD7hEQ1O7mHLkWmnxsVbpweSnxS/mLcN/4WV1jTtVbjqni+3OesOYV7/doHpz/Lu7jii21mbD7PoLRf++8zyX1G4V/xLzRylsidt9w8QHzdd5/qac5ZymXhPdb11/7ahr48zP7RnVD4xOae60StJqV/HomOl756dbH374Ye9PPadam+V450SfRKfL+CIzEwLRpfFRK/cp+40/NgUBr1n3qAncKA4BD22XgK8hXvCZAoPafUSD8zT0gYenPeA5bRGcAfFWcOB/CLw1Mx680+Qh8Ol6D2kDM/rAw94bwJ2DLg3wnYyxWeBOxBrG2HTwsDs0vohK8PTaMvYvjLr9Vf535ZcO1NvAQdIKXphxO2PsSe2zNnB+21zwnugOcGWLByBpD/0d4IqyFzznUwtulV4EXqEpgj/8ieCK3wteOa7ThZ6NkwfBi+AK+ZL279PBwbQf3PNm4MrHwAF4BIE8djwCoXARgcVkBDy8reeng7RX3dv2jNtPzzPpVesC8ZFxPylLT6vv23d46uHl+7Z59w7cYLw+7JHR++OG7IcqQ8fu/XukbVL/b5WS3KuVDmOJeYrV556VtMZQEj0oNU5+3eOZd0J4yHGfcUPxucpdxW/7/mq4TfogyGlI/CKCFtZdL1ekzFRiLd3ISpwnHk0vlHrnHTQ8Iv1esuzziM95b5X2eNvFpVsXCp2RyyklGKonNZQ1z/sCfxFvoHMPbUOoZb2a9cMUoS+sgOXEJApNU3bSqzErsebYNoy5Cim98XIWFW6nzpwKei3oTLqp9XmyFUeRPzidfBlj+EfYPFo78CpLLJ9DURHRqJtaS1l1jRRZZaXQkDjWnOvE/LYiBDmnwRIehm22CTC4ymFV7eRK6UH6WBX5fEkQIrpY+lgnXGom+Y1jQqg8Ah8LIVVQITBGYH4SVQF9YjAZWScsPgsbNttBUiOCPBYKC3JTfbJEY/1tWOKpJ+aYhDEMw16bwo7E5aI/vUoY6G7HsqYBbA+9mHpStlNvdwfmVRpoa9pKNji1mykDnRRenUnr8C0+DPo9WuccI+rthPWEmdbUOOnItDwmmk9jFRM3Cr4+D0wNMk0rSmbnZH9Dj4Y+xdLSrVSR8jZZemXmbK1iGcfOF84/flRYOOOAcGPMC2yaPJUdWF2hCq6/K8bhCPVI+2EltzFFDilcq9zS9iFdlv+Z+Pup/2X4YOhRcZ1klLde2uo7Hva8MLXhiHlUnsx2dOzxhbS1GeY0XiiN7bvQk3rFbQAAIABJREFUc071LsOzYf9FGYs6PQ9Nvc22Un3bleJcJj5JA8L+iz3yU+ceMVt7H/LMrthijWTz3v+55xSBdND4f+uAqhvYum75ECjQVMcdY0aAYVAXNwKTqEzgRaBuBKJZLnC9doPXsrSDA3UpuJet91kvQWAU5iXgJEpAgJylBnz6lQWAiTG2mzH2GnjR2cJx+45vqVoIXrmtt1QtA/Cy5ph8iUCrFHByS9W/JET0czO7f5V/g/yigVqbEOUGL/jqAe8JvFr7OATAu0RUDq40IjgYmwGsJqKnwasopwK4DjwclQAO+mXgnnYwOPj5wQlRtgBYC24ZLwUnHzFqx9jAvftu8OpRaOcdAPfWY8DBNAV8sTmgnT9M27dXu2d98dEXmSngC4dXO+4QAt65DQGveSe4dQ8EKl6Bk8P1/1RKxq7dkB3ztuvaKKN9bF+w/9G34qVI9Q9Ccd4Fnj5xn3WqlXnmpqyVDkcOGGsnvekW5x02PBF+t+GV8ms9qwu3qpvk68y7Y4qF9v1Bviu2r1AaU9aJbssJ04LofLEpUUHPzDeUTTlz5dcqrpKfKn1KiQ97XRnY71BmNF6vOqMdbHp0Jp3IqBNPzGkR/uq8EU/WPs6aqIgKdp1OnZGpLDt2gtA4dYvyUtBFdFXZJ6zXUyxMaLichYWaqCe7Ee/GL6B1Ne8xV40bHvNcOBIiaW8uaGnNHjJUghRHAkbSW4TNowsQ6tsK0TsLvngvfeufAZOniCQlGv7UerK0+ym+0UIh4UnYG5xMXrmOLH6J5OhhivB1kOq3kyFkSA33jZKfhYCRSgRGgAKJCSRIgCIOCRa/QQixjVFTjJ3GhjtomredmDWZxtgYhTSFU1HQbBLt+8jYJ9JSqZz81nzIrAX2xhSaFl0NJWQaQakkc7MNl/t20jbzTdSUuwPdfQOUcnQerYrfjn3iLXR81k7y940htDaC1tYfpwP505lZPI0dnfIpCT0u5m/qoczCebgt+i26J/URyjbnsF0FX1JCZ6N4rLuJMk5kqRkHktX7o56hl2deLpQM3iWm5bvEHya/J+U4q6TqUZM04CyRJldfIEQeyFAeZ4/IiQu75bXJz1Nbxw2mS2Jc0luXNXhHlCf9U5udpj51srij7TtPREe3VNB0kXFw3yXuFccPml5w3M5mLqiWX515hb1Aene0p+Myy5uDo17vsmHp0d+0H7ziw980/QuP6Xh+gfHMf34EIkkEro8CAq1OO8YdJ2g6o3vmDBw4Y8YdD3Bd0gvbLACe0847FzzlZQU34P8KvgbYtXPoRvYr4BXdQGDm/Xng3ShPaveg038+CyCHiNrAi8feBQfkf4A7Ay8COIOIZoE7CsEAHtQ86fsAfKBd61Yiekj/okR0uRY5PEZEr+ugTESjRPQsEZUCmEtETxJRlVYs9itf+P8F+UUDtSYWcDBaA66Yt2lV3BMA/IExpg/JAHhYGuCKtALAXeAKo7OHjWifDSMApuHgHmoKuDLs0s5hAwdlna8b4EqVB+D34/YJ0s6pvw8FNyq6wP//9AVDb/2Ctr1Pe68vRuNJHfRrdiHgUV8FTswC8IVDfzaSieg7Lez/TyXykZbyiB9sxx95P11hjgcNhyad6Rpi31mn24zeuckXiMURg1JV1tsuR8Fu019jbxafOnGnO3dPqeGH4WtMw/Gfy1+2OLw3fZRt8IXcY2oIH8P0IIvfkTTNd3TCJ2rfnHrhfvkhKXTPoOEt782GLQaneMbnOYaxkN+IBnu3mJyQL5yY9DH7JneCuuNIAXtx4E6huK9PmFt2qdoXaaGk+ElC0/RN7FnjOum2ireZ01UuTqy7XA0KEag3o4c+S5/ATi/di97+E4LVdx6lxCRQw/TDrKsqBsy9H0bfcoRER9MPGcG4oP1jiq+YhMjwGDRNdNKC1mIWUZtKEZHJdCDZrua4dxHzzMRo8DA5h8JZZnMvQoJTqTQkgkbRRkavCmPwsBDpHya/GiSQ5CPGCMRkiEyA0aBgyGFgfu8YS8QQjQSF0Zi3n1L6ZPQZJjIYm2Hpi0Rw1Bga0+0YHGylpBMR2B61GAPpR6mnpx351WZ8lXAmOvLqaGhggGLLZiI7o5b8xsU0atuM1q5WTCieSkmTnKyfraXKiV/Q4KAf0TUpuLjpsLg7fw4cWEpFM78ke68bA60NSDm4Gn8w/I29OGWdEOQ6C4dWlqrRPd+y+mESrM2DYsyBS+iu/jeZvcCl3GD9m3qmkih/d361LI28KIcMx8n7ukqV5FZQ5JEbxYJjTcbH4h6RahZm+c+yveXNaT+NZucOWZ6/qEK19TzmmdThNXSoE40/tH7hjuscEBe0XGTqKbzctaiqzPKS+VZ50dzD6uZ5Z1nm2t50fd19p/3hdse7P/VsElGKxkQ23vtTwSl+BxEYVKNz3Y9peqX3UeujIMdz70M7pll7r4+U1feLR4CJcAC8QwTgNSg6OKeDF6npESx9zv1R8LXlIm17M4BzwdeYd8CBWySij8FD98vBeRqmgRe3CuARQZv2Ogru8T8GXsT6OQJrWRL4BL6N4IB/ARHNIKIc7foFGqArCLR82QAUMcamgIfvzwUwiTE2WbvGr/Jvll80UBNRFngP4lTtYfwAHFz1IpFBLSykF1R5wYHtcvAw1Q3gQO8CV0wHAv2YQCD8Ha6dowvAnxEYUdmIQAhNBQ9FeQF8rG33gyuxHubWq0kjcXKltj5RSz+XgkDluFu7Z52K0IuTQ3m6jM9/j2n3CvBnZAF4xOAnhWx3fXAke/6YS95sn2m3ewuSLhaLwgaksoz3XJHzv7W+lnglHnE+4A7Z2Wn5rvMWIT/6b+4/yzbxsvWR5tSRu6g0NdsbZTihzExcbiiKqzX657wnvp16Ht45drH8bPmT/uzIl/3l5RZ55eGL1KqEiXJukFEZTYpQema/rz4Xfi1Z93ukmwz3U0OFpE7ouoEpIS4xLCFbdc7+DE8pN4n3HX9BrfbUinl1l6qWEFUYSPNiV24QSzzSI46xPZTaejHiQ+2sdeIe+qB/NS1kryK9chliwkKoY/IBdNVFk3+wGn4pA2Nxo/S1fy6MbJ8g+rMxGjmEkqFMsg7VQxJNRMlNmNLfLChj2cSsAmtk4WR295FRtGLUpkBUhyEoAsggM6YKYEwmSRXJZPRRf5CRxjy9lOHuRZgSCb/RwDwd8TgenEAsuJo8w8O0eLSWREwj2eiEoysC+eHVIFsOVLWNglojcbZtLw0KKzBm+w49PR3CjEoz7cyZB2umGbbRMrjaejCjzEiNU+NYmHEGmmI2UMegn5Jq8tQrWncL2/ILECIvxb653yK8d5ha2iuRcuRCumP4XXXPnBmoHr5ZGF3WKXjU15gyEqE6Ww+zrMpLhIVlbdItOW+Ld+feI/X1XCMlzB4xbJ36gSGvqdjg9MZJ1S07MM9ZILPC8323tL2LGye/a3xz1iXGa/yvyL/pSvKblgwbXj5rvzGl7nH3hP5QtCgZlh9aNrqSu1zCQucFxs79V7hmVdbZXpFu9K6YsZdKF+ZXzfzToYM/82g+gEAUSdcPfe0bRCDkrf95wcG1YZwOACfTiwJcF+PGHTe+Q2MQHMSAAFsYwNeBT8BrT+5HYBLeKDhTVz+4PvvBQRfg64oZfJ35I4CPwPVzEnh6zAPe25wDbmyHgRvuKjgoD4LnxneD9zPHA8jTWqWWgLMeusHXrs/Avfel4LnuYi1MvhS80Ez//TZp74e0679FROchkIr7Vf6N8osGavBwk1kP24Dnkx9mjA2C56Q3AtgOrpASeIuEFVyhnNrxQ+DhKBlcyQzgoMrAvVrdkh/Wjn0fgcrqcxAAVwFcaYzgIS69n3k6uCcdjMACMgbujeutIqfOtxZxsnUvacczcGXTF5woBBYXQmBhseFkwhML/jnj0X/LVR/+Zu9Um+1EQfKldDBswHgk7QNXwvwvbBtSVyv39vzZ59kpWzc0/lG5OfQh7z0hzDLlE4ew5tgF7tKJl6te6aBpSdRMqTc2XK6b9JavbZZLuXfsUTF6d4fhI+8Nxo+DW4wLP4mTzNJdYl9wlzg3doZYmlxrGJp7UHpk7B7x0uItmBDyqmz9IYIZxRtFh2NAQGI865yzRXh65FZ67MRTSomnRZhWe4kiBfuE0WQDK5s2SkMlIUK4+SM1/8gZzBxC1JnupH+Enc5u7XgFwYcjyBsUhoHkfnxoPh0r/G+xuIbTEB8eQ005TlrQdBTRlcEIDo3CQEY9zeusIkdLIiJCElAcFS6Ey6UQfWlw2VzUMxKM5K5hWO3R1GKxQ2bDTJKJCQYFYASCDJEJZJZkGnSYyecZFiJHmdBrSCISW8jmslF06BA1JobDPdKD4JZ47AqbBU9sOXX3t9HsZrf4Vcg51J96CO19nZRSlYTDEybBn00wjfQirDkcV7i3srfst1PDvBpIQx6ENTlwnvMobZh4LmVERLFh0wbUD4wKqTXzsK5zK76evhjh3qXYtXAn4rt66Xh7OcuoOF+4uuVbQZknKn/3Pcqycr1iSfKbQlyvSMUdx5TJTZPkoAMzlT+ZHlVr52eod6svyFczm/zJRQ1+48DTvtiRBGVfXwMsrS2G3JqrTJaiFPxFvcc3fUG1fHP2/caXBv9kfGJI8FScP8o+KPjGmlfxtJzsylLq/LG2H5o3eDK6ZSxuW2ts3X+VK6+izfas/3dv/dQzSUTh4DPgx0eu9Fx1jKYD44so9RnzFgTSSgDXOR2gx+e5dV0mcP1n4GAVAm4sjzfcGbge6kN1NoDXqrjB14Ux7Zop4AVkelpqCFp1N7gzYUCgaK0CvEA0H7zmJhhcj+8BXx+uBwfr68Dz5BGMsYsAuBljE8E9ccYYe3gct7/+fdbrTgxjLIsx9rD2uUefTa21cc0C99RXgfMz/Cr/ZvmPAmoiUrR8SSURlRLR3UT0//s7MMaOQHtgGWOTGWPnjRsP1wjOezsbXCFc4PldP4AfGGMW8LxwC7jn7ESg5SFE++wVcCBuALeCC8GLwXSw/C0CozQBHqbSWcR0j3pMO68+rF6vHo1GIFSnDwcYBa8y10PvQGBKlr5Q6TO1gQD46gvQHO3Vg8Asa93baPr5XxSoC8N7RckbXSnzN1q/zljou3PkedayO8Ty56q/et6w3iE8EddnHt4X7Ltzc77ckHmfpdneLE6zCb7kxCX+XXE7DeaCz83PRd8sfnJ4lfLXiqd8BZHP+75utSlXbl3AqtPOpXBjE5ITC1jFhE2sPN+ivFhzvfxizaNKXehOmrs5TeqNukRIsrnUgSSr2jt3t/hs9630bOMj7IC7Q5pRe7GqBnsEJTGcNc2sFw6V5WOR6SVM2ZUnDIXaIMc7WFGOGTPLKqh1sJUU6XSKjk6i6tx+ml1dAaXOTW5rOA3E9dMW/0JYpB1k9M4nFmLEdscUsgj7yeibQiN2L1X5kuFTnIAiwxTdRVEjwxCH7bAZHegwOQQ/DQuiwkiQFBADoCokMQEWwSOYVDNBMDDfUBirMifBLFUDHoZcXxMi5GT4jB5YesMoMboLo1GxEP1+MjVnIiWpFeagZDLI7RTUacX5/u20R7iKmjK2o21gENHlC2l+ehF6fOdRdcaX1D0kCym1s3GTfyMeS/gdxWYxMrg/Z1V9nZRevYyu7/mMNk9fKkS6ltL3S/ez5C6neKyziuWcWMHOqKqR8meW022W5+VVDjO+WLRVyGqtNJQOuwzhzmEp7NA6urZlEy2btU+4LPkZCulcLUbMHzF+lb/ROKVup2FQnSzsd37tK+hM9RuLb8ScsnrLnyPuFd2Lw9wrol9Wy7tutP5ZHWIb1o25t2d+YJp57BWKUed6j/uCrdub3/Pn9IpY0Lamfs3qw9t/5pF8AqdMiBr3vDME6jHGc/PrhnnbuGOOjXuvR7cGwYFJB3p9xK1u2PYjkHNWwGtURHAd9oN3hrwAHnEr17Yr4Ma6FxzoVXDvOFy7t3zwqJxNu5d+BELoY+D90j3g7Ie69IKvC/vBuR9OldOJKIyILODOQyG4g7KWiKIAQPs8+dQDtYhjMGPsGwB3ItDq9qv8G+U/CqjBQXWqxt51OgLtCf+y/EiVokUDf/3vyR89kIs+nP00IuoDB0sTOPNQMHh4SAYH0lYAf9GOiQK3cM/W3uu5q1GcTOqfCL4IHEDAErcg0PbRAL4w6L3QQICZ7AD4onOt9jqeM/xUQhQDuLc/vke6fdy9GMHBWqcTJQDvEFHmT/w2AIBrH71159Gs1KrbPK+Ix/alG24s+YfrO+l601dJFcLnzjDXg29HGxF0v7EsKd4TgRJ5SdJ55uKIPmlo2uvy8WlB3j8OPIbEPQ2GL33Xmz+IbDBM/DxEyBz8rVobbVRmBYfLffHhSv/0N9V3k9ew4gOT6YPBW6VNxi7p/C3ThBMJi1hukFVpSnJR7+xS6YWWG5SXWu9jOz394uzqC1WvY0w0xieic9ZB4dPas9lN7DGK3h3NusInIiEmS+iYXkyVx7PIbv4SWfVnIy7Ywrqyd2NL+1KEGLdQZN8qSgqLR0t2K5vTUEFhVSLBZiI5tZJ6WsIorL2HFIMEKbERSreEpEYX2YPiaDB8AFPcdeRhmeQ3+NEvOJhHdAmiykg0yKQyEEEmhamCXfYwq2phqmiAfyiUvA6R+qMY9Y+0UvaAm0osM0iSDpI85seikQqhFwXwmvbCOzSGZT3VtMV6IXWnHEBbfzeFV00lOVtAVHACmbxFNNjdRrkVZhzLzaZ0Rxxk9oVa09tCcaUr6bqI9/G05UH45w4IUX07UdFdj/Tqs+jmwQ1sU/5yih49jb5bflhN66gSD3fXIa9pljrpqEJXTPpYWhf3LFs+lq58fu5xJallg9rnS2atzgPC5BMXiuklEB+Mf1z6bM5K8QnXn3EHFPWty1p8lr4nvClDMWrRyLBhwHnQtLh9FQYL13h+2/F39bdZr5n3zZ9Pi6S33GmtS8RbQvrNj9844j4R9Iowu/QfplBhpbvcTaYdLR+++lPPosZCdj04o9+ponMFACdPshuvAx3j/p2PgB41IhCyXjnunLpRq8+Ivw2BWhIF3Fse1fazgZORnK8dawY3DCRwkNfTW93gzkAnuF67wY37UO04Dziw6rOvp4AD+/g2NJ0Epg18LTlVDoGHsssAbGKMHWaMVYGH5rdp0cbvcXIdjC4OAFu0ffaB59Z/lX+z/KcB9X+L1jN4PXilIhHR1cSnxQAAiGiLxmf7Y1WK1xJRLREdAmcF2qflqB8AsISIjoIDpT6FJwMcKMu1Vxk8n1wNbnnWgLdqEbjS6OQk67TjvQjkkjvAw9cA74UeX2GtU4kuRsCqfxocvO3glnM6AmF2fYylDzw/BZxceQptXxdO9iKAQHEZwBeR2HHH9YEvXOOL1awAan7Mqj5Vvqle+tqKg9t8B9RrrMNxW+UH1Ajljtctlind1ymHc9f6fMpW89LI2ZIaN8G7L/EzJXjeDtNDQQ+YvitaqD5b+bTn7LBnfK+P2NRbP54gNqXcbvQYjprmx51mOBB33CjM+8b4sPSAIXxfj+HP0u/ETUMinVe4XK2JS1LmRKSw8sR6qWtmi/B63dXy3zvvEb7zjIgFVWuV0eBhConPYr2ztuLVjnXsieGHaKDMxIaDzhYmRqagPe9rvNF/Od3oewaZ+5JoJMiAgVgFX0XPoBs71yPiSAjcdhE98e340ncaRRm2Inh0GYsMicLhhCCcO/gtzB0TERscjxMxflo2fBDKWC6CLQ4qd8SRUW2GQU6AW/LTiM8Mo+xiKhGRQQYYgTGFFFVBkOKCTbVAFmXB5BMpxD7KOiIcELwyeTtT0RgahZ40Dw0MtsHhTENh5CR0ZQ/T2NAQTHX5MKd5YQ2PIouvC0E9AlszWEhvBl2P+tkNJIwIiHMm4QrXFjwdcTv5ZgwLUf01QkdnNaKPzMJp2Xvwue8uqlnWjMTuCqGio5KlVJ4r3D72trpx2lkUM7SUtp5VoWa0FYslfe1CbkuGElGcyn6X8Lx478S7pdjeFVR5TjdT3H9VHO4MeX/bLv+ctsmyun+F70/eR/3hC8b8q8JelWd1zCHT4hHD5/mfmadVfyH5aYH6fesWT06PiJSqa8x0KFl8TrnTs2juYfbitHWWC7x/k29xJvgWZgxY772uV/Z6/iJPO/5N1d0ffrjrZx7FJdrrqcY5aTqh6934ITvj6zcWIJBWGg/kyQhUf+vbXOOO12tJ3gQ34PUZ83kItEcOgxvMeurrZnAjXGc7iwFfLzoRoCotBffAN2n7dYLXs9wH4AhjLI4xFgLgFgCljDG9yt2rha3f0+7jVBKnVsbYEsZYJmPsEX0jY2yj5hhNZoxNZ4wdPPVYxlgHY2yWtk8eY2w9fpV/u/zHAjUAMMYawBUi6md2HV+l2AAOyHPA+w2zx+23D3zKyzTwULVefT0JPA/kAs/3GMFBNgtcKaaBg7EfnIxgP3j/Yju4QukFKw+AV37rypoNXtihh7C3IcAjrANqAXgeSdL+0nHyXFuALyJRCHjh4xebPm1ffSLPqaP5xtON6qIvHqfSCBICo/7+qbTevPjQ4oi/F64LDTUs/cgkXrF3sfvolHuN7cYSQ55F9kxNOkfdGnbYYpr1d2H/xGzvgz2PyKl7aqVv/debN8bVSkHfOdTTai/3l6ZN8yYaWvzJCYuU4pTNbGBGL3uk5z71wuKv1OWhz8mVFTZ5duPVclOYH3NjZorFiUVS83Q3/nH8QuXtvrvFzV63sKDyPGUgeFiIi5tGfdM/Y8+N3ir8pe0JHOzxCXblKkp1SKwupUR4N3gN7mx8izU3yxhxLKHUyEyhd/JRYbjKgVbhuGBSV1JSWCK1ZLVTfn0tTHUejJhFYSCql/aPTaUhcyUzyRPJZWdUYs6GT6ohs5xJo2Y/WhCNAVMvGfyAz6xi1GsRQsY8kEUGkmRBz1H7mUzBioskZhNU6oVFNrIIw4gQIocSM0jMPGyjhLAekq2RMMJIlp5wZEU1CWGUBKIOBA0KdIa7ELuFtehI2kfOoT4EVRcgK7MBEd7pGLBtprqBdgqvWIpVad/jgPc3dKjgKLMOm5i1fVTIKreQdbpbbR+5lHadXqEm9fQI1R1HWXz5BeLdvlfZhmmrhZiBZbT17Fo5o3UnlQ2PSZmtwcxYtEB50PEE2zB9tVjWe5MhdtaI4XDCW1JmtyIcGGyluA63GHzkOmF17V7pxonvGJ+Zep3xrcH7pD9IY+yvV3b67N2PeTMHQlHlsVoqW7YYzuyb6xs9dK08u+qE+ZnguyTbYsF9bfKD0kNDjxn/3s7c0vxh6c4bnC/83HMITioEBHRlfCeEPk8aOHn9+HDce73HWRddb2zgOqIXexG4sS6A65JOUmQ+5Rx6YaduYCcjUBQqgq8zReAOgl7gpXvOC3GyzhN4bniNdu0UItILSK8ALxw7Ve7H/5yUd5IQ0R0ae9mv8v+Q/EcD9f8HGV+lOAvAbsZYvzZ39ZNx+yUA+E7rnf4dgElEdCO48t6v7RMNruCzGWMCeJ65B8DLCHjTx8F7rD9CgLXMCF4l/jdwgwAIWOsAB/NcBDxvEVyh54EbA7pX3AqumF7w/z/dW1dxcrhLXxwc2rV1AoYfI3fXmc/0IrguBPLTHQgAtwf/fAzoSbKnO/j5BzekuJszHjcfj7X6g9V9/hWJl1iORzCqTN/gsc85iv8yPmMuPDCFnjr+nO/q0Cd8f4JduHN9lGkw9o+mVmuduDAsi7pigpX+qW/IW7Ony++UX+J/ufZxeSj6KyViawgLVe8QBqz10sz4xdKR5G1UOdmufHFshfLO0F3ipx5ZWFJ+jtIbPCqkx84SuqdsVJ/BbeLvjr/BdrBucXLzharF2iu0J3joSHaQmnSsg06Yyymt6zzE20XmTNuP9b6LcJX8Ck08lA7Y/ehMaMBm7xnINmymyJ7TKCU4DkPp1Uhy9iC8zkMeM4Mc3UqNnfEQvN0kQ4Y/yIWuoTCyuQbJLyhkCBoWhl0O2F1+ItFMTPKCGIgRSFZlFiS70CNGkMi6IPkFSvR0wKFEwic0CXaPAdn+RrL50+AVjpE4pmDBUDkVGs/ASPh+ah5qp9D6HOpKD4MlNggOdxeZ+9w4ra2SXou7BP48L0UMdpK/p1PIrLSgfUoUsvw5OBHzKfWN2SijJQ1nNx0RivMnI2lkHr5dUIjoAQFN7UdY5LGLhN+rLyjvT1sjxPQvE7euaVTSWzZTrcsgxbb7BEPRecqD6uPy8XnZyjOuR+miCJfwwZJdhsl1ewwtvlhDR2uhYUbjWoO1OE74s+0e1rkwST7T8Lr3io40ZfT0EXHTjC3m6RUfiKK0wreta4cvqKPdUOBca3IWrvLe2f039e7UFyzNi7OUJUEv+7f1/rbw8LrK0p96/ujkUZbjo0huBDgF9FD1eI/7Au1V15XxESpV0xEJHDQnjfts6rhrtWnn9ICHv/UhH1EI0AJbEYia6R0bseBe/HTwdJoJAaDuGPdel2QAhdr4yHXgAzLKtfO9dsrvIYK3Tp1Ulc0Ye5cxduu4TXfgZ8D8V/nfl/9ooCaiNPAHvBscWMZ/n5PI8vUqxZ+RlwC8rPVO3wDAzBh7TSs226btE6pd52Miqgf3uj3ghAYx4DnsmeDWeza4xewAV/xw8DxVp3aupeD5Jxlc8U3gXvg8cGvdD67ko9prJ4BvwHPcumerV4AO4uTRez7wIhI9zG5GwLMe/1tICEzQcmifT9G+Y5N2DnHcOa4gom34GXnjycrGI5NWfer3fGI6LWKmGBY/27Ml7Achfu560+a0ZcpjHff5MvZWiTvl681fJlRRX1Gw/8o9i31HJ16qGpW94sKEc4y7IitM9rkfGx8P/p1Uvy9e+mroVsP7kU7D6o1Rhv6YOwxMKpUmJSwVytO+YIU56fL2I3PZO667pA+9TFhatlrpCB6liXFzBOfET5QXbNcJ55d+h9LgUpxxYAHnUZNQAAAgAElEQVQGHcNkjkllw9NKqLBqFs23vYm5u7Jo2OGn0RgLFWdEstOqi6hmcBRu6wLEhCXBOaEbE+sbMdrholFTKIZDBNoRNBNLvV+TozcfCY4YDMY305T+eoqoF5hgtQtSdD2Jg0B4l8yY0USioxdWjwfGMZAkmRlEL5EKUghMYX44FC86xHAYWQeNyB5K8fRShTELEh1Hv3eUcoZ62XfW+YIvvIG1jXQIttZM1MXEYyDDAIdHosieCJxh2C1Uy6vQmrAXrcPDFFK3CKcn7KY21xpWNnEvjYxZWJozm64c3cSeTLgJOUlE1uFNrGKgjaXWL6dbXO/ilZxLxeVyjLon72vRMRrFutuPUXDJhcI99Kzy7tTzhOi+04Xvzm2TU5s3MKc3QjS1tRpsh6+iuwdeVozzmf9KekG+yyfIr17cpGTUvaqobI5c2Pqlf3H3dN/wwfN99w08LS+ZXYTbMu81/NB3m+leY7/02DW9/uDOP/myekSxRU237HV+qJ4+mOENrrhaUoqTDS8pt3hOyz/o2bXsjOd+7vlDoL4CCBizQCBcrc+RJvx4R4PeYqUbvz7tTx8Fq+9zaqsjA5825QIPe78ErjcHwI1sL7ie6YZ4Hzj4J4ODs4pASHw/eEV2LjhQhzHGntHC2CKAY4yx14joCwBPgRvkLzHGrtFmF4yCOyjbwYlWnoFWTEZEZxDRASIqIaJPiMhORL8FX692EtFOIrqGiP6b8IiIriOiv/7or/2r/F+V/1ig1sjpXwMHVr0qeSoRCcSnyMz6J4cWA1hERKHERzieP+6zf2W+6iRwZU0EB0sFHIDvAjcYjOBgXAje7rUFHLyHwcNgPdofwBmPIrTPrQjQD36DwKxoEYEcWSQ46YAZJ3MPGxEY3KEvKGbtPvTZt6S9AicvPgRuxZ8a4iPwYfL6XG6dwtQAYCER3flPfp//Fv/Y1y/PS7qkc1vwCdPApPdkcWazfDv+Zi4rTBGfqHnBd1fQn/y32+zSLW/ZTBbD74TjMSZ5gnHQl5i4yF/4f9h77/A4ymt//HPemW3a1ar36l7kKtwbroCpNr0lBAhJICShE1qooYROIGCq6RBMN9gUYxsX3KtsS66yrb6qq+07M+f3xzuTXSsG8vvem1zuc32eR492p+1oNec97XM+p+hTto/ZRn+MPagWrTxom69cY7vfSepV75Qpu/tepnipioqLJhp7B7ytLew7QduybqAyP36d7Y2oECduOVWvTw9hZOFkdW/fj/jlvHMwdMMu4oxPjZM/76sczMkxBhWMEl3DPuJnuq6gP3ffj8gWB5pzptCA7EEIDPmGl+6biFLPhxi5Yxy53RFqLN6Bj6In02RaIMr2j0ROaipi5Wu4+mBvOuw4TIIGUNyjYn3aYB4fXUVKaLDId2VxS3qERoerYWtzCY8rgwx3C/LinUINCqg2J7ESBZjJEKC4rhFpDmpSM6ClxNAd7YQr6MVWZ18K5YXRGWwB+fqL9qxUNPVShDvqQIovDxVZu1EY7EcRrEBzVzPKDqZgVekwcpTbKSvoA7W1YeSBTnzVf7wYnO5CSvci2tW2B56qE8W5xR+LF4xrade0Fi7z1ao1TRs5fdscXON9Btfm3yZOTVF4V94bgqK9jVBjtXBuOAu32h4yXh5+tpLTOkv56sxmreTgS0ar3puCDdvVvO2X2C46+KkYM76K56Y/pV/SUqx/dn6HpnQ9pBVEBmnLWzcafZp18m69XDlux0HHrQUP2NdNGC/m6M/G72z0Rg+dHMSCUV86R297XrjU0yLL2jYbnfXrnae1n8CH1/wiNqpq/7tN00a0fN8zR0RZZt8vkHAwLQcV5u9kNDcnvY8knaOY+pMcdR9CYnCHhf1IjrYBqY+XQuqzH1LnApDrUQkStKIWytxq26yDbNHym/exFVIvreNuBxAnIgtV/SoSafrLTO7uUQB+b7akAUklP3OEpfUdZZvXm8nMlZCdKNcx81OQgcI0Zp4GWf8+jYislPulkJieY/Iflv9thtpCaO9AYqiFBX5YBYnG3AnZLrXpaBdg5nrIlo115jm1SBiwu/DD81VXQHq2ArIOlAmZLk+HjLRjkG0cxZA17JPNHw+kMTfMfRaZSATSu07DkSm2dCTaHGrNfe+a+60xfNaUL7e53QnprVvRsZ50vTTzfTK7GOPISWE9nwXdvD/rGlZLmTXn+pWjfD9HyPXvLgx9nb3ksX4T3nO8kH8JHq27NtZ3RRWt1K9wLC/egjV7MmLXfzhQ3zb0Rpsf3zhm5k5SDuemGE2DX41XD8mMPdRwY3zO+kXa1d77jBcDXv2KxZXG9n6z9RJbfdxVNERvGTJfe714Dtd+l6u8aFyvzA/b6eRNs7WDGVEeUzBF3V62iD8qn2w41gaViWnP88hF2aK2eAZGZvXD7vKv8aL3Qrq0+n18QX6RFzofxSkadhdtFW+654qbm1+g2E6FW9L7IiOrHHX9uqjX7nocCPoRcVbAlZZJ2wuz6FzfEuTuUDjojFF3Zpuo9veiRk8dUvRBZDiFqPaUcUV0FxlGb86wudnndIiyeDNz1EGqsAFKlASDDAHorBHHXWhV0iiSZiAS6yajK580j0BzgUopcQeJ9hwuzm6i/FguDGpASlDHxM6tyjvu06lxQAOiIaa0uiGYmr0GXcHjcaBwGTWEopR9cALO9X6EN/lX2DypDhkBF1y+TpTttEMbaePMrkn01bh17A3lItZ0QDg2jjcu7v2euNZxrzG6LCICxjyE4n2hNNUpYv3pxu2uB/ilYecoWS0nqsvPatOLDj2rB42hOFy/Sum/53zbuJ17bRcNXWD7Te87lLymWYo+NaBuKHzFVlHns1VHU2y++u8c4+vm2ELrhuNRuiaePTkcPSvvIRxqvsh5vatNvf2XHXp6493xgU1BtV0ZZ190aH58WJvz4NyGS/8VsFLP1G1yapsgo8zknuj+kLppR6IOrJvPuRX5EiQ+xDLcGo7M2iW3Q1q8+imQ+mq1SGpI1Let9q488zPzIA2mE9JBr4TMhiXraAOA880AYw4SZbvfm0DZNZDOgNWdkVzyS5ZxkEHEKtOpuQRHQcabFMvfADiViAYCsDHz9p7HHZN/v/yvMtTMrFjtWaaX+AgzG+Y+ZuaLmHkgM89l5qnmKMqjjal8i5n7QQK1MiEVBMz8MTP3NhGONzLzVAAgojkmBeE0yAc3AqkUNZA84AFIYz8esm1sAqRCfgI5nN2KdB2Qke9l5n30h1TgpTgSmb0LCaBKGqQiX2IeG0SizxlI1JQtIItFdnIYEqVupdmTF6ueZYCe1IgWStWZtM3KArggF6CZ+BfkphufXHx97InlB1Zk2e7Z83TsntQ79cuyUu0Xz7fbBrdfamzpNyGWqq80ji85T12cscWZNfY123MFv6CPt5xgPLLnES0/76349p1psZO3nqJVlfaLD3FD68rL1SMj5+t/zfmV6FrlUF+gG22vRJx02sZZ+v4sxoS8Scr6oqVYO6DMqFuXK65xPEDxtR5uz71U9HbFjar8fWJDvwJ2bgwJLWMJn/TtEOpM6UAsO5tbKjqAbYwa704q951CBSlE9cUb8FHkFMzFmxi4tRzkisCXW4sVkbHItX+HTP84lHtywUVbKNbkEEpHECHVYL8TfJAKhd/eAqfei1SFRLMjncvijaQjXTiEAkOJE4FJJ5BmxMDxFARtLgp5QXbdxnF/JmWmd1EKeVghoowIiUHaPg4aAxG2rafaYBM56gZyoDgFngw3PNFWqF3dqGyopbfyZ0P0Y+T4Wyja1kCFu1OpdUgmRkcLyZfyPh0OgQbUj8bPut+jZ/pcKE5WHWh2vcGd8Xzq3exFwTY3ho2soceit8ExNqh4W+cZvnixyGruVrR1s4073A/gpWHniPTmE5RVczuMnPondQNjjB11X2L04dNE/hZFva7kKdtzwy60LW+7Uj2lqMv28ow1thE7P7QFlYm06vB7xknt42LNay6K/bppPn4+8B3bB6NOtf0s/DjmNRiRbWdE+L3RS51jNj9JabbTwxuD3Q8VPzj5aKx6iQeZuQ3Smf4+0SDLVcmUv8k835ZYw22s9Lb1Y3EUWNkua3sy9qMJUgetzJUGGUS0I4EtsXqtF0BG6jWQaWmLs6GemQtMFLc1VvcUyPnVMwFsY+Zms7NlJoDxJlh2MxIOxPeV/AjAV0lkJoOZ+fLv+b5ehATAXop/wTk/Jv8e+V9lqP8b5S7Tk6yCVKCPfuT4CyABYMdBRs7JCj0C0nCmAGhm5i5Ihas2t1m9mBbRQBiSIYghU+VLkCBFsdjE+kCmrAEJQIlCZgCARJtIF+QC8XPzB5ALw0TIKL0U0hGw+LuTEdw9Ud4WEtxabLrN+0xOlytIDO0g/P9QWn1l8L6l+tWh7YXr+c22zNi9r+Ziz6C77Yed1TQsRdWKiibHv8ldhPxxy5Ub1EdsbSuc9kVdv1c/LaqmXp+5URb8De/NDBsT03txTY5OjtFvKA+k3mSjVRH1b7ablBcjKThj3TR9b7ZNn5Q7TnyXv0Y5NETwiq1j+CnjNmVVvQtpuFw41T3UlutBfESV+Kp6Cq5V/kKF33pxKH8chuUMFd0DF9Jr7efjOu0p6rcyFU1eO2xZhWjsE0LB7hbayl1kOGdQeVqZCPeqFlTLok7vpLjai9idgu1ZpcaZ/mVG5j6H0ByGMLIaqak9h9tcnaQaXhGxg32OLKQZ7QROYwepiAoBhQ02BFg34sRxF9ntcaPDaxMOwy5ccZuRntItcsLpShz7DS0a54H+w+ID91TR2jcEJaqyp60EIzJ2QgkORZv7W7E/4CO1dgqNKt8uUvyj6EDeUjSFgZLGSlyE9+gB9+/QPSqMYt9OqvFtIfuO2fhZ/rv0J9strFaGRX7DAmz3t4iRTWNpRu1mCo9JNb7rvJy2ndzF5Qdf59qoV+nVIhDZMN241fsAvTD0PMXTcpKyYY7fSG96VLNhgr6ubqExpWkm84Y+dHfaXbRy7ARxR/BeupP99ODF9Tx458OaWzkh/mXT51pFm4Ozd/xczdvO9gdTbxKBqfnxae6nNU/jLPV3Hp/t5l/5de6+7/0/zL9px489a0R0ChLEPZbEkKhDW7wCbUjUii1pSHodQsIoWx0XNkhSDyChLxagswuJNPVwJLi/45C61wmZVXMikXmzZkN3Q+JZboZcizpxZPZLfiDzPshM34NIpL3TAHQwc8iMenv+7UeTNQAmWihxInITUX9zXzcSHOdg5rWQUfqFOBIRf0z+g/J/0lAz8w2mJzmQmX9v1riPKibzziRIIpEhAIZBKttKyHr1zZDGkAGUEFEIwPnmMZ9ARsIEGUVbbSH5SFAYDoesX/VBwgOPQhpkDVKpvUjU3GOQaX0L+HU/EqmudiSiZQtUZl3zaP/r5L87eVqQxS3MSCwY2UjM2wYADxF1ENFtRPTHo1z7H1L74Cm+XxXZnpr6vl2cuu2E+Pphl3I8+qFtdsHp6r4shQ/1e0cLjfBrt3Q/yKUr9qqfit/abso1bJe/6rIHcm9RfbbNyvS8qerqzDo1c8x76p32u22pq3zKk/ZbxAthD+aumaLvzvPok7OPE6tyNyvBEU14e8+ZPL/7VvGKodKY/acb3fY9VJBfCR7+MZ7yX41HfA9jcbcKp3oxCp0hVOXswaKCKTipZoX4Ug3ARWdRP086NZesxgeR0+lS7VUMWp9JfkcHGtLC+No7EVd0L0DhNrcIOAKizesXW1Eh8sQ24Q4P5nxXFovsGgQ7XIq9Oyyiim6EbaB2JV1ERJDsRhrbhEJxIYRgHQaBNNaI4ynC4YiRKlRWYKOUOIlirVGPcyE0qlYaI+1CtPbiaLbdoEw73DGNvAFdjG3fIl7xnqHUDw9TRsQrCjptmNGxip7OOh+xCo3yu5qpo20/XDX9KbuiCxkdY/DtiI1ki5Ugv1VH/i4HUkdGcLjzLFo0u9Ho3dJEG5tWG6X7zlCu6n4BKyvHUnrLNOX9M33GgP0LaUcorgzzZemh9RONW9IfpBeHnKe4mk9Sqk4LsKvtUd3DE/QV9Z9oM30T9M71k4wHbX80mieX6mfpT2mPterxp38Rirt9D8TLAyW8OeBXOxo32I5vOk1tWDPVeCR6XXz06J14ctAl9msC9yvPNWo1T8xVnvmhZwyANW/6cRzphPqRSGknP+8FPd4bOLJNS0GinctCiBNkLzJwJP+3E9KBbzav2YrEsA4rMk922rsgnWhrbO6fITNwCyGpPjNwZAdHsrwNadQtEpPFAFQi2gVpwH+M9xzM7IOMkt82iUq+Q6JN9XkAi4loadIpf4dEl3fgmPyPyP8pQ20alR3mOLYtRDT2KMcEemw6AzLqvR3SWFngKovoPwCZFrbaLXZDKm9vyEHwFpF9NiRPrwGpmBZgKxdSSS0Ft2rJNkjFt1JrFg2hCqmcVqSbC9nyBSQMqQVysSZjWeda8n1DOZKpRSnpx5LkYQYw73E6gGJKjAc9qnz9612fBnOuWVWT79GzjM361JKL6BPvZnv26FeVz8qm6s8evCI+e+OX2sPu2/l6V5q4/dUMpWbQLWpI/0qdUTjXviRzi5I77jP1Vjyg5q06KB513k7Ph1Nx9ncTjJqCbGNCZgWtyqpWlMod9LeGXxlPNzzAz3gjynnLhuNghs6VecfTwd4L+TnP5eKEHcvp68xDdNL649DlPERqdhl46BbatKsCY93v8vHLCtDq7kI0M5MaemuUUdNBq11t5BCnYIC3EEb5t7S1bjA6vNXIDk8yyt3ZTEUb+UB9EdV6WmCjwUqawyOavDaqDNUYnmZFD6sxitg04Y+5KKYGDZW9sAtViQoBlQ0YBBATjJiTHI4YeTWbAUTgigtRHGlQ1tsHcSA7ZESiUaCttyjJbVTL/XkianxHh4NNUOoHsb1UMwZraYaIruQD3bWgfWNQ1q8J5Z0DUJu9BK1RJ/VrGYRzQx/QI3mXYFRWnN0dC1Dlb8bAhkm4xP82Fgw8UcztzsQ3w76ltFgfbmraCLF9Lt/keJifHnARzW0txitnHOLBBzeIDZ31YnxrHz2yYTTflPkX8XzF+araPFvZPzsA7n7MyNDH6N80fqZNbx+mNa05Xftz7DYtZZLQTnT+VbuyPt/YeWoYW/LeUoYeqLK10Qj1u0N/x+n+CXrdup/rpx1aQjcUPGrbP2lwZJZ46k/bL9nes6f/H0JEI4goDOnc9saRRs4LGdWqPZ7l9h7vBRKdE0AC2GnJQST0E0jUmJH0vhgyS7YOciLfd0iguBdA4lq2Qup7DDKCfxaSo2ENMzshJ1i9aFIUJ/+NFlHJE8zsNDN3gEyZ/4yZBwHI/aGSn7nPKvN9w8yjTaKSYcz8ibn9r5DBiEXXfB6kUX8Bx+R/TP7PGGoiGg9JGl/JchzbTCSYx35ILoCk3auFjJ5fgVTwv5n734BMDX2HhGGzPM9HYNa/AYxi5p8jQSU4HVJZWyDpRa2WDotiEJD1aId5TlfS9qvMa+iQoLrfmds183qHkUCKWwuPhTYFEmM7LU5xmPdtDZe3tlmThJIl2ci/AYlMnYZ/QZrw9X0jPXkt+YXjtcVZX6Lv+IXq7Sn3KWs3DKG79/9Nn5nxgvFMKMu48f1y3jz0KqLYFzSl5FxlceYqkTt6uXpL/EGl93c19FDKnTQv5MV5q8cZNUUlxtj0cl6XWSe8o1cqD3fcgOv3zDc+za2lyz8ooJrS0TwmcxDW5a4TG3r3QnQDaGLq6zx1URr2F45EZfYoaum9GPOMX+IO3zza0GajYMaZVJFaQm2ly+n98Fz8PvYS+q1Ngc8dRSjNQzUFuTyucSt8HTqCrmI43BnUmKNieHsNq03goB2630XGHncfnhDZRik+mwKbUCi1HV1BrxG2hSGQJohAmlAgDJ10BSAo0OMOcjpjiifuEAb7jJgWM/IjftrgGKh0FGuKR3MjI2I3Buu79R000vDlNyAUY05t60PHpW6j/bHxtLfXAcRjqSjtKOFTY4voEfel1DEiTgUdzahv20WoHotR/beJ74Ln0dLpLSj2CzrYspGMqpPosuzXcI37VkzNjpAefgndRj/Kb42KyKYJ+HX+i+KqnNv4mgDx69O3U/+mFrGybSOmtA3j2MahuDH7EfH84PNVo+VkpWVmiMLxpygvPoS/af7GmNRZoreuO1+/qfNRY9jYffzzvLsotXG6MrJfp/rSjC3qcdtfFuQ6nRfVvakd15nGebvPVY3NhcozuPKvh+48qeZHHq2NSc9wT9Yx4Ei6XevZTh64kcwvkDxAw590TBmks51MO+pN2m99RgCSgexRSIZByyG/GtLgWcA1JxKMaBMBjCGiKGT9fAERVRDRfCJ6jojWAvgLER2fRHW8mYj+kaIGAGae8M9fzdHFMvzfIyPN31Mhg42+zPxjnOrH5N8oP1lDfbTol4g+NF/vJaKupId2KRE9lHRuGRHtJ6J0IlpGRKMgU12tZn/hVEgv9nPz/BjJEW0AIIhomXmdxyBR25MhafoehkxlMxKAjbuZOQpZGyJIQNmrSKSlh0Mq5mpTEVVIBX8CkhYwA8CVkI6DZZBVSGPrN7fZIBeWGBJDA3TzfSmk02DRFtogKU+t2pqVAk+uxVmoWFuP7RZvcbIn7kh6bfWeWovaFUiwpZ1BRPPxA3L9O++FOjO9d+8p+zDirqzBtdpTIvZt1LYocL3YXbAOu2rStItXjtI2D5preLRVPKp4Di3JWkKZozeK2yL3U8WabXR3yj30XDgdF6waZewq7qtXpuYYWzI7KWvU58o9kTvotO1foitvOU7/IFXs7nMR9XKEeVtWK9Hw3fTZ3pn8lH4PttWlIJzxCyqwddC2zEO0s1ceebb56WDWNszYMJCCtgNoy3CioZzgqfZjVXoL5URPomKng3w527EkdjzN1ReK/ttTRdDerjR6wrQ2pVI5I7xMyd1nV8NKUPG7wmotitV0Oiyc0WKk21J0eJqMQMjDITUiiN2KQQbiisoKG6wTEUGwMFQ4bHFyx51CRwv5tRBzINvQUm2G8Njg1AyREjaUQd171U/dk5TWfrqSHvUo2UGI0Z1b6M2M2aT10Si7u0ME/PXkqi2AfaCB4zqKcCjjK3Rq6RjU3otOaVvCn/aehjNjDmpM+ZBDejn6tqdSVrWLika00oLAr6hqVoj6HHgfO4LdNKZ9AKdWpdOsim/FL2z3G1cpIVo0fLlS3uWl5U1fG1Pbxxjapn50be6TyvODLlCjvpNF8Pgg+ZR5KAmW4tu2LRjSkYLYlotxdv1ndMagxfT4gEuVTzqvtN2stil3XuzDsC336uniRH11RzWHmquUqS0zl5128tbXfuiZSnourWdd4PsJO5K7JWJJ26+CNNY5SdsIRxrznox+QCK9ndz61QsSn2KtrRYgzQOJJWkx70+FdKQfhzTqbZAgtDbIDN4WyHnQl5jHPw+Jc7nFvIYTcg35R1YgORtIRDcT0XaSw4seNLctI6IniGgDgD8Q0WlEtNY0+l8TUR7JIRxvQHJBLIPMAJC5Tr5p1rM/M69bZUbcx+TfLD9JQ/190a+J5h4B4JcAVnBijvTJAOaQHHYOSD7cO1iOq7TkS8ga8m5I9p0dSec3QEa0PeU8SIX+hJkVSKaxDiSGaRAkOcBWJL7LHZBkKTpkrTcFCV7giyANsA5ZrwpBKnI5pOKWQraM7YBMP1tAFSs6sKgJ6yEXg8OQ3rtF2uBHAlUKSIXvRCJisKKJOiTS3AYSKXIVR4LOkulIrXQ4J/1YSFk7ZIngTJITzr6XZvSM+y7ZUd/PM+++zjuM4pW7xTJxpbi1KCqGf+ZEZcNco6p8KOfRbqNf0SxekfcFOyt3487uu1G5bgNu89zPz4cz+OJvR+q7SocYQ9xO3pOpI+u4D8RddLcYtmELTUh/zchb6uKWot+RC1uh5xSxd/hn9HjgGtxR9zye9Rhiys6J6FKrkZ4zmJxDluL9htNxt/4YO7Y6qL5wJoalV6C77Bv6e/hsuin6AuVtsqEpLROZ6eXg8j1o3+8RW9ObkGpM5TJXpqHnb+bdLX2MiLtWz4hU6DlOj8FZe/SGtjzdl9JuuLiXkaF6SLh9IhhyqmGhKYCAIQQ0UiGs1DcUqIZgpxqFW3MoGlrULi2oGt0FIi29G4XhFMMw9upt0Xad2gs15AqjzHDpaqzKaAg26Fw/kDPKAxjZlUt+5Ws6GOqmrOZKcar9czxh/wUdHhWjwvYm7GvbQvGa6TS7cAkeMX5L9eMjorx+GW3uqEL/huNxif9NrBo6BhN9ffD6KXXUq6Ud3zV/i1FN02hC7XbKHBPCTdG7cEqOn3Zlv0e5WgWvqP+Mp7VNATYX0+/ynqZ5A89XAy2nCBoXEAdSX6NenSm03l9Hua1+Sq8+Vwzbc0j9bdFz6leVM8Q1wXvopc52/OnXMSOr8QGjd4dD1BvFDcsOvnjb9z1H/3hAEwxklkHUIY3Loh7PMUzdsAx0ctvTfZBOq/Wsaz1+A7ILgyFT5t3mvt5IROnWuQchx2oCiTYtK8onJMCgzZDGdqR5T6mQYLNUSJ2tR6Jr4++QRnoVZEYvDtld8gGOTM9b38lsSH0cayLB/5K0287Mo5j5URyFMpnlDIXk9fUcJIYhXQTgJAANZtfNEBwba/kfkZ+koUZS9AsAzNzKzA3fdzAzhyHRmM8Q0ckAUpn5zR7HBCBR27+CVITKH6qrElEfyPqvVWcCZHT8EY5sj7oPwG+QoP4sgiQHWQ9p3BqQoAz8O6THLSABajD3fYWEAT8XMs02AFKJU5BYaN40zy0095ebn6lD1r08kPUx696Oh6xbW8xn1v+7CIlI2g+5uFip8eTIIZmFyUrBAwkDnYwUh3mvK83v+nvlnukvvj1j07KFb7huwkX56cp1LyuCvX/A/kyN+9mjRlb+ccamwoWGPqyFH+i8FeM3fMfXex7C86EM/tnyYbyj15CC48EAACAASURBVHHcz6lzc5abPSPfxZ+dt4nsNXV0nfsRbDuQinS6DBFehQH5x1N730/wVMpvMWzLdrTlrMWFn6RjX+FAGpM1FrsLl9Jrnot49t7l4r20IAY3TBWgGj7s1VBfZidXdQDrM+vRt3k8uRQf9qU24ivvNHFpx6eIH1K5IzUfXk+B0PKahd4EZY8joEAdquY7s1Ula7/S1eZWmxwhFaLE5ralqLozqLiiEaFGDOiC2RDC0ITCNuhkCNNQM7HbCBkB8rKmdlFQiwiju0DJSutUssPptiiq1aZYp8q+gbaS3EY1N1CgdDi2KM3RsJLaOkiMc27AFziBt1UGOSOeS5n+OErru6m5bz5O6Eqnes+XCOj5GNxVJMY2bseBit40qa2EF4/aSenxvtTmq0Ko6kRckf4SXZt+PV2lRbGp9EtKM4ZjV+NS5Ow/g67ufhZNY0vwWvfvKHtoQMQiz8EjJvHq+o94Sus0OLZlKVflzxPzBpwvOn2nUmplgLbnLaB+LSHaGdYFWvaJ/ofmCM/2FOWOtHtoz4QhdHL8r/xyfcT44FwN1VnvRyZvfOPm699d+IPPER1JE5qMqRiCI9sHLf2x4+ggLXuPZ9kq9ySvj5YeZkIa02SQZnKtuxcSeA/rukBiDVEhU/WdkJ0eN5jH2ZHIknVC6ng/83M7AZQz84Pm6ypIo70PUn8/IaIaSJ6JFyGN6SvMHAIAZm5Pur93k15blMk+SJzLmeaamDywp6dshxyL+RARTU6qlR+Tf6P8VA31P6JfIvobER3/YyewnIfaAZl2vup7jtFNoMV8SKV40mzTKoBUsGSpgDS4a2AynkE+wDMhU1gE6THfi4RXKyBRoX8160UaZPtEC2SK22+eE4VUwL6QBnM6pPEMA9gDmf5iyJr4Y0gsBNdAKnw6Er2cQSTm7dogFTyEI4FfdvN7saQnuUpvJCISq3XLQqdaBtyKLqx9YSSQsH4kyCHGE9H6H4qqAeA1+0P33OTI3vzgPAftGXinaBYbaFRaL4rnFvGe0o+5fbCBx1qv5ambvuXfeh/FC+FMXLJsCKp6T+AytZMj2fmgivfoKe/VpK2O4Dnb7Xgp6qUpu6ehwVVHEwpm0/rcZVhXOog6NjjoBtdjhC0uaiy+HHmKj6rSfRwe0IF92wsx1/U6jVvixMG8ARieNRrR3kvEu+FzcUf4BYhqOzVnj8CA9Aqy91ohNjUMwwDnKh62M4NCokk0uKK0wTsSc7qXGY7DquF3Cl1zOvUmT4bRP1RrwE9GxKYYmk3R2xzpelm8SVeCQo8rzLoAx4UCYRjQBUAQUFnAYwS4UWTqgVTWFcOhp2gOowDNxmGUGW1ZQYN1F6eF0/TBXK1/o44zDvaP614tB3khFZWd28SirImir8cgb8dq3uWvAQ5OxszMZfQcLkb1+CgVtTWhum09jL2zcGHaO7jF9XsxPC/MXt/raIqnYWRXkUircaHf8DrcE7uRMgaHkNH8HIVFJQlfHTq3zMXt4l6sHD4eze2nYtuJUeQefhyKbSY21i+k8S0ncOqOFHFF0ctiXv8LhK/1NFFY0S2+K18kBtYdEgfimaKlcb0Y0zybApsGiL84rufAlAIcT8/givocvdewrodHbluz54eeH5PXwMA/038KyKg3OWK2jHAMR3JdW1iSF81n3ZqMZ5WAmpOOLYPUqfcgDewWJMCePkh8h2WUNchsVhCJrNQBc/9GJEpWdgBzkWjt+hByrXgM0sFfDMnz/x0ksrsPZJAwDzIQGAvpnN/DzAPM72Jxj7+9Zz06eTb3XyFnFNjNv/kgZB09G98jzLwbkoxlO4D7iOhP33fsMfnvk5+koe4R/foAvPtjqGJTngGwnpn/CXxCRAPoyHnKDQBeN1PfK5B4OHt63G2QJAK3Q7ZbvQipIAzpWX8BiZK06mOnAPgryRGaFt/wbiTScvdCGtgW87ot5nEapDHvC7kAtEPWxR9Dwhv/GtIodiJB6uDFkXXmEebfkPy/VSDT+NGk9zDv6SkkIucIjgTmZCPB1KQmnWdFLpZxt0hZ2Py+fo8jwWv/LHd1xe99ma/bOvzm+u7oRzwjdyYOZDDa+36I/f2yMK/pCpy0fQld6n0KL4cy6dJvBqGq71QUKfVw5Panrn4f8t/z5qB+XToW8B/xJ7eHLv2qL/YUltHYjAp8660iddgBWlh7Al6M/pmfFikY0jCLAthoFORWCtegz/Bc+Dd0T8c8ep2ccNNZlIL9Ypengw6VeMi2K8w7s2ppzO5+FKV9qPPotDcvn4sO12OFOyxstumi1JXBwewqY0t4GCbwWlG+16YElU6l3akre1x9xaTINngaFQ6rUSNsI/jsWSiPN8IWJGgyoiZN2EiwAUOAzIgaHiOAJpGNkJfZzk52xxWjJF7P6+2DjNZiHW4tlbKiqhgS3KV86RmniHxNSQ+0UFuwDrGGgVxQ3o7izjLsLdghdKMQ/YLZNLZtE7aUDcWcbgc1O7/gEJfSoO4sUXIwABpqo3DnJF4wu0spa/Xxet8K0adhGv/C/zrtHjGQHK0T8M7cMA3a+wH2RhjH+fOodfNEXJvxhHi+93k0vakPXj0/ioG7niDdPhU7GhZTZdNJnL0LdEnxGzSv7/mobzsd/fv56evBy6iidiua0Zd2N3yF6e2zcGjdFPE4roZrsorzs+9769zr67/+oUfHjKStITTupGfZ+u3teUrS85rsQFrHnQSZhrYibovLvgBSD4GEPp0FaVRHINGWaYlFWmSDxKp4kdDdvpD6PwnS0LkgWy7tkO2WNkhU+FAAf4B05GdB1rCfNfdfAxlQWHMALjfvywKsgpkXAPgYwJ+I6C0iWgW5fpab9/wGSX7vCZB6e735nXwIibOZDMn2OI2IrDR9nEwaUSIqBBBi5jcgMTuVOCb/dvlJGmogEf0y852QiMmzfuwcJFqZjiYeAK8S0U4AL5nv7zL33Q0ZXW9AQsnmQaaXp0AqRH9II3wnJK+3AVk/+hOAs83raJDtEnFIhbJGVtYhgfZ+EHLRSEeC/5eQiFgZMsXuhVTmLUj8n2ZBGvmdSABdFBy5WFnj+wgyI2B9L+6kz4glfU9XI0Fm0gSZSUgWayFK7qHUkt73bPuyMfN3AOYR0dn4ARlUvau1O/zuNScWntO9ytsAZfD7vLZ0CN6sO4/m7lhEF3ifxfxQJl22ZABv73ci52APMvMq6VDZp1hdOgwbtg/GO5HbcUueQte9m0E7+s+hUls37UvTUFC52HgkdCNdcuAj8WZuO1/xaTYdyC8R47InYHPWd2JxznSRvaWBuzM30XlfeLkh3SYqciYY1PsbvBM+n24PvYjGege15JyICm9vdOZvwCL9RLo68h6lVdvR6s3mXE+pcBXuUprqs8Qhr48zYkOMdFWw393Ie7i3GK7XqFnNQo2KsC2oGsJnz6YSvRn2gCCNdNIFSCMFAgYZBCIIsjHBYwTRqGRTyGuQ3XCQWyOlJFKnbHQMsmnZus0TjYlopJOoI4NtuWyMCKQYcW01DoXbhae1Qky0r8Yr6hnYP0LjvO4g1XfuQnD/BFQWb8OC+NlYPzkmitsaeXvbGnLUTuNfqi+KhzIv4SviUTrs+ZwVMVro7Ye5ffsscWXqs3Rf3i+Nm9pZvDbjAJW3hXiVbzmmdY5VlKocnlO2kK9Kvwl3NCn08MUBDK16QQSVcVTb+C0GN8xGye4ALij9Oz3f5zzUtp+BkeV+fFK5lobtXYYuZTRtrPsAp/qn8q41p9E93Xd+cfgP01/8oWcm6fnrKRaHgIWZsCJHq13RYg9LXh8svaqA1LVkJjFLMpDAcAhI3bbGSVrX8kKCrxRzfwSynCUgo29r9rQBiYVRIOvLd0PiXaw20c2QQcOHkOuDD1KHlwIoZebfQRrzbsjgoAQJxsB/CDMvhlyH5kKuczWQAcE2ABdDOu1PQa5/JeZpB8yfFZBReYtZUgQkkG0bEb0J6UisMzORd0KW/o7Jv1l+kob6KNHvCCQQlv9PwswbmXkCMw+GNLwbmbnV3LeCmfubIAtiZgczF0D2Pm6DNGIXQKaWmiBbtTRIJrIOyLrPzZALxQuQdHtWZDoXkiLQB6lg1oP9OKRixCAXmWok5kk/C6lYBiQS1TKGr0GmyYYg0XrVAUk5CiQAbjrk4mSxDYkevw9DglWsdJ8DcmHohSP5i63xl0d8leb3YH2+mnSMAiCLiBqQxG70Q3L9ux/uWeY5cFvusPejn+adSJ8eOIku2P0JnZ72Er0azKRfft2Xtg04lTKMraI0f6LYUbCYDvZNo8/3zxJ/8T1FLxR04cq37MaOwb+DU1tL3twKwoBP8KjjBi7ecIDGeBcoI5fYaV+fXxrZolGpTu2Gd+hWY9nBieJRPMo7m1KUztyLjWylQ2zzNHBtcaYidkaM1oxqMXN9DjrVWhjebGEv3U+N+zIp4q2h4XtzEeaD1JASQ3V6H2NQ217eoUDEncPVImeOULP2oLk9W4+6fHpGKNtQKcpBNay2Ktm2Yr1FdQRJ1YUudALiwkYq65QAkxG59YBSL7JFKI1Vh67a1LimOMKshD0uLtWErsRq9KaIz4i1DKSi3BZFD5cr+4rbYEOBURJJ4ZGdVbQ5r4KmxUAUWkT10Tj6+vvT6cGF9FnB8TgvbIgOsQhR6kf9uj2w78tASUWreDP8c6qaEqO++z+gmlCXMaF7oHDvdhlDBu+jq4zbxdluP9enfMSpNEGsa/wUw5tn8KjDNdxvRD2dI+4Xj3V0i0fP8fGw6gXUToPQ3ryZyw+fzP33N/GZZZ9gXq/zeG/7Gcakwk7jnfHbeMSujznimEHf1r0lTvZXrqzacuI9P/a8mClv+1F2peNI42whv6dAoqoFjhzOkSwCCeAXkIi6LX3abb6PIMGpb3VZKJAkJAvM/SoS9L9BSJT2RvOcRyDLZ1FI3bwQUteXQZbUPJC4kzMho/rDkFH7BQAyiGiTedxaZq6AzF6tZ+ZWIsoD8JWJxt4KuV4+Z95vsXkPrZAZwK2QkXAlM/eGdC5KzWMHQWYYPEl91J+b91wBGWhMNMFlo62+7GPy75WfpKFGUvRLkjlnMBLR7/+LfEZEdeaPRWQ/Oam9a8v3RH+/hCTLtyJTP+RDbbERFRBRHWSEfSKkclwNWfc5DlKZLYR1mnnOGeb26yE9ZR3SIx8EuQBp5t+6HonWqH/cs7nN6n/WIY2mar5uM699EAl0qVWfa0za1huyJn7IfB/D0Q1yMtWo1R4WM6+TjkREYQH9rDGABTB7MYnoHiL6QV7w395z3fqFmSc+uGL3GOOy/QvEjLQ3xOvBTOVXX/VWtg48U6Rqa8WAwlliXc4SERnUTa82/0xcfmCBqM/ZjEmLbGgsvZZj0cVGZeHJ2JH3jbK6aKTStCnVeM52r/F+yKvkRc+gsL7S6JM7URh9v6Cn6BrjhP3fineyA8aZq4rJZ2+gftlj4ejzDclo+hWs73aRP2sulzpdVJO6h7/wzMJs3wosVxToKbOo1JWOVu9erBFjlXOjS0TmPpW7XHbd7cpmW0aj6m9PURtcAbKjF6fbUgzD7dPaYxlGDtrIHSKhQxO6YKGRQoKtGrUiVBYiVQ9So5Kl2h2GYo/5EdC6jXgwV/ekhY2isJvjXKO0xsOqN1hIQ2k7f2KbbBwaqCMzDNEdaKBgw0AUlbUiHqig1cP9SDPKSfG3I3hgAPXq04CV4dlYOi1Oxa0Nxpb21UpWw2Tjcu1F8XnpVP2yVof4ePwBzo0W0qbmr5Sihun6pd3zqamyVHzXdZaxY1oMvfY9rcTVSdTaspXte0/lqwLPEo3ziF/E/kx3xjroxRMOGBX7VnKdnsNG6wEjp/YUY+ThPXxq7y+NeeXncXXHXD4hp9N4ZfoefWTVm8y2WRu+PvzSDXfdddcP8ngfBTyW/MwqSDiH3ZDGBZBG0EKPtyNhdJPFap8Cjuy1Jkin3Cr/vIIEkNTCeRiQBvBOSP0VkLo8BzKLdQdkZs4DGQ3fBMnTXQkZ2V6RdB+lkBHtYEhdXwIZqTsgO0GOgwwyrPupR6Kl7CkAy02UdyWkox+CBKT9DTKY2A/pIFgp+eOJaBjkevIJgBshnf7nALxrGuN3IQFvvzXLhJNx9LGgx+TfKD9JQ50c/ZqsOWda0a+5fxkzn3qU8/5pu8nGk8fMxebPOeZxaUmk9CPM2k7P6/mZ+Qpm7gPZojCWmQeYrQlWS9QISDT2IMiUWC/IKLcKUpH/AunVd0MqjkWaYJEgpEAuJPcjEaE2Qo6sqzJvxVrAyiCj6c+QqAkLSGW0WsCEeZyFxrTqc7lIpNhrzdfDzHOSSR4sscBibT22Wf3ZQKLVJd88NxlVWw7pfdsB/I5+hGZ0/vQ7vplz6KvHxqT/nd4KZNp+82WZ2Dr4POGKLRcjCk9TlmcsFSnD9oonuq5Rp1d9qxyX/r7oqHYraTgPHbTemFYwR1/iXQd1cJ34tO4k5cnAE3RHlt24fHEBDmZnKeOyJhqr0tbz3uJ8pX2rw/i16yVRsMEhDvQ6n8scqrLes8/YV5CrGDuiOnm3KKd+m8K+lCAVpVVQWvlqrPdV0oViIQZsVqnFm4rC1L7kKdoqDjSVcKFjFw/caxNBpU3pdDAaPLlarr+V99tYYbVMTVdTiVKa4Q+6Dc0WNDwhlQ3EFY1Y0YRKgg3SBYggoBqC3EZQidsdlKmRLnSf7o93G1p3HtLTu5WUSIatMbNb2JBt5MScxpDQDlrpHqkOUOKU4l+P/cHDlNI6lI5XltPf7HMhyqPIa1lDO/3VyPZV4jz9XeWV9NON82NRJWh8jriooNJuFcGaAcqI3ruMW4w/KL2LglpG06tKRBmB9M4AN2ybpf7e/RTNL5mrX9rkEU+eG1Qr9nyMw5pb6+234fDm08VduF2tH9NH/Dl0Ay50d+DzEZuMfg2H9d0RjdM6uti59xRjUsNGntVnufF82XlGVedcfU56u/HyrIPbp6154Orr313Yk1jnCOlhpJOf657bAOlEWutACIl1LgMJut3k462ODSt1biDxbBciMVnqQiSG62jmcUHINqhayNQ1II3dm5D68gQSxm2X+VNporTfw5Eg1v0AgiwHDVmcCQPNzwkzs8WEaMkSAANJMixOB/CsyQeRjQQe5SAzr4EMFBoBnAMZeCiQEfLgHt9hN47MqgESYf4YyXnV6cz8vSxxx+TfIz9JQ/0TFVdS9P1hj32NkK1XayFR4pmQnvBYZj4LiRSWE4l68kSWNIExSG/8Rkhl3ohEj6WVuv4GUoEstKlV02pGYiBHcoShQvZFImmbtSithjSiPaULRy58VurQAtnpkMqenHa0nIWeQz4Amer3QpYEZkOCW67AD8jT99+3cB5nPXzlFyXYXPEzxRb5isYXnSO+9H6LgpEb6N7wXWLQpu10recpdUF3hjp95yj1UIZNGZ0xFN+69+m9Rn6lPxT5I2bUrFAPZVXRBR8JbdfAyziTDttqvXFRNHS59kbXxeqd/pfoYa/LOK52hOo3NumFWSOUtL5L+e3IBeKPodfxqZFChvs0eNCk7Erx8YGcAuHYH8Tm9FaqqCvhqLGXml0atWc6mRpjtCU1QKnaEMOJADfb/EqNo78yMbqNuUPVg64cpNvTbYq7TQmGUjisRgwbexkcYY1YxMlGCgyY7VmkMgloCgk7GxmaMKC3cFe8W3B3nlLgaBLb0M9oLDI0l+GllKiuqp0O4cg3jGHdHrS6dgpN5KFXNA3DunbiUGEJndxhpwbPejZEP1EeSiFnvZPTB8aUg4GJxsIZmlrcWm9sbF+llLWO1S8Mvq3sGTSAB7f1wsunh9TeDdu1jZ3bxJTACMW5x62N6F+NS8Xttj+F/PTRmBqtpNPg1a2rxKzAUNvhTZPp5pT7efXQsfqKrnPj5b0D2u6sL43ibhdv8R9Ab7+KeM0pOMm3lCf1Xac/X3KuvrXzzN0vqXVXDareFfy+Z8IkMzoRMpL9sfXKQGJSlWVok0swPSlwLbGIUJJBZ1bUGk+6ltfcboPUsQBklq3cjEyTZROkDlvsZg7ILNZmSCNqTaYTkMxkL0DqpcWtvx7ArUisJ9aQHgDoZabBb4TU50cgnZCtkJm95DS+9d3+DTJD+CRki2kQ0uHvaZTnQ5KsnGeBycy2sF9CZtJWkRz+cUz+g3LMUP/rEk6Kvucm72DmuyDZfDRmngNZd3qYmdebhxwGcCdLjt4MJFLRgFTWJUikzvpBLkpNSJCwLEEiGrZDgkMYsm3jL+a1JkFG6NYcXWsAQCvkQmNF2GEkRvwBicXpaO1UbUigt1UcyW1sbUt2EKx2LUBG8JaRt9KFzx7lM46QhTdVfbh56G/uVcKf61OKLqBPU1cavUd9w7fpD3Lumlp+3nEXbndk0m8WFyo7+xyvFildtrY0l8iq+Nx4yH5LPG19E1+b8ozYXe+xU8qFiMSWaBW500VH0TLlpZTLjfyth9ib9p16xiJF21t+ghjkKRHr3Lv0mrwSVdsRjxd41qinLlX0xowsZUjGWCNasF58yqfhl6GPsSXiJH/GTCpxpqMu5SBWOSfRyYFV2B23I+IZoRQ5cyiWVmvU6ANorLZTTW8SFFbjhmJzGw53h4iE7GrQFiWVvYZNCI6TBo1UobBOOoGIhRDMQtMcUOyG4Y0rYPaJgB5VU3WvKNUO6xtsA7m9yFC8oYDwReqNsK+vUZDrE/tiFWLbIIPT4lkUD/qoq34gFZe08JbYeKwcxyKvO8a7OzeSdmg8n2lfQI+nnI+zOMjx+ELW1REip1s3mqvH2GbmLdWvtf1e/bXWjUPepYZHnaTsbP4GWfXHa5cG5ovgqFz16dBvuLQsqOnht8hjm2H7tnGBOq1rstB3FhoX5byjvVoyRy9sG2rsmRJjCsxHljFMrGpdJUYFcql9x2ni7I6PaFL/9Xufrfz5lbirq/tHHom3AdyDo7ONHe1cFdKhPFq/tI4EWYklyd0JFr6jFYmI1G1eLzndbWX30iBTzzmQnAWV5nEjIfXSOm4NpPF3mb/fgoz05yMB+tQhM10uInKb1zAgsStdkGly635iZup8KYASZp4MWSN/jpl/bd7740ji52bmPZDDgqohS3V9YLahcRInODO/D7mOfG6ByYioDzNvZ+aHIB2IY4b6PyzHDPV/TTQkvsOenmnPKCE5tUcAviSiavO8eyE93e2QLVi9IZXBqu2OgDSkeZCtF9Y1JkGmr3Mha0xPm9tjkOhOggSl1CHBK5wBaeyXIcFYZo3xazXvwVrIsnFkpNwzOrHScE1IAG+S22QMJHq638WRbWTfK799cc6Hs4ouvuUT95rQoNGfaX+kRzT76jbtY9tN2i9zMviOt1KMzUN/JZyxVUpJ3nhbXeFSx/KccUrjNq/xDu6K3epNw3kry2x1GQ51XNYkfalnS1zv22Xbua+PeAYPx9/RU9U0Y7aIxVdq3ow+tuz+S413Ihco1wbeEfOdKew1pgrWtnOLxyB3WS0aarMwxrFCjF8vuM3jFGWpA8lVuA1VXYNxBn9LJXsV0eFO4TxXqXBkHRC+jkyjSK01iptIiSphEbaREXeSYYQh/KqmCHjJTgrHoZNGihDMwqxRk85x6HGHYXPoSNNspKFNgUhDqm7Xi+N1tMXeX5RSTDjCu7kp4iNbVy8xgrbQx7bJHC6NU2bHLuwN7IGjdQjNoG/Ey45TMcIZRlrbZ8KnqcawSIk6oO2grg1yq8I/RF8wU7OV+OrjG9tWqxUdx+kndn6F8PAstSowK758ui76737V1oZCrVe3A7XbZtmvcTyKL3tPiQ1r7cVvzDXUih1PqoZjJu1pXhbv2zQ1NrRhvza8fw1f475GXN3oVF85h22l+x5VU20n2r5u+tg2Ldhbbd16ds0F3e9e3XDW2O+NpIF/UGI2QGaneoqBf3YuLV3MxNHXNgf+ebSlFTlb6W8FUp8sfdYhHU3LoXUiMfzGMt5ByPKWCwl0udWN8RdIvSXIFHoOZG90X0icCiCd896QaegKSGPqhHRsp5qfscKMoq1uE0AadqvF7A+QLVXbIbNyPVPaYOatkBF9NaSzsOoo3xEgHYDBSWCya0y60G3md7Toe847Jv8mOWao/2tSCwnwAP619jFLDAAnM/NAyAj3NUggyVzI1rDkofVRJMBahyHBaMPNffshASXt5ud3IwH4us4850xI1GeG+d6qt+VBGmQLwapBLmQ5OHKEX3JkkrzAWYsWIMFjAST6SK39inmMYv5dP7gwJ0vfh09cPHDkp9fdrd7bEV8diX2GP0avLPTE7pgvotuG3qxpoQ+1iYXn8HLvKkUZ0GL/tOlk+3Xtb4hn86P6te8o0aqBl3AG19pbvIooHfJF/HHtep5+cJXjkxw//+pTh1ZbMMAxMn2Esc6znXfl9FJjVfHoyJSltmnfCv1Q4XFKRdoQ3pe6SyxyzeZBDbvFJxm60autv4jp1UZrCpOa207+eicF3I0YvlflMPlE2GkznOmtCLY7RLOrm/M7PawZHSKo6MJny2ZnOMwdqqEQeclBKnQlynHYScCAQUSAQnEjDkNzsCoNtdKeqpMCt+HRVBTGmkQ41S36RRQD8WoEDFUUaOk8NLKdt3oH0ZSQBoquRYA91DeWTYP91egqzRITO1Np7QAfe2iA0u2v1Zv3TVBmeZdo96iXqLOVoEGhTwXbRivu7oBeV328/XzP2/pjqRfy7W1hx4KJDXpBwKav9n1tm9p9nOLYlxI/rtcO7dfqDeqjvm7Ho2f5xeA9n+vNRk7M0+XXQrtPxK+C85TUUYbtDPzZ8XxDt+PuS9k5bPv9zhTX2a6vGj9ad2rsuN+dccb6HwQkmehuN2Sk2BPoaKWMKem99dtyiHUc2VLYs8ZtbUt+Xh9Muk4LEnS8PVHmnUhkuOKQDm0pEpmjKyFpRDuRaH/SALwOmSULQ2bFrMleAcjatTU5r8vcd6Z5vBfAXDOKlPPcbAAAIABJREFUboeMjAHpnO8DAGZuZuYzmHmomfX7jplrTZrPfwgz/8LscJlhYn/mJ21fYL5uNxHdI5j5XWb+HTMPMfFCF7DJGHlM/nNyzFD/1yS5//poC8G/Igakop8G6eFmQi4w7UjQiloLxbuQi4cVvWaZx2VB1qbehkSHpkH2OwIJIocC832e+XsQZARgAdBUyGjDhSMBKz0XSUuscyxJhVxYe9aqhblvIIAUIuokomu/55pHyBmnb1ztq3L/YZ72iO/Jglj8go9EvKH86lgg9kVkRsHZkc9TNsb6VS7RH4zdjiE7tjmGpS52pm9xKO35l2nRyKLYyLzZYn/2aucX6TMovjkavcXxHLXUuRydeRfFEV1lsDfXXth/Wfzt8EXKlYEPxF/TU7Q+rcPs4fgGzZlaaMvvtVZf0zlWvc54z2j1OdTW3Blc5PAq++x1WOcajfK2g7QqlcllDCEymtBsD4mDKaXs6gjQfpemKChnFUH4lYjwqdko1pqNJlVlUKpiVxRmJcoxOFhhnUzCE6FxjHTNBbtDE7ruptY0wMYp7NaEiIfcwp6mGSVhFzWldwmbyOfsmJ1S/AbZ85j6BNJoe3k3pVA52UIB7qgfQKWFjfy+dgLtGq5TYeN63tW9mwYGB9GMwFJq75dPZZ0lxpsnaPbi1vrYpo416qjuETSsdXfcNUw4Ho1cwRnl4Vhm42uq6pjpONi6Lp5SPyX+i+B8G4/xOq+N3ix+oXRqq/tujRQEHPr6jg3KlFC5rWbT6Y57jVud0fE59jmxB+2vtLSqt18SVwbvePhDxfuz64sfnBz7of+7CRxLLqeEeh6S9FpDAoVsjYEFpHOYkXSc5WTGkMgYNUM6ulY7o/VcEqRexZBwOC2xMlAwf0cg9aUs6dxN5uu4+WMg0Qq53rxGFhIsan8w0do1SPD7fwepu3mQma6FZrRcCIkk/28T+ufRvsfkJybHDPW/KNxjtqu5Lbn/+gZmnmpuv4uZH0k67oj3kPXuWvP1KMiF4FlIpp83INum3JDKfxmkEQdkOnsopJetQy5ESyEj1esgo+3BkAbbYmf7ColIG0gsaqnmthWQi1QQckFJMz/b6s22opVd+GejnVzr24REOjC5zcaKoq3PTwNwDhGNJqJakya2DN8jh/8wfaeSWvWbrM3O+nR9tmhxtFBl+lDe6G7Seg37PPpn9c6wbW1r7Hn7ffy4mmGbWdXf1eTRbGOyJsaXuLZHciu2i8WtJ7puCb2GO3NTIhctzVQbvap9TPbU2AbPFrE1a6AtuiMePcH5uWPEWoVrS2dzmTND2eQ8oO3PKlS1PXFNuHers9aS3u4ipbd3CKt5VbRam0jnxJeiqdtB/vRKFDiz0GJrxi7bQDE6ugs7VTsZjjKRbvMYnUoAPjVXLdObKKAL6KqXbGQjKDGOwQ4BJp1AAoBmxGDEnbDb46KJM+D3MtvYKeJaUEQCWexJi5Bfyxd7SwCXkU7hSCv5W3shL6cdK/VRtGMwU6a/nfd07xCKr4Jn8ZfivZQZfFY4RHF9BZNtqJIVgt60f7hteP4O7U5c7pjsCsYdXR8L2Mer8PuiDTXH239j+xt9WTgpcp7Pqf71zLiz/4ElsYOxWGxEME/du22m6wbbQ7RpQGWk3T8xcmBsnLMaXrK5HSc7lzT8PeXk0BjHvk3HK3+y3SHqR/c1roncqj0Z8D0xZe3qe3773PQfa8FKx5HRshP/THCSHNEls5Ml89lrSBj45M8kJNLdBUikpVuQ0I16JDJMliNg8XcDCcCXRVxk4UKs7NE6SFyJ1eFhQBrzgZCsfYBM2282r/2AmVbOM/+2LyAdbhekvnSbP9Mgs2v34pj8n5Jjhvp/Rv6BIIeMkv+/9r48TI6qav89VdV7T/csySSTTPY9ISEkgZBAJIRFdtkFUUTcEFHADRV+fuFT3D/EHQURRQQBARFQkCXBEEIWyL5O9pnJTGaf3ruW+/vj3EvVNDPJxIUMWu/z9NPVtXfVvffcs73nw0IIG5zScSy4s28Dd9qfgAU0wKlZzeBcSh08EHwELHQdwXy/BM7bVAEwZ8DVlAGeBCifmyHPF0FPrUUDm8sBV5uYgrdry94B9Fi4NKredhWDm7qlBPlssPVgGICzhRCHJLM540tNTVe84nx857CJa4bqnVFRXhPO174SfKF8oda0OWHf53wv/9mhieyXHwqYGyd/QEuKneFMoixYPekl6/+0W3JD1+/VpsZfjsxarou68R/Nhax1wc540Bg1+ZX8w/krjWu6nzZ+UBXNz99eG05juzWuYrYWHLZGe0Jc6lyQWmo8mAxbVflj9aK1we6K6FplzS7R0lROJxuradI2QmcsqQ2PjIZRuZu22FNprr2JQm26SMVHU7lRpiHSKg5gmBhhH9QCGU0UgwkEtYAm9CKKCJImBNejFjYsYcExQxQOFqkJlVoqARG0NK2r2IZiqtqpinXSajERzbUOEtlOHMjtJ6t9HM3U1tCTxgKMiuRFsmO53mqaziSrRp+c2u5Yo2PasNRQ59l5jlGV1ayNHctDFe3HFi8v/CGwc/Q48+T2BB54rxkc3tqQX9uxKjA/Oz1Q1ZgvVE9K6TdYnw9fLbrM3ZUriwkcF1jW9KfIgvTxwtgVy8+tfcP8Wvhj2teaipFvf1BEj91wVxDRc+iNpqft+V0nmfmttblrE/e1vj573uem3nrwvkO9YwAgolvhBll6ofgEFPNgwLOtEe4EUqVXAdy2w57j3roM3MmkEtqqvauc5KFgv7GOnqVdO8HZDOp6LXJdFK6vWN1jN1gYq5TFUeCAswC4fvwesJ94FNhfPR1AixBiBFxBbMrzb4cMnBNCjAawh4j+D8yweBsRfZCIVsox5RdEpMvnmSaiOyQJygpJigIiGkNErxGXwXyLWYyIaojoFXmejUS0AD4GBHxBfRQghNA9EeTHCiGeketbhRDzhBDTwYFi3eBglCR45v063EFmP1jgqhSvg0Q0EcyKNE5eygTwIZnz/Ry4PN1ksLB+EezXngUesBrhRoZbcAsS9KUB5dAzgM7LHw70jGo3PdsUxaPiN59ORG8LfCnFlK1bcp/59Sdvnj74tF+vKV8exvjO+FOt58UuPvC3yNbKvfrpL2n23nGfyhVyf87PHfI+rEuujOweMjTStD3p3KN9L/vNeDnNqxsX7TT24cTBZ+U2lK0LvVE+PVDcbOWuDD8RqNlkGHtGXZZPoD2yNdxqxkfs1xrrK+lj+p+c5E7DODD0VGd4MGlsCzTaW+MTNL0hK7bHu3HcrgDlqFkEwxVUVrlftHWW43htCwY3EWVDIZQHB0OPtVCLPUirFQcpnCGYwTgFtYAGvQATgbcoRDVhw3JMYZtRiiMtmqlSpJNCixba0W12CTs9RB+DnfSGPlmE4haVdW+lg/k2qjEH47jiWm1P+UgsTDlaW2SnEzAm62U522ltmGyMGtJg/9J5X4Bqi9aw+j+HOp14YXq+JpSrH+IMH9WKxc7HQscks/my9icCWmhBINu1N9e+82T9M+KuyPaJk4rx7smFP50hQlO2/iJihebZ3R07srT/ZOvq3P0B/fho9APFxaHvdbVpd5/VYU7e+WKug0Zlcx27M0ObTqmr2Z7/2IFL5i451Lsloh8Q0V1gbv/SoExFyVkPV2iqtmbB1YiBnkJUBXoB3K7VpFJp695ob5VrrdxXFlxuey8/wSD0DLAcBLZqaXAnwsovngBr5nfK3wWwmVsDM6V9FFwOd4kQQgPHp4wnoplCiJyM3t4CZh47D6y5v0eeKwZmJzsWnJnxfki2MPkfrvLst0Lu9wpccpWnwBOE9eDJifo/HwDwnDzPseBUUB8DAL6gHmBQ9KmCC5O8DI4M3QyXTrQAFpIPgQcSb8T2b8D5lhVgk7kGYBQR3Q8eOIYS0S5wvuY8sLaufNfj4abA3ABXUO/s41ZLA0q+IL/VQKn8gw5cH7tX6G8BD8q/BXAtEW1EPzDtu+f97Jhjn7/hO+ZXWmvX1gVviN4beS6bKDum8dhIa7jTmFM5v/hSZGtm/Iwl5i/z14XeU78itryijT7yZ8punfhBkRANsX3RAo2evDT7cOHK4OWdzwd/PCiUO29lItAZ6tZnVi3INyY2RZ4Nn2cO2ntQW5/o0t67WnO6wgVjQvJY267aFliinWYvyq7Wn4uFhaEdQ461B63BAhmJtJ5vM2AH2zGuAaKgZVAWrNQC0XYtk404I+kgwmnSipouglqYSC9qJoKkw+H0LMcWlrBImGGtDN3URJWOGXO0cO4gdVsplNllGGnvxfrAOG1mvkhacTvZeqVTY8WpPJ219aGkJXODxfJjoCeKYWdX9wZdtEyxzxLPBF5InGh+uCMf2jpsfyGiTQ/Vd603c/WzxYfE/aHVQ2fkL2nVg7893TKGtzXmNnStNd6Tnxax9gzKTx6xy/wcXR/9VntH6OEFrYXh7a3Zjd1b6OT8uOj2dWfEbtHv0HdPn1R8KnNpenJ1OrOvfEV+UC5hbUjvXTYmFbr2+k89sKcfr/UmMBFHEm83cytfs+K29273FooBegptL8rRsywl0LP9RtAz5iLs2a9dXrMIzs/uhEt0oq6lioQIsParuMGXgS1akNsvAU8Q4uA+fQyA2dKythgs5G/p5f4hr6vSNW0Af5TLp4EtVKvkeU6Dy0VeBPC0XF4Dlz9hKoD5gutLxz3/dRWAjxDRYgDThRCHS53z8Q7BF9QDD97iIXPBg4/ya10Knt3HwGQH9WAfdBPYNH0ieGB5ESzULbDZ/ENwo9PHgAVnCDwgeU2Fqub0V8GCHHCDZICeg2RphSJF+FCarqai14GeqTAB8IAWk/9vqkwFOSzOeu/mZfbfM5f/0vjesk8OrjK/9FgImyZeEi5z6uKUGBwLj1pG94U+nqU13elvh35Mfysm4hXm/EDGej07t/qcwraydbFViVkBc1Mx8+ngQ4a1LxRuqr0kR+Z6ozOqBUaMW5Vflpkf+YT1lPV4JEZBOl43i+utbDgYHDJsi7mrY2TgMlpqOS2G3l452xkUjOn79XZRFx4LvT1P+8JFrbYtoJuii4qGhmisU+RyQaqhNoplQbZmI6hHHOgmTASIhEOOBmjCIktYwrHClESn1qRVadW27RhmC1JWVqt04tpIs56KiagzIa+hPdYmDG24Hi06or11hDGoqkv82T5JaxxrO0MOrtTr883OZGu4MSm1y9LGBENduUnF5+aLcG3zWnNHaqc2pzAuVNWay8cn2ME7rQ9qQ6pz+YrmP4a08MJga9fWTGH/Cc4nzZ/GumYM1f+aPT9rTigWK5ofDoXD58aXNz0RODE1p2jsjaXnD3k9e0/iQuuS1pjx+DmOqNn74x/d/Lsf3zrrh1cdjm2sSkZ3A+wG6S3/WVGBqklkb/nRb51SfpcGdupwqT7VZNFLsWuj5yTSywdQKa9ZAEd2x8BtXBW5UZTCSqjNg+szvwBuUGcE3FcVR/iTcM3i90ktdjSAc4hoFxEtQ8+60CrgFJCxJZLT+wvgSftdYEtZA5gaNC6vs0YGoc0Cl8q8W97/n6Wr4WwAISnkG8C53Z8A8BoRrYCPAQFfUB8FeKMsiegcFVAlZ7JPgQelADhAa5qkAATYj+Z9Z+PA9KPzwbmRWbBGPR/sY1NRqTnwbDkDV5N4Eey7bgJrtSrYS1UA6ovBqbdlgNNRev27eHsajfKjh8Em8ufBGvyzAEBE1xHR1TgE9t5xTtux/7vhU5e9QD/aOvWzbfns47n5Qy+xX42vDmFUd3JN87GxLxZ/L74xJJK+8XEq7BhzZrTasONbIm3WuCmvZP5QvDJ0XucrkXsGBbIfeNlwmpOV0enlswtvBndgV7I2ZNVZuVODS8NTN2hO/bCFdk2wLLg1cKDYloyFrAZhVYfqAjO3kt0ZrzKGR0bb2egBY5M+3Zmc362tjRiOTiMh7GaRNiwKRVJaMRvQhJ5FRQqwyEZQC5OmFzVTGMTBZMQatWOSLgIoE910gKq0GsvWNKtFQIs7ZXZIlBe7gaRuDM1HadNIaGFRTgdzeynXNo5m6m/imcB87ZRiDkZuNVFgIg3OB5zmhsnG2Kp9xR85F4fnBHKFaOeLhhaarQey6VzDrrmRS4xHxbPlCwrXtRYjvzvd1Ia3NWY3dW3U31OYXNayY4q9oHJ5+ieRS8StzbmyOy8V0anbH7HS2piUkerI5vbOF1fn7w8Zx4UTV+K2PU83Hrh20YrNjx/q3cl3bANY6lmlBGZpRPi5Jb+VhlsKFf+g2ldp4KMyXau26PWFK1O4ap8qcMwbGOkt1KFSGtWEMwgWqlRyjNLUIc+fBfPwW+Ag0mZwLMqdRPQ6mE1wP5hytBPMTDhDsp5p4AyTdnneMeCsk1fAFrAvgYXxx8BshXkAeZnSdapcByHEdeDx4KdCiDvk9QtyomABuF6e+4twKVF9HGX8VwtqIhJE9DvPb4OIWojo6cMcdw0R/eSfuLRORE8T0WlgMn1vQNUPpO96AjjQ7CUiGgw2//0SboR2JVijXg6eSX8OPFB0gOlMXwb7tK+R510J7tTeAcgCC+rd4ElBE3ig9DKQHUo4ezWRPovNe9AbN/MwMKnDEAB1RPR9IcTdQojf9uN8uP7Rzb/pCHZ9YlbF3E3LwnXdU2b8LfUdcWthyMZ9oVMizyf0ncFw5+CLC/nc892zBr9X7ElsKHstPlezNhdStwR+g12dkbJ0xVlWsbCsUF42JlY+4k37UbrCnNG6JfZkuZY/bW1ATwW6jUnJWcVUYldoqbGoOLTtQGB53LFn7AkaeTSLwZGReqRyj9jqTNHm2ptRpwV1MzQausjq3XoB3cE4IWs7qUARVSk4DlkU1MIE3STb0aCTI2wNxBq1iYDQRVykRbueQI1laXBadNIq9TI7QJlMuQgnTbHbGWHvqxVUlmm1G3P1WnlhiDXLWq23VAw2T06RsW5M3opghLYvtRnmwcnO2c6fQxuqJucu7rDDz88qOMlC1Fzbviw+MTuxcHxmja1PCcfuL15iaSMKuerGxyKByGnh+o51mUDzrPz7C78Pi5mJxFeKnxbn692p3VUbs0l7JL3e+lL89Py08i3rzgx8Vf/6L+tPnXo1FnftOWwj4IlqDqyFKl+xapdKY1aCECW/kyXtyFtAQ61Xfmivv7r0PLvhxkxk0dPao6piAW4k+Ga4OdAhee/eXHCVgpUpuZ4ygwuwxlrrucYK8GTZAk+wzwOTiXwZPLH+qfz9W3l/28FBaA64wtXvwNr01WBtPAnmD6+R/ysoo8lfAI8XyorQDuCjUtP2Mr4thDt5V8WFfAwA/FcLanCnOobcAulngDvTO4FKMMXfeUKIXv3AgivXPA8O8iiDp6SkEKITbsH5G+GmhwwGC+sp4JmxYjfzaioCrHV3gDu4CvCqAA9Aczz7qmuWmhNV2pU3SEedW333VkhBbfNq1yr/+psAvkFEi4noC0T0WSLaQlwHt0/c+Osbd05IzPp4pnLzA8/FzsjmtojMvfr3O28eXJn/yAuxcP2QieVjItWBNeF9mYlTXsk8UrwiurBtZfwPlchf81cnt69mVnxMdLi+Org7nahtCB1oGmx8QXsk86qIRIqxkxyr+KZtRWKR6uGb828UZ4Uusl5xXgxHCYFjyDbrnK6go1VU1VsdXQl9vrbJLmshSiXG2MlAGdop7bTqgwVlbXTpNlWkhW6TqQe0oK5pJjlCgwEHDoE0x4bpWFoQhog7aThB3am0CPlATmhakkK2oEyqyiiLZ2mVMynQPViIio4tRruZFiPsqsCwbItDQwOhzuKo4uvHIDS4vc7andlpTLZqtQnp3UVtTCi2snhifuN0oY3e90w4TZWZcYUKY0/dCdGF0ZczD4TOcr7Ykk78fmFB1LQ3premttFJhYnJ3VvmBS+OPJZeMnhuemFHGT1wtohP3fzT8kDs/OCbLc+vPrf79Ms/ftrzdzedOvOQqVcliIBZuFT7UvzZ3pKs5Pnt5eEuzWvuDUoIAz0Fu8qNfo9nvTJVewW8Ol5tmyKPUbEXCbjR6Jb8JDz7q3t4CtwPVIGNKHhioIPTKavl/35EXv/jYK32MrDg3gc2uTue41eAGQR1AH+V48TfAKwVQsyWFrirwHWtZ0tt+QBc/7cFVg6mg7XmDwGAEOI3YH/+xWDr1mNEdChXg493CP/tghrgBqnMa1eCZ6gAACI6QaYxvElEy4lokue4YUT0VyLaQUTf9RzzcyJaTUSbiOh2z/qziGirpAEMgoXhhQD2E9F9RLQSHAU6Te6/goimgYXxZHCh+eXgjhoioqvAZjIBFtSTwJ05DA7OGSI/14EHxbM8967J8wwHp6LcBDabaXi771mhNKo7BjeYDeh9UOyLMtQ7AHvx/8DBa7eBB5Vb4XKhHxK1317g3Hjzz+/7I11xzfHN69fvShwInvUK5esmXttZzD6bm1z1nujB5MbyV6Ink72l0PWNwL3WK2YsGdDn6YXi8u5J5XONVPnWsqcD5+cCdd1OIrIjvnA15RqGnawNCZYFtwQO5IzKVDjTGLAv1Jehol4LtA6eUyzTRbDB6DLtmB0y28kere0LDGsipKJDjIpgBXVR2mjWqzU9bxqdhqNF87omUIRDBM2wYDs6M5NpIGIfNQWFgbjIEII6KixNtCTJDiCGjNlpFTODUKvtt9ZokzDFKjrB/HbSjOFicDGCtrYRVFHV7TzhnByKVJiFqtZXw7Y+vFhbLNMONEwJTEjuzP4cF0Qvz6bQEd6SDwVmx7d3rhTxjsnpC4pPRq2pycgLhdNT7ROs4rD9j8aDkTNiOztWZCs7julalHsZxrRQ4lrzC4lvdnToD57S3TBxz7Lbr/z1nddO+9Z7dx3q3RDRRTLlR0jTbRQuEY4SwL0JXO+63oLEgL7bmNcU3tu5veUsVclY7+RR82xLw2UCXO3ZJ+hZvh2ucFeR6haYp2AHXIpSJdDVtf5HLj8Kl9xoE3gsqgRPDjJg69l6cKnNGnDMiQmuG60mO95nlARwUAhhEtGp6Blr4kUKkhqYiDQwd/jL4P6XRO81AHy8w/AFNfuFriCiMDgg6nXPtq0AFgghjgPwNbDGpzATnBYxHVxpRlEF3iqEmCPPdQoRzZDnvgccDDIb3Kk6wCkatwJ4SQhxAjhq+zxiUv4/ALgc3PmiAGpkwQ8BJme4B2zWVqQLP4ebvtIAt5TdWLluKtyqW14ToxLO2+HO/A+F3pjHvOtLq3X1hd6Y3Crh5l1XgK0DEwB8or9R4U2nzmx8/I6bbryrsvxLc+uGt7fGtNjUxHRzeWhHx/gpy3KPmu+Pz21dm3yu3LSueR5dO8ecrZdTLlkXai+MGbc6u7SwMHFxcYl2b0UsM29rNJrRW7VJyTn5g+H90dcC8yy9ISs6Iu3BeZuR74hXh4dHRlmNWquxPTgBWltBNIVzNLkeZkEvahXBISZFO6iRhls1dis1BnRLQxzCydq2BjJ007EdjXRI07djwXJMCsLQ4k6aREinCkvXmsuh6SKqdRVbDTM1mMaJHcZmYwxm5wvBTPCgbWi1wXyxo9jdOjowU1trv2AcT+ems4H26P5CwJgcbcrsMHMHJ4lznT9F66trMyenAtqj79Giw1q2pPdk9orji2OTrfvGm1Mrt6Xu0i6NfO1gV+KRBfni0I7Grrr0LnFiYWz5tk0LE5/Uf2rvHjehbWtmwUMzRqYuPfPFn//x8G8EAE8yX4MrpErbCuDGTvQmnG24ZShL0ZeQ10r2sTzLAGvWqrJVqTZfen4VOFYNV3DlwSZkgPvjTfI/KGGbBgvBL4NpRFV+tZoEKAKhhDzuTM//mAqO0g6AtelWzzYbPO78GG6AWmlKG8CcDHOkeftq8FjWGx4G8EUiehPc134nj3kTwI+k5c7HUcZ/vaAWQqwHm3+vhBthqpAE8KgUEj+A1HYlXhRCdAkh8mD/lZqxXi615jfh1nudDGC3EGKHrClrgjviCeBO9GUZdXkLWECtBXAOWFAfBx4clhDRS2ABnAUX8VDaxFIwicL1YB9WBbisncolbZTfFeid5tMCC8XukvXKf1jqEyyldPTicAJawZsL6x2AVc6qt7jBeADjiOgzh4sfUFh27ea/r5v5lUut3Kt3DiufUeyu2Fy+JHKq42zJd3zP+EX+kWBZWU3X+ETO2VKYVXVaaku4LlYXHxWxdlnd1+tPigOpYKKz6pS8VXjTNMLl8UHDtuSXYhHNzW8I/aUslJu8PxQpoMkZHp0gtGR9YB3NKlRnW0NbImSPOEhBE92UDA42jGgbHcBw1NoH6YBhgChBQmSFTQK6bgpHaNDhCDZ9W2TBopAI6HGR0kRIM6JWgJrLEQjZjtNltukRp8wa5ew1rLKQOT6v0ZZaEiFRjsZsXdDIDCvOsV8PpaqS+VkZXVsynQLJXD67o3tDbJI1whmb3VfQxgQTfzDPsMRQMzuk8S9leniukck0dnU3ztA+ZN9XkZ4wyN5WmN1ZN9URI/Y+kgxGzyrb1La0MCo1rW1Ma9OSiWP3fuSabzz63Y/evL9ftJPSH10AW4tK06m8bSWMt2uFCqrspPdYVQ/aizxcXnyvz9pLLapcQClwAJjyKbfL7xa4vmcBJhRSwWMxsLAGuI3G5T6D5fGKoEQDa9KKKyAIngifLc+VAisEWbgVt94P7n9/kdd4Fhx41g0uO7kMsrCOEGKVEOJEMMPhiTKVcy04khxyn7c4GYQQHxFCTFFsiEKI0UKIVrn8qhBiqhDiOCHENiHEyfKYYwSXt/QxAPBfL6glngLXdH2oZP3XAbwsie3PR8+Zqzf1xAanPowBp0ucJoSYgZ71Xhcoxh+4JrNzwYPF76UfyQRQLwPJGuW2c8Cz6nPBnXc4mIzgNLhcwvPAkZ0rwJ38DXCOJsn7vBA8QJUGuSiNQAMPNoPgzvyB3rVrVa6vP+gP/7nX5+gNBlKMUQ5Y0w6ArQ9DzAPsAAAgAElEQVTTialHDxu89um7Fzmfe+i3Dz0eWXXe6DFv/vSJ4kXmjJbNVasSGVz2Ejp3TLgiaxS3JrKRYHzoyLXpR7QP5Ic0Nia2xNP6+cvR1TB0bmhwIBbZEjiQrhyy12hpqwi+X1uaWa2Hw8XoMXDMOlMEI6FE1f7Cdmdi8AR7M1aHw7ZBwzRhNxU1PWSEYx1OixgUrHVa0GzoGrQygpODRYCuW8JxNNKhylxasBybgjA03YZDIWgdKLM6k0A43251m11U6cTEcKseTnkwEC2W2VtHUags01xoyjcYI50qjCzstzE0GN1kTc1vnSj0mgOvhnOIpccWK8MN9VOMKbGt3Q9o7w19sqM7tnJiKhWzKu11HcvKZxcnaHpruHPQsC7nf52rK/6ntSP2xLx8dkhHY/uefMfqmfmaG9///pe/+PKiD+453HMnIluauVVhjRBcs29fPmXv+z8U1PGKjMR7nA6XXQzgNl6ES7qjNFiA+0kB3Ja74bKaGXKdiqP4OLjt7ZP7ROW5/gbux6pfjZPHz5X/8wKwIA+Bo6qngYNBo/K67wNA0kq2Aiy0Y2AX1QZw9PY8cFGSe+X5ysEKg5oA/VCxjgH4eQlNsY//IPiCmnEfgNuFEBtK1ifhBpdd04/zJMAz9C5J13e2XL8V3JkvkUKfAIwSQrSDO+GXiehCuW9Uatdng9/Pa+DI6FcALAJ39OXgQUlV2doMDoQ7SZ57Plx2omZwUFkI7ONSwtNbrk8NZJrncygcqdZ8uHMdqqqWCvBR5s/aQ+zbKxYvXpy/6KIV9zqvZc7+vP7YD38VS6Rn7hlUlTI6AtMr53euDNTlYjWNyYbWIdEb6MnUvRVl1rT9yWQOjfbk5PGZfcGG2ObQVIMa8tk5+vrY6N1ELdVzcgGRih0wUmZFRSO6UnHjJNqY3w8jXAyPEo59UEsbFsVinWa2ENFGac1WO+kBR0+QEDnNIqHpuglHEGvUGkhzbA0QFBSGZtkBRw8CB0W56EoIimQPaikzTZVOPBQowtSTZGwQY8yGYQ5VdmwNZB0qDrcqIt0dNVZZZdb5o70gPkMUcuHsm6SHpkc7cvXpzMFJ2vnOE4muYYNyNdnK/DPzUD5m71+MvDakc0ghZO3bOafyGvwq0jJqWFc+N76jbrq1evyO39z0uQfvvmHi989d359nLdOuems/Jg6dA90bBFwNWFmieouFUFCat0IL2AStYinUMXmwsOyCK8DVRwWLCTDN7fHy+DHyXoJgjfh4uIx+io2sCBbgyme8D1ITJ6IC3II7j8lrq3s9Djw5+CK4LwwDW8neAFvVTgIrEw4OzzrWA0R0YX+Y/3wMbPiCGoAQol4I8aNeNn0XTJj/JvoxyIg+6r1K83gBwDPSLL4E3HkXgk1f7XDrNVeC/divgwea88CDR4sQ4hzwzPsZuAQlAmx2D4PN4aowgBrgRoH9UO3giYeqZSvAg5iKpO0Gm/xKNW949gfenuf6r4BKESk1ZXppIIPgwDcN/J/2AQARLSGiOegH9t5+dn7R15f+6q4f4pz6EWfdbudX7K2Oja9C1bbw08aFXXpdOnNm4O+JWL0Raa45vdsuvOFEIoPLk9U7zBfozGxFW1t8fcxyFmxCtqusJj4sUmvt01utbCQYsdthztG2G4MOalpXcmxBF/lwt14QkUi3UcwGaBQ120YeWjGYtCEKhkWOpukWsUbtwCZAcywCdNsQGiwraGshQU2ikjJl0KK55qDQosWkE9YymXInXFaklc7kcJVh56OprUHNGOVETZhtLaOiM7T1+WWBGdb5qVx83RgrF7Er7R3dbybGWcPzI7MHstooI/kz6wJjpp7v0PJrnGBwbuWG9lcCY/Jj20enGtorRmde+aD51U88dt22G4/bsHFdf56t1KK96UreKlWAGw19qElZb1kC3oCtt7IeSqDWecczE+wbVrWp1WQPYNrNkLzHHFhgKlYzr9A+yXN9r6k7BtdXrXzOqv60Mo0bYPfT/fK3AzdS/L1gd9vLRPQCuF+2AigTQlSDhfkpYD90LThVayZ4sjBWnq8v1rG3IIPMLkQvtal9vLvwXy2o+6iItURy60JwTdeJ0n9zmyTEhxDifiHEDZ5jzhNCLJHLvdZ7BWBLnu0TwDPy78j1MwGcKoRQqR4EFqZTATwoebp/AVez986klSlxENgn9kuwCd+Gy8b0jPw9SK5rgztgKdNdi9yuhPyhgn1KzeH9MW8fytzp3a6h575Uso/6bQEIE9FssKnx40T0QfQTU7ZusS558quP3fzQA5dvCjZ8onbE5qVLzFOjs9Obyp5KGulLljvpA9XHxQcFYtFtgabummHb7Lr8+OR54jXzqbJYfuyBUKIgmu3a2KRCV7A1tlmfamlteZuMzvDYRhRT8RFGMpBAG6UKFDSDdo5ELbVo0QyhEEraEJZuaY7QdYuEIE3nqG+dhKWBdBEUumZZQdKDjtYoBhkxcsxAoUUjvdwps4OUSg0KDTZa82sw0ZidL5CpNVm6MTLWmt9fKHbV2nOd5WWFQfHC6FzEWjKDkkNa1xbbzWxuojkk2dAw2Zge3tTxVOBk+lhHuupP84Dqjj3tDYX2+inFoX9Yt/bsyzacefZte7597o7+PEvJLrZWvjsv9aa3kpUXh4oi7s0C0+5Z9hbd6K2dKDISdX0Vze0NxAJcs3crXJaxPFxugXq4LpmUXN8M1//8V3kswC6p++Q+BjgNSl2vDUzlS+DI72awr/qg3L4A7NZqAk8Y/peIdsB1LRHc3G0HbBHzmrdXSlfax+S11cT1LuLSu7eATebfk263cTLlcTMRrSeih+HjXYH/akH9DiMiB7TVYG3wV3L9SiHEbrmck59RYG33RslW1g32OQMsWB8iorFyHw3cIZeBtW/F8a2iPNvldhuskZZ5tv8EnA6lauQW0bNNeCkXe4ssBd4+uPYWbKYG0r60KbOP9aXnKPVl3wXWPq4BB9wcMS79xkdfu+Ti5Z+36qz3fkh/4Sd/jsSbhrcPqSw4e4uTyo/vrtMbwy3RioTVaGcu15eae+xAMlc2w7TN7flkqDoeKW/AOppdiKSy0bqwY0/eL8x8MBypCA6yO7S01qZXEmWtwhB0BmMZ0orBhAhqASrCsjXN1hyHSOupUQtDaLDMEBkBC42iMlBt2ZZhtpKmVemOXTRzqarAGOwSdUatMytXiNYNo0JIJERDdmdsqFOZG2/utMXQUHyJfVw+NdTOVze/Wq6HplMh397ZdXBi8HzxRGVhRMJsLEw+sGeS8/fxOx+/LZT40CUzvnv+zxcvXtxx+KcmXwKbuV8Ba3rA26tU9Ta+iH4se9FbTWl1/tLjCG5pSu/+B9ETyjo2BazlCriTDAMs5L0sZQTWuFV5ywvAsSIAW8duhmteV75qgC1canIwRh4zFpxiFYJL+FMDjjFRzyws168B+7KvlAxjm8BpYAD3mQfBE/8ggFoielbeQ1Bw6d07wCbzL0oSpZ3gKPTjZAzNdfDxroAvqN855DwVsz4jhFAm5Az1LNyugyM4vwK3PN6FAM4iotPhCrUfgclQMmAz2dfAg04K7LOeDn6/I8G+LjUA1IAHj8kAPgUeQE6S24PgAUrdm6qnC8+6Ut+g0lq89x9F7yglg1AIle54GCitfz548hEEcDoRFb2a9ZGYxes/vbD94q8/86tnP7nlssbhp17mmDsei4eGpCJVu7WXtDM79MaslgzUJ6dvp3xz9Zw87INlrUYOVVX70zvE+MhMe7u+OhLKjWoRURMpqggNLaQpF27Rq4kylkNaNpBMwykGyihAASqQ6WiarUEQ6eTA0aBpwtJAhmNAI9MMaRHKm82o0IbaNoToBGmVkZTZbhazlTRW7IhY8VBubEGjDaMQLsscyBzMN+mj7EHxTHdVLl6Rd/7oLCg/M5MtdkQPdgf1cfEd3WvKxpm17dXdnUujw63vX2PectET12/90nHrli/79N2LDmf1UM80TUS3EtEm+Q6mwp3E9Wc86Su+oa/1pcK/P8d53VQ63ACyA+B2rCxO3mPXg9n8FPuZ6mc1YG1Y+bg3yHt6A6yVq1xwAdbKVU75C/KjgSfaqv9EwdY0B0zfuUF+Kw39JXneKrDZ3gSwRboVbgGnUKn/9R3wxP8YABXSNWaB3Wh9YT2AB2U/6Y2K1ccAhC+oBxZ0sNA6Gzx7XgbuuPeAy1TeBu7oUbAWvBNsSlSDSBfYLz4O7oBxMjhaXA0mKkXGO3uPwRW4yhcI9PRHq1QTAR5cANacLby9HanB9VBm8SMZsPsSIgQ3Sl0Fw90qCWrK5D6HrYNcioue+p+tNz/4szunfe/c84cOrbtyJ8Y/MrWwe+fzZaGOBZucYldZbbI6NAT79LZUsrw5kkpFQydpmzJrwyEj4AwKOk5Lrjw4WKNwl95ItQXK2Ua34WBQtyiYgbgR1AOa1KgNxyFNBpNBcywiGCLg6JpphYwYMnYzVWK4aempqCjqFKeuYqsWsmL5Uc6egEgGtYxdmd05AqHK9i0Bm8rSQ62yQGvLyNhUbVN2bWBi4ZxUvuL5WVpqcNv2p5qL6dvmWRPfd/FFr312x9mLntzz7XMPlWbnPmQuQ3mT1KBjAL4Bnuipd7VcfvdlGenqY31/ghK9bbC/zGfe/6VS/AC3PrRqLzvhtp9qsEkb4FRH1QdeA8ebqNiNU+R9jwIHkm2Uv98EW7iuA//fH4Kf1SawEA567msPWBjfJH/b4NSqHHjiaYDdWCeCXVdxMJ3oTgCjiehmuIF1Nngi8Gci2gO2BmSI6HPSLP4+SEInIhoNN57lLgBNxMU7fAxw+PRwAwRE9B7wjH+IEGInEX0Y7H+dBRa6AXAk6AJwB30JHAWuzGcHwcEzV4EHgSlwfdQXwOUiVpW2BNzI0ybwQBWS+ynBq3JAlZBX/mlVEUhpzkpDUVDHPww3SvVQ6Ct/VqEvX7XXHO5lkpoA1mZmArieiGaCU+COOKjm8suX7rgc2IFF+Nn03/ws/qO0Nb9etM0eHh0/ebXWPt4MVkTQbKfnaZudJ2w9mYuMNB3rgBkxjk0EIx3UgGkWFex4R9TRBnXDseLhSFQEqUiWKNNsXQhSZS41cmyADLBGHQ6UIVXYRVVarWWF28oorSMa7TJbokkxJj3Ybg475UZ83b6xXWZyRzHRtS2uD1+Uyptd3dn2UebJeGXzqtpjV2/cd/yKH9z1zLYj/d8Knihub7sofV8nye++yHKSnmXvefqCtz15XS4ZSBatEpTej9ei4w1IU8cqYe1lGhwKN27kW2BBqIMnuk/JYwSYqITAaWCVYIuVLb//CvYhJ+Qxebi+epXL/SNwaqW3vwTA0d1RMPfCa/Jefiiveys4WExZkIpgE3YH2N31TMnzmAzO/54Lrn19PhEdB/axTwBzRmwCC/gPgCcFPgYwfEH9DqGvwDUwkYkJnlEvlAQsEEL8RuZlp4UQ3yeiJQAMIYQuzWD/A9Zs9oFnyeXgGXkUPGDUgFNI3gt3IHsQTKLwPXkLKfCAMxSu1pqDS6dYBneAWQIeYAg8QKj6wEBPjdeEO2Bf3s/H0990r/5gqjzfCeD/cC84Zealty7GmsXTMlWu39jw4Q1pfBjPn8ouByxZvDiU1cbMoLQ1bRC6p9Uc1Ed1lU8oF3ZdPKfZRizemW5CDVXY3YFmQ89XpIDOMjKCFLZTsOAQdAgIDQ4EEZGwABjQAGGZQb0M3SKvD7cHW46xtRxUbhfz3XZHtNqZrluFSCaQEIllzvTC3NyGTV3hxn1aYOzWde1L3vjSD35eDwCfXwQwA+WRQ7pjVK6yer9KyHrZwHqzqBwKR2rF87YNr5AuwHWZHKr95OCWc1UavxLc3nZ7ECxgw2CzswCbpPNgbfZUsEA7HSwoTbCmrII/jwdwBVyr1AJw/ekpYC28AawZHwvWrMMAHpD718jla+S2GWCNNwCm1b0TLGSXAbhNCPEUEd0DNoU/AraueTETwBNCiAwRPSDv489gciVTXovAfboaPgY8fEE9MGCCzYcfBfN29wVVPtCBm44RBqeRvQ9skr4IPJPeDR5s3gQLLYC5wb1kJUPluhGedVFwJ1aFAxTOkN/eXFMFbzsK9LFeoVT77g2H0rAPJ9S921vBE5EzAJxBRB8FR+KefJhz9AuLFy8uAFj1tUVYBWzFQwB+et1LJDq3DMtqxbGGURguQMOq0T60Tdfj1aZIOigWglpEM2FpFgUARwhNWnTJsYnIIFtYpm2GUYXWtAjrLWWWYe4ZQi0Ldu9tPRCxW4aK8sZ1B8fsvnjcH3f94Jt3ZoE7gBsUmfsV/9B/8WjOebw9cFC5GHoL5jLQv8j/I4H3On1p4MFe1vXWblTQVjPczAfAnXBG4BKytIA1Y8CdjNbB9RWfBA4Is8ECdDE4KPN4cNDmerDbqhM8ic4B+BOY3vcHYFO4ohDOy32uAQvLe8DFMSaCTehvAPiMEKKZiM4HcLcQ4m8AQES6EOI26Wc+V7GMEdFnwO19IYCdRDRVCPEqcQ3qFrBlbqcsxgEi+gJ8Lu93BXxBPTDggLXPF4noq0KIb/axn5cPWb27anBAmKqkpWbMt4AHuMlwB7qb4AbWWODBazTYpBgCD2JKg47K67TBzUUF+vYh/6tJUPqDw5lRlbag7i8MHmjXA+gkIgdM2bgKTBhRBv6/XWDrxhHzHHNQ1qIGAA0n4iJmyVkEANdxbLAHL770Yw2E4D4xxBhl7keo2O1ogVHmpO+fZ07CebzTIgBoQGmS/wl435HeWq+QmrOanAGukFbkHgo5uIN6J9wIaKB/7/QfRV/vt7SN9NUG1fGD4cZZqL5TCe5TBG4rKjrcAZuoPw/uU3G4bpzdYEGoCIpGgCfIMQB/EUIUiWg+eFK9UZ5nHfh5hsHa7Xqw6XkNWGt/FuwH/xP4uZaDXV4PENHZYIvQX4hom7zOQ0Q0BbKghjRrXw/u2wvlPb8A4E9EtBc8ef9QH8/Rx7sAvqAeIBBCZInoXAB/J6JmIcSvDnuQi+PAwqYCTJAwCZwLOgY8sKjC8/eC05hi4Bq3fwGzJAXAg8YMeT41ILeBI2EVfWoKrDmMQk/NuFTbUlCm+CMR5EeC/ppRS68dg2tGPQesEQ0G/79qcNDOv4PYpQdOW7TTaQTywHx8AgA+6Zo+/l2QtJ4WOJ+3Fj0j8QFXkJW+T6/mVY5/Dw7XTvqamPV2nCqAodZ3gE3apSl+almHW1NdB1u3ysCT2AI4svp1cNt/HixolS98Ifh5fpmIPgKXRW2sXI6C+6YOFtzPldyrAY7e/hZYWHfLa04Ea+M18tjJ4H59sbyPDrA53ABP1A1wxPeD4P56P7iffh9siv8MgBFE9LAQ4h8zvfg4OhBC+J+j/AH7odXyCLBwvQBsWvuCXL8EwBy5PAjAHnUsmOzEBnfcHDjyVPF2p+W6FLjzqyIEBXAOrJDH/i/cwgTKNKcCzhzP8ka53FSyr+X5/W77KFKMr4IDebrAPsVN8lkuAZclvR/ApUe7vRxBu6oCp/qp/1lKlznQPs6/6Nje/mdHH+v/Cjcmw7u+AO43KrNB0Y06YDNy0XPdrFy24PYbx3NN23Pth+S7WQueHD8mt68FcAM4kvyAPGcBHCFeL8/9G7DlLQEOMLsNbM7eDRbSewAMkue/H562Ks8bksvlR7tt+p8j+/jpWe8giOh+Irq0dL3wBJoJIfYLIcYIIZ4SQiwWkmhfCLFQCLFaLrcKyZImcRbYF30n2Hz3BfAsfp9nHyVgHwUXlG8G13nuhjsAqeheL3ajp1l0t1xOgAcloGeJwNLCC97lgQp173eAU2Ji4AlNFKzRDAdwN3iQ/D0RNRJRCxGddzRuthRENJqINhLRECJyPAUxWsHBS32hv+lO/wzeyfevruW1FKrUsDjeXlMd4EjqXeA23gZX4Kp0KsVSpkpdzgZboxR5jyOXM/Ia3eBJbBFu6lYj2GpjATiHiGrksZPA7qg0WOMeBxbG04QQUbAWXCE/BC7SEQKX270KPLGsBfCsEOJwOdFHnD9NRBcQ0Zf7s6/cP05EvyCinUS0RvIYzD3MMZ8loi1E9CARhYjoBcmi9v7+XreP814j+8HpnnUXynVvG4MHOnxB/S4BMbQ+fit2qMXgVK2x4Epgt5ScZiWAz4H90hVgbfFy8MD2WXAazVK5r/KHT/ccT/JYATdtS5kYvfuo394KY+8WKJP+BLgBe+PBA3QE7CaoAT+/C4hoOzHPtUVEKSJ6hohWSOHZQkRdcuDqOtyg1RvkuTcq4dvbByxopoEFhHr2Xn8rwO+s1Dz8TvT/f4XLoz/BasU+rqVSw/oq6BECB1WqZQJbU1Lg9z0CbiS3Dvb9fgpu3fRlkK4AwZz++8FtRIDbjwN+F6rm9R6w0AaATUKIerhV8A4AuBTA+4hojTy3BvZx5+R9LQS7aY4FT7Q1uEGmXpQ+i3PB0euzAKwi5gE/JKSycCSlLu8FW+UmCCFmg1PEDlfl7noAZwghrgK78CCYFOpQpC39xQb0jK68Evws33XwBfW/CUR0NTGf7jqZIqHwHiJaTkS7vDM7IvoiEa2Sx9wu140mom1E9Fvw7HxBye//BxaYPwYPIJ8G04LuA3CVp7FfBDaDzgLwqGA6wpfAprmvgQeVVWANQkWAKwamlz33boAFQtHz21ttS4C1EgU18HmRw8BGfwOjdHAA2gS45tavgjXyNWB3RCV44N0Kfmb71cFS+M4vPSkx85e3TKQGtxCDSi86teSwA73cXzVcky/QM+d8oKIv+tL+jFNedrveLDrebAdlFVI1rZWfXhH/VIOtRSqYThEEdYO130a4JEPz5fYoEXWBU6MS8jzTwAJ6OriAhppwfFPej+pHcfBkYSiYIvSXYO26C67vGeDUSgILw1+A+7MOt33EAfyOuG796QAGEdGLxIWANsn7ugXcLjdLC992qc2eTkSvEtEOIjoBeEsr/YlcHkJET8jxbF1p2yWiceBsk9uEEA4ACCF2CyGekds/J9v8RiK6Sa67W977X4joFgC/A3A8ubzks4loqdTOn1OWCLntr3L934loMnrH3wGcQEQBYmKX8WAXg7rnt8rlEtEc4hRYENFgIvobEW0ionuJaC/1o6zuvxVH2/b+n/gBd9DtcP1FlfL7frDpWQPn+9bJ9WeCO6diC3sanAA7GjyQnCj3K/0dl79vBgvr5WCubwFgtNwnDRYQV4CF5Ex5jTpw0FRELm8Dm++U6Vr5bdXvAtg3p3x4f/LsU4Dr47M9+/TmCy4eYvt/0qcNLutVQa77kXy3QXjiD0raTlo+p7xnWT2zjPx9dsm1nJLv/6bPP/LfVbBW6XlK13mLepgl11DL6+X5BHiS+6z87YCpfE0wW+Bm+f4OgK1Xj4HbwkRwINnvwJPjnXALg3xCfq/0jB8fkev2g8lXmsAWlRjY1dEIFsQnyWuuA5vYV8j/txFMpmLBpRleA2bwI3Ca55PyetcA+Ilc/gOAm+SyDiBZ0m4vAOdu9zYezoYbGR8HTxqOk9v2wB0nF4L5DQCe4CwHMFj+fj+A++Tyi2CtHeDJwUu9XPMasNJyJ5gU5iow98T9kL77kmvPAbBELv8EwFfk8lny3Q46mjLF16j/PVgE1lxbAUBw3WmFJ4UQjhBiM5joH2BBfSbYz/wGOLpTcfruFUKs8Bzv/Z0HD+IqN3gm2K+11bO/DjaNN4G15jvAHbwTwANCiBw4n3MCXGIIwPVXf13+DsAlORHyP6r2Y8DVDrwac6m/Wt1Pbyjd790I73+ohOsGUJrZDWATZBo8aNwhtYcFnuPU8/H6EVPyOwJ+5s/2cd1/R2T9QEd/2802uG4ARSWqjlfEJd5ztYLTotQ6pVWryRfAmm0ULOj2gKPBZ4A19iK4f2rgvpWQ57gJbCKeJ893LVh4dAL4PyHEOADfBpvTb5b34H3fKXBfHgSeGDSD+99IcGzKc0KIdiHEq2Dz+N/BykFY3vfp4LiL3UKIDYK1300AXhQsmTbAdfl4sUgeByGELYToixa2N5wMScAihEiDTfULDnPMJHCk/d+IixndBi48EgdbMR6V638BdkX1hYfBSsoVYHdgf+/3YQAQQvwVfVt63jH46VnvPLx+W6/P7FtCiF94dyRm0CqtOOX9PQ08A78EPEjcI4T4Wcn+l8P103QLWcKTuCqXKgYSBEc2bwWncCyQ51M5pIDrH9sBHlTWgRu0DhbO7eDAFu9gV1r4QAOb1/sq2vGfBIGegz+Bn1sALIRjAL4uhPhGyXHKhOtNm1ITJK/v32vq/U+ZcKtndqTIoaebRZ2nABaYZXAHc2WZUJMewBViQbAGbICF7ZNgwSbA/UyVgg3CrWMdlp9Nnr61BMDJQojVRJQWQlSTy4b3B7nPU2DN8LsAZgsh3hIGgslMBC+Kr3nWXyOP/QqAmUKIHtSwMgbCOz5cBfZnzxZCmMRc4CpP3jsOOZ7fqlznkWITgGOJyVj+FQQ4BH6m83qsJEoA6BRCzOzPSYQQK4loOoCsEGI7UY/m5WXV66s64IDAf0oHH2h4CcBlRFQFAERUeZj9nwNwrZwtgoiGE9Ehqf2I6DrwDPFm8Mz6A+h9xrgCbEYfeoh7uRIcaHYi3EFJtY3Pyu8aAJ8Ed6C43K4CeHaDBTmhpxD2DhpKE1GaYmln3oq+caQ5zUdLO++t0pNXWKs8dMX/3Fv/U35obxDYAc8ycOTVxgYKensvXsuBKpah9vUKE9HHMoGfp3re6ZJzes+h6E9J7ifA2uZ+sJbaATYdE9gcrcn9imC/chiulqyDU/luAle6O1LcC3aFrPIKaQ9+AuDD3gBEIrqYiIaAx4vPkJQ6xIQnvSEJ4KAU0qeCc6//UbwIDqIDEelE5OVvh+ASmqsB3O65r9EkuSEAXEhEUSKKgWNm/n6Y620DMJiI5slzBYhomhCiG8BuIrpMriciOlRmA8C86F/tZf0esE0bMPcAAATJSURBVFkeYGVH4VVI+mMiOhNvZ2J8x+EL6n8DhBCbwCbmpUS0DuwnOdT+z4OZiV4jog1g/1VvxQe8x9wthJgqj30EwKu9dXghRAvY13ULWKC/LZpSCHEqeMAaDR6INoIHrUfB1IYAD2qngIMx0uCAG1VFazLYx7MH7LNTKIIbvTq+GayRA67vT2GMZ7/SgLO+ij2o9LBSAXC0TMBes35vKTBB8DNrBt/jTWoy54HyfebgTnRK28I7kVb174BX41UoLUmZ9mz37qfykSG/vW6Vbs+5lU8f6Jnfn/Wcuwg2RRPYSnQveDDeAdckfr7c/gK4/X0FXPxijTxeMY39QxBCrJH3/es+tjeDLWHflwGkW8C8/SmwOyoAYD1xudGv93YOMPHJHDmmXI1DT4YPhxsBnCrPtQYcY1OKj4HdeXXElbvuB08U3pDLK8GkMfcKId481MUElwG+FMB35Bi6FmzyBthS8FG5fhNwaJo+IcRfhBAv97LpdgA/JKLV6Kk43A7gTPkfLgNP4lK9HP/O4Wg6yP3Pv+YDDko57V9wntngAI7NYIH7ONxgiz3oPfBiMTxBUeCBzwJ3ZKVprwVPRLrA5sNuuCU5X5D7LwYPol3gCcNOuEE7tmdZ5boW4Ab/eMlWUp5lb1CQd/mdCLrqjQBmGTgIb6O89wawCdP7DkqDyZT5tj/XPNL/tesdeA79uedDBSKmPcuqpKPav0F+HwC7FQRYoHfBDQRTRCOW59h6cLxGp9yek98b5Dbv+7oUnEWR9ZxzP7iy1f34BwlwwGmU2wFoR3v88D9vezchcAEkgGMJ1h71ezraN+B//omXxwEn28GBa0f9fjz3le5l3UK4EZ2VYP/ferBpfoZc74AF1FqwD3wPWGgrljXlCxcALlLXQs/o8yZ5XgGgXu5zHtzI9DxYcxLyGk3gCcPzcrBW+ynGqVLh0QauPralZH23vG8lGNQEYzlYgxby/jvkPTjggKW1ABZ4nx3c6Ht1D93grIBVYKGtBJESWHtLhIhXsFlw2eiKYK3wIFwNVe3XCJ6gbZfPrwB30lPv2TfnWaeep+k5j3pGKjfYgWvy7wILx91yW0Yu22BhuwpsotwAGZ3cW5sCC8/75fLjnv1/CICOdvvvR/+4Wr6ny472vfifXt/PBHBg7zrZJo8/6vd0tG/A//iff+YjhdQgsG98NYBZcn2Z/L1OCp57wMFbhzrXBWDz4PzD7Fc6424Bp7idLAXdZzz73iyF8WawKTJ6hP9vvvyPs/rYfp0895ny92L0tHCousVtYPfIP/Os3xIw8jl1gd0em6QAHxCDmv/xP/9pHxJCwIePdyuI6PdgM3sYwG+EEN/qZZ8nwAQSi4RMmfsnrzkBHBegAuquF0KU1gQ+KlDR/EJSz3rWLwQL8H8J7aknivmIanr78OHjyOELah8+fPjw4WMAw4/69uHDhw8fPgYwfEHtw4cPHz58DGD4gtqHDx8+fPgYwPAFtQ8fPnz48DGA4QtqHz58+PDhYwDDF9Q+fPjw4cPHAIYvqH348OHDh48BDF9Q+/Dhw4cPHwMYvqD24cOHDx8+BjB8Qe3Dhw8fPnwMYPiC2ocPHz58+BjA8AW1Dx8+fPjwMYDhC2ofPnz48OFjAOP/A8E9Jam7OU3a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D38F6-2E9C-401C-A847-9C8AC27B6BDD}" type="slidenum">
              <a:rPr lang="fr-FR" smtClean="0"/>
              <a:t>11</a:t>
            </a:fld>
            <a:endParaRPr lang="fr-FR"/>
          </a:p>
        </p:txBody>
      </p:sp>
      <p:sp>
        <p:nvSpPr>
          <p:cNvPr id="8" name="AutoShape 6" descr="data:image/png;base64,iVBORw0KGgoAAAANSUhEUgAAAGQAAABkCAIAAAD/gAIDAAA4e0lEQVR4nO29abBt23UW9o0x5lxr73Nu+1q1T60t24olWZaRjW2RxNguyqGLcENBCuNUnAqQSmhikiJJpVJJFZVKAsaJQyrYMsYQ2wEClGK7bEwRGzBuwGpAsjqrl5709J7eu/ecvdeac4zx5cdc+9z7niTA8DOsuj/OXXuffdYaa7Tf+MbYkiTuOwT/nCOxAAAUEEABFQiA8TFCiAAJjE8lAm5mFEAkgAAIJDhDcvVqhiS8QQVTJTK0EEFw+1gEAIEAJKmiAlMgMlQV0ISMy2ZGUUOSEaLKTCkFkiAJiEi4WymEjvsg+Ll3J4SIIDcxkBTTe6/+RoUFOIAEAc3TKYM953e5SRYESBQBEwAyPQRmFtmrGiKVAtV7Ak8TedbHkAQgItvVk+G0qYzX00hSIYJNHOB4YkgmSaioaAxR3nvkBK4u/9mSAgBFnsSi967mNy4sAgKSFNz391IhBEkSoAiBAAkKZkbszMRP6kiGclysQhOZHrXUFlHNSny+i0hAQU8pul2AQwxIoG5PJiO2CxSYGQFnjpsXSIYXK623uU6f89H3H3r/f0iK/EsJi6c3bI/66vckce//BEAEAYJkpEwFohAEQCY0RbshTn+qPPuSz4jkdpWq4yUKhGBCNmMXuLMWScLoJFWVpGjBeEgcSiIyHm7CdCj5c6TxGzvuCesLiek5li35eUwdABibuyIhBHKzBYHCklQpQSSUAgKRmBSFyKAKw93m8uRTT3zo3e9Z17X3DskgI8IzRERr2e/OrZY3vOENpU4CiQzTKkhu0kRLN60JKjQBkkWMQVMRAE6YQIHPuQUK7teg++/6/rPlc2X0BYTxOW87/aYQEAEVFECRCcGVYgTgADMnUxMYQEIiEPGOX/gHtrSKMDLTPdrHPvmxX/i5v7e0tfeemZm5eo9MAGWe9mfXzq9f8w998NqNG57svYvIncxSpt3Z/uza+Ze/9ivKXhMUgUETVCCRAgMAEwShApXnGIfg80vqOcf2a//ikho2x+Ft73NbugXH7UEPlxQJCoyYgTufetIvnvbjXWPMGp99/JN/5S/8H08//njtoe7Z/Xg8ZiZSEsxMkiSDpCAFGZRqaw+rhZTmnpC7d+9+IrHb7R55wfNf/kWv/D3f8R0Pv+AFqdJ66DRbLec3brz4Za/IDKZYLc/xQV9QD+6/338VYeXJTW/vZ1AQQEdiPECoAUbEmt4CcSjps/vf/ht/9d2//Auf+ugHNI7ns/rx8vq0m6DL03eLKzrb0peliYiZAejuEQEgBUF6JtSg2pOr9x45LmY9u7G0DpVUubuuXeTu8XDZ+3R29tALXvCVX/M1f+I//y9sP0ut0353dn4+0p1/rrxwn4/+DQjrKuVJpkK6CJBGKAQpokjABY1dBAZUwLwj+bF3vPMvv+UvPvGxdz7voQcnhi6Hid3YqhDsAmJ1c1nvrGwy63xxdzkcFiDNbGjW0ltm1mlqHktvooWiFKyRzbv3TAFRA0xKZzagE64SoscI28/czTJNn/jsUy96+Uv/2Pf8yW/+Xb8TWnFfOkKKiLh7KSPSIIJmcn++8i8krJH4CQQn7SXp0gQjM1QS0WkmWy6yXv6tH/2RX/2H/+/lE4/f2OlD1/b7WmT9dDEjoxQ7v7bfn50Rcbw85OK65PrU3buf/mw7uFLcM5yUIiIk3X1ZFlLMzIM9PEUdEsme0ZOZGWSVkpQAk3BhJFqyJR3CWly1m120FpPdfvQRNXv9N33zf/+n/zQAMkULMyE27s7dzWz8dRGJCFV9Vupwv7Ceo1aRYWoCZCYAVY3uWkmwZ5rW9JxQQfjHPvaW7/tzcvHUEx//ANudW7fKrQd3127tz86nuHs3mDbPmKaoVnZ7QP3Y29N35yUuPvbE4dNPYW3e+8jRhNfHtfbeW3OSoATYeqTokFongshMT7qCIiSDcGZSMunBhIZoF1mQ3SyLLpmh0Oc9/2WvePn52fUf+JG/BBGQsEIyE0Ojr6QztORZSek/Q1gAhqRImihEmHlUN0iBGPChd7zj/f/oH7fHP/3Mhz/4/l/9ZawXt2/U2887f/Sxh3YP7XrtWUTvcHGfzvcyzZgmlOqr59Jwd+1PPH350cfbU3e0NSRVocUizjPTRFpr7g7quq6Z8ARFIrH2CKYnPNndD1W0FgCtR4skoFoIuVzWpGCamkhXOSKWzGk3P2M1Mz345m//the/7OXf/nt/7+2HH0KpAADlyUllpoo+R1jlc+SzHck00YgQEVPLCBURUmVSuC3tw7/0S7/y1rd+4h1vz2eezMunznh86Pm3rj189sjLH8m9xg7dNBi7abKiqlrV9vMM1bWHmLGWp5ZWILDqpACEJKtUSG6OcqoVUMLdIz0hBoWR6RSFMFTCUAslQCGAFDEREdFaa0t2967sKShWih7Wg8rOvZdafvwv/aWXvfKLPv6xj33H7/t9r379V0DUvYkVFWWmqjISz84qvrCwMs1URFQUI36oAthhedcv/NLZ3ctf+Zt/60O/8A9vxHJj1j4nr+1vPP/85ssenR+5dcy11Grk5eXlrpSZpqpG174UUQlX5OXlnbi8a0GouZZUcyhFas1M0CM0FaJkFk2kiASZQQpDkxRQUK0GsjkJZBg0lO4euaX7ImJiLXqSZa4aVEYR9R4kP/7BD/6VD3zgcDh882//d17xqi95xStfmeCmVqpQeU7+dc8Mv5AN6jBdwNf2iU984tZTH/rRv/AD7ZOf4ROfOWvrdYNaxJzT86498Irn33jsoS6pVeG9H5dCuW5TC+/MMlWpRUSy9fbZy2c+9sQzH/uUP72yZ8Jkt/NaunBqLiLtuLRlJYUeDGQS0HD2yOYRCSciMzM9SpAd2YkuTEjLzICYrj2CyFJaxspMFRcShSIt6SpHetZ6iHjZq171O9/85t/9rd/2sle8XEUBzYiRwdx/fEHNkq3E38pub+1d73rXW9/61kfe9nfbnTu7lLmgSklGV5mvX9/deuD2w88HbLcv6WtG34lV1Z1VE52L5lyO0TODwN3j4e7FM3CPdpjEdtd2udcLiUNf5JBm5ssaqyOJQLWiVtalp6d4GikUIegD1iBHhcVk0BEkRAwpVYqB7iRURJpHUXNlTxYBIEp4d4Lv/bX3/PAP//CTz9z5Y3/ijz/00EMCmNnnZg8l80LVHF0xZaDoDgAcUAilm4RA4e/+uz/98//b//plyYsnPlUVpWg1FDq8saAUe+TB3WzrfHa+WnSVkGnWutf5ztlhmvYITCn1kscn71w89TSeuru7JGTHHRdyMauY5yZ6wVJAMrNJkd7D4Q/cvv3wo8/76Ec+/qknPgOV8xu3lrUf79wJMgVAV9ASFFIpiQ4QCEaZphBb3ZeILgxD0CXLsK2MrmRVVUVDPvXRj/7Ej/7Y8ckn/8z/8n0y7QBGhJVnQRSqOhMGTkRJNZzwHBA0CGNH/wd//a/+zF/+kX3Rx5/81FxrVRERRDJCVXf7/Y3bN3Zns5XCAddJllKm3TztqkkZVZ6799aOx+PhsLTWRMRq2e2mea6qSgaM865CUg2llLnU/VRV9bOf/ez73/u+w+EwQK/l8rAeF1UtpWw5pYiejqt8EAAjMxNJJZQQUohhvidUY0vlFVLVnn766Z/+6Z/+k3/iP7v79NMkSykDehwfmJkFEKSY1IRE9mZpgIlSAbAg//6P/Z8f/Ds/c/POEzhc6iyVolrMTEIAWuH59fObD9yWqQRC6CKqoqZSUkm5dn7eWzCTo0CTMpV6dv2m1L7cOazrWkqZrp9pmbD21lopKiJWpLVOYrICiHdvHiZKZluPmahaAgyIc2ClEBEBRKBkkioSmZlEUggFjIDCicxMCHXUs6nUgUR4Xw+Xlz/xEz/xghe/6Pf9ge985NFHrxz89kiQBSzDC4hVQENyQx6X4z/8az/+vr/zU+WTH75x+fQ18YcfuK4S+1rOdtM81VIx7eru+n6+eZaGoCcCSAOLiRqCzqOzhybZsh/7ejxePHP3zp07EbE93knNRCy16rQrWq0Um6ZSioqyFK211FoNYhCFmKiJIgOZU9Hx2MeTV27GsqkMqUkFCkQJhVRoKUX1pHqknKTJzLlURD7xqU//yI/8yKc+8cnMHIAiN0wTuuHbCcYAHaMjHY7efvn/eet7/87P2qcf14vP7NBvzzata3oX0JDCDqRNWs9K3Rca0hhIBVVgIqpKJZwloKnR3dfmzaOnrz6MMTIhQiUK6qxn189qNadHbJBeURMCDBNVEQOqWrUihEQYqbph0jhFJAEMgqQktzNMI4wwbAZbFEXUBMNuFakR9MjWBfzwr3/w+77ve//JO985AuLVwygDsBbCJAfAXVWL93f+7Z/91b/5t67d+czcjrqbRELgcli7H6sLyk7Baa51X2XSVAaayQSkMKuYJjM8MzQg0N66Lz16mJTdbifqXHtmRoQgpsl0LhYKdpvAnqkOEwVFAGgRdbiIUDWDEFIh1ASqFZdgMBlBZjIJQjOToiAEW+4zdCkiMhMyUjC1SBIk5zpdrg2m+3l3DP+/fvzHX/jCF964ce2lL/uioaeZWTY4TANCIWeV5XD44Nve9lM/+JaXZtb12PraK893c7s8ynKs1YAEvVSzirqrLOJ0iliRoioMCyW7OyUpKQKBR4WiVBRn3bV+JEPNtBZRdaZGCBMIMZTJzssZXVtzX8N7c3dVTUJJZ2RQCFUgU2FCCFIh2FCwrVVBjJ8ZW9MJEUOgOZC4QAplaPbh4nI+23egr2uZawZ/8id+4ku/9Etf+KLHSikDyixiEAbQAYDJlZ9613t+6gf+4oN9vWlo2WSu5fo1Zl/bM9erlWtniCSDDFhNY2hCZd7VaZoUzB4Do9AUVZ1EPRHdM1OlmNZ5Tk2uQYnUdJSqVkupQqAzDTCIFTWZoMoeLbuFiYZ7ZiIyMpiggGR6yFbr4GQyW18uBUmOeEbZmmn3Rbc+oF0zAXC226+9ixUTrGsrU333u9/9rne965svL/f7/TTPI0fIREAkmTD76Ht+7ef+6l+/ebh4ENmOzyxcmyQjzXl+tq/nMyXrrp5fPzu7dm5Tnc/259euqepcqkIYUKpEsqUEswcp7k7SPQ6Hw7quKRCrpRQpVstcp0mLUYVkkgnIZFC28MNyebkcA15rVYUagORVhxIUQRFF0swmKyYyfKUzKdg0SCWEwXQw5dQKuapjJJEUkfQ22o4gTbSt69k8/9iP/uhb3vKWISmQBcjRU4gMFdjlxfFjH7p1vDujNwm3LKKz6KSaRUWhACUDLFVtP0/nu3m/s92salYqjWwOD5BCTWYSEYTaNAn2RAoCiFbnXXaXjEPrWnTWUupsLDKNRinbsSGQuWRmCp2hqrVWAAw5BVOFp+SIas9CUFIACEUgmswEKFvCP1o+yu2/BAcGdZUlVLME+9qefvLJT37ykxmhqhDRBCMRKLXs3veLv/wLP/mT53m4faZEQ0GZ6rwrc8nJspoWs/n8bN7v6m6ezvb7a+d1vxerjPTVo3l4AqJSVSazudR9jOChddpdm/fn024vxaBKSSk273ckPXPg7hFce19bX3tbvQcGrJwpA4cjJKmiqmoGSO99E0vyXnVyyjYpEFOoPOd4TmE3gt1VNjsiwAA027L+4i/+4o/92I9BxHvXJFSnTMKJZ+62xz9+a8ba7qxYA7ErejZZnQBLSGowBVpLmadytpuun8/XzswMAaFmgBS1udS92kQtYpPYTqd9mc5smnXaS520GFQS0GLn5/tr186uX79+dna2n3f7/X7a7ajWPTNgpcz7aZ7nUoqZiICMq17cCOcjURo/P0cEwGifxL16ZaTyIiLCUYeIiKmIBIasKcn0npkGqaX82q/92s/8zM9kRKm1qBQCBfzIO9720Xe8bTrehV9Osx0iVKUWm03EEJoESKFAarF50mnWuUqdoIBn0VqnPasBoAtYVEuaoKOIkEQmxK3UnFJ65xGe3agcYap7QIUENTJ77727RIIkk+EKUtXMMgOeA+k2q+EbqJIAQUCYeVXuhCAVitEq0EiKjgyfpEAgYjlyzRi/papbHjJaM8fj8eLiYqiqCoS9qfQnP/r+Jz70nnPNOR19OZvt7Gy6fv1s2k+Z2TyzFNnvd7vdfr+f9zudq5TqYDhJKGWa5jrNIdYJqZPNOymzTdem/Y1pf01sZik276Z5rtM07XellExXBRkerfuaHhHjistICAf/wIqKCLgl/WZVxQAdiasWMzNVNdt+UFXdwsCWo48k/qqdvvXZwBFSAxTVYOZJ0Jt6RorIJz7xiZ//+Z/PiLIuPJ+np379nU9+7H0lD8XXsoaaoCgnyE6UiqNpTjIVnO+LUUzFVEtBsaQIc9JabCK0Jx1S6lTrvkw7U0yxk2IRXVDoDDmEItsaZlKkd7eiMBMRoylQMGVCk5pwz+iuyBQxk05mOKlFECJIZiZG8cyr8vCeX5IBnQAF4kkR0eBzQKnMDDBFIEIyT6iiqBYZPVJ85CMf+f7v//6vf9ObyjwLwn/p7//cR973T277gemzmJEt/dC9iZ/rXKXYZD5bm7QkAAUVVkQsMhhZq5rqsiyLStntd/trZ/N+2p+pVSwmpu7NYHSPTGf2Wnb7CX1276qaAlWt3K6OHOCLjh6iWIoiFKowMzgiMaKhaV29U3Q0hsI0IBHpAxEWEVERtFFLy3bKiJSBgm5aNtSJhKpRkAkmqWBmhN69e/dDH/pQRhRIw8VTj9y5wJ0oawb1cG7ZXLxrX8/0vMzwQp3rVKRm1C6ONWeU5C7zfCo0hsQx+rS7cd2myc7n+Xq5cQM3rrUiuwW9tfWI5oHzm6m1XyB27mSComBf5xRNJKMHLTLbESKJcEgKodZBz0yaKEot4aHFBOLrCpUc5jkoFps3UqqAEqKd6SIuyI0C5b45LAGVJMREZZRJiUhAiogYSRgkGa1PVi6euVMM+ZP/91+7fP/7b9rIHhORzKS7ICJCM8WqmakJVSlkUatFTy02AKqaoKrCFCq1TnW3x25fRfNwISKlFNYqUxpTo0n0u+sFSR++VtWsCKFKwrWWiNHC6ekhAVEO9yEiEUkPJHXox4ZMiUGoInkvm8f9HgqEyPBQJEfaBZHcIim/EDGGDDN7/PFP/NAP/WCR7P14aUKmAxm5ippHU9JMzayUojapVRhk0nVdWViMU1Eg3dOZQjm7NtlU63wuNt+5OByefDpr3V+79sgjDzNSTnmQmZW6HT7VUmtydAc0MpnoTBQzETNRVc+ePRBUQ7RT5XeidZiIgwoZSdhVVsnc+F8UGaUZTrk7VIV5f8fhlJriXqVEkDnS/VIKydba2972tgLQ+hq+hq8PPHAduPaZJz89zzVbn6ZpmqZaK7RIKTS1uXRfwezupXWkkkw1M67dS3Ke63R2boGVYqLndV4PR3p479k9sks6hFLEap13u0yPybY4lNGy9WwCqlBEilookrF1QKWnIIFADGBPFRpy79Yj86TpOOnU9spJs0qpFEePzMzP0abtkRKn+hLuLiLrsrz9bW8r//inf+riySdumCjzzp1nbt2+8dBDD1w8/dS82w3QMgOqENUwIRGSGWGtVUCnYlPVUupuRillnjAVFynnu0eu3YzmjPzsE58eQR2ZDI9oHhFMqMhUpqxhwnC2noGNvET23ltbJGgQqsHQu0NFi6zhLpRaoGlJjYyRa+GeTzCoxEgzR7EsAKCDHCUjVwggN+6mjEroFBPGZWwhdbIyuk0f+MAHyq/9o1+Rw+XxmWdumkjyzp2n9vs9yGvXryEcapmJTIgksba29FYTplYok1gpNWtV1ZGRT/tdlBIqZiIdbV2qSWakh4mWognz7p49jZKQqQgyIKFJSRaR0OidEYiUCAPFxEdyqqRYatbdvN+f97UdDkd10KkQK6bkQOVVFBEckIMokIAM9lJ4jwQ4qEACYZ6Yglciu6diADI3uiVZeOfO1HwWiWXZT5rIO08/ubeKSECLVt+MXdRKdECszLabd/M0TVPVeXKTRHZfD4eLs7xdbXfZjpfPPB2HXhK7s3ld14jQAq2SAu0iBeLIQTwdNYiSBUJqRyqklKlYtIFEacBhiiTUjBOgUjW7hGw1nYjMpabI0hrJZAIIbp5rYDUjGnogIhJCkZQTC1ZAbj6e99smFYCJioiHl12mepdwE7g3SMzTdPHMXXaf51rmSbU4KSKlTBXK+XxfyjxNKoJqUkxM1DCbcT368dLMclnbxcEPC2nH5U5mllJUa2S2tnqslKQGFDSwQCiWWmCQVK/0EIarOhNIUYWKqmixMtVUPVwu6507y9KQFKgQYlqqDtJ0RDhHcbZhMtw83Qi9ktCUzaMFONK7AQeKgPexZSEpMJKiOs9z2StEREeQkRg9EUEKMU27delpbmWiB0ru6tzkQLUOmXdTOZtpIMOTU0EVHJ96crm8SFEuncel9fRdGT2rvvaePaJ3X1ssRKYklCJMSSlaYMkemjpb7y5VUS09FVBFMOd5uv3wI3fvHOg89CMjTSTSzSwlD4fD0Te2D4J5AhK28hIc9WOKQSnUQAaZJzLDFv4SFEIkBSJC6BZ5ARUp6sFwiRSmkChZTaRO7t5aQ7F5ty9TUdEkitpUd7VYMUuVlkEZhZUoXFwokMG5XVfxZtSUIghQ3L1H82gRHtESTsZgUpJJBJAiZLXIcEtUk1qieW/euquWZVke/8Qnj4fmq2twpyX7ltxmblbEzf8MnvKIauSgKqsIkEPdgNxwLWxqxXs2uOVl4xPus8oip8gwqBAKFlWb6yAiikopWk2TyQhN7rUUCMkWoT1IqEJVAet9RXhJtzqZpFQpIgGXEbLokT2zU0IMmkqN3IjEmZlgqEia0JTVMANryabePJjL8WBiVVhFI5lLq7CANBFVifDhKwTCTBGVwUA4oaObgE6nUnh1cvPjJ6HcE9wplcWpiV9UIpBSpOokEmAohORUdjbPlExEJCApIYj55rwDkPTc6s2tfFVVT+8R3lgVZqZmFEHfskIiID7qEIh4uwc/ZSY9wBSmmOlctbtLZEXZzaB60BoZjO7ZHD0QCVFJmpmpRYd4CEQHP+2kXKMcJISMkToldOT4lOdkphsd9OokT8nEPc1KBBVWS5lgSPcu7gS0SJ1Lhwc63GvdmQrY97aHZItwquqGCVFY5knnKi1aeO89yTRRUVM9oXVJBkZtn5kgMyMiIqNnuCtzJKIgOtAzpNjZjTPMgRTGstxdSPfWhSylpA8KiJppYYHHuDdVHYMD+JyDp1AX24s6zuV9QhK5KrNx/2gEgBJISNJgVQ06iDPprjrpbBXIaJkuMgmcYd4WmBJMejoLVIqqqZiWOkmNOKzhnr2LTBBBJoWjJ7n50UwyRYRjBGFUZx5IilBEe4u2LL33ndXdfi+V67EdL1YxLSic4IxMdnRi60qMiq+fapSRyJ/KIrkyLhFJbsXOENC9xOrz1YYisuGvKoQUSopuZXoyoVSKVhETMUDVVKVHsmkU6LR6F0goA6wio2lMs+O6FggpAig1CURSxD2gUAWVmRkZV5dFygbFJBiIDGEi2I+tXR7Z000PPKCzx0aNbS08woGWkSJOZ5AZHhteGqMexMZ3HEIc8eyeh6KQY+blNIcEfJ4kC6d3AAkaUDbmseT4BJIqNLNEBgmkFNEQkpAsJpRMaGMAWc0GnpmZy7KIx2g8FYhBBhlLxpyBCsdsSTgFQum9R3N2Z8R2R5FCZPNonR5MLn053L1Epx/Du1OEQi2GyB5upTIFG7YlUEFgVIxXcCCuimTck8jpBb0CKE4y+fzHlQTL3mTpR1XApia152z9UNGmwmJ9UfO1XyNnJrJD1rCzKti3AHKeKhVNGEqJlNZUVUwDuGolZC0iSGh4wFshczSGW0OkMOnR1tWPTQKRLEvi0PJuAynBnU0I9Ag0RtCgQXhGUYvuRkuDmniPDKiaiXokMwepc2DnkZGwEE2SkEBCRQWROapRwbO8vZ0MNCU1i5gOXklBjsZRRgQzq+ms8yRFzGQ3zaKT6ewhnp30tupaREUz1EDm1dPbzXN0d4/snQIqBtcr3EUAR0R4+tDQjHD39GSPaB6D153RV48VvUdmmhbYOJ1BGUGhe/cllpaZhBgEKQyPiMgcTkpE1UScxAAbIPmcom/TtRE2QWKM+1wRk+936qP3kwCZBYEixUpACab0hFDngqlItX3dIVzWhQaGEiKM8BSQkNYaSmZREVmOl/SInhSImVUlxgyOjcsLeMSAezMiELkRXUbNTGYkm7sjM5lQE5HiLZal9dWLFhdnoucYFUtmepLK7hkUNR3VYIKekVt3S4ZrH6XfVipzk8hIoXLkrgI8mxeZpwQ1ganWMtWC4doFlNzw7hSohRnDoa0SaZJqCjM3yWC6iGq1RPTmQNFi8JDkoB2MQb/M7L3Tpg11A0fpnJnh7u5wIIKRGZFrz9a9tTwyM9NJEytFBBHs3buPDIMCE6OKjWGvUIehaKEV79E9JJnb5K5chUJu06ubD9riSihAEeGpIB8xFLiXTGgtCY4HULJMkhPhHT6r1lq1xbJ23ZdlXeradqZaBMXoYPNAaCR2tdZdGJv0yF6Stag0MNwzAINokGTk2sdoqSgUksmIiAgk3UN7bDhqRLSea/e+dbQAjZ7umcEMpGdvPUMHb4TMhEgRNQidAs/s4UFSTLSM/upmgLnRIQPMbXoTzBGER5KxmSCvJHXy655RaxXTupvLRcokUopBxBkO0cQx1n3sI6JkIiVEAiktsFCFBKJ7awtnTUkqgOKtS4/onZmgBQqUyYhOVT1RfpKZuCLbefS1sSWclghHuAt3JmUqQsq6dl96Og1mpi6jrRet5doDKmMUk2RntIge4SkhwTH/iNii+9atGN5gq35Go/VelTN+vq/okW2iM4tAiz36vOeVvHFteeYwM/dTJSMYojbp7O6WKKBRmkf30EVqt5wowmXpazbjlPuaIiRNVRhXM48REe49A72miGbC4O4ekZIgo0VGpDPX7suCNcM9erK1aD0TquprDw8TgZbWWjgjIqnDrkkNMNwpA4VO1QLZ2s0BBGR0bO4lASQ3sF6fBfXpfVXO1nO08eo8zwCmaXrNa15THvmiL37mPSvvXNRaaaXHSs3Z5h4hmUhG4YB6JUSdh9UnK04nMZ/XWkrYRuzMYG8DRYgMCXoy2QWAZpLRw505iBvMLFKoWHONltJz4MfN2XvrPaZp6t3pDOewR2aORy9mKvREuIcQRs/s299DJFwGM/6EHgy3fSpxKAgy5LQc4DnpKBVAyDY46O4Abt++/Q3f8A36df/u79ldv6Woy91DOOt+HyJm1RLiOebYeu9FVUikK6W1lgnVwhRPjCwc0HXpvUd6tGOLFqT0dcswY2l9dW89ltaPSz+2XMOo1SaF0ektfAk6OYwOsh6WaIGBrQWj+7iNQepW1UzfnE5KbksgNJKROSItRKASA8kadO6TQg1UB6dh5U1SVFBF5CoOjvOqevv27d/7+39/gdaeJkvMu7IsXQwmenlxnCeaKgj3YMB6WiZN13XZSBhRq6IWk91EYVv7urTsbiYBEp0h0dO6B4AxBpSSDpLOhiAl0bke+nJouTh6RIsYmggtqplwd2/Zewxmw1ZYInsOnlVmAAUD/zTTUmpGuvfcuMhBMKFjkDwzQ/R+c7s6tiwWSIEMrTyt3lDVeZ6RWSCT1Dmy0MPTZUrTEnFIJ4sQQqulTqWUWI9rNim1CCM7g0hRWLVJRO4eL9KDnoBCJD1FUCjhGRGjsvPwzFSAKevanJ4t2uXia8axs6e36C1PbAXNQGvhLSKYARIZCIaP6pxMsM6zZ7Z0otT9vpaax2VkEIGxekTFFJBMyRMUk6ONdBJZjunuE0MCG7BDUK3YrVu3Hn30UagWoMB2LFP3hmrMEtHnWj2PkgopotW0ktkzMlfBNVUyLTLTMz0HWuXNh5MITzGhJ5SlFGb37iOmr+tKUqWQEi2y92jRjx5rREcs4b17qsjIHsqAziMjKX0UBqJJHdtXkuwZ6/GgWoJo2fMyUsri0RkUS7lnYs/RoyGLk7mBI9t61rj5ls5npk315S9/OSIKUC4jYZOEljQuXNqqlgpqEipMLoeObL01M4a7aRkuIFvvhwUqHhFOS8kE6eyMdAC7GmyIxceEKFtEhNO9J4neIxbva/rR2TJdsiFVoBBYgTElEj0yepBCKEWgwoykhGhScqybgRDiwSVXh4jVYAzVD6IDTrqQYhgEwpMzx2l9AO9ryorYlUyl2Ote97o/+F3fhWIFUsu1Gxe7yTBrePaGxCpelRm9ZNG0zBCGkGkbc85EdXjW1r2V1kOuwLZARHfvQnT3OLItC8l5miY1D1nW1pZVpfjS+9K9ZfaUEElBaqcgGNFXhruva8tOQLWUHiTgCQ+mcIwnCLR7LhEO0IxiyejIHLqDe00wiEH5HFDwc7AIDOe48W9Ebt68+dDDD7/4xS8GWSB41Wte865nPuqPH8uBEmpWQ1YBM7MYjBqeggF1d49a1BAAEz2im/RMjxPmdipUk4jsrY2bFiKVRYTdY21sHhnZyJZ0aqrCgs4UH3TFrdZ297SN2KaINqjrvvGaJYk1U1RUDBEedEaKimpEhDBG01DAsWyF28oanvJPuR9IfjaILCKiutvvH330UapAoARe9ZWvv/7oI22Mig5kUCRVzGyyKtR+WPq6ZgQje+/eu7d13Eq0nh5Ceuu991HKMFIJSXrvjDGQqtH6cjhe3j0cLw/Zel969J45Ok8moyPmvrTuSYpCCziWPo3OjIwpe+YYJR8VZMroJI/5L4GYJti7BzMSI3peSSGvUAfeU7Fns3KftfJBRW7dunXrwQdGn6EcgDOc3XroS+488NRFf6/68dbOfNGKm2tr57fm5J1mdySAY9mVm5KXy+UFI9UAF+XEOgZhOGRnnkhxzwgkJ6MwczmsSJYysRe0qfdQGGJsBEFCYbUVuUuYYy7FZG7R0rf7WfvSwiGSIi7UXVXoGkktETIA0hA6c/imGA8eIFQESoR7ntKmq04P73NYJIuoCjIhxVrvVfX8xvWXvOKLv/hVr06aipYCeMYbvuHfwuUT7/z4+2/vrx0Pz8ylqKqTy+UB7lAT0Vh5iMWjFUF65JpiOhW1TKTJ4H+mAGob3BNFCk4FfQQzm3ffgsOY6I0xM5FkX5q7O6HNs8ogqtoWYbfRZXSE1KlMk0D60prH0A2qjHo4geSgNWgKEyAlFRizhlfUj/tGLa70a7uwhAimaUrw0UcffdOb3vSN3/iN46WiHHBiiWk/33jQ7/p+d0NzPR4OBSR19DNa7yAUdHe14p4RoUwunZdr2c9lqopc25qt7+puKrN4RISPsERNMntETyZIGaacKYRmokdEpKqFS0QM04utEZRBilike1I0CyUTCRnd/diIlVtJ6GAoHByxMhRJOEjRe4FvW2M1HJYAqGqebmaq4kx3v3bj+kOPPvLwww/HaV66FGw8k1amZju16/3ocM6lZl8uLg5mdnZ+Q0SOdy8unrkzWRnFjZmqSVt65+WOyMTNazevlfOnPvWZp596mgFRLaVER2amgxy7jYDBrHUCNigc4TmGTkVMi2Qig0AEB0KBpIAISgIj/K2Za/cEB4TTiZ7RiQBCEdCABOFC5wiIW+iI7cO2w0aZRB2EDHdP0TpNwXzwkYff/OY3f8u3fMtIwXrvRTZ0Ql73xq+Vpf36L/ycrSviGH2tBTANSus0FYhpLQyCMkp5pqZ7sFOX9dDjsjPQll51J2BrfnlcBEWSEYEUH3tRAq0FOSidg5cGQEEwmaLBoKiIQDKJECHQx/CGFbGSg3EbDGaDBNkYLRmAK4ZCURCKTCTo2KArPDs7Fd7771hPYKfBjbNr5w888MAjz3t0mqaxyWyapuK9l6kCdv3Wg6/9zW+aAv/0Z996LUpxUfFhSWxZVNMjwWhuk0XQ3c0zVQTMNYOxXi6SYhSlhjOd6ISCEAZ8BPZgeg7d0VPLhxSIkQFoD48IiJmZD9YZkylBSTCDQEdFJBISlJTBZVciHExqKFK2hqSDeZIUBaBubdMrV3VqABeziICpiKrggYcf+tZv/7bXfsXrRzodEaWUUqaKAZYLrj/8vEde+aq3/4Ofj76UPAQ7BYC6JyIyHZBwhjKGKQXFoGVCJ0Ffu1AjxVtXiqpKakSaWYRkz4iMPhojiW2IFJnIpGfLgc7ZBof3jCDHCofRU0vCc6DvdCJIbH5dU4KnZIq6jR4OuP1ZQyp6KnHwnENJmlnPgMjZzeu3Hrj9JV/26he88IVAGTuQMlMdZKQyVfTgPj/04Be94Y2Hsl91Pjp8/KlIb96WzgbVEhsd3yLRW2R3pEiIoiq1Nz8eWmvujcfLZcA10bo3jx7u6e7hbM03ZD2iRwxJabGNxWq61XRjwkZl7M9SMzlRUAetyJlBv8I876Er94ztihMvet9s/r3XZRs26Bmipc7T9evXv/G3ftMrXvEKgr33TVKqBRBRQaYgSymPvOBFu6//N9vTT3z0V37uupxzjWKFxY93F4TDI5SqRetkCSAyET0VIabZgmRbegSV9GggIj09I2Jde0TUWmuZ17UDXNfVg9tehFPTCcVGF0aG547IHH19jQiqBDcna2bOBKGqsg3QbfVdMkVtkNcGY1wGApG0qayrm0FEMFyBCAlVzR616Nn1ay9+7CW/59u/7bGXvCSZtU449R/VBgln0KPCA7j9whf929/67XHz9hEzsMuUVJuunwvqJHMSy9pa9yDW7uvivaevncH0TVKkRHAgT73HuvbeB3PdhCpitVazsmWGA6JjNvfmvizLcVlaa81jEGQTGDPNKfA8pd4ieeqSBjgaMBxlEEnSx9jrfYdhrKH0UkRExnRZJjNBwJm7/ZkWu/3Ag2/8zV9z8+ZNQLdlgaejjN46TAFULS15wY7d7Ndv68Xdunbxo07WWkopbN3q3NamRYqJaoGit35xvDg7O7M6R3BZOxJSisJ67wqLiHFNkdE9RTpEgbFPBqUIYKk9A4B098GthyjFoLbNOW8SkRB6MgAO2FOwwcQk7/Vv5DQIveFWAlBgQCNUJSKLSCmWmQER1ciAyo1bN7/8y7/8e77ne27cvD1M71mObThADi+ePqlMNtXzG3/oT/6p+sDzmp2tMjUaphpmHVhbWJmtzh5y92K588whGnf1fD24UiEFkMQGN5MSzu7pwUhEsHt0jxZ57AOCpUNSQWgIOtOJEIiaWBUrBBzihCcTqsWg5pBgJk6dG8rw7g4hdHS3qBusPI6Nx5ewsf43hk5lxNa4tjLNZ/s3fvXXfP///ufPzq8DiIjnlIoFyohUs1LGvG2mZCin+fzskcc++5mnc+1ztF0xTH4sx77I0pe4GFhxlZLr0jpkmqa2xuo9URJ5XNwlZUujNgOJlABUlJQ2fPqg8WUGow0yNpMqKiYDrhIlmIPkJSI6BgczKFAw1cEU9mQnAnQhqTF68WRSRtjEqRgkqcRYYBSRMCu1BmR/7fyFj73ksZe99Nr1myNG1zKfyDhXwpIYZLwtMhhnaEBF8fXf8jt+vvkT73p7rs8sy92WfanYt5IQE87zPKlcPH1nYRQt4dLZW881HINnkSkp2Ag6iMgew7NkbiWQJiUYQ14uTG7LGGLsLBps4WmuZsd1CTATLhQtKgxKhzvEM1vSwYAkxUeLEBanXbrj/ji8VBAqpZSIMCtaS5IQufnA7dd95ev/4L//XcP6VDU9ROT+RdS69kVk63gEEExhWCagz3v5K9/wW7/pkZd90XFJlUl3u74vkAJaEG3tdy6O69qZkoneI5wyVscES5lKmUQsExFsPlpV4bnlk9CSFGd65KhUCJVSRYxQJ8b5HLeqW6nszMjhmDTBAdo4ZEgqRENkkA0SQrXt3wYuD8B6G940s1rrYAq+4AUv+Nqv/drv/M7vfOUrvlhUAe29q6rIs81wmiaQXCUVmCAQZIhY9ES1l7329fOdu7/Wlw//019Z0PukG2IlskbEuijErKzLambpUfe11NljaT00WSBiNYPkWJUmkTEGvctsPdI9Y0y0MwCYWPcQMbWxOV2S0poHO1QCg2udnnRxbl0GJQLQFA4/JVBV9Ny64CNbS4ScAAcRKWZUrdPkzBsP3P7NX/e1/953/oE3vOENUPXwalOtlfFcCLVITBDIRBtVKgRaHRIVgSglXvCmN37i8OTlZz6Tn/rU9Yuj7z4yslM2ztiPOYC0szBA2d0ThBXvKVSHmqEhA+mMTkoxioaimrWMo8ApgUwBTM00c/S3LQXdB8RikTFK7lTt1JXhY9xLrNNjjCUCY+UsNRxIzYQSFDVAokMgKjqxGWAmorVl7K5df+RFL/6Gb/5tX/21bxoLEotNW1/2uYvZUHDi9N7vyhTIDbJOWHnxK17xxGte/en31qc/8UlbZgJpwCwHpwqab4SHJIYSRRCZ8JTEMWJtq0qBmiC3qVNH65eRg7JCgdrYGUFxCZ62OgUIKpGOZLIzeWJ15kCsmIQO0BzUE5VWIGMLqQ5SaGaqbQhyrXX1XsRa+LXrN1/w2GNf9VVf9eKXvuQ5cvm8PEDJ5KmzfbVfXwc32gkIEWv1FWrPvPddb/n+Pz994D3rut65uKsQpmf3fnk5qaXHCa0VJSyVnvRoFce2AgAlmCK29c8yRYwqSVA3P0ryuGWdmuTgFCfUM6jiERSESEs2hkMy4CoJOreOcw5r3RarcIB5o+7bMClErXOS09n5Cx97yVe84Su/67u/+9WvfR0A3pcofH5hXZVRiRRQN6aqJKkmIUhmkZTs8PWzTzzxg//xf+J9vfPEZ9AXiR7tOJXibc2eMharBAxqomOJEU2XZRk7WHsEMPpX7JHQkRmAgi1gpXQbLetRtcg2o5QsU1ncAwywJdfIIAIMLaPbOhKE0FPHT6SFq45Gf161BauKM28/8NCDjzz82te9/o/80f/0i7/syzKpVp9F+PtCmoWNIhHDADXHsnJETwfLzkY9IEDnuv/op/67P/Wnlk9/Su88k5d3KjzT194AWCo72TY6rCOCaSGtNYEF2D0TDCKYITpgCwpi69iLmXV4BnqOvQoKIMgEtZbmvRMhiEQHHCThsgnrqpYeCdnAE8e+121+BDAziJ2dnT3y/Bd81W/6Tf/hH/nDX/ylX7qR757tor6AZsWAnBCIkYIZIVT4WN4OKhoBY8AFso94/D3v+cvf++eeft975ZnP6nL09SCGwUtGoPcePvCjdOHs2nuHSEDcnZBOBJNia3ok0iRJJ1TVSonsJFuPHimmKbqt91dpGc4MiA+aqEhEuM73ujWnbSL3ED7TiLBS6mQka62785uvfvWr/8v/+r+69eCDL37ssYCMVYX4fDb47B41hCMEC/y0DNAgQoVzyy0VMFCwZhbVZJ+Ij77j7W99y1/8+DvfPh8ubV3jeOy9p8Iha3iPTO8yCIC1LMc2ulXdIwWRCMhYdzE2D0WeOIymRRCQ3ryHwwqhwYE6YNigMzsxKKMepBWc2jM44S0UREQKSilJ1lqlmJk98MADX/6Vb/ju7/7u3/TGN6rZ2Ko8pr8+V614Xw9tHGUDx2z77o17by+Sq2stSMAhgp2pe5ZSIHzRv/Hq3/Id3/qLt298/O3vPHz8cQtBLgmGpiscPV2mhFJ6lT62qwjSJKGe6RlLxBjVJ5S6NdSDVFGCLnSI3Adybq5NBo88t7mvDQfVq97f9sPI0UE1A6B1mub5+c9//mu/4nW//Xe/+au//k04CRhigyUvn9/ynnWUbRV+QgS2feEIEiFQnWzTrHEkiug25VHmL/nqry7Xzj/wkpc+/q73/ZOf/3sQi76M/FACajI2pEekWVnaGhQRXbpTxYWhiPBBcQnSM6zWTCKz97FrZsvUqcbxhqmO9VCA9gxCVZVCUWTmNE1bpSKFAphm72Xe7fZ7Efn63/KmL3n1q7/u677u9W/86pNCyNW9fV5JyWkRw70zGVfd/o0+OCR9slJ91qgP4LGUOieYUAOF/PC73/2zf+Nv3Pnkx3/97W/H4bBe3GUkna21adpZdBE5rMuyrlBxoru7cPFepnkNR7HmPcBpN2dm7QjweFxpRa2K6dI6AC2WgqsRquQGK0E3/pSqumeptZTSxx47tWvXr7/mda+7fuvmf/SH/tCrvuTLAGCY7T9Tg76QjklL2oi2J4Y4Je/nW9pGqjuRDJE5ApXWEbxVhbHoeviz/81/+9kPf/jwxJMXTz3dMxqwrOuNFmPfS+/dIzyjR/ZwqqzeYdq8aS1Wy+FwKLXCJUHREqc9+WqVZPNea6VyKE6AalVV607NbLfbMUWKZWbrQfL8xs2bt2699OUv/x/+p//x7MYtbtKz57inf3FJAZAjOb5LAbH1OiigDHLffXFh203COUMSQAUUClc4hoTXWQWt/c0f/KG/+7d/9smnnlq9h8iNFq21dV1FxN3v3r07Wbm4uNj2g5EA6mS9dzOD6p3W3d3q7GSZdlrqsixay1jLFhE5VnJOdX9+fZ5ntaRgEC8uL45lngB95NFHf8fv+l3/wR/5wwjA9OoLP3rvpdZ/OUkNYYVBKuTq22i4TSLkSZU2ompCCezowOC0YMws9KAUUUFwLcBycTe6Czm2EC137nzfn/3exx9//Jmnn37yic9kb5PaVOq6LIjI1vfzNM9zMet9XS4Pl7vp7Pzaxx//5Lw/G18YUEotpQSjWvEMM7tx48atBx68devWNE0f++RHlmMTkec///l/9I//sRe96EUtYr/f7/bndZoSBFXLvRzqOQb4z/fqzxZWL5ACO33Zz0Z5lQH9MgQANXUTmXmqGWQAiTC18YUpSYhiiV6tAomMoqOM4oc+9KExzVREvTUV0QxJRlu/93/+Mx/89fcr2dYVAMnHD3dVy1t+6If3165DxlL2Te/qNBDqLDbVWrWWUSSMxZxa7LHHHqu73eZMgLFn5CoDiNPqvt+QgJ4lrM42AriMvRBbgjr2yALJbepTdXB7MTp9kmOuipEqIjAEUCQIKjJRxqAVw1NLUQEiQiGi2/o0AAh/x6/+o8vLu4fDwUzM7Hg8mhRPfvM3/TZM0wBzIDJIVWq24XqjdD4B5MwU1YzAaTNdcuQWkhzXuaWX8fm2vH9uPnXvpWerngSbAEIF9WprxtjgpoREIkZqunU6muK0yiuT3SAm2tesZUqHKoZBa0GOvasEE5mw05nM3Bh4MsqGADTQASh0lwYSVkAkRbRs3+0CKu7dbY6p8XvzEdttZW5PdHA+rgTDz+k+XInpniyeLa8NqLn/Dc/5hX99/DOOf4XvZPv/3/GvhfUbOP61sH4Dx/8H2OpnCgcMq40AAAAASUVORK5CYII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5122" name="Picture 2" descr="F:\Google Drive\DATA SCIENTIST\P8\acp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476" y="3212976"/>
            <a:ext cx="4032655" cy="2736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/>
          <p:cNvSpPr txBox="1"/>
          <p:nvPr/>
        </p:nvSpPr>
        <p:spPr>
          <a:xfrm>
            <a:off x="5378430" y="3894289"/>
            <a:ext cx="3100529" cy="3385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sz="1600" b="1" dirty="0" smtClean="0"/>
              <a:t>105 composantes principales</a:t>
            </a:r>
            <a:endParaRPr lang="fr-FR" sz="1600" b="1" dirty="0"/>
          </a:p>
        </p:txBody>
      </p:sp>
      <p:sp>
        <p:nvSpPr>
          <p:cNvPr id="7" name="ZoneTexte 6"/>
          <p:cNvSpPr txBox="1"/>
          <p:nvPr/>
        </p:nvSpPr>
        <p:spPr>
          <a:xfrm>
            <a:off x="5569485" y="4941168"/>
            <a:ext cx="2718420" cy="73866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400" dirty="0" smtClean="0">
                <a:sym typeface="Wingdings" pitchFamily="2" charset="2"/>
              </a:rPr>
              <a:t> </a:t>
            </a:r>
            <a:r>
              <a:rPr lang="fr-FR" sz="1400" dirty="0" smtClean="0"/>
              <a:t>Réduction directement gérée dans le réseau de neurone</a:t>
            </a:r>
            <a:endParaRPr lang="fr-FR" sz="1400" dirty="0"/>
          </a:p>
        </p:txBody>
      </p:sp>
      <p:sp>
        <p:nvSpPr>
          <p:cNvPr id="11" name="Espace réservé du contenu 2"/>
          <p:cNvSpPr txBox="1">
            <a:spLocks/>
          </p:cNvSpPr>
          <p:nvPr/>
        </p:nvSpPr>
        <p:spPr>
          <a:xfrm>
            <a:off x="612774" y="1484784"/>
            <a:ext cx="5255369" cy="23762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" indent="0" algn="ctr">
              <a:buFont typeface="Wingdings 2" pitchFamily="18" charset="2"/>
              <a:buNone/>
            </a:pPr>
            <a:endParaRPr lang="fr-FR" sz="1050" i="1" dirty="0" smtClean="0">
              <a:latin typeface="Calibri" pitchFamily="34" charset="0"/>
              <a:cs typeface="Calibri" pitchFamily="34" charset="0"/>
            </a:endParaRPr>
          </a:p>
          <a:p>
            <a:r>
              <a:rPr lang="fr-FR" dirty="0" smtClean="0"/>
              <a:t>Réduction de la dimension</a:t>
            </a:r>
          </a:p>
          <a:p>
            <a:pPr lvl="1"/>
            <a:r>
              <a:rPr lang="fr-FR" sz="1800" dirty="0" smtClean="0"/>
              <a:t>par </a:t>
            </a:r>
            <a:r>
              <a:rPr lang="fr-FR" sz="1800" b="1" dirty="0" smtClean="0"/>
              <a:t>Analyse en composante principale</a:t>
            </a:r>
          </a:p>
          <a:p>
            <a:pPr lvl="1"/>
            <a:r>
              <a:rPr lang="fr-FR" sz="1800" dirty="0" smtClean="0"/>
              <a:t>95% de la variance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6178329" y="2768292"/>
            <a:ext cx="1500732" cy="33855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sz="1600" b="1" dirty="0" smtClean="0"/>
              <a:t>1280 </a:t>
            </a:r>
            <a:r>
              <a:rPr lang="fr-FR" sz="1600" b="1" dirty="0" err="1" smtClean="0"/>
              <a:t>features</a:t>
            </a:r>
            <a:endParaRPr lang="fr-FR" sz="1600" b="1" dirty="0" smtClean="0"/>
          </a:p>
        </p:txBody>
      </p:sp>
      <p:sp>
        <p:nvSpPr>
          <p:cNvPr id="9" name="Flèche vers le bas 8"/>
          <p:cNvSpPr/>
          <p:nvPr/>
        </p:nvSpPr>
        <p:spPr>
          <a:xfrm>
            <a:off x="6813554" y="3254674"/>
            <a:ext cx="230280" cy="5059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000"/>
          </a:p>
        </p:txBody>
      </p:sp>
    </p:spTree>
    <p:extLst>
      <p:ext uri="{BB962C8B-B14F-4D97-AF65-F5344CB8AC3E}">
        <p14:creationId xmlns:p14="http://schemas.microsoft.com/office/powerpoint/2010/main" val="81069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27584" y="197768"/>
            <a:ext cx="7024744" cy="1143000"/>
          </a:xfrm>
        </p:spPr>
        <p:txBody>
          <a:bodyPr>
            <a:normAutofit/>
          </a:bodyPr>
          <a:lstStyle/>
          <a:p>
            <a:r>
              <a:rPr lang="fr-FR" dirty="0" smtClean="0"/>
              <a:t>Sauvegarde sur le </a:t>
            </a:r>
            <a:r>
              <a:rPr lang="fr-FR" dirty="0" err="1" smtClean="0"/>
              <a:t>cloud</a:t>
            </a:r>
            <a:endParaRPr lang="fr-FR" dirty="0"/>
          </a:p>
        </p:txBody>
      </p:sp>
      <p:sp>
        <p:nvSpPr>
          <p:cNvPr id="3" name="AutoShape 2" descr="data:image/png;base64,iVBORw0KGgoAAAANSUhEUgAAAeoAAADnCAYAAADRhBVQAAAABHNCSVQICAgIfAhkiAAAAAlwSFlzAAALEgAACxIB0t1+/AAAADh0RVh0U29mdHdhcmUAbWF0cGxvdGxpYiB2ZXJzaW9uMy4yLjIsIGh0dHA6Ly9tYXRwbG90bGliLm9yZy+WH4yJAAAgAElEQVR4nOydd5wdZbnHv89p20u2p/eekJBCEqSriCiCggIWBEVFEfSqV1FBg16Vi1KuBWxIE0RBRZrSQkiAJJBAeu/ZzW7qZvueNs/943ln52xMQlC4cHV+n8/5nHOmvDPzzsz7e/orqkqIECFChAgR4q2JyJt9AiFChAgRIkSIwyMk6hAhQoQIEeItjJCoQ4QIESJEiLcwQqIOESJEiBAh3sIIiTpEiBAhQoR4CyMk6hAhQoQIEeItjJCoQ4QIESJEiLcwQqIOESJEiBAh3sIIiTpEiBAhQoR4CyMk6hAhQoQIEeItjJCoQ4QIESJEiLcwQqIOESJEiBAh3sIIiTpEiBAhQoR4CyMk6hAhQoQIEeItjJCoQ/y/gohUishS92kSkYac/4mDts265StF5GERKReRtIhsdOvPFJHNIrJdRLa4tjaKSEtOm50iMldEponIeBGZIyKbRCQpIteKyKkioiKyX0Qirt3JblmDiMwQkXUi8ju37g4ReUpE/lNEKkTkFRG55AjXpyLS5T6PiEh5zrbniMi4/4M+P0VEjn+jjxMiRIhDIyTqf2PkEJn/GSIiF4vITw/abq6ITHO/t4rIChFZLiLPisjgnO1URG7I+f8VEZntfs8Wka+43zNFZJE75pqcbQ57bBG5SUT2A6Kqk4FJgAA3uf8twMM5+33U/YwD/YBpwJeBKDBcRK4FfgxsBB4D9gA3AXcApcAFrl0PyAdeAhYB1wFvB9qB9wPnAgeAMmC9iKwHfuvazQPeDWwDTnckWw2MBG4DHgd+qaq3++etqvtUdbI79s+BlKoWqGqBu47dTrhYClwKLHD9Xi8iV7lrP0dExolIsYj8wgkWS1xfzjjUs3A4iMgpwBzgTyIyS0TOzFl3sYj81BG5L9ysFZEf5Wwz+aB97hCR80TkMnc+r0nQOER7Pc9ViBD/qoi92ScQ4k1FlyOEHojI0ex3qqrudWR3NfAptzwJfEBEfqCqe4+w/53Ah1R1mYhEgYyIjACecucQAxoxYvTxPPBptz4CKFAJTBKRqcBxQIeIPA5kgYnufBqB0ZhQOimnvWuANqAKuBeYAowAPuP2Xy0iK4BCYDpG2IUYwfZzx08DnwUybv024B1APdAHWOCO1emu5XpgFkbAjwD3quqtR+gn3PV+CvgPYDgmkDwHLAFuwAQPgNVY3zcB38GEmAFAhzvXoe66vi8i7wC+C1yJjQHi+v58Ve0UkXrgCWC867NWd4xngYdFZCLwVdd2FHgAmK+q7xWRAuAVEVkAXAv8CJgmIn8DbgbOBt7r+uj9qrpFRNpVtTjnemOqmjlMd0zGhK7HXq3fQoT4V0GoUYf4Z7AA6J/zPwP8EiOVI6EGI1BUNYsN+BMw7RfgnUDDQfu8gGmoYASSBbqB0wBfC/8zMBA4HShy29+CkYkQaOFgJF6Eac/XYcT+6ZzjiTsnsPckghFzP/fbc9tEgIRbdyrwOXe8fLe/T0BzgTOAZuAy4DlVvelV+snHn4BvAfswsnw/prX/3p1HFyYgTMfIeyDBfSly55B053Waa+cbbrli/f5eoE1EPLfvBZhgEMWsBeUYqX/A9VcpJuQccMc5SUQymKVhJPAr1z83AJdj9+syYC0m8AwCNovIuUBMzMWgro29IvINZ7nxzf6rxFwb3wHOF3NX/M0de5zTzjeLyJV+p4nIg86SsEpEPp2zvF1Eviciy0RkoYjUHuV9CBHiTUFI1P+GEJFvisgqoMgNgutF5M+H2O4rIrIW02DuFJGLDtrkDKBcRM7LWfYz4OsiUnaEU7gJWCcifxaRz7hlj2FEej5wD0bmJwEnYqR3K0Ya8zEtNosRRz9Mm44BFwND3HYl2PP9E9e+YuTjI4+AwCvobV3KuO19zV3d8nROWz7R485lv2vrOoxE1Z3D5zAC/wpQhxHeHOBsEak5Qh/5iAMLMa2/FtNIwTTad7lj+ue3E9O4fQ3Yy7kWcb/BtH1xn0ICrTyCadJ+/5Tk9Mv+nOvP5hwzhmnKJcAudw4pd4zh7ncaWA+swSwX4s4N4AqCPs64NjxMCMjDLAebgWFY/30L2Atscm1dgVkp3oU9B98WEV/g+4SqTsWe3ytFpNItLwIWquokYB6BRShEiLckQqL+N4OIzMK0pymYJjsQOEVV3+82UbfdZZhmexywGCNHXxt9RkQaMP/r5tz2VbUVG3Cv5DBQ1e9gg+cTwIeBAuA+YAZmRt3ulr+Eac3XYiZPDyOEz2CD+BbMfN2GkYCHEUI253DP+5eOaWM+wSim/fmEEc1Zl8q5Vp/QfOKOuP8FBETdDHzRfRcDH3PnkMEsB89gWu/pGIk2Y+bvx0Sk5HD95JDGyPBEzKowFyPNL7tz8IA/um2rMEGlkEDb94WRKAHp5rollN44yX1nCAgc4K8EFo96dz0ZYBRGmmBEOoCg72KYNh4H+tLbQuG3NRoTxLJuvzq3T637PQtzcUSB32CmdP9aF7jzGAVc7dwtu92+YOS8DBN0BmKaPtj9fcT9XoL1WYgQb1mERP3vh77AXlVNAqjqXlXdmbN+H6YNfQP4rCPeCmCbqt7ptjkVGAwsBY7N2TdfRN6FDYSfdO18XkT2YEQ/HkBEhmAD5TXYwB7BiLkKEyD6Ar8mGED7Epia+xMQwRgC8/U4zAQ9lMBMDSaUgBHSiTn7RjBSjRD4af33ocdfSm+NNZfUWjGi73LXeR6w0p1nJxac9gBwt7uOvao6F3gROAfTup/GgrR6RasfAiWYUPIl4ATMR60YUUeBD7rtMpimHyHQpH3TtGD3xf/tI1eoAROSwIg0l6jfn7NfP9e+38d+nEPSXb/vovDcOYIJTL6Qk87ZxifVAiwY8Beu7Q9gBL7MLY9gwp2PFzEh8h53zheKBTxmMVP6KZg7YJbTnF9x7QGkVdW/l75lJkSItyxCon4dIYdIB3qV7S/zzcmSE1l90DaPHaqdfyKi9wlgoItOzhORkw9aPxkjtFJV3ezOKQ/YcdB2T2EaznDgBheFHMEIuNB9voINhOdiAWQXu+3mYSS7F/iaa++L2GA63S27FCNAn0S/RW/Ts//bw7Run3AKscCqXHMurg2fHHD778lZ57ebC81ZnyHQXHHnttgdNwq8DxNaku44+cAGzBc7ikCD6wIeBa5X1a9h2undLkDucLgGeBkTXpow7fBAzvpOd65dBETtWwL8Zyf32koI+u9gkvpYzjXnIje4K+7a9d0bPhnnYf3h34tcIWCH+x93x/TX+e1G3XmfhQlczdi9bcP62V/vuTYUeNJds2JCzwk5xysDml1w3BhgJjBARB4DCkXkZRH5Q841HBVE5EqxTIV75P8oPS5ECFQ1/LxOH6A95/edwDdfw75zgWmvYfv7gB8AEfd/KPCenPXnYAPY2JxlQzCtL4oRo4cN/DcDV7lttmI+uwymMT8HTMlpYyum+SqwDiPJZuAqTMNMYcRR635nMS097fb5EaYhpdz2q902HubfzLrjfI9AQ1uLmS+7XRttmNk+7c5zN739nF05/3M/2cP89wiC03LX73ft+dstd//XEQgLLW7/NBYAtw3zs64GVgGfep2eramY6Xu1O48Wdw4N7n7c4vo9i5G4fy3JnGv1CEz+mrN/7vqWnHVJDt2P6o7lH+OFg9b5keZp92zk9nfW3Xu/bf9eeQd9/8lt5xFYL+Zi2vNet9+zwP+46/0e8AXs+R6CCQ1/xVwiD2LCYT0mCLS7Pj0FC3y8I6efY69yH9YCA9zvO4Dz3uxxJ/z863/e9BP4V/rQm6gvA25xv4cDf8P8YfOBMW75bOAr7vdczLQXwbSnPW5ATgGnH3Sc4ZgpNHqIcxiCEclWN2DOBW526/7HDXI3YYFgu9x2rVgQ15XueCvcIDwMC+JajJHOta4dn7g2YprSRTnnvw/odtv9zQ3I73Tt+oP4lzHfbS7ZptzAmcaEB3/Q9lwbuUTT6bbz1+euy12WSxAef082PnF0Y37WrxL4lj13fo9h5NCF+b99zX4pZpadB4x6s5+9nPv/DHBGzn1aSmB12OB+fwXL4a7HrCJ+wJfn7p9Psu0EApbfHz6x5vZvS842uSSc+1mS01buZ+dB96jDHXe5e7463Xkuc/+TGPn7QWsbMXLe7b7XAyceol8+Adx1mD67GHgIC/J7FnN9PI29hyuAs912Pyd4P76JCXJbXB8Px94fX5C6781+FsLPv87nTT+Bf6UPgaQeBe7PGTCfBka63zOAOe73bHoT9UzMNL0dyHPLtwPjDzrO+4A/H+YchrsBbzdmcl2PkVAcI/Eu4D2YNp7CSDHpBsilbtBchQWJdQKXuXZLMe3kGDeQZjFi3ogR/hLgZNdWxu2Twghi9kGDs0+88zCBxCdR35T8R3oTb67m65O9HwjmE0eXW96BadzZnGNpzv7b3O9uLGJ4hzvPr7t742GD+imu3774Zj9Xr+NzOYSAqK9yz1bG3cOzMfP8LAIBqh2LNVBMmOty3x6mpe5w/biF3sTtWxzacu7Zd10/d2AasC8QXeCewTYCwk667R9026fcuf4IEyzTmEDRgZFpJ/CCu8YzgacO0Qc3Al84TP9cjAkDFe5/DHP9gFkrNmKFdnDHr3K/7yBHo8aEB/+9LX+z73v4+df5+A9fiNcBIpLFpO3+GKmdivnv9mCDl488VR0rVpGrXVV/JCJzMb/nSmyQOMu1uRUzie91hT1udO2XAJNVtdHtuxTz0c3HJPs7VPWTIrIQI9eLMJP2qRghjsCqZCWxAXOF298nvB3YAHoaNjD6AU87sSjcAkwIGICZGbdhUdW3YH7iNGYdaCAIGAMb1Ae7/12YANGNaTEeQUpUrt+4FfMlptz2KXoHLCm9A5/I2Vfc9eS7tp/Ecqb7uPOf5q6z3LW1hMCH2wR8WFX3H6Lt/5fIeUbj2H0vx3zfHyCIEu/GTO3Nbr1gwli1W1aB3YOEW+f76X1kMLLLvZ+7sHtYgN33fEyrfxtB4Np+TCDMw4LtPIx4l2KBiGuxe3OcO8ZOd+wuLAd+AVaQ5iOYZhwDhqvqIOePHqeqfuR5bp9cDJysqpe4/3HM6nSSO4dxwGi14ixbCd7HO7CYipg7hxHYe34T8KCqth/5boQIcXQIg8leX/iVvgZjA9jlWB8fUFcW0n3GHmb/F7CI2kEut/kWHCG5weMnWHTxu9z238/ZN6Gq0zDztocJCrjvnViQ0GBMSzoFG+gWYkFbSXfcT7p9dmADUF9sAN2HDbQLCXJgFRuo/RziGoIgKrDBtxEjvK6c8xxCEDHspwzl+obBrAu+iXsbQRqUHySVGyWdG619t/v2U66ecMcpwApw7MKsFhXu/Dapahrr16+palxVZ6rqeHefzvhXImkAVY26axuvFg09CxNcSrF7sQ17DrPYc7Pa7fp9zApTjPXpXGAsve9biuDebscivfdg97cP5nb5KPY8CRaVnXAfPz3OD247AyPxqDtOBSZInkdgEbkDi+ofhquKhwmF/vM+JefStxIE1h0KHTm/P4IJJVPd+xx5lX0/4rYbglmxpgEvuQp7bzj+r44T4s1DeIPfAKhFml6Jme5uAbaIyAdV9X6xGp3HqOqyQ+x6GybFn4IR7kkYAV6ADYwTMI0QjBRPlqDm57Mi8h7MhBcFfigi3yeIsM1i0cL7sNzVViwq9rcicjkWhf1Dt+9IrOTlEGxQ/AhwFzao7ycgzoHYwFxEYN7MFf4EG0A7c/ZJYcU7Pkbw/PVx5+UXpPBzeQvdOTRhJkhfa8vVtg+4/T33jTteIWZJ8MmnEdPGkm7dQ+6Dqs7mdUbdM0vrztH7B32Q+4Ynk4WVLy46dyhQ/cHkrGiZFg5efWDB9hXN86YRKd2cX3bpBEBOnfv5tKDZW94TWT73mEj/GV3dy37dtLu8XfPrJyR/0wI0Jo+r2qJ98uqBzU2nTu7+Z89TLTXvQ7nLnKUn62ufIqJYXME04D8x0lsIXIjdg//GfLa+AOUXoqnEBLcGjGjrsMp1vl86hj0PXZgP+mvYc96A3avBmNUjnyD6f6/7LsLy6Q9gQteVWJ56FrNYNbkypn5U9lPA5e4dmYsJZ7PcuifcdUbdtXzEtXmZiIzCnrvfiUjjQd3X5tb5ZW1HYf76r7k+/YWITMIExQdU9dsui+LXbv8oMEFVRaxM7KddH24EPubGkbOwMr0J7B35iKrucvdoOCakbHf3IsS/KEKifoOgqq+IyHLsBfoIcKuIXI0NAPdhA9Oh9rvRVfW61O33WSxS9VlglarOAhCRUqw840ZsACzBAtjOxAavcrd8qftfRRAoBEb0J7h0qcEYkfXHiL4GM3Guw0ygj2OEnMEGXF+LOhnzxZdgg5GvTePW12DR3805y1vc/x1YpDr0Npv6JlVfK/ZJOtcc7ptaOwnIWbACLP617XH7+H7Rc9z5t7t+GEZvTf8fwl03Dii7qLVtOjB5ZPed49PEj0mPL+9gQNGJLzP9+Q9y39sSic4eIaSL1NoyCscURIvTwEg03U5PuU+7Nck4zcDUqGoncHIUbwOuWIfmR5uAujP1oWefnnPu0M7OkqeWLD6nGVh2affblwBrB1x3osc/AVU9eKKLDixA6gzMtXIaRpK3YX3oz6w1F7unAzASi2PEWojFIxyPPScD3fbzMXLLw54VX2CIYu+HT3K3ERSrWem22Q/8XFVvEpsIph17r7YB14mI/2z5SGG511dglpcud/xr3PeDGFEOwVIUH8TevUWYheBC905vzWnzPiye4Tl33BHY87oEm/Dll6q63wkAT4vIMaq62LWPiPwQC7gE+JOq/sot/y/MuvUT1/ZMNTa/FAt4/LLbZxxwgqr+089xiLc2QqJ+HaE5Ewu4/2fl/D3jENvPzvl9CoCIjAZ+q6ob3P9fYqS7DqgWkVmq6ldkullVP+V81F9R1cUicj1WPOQRTCt/BCPQC7BKX8Pc8v7YAPRtzHddhxGfX9Zyn/vdjQ2yZ2ID6V30nsghj4BAS933AffbL35RnXPZ1Vjhjib3P4Np4ZWunXZMGPB93LUExU58tLk+KcpZlsXIf4j7vRkTOs5017oDS9e5WF2xl38Ey8dPGRLPdp32+LEy4rYzoucmKsqjF7W2DQcYKQ2bVuuQ4dKcmsuAIvZT4T8PFSJeWjUS75RkJwrxiO9i1x4LhH+BXQmr2tXHM77tIL8dQCFDfrQGYBgbS4BBqVThcOBkUWlw19l+18c/+5c93Ts2ReKjn0oUv+ely39+2mvWvA/3LIvIE5hGvFBVrxaRH2O+YzChzsPiEIYRTGSiGKn45mO/CtlM11Yau8+fx8h9oNvWz8ef6baPEQh9cSdQlNFbSOuPWYtOxwQK/zmzrrRj+O6gMVigZwVwO1Y7/S5V3UWgbSMipxLUEbgDCz77kao+LyIvEbx71Zjb4D2qus3VSfi0O+++rg+WuzbPx0zzp7t2JziCLsfcC4+75QOA34tIX0yA3ZJzPQ+FJP3vgdBH/dZDMVZXe7XTyMcBs1U1hfnn/tuVRVxKoMn0QFVPVdW/YYPXRzFt/OOYv3ALJo2fg/n/1gB/wCT8ORhZz8MGzrdj5su7MR/mSkxLiGLk+nssKnoJvaOqIQhAOlSAl18dyyd1PzXLH+z94hkeQZGLAwTPqtK7iId/3AxBcNyXMKI4Extg/6Kqx6jqha+VpG84/70FN5z/3vf+9NOP/c/PLpuzuX7AqXcDt81Yp+8CRqVgWJtIK8CsyOrdAJG2dAygk8JKABEkkejcC9ApySRAPJLneNmzPlLt0YK7E1arujKbFYBmLe4EQNiFK4wyhM3VAK2t1RGAIs2rt2Y0vq+74YPAtyKxftcDzT+7bM6Tf3nvNZeuGTN21Gu5dh+5pO1IbAhW/WsDFsDlF47ZhwmFA7Bn6L+xe3sLFmUOJvhtwwRPv4DMAexeL8cEQbD7+jxm6fGFA3VxGI8DEaeh+nnsXVg1vSZMiz8P06APrrzm41zMInUA6Keqiw6z3VFDVfdgUegznEb/FeDtqnoMVuQmH0BEJmCZEBeoTUoDJgB8XlUnYiVzfevUT4CfuuWfobfVKtevHuJfGCFRv8WgqktU9XhVHefI5QPqpoxU1aVY1bAVLhjoVy6QZDz24ueiS1VFVQdiQTj9gEuwGaa+j5kT/cjc+7CBdQcWMDQPG8jmYwOmH0yzz7XdB9NmR2B+smaCSlgQEGhTzn//26+I5RfleAAbfHwSSWCkm5+zn69tQ2/Neic2sPs5tVksV/gz7lpOUdWxqnrxwf18JKy/6qnC+qvmX7j1q3PuxkjoYS+9+Xhg6K6aKQJQ1smoiKdZROTFgvzNADMjq5MA0pUpBfCI1nlEsgD5+e3NAB2SzADEIgl797RHo+4hlO64+Xors9kowG7tY9W7orLP7ZOqZVc/gJaW2j4AtVrWBZD2kus9vASg0cSoEa4f31G9d9l/AOvWjBm75pufHf+liXdOPOa19EkuVHWHqp6lqiNVdTjwO2ze7KGYlroJu4cPYES7H4tLALOw1NK7RvxK4HJVnY6lBoJN7uJh9/E89x8R2YIJloXAe0VkNWZyH4ZFiv8QS1+8BosOzxXM/MC5dsyqdBWm0fqm+EbgnSISE5t3fYSItLtreVxEHnDbTRKRBU5Q6es3LiKFWHW6TZgg2gG0iM3O9W63Tbnrr4scsfsoARpd0OhHcpaXEcwk93FC/FsiJOr/f+jAzGS+5nmoKSF7wZnKqzCN8+CI1l3YNJG/sk11rqr69bGzqvoZLMo8D9O4wcyFN2Iauj/No5/f/AuCtJy+BL7lbZif3bf5VrrfH8YI29e+0wSk32MNpnd08X5Mayp117IIG5AfcsLNZFWd7vyBR4Wn5wyP3HLLRafOnj373vvzFrwA3BuLxD9akz94K0AmtbwToLOwdgR2YsWjGtgAMK+w4ADA+Mg2M8Vn1HzOIrE9VDcB5Be0tQN0SsoDiEncvXvqu59yNGoj6oqslwDYqRZjp3nRdoAYmYaI08TbWqsGAgzIVhYD7Es2uij12EaJFFXZjt6e8gMbxmIdOOrZCXIVsGzinRNXPnl93eXMLushm9cRBZjVpT9WTKcLq4Dn4wQsqNGHT6j+fb4P83cLpsFvc7/XY4Fr3VhMRjv2POzG+vB/MCvPPZhgeah5rfOx+IoI9ix/1y1fjz1XyzHB9ly3/E9Y5Lkf7HgMZlafhcV33OdiPZZgaZFLXLDoK5il6F6CyWHOdvv8Sqzc8FK3/BrsOX6ewLoEJoDfLyJL6D2ZSoh/I4REnQN5jbW6j9DOVhGpOsTy94nIVe73HdJ7eshXa/PXOXWFH8OKloAFq/3ObXOOiMwSkQeBArG5do9xtY5LsIIR12DS/Vki8jts0LgT064Hic2uBUagaeeDe4EgeGsDZo5/DNOCEwSD6AFM6vdTbbKYPxnM9ziLYNYkPwdXsQAzCDRuxYQP//nc65b71auS2EA8F9NgjnPXl5urflTo++cXa+ueWfqtnfRbMGz44huBC9OSnbRX2jYBjCk7zqwZmSYLTpJIbVvxgE0As9Z4uwEW5+flAdTQ3A+7qEpS2WaABgbuBSjIb+sG6HJ8FIvEXT/0aNQ9RJ2MmzBTmc3mA9RrdRRAC6IpgFJanIVFGrPZRBlAf69iMEBD53pL54vV9kQoF3U0rhMn9LQVsLylWKoBRLX2lM6um4AdzC576O1f/9XpQ6569DWPCS7WIu1+b3XR4l1YMNgugolR6rCshU9judxjMCL1UxB/hz2HimUF1GKR5rsxC04W81dfiz1H92LCYAqLl3gSu84tmGa9z49cV5sQZYU7jz3Y81fvjl/ltF7F4hj859GP1/gDRt5+rMVczBz/BCac/spPu1TVnpRJVb1YVUep6tudZewOVb1TVUtz0zXdtreq6lBVPU5Vr/CtQKr6F1UdpqpTVfU//VgWVZ2tqv5MYiH+xRESdW90uZdnAialX/56Nq6qD6nqdf/gvpeqqp/Teh9wgYjkY9L9bLf8HIyIX3H/qzAp/feYyXsY5pvegpklKzHpvRvTENZhKSxrMPP2lzCz4DKCoJtTMULODSIb774HEJisO7DBtNCt60uQMw29zeS+v3ofwRzIvvbuX0eCII8azP9+gjtOHRZAdN9huu/vMbts+se+8YMfJ17c8wKq376Pj3bFYslJBQUt2wFeiW2uB6gpGDzEdvAGepndmwEa62bWA0zerHGAhlhsIEBMvP4ldLQARFrTDQDbGdwGkF/Q5gF0SzoKEJWYr0n7loS/I+qKrFcAsF1r8gC0yLTwWpq6AFKp/J0AojQVklcNsLNz41CAaGJMT655v6YFPbECz04Uf65qpnYnV8VdsZEOzR+xSfs9DqwffNWjV9Q9s7RXMNlRoMDXEJ2WmFDVboyUH8WI9h2YsHYbpk0nMDI8C/NjX4AV5olgAVs3Y8/CaLdesRiOKoKgsr5Y/nQLphH75V9fwOZK3yMirzgz9TGYcNDpjjEWuJ7ec1JfgpXN3Y4JCNC7NoBvOn+nqk4hnM86xP8BQqI+PBbg0mYkZ2YrEanyUzREJCoiP3Ia+HIRuSJn/yvEZuhZ4TRaRORiEfnpwQcSke86DTsqIreKyGIRWSUi1+Zskzu71gsY4a4nkPL7YL65t2OmxlEEhVE8jNReUtUmjMgV83/9FdNcPooJJ8cD16jquVjedg2msZ6NkfNjBFMTCkFBDH8iBn8u5yKClK4MZlrfQJBp4Js4MwSRrB0Y4SYJNHgPM5n7pU67sbSZyzBT90hVTahqrar68yIfFhd8Z/xpx94x4dEOkTnfjt05VZRhkZ2dS15m2mhPItkhQ1/ZDLAjsm8IQFSig/sk6jYAZJPLdgDsrTomH6DmgKWXZUUG7I9E9gFMiWzYDiAtqQMAOxhkPuq8jihAUtIJgIhEHZGqT6I9PupU3ALq+mSzxQANWlUMoMWxfIAhzr3b2VneDj3rXrEAACAASURBVFBI3g4AT7P1Xdn2WkCj8ZHm81fN1jUtHOc63Ht0eqTH3Pz55hb/PvKb7Bm+WXW4FkQ/DGyve2bpf9U9s/TvLEOHggaFVHwtMeWW/01Vx2D39nygTlULMLN2M1Zr/Hbc/VbVcZh2vh4bn/4TC3Rsxirq/RW79/cTpDa1Yb7mnxFMJuMLJL9X1WNVdSRGvl/HnuMUFu/xfXe8IW77MZiFaiuW+giBCTyBEfVZwG3OP/4eetLrQoR4YxAS9SHg8h7fjiuIcQT05F26yM57ctbtdRL3rVj05+GO9UOMbC9xEaDfdJGtx2AFTQ4V9FOEDV5FWARsDBuYfG01gpHsLzHt91ZME/mciNx9UFunYgFhlRiZfwS4S0RWYYOh7wP0yfRYrF+S7uMH//jzHyewQbDe/feLVVyKaUZ7CfzWgmkpfqW2LEEJSf86/BrSYIVQ2rFo3asxwj4q/OyyOe9aMvnEx778R++mjMiZN1aULxkujcf1Z09jfEOrqETrnuW0lysr60eCep7o4J2R/asAxpQdtxMgm95YCtCdVzFGkWxUqeu7T3cALCjI3wLwtsiqZoBISzoD0Ei/KEA80ZUHkCZbYBcWddeouYILCl4mavNTl3leCcBOqsoAvOJ4GcAwNhUBtLaYSbzaK+0EaE83u7mkYxskUlgBEMt0roxnusoAOvJZub9UagHyPG/j1GRyDIAqLbdkzp7q91VmXHkxJvh9c6Su/d3Tc4b/99Nzhvv+2X8GU4HFLpthARYh3YA9dxX0DhgcB5So6o+xd6wCI/OD0xwFM2XXYTnS+ZjA+ji9I6TB3oXH3bWlMQHhaaxAyQUEpm7BtOl7sHfMtxjVYtOWjsTM+XF3TN+dEyLEG4KQqHujwJntmrCX8slX2f4dwC9UNQOgvctN/sl9LyGQ1g/GNUCZql6m2lN0/UMi8jKm9Y4nqKyUixQ2uFyLDTx+Wc9nsIHnz1iw1wlYtPaPMSI9gE0FCDZQzVTVYzFtZRw2cPp5179xbZa4zyC3X23O/vswgQIC8zUYWd9F4G/2p4oEG3D93/7UhZ3u/zD33YiZ5g9g5s9xOcftdOc9+WhySH9y4Xkzbrjg3AdUvUfXjvloUXGSY6at95b9saR4ZEbQ78ZvX0fSmyrt6W1/4kMREe1fVbV9KcAr0a17AfoVjjAzvHZNUE22IVJ2oHzEWoCZ63Q7wLOFBe0A0yLmJpf2dD7AfizIKxZLFQNk8QoBIhLxSeRg07ddk2qmSLUIYLeWVwJooeVQ+6lZLS21FQADvaoCgMauLWkAidX15A5X7V3RM2/1/PHS8/vMjs56//eLOmZpF3mFABqTFV5V/gR3DqnLuXk8VmRjy92/ffcVs2fPzs1dPywOzsN2y36Yk80wASPrEzHBbDmQ76Ker8QEy0dE5HOYFpvFLED+FK2/d81msSpp6tq6CxMkL6L3/OM+FmP1BHw0YyS9AHtun8EE29XYFJgd2DP7Fczf/hQ2i9Z3nJae4tBpiCFCvG4Iibo3DlWrG4KiHPD3Uvrh4EexZjl8YZmXgKkiUgFwpNzLg5BW1XqnbeTmiU7BBrXPEUTM3oxpoLcCPzxImHhcRFZgmoS6a9+BkcW7CbToLFYhCXc+/uQK+7HBDIK5g32B4+0EhUqaMFOmn++6ksD0/WuCohhz3DY1WCWqKDaIrnZ9haoO8dPVjoTZs2cP3nLVM3e/o9/HbkKT52a6Fy44UDZiRnden8bP/NXzsiL97igrffGUyNLJhSS7YmtatjZTMWU3NQ2DBy/rAmiKNI9R1ItF4qNLYn22A/Fsau1qgMa6WXsApq+3qiSv5BvRDZedfQAkma0E6KSoEiAazfaxjvRKAQRx99XXqC2PWp1VRFwQniqtKeJ5Cp0kon1QTdfR1F8VbWurHAzQL9tnEEB9x/oagGhiTA9BDdg5r59rVx+eERlph1Lvc80tY/xtrk1fNMD/nRlZ2pObO4L1i6rZ09edR2rrlinfAzbMnj37ktmzZ7/WsaOXD1tErsOsODOxZ+mDdtnsAP7LTpmfYwLnt7CUpwkExVKm5bStmNA7CNOm34eZoz2CvHwfctB/X6DehwnUXyCI9fi227+SoIoemL/8466egW/WDxHiDUNI1IeAWunGK4EvuzzlrZjZDiyn08eTwGdE5BrnU17lB9Ic5aH+BlwHPCoiJRwm9zIHlxxKUyEwIUcxLfs+TFDwSXgaphXkWgg2ERRSqM9ZPsi182nMxJfEqjn5mvMWLPAsipkF/VmOkphG7hc0GUJgio9iOdcRt/4xt7wEMy/6ZvAJBAVMlrj2DwBXquqMo0m3enrO8Py/PDTtS8Da5+JrB5TEK2bV5A9ale1eNEzJsmrcJRvKOjl2wlZv1S/KS2siQvkXYw8sjuxPTsLT7nv5+MaCwpYp0WiqRYXabZE9ywBGlx23BSCbXJEG2FcxrhRg0G76AeyORgcDlNI5GFTxGIiqlyVa5yEeaLUj4zJ3y/wgu17pWSom4EUdUaeJWe60sMs2ttQsVWnwvHgRyp4SCupUtXNfsmEk4EXjI80PrdnG0rZtIwE681i5t0z6AlRmvaV12WwdQLMWL1utQ4a7Y2/PDiw6zvbV1OXc7Fs4aNw5elU2Gy/Bgrd+U6R5f6i/av70V7sfPg72YavqVRg5Pgn8VVV9Qe6PmAAYx8j2PFxWg9oEKt2qOklVb3KR3L4v2q+fPQ/TqBsIBEMfX8SE2TU571FSVR/AnvGYqm7BrDzvU9U6d95DVfVuLNAMVd3grAKTVPVrh3knQ4R43RAS9WGgqq9g5rgLsbSmz4rIK1jEqY9fY+bdr2OS/q2YOfxw1ZAOdZz7sUCrhzCt8+9yL0V6Jt645HDNYP7f5Vik9kWY5vsfbvk7sAHvbF97x7RYP/+6T05bTUBUVf2CFHlYVLn/rNyDpb7swQbSOoxk8zHLgy+k1GF947nfee48/Zmy/EH0HW77JKa9PIQJCQ9hQsEnjiZIDKDumaVv/ylf/G1xcfMNdXUblm2K7JreTnfT22rOyYL2y3Q9u7CldNiMrryKxs894nUmI5GRDxUXvnRJ9PGBgpbFNrcvWcL0USqRxMCBK5cDLI1tbQcYWDTGzM/ZPSMA0vHicdlIrDueZVhxpzZ7IrWN0WijCKWDZVeDQL50ZnciEt9H1S4RYvF49z6ERJpMB4EVoRdRexEj6rgJi3SSZ0QUj+wHKKF1D0A6XdBoNzGxDSDlda1XNGb+6YJygJK2HX4wFM+Pkx5Lysda23pKiv40c06PNpgdVLTFr3w2jI2LatjdH8DzZMfmzVNn9nS04p2amjAOWFh/1fyf1l81P9ft8VpxLEG0fhZ4Pxag1eD+H40woI7EF7p934e9s7cetN35WFDkr16lvcex9z0OICKjRKQIE55KjuJ8QoR4XRESdQ4OIRmfiZXc/D1GQper6tWqOsRtn8ECrp52pupHgLmqOlBtvtqtWMRouYgsxoh0pIhswmolPyAixVgAVxlW8vDPqjoKK8o/HtNeV2Kklec09r/knOODWGpKOZZK5VcS87CyhIJpHa1YGsl6bHBsBB5whRRyCywsA1a5YLIYpm1/gcCEeIs7pyIsivsmgqknZ+a0488dHcEI25+btw7Lr13r1j+AEfYSd7xRWCnINFaU5VW16Iu/8b2SIVc9elt0c9u1Czjh7M0M2zB8xKL+kWgm8nhi2aZEtOCYYSWTFmWTyyYoqdSqcZdsrGpj+sgGXXd9RZ9EQjJDz43MXxzd1l7jSbTvPE5Z0rff+j4Ae6VtYhYvFY/kjS+IFu8CrfMyO9chkr+vYvwaAZm2QTcCPF+YvwNgRmSNpU21ppoA6hm4ByA/v30/QJekW0REohLvpHcUPNmIWSTynf+9RYu6ADQv2mWd19gF0NHepwOgyjNT9b7kTksLi/Xt8U/3b3y+xwT+0MzICDuKtn24tW0ygKey567s6dPcwZszI0qnuW0yl3Nzj6l329Zjd6hGe6xENVr6XJ2Wj3X39nJVb+FN55/9d7XsjwIFmKXl1+5diWPPcRqzpDyDCW23AONEpAsoFJFlInKlWI37YqwmwEpMyOzAsiJi2Hv1GRFZIyLrMY06hc2Edb7b5kcuuO1vBEFh67E0slZ3zF+7bZcDWXd83+UTIsQbjpCojww/r3oSpjX/4BDbPAEMdAPBdwnyhn1sd77f+RhxnkdQtAFMw3y/ixA/FbghR4MeCdyiVi70kpzzyS0xOB4zY7+MpbJ8CQt6+R6mVfwFm/ZvDBadXuWuZxpwo6pOxUz7iMhgTLP9LywFpR0zhftzR0OQtrYY09aXYqZKxQLctmNCQhsW1AZu7meCWa+exQQAwQbad2Km8oj7zNGjrMv93H/Xnnx7/Prlx8mambENrWNJeQd+wOxuiWj/0aOfX9Qs7cc3SvPqKZXvqBGkLN3x5JLW0qEzuvIrGz7/cHZ/SzQ6aVF+3qqvx++NSVZHR/Z2r/gj50sslp5QVNS8GaF8Y7RpqYjIqNJp6wEyyWVNAE11M1sAZq017XdeQUEnwPGRVV0AkQOpDoAdfi51fnsbQBepdoB4JNHp+gZxPmqfqIs8u/Y9lFuaU2EsAzDYbhUtrdVxgAFeZR5Afcd6iyZPjDGBSjVVu2vxeIDOBKt3l0t/gNGp9LIC1UKAZ7zJq9LEEgBedf4yYpEigCFsWVBH0wCAbDa6rr5+XM8EFSj7T09Nmph7D9a0LNzrkf3rDee/99c3nP/e12IG3gTcrqqDnfBbgj078zAT+zuwYK93YkJsX8yHPdfFZ0QwIfVDWFzGWdg7+GHgRFUdjLmPVjvh97PAPe4d+j1mvXrGCdlfxSa9qcXemVaCmd5KsWdWVPU03/T+Gq4zRIh/CiFRHz1KcUUWRKRYRJ520dkLMNL9NOZzGyRWB3gNlnb1hIichpUsXKSqbVit4hJX+ewCbL7qbizVqT+mwX4L2KaqC0XkUyJykzv2R0XkRReQMw/z312NaRHHu08LNqB91X3yROQxYKeIdDktIQacIyJrMZOgEviqf4sFdmWxKOtjCSpGnYVp0m9zy3x/Yi4yri/8AT6FCTDPuja/7NZF3L63u31udlHBl73azVgzZmziQ9+d8O3P1Vb/aVcsmn9X4rq8PNJFiZf2ru+Uoon3c+FzlVXbZxYUtux4MrE8G5XY0GMqTnnBS6+fqtrVtnLcJzbXNTNj0G7dPLuqoq1KWo89RjZtiK1tadtP5dQ9VO8cMvTl7QDLo9syAENKJhQBeOnNFQDN5SOrAUY2aB+AFXl5JQDHyGbLlW5NC8B2BmcACgparTqZJDsA4pLoBiKqqqiZvjNRK3lZ7HkZgCatsLStYiuQMoyNhQCtLbWVAP29igEAOzs3DSfHPx1Pt62MeqkigIVjpKem9GcPtFhOtuJ9J/OxEdhNTaXHlVt2gWrm89w02N9+w/pZbdAjODI5O2RVPokeV0l3tuPlFc3zT3R/Pwks/fEnfjnl1e6fw4UEwhyq2o6VB91JEDR2PSYATseIPQGc7ixLU7DpIeep6jzMveIHO97vtOybCNKrDsYJ2KQzqOoc7HkswATy/RiR35bjV08dpp0QId5QhER9ZPiRqmsx85dfE/hgLfiHGAndjGmMWVUdi2kHH8FMeH0JIk4vwTTO/lht4vmYyW+VW/4EFjXdkbP9b9z+5wNvc1r6CZgJ+kYsx/hEnMkOy++MYBHTyzCLQALY4gpOpLEI8QQWXRvBJkr4EEFd7x+4a/ggQTT37zHToE/c57trFkz79uchLiZ4vjJYdOxEt11ucRS/zOjtHGUt459dNmdYd16fR6++L3tRPEP+Bf3qGvIkPewX8RsXRjoyx0cbOl78C+dObJHytokTn2pKSWbi8ui2F0aXThsbkwTpjsdWtpUMntlVULXzyoeyjfWx2HGb4rGt34/f1iQdmWmkvH338vENffo0jgUv2yKdk9NkOvIihcckIvkH0OR49Tr3Z6P5Y9LRgpaiJKNjGU3ui0aGAfSXvbUA0pkpAWikXwQgv6AtC9DhZtCKRfKcr9jL+FHfPlGXeV4WoF6rBMArjhcCDGFzjSpee3vFYJTmMi0ckNXs1qTXWQnx9RLJLwOo2fOKX7qVB2fZeUVV60/r7JoEsIs+L2/TugEAWhJ/0Z8+cxDbFvZl5yCAVCrvlT17hvZEV8c1unpqZtjb/P+q2v70zt/6uccASLRmZzQxYuHPLptz2NoBOfv7M73lLvsfFzhYg1l3PoIR9dXYs/cL7P1owp6ht/kFhbDn6mzMRF2IWWnOwt7jp7FYiwtF5OxXOa/rsLz/GPD5nPZDhHhTEBL1keGbmsdghRbucmZpAb7vfFvzsdKZfp5vK2YOBhs4Zroc6eeB0U6LnoX5Zf2ZdnaolVtcjGnhnZiGXOIGibiqrnDHnQq8JEEx/9tdTmoTRtbVBDNblbvtr1abJADggIj8ESPoaowsL8cGxSKCoK9VBIPVaEw4Ebd+KUEFMl/DBpu1qp9bXotpJ+ra7cTSXDJYoNAWrEZ4BAtM26ZHUbv4hgvOf7dq5oWXpn61IpaVIdf+Nvvyvlh06nUVfeafEll2wtsiK1fGVh4YSEYj32f2+rz8zuNqaje++FJs45CMaNGM6ve87GW2z1Cvbe+qcZ/cMnAPM+qaabi6qnLHeNl6XBUtrfG1LasXc9woFamqqdnyMkLhmmjDMhGJDS+ZvAqIZFOr1yIS3VM9eZ1A3oRtul5F+myNxbYnyAzOI9VN2quFIJc6P8/krk5JpgESkTxn2vf8fHPSjqj7ZC0ecbvWJAC0KNYH1Uwdjf1UIzs8L1aQT3wrQFt6Xz1AJNZ3l99P/RvmDwboirO2qUIGApzU2bXJr/l9Q+aDPSVL0+PL7dlVzV7OTUbeiq5Zc3KQh6zo6alJCNIzZqxvXfxye+ZAT2oXRLckSj40BRPUfvizy+Y8+LPL5hx18JWIjBaRkTmLogT126dhfutvYyVDr8DiGjYCt4jICZhweCMWtb3V7Xcx1rfvxyw5TxK4l+bjZqoSkVMwobFdRIa79+15zDIVEnWINxUhUR8l9DAzUGGlN8Fe+r9ig9Ts3F3d93MY4V2IBaD52AJMc/nMx2MmNzDtoQ+mTd/ulj2PEewqp1F3qk2IAFboJI1ppSMJip7E6V03exbmt/PPy/c952HRrv7EBVVYjmkEEzgKCNKtriCI7t6PaS++/9mfClMwn6MQFDxJYeTsCwU1mHZ+mar613hI1F81X17+wj3/gXY8kmr7w/p0onTKqrEXzx/exAlnLPYW3FtaPH1dXnzrb+LXF+WT6pNYsndpgwx82yJmvTxy5MI6ItnKefHVL/UvHDm9IFpyINXx8Ma24oGzugpqdl7xUHbryrzE9L2xSOvs+J0rI01dozyNVM/n5JcHDV6eBVgV2xEDGF4yOQ6QTVpBtqa6GV0Ax6+x/PT5hQX1IkQnypYtKH3Jep0dFFcCJPK6EgCdkvQA4pF8m/JTs359alJx+67IegJQr9VFAFoYq4uSaYjixVKpgl0AVV5pC0Bj52YFiCbGFgKIl9lW3Nk4BODF0dJD3lc2twwCyGik4YHsSRZElhdZomWJkQAD2LFwAPVDALq7Sha2ttT2FNup0pLn+mqfnv/JbNeypfvn+CZvgFSi5INJkURPQZRINjXupPlfenbNmLG5s2QdCQfPxR7HXEbFWGDnp7GKYf2wd2gaZkU6HrMKqVt+PWaRKiAI1vs+lpv/Pqywzqew93SqO9Z1BBadLzqz+Wex5/avR3n+IUK8IQiJ+ijhNFufiMowM+9SbGadPCyQ693Y4OCbCx/BfL2o6s3YBBlXY1rwEIxcZ2Ja6WSMCD+hNgPRg5i28GEsSjWLae4l2Gw/5e68Brtc73dj/r3vuWNXuM8vCapeKbBBLZioCxuEajGC34UVenjcbedrQlFMM78Mm79XsIHLT7OahWk6/oxZ/kDdgPnvwcg5ivMfqurpWG3mBrUZh7Yeqe9nz55d8Hxs7Q01BYNunF717nmabTox07Xgud01U0/cU3XMK5c86Y2rPcC+i/rWpiKSGfDr+I8WSUv6xMjurmW38IWKbCRaO2r0Cwu2RHZPb5fulhNrP7BBs7uO97x9O1aO++T2EY3MqGyl+dqqitVnRhaNzyNdEa3vWPwAF5Cf3z4lFuve30Hy2G5SzYWx0olRiXWqt2+0qnqtJYP7A0zcagFa8wuMfGdFVu0XEGnL1Pu51LFYsgig06WaJyJ5zufpZfxgslTM7lWVm4u6QatKFfYTlYIS2vYAdLT36QQY4FX4gWS1QDaSGDEaoKx1S09//mVmZDBAseetHJFODwV42Ju1QYlEANJjys0do+p9npusOIqSWbXq1H49N0A58K7U5B6SVtWupxvvKSeneEg0b9KCSKxfoHmqHpi++LpELJs8Fli0ZszY0490j127veZiBzpcnn81FiwZwyxb6gTV5ZjGu/agpp7E/Ndd2Dta79r4LubeyQCfVNX9qnqOy4meSTAD2BXOSnUrFnz2qkGNIUK8kQiJ+sjoqaaEabgfV6vHvY6gOMc8zPS70+2TAT4pwQxUubmc92Bm7jUAqtqIkd8zmB95iarmpl79AXheVZsxM/xYLEd6OjY4FWGD0mIs2vq2nHOoVdUrD3FNO9y3Pw1lIaa51GBE+gGCWare776jWIqMP/PXJAK/9DMEVZtiBKZKfxrLNPAwFkm7iaBi21Hh6TnDa/r1W/OrNdGGL66K7lgwtHjiSYOLxi3OdC+Y5mUb168Y/6n+qURp6ge3Z/cnkVFfqql6/oTIyhNPjixbEV+6vzTjxep+xhcXVFdvnZFf0Lr/8cSyzeWJ2rf1SdRtTrc/1NRe3H9WZ2Ft4+cfyW54tqBgcneEgsuiD78U29iWv5/KKXulet+gwctXIMRXxnasFJGCocUTlwOVXmb7ai+aGJFMlO2uaGMkqro6z6adnBlZkwGItKT2IZLYT+XuaDRdDsEMWvFovpsr2cti7hGScfEAKrPZOECTVlQQld0AdTR2ALS01CYA+nsV/VS1bX+qcQTE14nklQL03zm/GCAZY319tQwBOK+1vRlAlfR16Qttko6IrPPqCqYA9KNh4UC2DwVoa61+oaurrCegbGJ20PICEj21vje1LX2xLb2vZz1StDhWcNpJPf9VvXFr7thY1LXL36ZM4f73/HDCx1/LvQ+a006sSl8Ms/h0isjXsGd2ITa16iRMMPQn0Lggp4k4pol/k2CKzHDGqxD/bxAS9RGgvaspTVLVR92qQixFZIKqXqI25+yLTjNswAK4urCc4EEArtDI94H+4uaJdm35KU5twAdEJHcAOYGDijO4tJJvYGbpDsz03uW2nYsFrT2P1U1ejpHvUFfu0AOmiMhogoIbuwlKfXoENb3LCQh4N0bqcUyTHksQTFZAUOfbI6jgVk0wccHFWGnUF3F1vTWYt/iwqHtm6YjlTP7tsOGLz+1T0bBiQWz95KbIgbUzqt87sjRe2ZRq+0ORajLx4rRv7ChKyoQvPujNn1tYcOLzhfkrfx2/obRAk3XxZfsWvsTM4+tlUNPEY55qOCAdx++MNq8+sfYDLeodmOllGzesHPfJHeO2M72sg9SNFeVLLos9VC1pb7K0pbf8jo+tr6vbVAewNtpQDDCidIqlUiWX7QNoqp2+QaB86C42t0QiIzzwRkd2lABEDqSSAA0M2C2i1QBJ0nGARCTfLB3q+ROa0B2374qsl6dKVwcFJcQjrQCD2SoALa011Sit5Vo0KOl1bgAikVj/Pe4B6azes2wCwEujpNEtS13a0joRYKvWLt5FRQ1AZnjJXrfeu5yba+0nHavXnORPkkJMo2uOy4w4wf+fynavWLLviRyTt+zJK/3o4JyUQmp3vzSvbvfiniA0Be8X746s2V4jd0y8c+J3jnTPj4DjMZK+ELNg+ZkBl2IFU+7BXDI3YALsd9120zAtehpmMr8Zi+cIx74Q/28QPqz/GHpyp0XkFhE5+aD1h5o5ay3W3yMwor1XRO7FUrHOdeu+C3xLRM4VkWaMgJ8Tkacw7f58EfkmwcxegqVSrccGp3JMqz4D81MPwbSNqwgmBtmLCQzPYCR6wB3ny5iW7D8Ti7EgLzDSzRL4n7+EEXYSI+yn3fI0vUl7HabdxzGN6Cxs0oRXxZCrHp0kHen7r+ebU+plYOP4CXMGFBYd2P1Y4uWKDkl2nt7v4mxMYuXJ1rs3pOLFx64ad8m8Gev0xGM36coraqv7pCLZytvjP3wpsid5ghxIbf4vrm3Jz++YUV2zZclT8eWSHyueOqBw9Cup9ofbO4r6zeoo7Nv02ce81X8sKR4Zl9Sw0yMvvRJf07LzJWaOlGh2ZEnJnnXdpCe1091UGq8cL0TSXnpbDcCummkewKw13k5Eitcl4lsqaDMBrc2mtdzO4HYRCqLRVEtaMvkAiUieq++dzYJp1N3O81/hZQuy2NSZmm/FToaysVCVTEd7n8F5xLcIInu761sBoomxRQB5yeZVEc3kATw4KzIQYEAm83KZ55UD/CDz4Xw7Jo3ZIcXHAdTRuGgIW4YD7Ns7aHE6VWhTpyr6zvQxWT+ATFW75zTeW5TzjGi86N3bJVLkT7VKfte+RePW3NnrffjbVHluzuTIDPf3mol3Trx14p0TX3XsUVeAyAm5p2FE+12Ccrn+M74QeydOxrIzkth7NQ8XKKmqs1S1ErMY/Qp4UEQqDzperzryqjr7aAIcQ4R4oxES9T8Al+85FQtu2QP8XkQuztnkUDNnNQCnOX/XM9gg8yKWnvUjLC2qzK3LqmofVf0gFhnu4+tYMZLcmb2GYb5rD4tOTbn2WjCNYhNGxi8TaMwTMBNgxJ1HEVZudDdmbgd6pqhscW1uwkyNu1wbK93yGmwQ9dz+/r4rMJfAXoJo8d9hgT5HxP5v959eQsfDied3l2tKOiMIzQAAIABJREFUvW/wo3izVKSPnfIosUR3/IG8hQe8iPQ9Y8An1qDt09Idjz67u3rKSXuqJi3/6gNedX43JZ/oW7t0ZmT1iW+PvLwqsWQf7Voy4UHOfW7U6BeqMpHUyGXRbS/MqD6zCO2Ykk1vWbly/Cd3HrtJpxR0U3hHWemL347flZYDqSleRoqf56QlQ4a+0oQQWRbbuk5EygYWjV4O6THqte3qKOo3FGDKRo0AzCsoaIqIVlXTvFe6s+UAOxicBsjP79iXcTNoxSP5LqDPy4grO+sTdZ+sV9RFXguAV2TxUEPZXKUa2a4aTVR6xQcA6jvWFwOZSGLYaIDa3Uu6AFIxNm6vkWEAnzrQGgFIamzLE970YwGy/QvXE5E4qno5N1UBqLJ3/frje3KgK7X4+f5eRY/VY2v7ykUt6T099b8jsUHzookxPdNjipfefNzi742THN/1qkHy7O2nRwOzODAhmRy/Ysv2O5hddrSzTp0H3J1TGKUTC8I8CXsen8WsWKdjmnYMEzwvw0g9H8BFcy9S1W9h7+3Aozx+iBBvKkKi/gehqllVnauq38YK+p+bs/rVZs46DSOz3wTN6TZV/Yn7P15EHhGRGkxj9usdb8CZr7HAtEL3/y9Y0FkrptGOw8yA3QT+5xPc+ezF5p9ejUVsz3Nt98fI1w8airn2izF/s++Tr8TMjVPcsfZhwWKLCObz7cLIf5H73qOqo9Wm8+xJCzoULvn5yOPKpP1v8/O+2Fyk3dV583ft9zKRkq/wkwPdkfw+06Y/uDMbTQ79U2LR8sJY6fTja8551kuvPymbWvvyyvGXDsjEy+I/uCO7dk1e4sQHSote/EX8pvKibNfA2KoDzz3ABWM6IkVlI0cteGFJbNMwjUQGjC2b9UK686+RzsK6mR1F/fZc+jdv6S/KS2v6sW/aKKnfG9vU+sr9XKhlZbsmiHjpjdGmaoBRZdM7AckkV2zQSHRAR0Httn77GQzwQqH5nqdH1m8nq1aQhP6WS53f1uJh80zHI3kukCvb46PuThjJlXnZkjYKzU1QHIu71Kz+yWThboD+XmVMVXVn16aRkFgnYsVW+u+cPxxgyQhpABDVvWe1dxwL8Pvsqduxm9ieGV02GaCGXf/L3ndHx1Ve2+9z28xIGvXebdmWJVm2bMm25IJMIJSEYAgQ0wkQQksgIQ0IhBIIJSQQAgYCIYEXA6EkOGBaAFtyVbEty7KqVazey0iafu/5/fHdkWRjG5KX9X7JezpreXluv6O599vfOWeffcrmomU+AHR3L6w1G28AjLGzvEunyGE+w1tbMfj+VAgcUOvUkPNnKJbx+PK9j0LRPVPlWP1hKLv/UmkmMxwZXt/OTd19qwFcAWDTFwTro4RRINItGRCRrQkIwuR8iHrrZyHC4JHmMTqmqxV+SUQHTUb3LgheyKzN2r+9zQL1P2HHqffMgwCrk9lUzSaEKIODmQOdf9YTkdUMxa2DyWJl5n4IUNwOQSa7CAIEuyC6WTEEEN8GAfoqhDezBMITt0J4siMQg9IVODrnHSitKoEYzBZimqkdDsH8boHoduUyz7HDXP9bTJezfAUin91i3lMlBFkn0NjjC9nDV2Uvq7RZ/74+OaHeTpM52y23Nlp1T5qltPeIx9BSbsNTzVA4Mz//3f3jknPlx2p1SXLQguIMe165z/l+hmGMecoL7uiMHaUVl2zTt/88KjJjVOGgl7RH9srdzkJM6hMP4+6a2NjWFRbbuFGi1lYsilgzV4J/vt9bu7cm+9reonpeIvko/h170N5fqL9vlzsmU4YQvWyIor3x8U17faRnj9DkkUgtbiEAw/DWKQDQG7+yXTGQHOXg3gZNiwaAVVLNOAGhcOv9Q4gOBgCrbdzJ4m8LVQpUuE2Hvl0aJDAbdoPtQ2x3AwCHqHYZepcCXZ2YiPQAQLIRmWCw3uIzPGGSkjQIAJLuPWxzDyUBwOZCKQkAlrk9tSqgMsP1K/9FSwDAiNT2QZXChDf9RAQAGAa1t7Ysm9Jqz9FTDtigmZ42e7f2vKIyOACqE1ropTYiU/+bmTMbX60Nmeye8radGg7ddp2cyzRdd53o85e92dWzUpoedzaMcvBT6bdvOek4dBxhFBczJzOzBQKIvw2hUNYK8S5eAMH5GAFwFjN/0zzP15k51+SW3GrqG/y3jITdRURNZipsKxGdSAkNRPQCER2vx/zMfW4goiv/yftJNycis/a/yGaB+p+zY+s9s3F07fTx7F5M12yeC1EGFTArhGfaBZGDG/rM0TOMmTPN4wMdqDQIgPSYyxMQ7PBAztkOAdxPQ3jOBMHEViDKw1aZ9xALkecDRHjRD5FT/5J5jTkQvboVCIKYDpG//sQ8PtM8d5p5fAYEW/5zbVfhuTnry/jj21/X9x1R1VXrkxPKwml8cYnl+zWa37fQsr2vdpxDF/0Ev6602sYLcxZ9WnpEHlxXrbTvyo86Y1GEFjfodfxp3Kvasmqyryk9bzfnp/Zj7JLE+LYCalh7plRRp5UPjLXxnNUHaOnhRbkfd7RJAysnJA/nR52xx+/8JHzSFrtiIiR5+JsfG/sejYzQCqghP8yYiJL63NWv4orGlJQaCQCqlNZWIikmwTb3IBtj2cy6rz9mqQIAKxq4dZIowwf4lklNCgBIDm+PE8GRAGCzjftBsPqguxTSBPCxrpu/H1waSQDGCaBejtQBgIOVKDscgwDgGIvTwJiM5JD0Md9gNwDIFpGfDh9t6gIAn4yWlgSaBwDfHRmLAYBaTts7hpBwBnR/dsRcAIjGQPk8NGUCQFvb0s5A4w2FpYaV/vlTCmQdk/W7Rrx9UxNTxVpUJclR6YHl6KHqkqSenYEcNPwSOm69Xo71qlOtPBHl1/e+09mdp8yIMHlZafuq5xfrITzif6VVmQTQtcy8/V987mPtZoj3ZwkLPfGHAPyNKNBvfNqISGbmbzFz7clOyMzPMvMX4nLM2v8NmwXqf8KOrfc0Z+qD5rb0GZ8rmXmd+XmqZhMix5w645QvQIBbLzM/D+Cp41wz5Jjlr0EA9SREJywdIhTdBpG/exECqLdD5OMCymDfhACFQojcdoDN3QKRcw48E4Hyqr+b+8vm+VMgJioN5nnZXDcEkZc2zO/3NgTA32nmFU9oT13/Ufr+Jbd+2JL+1Zplzbzunk16SQCsY2hk6afabfsVjy9P29lX2YvEwgdwf2lkZHdx+px9pRXK4YIuebj19MQrNE2SE7zjr1UMxCw9ZSA6r/6Bl3V9CPLiJyLDtj+tPhkT4nNmKE3jO5/Aj4NVmys/Oqat9kO16sickNylFkmL0r17y2qyr+0vPsjZLkNaUG6ztN2pvLJfaRzzlaNonmJx5Wmas79NGkgBgMywFaMAQg1f6yGXLXoBA7yywfCByHrIojWnUV8kAEhjXocfSgIDbLWKJmJueMcUSZUBgKEbZKYEXBpk2ew01sXREgM6W+W4WPSZpVmxsRqUZgJJPc5mAPBJ6twsAEjq3h4GAPszqB0ALIZxON/jyQKAn/svjwQADlLKOVhJBoCb8UQYAOi6Ut81o/HGab5cjwSSAcBv+Br2DLw7BdokRe5SbEVTIXDNM1qZW/P8VA6agdHbr5Z9YyE0RTCz60b1+53dWZqI7ojvz2rzWs8TQV2ISQBwbfrtWz6Xu/CPmuldfkpE1aY2f6AC449E9IxZfdFCROuI6EUSXbb+OOP4M0zd/n1E9AaJTnfH2k8AfMcsIQMzfwQRVg8onk0Q0a/MqosiItpGRAXmtmtNL7yciJ4noqfM9fcS0Q/Nz9uI6BFzn0YiWjvju203720fEa06zvfPoem+ANXHRAFn7T/IZoH6f8CI6H4iOt38vBYCBAuI6FGI3BpwdNet78z4HA/Bdp1xOto4Y/kRiN9xE4CXIAhsORCKZj4Iwk0EBKBOQAwiXgjSWjOm5T+vgSCdBbz7NyDA+TIIQpkOEfouM/cJgLwCMQnwQEw2CGKy8CaLTkNTDSGOZ7/acE60Z/S3b+u+hp629K+srV9waUlOOxc/+JK/9IiiFK1PTihLlAYL/q79uFxx+lZoZQM76ymn+DncXJKcfGh1bFxL9QdqVfyE5FXOSrq2GfrAKp97166anGtTIIWF3/WavufFsND8do38f9Ie2i+3TSzxuaWg53HTzsyFOyMc8kRBpzx0ZFXs+hq/a2ey0xqZPxGcMnrpNqPi3ujI8Qvl0gWKy5vHLqZdtLY6Le1ArU5GRj+NNcZYkzMAQPccGANJUQ57euPcXpGnLwmyDQTBM0eCodOYzwCRZRhR/RbNqQCAi7zjMqmmd2noAaE4twWKyiy6bnGsAkIfiOQ0tDIzvE5neGokm0QyZ2MiyNJApAWDeSxq+NAiAHi7UEoEgLMnnV0AMMmWuj1GTjYA+HLCwwAgigfKF6BhIQA0NhY5A403IozgnSlG9GIAYGb/tt4/M8Mwm65IHVroJVPkMjL8R1ZWPDiPIEh0DHh/eYHUFiCxAYDNMOo+6OxKC3TsAgAnaw2rPU+GBcrETPtR+u1bvneyZ+UEZoNQHNtg6h2cOmPbbwG8ZE6ONwF4csa2CAixnu9DVFAEmnfkElEeEUVDiBOdblZwVEKkmKaMiEIBBPN07/aAVWK6EUgwRDOeJcy8Y8axiQDuhpgwr8bJZUoVZl4B0abzHnNdP4Avm/e24ZjvFrAbAPzGFIcpwHTTnVn7D7NZoP4fMGb+GTN/bC5eBgGgiyG0sS+GGGi2QMzOAVOy0NQffgCCXNZARM9C1EpfTES+GZcYhqgfvcQ8fzIE8PsgyqECDRpcEL+5DAHg8yBC4YH65zCISYEdogYcEKx1q3lcPMTAErh2prk+GCIEHuhZPQjBZj+pdd6+3fr1tO+9GKHFBfkm31vid5fv7E5cXXxg0Q3b5nfjlF++qO/skJWV65MTytKknpXvaXfslsa8a9S9g9tKceopm+mC3Qsyd2bZw/qH3tL2TCqKNXNt3EU7dHfZcsPfPVhecEdXVgetWXeQD12WGD+ZKx0u+qpUdthSPtixA8Ur+6R4Zd78Pbs+UWvUaGtyoV2NgN+9a8+hnGuHztzL83tJzjuiSd6r5I/2KfVjjW/iEiM2riUFAPYrrd0SycnRlqQ6w9+ZDAA98YW9Fh/m2zw8vttmBRGsmdRxRJr0BwFAF5IHVNUdBAAu8jplkgUAsm7QdI5aCfSi7uAYG2QaAoAMHA4yDPkIs6Qm6ZEyM4+OevvnBvLTNtdAncSG4pPQdjiJFoDZuGlkbAEAvKifLSI8Kh3gSEs2ANyIJ0MAwOu17hscSBdMb4bjLO/SKa+ry9m0Y8jTFQAQvxpy/lhAVAXMzvz9v/aofmd4YP9Np0oVlQukvMCyZnDzBx3dsaEGhwXWTbC1tsjzVNwQwqJnPgsMGP6U4PXxW6vO/7zn5pjokouZU5k5xgSkWzGttV8E4BXz839BECoD9o6Zoz4IoI+ZD5pEx0MQz3whREprpzkBuApiIvqPmg7greOsXwGgxIy0+XC0rPCxdrwqEhXA8ySkh9/ANAl0pu0GcKcpDpPG5nM1a/95NgvU/2IjortNUN1BRK8S0Q/NUNuFRPQtiDIsDULq0wEBss0QQNdrDgoaBIDaIMqvArnnUyHC2tsgPFcVYmAqNvdpM/8niN7XgChtCYcYMAwINqwTQj+8B4Jw0wHhLRsQObZWiLwbQ0wgWsz/A2QiHSKffQ3EIBLQ8bbBFKMwiT0ntT9rux72Slj55cQr41KCF1b7XTtW+SY/KhmKzl1XufSHpan9tOrXz+tlHbKyYn1yQtl8qaPor9rPtsuDnnXKodHSN3BJ4S5aW79kyUfhitUR8qZlT218UPrazLAVld6JN+1eRUmvybl2xw1bjAzLBEXfHhO180n1t3Eh7oks+chk1QO4rz8urrlAtjrCq5QjFWvjLujWPXsXOC1huRMh6Y6LdnDFXdFRHd9X3rRLA+5Fg3p0zogUERwW3nOoUxqex2DODFvRD+gZhj7SORSdG0SAnNfCjc2qGgsAhVJtHzx6NAB0IM0hK74wAHCSxy2RYrLJjmJ9q0FmL+oujg5lTR4HgHS0RHs8wQMAkGxExbr1icMASNayQgEgvq/cDwDVc+kIAETpRlWCricwY+wZ/7nLAMC/IMwDABE8VJGF2mxmcF3tKYHJFbL05P3BsMQCgG74m3f3b54Kp0rawh2ymjblTc9r/ktV6PiRwGQOO7Kp5G+F0lSIXGE+8l5nd0ikYUzVKo9xUHWh56nkMYRMgTvEQ+byZ4WV+7PD1wH4U/zWqpklif+onQPRIasa4rlffoL9ApUZBo5WyzMgokQE4O8zBI+ymflaACCiOwHAJINOEk1HEEzLhwB8AHCzUDP879jxqki+D1GaFugtrx17EDO/AsGHcQF4j0S73Vn7D7RZoP4XGhEth2CcLoHQ3i6YuZ2ZX4AIs3kgGNgNEAOCDuHN/hSCnOKCaDbghZjxl5rewiMQnm5A2hMQHrAHokTrbogXeQzASnN9oLaZIELfKea1rjaXkyHA9Vzz/xvNa5RBKDjFQITnF5n3RRAedidESdh55nUSIEq+aiFA/qT25ptrbppUxr/9mmWHv19y9BTFnLskJ3z1Dt1bU+wdf6NkLDR9bdmKu/bEj0jLn3xW39slKQXrkxPKFkvNq19Vf16idDmLlSbH7o24NauOsofzC/426VbGF36gVm1fErFuWbQlYdzjeLm5P2rJ6sGYpUce+YPe9VGQrWifTR19VXugSmkYmz/qC5v7AX314KLcj1v3Ky3zrap9UZw1bcDv2lpxKPvqka+VcVqtqi71KJ64NVJNr9w+WfUaLm9IT68aZuLkLmm4JsE2NxkAdE91i0cLyzJI8hXV8YSbKMNN5CqUar1gpMBgXwdSfUQCuCbJ45NIEoQj1jnQ5tKtkRZiGD4A6OHIcA6SfWDWE9CdPDER6QPDFcX2uf3ujgkAXkmduxDMnNizMxMANhdKcQBwhWPcDQAVnFnlhDWYCa16UtByALgRTwqv3mXf43DEZQGAzFJTkUkgY2a9tO8NtwFDDP5krVKDzp7KQ0cM15Wkdn469Ru3xmHHk+vlKZETiblnc2ePHKfrgY5yGGL7/iLPUxkTCAoI4oivDgz6CqJa9NSQAOM8CMDm+K1VR7XP/CJGREUQrO8/m+HujzGtlHcZBF/ji9oeiBaa88xzBxPRAhIs9jtn7PdLAE8Skc3c73QIz/2VmScjomPL0CoAFBNRBAmt/gvwj1kYgB4zCnAFpifRM685F0ALMz8JMT4sPnafWfvPsFmg/tfaagCbmdnNzOMQzOoT2as4GtBGIBrVBzpeBbzgY0tIGIKNzRA1o90QpVVfNZcDXavmY9ozCLC/X4cA3yFMl2NJEAzyayG8ib0QE4TTzOsFumK5ITpqWSCAOQzA6RDRgEFzPwD4gUmIO6Fd8+n9xeGRPb8pLHrjiMU2bryjVSY3KN17F0WsWbs69vwSw99R7HX8cfekLaZgd+HPq6LG1cVPbdSru0lZtj45oWyFXLfm9+ovt8mtE6vl9snqX+De2B45QS1YvrmpSx5ctU9trTw14dIwq4Q0n3PLjprsa1Is/vCkG97jXTfExwbNl9uWnSvtatMqBus24ZsZHOTPiYxu796qHtq7KnY9dO+hJS4teOFEyBznuWU4cF90ZO3PlRfHldbxsD1YlRFsH1pEkt+9X2kdkSUlI0yNbtW9DTYQhYyEZ9ZldXAoiJR9FsvhRVKbjQCFJv2d3UiWiBBGkt/thEcnSKZKmG5QwKNWoYUZhp8Z+jBCIzlYgQy9W4Gujo3FWVTILRJI7pxsDBX5aTVI1j31Fq8jxi+hoz6FFoJ5/FLHeB4A3Ou7Skwk0kI6QUThPFKZg5ocZvhqZzTeOM2X65QgiVIzV+v2fnd7IMc6bAm9PM4EKKje8f151U9PhZBHg7DvzqvkKcY3MQ+80dXrTvX7p9pf9nF45SrPb7OcsE511gIAJrR618Q6jSjrseVMKSE8/tQnn2Z8UUGUgCVApHkCtfrXAzifiLwQVRcLiKgSIqp0FxE1Y5r0FUKiZ/XXINJIqyCIl28RkRtiYvoxhPJfoAfAJoiJ90oA/UTkgXivNzCzi4jaAGhEtA/ARUR0CcTk/TUAt0AoBJZDSP62QUywv6htBHCVSVJbiOne9TPtGwBqzCjdInxBVcBZ+/ezWaD+/2MSxEx/F8RLew/EIPMMRN00IF7eVAhdbZs5UG6AkAsFhHf7JASAhkK85HYIwA8InYRAEErGze3XQjCy7RCs8EoIwP+qua/P3M8FAebR5jqveY0dEKCtmtfuh8hzf2KuO5uZ/3ayL57w1/Kk9+jcN2/Bc/vcsiWhYPnb1siojqYdSv2KEvVQSXLwguKzkq7dScZYgWfsdzVuzbZwZ9GDjXaXbf7Gp/W6XlaWrE9OKFsn71/7lPpkqVI/VkA97rY78St5UrOmLl36/p79cuvKTnl44Kyka7vZ17xK99a1VRTc0VN8EIUL2tl5XXzs3sfVjUlhE2OLqMfd/kv89MDCrO2hHXJ/gUsxwjPseY0+10dVh7KvcVy4w4jfbrEujpX6Fqbo/ZE8qo/vodUtiQmN+/poLMsA65lhK9rBEznMfndPQtFwqBMLJIP9JUG2kViMJgKANOYdGER0EABYLM4BF3lBEF4YWDemJERVaOGGAQM0BBBxiGoLwXg/ADjGYuMiOGSImY1eV+t8SUkZAoDIkbp+AKhJo2YAyPT6DtiYg0Y4uLqW0zMYGPLPCy0AgBvwpAUAHI6Y3YHGG+FG0K5UI3oJAOjsb93R/5epemol6MtNJIUmAAAZetfKigdSyayn9iho+t71coYukwoAxDz6p56+4QVmly4A6OTosjWeJxd7oB1VrsQqHfCsiw/nYHVm9QMAIIb79jyOm87EdCe4E9ox+eqPICamZ5iEy3Rm/hLEZPYRZs6B8KrTISJWhQBuYaE57wZwvikzmg8B1lshNA80iGc7lZmvxnSf+oAuQjREvbYFYnI+U0L1LpPwVQoREZsDAazLIbQU5kNM8CMh3sejpEuZeR0zB9YPBioomLnJrDhZwsw/CfwdeIaGPjM/zMw55r2exczDmLX/SJsF6hPY8YQDZpZNnMB2QrBPnzZLOc453qkhZvyNEGHoyyDCx/UQ5I8rIDxhO0QY7xDESz0JMYB8ydweDBFmnmee1woxoCg4OsSXAuHtWgF8ABHulszrzjXvJwDIQQDOhADdSAiA7oPw7hMgyDmB73CHeW4ZQqXs2FaDn7H027fIlrKBV9WKgdphjlp6I14cbab5Q9k52xbNzagobZJ7i9/S9uwI0SKXn5v6nTqNeK5n9HddPpkTd656sMfqsyc/87Te3K8ri9YnJ5R9Rd6z9lHluZ3qwZFsHvKP/ABPD8l2V15m1vbdH6kHkl2KEfGlhEv2+JwfzvfIvqianG+V/fQ1w95IWt4HIdau17QHDqo1IwlN/vl59VKWO2N++d4P1KqupVGnxbKvJc+taXOcIRneL+9H/eNR4dUPKr9vVOvGht7Apb7klEMWEGJapf6q5OAFMQCCDG9TzXDEwggCgjM70Vhus8gK9KQQOB005nVNIiQSAKzWiVEXeQMkPADTZDKPCmukrsMDdQQAjGAlNA59k8xwO52hqYlGhKSz/7CfvXZZywoDgKSu0mgA2FxEsQBw4+hYCABs9J83AQBGnPUgZLKF8uj+XFTnMmOiLtB4gzF+lnfpXABgZmNH31/GDdaF5KacUKpYcoW3zOxeeuA3Ds03EQUABqHvB9fJQU4rhZnbJ57v7e9a7PFO9Z5uMeJ3F3sez/dBOSp/agQruzzFCQuhyRFHPSDMejF/su0J3FQYBGcogB9/8mnG2Z/3XE0fflJp38AE8iAEC3vcrEjwkGgZSwB+Yea2P4bgiARC90eYec9JLt3BzDvNz3/C0aS1gI7AcohGPgPM7Idgof/Q9HZrIHghb3/R7zpr/7dsFqj/hcbMFRAe8pchmNsH8dlwVjiEsEkcBMj5IF7seyEG7qsgwLkBIvzWA8FibYTwMMow3V7zMYgw+JD5vx/C8/2yeS4DgvTVCwHGV0EQvmQIIA6QesYhQtg+iAHuYwjQDjKPC+TRA+HtYWa2QoS8tzHzUv4CfaUbLFfecYfyCuRh7ymWT3saDRfke/BQ6ma6YE9Scn1x3tIt20dlx4pNlu31hiwnnZt683CIEhLsGXvB5ceEdVfRAxMyoqKfeVrvGPIr2euTE8ouVErW3Ku8VKHuHUrzjkl0G55uioztLExOqan/q1bus1vjliwKX3vQ6/gv50BUdsFQ1LKBB17WD/40Jio1QenIupBKu7X9w1WP4U4lJr55scc6NKdTHhlbErmu2ju5pfZQ1tUTl20zIt+yh8wvlKoXBY+PLxzwRs0dV4MSLZaJ7gNKm0uVLNlBSli331vt9CtBWbqkOYvqjMF2VU0gAi2Tmo5IDp8UqKW2WccnPfCrRKQRyA/oCJDJvCqsUbouT8I2CQAcrMSmoo0NQz4CSHKyHhU95h3oA+CR1PSFYGMwYrQpSyd0HUqTsmXmzi85XUsMpoE/6mcWMOD2ZYXnAMC38bQEAIODqXsDjTcy9cR9IbDGA8CAu317r6vVzGMqTZr9ohWB325O25bK8LHmLIiHb+Jnl8sj/eGUBABgdj/RP9i00u2ZCmHXGyk7Tvc+tkKHfJSErh5j3eZdHVsEmSwz1xMbA9/Ho9XfxsZ1M1cDeOmTTzPi8AXNJG4dhPCEXRDpoGQAH5igSDg+eewyCD5GvskH6YOpEQ5BGJuqfz7eZU+yfLyQdMBKTW93ITPfYrLQZ23WPmOzQP1P2omECCCAtBHCM50LwYxeDuAsIhqCCHvdBzE4fAsi3B0HUVo1DBHe7oZZaw0BljdDDBzXQITJ2DzGCRF+liA8Btk8xySEd+6DyLO0Xt0BAAAgAElEQVQNmsc4MA26LZgG3kGIEg8FYlA7xzyn17wvYJptqgOIIqK7IfJqFxDR55atLPvjopWlwer665V315Zqt+6J0B2J2va+ELnLWf0GXbrmHvxiu83uWFlY9EYjLI64Vyw73MOSU/9K8ressdbkca/jpRBd73HtXnkPDDUxaOPTet+IV8lcn5xQfoX84eofKX+u1soGIscngyJvx6/3ps3Znx8W1T7xlmVP08LwwoI4W7LXO/Hn/Yeyr06NcYTPO3c3N12aGN/0qPpcSsTI8CLfELwv07eqF+V+fHirWmObH5q/UNEHF7lUJLiC5/vXHOSul8NDG36gvFmrNI3X/pkub0yfs79xmCZydRiezNCCw+zvSQeRNhidW5vXwpoXmDNBNL5KOjRCLn8YiKyjiBi02Rwer9lBS5G0SbM8CwDgVWCN0g11mO0uBlzQ5Mi5OGxzu0MGwfDGcOjcLudhAlnriVRbsLO3gcBSbSodBoBTnK5mAmirkXfIB0XjULUCFjnGzo6qpdi3hBkDTWbjDZml5tX+zFUAYLDeXtr3ZoAh7dbsG0CkWAEgbKy5dM4RofPNgL7xHKmuMZlE2Raz74HB4YOnOV1TTO0qI2P7Wd6HVxuQpnLMDPj9c+3bfcui1oGmW2ICgI0na57Ajf4ClH+G7c2MoLbWvHuOXX88I1Pal5mHTLDdBKAa4rk/1Vx3IgZ2GIB+ZvYR0ak4eSmWj4jUGcupJpENEATLHcc5phyCPBZtEssugZDunbVZ+1ybBer/nh1PiOAHEPmvfRBAGphRnwbhxX4XogRK5ummHn+FyEUDwmv+LkT+bAICYH8L4ClmzoUgyAQIY9EQ7NRITLOyQyFC1y9D6I8/CCHlSRDgXwchUxqB6d8/QMBRMC1BGuh4VTnj+94MMQHRISYbmRDKZQkn+yPVLcyyxQ/g0dtio/OvjY8tiZMH8iotN7pPl/a2qYdGV6oVgyWHeUHhDfhD04gSHrli5V84NKJ7bLNWEd8k97Wti794boY977B34o003dvYXV5wh91tm2tsfFofdbiVeeelJJTfIG8uvFne3Kjt6ld63HFzHqJ7y7JztqZRSF/k+5b95cVxF8VZ4Z7nc+2sr1h+R8/FJZzDDjnh+Qj74de1++vU/UNBn+hfXuQM1tJDo9rd+9S2hpUxXz3om3yn7VDWN13f/NiwPRceGnuF/FGK0j05Zw+vSo+Kbk8HcWij3F2VFpIdBhiphn+gtSe+cCJ2DHNBROU2a/NyqQHwcQIg+lJbbRPshy46aJHmYugM4U65QURRum7p5wg/CL0AMActMRMTUX4FcrMMSetyNiZLSsooACT07CYA2FwoWjbeMjKWygzj5/7LMxhg36KIJAC4DkIjp7trYV2g8capvhyHBEllZt7Z//awzqLeW7bkl0tK3HwAUHzO6qVVT0yplr2zknaW5EoC0Jn1nwyPVq6fmJwqgdpjZJWc5/352oCACsQDPO5bHHHAPz/0qAYdALCA60qfxTULojH4mWfI71dr9laeO9jRkXvjvffee92x249jx5P23WZuW0JEJRCRq3OJKHC9eAA/g4g2fcskmF0JEdH6LUR0KRXTGgGAmKA6iGgU4t1vAHAzEdVBvFfPHHtjzNwD0W52K0Qp5F5m3vwFvtOszdosUJ/EThSGmrn+eEIEDwDYzswLIUJpkQCWMfMcCOWvLghAnDkjT4IIkROEEMIbAA6bywkQs/0uc9+rzPVBELm40yG87T9ChMmbIUJ2z0J4Bb+GGDwMCA+5EGIiMALhSRsQoH+jed5OCObq38zvGsg9GxAD2jsA3jSXdzBz/ufk72CQfP9jv9fzr/zE2F5utZyyOjW5s9aqOF5Qf7X4OfVXJdqwc7Vla0+j26WFfR8btQpa2Z2b+/G81PQDVaVqbf5OtaE8P+qMFcuivlzpc76/xO+uaNi39LYkR/iiiac26s5JpzLnvJSEituUPxdcI73fYdnR56z1Zi96gW6sylu6RR2y9GRXqC31ZydfO8SefUs8GNFqcq478NAf9cln7aHZNq03dQNtHVIPjhx8APd3LswqDapWWuZHB6Vn2cib7pa9ER5bJvIaMfGh3TJ4kVTShx5vf5m0aigysqv6oNxuaJJtkUUKGtQ9B9rHwjLiJEZs0iC3lwTZRudRdwQBMfAZY+1Ic1gsk0qgg5YiWVxgg80ctRsAonTd2s1RgCqNgFlPRFfS2GicLZyDBpl5yOEbSpe1rDAw6wm9e7J1Qk/1HMoJMYyaeT7fnD5E7GvjhBRY5Qq2q3NDePxAPiryDIPaW1vziwAg1LDtTjdilwLAkKd7R7fzcB4AkBRapgYVi1IsNvpWVDwYJ7FQJjswh0r+9CWzZSUz3zQ6tvtyx/gUiH+q52272Hv3Ub2oGejxrozpMRKC8nHUBnZu4D/tvAd3naLArx29Cf7+/vSS3bu+kRUgvAF47N577z1pW0o+jrQvxGT5IYjJ6YUmGetHmCaq7QHgMwlfFwBoNQljv4Po+jYPIjU18/5PY2YbhCRvIcSk+3Iz/XMBT8uJHtvf+lWebgryE8zarH1BmwXqE9sQBMDNtEhMd4wCPr+dpQpghEUPakAAXx/MxhVE5CIiFwSgboP4PQjCU40CcCkzZ0GA5TYimoAgnjFEneZOCC/CDlGuEQcBwH4IwO6EKDdpwbS0pw4B+lHmscMQEwEN0zrd75rHMabrsH0QHvYwgIsgQP9zQ5JP3/Dp8pK1j3+jPya//pwKPuWF3+hV4aNkvSwhbs7PYiK3f1neu3a/5fq6dL0nTNveFyJ1uVp+gx8ueZa+uzs1rXrN4rwPt9crHas3Wyp2ZoTmrTo1/tJdfvfOQp/zo/3Vi25YMBizcuDJZ3W/Z1xJPS8lYe9Plf9auoG2Dlm29/Vt85+67B3p/PaC5Zv7a9TmvE5lzHN64hXV3ok3wwYi52U7wvJdP36LD16SGDfyoPJCSlT/QNaQIzyyVD51eE5GZcNWraZuTezX23yTfxuozbrKc90HBj0aGa7drryqKU0OegOX+NLSq8Yd5FrqI905P3RZne5rCtUlLdOnBI+sbOD2SqvFEorJVACQxn1dHUjzqqrbyuJvDlWyeAI5aoMEUIfrRnAHx8hskZ0y9B4Ffs3hiIlPMCLg1MebIfLTWYrfVav6neH1yWgEEV3omBgBgF/5LzIAwJcVpgHAtXhWB4C21mWdzJIKxuTZ3qXpAGCw0VXS+7qpJkY9mv1SoUzG7FtSvbHf6h2NA4DecOx+cIM0VUt9mWO89MZRxxRpaou+suQa34/XzfztWaIGzylx4HBtwcz1MvuO3I+fdJ2Lv67GMWYYUmt19RmNDfVrizEjdA4RKfqMp/oFzQIRcfq7mae+CyLFE7DjTbhPgSCGgZmrIULoAfuGWXK1H6IM8jMNOGZt1v6VNgvUJzCTQdoTUPMhokgAZ+H4+acT2QcAss0c9ruYBn4XBMgnQ8iGhkHM/MMgiF9XQgiQPEhESyBCay2YFh8hiDKPBRCh9asgwtd2CBa4D2KS8KF5XIW57kIIhukSiMHLATHIlEEMVgEm8l8gwF7CdOMNCQLAQyAA/Z1A2ciJ7FcbzpE9Y7+/XecR/VDONfllBXfusPmC0598Tg+/bKtR9nZI8CmnpCYdHFO9Edu02+zfkt+rVQ+NrlArh3bs4OLV38Mz5UrYRF5h0Zs1Y5aB7E2WHYfstrjcc1Ju2Atfw3LvxBvltZmXL+lKOr398d/psj6qJJ6XkrDvF8rzi87lnU7L9v6W1/VLFpcrK135Be/UfqJWp7M1OGlp5JcOe8b/q70m66qUhV1h87MbyX9fTETjm9p9zVrFoO9Fvi4xPLF9Qb+1cx4swUkRanCES3JYfdYsOe0ISYdtXjXP2xAyMBEZ7QmmFFnx+Wvlzuo59sVWsCuH4XP2xS5rWN5ocLeiJBMhLJX6umjUO9KNJFIUrx2EIB2GR5MsXrDOxAYziYlfuGHYOzjWykGyPxgT/cxwulyhKSlGVGS/64gLZK0jUizRQweHAeBvhVIEmL3fGnPk+lnqelM/pYBlqjNibXlBPFG9AnuW6bpS19WVVQQA8/WESjtsCQCwZ+CdXj977QAMNfhrfSQFRQJAasfHe6JG6nIBYNKCgz+4Tl4ayC2fMzG57fbh0SnP+XX/Kdtu9t16tCdtkSo9p8YnwqYcFdKO4oHyZ3BNeAaaP9MgYmwspnT3rg3xjrG4E7WB/OpD9zxw3smeuRPYVwAMBVTGIDgg7TO230hEt+E4E+6AqqC5+BwRnQvghxBe9WKICNPd/8Q9HdeI6HtE013HZm3WgP8AoCainxLRIbP7SxURrfz8o/5ldiWAu81Z+KcA7mPmZtOzPakR0fcgwmsHIUAzAQLgLjZ3eQSCYHI1BCgC08pg12K6ScA3zG2bmdllhtIYQvnMb577Loic+DjEzP8pc/21EAzyRRAD0D6IvJ0XZmgPAsANAGeYn7sgogmBXr8FmK7Lvh4C2D04eqA7rq2I/sqVCrtO9zpeTvROvLNtIjhu+fbVD/s7k9YdXF/Ga3/3pL7fMi5FfyU5IfS5iNCau9U/rdqi3bHDPjxWYNna0zDkiky+ES+OtqvJwStWvunSwrqsr1p2jLtVKXp96nfbNB7J9o6/VHl4ztfyW+ec1/TY7/UgaUiJPS8loepx9anMM/Uytuzsr3vauHVeqy01NHfxxwff1sqREro4J8mWLPmc79ZVFNw5cMtmjt9KQQsmbYNRV+Ajh1Q33vIE/ahxUe4nbR9qB/rXxH593Df5rrc260rfTVsMz73RkeMPqb8fVOodXW/QpW1JSbVVtUqHxSaHLFZJc+veukN9ccu9KQNI8hOlDEvS0Eqprlsa8/oGERMkSXokIDpoqZLVG9C10SV4wcx2w7B3cnQIh6hKHPomdF1pA5Mea4RldDobwyQldRQAkrpK4w1CX1UGLUr2+/eFGUb4FqOwiSFJ/gz7CABcg9/5AKCxocgFEElMrWv8C4sAYNjTu6Njsj4fACQ1o1TW5uUBQMh4x/Z5LW+vBQC/hCO3Xi8n+hTRtvEUp2vbQwND6wCAGfwH/5klP/bfsG7m726Eqds9p8TnQZHsUyuZ9TW8bdtvcMPyYDjDZu7PTH31dWsqqw+cdYphKDNzwTN2wmSmP7HkMs/aX3fevj34uPuc2JoBRBNRkalHEI2jVQMXQ2gazLRSCGIYIMoQA6pewRCT4zEiioN4D/+V9j0c3aBnyo6jbjZr/0fs3xqoTSblORA53sUQ+diO/6nrM3Mti6b1Ab3fTTO2nUiIYBsznwPxwrmZ+QxmnsPM+RAA+DXzFM8wcwaA6wA0MvO9EHXRh0xxgiUQ3vUjgUvOuLWAglg5hLddCcEm74Qgsn0FAlAJoj4zwKaNAPBjCBC+DALA7RCThcMQrPF9AHIx7VH7MN3v2m3ucx8z/+hkf7v3fvqnqHT7ol+dn3arOyussNLwNa3zjD7VrfuaO5vmX1S0q/D+MqsenvjbZ3T7xaXGgacjwlefnZy4J1HpyK6yfLs/X29QtO19wejy9v0MjyRtkdYfWbLkw7SE5ENdf9XKo9qVEdfXUm70hClqnMfxfN2RlFPy6hZeVfvQH/QIrV+JOi8l4eBG9fG5xd59Vm33wKEH+d7oyQg5PX1eeftb1j3tRbHnJgbx0Fy30eKpzfl208N/NDqujY+V71BfSo7t7JlXO5GV0hUcG61GNdv6NKecEpRmuNELQ8tRg3tku6L1xCUM9yTv9q9KSEhqCHbCm+cm38Qc++Ia3VPjddhTUzQdc0MneWi3zdpWJNVO0oTPMiFqqaMBw+8i77gmWfwMnQnMhgQfgAkZkHs4KswIUWypaGO3O2RYhtQqs6T0udoWyFp2JNjoCRtvy2xMRAMTSdeNOiRm+H7huzSbCV16WsgKG0/WFGFnvtdr3Tc4KBpvFPtyhmVImsFGz7be13IBAKTVqMFfWwMAst9dW7DvsRXmQzb842tkdgQLotpSt7v06b6BdeI5B2/Uz91xn/+qKU+aAfYnBZV4C2PXQqIpz5TYGLwVjx24Eb9dR9PStwAAlytkz57dF6oDA3NOVPoEu2Hbs8G7amytP6tYgjQHR0t4fhFrhQDXRyDIlBkAVCKKwHR06gwIYmQiEf0OIsweApFq2gDxvgGi29x+iPejHIJk9iMiWmFWgrSYXvcJW1GSaKu5jYjeJKJ6ItpEwm6BkATeSkRbzX2PbZP5MyKqIKIaIvodHcOgn7X/nfZvDdQQXuhgIMdrAmI3ABDRaUS0n4gOkuglayGis4hoqguN+UK8a35+hogqTe/8vhn7tBHRQ6a3XklEy4joQyJqJqIbZt4MEcUR0SsAgohor3mumpO8cPuIaMQ89gyIHHc+RAg74BX8DcBcM+fVC2AvEd1HRI0QM/+AzOMlJPrnVkOA5e0Q3nEuROjbChH2HoUA/A8hAHkxpkutvg1BdgPEwDMKMVC9zMynQoTkN0B42gqEPvA+COarDuGdKzh5px8AQLl6+OcvW0q6e+TRgcWRxavPT72lOlKL8/km31nqGXtpp0uzZuwqfMDWMufcA+fv4jXPPemvdDvltHWpSf6PQrSht7R75z6o/P6AcmikQN07VPEaX77ifnqgIjWjqiAn95P9W9WDueVqc/MZid+MTrIlwzP6XE9vTHb2gcXfqXngZT02pFsOOy8l4dCL6iMpRc7qCLViuO4O/JpsiX2ZYQm1/nct+xrOTLrGya5tqf3hSWm6LV+65BPuviU+uvkt7b52rWJo7FG625+ZvV3dph60FkSfFeSb/LtWt/AK4zvvGhP3xEb23qu+3Ik2T98+Nd+wBY11VStHDs0LXUqs989jSU13WyJ6Cpq4uTTINr6Emi3kNiL9ELXVFotrwEneCVWy+sEGERvsl+CTgXFmcD/CozlYjZyLw7aJ8Wg9jIP6/Ow7rLOfJDVtoX284zAAvFMohRLz4NcmJpe2cVxlHyJj9aSgw5BI+SZecIvGG8U2ALAb1j0ZRlw+AFQMvt/pMzxhABya/bIwIkkBG4MrKh8Ml9hvYcDz8Dekzs4YSgeABR7vjpd6+teK9xD6Y/5v7Pyl/+IpFjcDHv/CsD3+RRFHhcBt7Dz0OG7yrsCeZTPXM8PR1pq3o7Li/EK/3xp5vGdIYjqyzptducG7qtDOtpmtXm/rvH37F+pkZap8/Qzi2b4cglx5O0R6pwgC9KsgqiqWMrMGAb6nM/PFECIkjzHzSphd6Jj5mxDvzQ3MHApRjvkAhH7B+RDd8ICTt6JcCjGZz4Yo41zNQpO7G6KULNCu89g2mU8x83JTfcyG44sqzdr/Mvt3B+qPAKSYOd6NRFQMAERkhWA5bzBLlhSIkPHHAFYSUQAEN0AIkADAT5m5AAK4iolopkB9u5m72m6e90IINudMQCeIl7YUgNP0kO+HmJ0f9cJBaPh2A3gCABNRA8TAsAXC89XM+w1YgHV6GQS4fgvTrSsDSmh7IbxaG4SXexNEftuAANGLIX7PaAiv/QJz/0qIcDiZ9xMIn2VAAHUzgC8RUYZ53h9BAD0g8uQ5EF56oMb6c0Pen3yasTBv6XvZZBmPeU/dn/2mtmenV6aY0xOvyDg1/tISBROLPGPPKT73zuq21DPW7Fj1yAGN42Ke3qgHfX0nN94RG51/ZWLcngvUT5dXWG7elzDUm23Z2lPf5JqfcSP+0GBEejNXFr5VXW89nPeOZe+Botj1mVlhBYOesRc8Q2ExqRX5t9fc/QonhrfLIeelJNT9SXswdtlYbbxUNdbyQ/rtSNL8A+meiKboCq2l78ykb7Z6xzd5ahZeFn/qwfC04SEt7nDImOVq4z2377B/5HX5koHUjMqBKq1jIDt82aiLWzykLNZcQ2rUEnV/fNCR4YjXcak3fc7+1ka5OyxEiciVSIow/N1NvXErmgvr2bnfaglKpsFYGJwCwDqC8EGLdWLUSR6PJlsNiPIs+GX4FeZJBsb8UFQOkuPmoCV6dCwuOMGIMEa9fX0gWz2RrCX27NIMwsDeeZS7zO2pVQH1Yf+lNgbG/Jlhy6zsrF2D0gKXK3S3wxGbBYbzbN+yFAAY8w7sbJuoWQ4Aiq24RpIjUsDsz615vtPmHk5kgF86TdpblSEtBoAUn2/36929RQQQM/z3+68of1o/b4pIxsCwLz+qQU8LKZr5HMzjhtJncfX8GAzMBFn4fNqByorzHB0duTMVvKaN4UnXY0qu9BTHzTMSjudpWyHesX/EdkEICK2C0BjYPWN5J4BTiaiMRNvIL2G6n/SJzAvBQQFEequERbvKg/hirSjLmbmTRVONqhnHHGvHtsn8R+9z1v4X2L81UJ9EEjAToowioHv9EoBTTGm+DwB8jURHmq9CeIXA0UzNHBz90nyevCAgXgovMz8747g+CHLZIIRY/wIIpmgADJshBogfQPyt10IwrxlAARE9CgGsHUSkstDi9ZjfNcS8z3TzXHYIkE+GGAAWQaiflULktDZBAK0MAeYDEOA8YB7vgJggvGsuE8RkIt5cH2C+/hyipls379kBEQGYhKj/vOrzFMj+gouuD7KPrF6x8q3ghdklJQ5lNO81y86wrVrN9khb4orzU2/x5oSvrtHd5Ws8YxsPeqTJ4LLld8fWZ15WddF2LnrmKX9lh1dbsDotue+IzRW02/IdnGvs9Gjb+4I83XB9D88o1ZZceWXhm6OT9tak16y76jIjV+UUxZzT4nW8bB+zIrJs5T0Nt79BKXEtsu38lPjG17V7wnMH6lP0Ok//D+mpzuzFn4Y1B9em9Vm86oroM3q8468dqSi4Y/SeVyHdHR4V8R3tlfiElvbk991fSbIkDSTW2+oT54WviGXXzrD6zEv4pi3GyEMxYb030eaRgcEwKyJdMR74Fk1IbkdacHa133Ogpy82H/O7ObpPltM0+NIs8Mnk0nt6kNRntY6PT5LHq0kWA6wTgeFV4LMwu3xQhhkYgUTWRHQmjTtiEpKNqIgu52FVUtLGwOyN66/IaU5AvSGR/N2RsRgPK60fGsvzjChLFRTJfiVenBCNN9YlAUCGEVceyrYkZqP/055XsgGA5JgdijV/FQAkdW/fGTNUnQcAJblU+t4KaRUAxPj9lZs7ewpkQGaG907/tXv/oJ89BchMOOJdHeswoq3TE19m14X86o77cOdRpVfM8Pb2ZpTs2f2NXLfbPpN1PWU21iov8Bb2nu5bXKxAPiGbWmd/4R+v/HbuyZ7DY2wnBCjnQhAq90B41Ksg3tGNEOVbuQCex+czuX0zlMSmWmWawPtFWlHOVEc7UdUIMKNNpumg/KP3OWv/C+zfGqgBIQk4QxjkO/j8dnCvQRCwvgSgkpnHiWgOjmZqbsHRD/jn9aYFBGjuC2wgomSIcNcqiNzwCghd3+cgvGIJwuNeC0Hu6ofwVCMg8lurMF3HnA2gjYiehQivnQ4B0BpEuVQ2xKByj3mNGgjv/VGIcHovM8dCgOkhTLO+AUGIyzGvyxDSijDvMRxi4mJAhM2DIDz5QKgc5j7vAZCY+Rxm3vaZv/gMi39/79K36OLvXYNXOt+jrx2IjmkvXrX6tcn0Ofv3tsi9a1+ylAzXKJ1NiyLWrDk/9daaaC1a9Y5vSvdOvl3WHb98RemaxxoVpIdufFq3nbObu6+Jj11we2xk7ePqU0s2qb+ottUMLFH2Dtc+bvwo6wXphraly7bEhCUc8m+ybB+x21PTz0y8ut4/8VbShDSo7C56oOXWt5WU1AZZ+3pKfPPb2l3WzM7G1MlmyXknPda2tOBd3w7bvrgQe1pSalC85vJVjtUvvK7np68anVcnxvS8pd3Xp1YMDTxEP+vPWfRpz1attic/6rQ+t37IqSHP2jZhjb5YeT9MaRh3vSVtGIyOOVJVJbc1zg/N9xq+lojJ4ISMIA8WyDrCehV5cBG1tpHD19uONIfNNu5xwqOrkkX8+dlgnwI9iNnjhNUBmfolGN0K+71ulz0+3gib2zXZmCpbsqJU3/ghRfeEvLNSCrEYxuF8jyfrz/qp7Qz4/Tnh8y3sqivG1hWBxhsS05FTfNlFALB36O8tXsMdAUhtmn1DHgAETfbuymz6czEAHE7A9o3niJaVYbpe9V5nT44KqMxwf993U/Wr+mlTZE5W6KCnOD6EQ9T0wDqZ/e334Y728/HmUd6yrstNB6rOam1qXFUM0GfGHWL0FPkW7L7Ms7YggoNPGNY22Og+NLJz+1ttv04b8nT/I171Logw8TBExGkI4t0qwjSRbJCERv+Fxz3DP25fpBXl2RDj1YNEtB8i1G0/dj/TAmPW594nEV1ERHWBXPcXMTOnfunn7zlr/9P2uUB9MtY1ESlENEBEDx9zzDYS7eQCywXmujPNc1SZJIkG8/PL5n5rSEhy1pv/7iai+ea2TIhQcCEEWC0jonlEtA4iXB2Q4yuBIIbci+mwdygEiD1OREcgQsz3E1GglSOISINgeV5ORE1EtBnixSomot0z9gt4rNWYbiUZDKECVgghOhK45hMQHveZEMzRMjM8ZkC8dN/BNKh/BBGOjoDwgm0Q0qPBEO0pNQhgvhwCeL3MfFvgs3nNFggVJYYQUGHz/nwQRLBAtyxA5P9TMC2V2Gx+3wQIwt4vzfVjEE03vtCkzlrSe6+lpLdMH2PPK/TNVddiU+MOKj6SklqzdvWaV9ti45u6y9SmVS9bSqqHFJf8pYTLMk9LuHy3ovfkeUafHvTqrZN7l/0wo3rR9VUbSqWCpzfq+8o4KGttenJDorU+/YDl2y1Zw4dTLdt6m0rdxfO/T0/XJs6vXrggu+TIW9pu+6gNweem3twK96dznHqta9eqX/Re/741ZV6NLH89Je7Ie9pP5HktTSl9nZHyo/JdXQXLNw++ay2TFkefHhtiHEnoDw2LDNELbAsOytKn4S7jeu/fjIGOMKoKybE6I0YH8HMAACAASURBVGvD7fbUGMV3KKJh/jdw4xZj+Pko68hXXTvUPa7C8NT0A+5muTc+XIvNJvZmMnusk8GJXblt3LjTZj2ySjo0KI16J9qR7rVZx3UXeaGShRg6ETN7VRghhuEd5RAXVGksBOMDuq4ekSG1KSxNTPhHIyUlNTNm4IDDAIbKF1Du2ZPOLma4fuW/aAkHK+VsUxKvwB8dzJioqy3OAoBTfFkDMiTLuG94d/N4VSEAr2a/yEWkhUi6p2H53kfyAGA4BJV3XSkXAUCwYRz6oKM7w8psY8bkDb7v1b1trJkKQxtB8m7PuoT5sMhRgXWRPFj+DK4Jm4emqcYczOCRkfiS3bs2pI6Px0ytnzKGP0mPLLnSU2zP0VOKPrN96jw8dNixr+Sttl9H1YzuWMuig9c5v9pwzglJaMfYQUwr+V0C8V76AYyZlRTPQ0yAP8TRanz/HTtpK0oiWgQxif8Iohd9AUR1yQfHA1hmHj3mPitOcu1rAVw3I9d9UjMjkOmYZrrP2r+RnXTwpc9nXX8Zgkhx0XHYh7HmbHHKmPnDGbWMlQAuM5evJKJ4CBGPG0xVrzUQD81mIqo19+8GkGVu/x5E3udFTPdmDojyd0CQNd411x2A8BzPhwCed8xrzQxj/wICPDexaD33NkRDixIIEE6FAKzvmtergShXUiGIKtshQsYzw1vPQzCw34AINX+XhMCJbcY9M0RJ1NkQxLEQCM+dIYAzGaJ3bQgE2WwMwhO3msSyCQAWEiVkH0AAvwoBwAFpUAPit842z8vmOYIgJgIBedGAZGngmgDwB4g2loESshOa/56IJU+qvw0NdTsWamUDC7TS3j1ehyQ9S7cs/zZeqq6WlkwuyNy9vLDo9SpreJeyRduX9VdL+S6bNSrzvNRb9EXhq9t8zvfzPY4/VAxGzllYsvaxbknJtj77lK6eWo6x9UkJ0c9HWgc/1H4S8328MaaV9tmGuu3yTfTi8ESMlLx8xduNW6370mosPRPrU24esfhr01yekqFdRQ86rvrUnpyzX8YFKXGdH2g/4rTapvi6vvn2l7SrHUuWbel5y1o2emri5Tpc79lqMy8Iv6Q0PHIThUVdbn09MqW+JeIF3w3Bc3P24O+WqvFVsecMufS9E0H6MstuX1D4T9RNOje5R6ptuQpUV8KINDmWGDS/VvcequuJX9lRVMcjpUE210qp3i85vNyNJLJYJyUXeSVF0ghsgGDAo8AINQx9AGFetsruGPRPuFz2ETvb+ib9jlZQUB2RrCV3l6a2xqPOIEg3jYwtqOPUvWMICfflhEda2N2wDh+vHBxM2+vz2WJC2Fo+z0goYOahT7o3zQcAWcvdLSlJWWAeXVH5sE02vEEeBQ3f/7acaUikWAyj6YOO7sQQZjszHFf5ftL8obFiSodbj7aUeNfEFUIWJVtgNlZxacmTuH55MCanSq+Yqbuutriq5uCXi5lly7HPi8ZK9Xrv8tazfUuLVSghx24X5+Dx9om6bX858oS2d+jvxQb0Y89z1+c9l+Z5dJP49TDE2HItABszByYPH0OML0MQ0a6HiegPEKm3nxLRqcy8DsAiInobwG6TiPodiPTQZSbZM5KZQ4joOogxhiEqKu7j6VaUgcqQHwN40FQ1+6N5jxvMe7r6/7H33uFRnFfb+P3MbF/13htCBRWQEKIX09wb7r0X3GtcXjtxnDiO7cS9xbFxA5cYG3fjAkYSCBCiCKEGEuq9bdPWmTnfH8+sV8i0vL/v971vEs51cWl3yjMzy8zczznnPvdhjG0EcJAxtoEx5m8HmgQO7CJ4O81NjJNpGxhj7wAAY+y36jW+xRh7hjFmYIy9zTjxdjfjWuZgjF3NGPtSPc4G9beZrzpPdx/P73rC/t/YsbykI7KuVbsEwAvgBKOJs+FnwGeJx2u3AniHiHb5jwXucQ4T0RTwEovb1OUgojeJqAi8UcXecepfABfwuIJUKT91+6vBNbUfJy4t+BiARLWsygleonQGOIMaRPQ2ePnF/er6c8G93YfBXw47wYHdDQ6QV4EriPk9agN4SO1bcIC3gc/mnwQHRgbuDTNwYstf1LEIgTCZFXwC4a8tLQUvx5IBvI+Ax+0/Rj24p1CvjqVTx9gKPpk4CO45e9R1w+A5tNfBvfl6cA+cAbgTHJzvApcKPeyLdLxtNumvPUvcumiv/ga8qf1LWZRrZLJu22CmrqJvm9OuMz3DHim8DX+vbtOmGgsLf8idPuOLrU5TT9qH+i3mMl19bXb4zBkrUu9qiNIFh3qsfzd63Vs69uSvnLKz6N7aS8q1hS+9Jteu1YTkLEtJqL9M/3n2z7p7GyL3dU9mu6wdjyhPR200nqTMnP3JSFNwTcp6fW33qUnXayKYLcblXNdTOfP3vgsqIxOKq0TlguSYnp/090pJNc2RZcPzIzcGLWLpUzZYvjXUDJ6ceNWI277GWl18/9gf38PY1fHRjk90v7ewnbaR1zS3jUZnbPdaTVpDkNITtn/yOcL135Ll+zCflD/YELKWLvQlJdfV7Na0tmeHlthlTx0NRk3T5beRqVavD84ROoLZmBQ0hGiTTufSe+DTaASdCPAulx4tozBZUXopAopZQ6loU+z2KCVeCfP1u9o8gjbVwRSpPWisJ/3rUsEYKSt74mU5/nHpinDSCnsoXJ9zKd4bBWHwwP7Z00Fwn+otigeAPSMb93sUZxSYuVpjWroAREpew9vNJtdAiszQe9eNYohLz4K1RK3fdfWEhSlKuEKwXOx9pKtcmVoIfmPKUlpQuW961EK/+AkjZeQ2PLf7VrywcHzplXMstHLb1gvMw8Mpv2q0AcLQdF/Glis8CwqiKeRXwicAQETuPldb2RcdL3u3Dn65SBVlOZyd9deLzjiSQMrh7GwA61V+yzBjbLw0aDGAO4koC/x9RGou+BJwDXF/6DkfwArw5+8JcHJpEfhzdqW6zWcqO3sqeEnYdYc5l3wEyr4m2ksA3lUdpDU4lDEeDv6+vRucX+PXXChgjE0joscRcITuP8a1FIPnvBeCs+ErVOfpuSP+gifs/7kdC6gPy7oGfiE2LAX3Tj9EoMuS37YC8Ppnb8dhefj1TVuNAKvxOQAbGWPfMcbuHkfyAgKzwD2qZ3nWcRzvFAT6v2aCM79thzl+IjhQPw9eb9kKDt6XgJd6GMAJKpPBSSMvgXuwTnUZAVgEnq8qRqCpBhAQSzgPHHCj1f2+UZcPqNvaEfC8Z4LnpVeAT0gE9fMucO93kXo9H+NQuVMjAmVVN4OH5gXwl8WN4BMDf2MQGfzFoFGv773D/oLjrODdgrTb46JvLU1Nang/NLh+sbhr/k79SsMH2ifKE5yD6bqtgxm6iv5Kiz0o/DH8Ket+9uLWUVNwYsmML6LzC3/a2aZvn/auvmxov3bAelLcJTlLE66sEX0NBR7rK/stZkNM+bxn7IqhVPzbS7JQvFuQlyQnsl0hNnGX/mbHwpHqCP2mvs417svT/iT+rntqyTcmKW6X+WPD1q558RdGpBrCjR7H+73bZzwknL4rMWbuZkG6MDl6YKP+Hnf8zoOmj60XRjRHJweZ0rawXYYe19zok+0uzwZba+aNtsu/Zo53o2TPbc61bG/fFJMn0RtSZdqtnR17lsPp3e4I9c3QfcmCDY+Lb9uHOkOhjR3RtwuDqZH6xMmkDGe59BGTwx1s0rDA0iJgS4JPiXUgOFyj8QZ5mWTQMK0GUBiDArcOCJcV1kXRApk12gw0G62W2KAkJTKsy7k/QtRNiQixtbUTYNmWwwqvsNndY6Rv2Kbk5flyQn068hxYgu9n9nTnNsiyNihdidkWSqbkMZ9l+35b9WwAg/qQy1IZYyy2v6o8dmBnCQH2R68QbcOhLF4k6vqqq0cfLSvRCrHh87y/799OU6aA33wOX0H4Lik79BcZUQO56v+K25yzseUXsCOCpaWlpHLnzrPmSJL+EGETEJRoJaTics8CTZGcPpfh1zXARCSPeHorvu56fbSs7+OFHsUZOXGbQ03bqDEuvvxY9+c4uwSBlNhHOPS9VUVErerneQhIiDaCR9X8Uqg/jyOc+iN0wKGM73zGa6hrwVNt/yw7eza4Rw7wSfn4nP9XKpGtFkA/EdWqefA6HJ49frRr+VElsZ6w/8V2VKA+Cusa4N7nz0TkAi8fOIf9WjnnjzjO0NSxTPVwc8HBZhGAbYz90tPWPwv0h9W/PMIwAPAM4zXKHyAgJnI89goCBK1R8BAzAwfWT8FB1N9+0p8jNoDnnb4EB7+fwSccBO7Nfqfu3wLgIfAIxgg4GNvAgf8+cID3gYfR7eDecJd6Lm4E2mCOgAsyNKvXp1XPs1j961LrL59Wx1uunscYuCf+ozqmv12mRz233xzrx1n9tHTzE+9IlTGDTPdMZPjskrTknmciw3YWa+pnbNXfFrZO99staa7uFN3WwXTdloHKPkdM/G/wQuJv2Z+r5HBf1qzZ/8CkrK0t23QNxasN5bWSwRh9TsrtrDB8zpDX/tEkr+OzA/U5l+RWzXik8bIyU9bzf5MPPGeKmHRZYnTr67o/J7/IXho2lPdq9/emm25hq3qjc+oTErM2jX1g2GzPjl4UMzWsyOe2rRreUXynYWFjZsTinwXfxcmRwz/r73LHVLVqXx27LciV6g0dit0aNBYcZEw3hun6zYo+fXSGsbnfHLTc/EVQ2r5m/TPKg77J+T/ZG4zDUozGZzqQcap4+fdwtAf3aWLauoUvdee6jEHDyoBgs8QYUgcUubPPFprRn97PRjq1ojuKrDqfrAkVRSlcgmIUmUYDUgRGRG4dECnLYifF6ChIG5yOg5E2W3RCnByWNODqSBA0ybmJPZtN7THYJwtwX2qzT3tbPmWIBLQo8caSi7F6iBSho7W1eLZArGOhb8osIrL81LsmHQBpTae2MyEo2uAa2jal8b2FBEgvniU0NSeybIFo4LPuXjlRkhNkYgNneJ+w7KbJ2eA3a5+3NKpLSTD90iUrg5orXsfVk2LR/wt72+s17NpRtcLV0507Z+L9oSGx4TRfUcPZ3hnzDdCGTVxPRGT3jWxd372q48ee9+Y7JdvROrIRWFCV1nxWjSH89lyNYdo9r9y8MeZY9yjjMsCLAbzJGGsDn3BfOC5td7Te0eNtIuF0PBnVTz59BzwCWABe5nk4dnYdDm32cbx2POTX47XjveYT9j9oxyQIHYV1fQmApeoNvxO8ycPiCftuBPfkZh3HudTj1zftdPCb2T9eDxGtIqKzwcOy+ccx7kS7Xw1tPQCe3wY4GKUwxoIBGMd55jeA5+H9ZReSei2TwQlc0eB53t+Be9594F64CO71toBfvwPcE89FoOVkGHj5mFbdd5q6PBE8V2YGB9eD4GAsgAO4f3LhDxl6wCdEWeoxs8Fz0e+ATxo06jnI4K34qsFDZ8MITKJM4L/1+P8ng3pud9MxVMheuXmjuSv5tKJJfZrSp1fJGa+/JFWXNtDA+6EhC2amJrnuj4ncmq45mFemuzvuO92DlTnO1gRd5UCKrnJge+tYWvKdeD38KfZojTm+r2DO3A8Ho5L2jn2lq578uX5HXWpYUe6K1LubozVCpMfyit2mGRA3z3kS3qCl9MZLMiXVabTz05JsUUG7InfpV3an1e5P9O1yj95Jr6EnPjR8Wsnn/euMm7Wm8IywRbFn2TzWN527Cq4xTW+fGnz694L30uQIyybd3c6IrW30pPtRXciUVuOe8C3mpKgZ5hC53lSfebLh5vXhmvtDI+X3dY+7PHsk5/chy9AducM0NXopubxbnFHuUu0aXTB7SF7jrbKU6FLTd3fu1rQO5ITOGJQ9NUO9cbP6ZzcofRUmY/cMoambjUmjVoQIMmSzyDRaQAEjBS4dWJQsa7oo2kwmMSyBusySJ8jDSOlTmKGVgXmjh3bnf10q6LO9vhqDQtKr0tnFclpwrxa+luX4dlZba1EPkaCdK+X0aSAaakcr9rllR4ygSS4X9bklguJrKa3+Ux4D2Lo5bOuWPKGEEY180NNvzfBJqRIJPad4n3LWU9okACCBHfAuiFUoXO/vP+1eQR9X/AEPzNdC0vNFcPd0Z5dv33Z+kcdjPhRgCdZ8Kbn8Ks/C7AQl4rBepUuyV2/sXdP4bdffZ9t8Q+lHudXcTIyt0AVf0WoIu7FU1GVOVZfrwZ/VY9n5AN4nolRwIuUw+HtrMzgHZLxVgHvCYIxlgXNUmo7jGH4LBu8VoPWPcxh7BsDD6vhgjAksILJUiYDc8GXg76Wof+L44+14r8XfL+CE/S+zY5HJsv2sa9WmAWhnjIWAlx2lEG/llgbu1U0MfwMcRI7pkYF7rFczxqapx44EB6Wn1e+nMMaIMbZaJZ5FggPj5+C5ouO1RYyxQfCc0RTG2HNENAZei/0suNc5Tf3cCA7ofhPAw0314OA2hkAY2wtOBktSP/tz0KvA87wZ4GGpq8G9Xwt4iJuBe98p6n4HwD3wq8DBNQSc4TmsLntKXe5DAIR14BGPK9Sx/T2soX7foe4fAf6y8pNmTgefRAA8zL4NPN/eAc6QBXgN+FGNFPcFbWmnL9+04DnH3oKby4xSVNxdXyjTVz8jNV9UrtRvNJhmLUhJNFydEFMZpOtJ+173QOpG3b1V08aaYnRbBpJ1lQPV+8by0lbibc2rwp3N8ZPqCmfP/aiJouqDPtBvNlTqmvvnxV2QuTzhqhbRvTXTbX2r5UDa4tSts55ou7wsLOWZN+Su+4Oj4n4Xq7f+rL9LvHz0W4Nu08DQX133R3xovliaOecTW1nw5uCeIBJPT7rWItnfp70555gnD80xnveV4LsiOdSxSXu3K6Sy2/uI70lKLtrONoRsYaUJKxic3yg1BXf5HlgjuP4Sy9z32Nawb4ZOM8Tk1ipbDM2uDFOkpiV1iXD2BuYND9qjY01Ob2PoJLFXHM6INqakKr72mOGIvODpzSRuNhq8c4V9NsHqHe5liSMarYsEJhoARQApcOsgRMqyvpsigwQDiElsIJiMvaOe3iFRmzqm91jqBEXyVE5hU1darEE7KHv3GAxOKSN4xgX4YECRNY3d3bmzzKTfkS0nlDol+44G69Z5gLZRG7RiNohsJdVPCRrZE7wzk5V9tFCcDyLbqr6Bvjyvd7KPxM4l3r8oBygpDQBIJ+z0LIqLJaMmAQBEkjp/i0daz8M/flEkk2VN4+5dp3e3tJQuwIRQdphirrzUM887S8pawA5TkuWV3bXlfWtrvux8tWTI0507cf04Gxa0kzfpQ2+y60Mumy9oojMOs82Nr9y88ViOxyXgPBUg8Jw/BH6vT2z28SoAQQ1dfwzg6gk8mGPZo+CpqS0ItIo9xIh35boLwIeM97L2l10CnLR6jUoYvQI8wvXfteO9lr0AZMZYzQky2f8uO9aNfbhG7I+BE6s2TvjP/gJcaOQQViYRfYuA6MYRjXhj9cvBlXwawWeUq4jIn/9ZDg5A54Hnzu8HVxkbOsxwx7KP1Yf0FnAvMxb8gXWDy4MeAG/leO6E/fTqOVyv/vW3vvOBP5hl4MAKcCDXqNuuAZ+tWsBz3U+Ag+Zp4A+gGRy0u8BD1gvAvXQFPLd9Orj3ngk+ORDAtcLzwRnukeAvg1vVc/Q31/CAew4AJ7kJCJRwTQHPrXUjIGyyDFxZzQQO2C4cR2tBj/XVm9yW13dKnr0HhiKmzNs687H4ylmPbx8NL7aeW0nz3n9GHrvvM6Wq1afPOT0pPv6spPhtduNw+Be6RzO36O/YOXtsb4Ruy0Cibuvg3m3O2ZNuwPvu1ZqrBrPyN+fOmPlpQ09oXfJ7hrKBPpNPe3bKbdpp4TNcPtuqYIe0w1lZ+pjRGX6u9MZLiiIcMBjmpyWOXGV+L2qd8KgltKJT2NQ7z3y/+Lwlr/QHoTW2LGizqc19ZsrNTsG5TlOfPtcQ6z5ZvPQzwXtNUrDrZ81dbtPmPs8DyrO+rJIffF+bt/kWJ17idbq/dg8l3uhLrNIJecE/6NL3NuE5zb0efcYmFh85VXR7t3jix+YIb5lMvhvGvmBfyWfLUbEtvd2ixRahixQ9GhYdY9HE1el1ocXCAVGweN2dSLXqDWMehZFAUAQGgkvHhAhZMfQjXDEJzmGXK8QSq4R6u50HdIJuSlTMwE5XZxT2kYCBxU5X4e99VyYqccZ6jeDrPhVfz2pqmuMCMe+p3qIYIrJu6Hk/CcCYLuRiPYOgzWla0xjk7E3vjkDlU+cLC0DkfKV/sLXE7ZniJU3rIs+zmnaKSwIAJVhb4VkYNxVaIQQAwmmk+lVcF5yNxlwAIIIyPJxYtrXyokljYxGTxt8PIgkty7yFe873zppjgj564v0iKb79VYPf7ljX8UJBr6tl6sT1ARNaRX1JhT7sdpMu6MxFTDD/aqxxloJjNMggrtu/fsKyF8HTUV4iOoNxzW6/clk2ONGqCMDvVaLWO0R0G2NsM+Od7d4B8FfGWAV4iHsj40JGt4B7rXOJ6HYA77MJksfqKbwMXp3iAp+A+6N8DvAInggejVPU872aiNaqn9vUdwAOs258LwI3EV1DvBd2ERH9rC5/h4huG7e/j4gWE5crPUEm+19kx8pR/6oRu8r8fpe4Du74bUeIKJqIPONvEnXddOKlDeO3P2QbdVm5ypTMIaJsInpt3Lp7wPO5z4Ezt1eDz5D/DmCHGjY6wBiLVhnenzHGmhlj0ePGuBrjaiTVvPcu8FKm58EJHATgAyI6k4g6wdnYsxlXNesED12vAgdDP1lGA87ATAIPK2vBvdOt6nh2AGvV5WeBh5w7wEGyAhy0verYF4F71Qq4pxwMDuQ28FC6rK67iTG2ATwSMbFhhww+M/eq51kEniYwg3vlo+ryVPAcOgMHe4B76DYEZEyPVquJg7/5ccrM6DPcJlEbL7k2zvJYXhzxjn2+2all8XV5103ftOD5tubMC/YVtRiKXn9ZDvvLW/I23YAm4oqEuJyTUhN31wU5NR/r/zhlh35lzZKxqmDd5v447bahhp9cyyddiw+GvjGc7p1a/F1SQdE37TvMu9PXGCoOhodlxa1Ivas3WnSEe6yvDLTFZUVumfN0/+XlcTF/fEsZvSY81vR91DD26G90Fu/bGTKyS+u9hd70mvLajLrJ3wvrjLucJydfJ5l8FbrmhAydSTifXf0P5rsh0eT7SbzHq9ky7H2I/cWXU/KV90dTnXd+9GKpzzDASttKxTeVUOF17RO+3n1hSldyqGaruUYqDM2m1qTZbFGZqMw3/sD6WkIVc1Lf2B5NmzU7tLRH9tZ1WMNybXobC05m/eHM7tN2INVrMDpsHkgSz1Er5NJBCJEVYUw0jcVgwGG3R1GyEhXc7WyJETRJ2Ym9FRnflAraBU5Xi5XMtfsoPcGXG1pwHj7uk7z6PcNDqcWpSvS2MDKn1lu27nXK9njRMGuXIEanRw/VlCX0bS21G1Bz/3XidAC+pweHGxa43FPdpG2e73ne3I3oeACQ441l3jlqYw0iZSZt2fQSbpgeBEcYACgK66zbt3hffd3ihUSC9pebgeCcLMWXXeVZmJKqRE+beK8oJLfvGfl5y6ftz2a2OmqPHAVjhhqNaVmVPuzONK1pwXzGtIfvqPVru+Y4twscivNqliDAa2kEMF8F598iIFX6Fng0zB8+NhAv+wT4c7sY/NleDc7dKQAH39PZkSWP/TZEXEL4NQQkg38HXm2RBx4FSMEJ+4+1//XKZIexjwBcrN78heDhJX8OeTUC+aCl4OHcAcZYzuEGYoxlgD9kCxDQAlcA3MUO1QJ3g4uWeMBzt3pwsPaHoyTwCUQjAmHvEnCADAIHyOvAAXQSeH46GdyrPU8dx4iAVncKuPc8rI5tUPeJU8fy/7/lgkc4esAFFcLAXwKiOoZOPdcB9RgMnKHuv46p4F68nwTn7zUdAR6y+wMdWo73KxsVPeelBeUtOiPpprizkm/bmR1S0gypY6bX9k6y2/L6Lp93X39n4vw5FfOe0ewsvm97mCs55o/vyzlvPSfVTNvLfPdHR04rTU1qWB+qeN/UPZO/R39Dw1mOcrOuoj9Ws3344Dr3+RnXsTVd20NmaEtnfmpMm7LB+rVha/w3hpqBGbFnx5+ceMWg6Pouasz1pXV78T0mW9SV3r+9BKW7w2w8LSXG9jfj7/S/s7zFhE3DzkfdT2r2JaVrM4s/9X5s3CLNSryQRVGzpj1SL8oh1+PGD5l8a4Je/p7uk7xbXNLjusekpKLP5cZQJ7KMBtaUOlu47fNI5YkojfTA0Dtslf1axOVtlOSwGFGSq6Vk2zz2XogoLe/fInxrOpWsuv7EGFN6tOxt0PTFzbLMOICBDp3CNG5vcDeSmNFoc7mZTwZIACnMrYfGqAg+0omOFLQpVktsSIwcbHLK0qioyO1G11BoRR4rvGPUmvKKdM4YhemqNVrFdjp9WVpfv9DEiHWd5Msrdctju/ZZKuYzIWyr1jhnvt5j2ZFf9+YCn4jWO28SUyQRmkeHR3edOuac7iR90xzPi+H9iIghwOvLCtniK4zg1R1Eoyvx4q478OwvXa8cjvDN27ZeFDY6mjj++UAQGaou9M4ZXShNWShgHHgDIFL6Gy3by9e2PZvQZK2ai8O/d2QmhG3VBV1Qbwi7ZapGX1A6juR1VGOK3BU1uGdTadUfCxpycsOPvQcAlYsCnj6LRYBIGQrgE8bYPgTKngBOYj1DzTlfCw68fvuOAjrfIg7VAE/DESSPx+3vl+/diQBrewECTO1vwCfXJ+w/1P7lgFrN66SBe9PfTli9CoE6xmvBQW4zfp07v0h9SD8Er/W+GgEt8DFwwHpVzRsZ1bHuAPc6neCa14+MixJowXPpp4ODo9+r9bea3Aaehw4CB04NODhK4ACaqn5X1G2Yui5IPZ5PHc/fbrIGvMRCA+5xR4KDfh4CJLRr1e0Z+KTAT5a5GxzwCTy90KAey9/G0g4evpfAPesjp1XBQwAAIABJREFU2mOPPca+0lffuEq/sX2DrrbcpaWIaZGL55yfeq9nSfzlFTH6KL3k+nmWx/KCxetYV20xh6ZUlzw4uXzu0zWWyEXOG77H9DVPy50X/0QDLwWHFZSkJff8PVJreUb/ck6d/toDlzi+1+vK+yJZlbX7Hfc1qdez1Z0t0YnBc+Z97DJllOEDQ7lmn2lYPj15pVgUlk9e2xtyd5io2zL3L/bLKtKDfvMuuS+IjochokJbKd7mid/cjNW9l2hfCr5dmTp7re/rkI3IiF/EJukk1m3qgy32LmXlaqbckygq3yq/UYa36+j1kBuB7M8hRKWxUNrHGnJulM/8SqcEhW9iqXta6IPQi6gpppIVh0+n9vhprGCLFpdpPlF29hYiKbW2q1Mz6gwSxdCR0EmhpU2Kr9JkGMlSOtkQog1Gg11yMZ8EKAIjgksHjVEWJTKK3gw0G522GK0iuUZFbbojzHqgqzsStQaBWjK8UvDb8vJiX15Y6rn4pNvjCqqy22Jy5khZXSIJ8k89q2MAoUsXfOkUpkjtpTv+mEWgkfuvEwWHEWF3jFq3XWh3zLKTsW6256XYEYRGEmDxFUU0yOnBcwFAT66Gv+K2sXkoLwEAIgwfODBz2+5dZ8yTZe0vhCNGrHOBL7fqYs/c0hAyJo6/P4jIctC+t+zT9ueCa0Y3LSAoWvzaHIImuUwXck2vPvTa2YI2+fhqoonsQfbOzQW1r9csKr8jsbDu74uCnL1ZOH75T3+OOhX8GblVXf4HcI84H1xq1KBeixMczM8Gl/xcM26s8TrfEzXAj4eF7U8hHk3z+4T9B9u/HFCr9iV4SPrD8QvVULWNMdYKzpCeBO7JXgwAjLHLwUNZoeDeZzh4yCoTXLhlMzh4CQA2gT/0fuGSRxB4iGYBaFZz6X6A9T/oXnWZDzz0ZQNnVL+AAAAL6jqn+t3fAEMAz035vWKNep5a9bufvObv1BWirhPG/fWXW3jBJwcKOPj6WZ5+D5qBl23NBX9RSOAAH6Ku+y8i+vhI/wEAMGv2x7OmFX3bGhHdNtwm9s//TL89/V39pvpt2v01JkNU7knxl+Sdn3pvS0nkyfU6Gpzitb2T4ra8ttstNzn3Z66YvmnBC0ONOde2nlQbmvPuX2X5wY+Ugz8owRkzU5Ncv4sNGnxQvyqzUX9N+/X2LzSG8t5Qpcox+JLnzsSV7K0eewoi5s7/cGQkocL0nqHMoYTHGVak3jkWjW6z0/72WHXBVXpL3K2+V1/R0Ja+UO2tSVrfD4bb6Yy6H4T9uxNxp/iKklZaTtti1jMWk4EZoZPQL+5CX8pDuPVdDR5KUPCF53407UzCtwmL0ZH6DTLjF5EslREFX0e1nUH4s/iUvKtxCsScdrkjRIZIDXKaZSG+CRlTUts6qDkmybtX0+7NDikZ8KKPEoeNIVtMBnkmaxxzug0avWFMcAler8i0MoMCnwayGyYvmTUsWenQajzhjj5Xq1fU5cYk9lSEflciiOfbHMOblKn7vAZDjWBmOIPWFdXVnZRsJF11rpw0q8m2Y9eYZInXBp0zypheM33XX7wayaV/4mKhryeSpV5ttVfcYLXNtZB57yzPyylWBIURQ6d3TsyIEmOcCgBpdLDidVyTHoe+JADweIw7tm8/T+nrzQpUBRC8qXL0pqs8C6Oy5ITS8fcFEY11jx0oW9fxAtsx9N1CmSTTr+8e1ivq8jbpQ2+RdcEXLBTE8MM26TjEiBSdx7pzUsu6yoUV94ilO/88L3q4duqEHtcXHXOcQ8/VCT4Jv5dxGc1Q8JQUoIa6x9mb4PoCO4jon/FwmwCkMcYy1e9XICB5fCQrhyrnybjC4/FGCk7Yv6H9qwL1KnBJvtrDrPsIPFe8D4cqEJ0H/hCvBn+wN4Mz0h8EB69GcAamXwK0GVwYxA7ude4Hnxj8DPVhRSC/yxDo89yBgFdqBBcL0YN77n7VLwInloUg0JlKUfePBJ8c+CcF/tCzhIBCmRY8LO6fuRM42IsINBj4Uj0PBv7yKQSfNISNO5ZV/Rs07pjacb/PUW2bdvZSbbCjOHdKefG8+WtGpk77riI4qs1bp+mc94F+c/gH+orqfdru/pSQghlnJd8afmbyyupJQdke2VVe4rG8YPM6Pm/si0xLq5z9x4htpb+tS7BNCXvxdTn+hdflA/19hvAFKYmGmxPCeq82fpjSpL+6/077RxpTWY/Zs8Nr/5Pnt1F3C68M6XJ6w0tnfzxaE7kp+GPjNltu/HLTKQmXuEXnZ5o+XRu2zH5SumRLvnj9GoHOiY2ji0Jfx9uWPxDKbLjP87ziKxyR+yd9phwIl7EkZolgUTaw9syHhdve1Qt/iPeyTxwPomJvCdVlJtLO+B/kWQmn0YCuFUv3zaaXzQI90vcmXvHdAk/meiqIKqWu6MmUtFOH233vKz96ljAltNUUa55klj21dkdIoadP0phnC3Ueyc5kvc6pdcLj1Qo6mZFCsobkYQrxkFmjjZX6fbEU6ukeazEzMSE+YrgurSwf2ddabPmPS1dMkqaEmc7Gp51j1qgdbmdI7GneoiiP7NxTM/LzfEGbXSFq0woyWz6tCXZ0Zr61XNhTmy7kr7A7Nt07alkwTMG753hemjQGYzBpWJ1nYZyBgrUZIPKcQ59UPIH75+vgMxDB2dmZV1G1/fwZPq/pF66HgbS7Vnhndi/zFS7SQPwlf0xE3kF3Z/mXna84Nw98tlDtdz3BNE0aw9wt+rA7orTmkxcxwXCYbQ41QfY2x/dWls3Z9sjAvK0PT0/t/GmOqHgPA/4AgEUNObnHXcbEGHMQ0W5wYugl4JGxJxlvkDHRuy0AfwbfnrC8hDH28oRxN0HtJU9EbvD8+Scq81rBofLFh7PfA1jAGKsDFzTqAJdTLlHH/3aC6NMJ+ze2f8kwCxF14VBJvfH2E/gEZAa4MtpacEGSleBCKYvBAW0xOFDeC1673A8+8w0DB74/IlAeFQnOhF4B7gWfph7LD4qrwRnrQCCPTOp5KAh4sP6uVv5SLv93/yw+EZzhGQ0OoqHqdgAH6jEEvO0EBDwJHQJiLH6xiWT1PDBuXYh67D7wyUwoAuF0/z8NAJmIBg7/8wbsrd2XFb2Rcv2BiAibezHbIC8J+aEgL29TGBHrt1mjGzs78yN2jHqm79A0j4WTeftUKc1QHLW8eHrkcsugu6OuZrQsfsT2biqYsUYylLKagptyRUVuSe762ffg2vWTvBpv2yfzdNozS+KiUmR51x+Gvoy8w73Ousp+KvtL2QV6a0SQ+5GCPwcn6bv775r6TGSoc/vI9/uGo0JcSfLS5OvQa29gO4f/Lu/JPg1h7lPohddeptdPiVBYehfb2nejcMmW3yvP590ln5RWrqwIW42NNWex5eJ5mo09a1lz9gPKre/9Bc9e7qD3+x6Rr2h6Qr4u73222VOJ2d4SbBe76NKvmrHnnG1K7J7FrGpONkmd3RQ0OsLiBpbQ7uL1sDfrFXNq11Dr8KjJALu5P27W2KS2Kv1kY4cONtltCzFrROaRtIKeMVIYaUjq80XIWrOiJZfOnSCH62u8I1IoRpoGwmSKYcQ8SqimVUwwsihN2Nm0Nqm6YYWcokRVhinm0u9632Rghhqt+bQFESP1ZSldPy/8aRor+2G6sHDJmHPT74dGFvVRePVCz3P5HugMikHc7p0XWwiRGQWSux7GY7Zc1M8HAEnS1tXsOcXsdIb9UorFCH0zpcmt+XLKIXLBRKRYfYNbt/SvS3VIlgUT7xO+s3mn1nQSE3VZxeA526MbKUNhlua6jNavYsNsB3PAo17HYyI4qWvV0TaiCZK4RHTmuK9Z4z6PF2zyA+MP4/Z7TBWBKjnMuG+MY15vAOesTDyPtHGfq8HfUSCiYfBKl19MBX//tqfhhP3H2L8UUE98uNRlm8DD1H7LBQfIMHDwPRmcWKaAh5U/ApCklmJEgud4vwavx+4HL/E4FcBKIvqKMfYZOJidBu6l3wFei/gceGmFVR3Dp263GfxhM4J7tNeDA6oMPolYgoDX7gdyAdzrBn79QlLGfQ4CfxH5wD3+8ZKfpB7TrH6fq67zTxD8XbT04JMOL3jI2//yURBow7cRx7Cdf4rLrfLok76tmW19X1ka9nnwMuunyec0BcW62Tyxwn1K2Dc5+WEbY4lYr9USu7+zMz9qk2UsbxPVDcYr4Q3FQnr0MuOV2ZLibTxo32uts1QWeFxldkGT2tuatDClPWW5FGbZP3jetn+kXvZz32hFvuBduTg2Vq9XWh8a3mhudHzj/sC2BE+UXSr0R4ZK9+U/r80yH5BvK31WFEb19EnDADK1k9jZQbfSjsFv0AML2zbjUbqo6ivJuaOSXXhhuPDsyKPK+vpzfa/1XYC6qQXio7Me0363y86WCRewbT3r0JR9N7tp9cv422XDyhu9jys36X4n3zXtZbHaG4Jsj0luTblYDNn6Cn5T+Bda2fIiiqe8QMn2i1AvdVJwrY7uSFqDDXnzaaa2jRUE5zubPUH60iZ4Ome7NczqlftS41k480LLdDKIQFpQtzNKMJo8sn0wGpN8eoVpUnyx/VXidyWCeINlVHhWulSRJofYz8DnI6NDyYrkNU4+yZdf2mzfvcPuGynUh1yv0/kce6bufXVeUyLK3zhVXFjqcpc9PzC0qFOJ2r7Y+2yRDxqdHKEr85VEzQdjQhiNVj+JuzNCYE8igjQ0lLqlsWHeXEDg7weCHK+Eb17mKyzWQXMISI/5LNu3DHweOertn3uY28TLxOgqrWl5rKCJPbYCF5HH6B7aldq+XhPXX1UkkLLwmPscxnwCluIYQH00Y4ydCQ7Qfj38y8DfI48C2Kbmov+Z8V4DdxyMANYS0e8YY6cAuI6ILlC3WQTgPvW9tBzco9aDV3pcQ1wlcvyYbQBKSO19cML+vY0FeA//+sYYexBcPS0EwIdEdBNjbDE4uCaCz2hXghNCrgQH8LvBc8jd4MIiKeAP5QA4cG0HD5nvBdf6toKTrtLBm2SUq9/9kqL94KDoL3fy56AJATD2e8JO8JCzDxzET0cgX+33wofV6yEEyGEEDrLjZUxt4N68Ag7CBvWzS/0sgpeLzVD3EdRz0yJAdPP3od5DREdVk3v0pryVezKxUgyT7Gc7xmixTTYdkLKt78nLzeX6Ip8vyayYEhVtiW6H+3R8mR6PnhRFYV0WS3xzZ2d+rM0amysQa01TYjqmSxkZIYoxdkyy7KqzVIrtjroiYvo6jaF0TNRNLdb7nHUZrV/KcX3bc5sTaM/fThWThqLIc+uodeRSqyPzK2Vuw299V+VYoyIafHlhmUX63c030SsZ9t741vbm0ri53jxbrEfvK+v7JMKryR0KpklC/r4XQv6+3OZKSHKOXTAQJF6Mx/SOmdHsYd0T5KrNVEoHFuNAz8/kEIop58DbytsXDkhnD2VI903+jeah6Gdg3Lpc0nb2CYojUt6etUrIEwvlNTPPwJVNuxBZH0FS/wC1LPqB3g3+K+6m1cGz9l/MNg7ulgqbv9fsvbBHfsv6HDtl3iakl2VQaEe3YhwNY58uWo3s4SXC+sWL6PK679mMA/OVbWMsek71a+ZbbrUJm7p7lDzvu+RZGi+8hcs1OyrPDyl159VO9kYHret4IU9jWlKl1eYnzd36sNFmcLTcdos4Pdvnq/y4p29eqxK/dZn36VIJoiCnmCuk3LCFIKISVJXfiWfmCyBBUYS2fbVLxqzWuF8UxHSkqT3FO00XQ6GHeMFu2bl768AXugF3x+HUxkYFbUaN1rQklwnBsUe7jwBAIzlrE3o2W1I7fizQSs5/OpxLALl1aKhJZ4PfT2dR9ckskQQWU3tVre9Y+6qh76AJy8IBWIiIGGPXg3fsu9fvOY+vPVa3vxpcZax73OJMAIuIqJrxjlojainYBvD3UT24pkEuEY2pYL4FnDH+GYBT1eUPANAT0eOqR32fOmYbTgD1f4z9S3nUxzIi+jNj7CPwfPO68avAhe3zEVAi+hFcW/tU8NB4MLh4fQc4WJ4D7n2fCg7WLvASje3g7eB6wGugy8BLpL4DB8THEQjL+0PbQ+pf/++tQaBOGuq6peDA+QV4iL0NHID9EQI/uI8PUzeAE8v8pV3KhHEF8DC3X+1oJgK8hAH1mrXj9hXV74dTmDvEsq13Tp/7Q60tfLg6uCdcsDxbyDz1Wf1B05U3xz60uU2h7ZHujw6eJK3TLNBXxP6hVZ+Mnnxznef0iC8Sp0b8MFlRhPbR0fj2zo6ChE/s/Uk60uzLlhO8hdpl+aVRpw73uVpHa0bKUqyucqdPk+KozzwluSnrUmtcf5Xyp/c+D3boHUPvLg01PJ8T5r7Eto9tG7mJNluL2UNl12NfdAZW5v1dmZewma6Me4s1tzb4dnRN1S5Lvli229ulncPrgquKbpXP3b3T7aleL9y3QtL9Y+R24fHKu5Q/THlEunjqP2TzwY8pQTgT5v5GNEy+hF219jNh9YqD4h8OvOB7THOv9r+mP81CpYuU/q5aLNk5V9m+rAymmsXommZH7EAeep1e0jUKdH7yj6y1KMYW02EJ0so9zG0ukXfqfqAZcoPczZKFVM0YtIJeYaSIgkjoFaKkZHQwxZLEup0HmQalZDdaenMVyfuDMkvxJoewU9nXQn/XZNJKpqApUlLR972repkYt1mjKywt2v1sqwKH/e4bxbwUSdr+UU/f3EYlZcvp3j/NliF4pLywfXKSeSGIrDfilaaF+HkhANhsURW1e5dNVxSNSb3LRork9Ppi6dDmGT7FU181+J27y9lU/Ou7QugQ9dPaNMY50xnTLTra/cMUuStyuLZlUutXqWZnX8Gx7reJRoC1Lxz1ZQWCvGEqy7YGsYls8Tk4NmHrSJYE3tcgHvxZaj3G9gAXUfoFwMeHqcErSm4Ef+7jAUwhor2MsfXgIlFrwSfpvwFvXTkFwBa1Ok0HPsE+Yf/B9m8F1ONMjwBR6lJw4YAXGWP3ACj1z0IZY0Pgil254KVe3eCg+wMRbQeQzhjbAa4jbAOvhSTGWCKALiJ63n9Axpg/F90BHoo/CcAecAIKwMPuRnAAngLO/HwMvNRMBp8IhIJ7+wxcee0NcPD0AzMDB+ccdSx/6NsNnl/PR6D0y/9vl3oMUd2uCxy4N6rHAgK5bKjXeNQXU8Wtr+pHWPm0gZhQh5h4oVMnJAfP6u6znb1zG9O59xp2phvGtuTLJiVpvech+2coHtRpK3tKPGvYMu0fIh7s0SQL/VkRB6XTIr+Mmhq5fjIpQtvISOLwwY6CpFp7R7AZ+t0FmhT9UtNV8Yria2m27RYaLR9HuiC0dYbP0PbM/qMm2NnvuebnTyJu/brZ89VMM1s0K0hZ6GvDj4O3Up0lj92/6UbaFlOIyimrhJMnfSedl/qhuaLxoEc3VMBONV+j3Tu0wd0UTXKQ+Jj+t2+/qnlumeBbFP2y5+yGSuWBvtuQPbWDrg17C76aC5A15EJD+snCpZ+XC2vPqhceaHjD93Th3eIDU1+WM6WLhQaqlws3JmHK/BfxRP/TlJa5htIs08natwxKVpnyheteJJgbKDMoA0NyGIV1b1DyWIPwsXKKojXslXVCEAMpELUK9WiilcnKARbizRb63HVKhKtp6PtiQXvbqDX8Vt8lBso0sRXKP7Dj4AUJ53iL+lodtdutvtEkfdgtMzJav6oOth9Mv/UWURMuyHXrOntLa5RJm8/1Pj6fwIa8M6IGKUJfqid30xO43xiPnlIiDOxvmts+MJDBc9EEiqLgzSd7p+UZofulY5OsSC27RzYMttj3/DrSwnS1GsO8MVE/tZQF+ib/2ojsQY6umvS2b4KiOFv72EzvcebR4EB9Cuv5vpiF7ZnE8hSBTWytO94W478P1C8BeJaIvlRD0o/9N8cBYywdXMRkBhGNMt4z2t+g4yPwCOAIgGoisqu14z8S0TEnyyfsP8f+XYG6CVwadBV4iOlIMph+Pd5B9W8wEbUxxvap7EwGHqqqAdf8voIx5gP3Uv80YSwCZ4m/Dg58CjgpTAHvay2Ce+f+msl31L/D4CHrfeBg/TZ4fu01BMLnXnV/CTzEtkodVwKfcevAc80iOOj7Q9se8DC+34s2gJPMGHgtqH+5f5IhEdExSTt94foZU0PPozhfcIjN02/tGNvBujWdQX0pkXZRe7PRQFHGC6qbnJFD2412TYv3nXzGGrNrtQtYle9xO4mumnTpAywVnzWvHGLJ+vLU2G46JerbkOlR69Mgs/aR4STn3o6C1G1j4b4ICrIUaSYFnRM6U2P3jTj2jVYYu6wvyT5Nsryz4DK9FsHuko4f2TlbN9DOyXqctzSeUnV97KPBu5VhS4Zwd9nNyo8x85Qfc0/Wrshf61jqflv/Td1CStVNdS13RWo3932hq867wHt67aDH61mLtWc3il8P3SzcvPl3eLzkYeXBOU+heedJcvFAvLwzpRjnfGtiXy3fzVbW6qXni25gd+WulvN8p6FJCYG1ZQ3d4nmPvimZSStiCVZbMIktHkqhfoaUNm/E8JniQWcnsloYy85qIZvDLGuMVkUrRApeuJQgKEKtNoYt8GxWonzFtF8I0yT0bg55dSlpbuoNc/REJwwv16wXuloKtYlyVFeIrIvZMLS+RBd8SU+Ytb0qteP7aQ9dLQ7ArNi/6eiZukPO3XKJ79GFJKDFOydWT2bNlBRq2/wYHpquh9fodgVt27Pn1Mk+n2EGAGhIaFrmm+pLVCJ+IZApJHfVWSrbGixbZxNovFSowoTQKo1pSZCoTTuyR0yk6Ly23cldGz1J3eXTRMU774jbTtwVGBsKQd2WKcz9Y5GQORjGJiPQjOZYtuh4j3MYG1+iddX/h3EAnrYaA2BVpYpPRYBTUwb+LN+AQOvNbQBeYYxlElEzY8wMIHGcWMoJ+w+0f6sc9f+kMcYc4IBbAh7CWopAXpnAwVaPQFmWB4FyrSbwhzkbnOilBffA/SVTXhwqoOI3CYEwultd72eb/+oUEfCy/efg9779YXAjgAIiqjvM/r/Y55+X3ulyB587NJAa5BxNRqQU5UiXYwzxPrPo8Aw5OhwNhh5XD2RNrFurmaw3+4xSzOAeGO1VwsHYEV9VHkRvok8+ZczDMuwR9J08D2uNi8kWH4bExEEs1m4wz0V5oSgrHUNDKT2dHQXpbmeoLkGJ2F8sZcRHK8HmHueBA3tHyjLsstOi0c+wi/ppaVGjTQcyD6xNHQoZ6n7jZCHCFyNbHhscDtG5E0bvkVZGNsZkDYi5+vDLNO86S+w1vub6k4JKHEUerW3EUz28QzDqF2uyD6xmHy7qkJeGOZQq60X0Sc5pdFPMWwjdG0NFPcVy9WAtpQ0MCD8u2iInuhbSFyWLcX3nj0isK6SBASvtL1hDe4x3YUn6Vsoum0mDvY3on7GXdkw5i51XFWIaaKujhMFaxX1SP/0h/hl62Pcui6ueJdh7Rtmu5auF9z1v4Im0PyvpW65QdlsooqDuae+GK1zewZ4rTF/PPc34mvYGZdeWFdGXuxfqynrWjNpYYrdROyN8buVDmc+fQ411k6Hd0NmdsVWatuM63/2LSCvs9syPzYCGGc/Eum0XY80CItg72gtrOjqmctAk2PLkpD0zpay5AnirWiJl8IBtV33NyM+zFSi6cf/9TiYmVGvNy1MFMSL1SPeIIHubYwequ9Pbvsk2eCxxR7ufxpskoL0pibX9WMSCq7JYnqQ5tHfAP2FuAKG1V9V6j7aRGgkbr773LDiB6zlwNbCN4N7womPkqEsOE/r255PfAQ/Fd4JH+r4konfU7V4Gr9eOUWu6ofJqnkKA0/KI6t2PH7MNJ3LU/zF2AqgPY4wxAg993at+vw9AEBE9dpR9HODe9DkIlF59BF4/2QcOwqPg+e0HwDXHZXDm+K3gOuMM/CWRAw7knQh4EF4Ecs+Hs25wKUQRATB3IfCwC+C58ihwoA5FgLjWC062A4AbiejvRzkO0r6qWGUye/JyUecqoe3mHKmByQ6TY2gwVWcfTtWEuGOdaXKMNl4KYi73kLfD0aTpdfeTokmS9SxFCHXLcsTQDkGWd9OuTA8dyFGQq/PQLKue2r0FbI12udIUPYnFJo/SfNNm40n4KV8ve3sGB1P7OjvyM32uMHeGEtM9zZc+ySBjaL+t2rHfWp0ui7EtWsPCWJOssUxq+VxjcOwSPjhJ8O3LVYT7Ri2U6Qj33iOtDKqJzRvV5Yjm68S/KRlDfa7epkXa+c5CsX2oSuryaqS4sSBFdr2HilM9OHsolm4Pe5hmFeyhRQfrhcyWU1Hfu0uOG3Zh85yfKFhaRtumF9JF+/cjqCGU5IF29M+pog+SHqY7e3fDXaNTxsLW4uuce3CBVGOMrU+Ct9fCapd9Su8Ir7Mnw/6K+MozaKCnD40nfYx39S/R742vImH7EqHdFm44aH4SlyeNmpYJ74wtml2tzKhrCcnsW+IKsTp824Y2GQ2h1yXP3fpf4uczHfu/nYOoHzu74yt8M/fc5rtjoRKk2eKdHTNDYMrQQ/j96BTU5fl8ur179pwa7naFJANAqGKqPM1bNMkMQywAEJG1Y6xhd/XQ+hKJfONIVmxA0OU0aI2LCplgPLz4xq9Lqo5pBHisZtRtzWH2H4uFtK4odkTw/2/YnNqrak/kd0/Yv7z9u4a+j8sYYzK4Hq+/fOo2IqoEB8kVjLEnjzZjHV9S4WeOMsaawVmdmeBh88vAwdBPFvkvcG/ZqpZiPIUAwLaAe9T+0LXfGzgIzjKfaH6REwCIQSA87vfUJ3rg/u5fHeD57FHw8Ly/h/DosUAaAG7f9m7CBirS79RORlVYgUOO1hv1kXJQUlbPWDGqlULpa6PbZfVUDyfBNpym09mTfRlyHov3Bok+96jcKR4U9msEkHgOxXriWe7mETLZq9BpbGL7cvdRVuxudpWdKRHbk4R1mpPGbg99dkdEsl0pjdtx2WxJAAAgAElEQVRpWB73nd4sOa2DA2n4siOfwRPGcvVJdHrYLLi8I6x2tMLd6+421mRMt2u1F0cu2b/DduXGb6I3FbDBZ+Yi9ErnU44Xhk26h8puZK/FXe8KzpZ0N859TdjXudPjaz1JmT+WJO4c2CD4gm/HOZ/9QF/OrafnvHcof6u8C3+ffpZ8U8hqShbOYQNCozKz6kzaWfw1pu7S4YfpcXSG20uSLxFBu6PoPOlz2lwwmU7uiSPqXsLmJ31DjZOyPJM6YnTtJsjyCGPppi7YY3RCoiBCEUjRyDol2DQGsqSgxz2sxA4coC/OIrGqb44dxWbTuZ7P5MahFSzXFxf52eCLZn3I9ZppNS8P7Um3D381R0j6obM7dL13we4HpJsWybGGMt+0yIUhZNn1FO5ODSZbVv9ARtn+pjnzASYIxFpP8uWPpisxcwCAiFx9rtbt2wa/mupV3IsC/9tis8ZQ2icaZsxgTPPrcqn/RkmVzNBzMB7NP00TDJW5LM+jY4chpv1fsRk4TiLWuHeBBpwHchUROScsbwVwBRFZGGNpAL4monz1PfAzgLNI7fbHGPsaXD3xTvBnNwj8WfPzP25R3zX+488CVy/Uq/8+Hl+jfSRvXf0+DcBucKb4+nHbHeua/PaRSsQ9A1xC1a90+AIR/e14fr8T9v+v/Ud71ONLMxhjJwN4mIgWqt7xE+Be9H+N96gn1FgqAIaJaDlj7DHwB/JKcG+agXuukeDCKP3goO1vdxkBDprD4J5uAgICKx517DFwEPWHtf011/6/foLZGLhXPAmHAvNvwYkw43PRACeq/RWBUPgAeNjeQ0QGHMWWvpWbGifJ781yuVmpyxOU7NbJ+5U0xyZlqr4chZoDxlSvEqmXhChRHxrmUKaI9b4ipVqb6W6R3dYIxTqYJmA0gxKlGIr1GgG3nTrHWtDrsYCJSUqQFI4IazuRtwqtcX1ozZWVJJPMptgiaa9cQv8IXsqQIMhTY/YZTmHfTIqULJb+gfSRro68DL0nsqdQTsUkKSaiZ+xA977RzQlOmPu0hvkRYS7PaEbLJ8GdER3W1UsRPF87Zj93RKP9k+8a9lPsHE90zphwE14TWUuUFNm1QIm1SspuSyMiPSmQPe8rjSfZKW50Dl7JupTdEvqWElM9RxG6LII84pXr8z6DXX8OeYtEtmxbNI22jCojMZ/SjrTrcXJwExnL4zEUvhbfTV2pXN7mM4229ICJX1BP1umKPs/G5mwsEvp6u6l75vfK95NWsmtrR4ThZrs2p329pvXcPvqb9RnNlAWtvuLdHdGLB0/T1PR8qdg0093pfa12nf0L8cHrxORvOnq0673L9v9eunKOlBm8Xc4InluE6vJ78NR8KKx1795lPrstJgcEV6YSVzXflztbhKAjImnE01u5ZeDzLJdsD4SomXG31rhIFvW5JYe7D/6ZkioCJIcB9dWT2cj304XEg/HsePPM/7QxosFoWW7P93gdS5yuHWfd1/Ob49rv0HfBGgA7iejZCcvfBbCfiJ44DFC/D6DbX9boB2pV5+GQSf0Rjt8E4EIiqlHLuLKJqP44gfop8ND6QSK6atx2x7ymcdtqwfsHlBJRF+NtONOIqAkn7H/c/qM96gkWgkCHGhG8TCKH8d6y5yDQ91oPHjZ2qtv7CTZGcEUkBVxA5RxwRudb4NrgbeCgydT9jODebxg4WFvBGwTICJDR/DKJfvAcL/bvB18ZHNgzx633mx2H5qv94H7nuDEYOEgDAab8Ee3RN1Pzje6+0OFg0b45Oci+L5WZuhKHgiO1PzjPcH0llTh9+qR+vbi/J8P9szJNWyEWaivN1/ooSieYonxCYnyfMo12Mr1nA/M4PIp1KBXSUBYlejJZjNcIjcvBuoxapc9TKOhpmTxzj1EwO5oUq7CDyRkbaXnY98jpDILQONnztvm6up6YGOQl7teekvCtO0HqNfT0ZVp3dOWKIfpYcVrwuWMxPqOxyVpla6FG80jOfIdByDLe/u3PLsFVLj65hMTIhFXO9cOrdK+XX6o8EXufNzl7ENemrhIGmiaz3P5ZimOoBd2eC4VZ6xuV8uLt+FPbPnrS/JAyf/ZWTK0xKuEtochqvJBaMz9BX80F8vYZbZjnzgI6Tsf0yHdpbexNdE2CFYb2uSge2YHRZJMvqS9dGBqdjHSlGTt1UxWPIJEiEJhkRrjeTvoxo2yAXlM92a6cZImk0cmx8lmOF5nVcuGQZ6yfRhU9i/TohZjeL0JuvVWIWNfZS595z2h+Rrpomm9axD4lxlBwPV7bsYg2LLBaYyv27VtcSorGYCZ91Wne4oRQMi0kIrL5his3D6xLtPuG/WpiPiZEVmnNy6METfyvVLT+mZIqhWGwMxpNGwsFsTyfTRkzHtKN7v+KCUR9sbLcUej2uOa63KbZLndynCzHgXuuAJ8MHxdQT7AKcMndibb1CMsBTjjVMsaWEdGPR9jmaBYDPtkGEcngJNhjmsoSvwC8l3wFY8ygSpZOtCNdk9+CwfFgWD0HDwL9AU7Y/7D9WwC1qjC2Qf0aBw5eg+BlST1EdKSOPP5WdwZwz3XxuHUS+MPXA1VLmzFWA+75toGHqzMBuNVZ71XgbepmgTM5z1XPyYyAh30/ODi2gXvJkxEgmmWBl2l8BN75yh/SBgJNPkhd7l/nVMcfn7seHw5/cNz+MviLIB58ojEe7P313oNH+J1+sT1ZCyYxIVwShcigUAnuUxo7HOHbDhgMYy0GifVI++Pg+iwNus7EHgML7ZLOcq+VprkUTVKHifa3TZLKqVAo186ktaFnkiaKISLDiuycJhR4NymSs/3/sPfmcXJd5Znw855zl9qru3pVd6u1y5Ila/O+G3CCgRBjwGFPYCYLQ4AsQzLZvgmQkGSSMMAQkgn5YBICEzCQEEMAY7N4N95kWZZs7d3qbqnX6q71rue83x/nXldbyJKdQMJn6/39+ner7j13qeo653nX56V2dZCjufOov7kFfaHLrufRVLFfV4Pr5MB8hc+bFIToMVRzT+CK8/bAWbIxenwkuse+7tA9le3YMDpmXz9ye3td9C/5w9Prm3dPbu7pzw7PXR29OS/9tt67eKfYN6hix/mv2Vfum2/33f6VzBd2Lkbe1i/oLy7+X+srd92kPjj4m2rjlgl+89rPInpyF7bPreVDoooLjv68rsW38Osv/z0cfegtdMuOPn1zYTcPPLkF8bGb2V75JRx98o28+7L9vC04D3Lvdlzsfo/3bx/FlplRbk39I985+Obo7TnHcapbMO7ey/O6C4FQiKUGOM89XKO83wNutujRq5X6ZO1mcdmKh+PjD13a89PBJvr63Kc4k38rbX3wd533vEtk/n5mJrjFf93sJ/SNa8LL++bsIuf/EL+yNMQnVj715DW75+dXXUNMk1fHm06clzTPaMf1h+6d/UqpGpxM6WZrwlq9285ffx6J0jMZxp5jSRUD7DnY/9hamv/WhaJv/0psxrJe8P9WkcyTK+J4cnsQBle3vfylvr+qV+lBdJTM08lmvL9s4/21sxKfpJI05ngFOq0q0/1p3+pPneH0D8G4jv81QP0RAAcSa/mbAP5uGeC+gYiWZ8svr8y4Aqak8khy7qtgeCGWP/upnyld91L5Y2b+AhHdCmCcTJ/7r8GQRj0vFrZz8qORFwRQJ7y4OwAgcUE3mfnPU/fUGU5NW92BiC4H8Bki2rrs+Ldg6qGfhAG598OUVvwTzAS5D4YrHDAa6YPJ+LRBx3eTrYRRGhZgXOHfhFEK+pLznoIByx0wJV4eDPh+DcYqPw4DrDUYBaGJDgNaHp3WnDGeSS16H4zCkGZ8r0QnRp0qLyr9GmEIUc4o13avWd2OG435YJ9b5Wl3yq1Zk4PFtrCugJQrMjZ3ZXbOBeF1h49yoXHIovAoLZQa8RdHIY6PHJOt/iN8U/x53uoBw4eLdPipdXyX2M6fy7yWat1dKPW09dDqabGV9+tN7QMiVyMO5zZSZXEtegOXs+0I0/4WxMEqWnWgwLnQh0cP8fm9n8OA9Vmq7OkP6+qC8d8vv5X6RhbEtSvvyg+E/5LbM72+Pj91fmFlYVvjZdGK3FJjrL0/fNKd2nhDtLY+zNd88Ta5u29vPH3l1/DJxlfEw3e/XP/BwK/rrbsOsbP0ecgnr+WV83k8tXg9r71zCe2tn+UdezbhE6vfiv986b/o0UcvI554PZP+Eh+03sD5Sw/x6F2bMXTwNr4/v403bqgjs28bVlbHdb2vwtGkr+OohkYzS75oUURKExV4pL1AcdBDFHw/ujIm8d+HL8EHl/4HVRpvazw489WsnX+tc+HuPxW/8w7NH1+cbd7SfmPj03hlJbhmwBlxp8Y/iN/aqdruYw88dvP5ceRuHdW9d74k2nqxDTkSKG/PA3Nfo2nv6MXmv0mT0t12xMpetYvIve7pf3KnpMofmbpzl9TRaUuqGKidrGDfnRcI/s422lgr0OlYyp6fMLMNHB+K4xO7/CC4qu2VL/GD1V1aj+B51l3DKJ/rYObX2WQ5eN2NDiCn+4dh1oFnBWFmvouIcAqoPidJmMc+B8Pv/WYY0qHrksNnIlN5EzqlXZ+HCb2lQP1sn+npde+UZ/h5IroApmLlfTBW+tuf72c5Jz98eUEA9VlEEtHfwADrFIAbmdkjonUAMkT0CIxl+gswGdF96JQ4tWCAbwsStxTMd/YmGKrRa9GxSiUM1Sih4yZPu/ikyWppC8nfRMe1PQ5DRbo8WWwGBlRfCQOq6fX3wwC1A+AGmLZ7q/FMxrNN6MSun66HhVm00v0b0LG6l1voAzCJa88qd/TvXq2CcrHEXa1evTJarUuZLpXNZRRUI1xozwfHrAXM2MdLSxyVS6GQryRL9FrDQRHn7atHpfsOCys4QiGN4Z4Vio+PHGBv+Elxk/gMb25IPTRTEmNqHe6yd+gPZ99p6Yqj+jZUaV1uDJv9hzFaPwleWIOuuU3o8lzOt7WY8wu63VwU67+f0aAl5K3v0xtH7+DFoBw7/voTf114FweDJK+47AErG37Dffjkaq924gJ7Xfc10Sq/SOO1x7FvuKJc+W7xmjsm1JK6jU9c8R3+gHc75u65Fh8aeA/vuuwJfsXct7j3qZfBnS3x6NG3gnE7v8X6kL4188u4+Jo9etf3N0Icfw1b+su8x7qZsxfNUNc912Lr8VvxLxfczDeN9aA6+TW9+/yXRZceWynleMB3D1qsrJAjGUKJMtY1WzzjLcp23wGyWxfzRTv26oWHLslvaujwCIbb2w/8U/zRGxed3w0X8PnWz0VfsK+XwRV9g6+0vrb3zfyZ7ceO7XpsanLLFRm2d7863Fnu4eK1sQ4PPDD/9cZ4a38Sb7b3W9krlqS781Ii8TT4mZKqhybXjH19UyZYOi03d2Dh4BOr6eS3dlL3nrW0RQu64nTjnpMwa4dxbGUczVzoB9HVnl++0PPXFplXwYSBfhhyHp4bUJ8WvNL9RJSDoRj+ZTx7QyDAWNW/B6M0Py9h5iMA/ipZr+YST+GzSmLlvw7AjUT0uzBzu4eIiszcOMNnOtMz7AWwl4j+Hibx7e3P93Ockx++vBiAegOANzHzLxDRLTA/7M/CsH4FzHwhEV0KQ0Ai0WkfeT7M97Maxmp9CQyYejDxJIZh+epfdq+jMGB3XfL+iwDeAwPSn4dxS6VUohWYibUZxppeSPYBHWB3YRjR0prn1OK1AOxDpyvW76LTNo/RcYkDxq2etq5MZR7GOkmTyTQAzcxnBGkAOHlZWF7FD8oedaKYi8Jg3it6Y80e0WxU3KDVl6N2Je7iDf5qXbK6VdYuKhs6akcLwUmqWrNywvG0xyMgeTFclHnbZI5KB+fgtI+w1ofpaGGOjg8/oYpDe+i1WYW1VZtXTHTTlF7Ld7m76NP5N6DQ6/HI+hlaz8dwfvMQiotFKs9sRq5RRNEbpAVvWOvxefQdteFZE7gx+3FMNWVsHRudu8N+NZ7qG6ILL91TXhneJh6ZXqnbU9t5U3AlVVpKPyUCLKmfwpWPdyFb/yYf3HIPv6v7Ljj3XcJ/PvAOvujKx/HSyQMYOHglV+deit4HF+najR/havt6/uLFHt2YF7AO/DSk/md64Lwb9XU7atz78BUYrXwf0zvW6t4H1uDk6lakCgUKF7djc3sCMhcyKIRnF8itao7bISYuUuor2dfSe+b/Vm6t/6y+f+FbNFpfEd964V7x1uwSbln6z/KfS9f58cXda3+b/mBqY3iw+NDum1qhX1h/Sbz+vm1q1RWK1dju6rfvO1h/2DB4ieKDdvZlGems7cQqz9KlioHmXBn77z2fgtt3ivXzZdqIZ3aXem7CHLvMx1ZF8ezFvh9f5fmVXX6wNse8Dp08jx+FPNeuW2eUJFv6vQC+QkR/eYZx3yKiP0CnkuI5CRG9CsDX2WT3boCZ/0tnOe1lAB5n5pcvu87fwXjRPvM871+ASVr7XrJrB4wRcU5+DOTFANTHmDl1/zwC08C9AGNhZ4jIS44RgNcliRz5JInsD2HczN9DQlJApuvNJ2Hi2t9CZ5G5BSZelpZXxehwbAcwlnfKGtYN48Z2kvEWDLimGnRPckzB1F3/WnKOn4xPaUXTVph/tuwzaHSAuhvPjHUfTZ7XTZ5PJs8l8EzSh9PK6Advq8B9laULdo0LVobywnHysVWstKIBTHujGBOj/JRTVCczKprnaT8bHm5WyGv0yLjVp9Hq4x69Fqt1HsXI4mzMohEscDUX6NmwxHV1gZCil1csFfT6OcfKeSdZqyNYEkdEu/dRvX74IYwWNAams+g/0qvnsZq+nr1eHyysRP/mBT1SmMF57SO8sV6j8sx5oIUK93jDqHsXYPixE4C00Oc8yFu6x/jIyODi47QLj3VtwpqLx4pd+tvixMl+jqcu4i3eIIv6Ip7KbMWqk9ej++ARnuy9G28oPkSVB3fwx/pv5kuufYyvPrrE5cObEI4VuGI/RGXar/929PW4uXAYg7tfwTv334bvXfBy3LAp4DX7BD98ucT13eu5PPUgaqtsHc10o6ymyc5bLESEhlOCd7wIJU7oAbWS1q87TvTw1fbY7PdVmS/i8eJHcenKOn+l+ov214eva2Q3U+l/8i+Rf6J/4fuHbr5ikLvv/8lw+w6LxZr9tfvufmLxnssZPEBy8G47/xMrhey7BMBZS6oiiWMHRuj47Tup+NBG2hpLuuRsv41nCHOYZT66JormLvECXOV5le1BuDbD/HyYxX5Y8kNTAph5NxGlfavvPsPQD8Fw9j8feRuAjxBRG2ZuvoWZFRGd6Zw34Zk9DYBOS98zAfWpMepvJs/8m0T01zDGSAvnrOkfG3nBlWedLkbNzFuTY++DieX+TwAHmPmMWi91+szeATMhNjPzU6eWWiTjroDh9v44DGCOwWR0d8MkoB1Dp5e0B5P1rZOxBOAgjPYvYOhE+9Gx1tMEsdR1ncpfA/ilUx7bg8nW3AGTHFZK9rswYDwEMwk5+S6QPEeNmSs4g+z9g9FtAyr8TMj5YIp7vWN6BQ7yiH0EK+xjtIInrQEdZ51Q5y3mgmXbeY1sPkRXpqaGMalGeUyuiKf1YDxNWT/iVrOCsNmrVGOQRatfVnSRi7Ed5yMiEfqiGlbjalTnxcizJBdUNs7oXCwsUidjnw4hcMapsSJWtSEWrizqvnYvlmgd35nbgdlyFw/1zGE1ncD2+iRKc30cTg9yqZ2F12pyoz6BIKu5YD3Kx1YS2uUNvJDfALHCK1wkHhfOdJnF5CU00iqqen2Wp9oNrngCTesOPrF9CWW9VX+p/0a+eGAfX3pAsHu0wtWlMSyO3qufWPkabC00eOV93XzCvpMf33kNv+KwwoT3EJ+84HJseuAI77lojXzJ/Yq+ve1xuig3gujhJdx/yUbcsK9LNOuftm7f/ja8pPcha8ujL7P2Vluya+HT3Lh+Ud4z/4vFb593bbh15YHgV9Wf9+/bc70dNPrDG8Idsl+X+4829ux9tHrHpZpVU9gb99m5l24lkesBnr2kioFgKY+992+m9u07xaqp50M6wuznmY+sC6Pqpb6Pq9pe79YgXOecmZzn31O+ivfXfvo/+iHOyTn5t8iLwaL+AWHmOhEdI6KbmfmLSYnDNmbe8yynvAmmz/SbAPw+TNlTcdnx/w3To/pdzCwTrfjXYMD7N2GYyazkvJMwce9Xw7ilx2FciQ/CLG6rYchINDqtLNOs1QYM+KdZ2i9L9k/AxLQBY+mn4NyHZ2aB3wngjTBKwnLAD9CJwT+rfKpaHPQcxNUSnEapYYXZuurVT/rDcRzuiiK5Koydvlg43VVL27NZnuS++AgP02FeIY7KYXGXvJRn3V7SeYtFnjhbCHWhty16sosY5gmsUIfUYDBD/cG8jNpFHTf7mRtD1NVch2LscD4iZEOGH2VRDfu5FW6j/AxoYMJhQaCAJnRFPEY3lr7Ni0OE2lIXKkE/T4h1eDC/gf0LJIYKi7zFn+GNCxre1DDlGlv01vElMRcc57W5p8DuoebetcOcz/VgdstCZpt7v9Uz43L3xEXUW7cQNW7g0cdCrekgv2bthxAvbMKne17JF73sMG9/oh+5sRtRmnsIh88v8cS1JVz5wDWM3ffju7su5qt371SL04+RGDoPxYV9kTew3Vk7VtdTu/owSLPcpiI5tRpNbpDaXyXR8+hVtGfhsBqafZCO3FDHowvvyt614yr9sz2fxa7qE/TgE6+vbI/XHdoVrdk+1T706D/N/Z+hiNWozFz4kJu57GIi61rSarJn7rE7Ty2pUoSpIytw9I4dInPf+bQltOm09dLPEOZWUfPRDVG4eLnniyvb/sDmMFxjmRyOHxthRhBDznlwF6e4t7357KcAOH3Lyx9nObWe+py8cOVFAdRENAjgozDZjCERXQKT8PGbRPR7MKD3eZhyLCSWeJok8wYYcDwJ4L8R0W0AHgJQTIhRxmAA9nIAKxOXUho7fjLZpuQikzCgnFryBGPhxjBkKCl4RgD+GCbzcrmLOlUO0uunVlEK0mm8efWyjx/BKARZmDg7wQD+r8Iko4nk+UtElGVmD88iV46/vZdJNjL+gsj4C44bVG0ZLWZJL3Esmmopj+DJMumZbsjZMmSjNC/bxTkEhd3ch5hfE8UYihT1tC3uWnI4F+XkDPfxUV6Bo3I43mttwZftG2Q7V4CTj7nQ00bXqoboySzSYDxOA+EMDwZzXPIU6eag7qoPMzd6KRcIlQ1Z2NEK1KILeMlfQs/+Jg1piwNbU1Ee5TdYt9NSn+aJ/graGKJHxSj2rSoyF5jW2lrvWnJITq1hq3oprttbxQkcx3p33Jvo9XFiZAjNjVPWcG7eWjcnCOPno1RfAYyvY9ZNvLb74zS1dhXfMnw979x4Um/cfTVt3jOBk9U79bd3vZRfeuBC4NE9/MiOLbTtwWE8vqOtz3uiC4fP43hgf58Yj4vcKyF6ifikOs5+fpd+RfWA5NlB1b90Qu7/yePxY4u/XHjk0gv172c/ILwnRrPTC69Rbwq2c8Of1rfOfiIMWHdZ2esOuM6WiwjoLTQnH15eUsVAXM9iz8MbaOm2C8XwsUFajw5t7A8Kc72s9bFNYbR0uefbV3jewHlhtEZ0usH9uwsz6iGshRaytSoX29NciSa4D2M8aI3zQO4495emuLenhkIXTA7GCICesf+oB/4hChFZzPy8E9TOyQtDXnCu71MlsZbvg6lL/N/Jvu0ASsx82jjTctc2Eb0Fxr38OIBdAN7DzI8kY/4Fxvo9BFP7/AEYC/limDhxStV3PkySWUo4sgiTODYH437OJmPfAcNwBJjuWb+UnOPDgOmpzTaWW8tzMFnmn4bpBPbJZH8AA9Q5dAhOpmFAfvk1/5mZX3OGrxIfe/Pb3hNr/x1EbgDKhiTyTKIIEkWbKG8JZLTFDiTb7KhQO0EtyvhVygRVKaNFDV1lzYuIxBIWi8yzZaBWBreLrLyipqikRUUo6otIlSM7LoVZ5MO81dYVHJMr4iPWiD7ojMoJpx9uPlLlYhPd+RqVnSYPhnM86M9jxKuz06pA1wY5WiojEwhkI0erCNRoz2q/PU/Klhw5PhfEQQS5BT401AOVG0ZW9ukD2VEUcsC2cAFDJ1uMEyPMzXmuy3FqZzweX+9wttxjyZxjbVsISY+tY3dJ6PnGEcj8k3xgfVZPV67AdtHi4UeKPB8/xPu2D/H2eg97kwd5futaXrHvJBojw/AwyeuO5ax924awYu9+1LZvwdCe+63br3wJvXmPbdeOj9PxXV8Tj8Tvyp64ZAi/FvwvGt97Tfe17QtR8OPGvbNfWdXWYtLO/US3sIbPO6WkKqsJs8f7cPA724V111ba3M5Q+bS/d+albq2Pbg7CxhWe71zpeSvWRvEqeqbX5UcizGAGLQSwqw3k6vNcCk5yT3Sc+2mMB5xxHswf5/7ySe7p8+Dmzn7FH5Bo7E9e9Zzc8M/C2LWciXABJnY8k4TY1sGEq3oB/Ckz/w0RCRj+/pfCeLoiAJ9m5i/RskYaRHQRDHPZdYnh8DEYb5gH4B3MfCAJqb0WZo2QMJUe/wfAdphM9iEAv3zOon7hy4sBqF8K4P3MfM0p+1MQHYKxVE/AUIh+gYgegMnGPgbjeu6BWbQCGE7dnwNwK0wc+AkAO5P318MkcaWeCoaJB38TptRqESbhLD0ew1jAaVb24zBx6UF0mnCEMK719yTjGR2LuolnuuAVjFt9Azpc4QKdRh0pyckiDFCn9dURgC8x81vO9F3e8ztf/h3J4maHJdss2NECgjkOdRAFqq0C1WZPNciLm5avPPjaZ1+FHOiQA46JKKcgCiDKk0RGS7a1zRZbyiJHQ2SCGmS0qJkXY40qR6hSJBatZi7gdhFxUNQ6LGmKSlpqx9bFKKPyYR7ZKC8sLuvj9jAfdFZi0u5DK+eiK1/nUtbjLtmkFUFVr2nX0dsSFC5263CxTG6U1SmQmPkAACAASURBVNnAQtSc44Vomn1Xcc6qQckpHu/PU3VwgHuozGP2Wh6xImyqTrMz1gXtL2LRWuCFXg9qlSsjd0jsXPIFH12teX4edfeYPj68hMWhi/T5PnTX3haODE9Bls/X5SPjVFszpLg2Rd3tnLacbuvE0ALnDoTU39tHT9pPyY2lzVJ+n8Ts6lvl3cX3OF27qnTd+N5s8fhL9QVen/3A7Fe76tqdt3I/sd5C1ktLqtxgqd9z8OTudTR/24Wi/6kRbMIp2UjEPN+j9PiWMGhe1fbdyz1/ZFUcP9/65LMKM2INMefBWawh35zjrmCKe9Vx7hfHeDAzrgcKk9zXPYPu3hiWffYr/pukOPYnr2qebdCzAHU3gCVmZiL6eZg8lf+aAPVNMARHeZh14VIYT9x/AvBTMHP5SQC/cBagLgFoM3NMRNcD+C/M/LoEqP8QJixXJaJfB7CVmf8TEW2D6TV/2TmgfuHLi8H1vRUm2/tU8WBYhN4Jk1z2/wD4CyL6PAwQ/wwMecAkjHXswFi2OwD8I4wVvZScezuMWxnJ2AMw7ucyDEi/HgYQ6+hYvmmZVpBcNwtD8Zc24ng3DEATjKUdJ3/3wCgEQIdaFOgQl2yEqcNOwb6Q3LeATuZ5iA5IpwrIWWtNx7d8MgPipThyRRS7MopcO45coWPX1pFrcZxlHWcg4gw7KMQu2zoDG13sUIZtcrQUNgtla2hLA5YmIZSiQLfhxS0OtFC+LrCvXPi6hwIdCV9rEGzO+DYKbQnnpMV2DG2xIKZQxliMI1FVoVigEdxLo04dcUFrvwgsljKo57Jw4iJndIkX0CWOWH08XSryTF8J7BKVHU8PSIdX+900VK8yFlciXLoYOxckrIk6pjFFo/ZDCG3NY8U2VTfldBmDVMVOrAlrevDJJnSrHR7JewhW3yvF+etoXWOQdhzaRUsT+zHTt0RHL9zIG+c2cHhsjGc39urBY7PwKj16sTtSUjU4M9eWMpNnUW0Ltfl8XdpdEBP9t/Ld/e+hC9ft5uFHBq0d1Zv0U3P3OLfrfGRlXpPvr08trN3z/zbK9aMDJyqY/cfLxJHvbpdWLd8hHRHMM31xfPyCIGxd1fZyl/n+yuFYrUCnvv95CzO8GHKuDXdpkYutGXSHk9zH43rAOsaDmcT9XFlAqcIQK/A8y5R+RFKCUWr/NTIC4AtEtAJmDTi27Ng/J6Eij4i+C8OHcBWALyaMXtPJ/rNJGcDfEVHKVLhccbmdmavJ62uQ1HAz8+NJBvo5eRHIiwGozyRXAfgHGBCbhbGuZ2ESwEZhLNz7YOqub4RZ4LbATJi7YLi93wUDgDGMZj0Ok8T1LZi66euTYz6MBpzWZ6c9pH8NwF/imRnggMkgT63t1BLOwrAFpbJ8Qt8JA7g3wIB0ajUzOjXVnNyzG50Wl0iOfxtnkT9b8SvlAG7eQRi78FUWnpeBxzm0KY8WcmiJHOoiyydFFp7M6JBc7XOWfXZ1oF0VUEaHQikbcezoOHYojlzWcYY5yiiOssxxlhHliMI8OXFOZOMs2SzI1gSLQZYCW0prqVlaMUjwkBVqpQIdwVMR+zoEN1rCqbb1sNJYrQVpQRxLotDWXBJzWE/7kRFzrEUDS4UM5ot5OtxV5CNWN5VKCm6XhxmrF3Oygh6rwv1oYqixSJsWwfqpvOAoRKz38bylxLFSzO0NMWXFEKtgYzwyP4Gllo3m0GOkursx2BiQa/YomsyMq8X1vVh7UuFkN6ly29cZR7ISgl2/CGnZvBi35ab5Hppy7tf3bn4zvdzdjXX3XEzt+Qm+LzosinwxXzDxnWxX9bda+0eZP3EDhXvXyJIWdIVkPjEQqyNXNIN9V3l+7jLPX9Wv1ABMyOWswoxaCHu+iUx9gUvtaa7EE9yHcR60xnggd5wHylPc09NAvgwzN0afy3V/TOS5JojlieizzPxW4GnqzUcA7GHmC5Jw1/uXjT/VHXk292SMzpy7CyaBFDAGw3eZ+aYkP+Z7y85pnXoRIroZwAfx/Jnazsn/T+XFANT7YCzaUyULk8ClYOK3r4IB18/A1A/eAQN0F8IQneRgFr39MED32zDf3/nouLjLMBYtw0yiFEjvgolnbYQB+xSQc+hYzamkDGJ3ohN/TntK6+R50zaWy8u1roZJctPJeeVlxxidTl5H8IPk/ISOJf+sct4d+1wFYfvkyAAOQthqiRxMU5F94XBALrQgDUEKkjRLYkjBkAS2iCAFIEEkWUvJkFIpaSu2spotGcGWMWwrFo4M4ViRcGUoMvA5o312OSRXB+yqAFkVsKsD5aqAMnGInIoppyO4MSgbZXUuzmtEOeIgq1XoQIcOW75N2VhC6JVsaYukkiy1RI+nsLbuITrWpJZucB11jqwW+mWDXXkYWjL5wtM1N6SJss3NDQ4sJ4uuuAue7mOP81gRNdG/OA3Up6jNDtezdYbKMGoCM1pFhf6mZTl5vWoB5IURrLwtYklaK1Zah7rlQnRFwqr3EMmT43rfxZfK18/Mitz4eZhsTKO/HskNjW/wo+ua+jOvFStrJYpWxKqx0w8W3zLvP3ap56+uaD0Eo2g+LczQ2sR/F038t+yf4J74OA/QGA+4YzyYn+C+rmmu9Ppwy8lv5oUozye2/TIi2o+O4p0q1IDxtC2XG4noj5Nx18Fw6zsAfi4hHulL9v/fZPwYzHryDTxz7S3DsCYCZ65dvguGXnQEwB/BxKvPyYtAXgwxagLwAIBPMfMnk33bkn1vhUnY+iAMi1gJwOdg4smzCWvZt2Am2/0wk/YdMO6vT8NYFZ+AqbF+FCYj1oaZ2Fcn95iHcVG/F8ZNLpP7pIllGp3GHK+G4ffOLjuWuqaPwMTNF5Pr/lRyn5S8RMDE3Lctu3Yal55Bh0RlGmYBmcEzF/Y3MvMXzvRdfvhjq/4iILrAAcNmJoeZbEayZWEzk2RAMmkCacnEggkCpIkFCxYMFpBmy8SSzFYQwwKxhNYSCg4FsBHAZh8Oh2TrgGztk8M+ualSwJ5w4ZEDT2TgS4d8cjgUFkckORISSgqOhSAtCLYVw5YxW6S0LTRbpGAJBRsxXGLOEjgHzTnNlIsizkQ+Z0MfmTDkTKhAkQN4DlNbcuRbiKHY4oBtDrnNMVWtmCM3ZnYkSxlz6AhAukwqC20J3dWIOIh9FZY0FdoOIktBx4g1IYo0lGWTK2MnWx8q2NufLNpL1RN2KA6440PjzrH12tkSh/oqzytf7PtrSopzCmLOg7tYQ745a+K/epwH5BgPuuN6oDjJfd2z6OpVkC8GZfxscunYn7zqwTMNSOg6U+rftBFFkPx1wYTK2jA5IYeSfeMwinoVJrwkYVz9h2CSRVfBAHI6P4+jEwLbBuC+JEb9cRgKY4ZRtkeZeTURPQoDynMwyWZ/D2OFb4ExDBowPbDPxahf4PKCn8RJEshNAD5KRP8NBtzGYCbFP8GUVf01jLv4ozDgdg+AK8l0y8rATLwBmEn4U8m558FMtiIMsP8jTFZoHwzo/l1yLQtmovkwLvS3Jve9MXnEtNe0hQ5IAx0rvZgc3wgz2e+CSWABOpY2YAB4CiYmv9xCF3hmh6G01/Vyd+Di2UAaAM7/cs7JBnCZoLUwHZOYAC3AmqCYwJqAdBsTmAWgiVibcaQJSF4LTRpMGkqANYWkBcDmuDafgDXM9UACZAEoEKhArEEgApiE0TQFsabET0HEJAgsiMm8BxjETAKaBBQRMQQrktAkWJFkDUmKJJSQrEigLSw0pIVYWFDCAqQAWwx0EwmpmUiQJgkmgiALFmwiFmDWIG2R0JJJRVqJAKwFzRUlSxbSUZZquKwQy5gJSis/VKE3G2unqyL08ND+k+JQ5ZglV9v2lrZw+tR62Tc5SGM8WPhf3Jef5N64ipIF0A9Y0OfkWeXUaokfEGZeSPLuZmHm8WdgOAdWJ0NGYTgUfhLGw9aGAUyGUbxtmLDUx2D4DRro8Og3k3N/HybpdEuy/yNE9JMw8zjlNrgVJjcGMGGztTDGwXsBfDlxwX8P/4r66eVkUMv2jSFJcDvDeW8H8C1mPit74Tn50cgLHqgBIPmB/czyfUmGJwP4DSL6EoyV+jqYCVOEAdfrYazUvTAUe++DAdOPwZRsLGcnEzCxpTfCTNKfA/CLMBmgNoxF/BIYEG/CTHQXpsQrraNuLHtEBeMmexTGtZaWVqXdsJBsZ2GUg2F0EmbS2uvUPX4ERru3Ydz2EZ6pEDzNUnUmObr+dy0GuwAzQzOgE6xmDdYMZjC0TvYDYDOG0/eawcyJE4EBbcbz044FM45TJ4NOx4KZiaABZmLWAoCWJFloAQnJIGJBkgUES2G2ggQECQhIliRAJCBJkIBgSYJAZJ6AmDUxK9KcvIeCJk3MLDSRFbCwIoYVQlohmGO0pcuedKgtXXhscaAtVoqpqJtwuKXbwocbxlKGNoSi2GaXVCZWdZfgtEMBIRBFSikdtZuxu7tXlO6doaV3O+XuPoi+nGhJ+1EWQli2YItErwzRyyfFxfGkcISGIsmKLCHJJiLJyrJIWYK0BGmhGaQFhCAtCSwEtBBgIYglSBGTIoYihhZMigBNTIpATExG2SIwgTQRg4g0EUCgZD+YjBrEADGR2Q8STGY2aKMMQUNAQTz9OvkjDcKyfcnxp88hBi3fCn56PInkXsTm+Kl/ItkifV9QDfUsP+nTSRdMtvY7YSh3+9AJCVwFo8T/HDoJpncn4z8MUxK5Npl7qRJ9bzL3fgdmDj/KzO9IOBj+DMZDtgomEQ0wCvQGGIX8vTDzHTBcCRuQ9Iv+d5a3w1S3nAPq/yB5UQD1s8hyvtseAN9k5lckrvI/hUkSS91ll8BYzFkAX4WZcKf77g7AuLUqMBM6LY16gpkfAfAIEb0BpygNMNb5qfIUjHs6A+NqT2kdGcYjsDJ5hn4Y4JUwljOhQzeaur+H0Yl3p1zhx5NrpIlwZ5U11pjviExDkNSCJARJFiTJgKKkZe8hSBJRApUkhAKzSkBRQUMJzQrMyrxnZcCRtQEQjhOgVGBSpMmAJwuImIUMQVYEkiGTDJmsgCEjJhlAWBEgAxIyJE9Yuild9oTLbeGiJTLkCYfbwiWPLY5iiSi2EMQSkbIgYkK3bqBLN6hbN9hmD20RokkxdBghX4+Rb2jIuABLZSEjxa4C+qnIZAkW+SbPFYs8jxIK2iTXE0tl5Syaz0DnaiEc4SqWUmvSGg5FMnJRttW2VjS/046sjLA5knEcS1YSts0xt+AsaXRxSVLO56adUW12SSiirB1wy1mkgAJYQZvchgcrlKyjvLAiB26o2VExOSoEsaZIC4q1BHGGM5yhDLucZZccckHSAVkuC+kA0oIWgjQxQAog839j4wEhJjYgLYiZiJmItCBikDbgbrwgLGJBxAQZs6YYLCKwUBoiBosYTAoQMTHFgFAEoQChEpVBEZEmCEUgZaBfaJBQLEhr0XkNEpoFKSKhmUhTso+INARp8oOCNobwcxIJox2ugvGgnWqNXw2T7/EXMEmn22GA/NMwSjPDuMkDGGX/4uS1l4x7NxH9FxjlezWMNf4PMNb4B2Cs7vcmDUAayT3eAwPoA0R0e3LN3yOinTDKfAEm7n0PTukS+Fw/9Bnolp+AoVH+XNIX4fLnc91z8sORFy1QM/PTzSqSEoqPJftTK3sCJib8BRhL+mF0OMQjGDf5N5Lz18JYs38Lk8V9EzPflvzY/wjAFBEdgXFz3w9jLf8kzKJwHUyGdy05vgjjZsvBWNNpB6/0eQU67rg4OZ4mraVc4mrZWMBY8TIZ9yBMvecIOtnkyxt3PKtMDBTjNgVSI7Y1sdTQgkSkhYxZyJBJxixktPwPQsYsRcTSiljKSEsZszT7ScpYaAF4lFW+yLBHGXgipz3KwKcMt0UOfvLap4wI2EYcuhxGeR1Glo4im6PQ4iiSFEeWsOKIK35Td6smdesG9+i66FFLbHGTlVhgEoGGCMnmgLvaIcqtkMutiHM+SKALGt0IuYRIQ0eKkaUCdYtBlsJFaAvo7haiSsAnCmU+iRwKqgUppjHTOkn5WhaWl+cuH3Ar8zwvCpDkaVcQNWwR5+t1xPkS2+1ARJJiUoAELLK0Q7AGlAtILViwZtKSWWiWWlPWFwhKeW75DeX6WZlBzL7lCNvyKVALyMxLdj3BPX6Fi2RRYDmUy0Xcqlg0VyzSrJNBnXKoK3AWi+jWdSpyA7720ERL+BwSqYYuttpUaHtU8n0ueiFl/RBQWUQoItJFVlwkhTxZnBeWzkNoAalBJhuBhRLESjDHgrUSLBQxadLQ0FIIQRYJtgCWQsCCgC0kLLIhScIiQRZJYZEUUlhkkwNLOGyRzZawIcmGRTaBRBo2kQxAE4gJpAikoYUmkAaEIs0xKRVDawWl87AivOG5/MKBZC6EyVxqohMi+h4MuYkNo5Db6JAINWAs6N7kPIaxtjMw8esbYBLN3pScV4Cpm84nnA3vhFHG/zuMtT4B4817E0yo7Prk+osAvpNc41GY8Fn6fiM6XQIfB3CMiGoA3svMty37fL9GRG9d9v6M4ZOk/vvdOEdV+h8qLwigThJB0vKiQRigmoMBtBPMfP6Zzmfml5xm39M9Z4noVwH8PEyc+0KYyRkA2EZEW2AacVgwsePfAPApIvpDdCbuq2E06gJMv+i9MBmbrwPw5zDa+cnkmj3J9kYYis8BGFd8ykI2DWOxO+ho//PJ+T8LQ4O6HHgZJjb+dnSoThlmEVqAibcREa1L+uE+qxSvvIVdy857yLJHWQ6R0x7ldRN51UZetVHRLeTRRo59ZMlDVobagYqIVSw5DgV0TFChYN0m0jGBI4AiLRBplFRLV3QdPXqJe/WS7uUaVvEJVHRddHGTtPC1Z4W6LSNuWxFaVoymjAVFikqtGLkWs9sU5DYJiPOIqI9j6gGhhwqqj4VWEHEEAVDW7dJZtwvCzZOXZw5kwHZhHrlyFdVCASfy/ZiOs9wOIl4VTyAWC4ibbfSeZM6NF3FBrCgrB5lLGT3Rvx3t3kBTPE7RQoSepTysCjMsQYjAzBHZyHEc+ogc0ohJaksyaS0FOKMAK8sSkZSx0LFgi4TQGopjqKyNTDOkVj5LUgXsxi5ZNrTiupRNi7qaBeQzES2sqvBBt4iynKVFOY/CfBP5w1ke8Sw4UUCCe6gb/SCrH+3cMJCvwy7OMxdDrhZGaGZFHicsl/crh1qRw17skgwVuqI2ylEbvXGdeqMqSZ7jiMYQkofQ8imSPmIRcCaIKOfHRD6x8AVLj2D7xBmPtBUKYekcbJ1nS+dYogDBOSLKC0JWsMgJz7IRWTmKpYtYgLVgKAqg4bEmDU1KayjJFIM50NC+Zg4YHIIRCHAkwJFkjmwChCWksCBJkhQkbN9g3rMLEV2evAzQqbxIgRjJvJyF8UJthmktGyfz7hMwbmxado1xGGCvAPgUjIIew6xP2eSes+go2uuSOfmdZK5vgemC9fJl190J4NeTfTtg3O8vTV5/g5kfI6LzYdadv4KJs99BRBuTroAA8JHTxKjPyY+5vCCAmpkXYH6sp+2e9XyutYyxLO0J/Vsw7qWUoezjyVAJk/F5L4wlfCtMS8rfhpmov4xO1vUgM9eSSdGbNKJfDQPUgNGiPweTnNaX3OtXYTT7b8DEqdL/1ZdhJudmGPAX6PSx/kay/Q2YTPY0e/wX0Fl8vghTrpbHM5PRus/23bxv/k9b5KsGhVpTpDUiTRRpgZgFKXZL3NQVXecerumVmEI319GDBnqppnupxhU0UKKmCETMTSvWDal009JoSI26w6JqCVmDILtNKtsk4TSJ46ZAqwWoNsHSZZaocAE9XBQVMHVJYkBRpEMR6VBEJCyHbLes85k85S1XBzJm3wrJt2JYpQY5pRrFeY/HshGOuxFmw5AbXgZDYYtWBjVdhU9YOoE1ex/EqrACqDy0yqNHrkNYJPZHmvRkoZ+tuM6hOszdExb1HGrwcD4rjvVv4Lh3HLW5NpU81otZm1gxS2aElkWOjhBBEARri5VgEkJLh6xQkXYsYUexpYQdSc1CkwUiEk6sOJCaXWWLyILOKG3FMtZOW6O7WWTdZ/OhQkXEdIS6T4C7a6TX0yBR3qHmiMLRcgUzysGgGkOIY/DabR49MU+VeYFotg+tOA9EVWxQEe10+1hmMwgcTaFdh3J8dkotWIUGcamGedfmabcfC06JFu0yWnEG7dChhp/npp9H4DlUitu0IlqgFfGcHo7n9YBeoIpaAokWRZZHgbXEvgzIs2JqSyWWLIiqFKQCoS2PtO0TbI/geESZALLQBspNcMkDFzzmTChIICeJcgLIC4gssciJ2MrryK5EkV2IIiuvYztHsZWlWGQtN6y1z/bbRoeYxUYHnJcrvBWYsFYaTkqZA9fAsIctL4VkdDrhCRj3+BQ6YSnArAu9MMpyBONRO57cZyUMsN8OU6a5A8bzVgOAJFP8r2Hm76thXPFp454bYTx0V8JoJ30A9hLRn5zl8y+v8QaMkXPWNSFhWPtZZn7v2caek3+9vCCA+iwiiehvcErshojWwWjCfTCa6S8w81MAPGZOQf/lMMD8VRhgvBAmq3ovjHs6TcwimBhTEaZm8hFmvii5RpOZa6d5rn0wQPs2GPfYJph4VTrhb062leQeGmZivhOdCZUmhAEmCSZdBN6/7BjBsKulvbF/KtmmGVvPWT5x4EONjTSJItpuhgKrJRTqFrhmM9cy4HlLqlkp1ZyUvCAlHZZCHgkI+SZRrgUUmsTFJqjSAPc0hCi0LSpTd1yWFWbRE7PsJmV3i8ApyFCoOBIRRyJARD63cgHnpMsZK4uClUVB5oW2AM9i5Vtg2DHl8nXI4hxTfpymMi4mMr00bfWiFua41i6R3ezChkDyYPUEGuIw3LCKq2fqqNQdbmMDgtilNXERPZnzUS/akKsmeao/R/vlAHf5E4j1BPUd87GmPsVFGiBRGcHe0V72+Shlp5aw8rjWs8OD7FVOIjMbC1nIcyQaBOFA6piZSBCYNAsGadiKSLNiQZZEzIhJQkC52hYsYwJBcyiEgJTMirSJ+rosuSHyjRyCvizPFUPKzB2h1YtZuPkiHdragwnyKMIh9IyFWHXQpXVxCRUxyq2ufpKDJ2h8xwV0nyhxLYBYH0zBipboKR7jytKDNDJXQ6ZZQFuvZa16hROCRcwkMivQne3BSrtAUjICO6LAYg5tHyJfFSJfZc7NaVFeFDVXiCWnxFWnC49Y6/WSVZa1qMQNP69bXhae7yLwHaF9EtlGi1eoBTUUz/OgWqABXZUD9iKtcKrcR0uQ1EbbitC2ImpJhWnJWLAaak5KPS8lFqWQNSEtjiBdj6TrQ2R9okIbuquFsNzi2JGoGeP0jPLQsvnC6ISP0jVyLzocCYROuCktkURyLIDxkL0vmWMp58GNyfs0DNWCcY0X0SnZfBsMcB9Nxh6FSUj10alG+RkA/wPAd5NjH07OTxO9hmEUgApMb4KPwLjtz5b5PgOgP/FOegBegU7i2qndAp+WxB1+ziX+I5YXXB31aSzqwzDlB48R0S0AbmXmzxLRtwG8k5kPEdGlAP6YmV+6nO83YQD6BIzl+xaYMokIJp40C+BamD7SEmaCbk5e38vMVydu8gdhNNwGTGzYhYlBjSbX+j46ZVwpJej2ZOvBLAhfhQHeG07zkVM3fx/MQpGWg6SZ4inZSaodz8C401OO77RhwY3MfOuZvtvX/NWmX/ED8Y5ii7jYgu6tI+itc9RTB3e3mEotWHbsCra6tZIVVnY3hW5F+ZkeHbhdCK2MiMhTMQWI4UGjRaxrLDnkgpVTBSuPolWgglUUlsyxb3PctpRuSSU8GUnk55QozCqZn6Mo64kTTp8+6Q7qGdlHNT+PpXpJew0Ha4NpbA8Oc7eeRNVahEc1vXK2ha45QZ7eoGM9AjvSnKMcSqWV3M4Rx6UZosElfqxrBIeDPK/2jnMUT2Pg+LQeqHWTjkpccdZya3UNu3sGOBMfRnZqnofni3BLPTgwUmbZeoqHp0pYXFnRkT/F5bCXa84Suyiz5TfhS2IIoW2tWQubFAKQlUOuGVPb9RC6WVVsMbcz2rJCoUFMWoDYYWTCLELVFJQvibi1SBWUcLJXifzkEg3rLjq4uh+hdZyK4zUMLGUo74xSe43He7qHhRtOsa+maPjIrOhvldEOCxhUQ5DFQWoV25QZmKSZ3iz25Ss4ERQp8gTWtmZoMJiCRzMIMU+D1Toq85FQ7V6OsYocNUJ27ECRgmfFRLYjik6Ry1YGBSsjlEUIbKF9C+RZ2orsJjg/ryg7D5FblHamJrWr9aLdrRfsLlq0ukVV9Mg59PGS6kbLy7LnOwh9SyhfCPK1gh+T8JXVo2s0oKo8oKvUj0UxRAvREBb0IFXRSzWrm5oOKJBNqUVdsr7wd2YuPNPvGgCIKF0Ilydh1mESwFIXd9ql7qFkjqYc/Smop0RGadOd04kHozg7MPHh9L7WsvmYXnMeHWKkAow7fUWyz0v2fyzZ/2fJ+7QH/V8y868Q0adg3OJfStbG9wLYuIxv/B6YfJV3w5SZXgCzVuWS+xyCCSu+HkYBOARj2KSNQ65Dp4HR+2HWtbXJ9qPLQ4jn5F8vLwaL+hgzp9ndjwBYTUQFGAv7i8t6FqRacZoNnoGZSE2YH/NPwGiYMYxr+Zbk9WMwLqYH0UlCSWuw0+/XgYlfEzpdtVJZn9yrkFwvggFTgQ7/9uXLxqfUn+mDC5jMb4EOYCN5lgyMNv4ETLYqAHwdRuEAnklB+tMw7vtnlfd9ZvNSOzfQ9jO9oZepIHC7ROQU3bhbi5Pdnp6CB831mNVSzLoG1k0rI6tUkKEoWHX02WUU7QplrW74knVLKt2WkWiIgBqiaS3l5+NG/rC28vNwckui5hbppDNIJ+0VmEYfFlsbuFbfiVYjIwYXFnhneEBvjw6LrfQIL2Rqum41qW825NKMYO0PE7CR56gVHwAAIABJREFUV8drGSogmStwOb+C865CO9tCdsVJmuxRfIfri5lmXm9uKqiwRt1P7OWfnnXRioepV61kXdkm/PNP8Pe7VlOxfQTW7ARveniCy7RGLK3v5oNDxLnpI1i7v435teswtXIMw1NMJ1b3k56qMkoFlVn0qGYThANIkIgUaSsMRdZ20RRNFshT6LLobllYyEYiFyiWgAAzsdYcxEKGGUWFJWDe8jHcdjCxSlJpoorubD+eGLR0/sQTck21S4uhNXL3ui624ieo/3BLbNl/knvERhENr+apC9bx7ejhUf+4eCoeo9Hjd2KgWsDs9GrO+Uw3FPopLhB7mZrIDDbQHJD0RHEbJkQPHmmWSdUt3uxNYIt/EE2xl2tulUTUoK65GNl5S7fr3TLSo6rOK7VAxfItxb6MEAgftmQqShdlez0VrbzIWkUObal7LcaIVKIhA9EULUb2mBbZRyCzS9LN1ZDNNSC6Q1qySnJRVlCVFcxSfzyDQX0QG+VDuiSCwHWiQFLsC4KvI/JUm7yYKdAWhTocP9OP+gdlGgbo0oY4gJmzI+gkb6ad51JZ7iLXMOtENzqAm1roab00YMDVhlEG1sHM38MwpZQvQ2cue+iA+PdgQPAmmGSyAoyX7wEYi7o3uV6emX8luc8IEtYzZn5/UhO9XB5IQDv9HJXE4/h2GAPn3QBARB/AMxuH/BE6obvlsgmmDLUI4AAR/RUzR6cZd06eh7wYgDpY9lrBTBQB0xFnx2nGL3d9fxgmVnwMZnLmYbTNLyWvGcay9mHcYjZMveQHYJSCt8JM1vPQqWuO0NHM08YcXTBddiyYSevAuLj+AQZsI3QUiTSrOwXrFLCXa/EFdDT1CJ3e2oDpr51mey+3Is7Kh/zwxl2zOp4MoY85xIcyeZHXBRS5YHVFJbsnLNjdyMkVdiTJbsmQmyKimvBUjf4/9t47SpK0uhP93YiM9D7LZHnvu1x3V5tpN94xAwMILQvCC62EEAiJ1S5yIHPQW3YlraRdgTASg4DFM967nvbd1V1V3eW991VZmZU+M+K+P74IMntMD3JPsw/uOXUqM1xGfhnX/+69MW1Biptkx7qq2EdhdmyT3bEjsSXLq+agtmIqwZJcKi1rLaadqCsTjdi05KZCzlhU7kxPaF3ZCdytnkfMEuZ1W5Q2TCnYw2DPikTYcZKCRq0CPQQNFFOSLNs8VOLxA2ZQxJKBVLCpqYVLdMad5UmUYCdUgI7dGFtXJ1Aau6DdvJCiWLZTMyfdKHQ9wLuBBCw1m3jcUUyFu/OatjOHvSMzbE5XwBroxlCPSZ7IrmiFE2vUFg3yTkMDjRZuapVjC2wtrsRS6TKqFhM8XWrh0k1gx5yWyGbTLCkFnM2SLCmyZmXeRZrsu5DIohIkBye1qOxP2jlpUaSsBI1UkuSMBnsiSmGJYXF54drckDdLSlT76rzkcFbQpG8bFSNJyeGt4qFOKynbw2i5bCGPpY7WWtLagMlB1tQw14xvkmOhEO/SJEoWFBNXpbl3f4d0NmFH0+4cMuocgusXuWRNRnSnk1MzZjIrPj7hLiXVqiFqC8FcsAnVv4hxl4dm7C28lvLRWijAZqtKewvGeG9qhFV5TVqxjWlbSpzliEaOdZldmxJcYQ9buAJZKqd1cwkSZo2TcprTUsKk8o6kIMVuk0NzKw7JbWqS3OYCSCYrErKGuKxqkFMgimkmSlDAEjG1W0eg2M5JVnskY7NFVKs1Kiu+hGVXdlm2Jb91SyrQVlGS3EZg9bUDUa9LzRARrzRyitpoRmKUPTa84hzO+1MhDHyjla8R/t6AiGw16efXQfBmMYQMKYEoCVuF4P+zEBE7G4QMYIi0lRtCmROEx30cIh9tglCOBMBCRJcgDPgiAH+tK+Lf1O/3d4ioACIq0KqXggHCUH+XXq3ihTBQQESFEA2cDhORBSK68HrK93FmTgFI6WC5YogIws/pX0A/C4r6VcTMESKaIaJ3MfP39drpDmYeeMWhhyEAHAcgwkK/ADHmrk5vWGCCKNP6NYiccwsEo0YgckPvhbDCN/XtJRDlW1+CYLwwBBjkLISi30auxeBfQDRV+Syu78FsNDPZglDMRu7Jq++LIwcikyAYG8gJknHowLu87Uat9Q3pqLdqzWXp8cakNEekVDYsxRIhimlzlJATUtim2GfYbA+x3bGTsTt2NKttV44rbnlDLqVFqZwXqA4r2hGKRu1aIqIguyGRaTclNabntK7shHqX1iuVS4umDVsss2xNavN2lkwJmbQ1iTfXTHBmKqQK6YBWJgeluJJS43KcTC6HVmzxQjErFLYyS65dMhVO8pRvCtfsddpisogim810eIvhWx9Gk/YCGmaiSKe6iFJF7DY1wOIrYSWwSjvVcf62IlHRTlSTo7M41tePbKKGiiwHEKvb4lNFQbhig1TVH+LGZD2iTY3od2WodGwMXVxJ19oC8E2Oo9DdoM37FlG6U4yQsipLzhL2bkY5JkeQMRNJEgEqky0js0IOkJLUEghIFlec4sk4y2lSmSRSZY1STgvsqp8LQ7vSWmAHhdYiLRZblAuVMpp3b2h1o2ZpvakWi9lxNPYrZCuo594eN5l3B1B7LS0dSzeAK6pwracN4WQSo7ERap1cYfVKAx3MhPmI30FqsYnWK6twruIwTu1YqSM8RczjcO0uEi9kEY91kyUV5ORkVrK6WnHQ6kW3JUu7trQm+fslKTCJ5TKTPOCo5XnpqLS2U0BbIS8X2HboQNGQVuIbg1Ne5m3rCNasV6RlENs2ZdW9IUnBdZIKdp2qCRUguVxO2Iswb3UhZdrV0rQmq7zDrG7CxGnJpTiowuSSPOaCrFtpYIfiVtKypCSkrGVXTmkhiiUiFEOSkmZFjluqrRFno3U8iVvf6Mm+jnaQayRUhBxoDBAGOSOnuI3+A0aY3Kdvi+rvSyAUtQahsCx5fBhHzjgO6sc4IJSzCaKnt4pcO1PSrx+DcD6uQXiuSf1eP83MU0SU1M8rgvDIF5i5h4gqATyt3x9BGCSfhgDCfRYixWeDkDk3QRgFR/TP/iv9/2cBPASBTM+f3JdPr3SMfiZ1zL82/Swv4nsBfJGIfh/Cs/0ORGkTgJ80AKhDLpTlgfCsS4noY8g17D+JXGhbhSi3ikEwCiAY/28gmPHXIcq8ViAYV4MIRRu5ZT8EA5sAlDPzXxLR+3G9YjV+M2NUISMXklORA30YQsQAu6T0+6xCTjkbgsAMoICI5LwyjlfRc4Uji07fC1mHIxR3OHY0my2ieBWyx6UgR6RydY5qUgvYjw21QEnELJzekYGImpF2M1SU3KQOdZJu4YvopGlymjZ42ZrSZq1ZGnYr0u6OrI6vSFp0haTCXY9cJe1TK8x1FLXapbgcV+P2CCyKhf2WAFnNDi1iBSKWpEQF09ltf5807irTRi11tBwq0zKbNXT7dC+3aOelAmWVq+ejoFAtpGwbSVo1vN4azvrBXLKEufIEnZVULtpU2LU5hxMzL4NibfCrLaQVu3mtZwcPA1y4syDtPz+uuTKtiDeX0gWfGQVzA9w9Xo711lYa4Fk09tt4raUZkfUxClgbsYMpstprNWV1BWtFismu+diRyGqmVFpSQQBJmqxkKUMSOZClJAdgsmVYI5hMGtiaApm3ExyxbVG81McViylprmibancLMe7d4tYZuzTS6YR/8iratXq6ss8J+0ofOs/7yRas004dcJMlNob6sSWpbrYSHmcjEs1leP7IQfLsbLAcH6Y90y8gPd7J3kEXvdtvpagnAlNVki8VdtGZ7L2sBmU6GulnVeojKb2KkpkM5kPNsKot0JiQtDAF7Pu0DsXFDTZwxKJB9Q6SFJjkRCAuzTgq8bSlBwuJUmxu+xALW6k6uqTtl4eppnBcLg/Oa9uWMM9a1+VR6wDicZk96xIXrpNUtwr2RR0kSWXImssRdVaoEUcJbWTZlKEYqbykaepGirVtk8xps8vkcvjNXq3WXJT0KLVpp+I1A7Txes/zDYgh+JchImgGeMxQtEYU60GItJcdOQyIGaKC4wCEorYgp2wzELLkHETlxri+zUiz2SAM/09BDP+pg/DEKyCwLJ3Igc96dP41FKOJiH5Xf30VIn3WA6BKr6v2QMiIcf2+HodId5VBGAwfgwi9f18Phe8iZ6Dcrr9ugXAgVAjP/zXJaDma9/6rAP6CmYcpN/lrFSKFeEPEOBE9AeA9zLxzg2Nm8RptUH+a9qj/XCKir0M0iPnBP7el6z/p8/7/Bib7l1JeeRYgGPJ3mflxPVT0KMRD3QtRl5yGCGU9B6EQnRCK2QHBUDMQzLIAwRwR5ELOLggmjur/DXToln7dEgjU5waEsLgd1wPAjKk+dv2/GYKBDNCLIUzC+mdtQggfox4b+v2sQYTirjDzDUE3z79QR/8bn3x6HtX2kOq1pWMyabvIUCSTkHYzZE3ELS3qLLfzDHdLk+lmmpdSSkSas6o8apHVIYuZpB2ZC1cJ1ctA1boJJqlWVc110q6rGjFFzSalCKm8RX7FphZbCshl8VPYgmzInJLT7nnVVDCJXU+Ghu3N6iTXyMvrRaptO0X3xc5oBRjGomOdA8sJci75WdIOspy1gu0WLnKVIOJIslIxi8Gggl6tTvOux6g6eZH9axPs3GhgOVkCf6AeqfJFPl/tRTyc1nxbl1A/bSMXt3KqMctnijwoWLnA1dMuOAur+GKtzEVTA6iMN6C/TeGyoWnSylq05O4Q263NnNmdRDxYidKlGG8qUUp7LCyRG6Y0oFBKU6DJ0AgEjYgJyECTM6CUpiJpjWtpp5M8KTubtkPycpUF9YsyJosS1LLq0AbqVanpaoxCLVXYSo+hadxBXF9IA36m0skBlGxUk6XMhzONTlKiiwjOXiXPRjUKpAZKl2ax0hSnl1GOhq1ZklP9aJoOIZU4KFlSFgR8tZxyaoSSVdos3aALrnrMhEvh2kzS7bGzSCnTSGkbUsEMw7JdQjatG0w+ipiTbDJDKrH4NLfFY4raJHXHnDWl3Iua7JuG4lkzLTpKslOWGnkK9dLaTkCN7DhkDqlUn5jn/ZlR7OVxapBnKGyJ8oIlIw9ZFXVSVmR7SKLCdZJqVpCpWWPJE3MorJRS0lah7roqMzFHiZw0O20ZikmatpPV1PU4c/J7n/rH//63PwXf54PIEsjlko1e/AZ+ZAxCYeYburLOS24I79aYXZ8/i1uDkA1GhzIZIiSc0q/lhDCivwzgI/r5D+v73wMhN0L6uYbBkNbv4YO6wojq1xyASL39mb5/CMCf6yDaYxBecRzCSXgfhJx5HkKWXWbm3yMiP4QHrkDkxe+HMEC8+jqE9cEhN+N6MFkMYhLhpyEaQN3HzLN56/wUgD9l5tNv9Jv8tPR/m6J+I4foNc95MyjqPOVogsjVfgCiRvn9zPwJ/WFIM/NZ/fgHAIwz8/ANrvk5vKIB/b/i/T4I8YDHDYR43r7fBPAHEA+/ofiMMHQEgtGfhOgBXoxcYwRDSGQgGp38CgTTuSGYOB/4ZVC+0jXIyD8bityY+GN0LQvr92HkyY3PfdzoW34jqvrckw9Vpler9mAm2y1NxDukGZTTqmXTnJYmLFD7rZbkiMVswq4kl6wS1y8i07DMki0bRMZSh6i7Xo3YiygpR7U0NiVk17nA4tKKLEXkswQRsbC6ZU5JO9Y1VgITqtm3JM85y7Ij1mZ5Klatra/5ULqzjrcmTnGRNMYzri3IWykOTNlgS3WxCdUUVRKa31UEp82BHVec5cpRvlLk5YF0AzlWU7w/cQpafJJLZn1QU+3stRVzNmDmRNMCnnTWonxtgf2bF1G0WAEfGjlTn8LzFQH4twa0+uEwPNI+ntqrYTOxhNZrcbZU1vGlwih3XNmhrdZqjTcHJb+5WVvPTrLD1sTS+ixtVHm18pBC2d04RTwxjR0WomyA0iAUqGGyJbKcSDs5S3FKK0nOumTS5CIu2YoipIURLi9G/XScJoJJNIS80khhiNtnPDzQaZFLr05yoa9RulipomZwmIrTnTzTTbSqbqNpeILckVaYq5zU22SWkpEY+zcuUOWcF5ZkNdkLq5GtnqGz5V6a2C3kfdvXJFb7uW4iJmUSR9iUsZDbWwarw0pRb4yofISHAm66pjTQ7GopGkOLuCNxWopa53hL3pG9s5LqW3abHNl2DaZ6OWLJqnE5ovgVSzZoCchOqx9hC7RNJaHEnYua4pslh29JCtkdPG2tpTGpmeZTFRwOOSm9I8EUSlJTepa6s+PUI41nW2nGFDfvSvMWla5alfSQxSLtZiRLwYZElWtINyxxpmKDLc6k3ZqxlEhpS+Czt5588OE3eq51RZ2FAGaVI9f9b0Z/bfAVkCvhyveujW1/CeERG6hsA0w2A2EQG2WRWzpfxiC8Sx+EAv4hRLOTTYjwswzR9/sIgKcglGkpRI31fchNx7sCoUwNMGorhIdcCAFK/RMAY3r1y+cgHIRvQYBhtyBSew7og4r0ISV+Zt4mom8D6INAhD8G4Ql/Mk8ez0J0cLwDwuP+EgSALQGRPnwSQnHfC9ESdQkiH/44ckreCRF53K+vzx8x8w/zlS0RPQQht6wA/opz0xB/cswrftP8c38JAvFuhohOfAzAO/Tv+ltE9En9O9XqnSb/kZmP6JU7fwEhgzchjKKV11PUJIas/JH+W05BoOOjr1ijHwJ4JzPv1e+zAcB3jfevRW8WRZ1fEvUtCKvuL/L2fw55Sjd/kW5wzevO+Wfch8zMat5DXQPBLGYIZpEgLNdO/b8PoiGKUU6xCRHKnoMoffg7CMVsNB7ZQi6X/CBESNxQ6H+G3GzbdN45+WjvfMrkHZPfeMHIEeULGUAMEjiG60mDKOO4obK+/PniLw1ZlfY+qyU9blYsWlwyl62Q1rzI8cYllny7dnPWWouoqz6146lD3KyYUhTSVHVZldRNKWD2cdBawn5rGWJmaBtKUlpXNjXJN6PZ/LOS6s7wsK1ZG5L2SAvbJWp4wyG1hKe0tyTPUKlpTJtwhxCOqlwyocC7U8tmeS9FFahZS5aq7EHO2k2864uQVj6g9QaqcC3ZCOtyBrfFnuMITaJinFhLHoMCK/sDlYgHVzFRn9DOJ2vRsdXHBSt97FjvpIBcy9maBF6qd8O2OY+68VHNHe6G1GTF6RKbVjl5BpWrLVjZ68RmYhqtIx6e3VeoWRcHqFhq5XHHAjWGi7UZ+zK7lVoyryzyRrUFnoQPzrUIb7tjlPJKkNLl5JR24drMIE6MuDWOjMfMslqEsvVtLFp2tFRxpVQ3FcF0aZQqYqVYkWe4MltNg5516pjwYbTHDs90P8rDndLAPgWW1T6qnvTDVVJOL7TYyLk1hIbhLXKlO0mutPJAi0orEQtKwmeofnIXarSTClw1SBWmkGiYl57x1FN41YkTkVNI8jDKJjKE+FGYVBfJTieKHAEKOxlayQx2i+elK95WHk3U0MpyIR2LDPCtqbNy2LGozilRk2PepAbnzCZfqlmFqd0UsTu0mGmXwNtSscWjBa1B2WzxaSFLVloz7VLMtgLFP0tu3zI0R5amLdU0Jjdr49xMW1GPlAyZiUKZrCmcUFqys/JentAOSKOpPTRr1kwR66yFecBqjl2zmHlWMTmdSXzwsV8fGbzRM607CgZ/GLxi8PYWctOx8vlrF7kcc77SjkJ4vj4IORDXzzdSUMZxBtAqo/OpGbmKEGOWgHHOEnLDPoyo2nn92CPI8boBPN2EALW+BQJXYxgFKQhlfpt+n38PUY9dB2AvM48T0QcgFLEKoI+ZP6hHE78I4AEI5b8O4Coz/4a+frMQ5WBf0N+/hDwP8xWKLP/1zcgp6v8GwMLMv6mf42Pm0CuUrWE42CBK5E7oBsVPjnnF7zoLofgLIeY3vIOZM0T0t/r6PQPgUT2H/wOIiMYDENHLZoiWrichSlc3SMxpuIuZP/xaihpiBsOPANzDzDES0xotzPzHr7FGLwL4lG44fR7ACjMbzbReRW/GHPUpiNacN0N8+Y9DNPlQdavokxC5lRN6fvmdEA/kr0JYxMPM/G79Wp1EdA4in/sFZv5K/sMBAET0vwD0MvPXAdj1B+YOAF8gooj++UmIH2BRf38Nggl3kJtNnYQAZKxBMM4gBDDkcQgrlZAbQG+CYHIzgL9j5o8T0S/r+9YgmvDnM7/RcCCr7weE1T8LYe2/ANFW0Ai/GUo9v/YzAcH0Rm9vI7xnCCYJb1CeBQA/ni+Y2DuptfzituTSlHIp6qpL7HgbMxFHmXWhOk4z2lpWy8xnJG3JXGhJcr2tIltgLUfSXC5tmOK8JG3zqGsRNv8FuP3LtGgv0QaVNhrO3ixtbPi01LQs7dsdxAOZl1CmjNOYK8yzZqLonElLLPmkeukeNW4tobASYlPAysWOYjLbQfHAItbKXqaLvhZc222AeblYevviE+yxPq2VTCQhhw/Dq90Gj7cUakBitX4cjxTvYG0tyHvnX6B7559jU+gw+c2/ALUuTmeaNCQ2iGsGHtZ8i23kL7wD/bcnEAmtoevcsuSzHNIuHWN453qpfaGVRw7Z2D19mcrUPbhcFpK6xwq0gbY0dY8UYrRqHqWBMvIurGC7Oso2zSJ5N0gLm0Ky5opqadVKlAHFbSFOegBolaheX8GCEqFUcZXcOLvLE4Uh8qMOocQorCV7pNWNfrTH9tBA0yK6L2QxsX8vTWwMcMfpainc3YZLB1O0Z+giHX/pAFIdZXj+pj1cvfIyqibM1Dnfgc5KlYbbOvF4IIjWnZNQZ18mefYIbPMFeHfAzKnyOZqo8+MC/hNZbVkcjz9NEWkKwVGJVtaPgtYClFmxocpxnIMOBUc9qySVPcFzFQ782HYbJjerKbGm4F7fWexxXcCWcxAj1iswLylcNSXJwUiFRkqHNOsCR5UlpHiNHJTkCmshlazezprFTltKCkF5R3XZ1uSbvA+R17es2gp2TPNlZeZxuVkdxp7M97P3Wx8Mv8vBITUlhVJRcyzhaA7PuffTeOLd0kjkbvnS5Bs90zovOCBabt6F3DQ66HxqpKu2IOqID+v8GNf3GT29dyCEveFJA6JssxPC4DZST0Y5pgbB01YIr7cBeikVBM8X69cvRi4kbxjvGgR/TzFzq56HrmdmOxH9MUQO/KB+vbPM/G4iuhfAZ5n5dgAgoh9DyJoTAP5Mzx8XAfgSM/8vY3F0JfldiKjme0k0Reknot/MC+G+4ZjcN6DbISYPGp8Zeo1jPkFiZDHwT5smdhtEdPOSjn63AVhn5lUichKRS7/etyFQ9Mcg5H0TRIOrZylXvrZyg885BL1bpX68GQKPYFD+Gn0VwIeI6LcgKnEO4Ab0plLURGSC6IjzlLGNmWeJ6Eu43qN+BHkeNRH9VwA1zJwiovyRjR0Qi+cA0EdEj/8Ut7HFzHuJyJhD/U0IBZ2fvzXa7d0FvV4QIlwvQShjFTlwyYy+/e8hGPmXAJQws42ILgJ4h/5jQT+3FiIvrUAw4ypyDCtBCBDDqv8qBGrzI8g1UQBypVoGsMwIhRv0OxAGhC1vu4TcmMzXpY6Nj0ytVdV4Fiu3NS27ENWyizDhkqNQmuOgtTpeaK03pU1N1nVTVF2Ut9MDlg2Lzdev+QKLGXal5CVLC/VL+7Tp+G2IbNiIJlI4krjKH8t+FxXmcRp2RrnfY5Lmpk2adcpM1eoRNejokHcsCYR9O+y1FVKBPYBVuxup4hGaLOnHBXcXru20s3mpmd47+SiVOh7VnItx2JaaUKfdS1mHhGBhEJHCMC83DNMz5m745qtRO/GUdnByhxA5yl7HQdLqk9zXGqG5bR/XTzyJtvEieM33Sbv7w3jYI6F58jTXzTTAXrsXz1fJ1DB8ikvDB3jgiISC8V6qSHbidEuWey5kMXrARXX90xhrr0f1tTgm2qK8J+ahxOo2rRRXc+PulhSKWThWEJOcMRdMWoKggM1SgIK7K1hT05SsdKNmI8ULyhYkbzNbhmfllY4mbuib5Zl9HZIyfBV7TO10uXUR3RczvLGvXe51LqH98gZurajHMz0nuHzuJFVcLqIHfAGa6Gnns34H168+JRVO12DPYjPaynelibYafqTgDjq4fpadO6coMd/GppUybp+qQ4M3hmzdCM7Wd/DlnXdLe6RZ7sq+IG1KL6JwWMH6+iEwVVDUmkDF4gH02N1U5chytvg51spmcdXTTH+jfYDnV4KSa2OX32Z5meraerHinMJl2yTRqqLWTkpy45qHydRBO74ALqcSlMQCcXae/YpdbrGVcfHGWzhlNpnWTTG2SNvpGsuWpcX7guL1LyXc7g3zlsdjm6hrygxSR3QajZar8X32L4exufzem5Jv9Ezn8dP787ZtQhj4ZuSm03lw/RQ7W965foj8rTGN7msQxnQXRKRtE0Lefg8i5xyFUOhW/Rp1EGmpNQgvMIZcnrwXos/3NyFkSwVES1FD/nkgDHYriXG7D0K0Cv7vEF3SuojoDyGieseIqFrPG98OERL/Ywgj/YsQ1Sfvp1e3Ug5DlHLN6vcUgDAGntXfx26wvv9i0h2s2yFC1XHdi3095PmrTgfwIDN/5jX2nYXoKzEG4SR+GMIQ+22Ipi1DzHz4Nc57vc95lplfr7F8/hr9EAJF/wJEBPmGBsebRVHnj5w8BfGQ33SD419JVyHGsD0EAZQw6GEWI9kSeqjhAISyvBG9i4iuQVhO0xD5oLshlNuv6MdkIBj1A8z8ZRL1gh0QTPrLyIVzMhCMIEMYDCXQG5IQUX5v3QkIxWyAxIw2g5m81/MQyt+JXG76j/TzX9L/G0wf0M8bg7CqAWGsGNbve5Ar+TLuIQvgvxJRFTP/2estzpr12nCRtpgN2mqihdYuRVV6bGvybnpR3kpelkMWxfOs5A0sJL2+FSlrLbJMyN3ZPn4rb4QDptSipFk2ojie6qNf4ie0KmWcrrmSOOsy0+U5k5YZJKqM7tHPMjwxAAAgAElEQVSKHQdo2+HCtm+NNFmjaocFBXY/r9ic0lZpv7ZYFKIzzoM0tHWCLfNp/kD0EWp1PMSxcAymsULUaG+Rds0qF/iLNNVloXT1CL9UnsDZSCeOzm3zfjyI0jEZcuwIuT3FUBszNNa6xheiteiefYpPjMdhTR4ga5WHz7RnSF2P86GLvfCnjlDkUJrPUob39F6koHSYzh6RtLLhcyiP7aezXeDWCxPY6mhj51w/rKV7IK8NUrqyEQXT0zRS2641DacwWjRBG4X1CMyuUzQVg2pS2KQxskqEItSOqq1ZaTe4wxbuQHp7hkJ7SqhrZIeuNanoGsuit81E3X0xXOrZQ9YLw9zW0EaXOxalvZdW4ekow8XDSXT099Kd24cwcmgvXfFFqW3kSa549jDV12XpudZ7seHdRuXKD+CePsCNy9VoKNvmuTYvnir7JB/29sGcfV5SRzxQtg6RtFqBez0BHCmepJ3acZx034ORxVrc33QWJJ3BCp2k4JAF0dUDCJnrKWyOoHglSEFHF7wOidrc0zCX/kgKtZq4175Penj3d3hrxSVVby1qb8UpeW/zZSzsW6XTjg2kN19G4wRhz7wCk9Qmhb312hwHTaPJVajZ2YysbVuKLYWmVnttMhDqMUcXVceKKZyMSdsxj7LtvN1zWfH5H4u6PWuqGsCCSN2+PpFwfeyvsavZOAQ5A3gUwsMytue34R2H8PCM93aIyN9/gWgOktbPea++36WfH9NfP6vLjL+FPlYSwmnxQMgWM4Siyp+E9ZOvoX+eBqE8ZyDkiVELboFoJ6ri+tTZVQj5dBrCg78NwCQzLxBRfj+Jt0N4gy4WNdIgog9BIN6fxavpdVuO3oCehaiKuS70nbffAyCkK+lmCHn609LzAB4mor9k5nUdKOdi5jkIffPH+l8fRMlbgsVshjEAhUR0mJnPEZEC0dVt6HU+5zyA/01E9cw8SUQOAGXMPP7KA5k5SURPQxhHH3mjL/BmUdQ/eSgMIqLXO/a16C0QIYv7AfweEbXr21+ZgDcAI/n52ldaZZ8C8BXkPOTbIJCYxufUIuct/wc9D1EGkQsCRBjJEABArsVnDYSyNTqQ/QgCEZ6GMAAu6McbKFBA/D5fgGCmCESJ1wr0cirkGO9DEA9cDNfnzfJ7E2vIKfj7XvHe+KxyiPKy16W3V3x48pRpZOuStO2B42WLx78Y9wcWM25HyrFkatXOUk98VH27ZXfbRjybTTm2IqabM1foPul8ulKZUvodKfX5Ais/s2qSOodlrX61Am+3HcCWr4l23SFMOxelSqumtTu80qbdq604lqTZ0hc5UsDSaftNGF5/JyyTCXwk9jCO27+LGS1GPGpHafIExSx+lh1AkbuYyB/FVu0l6YVAlzYxfwy/OPgo7qKnEBwqhClzK9yeAs42aphrm6Un093akblruGvhRbJsHkOgoAabB+fwY5MD3RMPo3SslDy+u/jakR2E17ep59oW+X034dlOSasbOknlu4fowgGTVnPlIjylXTSjzVDXVqN2aW+K9vcGuX9vkvfOldK2OiTBXwLXcgLLFQ7sg5Wt8TVKuRUiZGnXbeaKdIi21BjIV0LVkyEeKwlTdSyIZXkSHlMLr/BVqlL38GzRAG4a7sCL+2rpwLlpauqqxuWuVW1v3zydaKySnu05hPaR56j+xeOo6rTy0z33UMf8Iygar8eda23Y3aPSj7s+jI6CiwgufAe28ROoWSmnj5ZsYalVpSekj3OHaRo+6VkOjCUJy7dTYtOKqoUefpfHxOnKp2iiHfQjfIQ2Z334QP1jHLZdwbz6MpUOWkBr+zBvs3HIEia3SeWqxbtR7LSz0xqiE8WPsLVoFqN19Xhauom/vPkfkFiR0b4+Sg9kT2NfXT8mOkN40XFRi+30SU2TpO6dAOxqrWXX25nZ9LVIA/GMLbvbl9ayM5qDyFZhr0yX2ht3XZEjztBK0r0ob+9GKDH4U/Q6+fW814zrI0xxCIWXQa4cM45ce00VuWYl2zrv2nVeuke/jmEpuPTrGNUdS8jNlNcAgIg69dcZCDlTpr9OQaS5nsP1PRUM2qvf1yCEJ70AYfz/IQR/V0KkEV9J74fwmuchDPrfAvC2vAifQbdBhIrza6QfhkgPWvBq+jqAL5E+v/o19r8W/SmEkhuEWNc/gpCRBj0F4FeJaATCATn/U1zTBCDFoizs9wE8o0ccMhC/u6GoKwC8rGOSFqB3hGTmNBH9AkTDGKO87X9CoOhfRXoe+4MA/k/euvw+hBH3WvQtiC5zz7zO/p/Qmw5MlrftZuQ8098G4Gbmz+r7/gainOgf9IWv1EPkCsTit0JYZg8gL/Stv5YhfpwmiNBSHwTC8OtEpEHkaJYhGt9/EuLh90J4qQEIhPaQfm4GIm/khggNeSAWvQwiFGXkoT4BwSgW5MAiz0KUUHwawjj4rn4NC0T4q05fCqMkZAwCpZifu86fN61AKPQ/zNtvGCVGfjylf5d85LeKXC3nd24QtvkJPfLIvq9v2d3d/dK+3SvoURfSpa70hpSW15NJT3jHdlu2V7tfPp8qU6bNfQ5Ve8Zhy6ZCJlPnKKnd02YipYs3CvZrEZtESW2W3ZRAjaMOdkcxz1ujvOWaYlfZAK353drLyjEaW6vTbEsxfCT2KApsfXzFEqfgVUUr3+zglK1bilhCXOcs1lJuB3ZLRrFcvcXP0nHwNOGd8e/xVnYWpcN1DO6E1+vnbCHxetsoHpIO4uDsFXh2T3Fg6hA7bdWMujSeb1JgnQ+hdv40ezZuhrPOxY+2mFEzewpVgwH2VDfikUaF24aeprKdE9qlI+DS4TOojB/ik+0sdV2Y1VZ76sg50gdLxR4tsjoKR2kzpWdnsdbYoTVfHaaFDg9VT1h4yTmDaPAgmocmaLBDxd5FO8+mdnmruoVarg1jrCOIjmtpDHQkqeuqky92qdK+Sxmt70ihVHvpMtwVHbjiWKN9VySEe/yYyG5Q15Uo3NUt9HCjBR3jjyAwvZc81SV4tlMl18Is10yOS47dm+AoK8Bk9yKdjLXgyOaPUDC5CUvkZsnjDSJbzFhvHaHHzQepcDqCTn4EtLqOgvn9pEm1UFwKitxFtO6PULb2Al0sbMGFUDes80n6aPRHlHCN8FQmSzVXFSoNd3PctV/atuzCTNuoc1RJNkcRL1hjFHJPsrNkUEr7VVyw9lBvpoc21zwkraS0Q7Gr8gN8Wm03DZmGnEl61mnLbkdNlpZJyh4YY/bHimxRT0dqo6BT3bW5nRltNaNlJ5OcXXMGzD5TwFLy8fu+8tkblgHpPG8YxnMQIewtnTfeaE57PrjMuI6B/s6vvjD+8huePA6hGIeQyztv6nxoNC8yAGwrELLkcQgDQINwFnYgIoiafu+/DpEm24UYzBOCcDIMA+MvIORDoy4vjwD4Y2a+jQSy+4fM/EN9XYzQtxXCELmVmS+/wXq8aYhEN7V+Zn7DRk7/XkSiA5yHmf/gDY/9v0RRN0LkYzQI8IMG4fWmIAAIX4NQkgTgm8z8/+ho7VqIcNRPwGT6tb8AYcnMQOSKHnmFop6FsHgtyJVGmSAYqgEC+fgQxAM8BOCofk9tEAy3ox/v16//JERIxYkcwMsIbRthNRXCI3ZA5KXLIJjLDFESMQ6h1LP65xgtR/M7J2UhGPsliBxWSv8cIyRugM2MYR8m/btW6fvD+vvDesrgNany4TOfUTe1++T1hFoQ3XLegd7UfdL5VJlpzt7r0DJPOR2ZzYTJ1jlK6UOjzHa1wbQdOJTe8pbLCSwzZ6a0MmuAql0tWtxmpmllm5P+YfhKh3nGW84n5RM0uVrFtsVd/nDsMdRbLvFpV5xsk2a1dTJImvU23rKn2WcBStwVWHZHodWe0S4F63Bq8wC65sf4ID2C7fA2l020Iys3s9/jRbZAQai1jx+yH0LN5BKXZB9DyWAlJLTDW1ykze8dx9PZdty08j0uHfJoDss+KdGxg0c95Xxg6rtcOH2AXE0+frjKwZ1Dj3Hp9q0YPKbCOXMBVQsH+OIxC1f1naMyx16+ULyEfdeKuXc/0N0bpoF9Bdx1ZZvHuiRqGXTicssUH9wIYjIRpVB1M1qvDfPKHjeVjjkwVTaMem7E6voi1IYmdg6PSOE9e9gz2EdSfSu2t66iJdHFLzbE+OC5sLx9qIi3QiPUNFaH7cMmmk5scdflsOQp7caT3RpVzJ1B5VUPuX17af7AEl9IlGPv6repcKwTLmcDtLqo9GKzicPzbmlP4rtcOGSVTKnD8PkKOV0ECrVcpcccB0mdMuGBxHewqi5S5dUyUnALdm1JqnUVI+6xc7jkGsXKl+gF13G6ttiMtpUJfl/qIXnJO8/jSUJLv0mq2GnniPewFLKmmLV5qdoWRNBVh3VrluYsSzAVD0m+4mltylktn5ZPaGPRejmxYtKsaxHpltQV+e3S6VS9acza71C1p5z27FpKsbVOIntolDNl23Z33NmW3ijcm9hxVTlSUujEJ7724RuOuKTcMA7o/GLR+c7gGUAY1EbpjLHNAHYtQ/BzQt9n0/nQ6FS2rfN0HLlJeN+HkCGNEB5nMYRHd5cObn0fBJblbyBSbxEI5Wt4070QqcFuCNQ2QYzY9ej3+Q0IT+47yFWq1EOk8B6FXtusf9aADrJ9K0Q57C/o65JfAXMYAg+zh98MCuMNSP8uXwDweWb+xr/3/bwW6UC+OggD6A3rvN8UivrNQrqiXsb1wzguQuSrHoB44I3JVxpE2CsLYYHXQoS35iCUrNGY32h+kNGPPQNhFcvICYQscgAyo6OZQTEIBRpArsvRGASTyxBGgWGB5/cTN8BnRo4qpZ9rQ84gAF5duvVRZv7qjdbpN3739+54v+nZ3y+RF9wXHZR6wulIzmcVV9sEUseGOF20W2gP+3qSawVdFDfFTJnsaMqGqFLrbMwW2+toxZrgKWWZ5aJh8pdMasOuJrxEt/DcSikcixG8L/4E9yjncNIX49iShfdedZBNupU3PEWclVbQ5KpEwu3U1gvGkKkeo2dcN/PgdCN/YP1RtjnOID2fRvn8IY5bK1HgdrHqtyHSfIEf9fXANMHoUb+tuYYBS+IW+P3FiNet4Im6APsmt1G5/iT7Fm5lf1ENTffM4lq4UGuffQiFq3dAaSN+uCiAfaM/RNnmHTx7LMnR9Sk0D5Xz+lE7IuvXqGmmSztz1IqOs73Q9rTw5vo1auB27nePUtd2M/f7h7k7Wkfj2Wn4gnuQnlqmxZZmtPZd4cXOOmoaTKK/c5O7BsvpSsMY759rosvlY+iZb+OLDbPU3RfE2UN2dJwfokxXHdajQ9Q43sbXblHgnTwtVcwdxurRNOaiYXRf2SS37wAu3BQhXl6hhmtL7MVNyO6J0vfKK7B37hQVTi7AGj1OBUVltL1nmH/o75CaxqfZrz1FJVcrSaMuFHkLkCgChRt76QnvIaxPFdCHI9/CgnWCivptXBC7k7YddvhsRMXuclpwR4iqT2O62Mcv4BZpbroYd22exdv5SRr2rdN4zMzdVySqCLdhx3eUtm0aZdVxlFm8Uq2rTYvaFGlSWddinkklUDqSgS9hvmTu0c7gOK9tBxRezqQ8W9uWO7OX8A75dKrcNOO84KDMk057aklVPC2TSO2fxMT7Hx1+342eYx29bAjJfD5IIefNGpPxXhninYTg+ZchDHUJopvYHug9siHC4CchlOo3IfLTCgT/GvnjQojI3R8g1yfcBxEKvhtCpvwWM5/U7/nr+mf+NTM79VCx0UHRMNh3IWTGDyAUtAIBFtur3+t9EHJsEUJuGCm0AATQdfeVzhMRrQFoZ+b1G63pz+nfhn6mFTURBSFyDj0QCm8NImQ+gly4yIzrR9AZKO6vAfgMxAM+BsGUTRC5oQb93GsQ4fYwRInW2yA8WqNZfwq5WmpDwRo5sbT+34vrQSDGcUZY7hyE1bwNYbEThPX7PuQU9CuFTP5QDmPspXH9NIAAM78uAvzqnxW6PuErfKlhBtqJQUTrVi2umKs7sxY8mArb3c60OhXn9LgUtARMte72pGL1m6fNW5kF84LkKhlmT3ABl23deIlv1VZWCsi+ENbek3gGtykn+aw3ioldKx+8JKMocYA3A3sRlpdQajFrJZ46zDgj0CpP83ypA09lb0diwsy/EfkmVjwjmmWYULFxC7bthShxOTnrd3K08QyeLuqglcli7V3xryOxvMaFq3dDdvlgCbow3TXGT0YO4p7Nf9T8wyBFO8KOahdOdYeZpqOonb4Mf/x2znbG8Li7FAdGv8ulG3dj40gcU9Ewd12Os6W9CmfsMey7tIPEoSBWQ4Na+/wBOrU3y50XZjFypJ0aLl3kne5WWK+NUaq1kS1D09juaEFx3wjGO/ei9co5Guo+rB3oG5SGukq5bSDM17oc1HZlF737gujqncDVm/Zwc+9pstTswTgmqGO0EadudqJh4FmpPHE7P3WYqG3wMZRu3I6F43FaDO2iq2+F3M6baPzIGs9tWKhl+ln4tu8gd6UPF/ZvYHXOw63h78jFIz1sdtSQuczO052j0o8TN+MdC48hk7pC5UPdSJrrUe71026BJEWbzuLpwEGMTtXi17a+QzvufmCcqH5xP0ed7ZRUNqnJVUkxjwOr/hFYqgfonK8Hp8OHkZiRpPeEn8atygt0xhvFbNhKB68QV4SaabvwBLbtJimdHdUCimRqcO3JKrYC87R5K7NoWTC5ike5MDjF87Yyyyn55sRAttMWWzOztJxIBiPr7vtwLvk2+WzWb1ry9tvl77z108uff71n2KBXeNQGGekpo8zRMGxfq8GQwZuGUWyGUJQKcnXNBoLbCH3vQOSHvwbB30sQqbJ9EKVc/wU54KgE4G5mfpmI/rO+TwNQwMySDmT9cwig7Jf1PztElOwXIWSOApE2G4ZQ/AchDP3fZua78tbiQQDPM/M3XuFRN0M4LcX8T+yo9XP616E3C5js/3PSwV4/hoDtv1vf1gmhtJIQzPUFFnOtPwgB12+DsKJ/CBGKzkIwWg1yFrIxZ3oTouuPMYPaBgGAuBO5ELWx/ikIpjZBhL2Nesv8ekxDCKxDgMcehxAQB/T/cf2aBRDCxBAohpJegAjRGYA6BbloQCFyQugbeP3JOACAjs9s7P7p4bdNrgZvKtoqanBdKlrT1PRgysynXTWmpkSlt5UilhZlzLQSP20ftRWUjqRshRumectN6kntfdhYdsO+EOZfTD5PbzO9wL2eCE5bbeS6LPGe5VYqK7gDW540L3uW0eI2IepswYJ3jBI138KpwGGcXvsAqvvm8duZL/EV9zLFJq1cH30LbTocsBY7Oej3Ilx3ik6W1aNv5gH8St/XsZGZkFyD+zXFeoQKy0qx3jCEH5W5uXTUhzvi/wPFI8fI7qlEujmEByuC6Jk8SyXX0uwy38W7B0L0jFKBntH/w8H1eyh6IIahpAk9A6vsLj2IR4slOnDhEruDx+iSlFK7Jz20dSAO7/IAeezHWE7NkjNdwv2w0f4E8YipAPvTozRFTi5X06TKMiQAGdksJTmCsKmTkjyBjPkQJaUZrpR82HFt08G5EPqaXLR3gHn7xD6EZ16kW0duwtONR9l54QLuG92PHzW9laXkY1L16TuROaHhalcJ9lx9WWt4+YjkOrRKZ5vfjX2LD7I6fTMdjtbSavcYfbfgt/he23fIPjEI6+RtUstOG8qqB3CuoxoDc/fSe6z/gPD2FTinjlMkEuTqrZvoHQGiRNM3+bmG/eidfT9/KPgobdedpJnQJXT1l2I1HsBmZAWl63YEV98Htm9TT8W3kGqJ8pPWu/HNlbfCNReiX04/wk17z9NTvj5eCY3Ixy+R1rRTb9oqujXbB1JSodMZByLmLldrujD8HvPSbFSDaTl11Ddue2fJowmlKOLsLe0xv0y3Rr8af4/ny6u/GJFXErvuSPTiW2/0EOM6wCeQyzED17fYtUGkqzzIjZA1QGaGAb8KoWgNw/5PITAuxrExCAPdiHp9DAJxndY/4/chSqo+CKFMmyDyywY16uWiDRB83wTRm//9EPz+9/rxvwbB3xcgAKpx/TP8OjDqr5EbsPEfIeRfPv1Qv8Y3cH0lDkFUuPxcSf870c+sR01EtwL4HDMff419MbxaUX8MomwiCzF+8jIEMCOAHJrTUIJGmdU2cjNiX4KouzY6EBlhKqNeWoUArrVDhN2duN6QOgJh1Wb046243ppXIZDq30RuLrZxP4Ylb0QF8j2DOf0erfq2R5n5jWQc/uoDn/9UNnXt3YUWn1Lv6or4bOXOBSWcHjMtqVn3rDVYPhKDL2E7qdySOpU9LoeXbJp1IczvTL1E/9H0jDbk2sGjNjs3X5VxeMRDcc+d6qovKKXUYa3WXogidyOP2zY5U34B6YowHlLux9hMDd+/cpJvNz2ClywxtJ13slt9C607Ja3G4YTqC/BO9cvorSrm5xeP8S8v/4Ai1otccSkIyDfD77FzokzDZMcsP7lxjN+99VWSJyOaNXo3FxYHaal7CD/gHty78hUO9NfC4evAes8Kn0xX8r6Zb3PJ6lugdSfwnM2Pg1ef5WK+Ey+eUFE5+CRXL9/O524zUenV51EbvVt7titN+84PQ9tfxctLA2iLHcOVxgn09Jbjwv4Mt/Ru09meFj548Sz1Hr6Zei6e4uGDB9F86TKv9DRTwZWrZGss5/m1cTRpPXSlcpr39Qbx3PECHDr3MtkrOnDJt42O84z0UTdNx5ap+YqLzd1evGCz0P7+s1Qk34KRE1sILcfRPDgNn3xUiuzb5B/YW+n2pa+gsL+ZrO4mcFMUjzZ5KTCyg2DyYaq4dhhZZxkVFJZgo/Uc/bjgENlGM3yCHqT4dAIVq/fQttNGDe4gb/pJSje8iJMlnTi1cJDuXzyJw8pjOCMl0XHeQV71blr1BEiWltDqbuZdl12adY/BW30e4wVV9KR2L63MBVCzPCN9PPtjLWi/Kv/Aa1LDGxbltkvIlO/UmDeKb81sugotaXUkZVKXLTXO+my1q512zKp51LQc37Iuu/zB8URx8TStWgOOF6U7Nl+gu962ekvXDWt7iehrEHWzBhnK2kgXGSAwo48/dN4xZr0b5xho7/zhOAZfrkAY6J9Brk0y9P2bEEremEmfDxTN6vsKkfPozfr2tH4/2xCGeyVynr8xBnMVIl0XhyjpCgD4OjP/5Wusw+fwb9Ru+ef0r0M/y4r6ExBNUj71GvtiEA/+mL6pE7lw2C6EQrNBKLkaCMaohGCcQuQ83F+GCENnIBjIUKj9+nWO6NdaQ04QGHXShqIFhDC4F8LiTUMA2HqQQ5kaSt8InceQU7yj+r3Z9OuehShlA4QBsaV/BwMhzhDtEz/Mrx77+RM69etf7PG6qr42ZloJTcurVltgikrLR+Nxl+x+Vr47cj572BZfMmUs8xG8LX2KPiQ/oc46t+Vvux2ZogmTfGevSZXMR2gpeABRmlbdCElt3n3ajkOhSec4fLVntaGCejyevIejYwo+Hvk+gs4zfDpDOHzWzYr5bVh1JLjO4YbmK+StytMYr7Hxw5t344HpF+F3PMnKVTMCsfuRdhIXFVXwWvNp/KDgMGoGl7mUf8CVl7tIddazuyKAgf0TPDjXyAfCX6Xg4HF2FdVi/uAMzoWrtb1z36Lg6n2stGfx/YISOjL8Da1s634s3BzhzY01buxzsmm/h/rlMPZcYiSOebCwOcI90wfokcM2Pnq+F9RZjtn1YbSFj2GgeRQ9vTU4sz+DlktLOH/4AI5ePMmTN3VT6aU+OJqCmF+Z4Hr1CPprxtBzqZKeOOrFkXOXoOypwGB2Hvuu1dHZO9woH3yCarfu4edvA9UMPoHy+VuxfSKG8YgqdV+ZYbfnKF07voboXByNo2Pk1o5Da4/gwdJm3DH3ffIPMmQcJm9FAMM9I/TMxk30zp0vQh7NwB6/F16vg1KlEpbar0rfzrwVd4+fhcf+JOz9FiqI3o9tZ5aavOW05gNn6p+nC6UteG71OPbNDNIv0bfpBVcEZZcValrdh7XCQ4hI06ixeaRiTxNGbZucCl6WnRXT/KLjBE7HjkqxGZN2YKNf+Tg9lNEcM+Zve62Z7Ipivuci0qU7lba1ktvim55yR0odSyAzYSm3l6PBtTcFq9MzbloJT8urVptvfvATv/nlG9am6gCps/rb/A6ANuSwHgzhqa5CVJLkR7cMBe2HiFYV6XxI+vYYRLTNaID0AkRdteG190N46Z+GCF1/CMLI/goz/xERfQSiiiMDAQB7l/7+vRA56QUIA/sCgEG9TeXnIQyCwp8GoJS3Fp/Dv91cBBMzZ9/4yJ/TjehnNvT9U9BUXsG/wWx/AuFN90EwpRuCYV+GQGDKEMyzBMGkqxAMeQi5+swQhNesIjdooxi55v2EnJI2zmGI2kTDiu/Bq+u/NQiDoRlCkBgWfnnesZJ+rmGhy8h1I8t/Fuog2qi+rqJ+vnCtt7j4zFpZ2YjVb/dZn5Lu276S+ZArtYC4eT6ivCXzvPYr8uPatn3d/GCxI/k/VhTLfc95kh9NtJgXy+7OTFfHZM4Mao32Va3A3SUPWdfUvuLTkrNqis/Y7+UL65+hwIV1/sPU32LNN4EhtqDiuSK6yf02bdO3jXqHGfW+clopPcer9SP4XvQB6ugdo99Rfpdnd9Ko6L0FW54CFJYEebV8BWfbB+jphfvw0cEvcnh5jYrXHoC9wMPJ+jAeao7BO+Sg/aG/Q8Hc/fCVVdDY4RHuX6lE99I3qWjlPra3SPQPZZV86+hXOLB6J2X2xbThqIcOD4/AU9RJ3/dLuPnieXb77qOTssrHpiVkqqNcmJghR6qMX3BX8OFrk4T6FcRicZBiI6+2rklwUhoMEJGTU5SlEGzhWl4vc1NXPxCur0eIxtHFlZgPhqhrrAdrPYWIKqdxZHwvnq+8hf2rfbhtqAM/qn4Azu1HqOTivdqVTUwAACAASURBVLR2a4hnMlbU9/VT15n9fOn4Mk1wM9WOPwfPwO300dQCf7/5LtrDA3AuPELqzH3oirchuOdl/lb9R+lo5iJM2nfJcuUQovFyat85wp+oPoX+/Qo9vPDf8Bv13+Ahx3elmnNerCYe4HA4TK07d0LxqnSo7ovoO1yP3976PComF3Bn7T/g/P6ziM9epuP9JRQpuJ8vpqYkO1alzvBxdWfpNrnTNokT1f9Ti7WQ6eH2t2c+uPEnCk0nM/csnFF+Q344s3zLpvmLnumkeWnBft8FjpfslLlWS27b3bTVuZZCk1k1PZgoNHtdN7v3hV3R9rOv99zmUf4xV5EbIWmQCmHEFkHwMiAaIDUg14rX6Bxm4ECMtrymvH0mfZ8fuRn0Tgi+dEMAxtwQNcMWAP9IRD0QhnkAwuBvgvCK3weBgXkKInr2fYgmKG+BKLP6XSL6VQBeEqMla/Xzf4WZr+qNPv4+b/uf4xUdxYjooxD57F8F8CNm3qenBPsBVDHzPBFNQciw2yDC9mZ9rf5f9t47SooybRu/7qrq3D0558jMwAxhyAxRUEARDJgjumZd07u7uuY1rGta0xrWiKsoKiqKiiiZAYaBgYnMDJN7co4dq+r5/niq3h54Xd3f7+z3nm+P3ufM6aa6Ujd1P9cdr/syxliXBvzp2nVaNKfoNXCHAQDuYIwVEtEiBELxDMBCxtgIfpX/Ib9kj3opOO/tj4W+U8ApSnO1f4+Cg3MDY+wqIqoDL+IKBa/g7gYniY8Ez0n7was9nwBwH7iijSDwoOphMV2Z9ZDZqaIDqh+8ACUSHIQPQCNWAa/cjEWgP3wqODDrIfXxzGMMXOFPRyCMBgQqXPXimS4Az/ychX3Jjqcf2+8rOFtuVYaNrSPSGb4i8UZpi0c1t9neDbENO8dM9rMOYCynNdLSGX+muyskxuTzH/FEimScGDrH32tl4nFLrRqWUqT2R1vEj+lCxdkYjRmtpXS78L66O6yfDTebaMnROAxErlb7DG0syxYBhEbDGVOMkYxu9qF8IYKrhnCz+irbz4bZrAMZbCh4AYXZZCAqgg3k7mAfWM9i2eVNlGTcyOKLkuAxz2GJkdGsfdIRtj5kEVaf2AzBWc+CB8+mqPgYdnRuFeob49Xsro8oum0NgjOtWD/Rri448RGFVUxTgzPjaf0EB1tS9g5iu89m9ctcNNZWiwllqWx0qYSWvjo2rWwCHVoZwhKLv0G8cg4OTOxGZlE7DS3KVI1Hd1K0YQWOp1WzvOJI4fOCZLby0D6MTU/EYMNRluJdTnWZtWr8IUk4tiyTTSn8GvbwhSiN6xRSi2TmWxSK1p4qTK3KRc0KAWg6LGRUTcHYIpnVjPoo73APhcbMZl/M9dGk2u8QWTaBwuInoXC+k9RaF1IaShDkOoNs6Ta2PX+IhCqG2NHPKanmTFjDwsmb5sHBPC+qazPpPP+LpFYYYPeuIZNDhTkqFv0532NzxCJ0VUXQXa6XqdjQjfy9seRzrIbL2EGTQrPgDPaRkrYdVfFx9OXIKthqBnGf+x10hp6gw6NmYeVeE5OMK9EWkSz65WNqpi2RooNzxEpzpzwcXmaISSmVyxyTxK/Uc1hPaxDZmgfoEv8PuEzaSqUOF/4R5FDDWkTz2QfVsdih2OD2uGVDPRHZQV6l2aN4Sy6668N/OH/q2T2liKxP0xmdyAQ4uUdaFz0lNYxATYmuuwJ4JXjGj1xOL0w1IWCcXwWel9b1Up+2lQXOxRALvj4Ma/s/Br4O/AZ8TUgAb1W9CUAmY8ymfa9+8Mhbq+aZnwY+C3qqxj/RO277u+DV4L3ad/OArw0XanTMleDtY1dq9/s8ePrtI8bYXCIKBTDIGGPEZxXkMMbu1oD6bADzGWNurUf7FcbYPiJKAvAdYyyHiL4C8KQG2nYAnl+97x+XX7JHvQPAE0R0PQuMS5sMHo76MSWvAFCgFXWEgSvlTO2zL8EB+1Nw79kNDqgAV0w9B6wrZJh2Pj2kvgw8h30MgYEADNwQ0MlMvge3dI+BUwrqE3p0xiMRnEx+ACePxBxDgC0J2rX0QjKdJUkXHdSjwC3qnwTqg0V5O08b2b7iJukrJdjYHLQ+wjbwB5iDlh4KG7m4ymwbjFjibouZaTqcfcIryVWmiWajNzRyqbnM1OYpDNtjjE0r9TfY59Ir7rskdzn5Lx74TjzPuBkbohR5Z7mJ5u7KETpiV6kn4upYjs2HqNA8aog8Apa1F+/Tpaq7woD7XX/DQYeTDe8LxVTDNRiM7BcyI6JZU+JRlGf144eGS3FX/UtoHGlFSu1Z8AbbWFRcFKqnH6QPB8+kdQ0vMLHSAJHWUERyBDs4t5o6aqJZVs8GMartHBaaGso+m+LB7NpvKaosHY7YdNo2ZRizTmymIOc8lSb7qGYklC2o8cIWE4dvibC89ihRdBgbG/GQbTgZ6qRmpvj6EKUksSIhiBZ5bTBG9dAI88PGbPADJEBgDp+LToTaKLeRoU2KF2KlOkxxO6k62YJFdUY0Z01gWZYvEVKznI5mzIFLKqKJZXPwWeYZiGv5ElHHVtOxxWPodFeBlTtpdWU4vZ15ITtNfgOsykbzD6SwHQXt5GT5iGvZArlulbDcH40js2tRUncTSfmvIak4Hz5vKi0bSqYJ+TvxuvdhXOv9ECfY+5hSPJvaPSomjCzBeTEDGMrdTU+pdyG9oolmL3iLit1vYOHBNNQpSeQbaELu8CpQgxs5qW+gcUYoPeC+nfzVMvudb4NqWFYkfmL4nC3cJygZg/miMz4Wte7D/hBh2DR3ZIGvv3uhFGaqx22JbzFrXKe0Nfks33uetZY3m853R7V32K4f3OI6U9rNtp8J6XU7PAlNH9hWH1RHIsaiuwuKdv0kSP+IhGuvDIH508D/pMLU01Nu7b0eHtelHTyNNL4yvA285WpQu46uh4u1VwEcCM8GD41/Bu6J6gRFEjgw3wRgCWPsBSK6GLzg615wJ0ECACL6PfiaMBt8yMbL4D3X4RovxToATiI6CxyQ48B5KGTtWhUAzmGM6cWk+8HTcwvBnY4V2nfeq32eAGAjEcUi0BGjy5fjuBiWgfOE658FacBcCOA54hMTP2OMteJX+VH5xQK1ZgWeC+B5jQbUA072ccc/OaQLXAkuAfdix8uX4Ip2Fbji9o/7LB0cPNeDA/Aabfv4EZZfaselI7BIELgxAHAgTgUP0U1HgMcX4FZ3LXhFdzBOXlh6EFhQdDGDW/gVCOTdTuU6JvwLk7QavRfteT46uOcPZlvUrPKI0ZVfwrTMku9vSlwuHskbYbK3CAnCEcwNm0sd5nT1mKnOEJr0tleKGzRvM1zsKeu5xGAt61fu9r4tZ1kLjW/GmP37D0pY1TZVbIk/nVXHV6g5jjEkhOQLteElzJz1Az42XaI6q87A/f1vojWsDI1VRszqPxcdwUbkBNnQEWVgNblf4V3pYuQW19LVlnuZXBZMSeLVsEWLJCe7sGdKPSqrF+BS/6Ms6GAm+YLyWHBSMNs1q5nGKsKQ3r+RRTnPRURyFL6f2UGp1e0spkwga+hENMyph62REFthY2FRacJnGX5kV31OVv8SdEzuYGk9TrCxLDY0p4vsg81weFNREhuGxCMlJDhmgnncTFVCSXWMwSN7yUgmyAAJAFn8XozZLczg9WLAGEZmsR+GtiRmjoijNl89K1BDqTLdhlnlQxQ3zcCa0l0s5/gIzZ3Ui5aMWAgldVhaFUvvpazF4sHXYaxfg4uDT9CHcTdgse8lsPrVtKQoln6YLbBOzCHZuRmsaQ1m+ydR8OxifNHzR1wy52myHGmnzpaFyPIswO0TvsFX+QUQywooduHrwLEK1tG1VmCjo5g4tIpuSt6KmtkW3Nv+PLus8SvqXv4tNbQ20fzyPFQhDRioQ97IGlDjCLsr5R10TTMKL/qvwNDxa5Xr+z8TJk7fKr0VUqQkHyuhhVXRxvb4832F1Gug7mNsUtBEJXJsnamssc07Oajaelbq/WM9E4Lsm7IvGnts6Jagx+vXDWX2NoTeNvDFwEzTkbDPV5vcG6ztPxT8zHOrsW6NlyFNbwRwvWQ4GaQVcHDWJ2V1gBuzemRMN3DzNN0SwcGPtHM0gROSPI1AF0a2dh0vOOBu0o5JQcAAUMDXEhXcQH8RvEDsNm37e+CecL7m/TZq9/lj8g640XAWuAft0r73Ju37ZIJH4xIQANw94MZ/Mjhl6B8QYFUDOCHLc4yxLzVD4OFx1xsfUhcAzGGMnTog5Unig5LOBJ84tZwxVv1P7v8XLb9YoAYAxlg7eK/hj0nuKfs+rBGiPANuDYeDExX4GGNfE1E1uNLpJAVLwR/8AfAQ083g4SyAz3tdA87d/Rr47FiAW8decAAFeKhcryCVwYvXssBzWpvBC0yM4G1jeshIJ0cBeO57CIFxenrRmQDeR6ng5B5rnShF1Y79aXl4yB+9cmLxE72Ja5pSz/ZV5EWE+r2HBi3s+6DptnlD9qjzg0qMLSPfB++ypaQVj3mC0o0vsOvF3ia7L62lwfQ2HvQOBtVLHznsJO2y+y4fmS02xS+g43El/kn2YRJC5ojHQ4+yoOxv2de2tayyZiVu6vyEYoJ/oDKPkZ32TT6c0XMgR/axrMgJzJm6nYrSEtU9tevwQN/zOIpWJO+aK3SHJqqZkZFwZhbhs8SpSCpRaR49q8YcKoA/PJ4sqRa2bVofSWUGShr4WI12no+YhDi2f24NpGqRIutrmNmwkkbz2tm+gSxa2PoWsxrOQ+fUekS3EKLr0mCMC8UOZsKq+kKEhhXQB2bCivp9MIYtRINbpdyhEHij+5Hm64PHK5HbEYqQ1iamGAzcJSOZVL+J2Y1+6pd71XiLmYYNfYgZiBLqE0JZhqmQLA2xVBudywalNuSdSKTt4QuQIh1FfOkC7JiWRmEJbzJ7wzlsVWIVHYtZRY6evQitOp1WFZSyfZFX01TPelDzuVgqRgjfzhJBrACqsIlY6/mYpMwi2/Tv2Rv2B3CL8iJGmj5jbR0XULgrg84dGGb105z0ivMv6j1ZLwllWI95B/OpRrYhfSSL2TotNCnnJXwxfxk+PP6C+oD9daFk1REYy8opt3UBHcUgmfrrkTd6LsTGAeX2lPXCcJ4qvceuVF+tuVA+r+MHcU3Cx8L7U5v9o85XDOftM6me4DPVOlO0paJtmyvKIFqWhc539wzMNTkNDb4LYr81xCbVeA9Om2X6Eue6bu28zyo2jI7M6Sqz32fY8NXPPrcnE/wo4AauDqx6RbdO/6t7x/XgETCAe7x6aHy897wRvMVKb90CuP5VgTsAteA6GK9tZ+De6mcIpJ/+Cg7cj4G3hGaA63clAiMWs8Gjavu163kYY5OI6AHt/NUIDP/IBgfzfvBOlcsYY49qwDqKQCvmUfABEV9qgNkO7jk/Ds6apmph9TO1+4P2u+ljOa/CP5dt4MbF0wBARFMZn8OczhgrB1Cu5eWztXv/VU4R4ed3+VXGydvgvODl2r/LAZi0cPhb4OGkv4MD6HbGWAJ4P+MN4IpbCQ7Gr4CDsQWcClVnI3uIMTYJgSIyneFI0vZPRiBcrdMJ6i0kelFYGPhi4wFffOwIWOfjCzW2atvHz0s1gC88BgAriGg/8dGj/1TGoh7YcmjSkpFOYZ89gSpdK2OWmNKSl7sPRHSbD2X8wx1U8I6lMj987C7jX6yvlq3zTdxVYfi29Wa6KOwh/2uOLhPbFiSv+3op84b8zlgdY1IzbIPy1KQFhuNJvWLnrNeVXdNj1Ad670PS7k7xjaEbhTrrbgreGsvynDejJSaO5UWEsZF0I6sr2EQvRp1PngM24XbPf6G7rodNrriKjUXFsfiEJNTP3oYXw8+kpUf3IdTzMTKOrCaKSibKBPtmmkrWUi+iBr9gsc4LEBeXIJTPKyXniRiK7d7GbK4zYMggfBCex+b2v4PgzqUkpQi0Wcqj+M7dsItZ1JrXRpP6DpI6NB1yihOpvU4muyaTGtuKrJEGjHpjIcT2YlAZpCDZgXarA2HDI/BLWt0gk5nqsyBINbAhDAupvgFqSAol8/AobA5Gw3YnWXsi0BkWTXJQOcxt4cSiTNSW3gNvRw+t9tRQW/RicsnlQnRppiCkCujLsZJr6AQSSrIpK7EJbZErMRy8BQNNQzi9xIGuvEgMxixCT/Qn1N7ehdRDs+hm7zf0xoSbSUycSPVp7wuu7j6oJ9xC/p5Z7M6g9fS3Kb/BKC6lpmVHGMmfsr5ePw21NCD9yFpaWdJNd6S9Ljw/ax1tdT1C+ckOtu2sHUxwvaFG9JnYob4uKC21hslVaylk32LlZucGujfnOcOBhTPYqsg35ZaOmw03mgS1cm2/+t6iz00RbU+6J7cOGd3qbGVnfw0db9piyO+x+wsaL7cMH7jOG3rIYb2/5ynfs1F3W+YXlMqlS/LLp/zpaPtPPa+n9E4DJw+l0Xn1fTh5bewHB1M9zK173y5wndb1dSYCbV1t2v7R4F5sNng0TE+vTdKOOUfb5xrwyJYP3GO9CLyIrRS8zuVU6QIPWz8OwEp8WMUM7doPa9e6FHwt0o9/GMB04rOrnwRfe/5bGGP7wKvQvyaiCMZHYRK4Zw3w/PQgC0y1ehjAJ0R0BAGGtx+T3wKYQURlRFQFnlYDgDuIqEK7Hz841fKv8iPyiy0m04WI7gN/oBXwh/wGxljRKfuMZ+nZBf4w27XXKgRG1d0K/jBH4eRqy4fBFbWXMXarRvv3Kfg80npwvt5rtfO0I1CQojOXAVzpfdqrGTysHYRAS8h40XPWhMBsar2qXAdevfBFp0zVrzF+yMBR8GEoE37qN9x/698/dtgTcg4bGnp7bQ2hyemHB4ZDTcHvC1cP1/WmWA3VQ94rvd/SZcbN4rvhoqelz2K5bLvkle1nspboLKPsO+DPC5qoSsFx0lFHmRqdvUfZFrIMOzoXCpNry+ke8VV1fZBfnbvDzGzChazd4aYcWzgbDg/CWObX7Pu4Way4ego93v8sKzS3YuHOdOqMXMhS7UbWGe9m7fknsKH1PNzX8xc0tA8hvvdiFhpixMCEHvZVVjwyjzXBPLyVJbZczOJiolE7txjfdc5hBX3PI6b2XEQkxrFv5nch+XgF4o6aWWjUHOxZ0s5CT1Qj9mgc7GnJ7N2sYFp15FUWM3YF9iwfg7VuDyaVT0fbKgEd7RVsZkkWatYEk6t+L1tUu5Q+XWFgc/Z+iAjxarw3mdEFRTsgxExGXdQgwo64EDNTxEG/h2UfskBebkNNXwObdiiRXCslaulzIr04itnnGmi/akFeyQkKD5+PjwpUNqXmI8SWLyJ7np1eT4lnZzS8SJGVKxGeGk9fz+1FasUJCq9uhYmWkDnDhC3TCMmlrWQe2IGEtksRHe5Ad06NsDFlKptY0kBW4xds6t58oTssnWVHpguNaUU4MCGaiiun4OHRv2CXOkRLC3PJGTOXYkwjMEemsY7kH4SGNBs29q2lmdUluMHwBq23COqK7y0QzOejI8ggBFO7mBuxQC2zdqpyYqGIlAHpXeEaf3NTDGU31RgfE970OoPapffMDvH0feTNb4y1N6esHe23Gqx+7z5vgjnCmBu6QO4yeaUSqV41RdZK0bF1f75g7d7PfupZ1cLe40F4fBHlIAJtlONlBDzMfDMCvdb67Pnx3RceBID61Dx1DLg+O8FTXIPgun0huANg0K7dBk45+lfw6NwoeHvWQQBrGGPnEtGXAD5mjL1PRDcBeFqjE03EjwwcArAB3FO9iDFWTEQO8BD5GgCrGWMnecO/tlT9vye/6NC31ku5CkC+VuWoD4o/SU4dGKJt2wVgF/GZoyXgitkPPg+2DLwo7CARLdMOOQxeNanLu9pfHXiYSreYUhFYKMa3fJD2bz1UNYoAUxIQANkx7ZhwBOhGgUDeTCc7SdS26yBdBM4FrLeGCQAmMsZ+bFbvSXIkfHC7FLMnKSGl3HLCONf1pvqQdbTJMBbR3GH/C3tmdIr5oP2ZRPvo8w128cJvTaaBqPM89elxZsVb6JtsifUao88wHraVKTHZn/nrw2YJzw/8SYre68R77PfyNxG9bNdRE61xLqTG2MmCKDRjRuQstSyqmPy5hexV143C9P2l7BHr7ayy24CC1vPREaWw3Mg4nEg5IBROiFHryk7D79i9GKy0qlG4gmIjrejIqsbGlCk0++gxxkZ2ILnlUoqJCmfN0w9h49DpOGfsCYqtPIOFxsfg+KwyYtVxqr2xmQyW1RjIqUVz6wQhreF75rDNZi15bTTbWQVD71z4UnyoG4rE+Q2jZAtPYkWCiqXNW8ketBw1TGGLOnpJsTnYoJ+RxUdMtvN8JDE/MZ8FvZJCMYJLVQYdZHVY4DN5KLJTJbM5jbnMwwhpjMH+6BmYYN4uGBvOQlsBEDO0DabaDLame0z4zr4W4fZNQONqXJxwiHbZr6Tp0euJ2s5hSyskeidnCc4WNpDlyBH4G6djhUGgLVNTkHl0KTWLH0BsupTClFRc6K2j3bOC0VhyqxB22t8QuaedapmDkt1ZbP6gB7nTNtA9I4/QJce/YRVnfqOGHKglr+tStHlKaZprsUqdg3g45yl8MX8lXVn3Gl3X/hlZlmwRPlU20MXfOdhQ5CX+faxKCBcGjVPdF6olzjbfVfGbRVNqh+Gd1Gu9F7Q+I8XUtUoPD73rCZlSbn12ieLKKH9JWl1kQn/UWUqrZarpu+5Cl1ntcMwNXdDn8F5g2NR36OsL1v7c04pTgboUgZB2yLjt4wfXCOAgrQO0zlcwHqQZOMimnbKP3mY5AK7Hy8CN+XhwXdXbsloRaNv6gjE2i4iSwQ3588GHdBwjPhXqdgBfENHfwY0Is1aBrTMcVoAb8ikIsJIZwcdIWsFTcE3a99EZyE6AGxpp4GMvf3aK3q/yvye/9NB3LHiVdpH2sP4AXoEJImokokotNNNCRCFEFAIObBcQ0SEiqgUHt1Zw0AxBQDGvAFfE18HDWn8E4NLCRNnatbaBt4ao4AvDY+ADzM/W7u9s8FyW7g2P94ivBAdePeTdrP0J4AqvF3OMgS8a+oCBem27XsymywQERmKONxR+ViYuev3TPVlTRm5mr1n/UXaBL2FnvXlTy++Vl2x3sI1Jx6UNbaHu694Ksy2u/42nPOdmwWmvk/IsLs/MpLMMx2IGDM5pr/i653Xhj8ZHTD8cKMALpU/IVwffr3zoGxWXfZwuRfnvpoZoM5seGqzIyUly4/S31e+mJqsvVf9Gfbz0aSUy6A1V3BHFEoZuIl84o6SEHKrP/xzr0+YzKpKEs4THmGlPNJiwhtKjwlh77lF6J2kOFh4tgjq2g1KaL0NMZAhrn3yE3sBZdPnAU0gongpzWDR155bjq4ECSnV/LNiGlsMc76BNUTk0zbWBWQYWE4sjYaucR46+ErKJMcJgVjvlDxaTzz2DucN7yDLohXksicZsfhpxGcjutsFjVMjjkyAxK6kkEwjEoACKEX2SgxmFXvIPRdIJczzZhFbI3QmsPCgVNrEE1r5o8kUY0JrUD3dPB84craFR2zzyUiPstZkwJnsxmOmAa6QDMaWTKTy9H96YXMB/iFgD4dK2UryXeCOGZ7SSNHACYh2wsmoQFdMmMNWxlGozNtBw7xgLqg7CkhJG6fl1tJEehjCvVxg1fMC6BmQSG4YpvfAs3CO/rhTOm4qv3Q9T2mRV2DN5vZDRXi+UD7hEQ1O7mHLkWmnxsVbpweSnxS/mLcN/4WV1jTtVbjqni+3OesOYV7/doHpz/Lu7jii21mbD7PoLRf++8zyX1G4V/xLzRylsidt9w8QHzdd5/qac5ZymXhPdb11/7ahr48zP7RnVD4xOae60StJqV/HomOl756dbH374Ye9PPadam+V450SfRKfL+CIzEwLRpfFRK/cp+40/NgUBr1n3qAncKA4BD22XgK8hXvCZAoPafUSD8zT0gYenPeA5bRGcAfFWcOB/CLw1Mx680+Qh8Ol6D2kDM/rAw94bwJ2DLg3wnYyxWeBOxBrG2HTwsDs0vohK8PTaMvYvjLr9Vf535ZcO1NvAQdIKXphxO2PsSe2zNnB+21zwnugOcGWLByBpD/0d4IqyFzznUwtulV4EXqEpgj/8ieCK3wteOa7ThZ6NkwfBi+AK+ZL279PBwbQf3PNm4MrHwAF4BIE8djwCoXARgcVkBDy8reeng7RX3dv2jNtPzzPpVesC8ZFxPylLT6vv23d46uHl+7Z59w7cYLw+7JHR++OG7IcqQ8fu/XukbVL/b5WS3KuVDmOJeYrV556VtMZQEj0oNU5+3eOZd0J4yHGfcUPxucpdxW/7/mq4TfogyGlI/CKCFtZdL1ekzFRiLd3ISpwnHk0vlHrnHTQ8Iv1esuzziM95b5X2eNvFpVsXCp2RyyklGKonNZQ1z/sCfxFvoHMPbUOoZb2a9cMUoS+sgOXEJApNU3bSqzErsebYNoy5Cim98XIWFW6nzpwKei3oTLqp9XmyFUeRPzidfBlj+EfYPFo78CpLLJ9DURHRqJtaS1l1jRRZZaXQkDjWnOvE/LYiBDmnwRIehm22CTC4ymFV7eRK6UH6WBX5fEkQIrpY+lgnXGom+Y1jQqg8Ah8LIVVQITBGYH4SVQF9YjAZWScsPgsbNttBUiOCPBYKC3JTfbJEY/1tWOKpJ+aYhDEMw16bwo7E5aI/vUoY6G7HsqYBbA+9mHpStlNvdwfmVRpoa9pKNji1mykDnRRenUnr8C0+DPo9WuccI+rthPWEmdbUOOnItDwmmk9jFRM3Cr4+D0wNMk0rSmbnZH9Dj4Y+xdLSrVSR8jZZemXmbK1iGcfOF84/flRYOOOAcGPMC2yaPJUdWF2hCq6/K8bhCPVI+2EltzFFDilcq9zS9iFdlv+Z+Pup/2X4YOhRcZ1klLde2uo7Hva8MLXhiHlUnsx2dOzxhbS1GeY0XiiN7bvQk3rFbQAAIABJREFUc071LsOzYf9FGYs6PQ9Nvc22Un3bleJcJj5JA8L+iz3yU+ceMVt7H/LMrthijWTz3v+55xSBdND4f+uAqhvYum75ECjQVMcdY0aAYVAXNwKTqEzgRaBuBKJZLnC9doPXsrSDA3UpuJet91kvQWAU5iXgJEpAgJylBnz6lQWAiTG2mzH2GnjR2cJx+45vqVoIXrmtt1QtA/Cy5ph8iUCrFHByS9W/JET0czO7f5V/g/yigVqbEOUGL/jqAe8JvFr7OATAu0RUDq40IjgYmwGsJqKnwasopwK4DjwclQAO+mXgnnYwOPj5wQlRtgBYC24ZLwUnHzFqx9jAvftu8OpRaOcdAPfWY8DBNAV8sTmgnT9M27dXu2d98dEXmSngC4dXO+4QAt65DQGveSe4dQ8EKl6Bk8P1/1RKxq7dkB3ztuvaKKN9bF+w/9G34qVI9Q9Ccd4Fnj5xn3WqlXnmpqyVDkcOGGsnvekW5x02PBF+t+GV8ms9qwu3qpvk68y7Y4qF9v1Bviu2r1AaU9aJbssJ04LofLEpUUHPzDeUTTlz5dcqrpKfKn1KiQ97XRnY71BmNF6vOqMdbHp0Jp3IqBNPzGkR/uq8EU/WPs6aqIgKdp1OnZGpLDt2gtA4dYvyUtBFdFXZJ6zXUyxMaLichYWaqCe7Ee/GL6B1Ne8xV40bHvNcOBIiaW8uaGnNHjJUghRHAkbSW4TNowsQ6tsK0TsLvngvfeufAZOniCQlGv7UerK0+ym+0UIh4UnYG5xMXrmOLH6J5OhhivB1kOq3kyFkSA33jZKfhYCRSgRGgAKJCSRIgCIOCRa/QQixjVFTjJ3GhjtomredmDWZxtgYhTSFU1HQbBLt+8jYJ9JSqZz81nzIrAX2xhSaFl0NJWQaQakkc7MNl/t20jbzTdSUuwPdfQOUcnQerYrfjn3iLXR81k7y940htDaC1tYfpwP505lZPI0dnfIpCT0u5m/qoczCebgt+i26J/URyjbnsF0FX1JCZ6N4rLuJMk5kqRkHktX7o56hl2deLpQM3iWm5bvEHya/J+U4q6TqUZM04CyRJldfIEQeyFAeZ4/IiQu75bXJz1Nbxw2mS2Jc0luXNXhHlCf9U5udpj51srij7TtPREe3VNB0kXFw3yXuFccPml5w3M5mLqiWX515hb1Aene0p+Myy5uDo17vsmHp0d+0H7ziw980/QuP6Xh+gfHMf34EIkkEro8CAq1OO8YdJ2g6o3vmDBw4Y8YdD3Bd0gvbLACe0847FzzlZQU34P8KvgbYtXPoRvYr4BXdQGDm/Xng3ShPaveg038+CyCHiNrAi8feBQfkf4A7Ay8COIOIZoE7CsEAHtQ86fsAfKBd61Yiekj/okR0uRY5PEZEr+ugTESjRPQsEZUCmEtETxJRlVYs9itf+P8F+UUDtSYWcDBaA66Yt2lV3BMA/IExpg/JAHhYGuCKtALAXeAKo7OHjWifDSMApuHgHmoKuDLs0s5hAwdlna8b4EqVB+D34/YJ0s6pvw8FNyq6wP//9AVDb/2Ctr1Pe68vRuNJHfRrdiHgUV8FTswC8IVDfzaSieg7Lez/TyXykZbyiB9sxx95P11hjgcNhyad6Rpi31mn24zeuckXiMURg1JV1tsuR8Fu019jbxafOnGnO3dPqeGH4WtMw/Gfy1+2OLw3fZRt8IXcY2oIH8P0IIvfkTTNd3TCJ2rfnHrhfvkhKXTPoOEt782GLQaneMbnOYaxkN+IBnu3mJyQL5yY9DH7JneCuuNIAXtx4E6huK9PmFt2qdoXaaGk+ElC0/RN7FnjOum2ireZ01UuTqy7XA0KEag3o4c+S5/ATi/di97+E4LVdx6lxCRQw/TDrKsqBsy9H0bfcoRER9MPGcG4oP1jiq+YhMjwGDRNdNKC1mIWUZtKEZHJdCDZrua4dxHzzMRo8DA5h8JZZnMvQoJTqTQkgkbRRkavCmPwsBDpHya/GiSQ5CPGCMRkiEyA0aBgyGFgfu8YS8QQjQSF0Zi3n1L6ZPQZJjIYm2Hpi0Rw1Bga0+0YHGylpBMR2B61GAPpR6mnpx351WZ8lXAmOvLqaGhggGLLZiI7o5b8xsU0atuM1q5WTCieSkmTnKyfraXKiV/Q4KAf0TUpuLjpsLg7fw4cWEpFM78ke68bA60NSDm4Gn8w/I29OGWdEOQ6C4dWlqrRPd+y+mESrM2DYsyBS+iu/jeZvcCl3GD9m3qmkih/d361LI28KIcMx8n7ukqV5FZQ5JEbxYJjTcbH4h6RahZm+c+yveXNaT+NZucOWZ6/qEK19TzmmdThNXSoE40/tH7hjuscEBe0XGTqKbzctaiqzPKS+VZ50dzD6uZ5Z1nm2t50fd19p/3hdse7P/VsElGKxkQ23vtTwSl+BxEYVKNz3Y9peqX3UeujIMdz70M7pll7r4+U1feLR4CJcAC8QwTgNSg6OKeDF6npESx9zv1R8LXlIm17M4BzwdeYd8CBWySij8FD98vBeRqmgRe3CuARQZv2Ogru8T8GXsT6OQJrWRL4BL6N4IB/ARHNIKIc7foFGqArCLR82QAUMcamgIfvzwUwiTE2WbvGr/Jvll80UBNRFngP4lTtYfwAHFz1IpFBLSykF1R5wYHtcvAw1Q3gQO8CV0wHAv2YQCD8Ha6dowvAnxEYUdmIQAhNBQ9FeQF8rG33gyuxHubWq0kjcXKltj5RSz+XgkDluFu7Z52K0IuTQ3m6jM9/j2n3CvBnZAF4xOAnhWx3fXAke/6YS95sn2m3ewuSLhaLwgaksoz3XJHzv7W+lnglHnE+4A7Z2Wn5rvMWIT/6b+4/yzbxsvWR5tSRu6g0NdsbZTihzExcbiiKqzX657wnvp16Ht45drH8bPmT/uzIl/3l5RZ55eGL1KqEiXJukFEZTYpQema/rz4Xfi1Z93ukmwz3U0OFpE7ouoEpIS4xLCFbdc7+DE8pN4n3HX9BrfbUinl1l6qWEFUYSPNiV24QSzzSI46xPZTaejHiQ+2sdeIe+qB/NS1kryK9chliwkKoY/IBdNVFk3+wGn4pA2Nxo/S1fy6MbJ8g+rMxGjmEkqFMsg7VQxJNRMlNmNLfLChj2cSsAmtk4WR295FRtGLUpkBUhyEoAsggM6YKYEwmSRXJZPRRf5CRxjy9lOHuRZgSCb/RwDwd8TgenEAsuJo8w8O0eLSWREwj2eiEoysC+eHVIFsOVLWNglojcbZtLw0KKzBm+w49PR3CjEoz7cyZB2umGbbRMrjaejCjzEiNU+NYmHEGmmI2UMegn5Jq8tQrWncL2/ILECIvxb653yK8d5ha2iuRcuRCumP4XXXPnBmoHr5ZGF3WKXjU15gyEqE6Ww+zrMpLhIVlbdItOW+Ld+feI/X1XCMlzB4xbJ36gSGvqdjg9MZJ1S07MM9ZILPC8323tL2LGye/a3xz1iXGa/yvyL/pSvKblgwbXj5rvzGl7nH3hP5QtCgZlh9aNrqSu1zCQucFxs79V7hmVdbZXpFu9K6YsZdKF+ZXzfzToYM/82g+gEAUSdcPfe0bRCDkrf95wcG1YZwOACfTiwJcF+PGHTe+Q2MQHMSAAFsYwNeBT8BrT+5HYBLeKDhTVz+4PvvBQRfg64oZfJ35I4CPwPVzEnh6zAPe25wDbmyHgRvuKjgoD4LnxneD9zPHA8jTWqWWgLMeusHXrs/Avfel4LnuYi1MvhS80Ez//TZp74e0679FROchkIr7Vf6N8osGavBwk1kP24Dnkx9mjA2C56Q3AtgOrpASeIuEFVyhnNrxQ+DhKBlcyQzgoMrAvVrdkh/Wjn0fgcrqcxAAVwFcaYzgIS69n3k6uCcdjMACMgbujeutIqfOtxZxsnUvacczcGXTF5woBBYXQmBhseFkwhML/jnj0X/LVR/+Zu9Um+1EQfKldDBswHgk7QNXwvwvbBtSVyv39vzZ59kpWzc0/lG5OfQh7z0hzDLlE4ew5tgF7tKJl6te6aBpSdRMqTc2XK6b9JavbZZLuXfsUTF6d4fhI+8Nxo+DW4wLP4mTzNJdYl9wlzg3doZYmlxrGJp7UHpk7B7x0uItmBDyqmz9IYIZxRtFh2NAQGI865yzRXh65FZ67MRTSomnRZhWe4kiBfuE0WQDK5s2SkMlIUK4+SM1/8gZzBxC1JnupH+Enc5u7XgFwYcjyBsUhoHkfnxoPh0r/G+xuIbTEB8eQ005TlrQdBTRlcEIDo3CQEY9zeusIkdLIiJCElAcFS6Ey6UQfWlw2VzUMxKM5K5hWO3R1GKxQ2bDTJKJCQYFYASCDJEJZJZkGnSYyecZFiJHmdBrSCISW8jmslF06BA1JobDPdKD4JZ47AqbBU9sOXX3t9HsZrf4Vcg51J96CO19nZRSlYTDEybBn00wjfQirDkcV7i3srfst1PDvBpIQx6ENTlwnvMobZh4LmVERLFh0wbUD4wKqTXzsK5zK76evhjh3qXYtXAn4rt66Xh7OcuoOF+4uuVbQZknKn/3Pcqycr1iSfKbQlyvSMUdx5TJTZPkoAMzlT+ZHlVr52eod6svyFczm/zJRQ1+48DTvtiRBGVfXwMsrS2G3JqrTJaiFPxFvcc3fUG1fHP2/caXBv9kfGJI8FScP8o+KPjGmlfxtJzsylLq/LG2H5o3eDK6ZSxuW2ts3X+VK6+izfas/3dv/dQzSUTh4DPgx0eu9Fx1jKYD44so9RnzFgTSSgDXOR2gx+e5dV0mcP1n4GAVAm4sjzfcGbge6kN1NoDXqrjB14Ux7Zop4AVkelpqCFp1N7gzYUCgaK0CvEA0H7zmJhhcj+8BXx+uBwfr68Dz5BGMsYsAuBljE8E9ccYYe3gct7/+fdbrTgxjLIsx9rD2uUefTa21cc0C99RXgfMz/Cr/ZvmPAmoiUrR8SSURlRLR3UT0//s7MMaOQHtgGWOTGWPnjRsP1wjOezsbXCFc4PldP4AfGGMW8LxwC7jn7ESg5SFE++wVcCBuALeCC8GLwXSw/C0CozQBHqbSWcR0j3pMO68+rF6vHo1GIFSnDwcYBa8y10PvQGBKlr5Q6TO1gQD46gvQHO3Vg8Asa93baPr5XxSoC8N7RckbXSnzN1q/zljou3PkedayO8Ty56q/et6w3iE8EddnHt4X7Ltzc77ckHmfpdneLE6zCb7kxCX+XXE7DeaCz83PRd8sfnJ4lfLXiqd8BZHP+75utSlXbl3AqtPOpXBjE5ITC1jFhE2sPN+ivFhzvfxizaNKXehOmrs5TeqNukRIsrnUgSSr2jt3t/hs9630bOMj7IC7Q5pRe7GqBnsEJTGcNc2sFw6V5WOR6SVM2ZUnDIXaIMc7WFGOGTPLKqh1sJUU6XSKjk6i6tx+ml1dAaXOTW5rOA3E9dMW/0JYpB1k9M4nFmLEdscUsgj7yeibQiN2L1X5kuFTnIAiwxTdRVEjwxCH7bAZHegwOQQ/DQuiwkiQFBADoCokMQEWwSOYVDNBMDDfUBirMifBLFUDHoZcXxMi5GT4jB5YesMoMboLo1GxEP1+MjVnIiWpFeagZDLI7RTUacX5/u20R7iKmjK2o21gENHlC2l+ehF6fOdRdcaX1D0kCym1s3GTfyMeS/gdxWYxMrg/Z1V9nZRevYyu7/mMNk9fKkS6ltL3S/ez5C6neKyziuWcWMHOqKqR8meW022W5+VVDjO+WLRVyGqtNJQOuwzhzmEp7NA6urZlEy2btU+4LPkZCulcLUbMHzF+lb/ROKVup2FQnSzsd37tK+hM9RuLb8ScsnrLnyPuFd2Lw9wrol9Wy7tutP5ZHWIb1o25t2d+YJp57BWKUed6j/uCrdub3/Pn9IpY0Lamfs3qw9t/5pF8AqdMiBr3vDME6jHGc/PrhnnbuGOOjXuvR7cGwYFJB3p9xK1u2PYjkHNWwGtURHAd9oN3hrwAHnEr17Yr4Ma6FxzoVXDvOFy7t3zwqJxNu5d+BELoY+D90j3g7Ie69IKvC/vBuR9OldOJKIyILODOQyG4g7KWiKIAQPs8+dQDtYhjMGPsGwB3ItDq9qv8G+U/CqjBQXWqxt51OgLtCf+y/EiVokUDf/3vyR89kIs+nP00IuoDB0sTOPNQMHh4SAYH0lYAf9GOiQK3cM/W3uu5q1GcTOqfCL4IHEDAErcg0PbRAL4w6L3QQICZ7AD4onOt9jqeM/xUQhQDuLc/vke6fdy9GMHBWqcTJQDvEFHmT/w2AIBrH71159Gs1KrbPK+Ix/alG24s+YfrO+l601dJFcLnzjDXg29HGxF0v7EsKd4TgRJ5SdJ55uKIPmlo2uvy8WlB3j8OPIbEPQ2GL33Xmz+IbDBM/DxEyBz8rVobbVRmBYfLffHhSv/0N9V3k9ew4gOT6YPBW6VNxi7p/C3ThBMJi1hukFVpSnJR7+xS6YWWG5SXWu9jOz394uzqC1WvY0w0xieic9ZB4dPas9lN7DGK3h3NusInIiEmS+iYXkyVx7PIbv4SWfVnIy7Ywrqyd2NL+1KEGLdQZN8qSgqLR0t2K5vTUEFhVSLBZiI5tZJ6WsIorL2HFIMEKbERSreEpEYX2YPiaDB8AFPcdeRhmeQ3+NEvOJhHdAmiykg0yKQyEEEmhamCXfYwq2phqmiAfyiUvA6R+qMY9Y+0UvaAm0osM0iSDpI85seikQqhFwXwmvbCOzSGZT3VtMV6IXWnHEBbfzeFV00lOVtAVHACmbxFNNjdRrkVZhzLzaZ0Rxxk9oVa09tCcaUr6bqI9/G05UH45w4IUX07UdFdj/Tqs+jmwQ1sU/5yih49jb5bflhN66gSD3fXIa9pljrpqEJXTPpYWhf3LFs+lq58fu5xJallg9rnS2atzgPC5BMXiuklEB+Mf1z6bM5K8QnXn3EHFPWty1p8lr4nvClDMWrRyLBhwHnQtLh9FQYL13h+2/F39bdZr5n3zZ9Pi6S33GmtS8RbQvrNj9844j4R9Iowu/QfplBhpbvcTaYdLR+++lPPosZCdj04o9+ponMFACdPshuvAx3j/p2PgB41IhCyXjnunLpRq8+Ivw2BWhIF3Fse1fazgZORnK8dawY3DCRwkNfTW93gzkAnuF67wY37UO04Dziw6rOvp4AD+/g2NJ0Epg18LTlVDoGHsssAbGKMHWaMVYGH5rdp0cbvcXIdjC4OAFu0ffaB59Z/lX+z/KcB9X+L1jN4PXilIhHR1cSnxQAAiGiLxmf7Y1WK1xJRLREdAmcF2qflqB8AsISIjoIDpT6FJwMcKMu1Vxk8n1wNbnnWgLdqEbjS6OQk67TjvQjkkjvAw9cA74UeX2GtU4kuRsCqfxocvO3glnM6AmF2fYylDzw/BZxceQptXxdO9iKAQHEZwBeR2HHH9YEvXOOL1awAan7Mqj5Vvqle+tqKg9t8B9RrrMNxW+UH1Ajljtctlind1ymHc9f6fMpW89LI2ZIaN8G7L/EzJXjeDtNDQQ+YvitaqD5b+bTn7LBnfK+P2NRbP54gNqXcbvQYjprmx51mOBB33CjM+8b4sPSAIXxfj+HP0u/ETUMinVe4XK2JS1LmRKSw8sR6qWtmi/B63dXy3zvvEb7zjIgFVWuV0eBhConPYr2ztuLVjnXsieGHaKDMxIaDzhYmRqagPe9rvNF/Od3oewaZ+5JoJMiAgVgFX0XPoBs71yPiSAjcdhE98e340ncaRRm2Inh0GYsMicLhhCCcO/gtzB0TERscjxMxflo2fBDKWC6CLQ4qd8SRUW2GQU6AW/LTiM8Mo+xiKhGRQQYYgTGFFFVBkOKCTbVAFmXB5BMpxD7KOiIcELwyeTtT0RgahZ40Dw0MtsHhTENh5CR0ZQ/T2NAQTHX5MKd5YQ2PIouvC0E9AlszWEhvBl2P+tkNJIwIiHMm4QrXFjwdcTv5ZgwLUf01QkdnNaKPzMJp2Xvwue8uqlnWjMTuCqGio5KlVJ4r3D72trpx2lkUM7SUtp5VoWa0FYslfe1CbkuGElGcyn6X8Lx478S7pdjeFVR5TjdT3H9VHO4MeX/bLv+ctsmyun+F70/eR/3hC8b8q8JelWd1zCHT4hHD5/mfmadVfyH5aYH6fesWT06PiJSqa8x0KFl8TrnTs2juYfbitHWWC7x/k29xJvgWZgxY772uV/Z6/iJPO/5N1d0ffrjrZx7FJdrrqcY5aTqh6934ITvj6zcWIJBWGg/kyQhUf+vbXOOO12tJ3gQ34PUZ83kItEcOgxvMeurrZnAjXGc7iwFfLzoRoCotBffAN2n7dYLXs9wH4AhjLI4xFgLgFgCljDG9yt2rha3f0+7jVBKnVsbYEsZYJmPsEX0jY2yj5hhNZoxNZ4wdPPVYxlgHY2yWtk8eY2w9fpV/u/zHAjUAMMYawBUi6md2HV+l2AAOyHPA+w2zx+23D3zKyzTwULVefT0JPA/kAs/3GMFBNgtcKaaBg7EfnIxgP3j/Yju4QukFKw+AV37rypoNXtihh7C3IcAjrANqAXgeSdL+0nHyXFuALyJRCHjh4xebPm1ffSLPqaP5xtON6qIvHqfSCBICo/7+qbTevPjQ4oi/F64LDTUs/cgkXrF3sfvolHuN7cYSQ55F9kxNOkfdGnbYYpr1d2H/xGzvgz2PyKl7aqVv/debN8bVSkHfOdTTai/3l6ZN8yYaWvzJCYuU4pTNbGBGL3uk5z71wuKv1OWhz8mVFTZ5duPVclOYH3NjZorFiUVS83Q3/nH8QuXtvrvFzV63sKDyPGUgeFiIi5tGfdM/Y8+N3ir8pe0JHOzxCXblKkp1SKwupUR4N3gN7mx8izU3yxhxLKHUyEyhd/JRYbjKgVbhuGBSV1JSWCK1ZLVTfn0tTHUejJhFYSCql/aPTaUhcyUzyRPJZWdUYs6GT6ohs5xJo2Y/WhCNAVMvGfyAz6xi1GsRQsY8kEUGkmRBz1H7mUzBioskZhNU6oVFNrIIw4gQIocSM0jMPGyjhLAekq2RMMJIlp5wZEU1CWGUBKIOBA0KdIa7ELuFtehI2kfOoT4EVRcgK7MBEd7pGLBtprqBdgqvWIpVad/jgPc3dKjgKLMOm5i1fVTIKreQdbpbbR+5lHadXqEm9fQI1R1HWXz5BeLdvlfZhmmrhZiBZbT17Fo5o3UnlQ2PSZmtwcxYtEB50PEE2zB9tVjWe5MhdtaI4XDCW1JmtyIcGGyluA63GHzkOmF17V7pxonvGJ+Zep3xrcH7pD9IY+yvV3b67N2PeTMHQlHlsVoqW7YYzuyb6xs9dK08u+qE+ZnguyTbYsF9bfKD0kNDjxn/3s7c0vxh6c4bnC/83HMITioEBHRlfCeEPk8aOHn9+HDce73HWRddb2zgOqIXexG4sS6A65JOUmQ+5Rx6YaduYCcjUBQqgq8zReAOgl7gpXvOC3GyzhN4bniNdu0UItILSK8ALxw7Ve7H/5yUd5IQ0R0ae9mv8v+Q/EcD9f8HGV+lOAvAbsZYvzZ39ZNx+yUA+E7rnf4dgElEdCO48t6v7RMNruCzGWMCeJ65B8DLCHjTx8F7rD9CgLXMCF4l/jdwgwAIWOsAB/NcBDxvEVyh54EbA7pX3AqumF7w/z/dW1dxcrhLXxwc2rV1AoYfI3fXmc/0IrguBPLTHQgAtwf/fAzoSbKnO/j5BzekuJszHjcfj7X6g9V9/hWJl1iORzCqTN/gsc85iv8yPmMuPDCFnjr+nO/q0Cd8f4JduHN9lGkw9o+mVmuduDAsi7pigpX+qW/IW7Ony++UX+J/ufZxeSj6KyViawgLVe8QBqz10sz4xdKR5G1UOdmufHFshfLO0F3ipx5ZWFJ+jtIbPCqkx84SuqdsVJ/BbeLvjr/BdrBucXLzharF2iu0J3joSHaQmnSsg06Yyymt6zzE20XmTNuP9b6LcJX8Ck08lA7Y/ehMaMBm7xnINmymyJ7TKCU4DkPp1Uhy9iC8zkMeM4Mc3UqNnfEQvN0kQ4Y/yIWuoTCyuQbJLyhkCBoWhl0O2F1+ItFMTPKCGIgRSFZlFiS70CNGkMi6IPkFSvR0wKFEwic0CXaPAdn+RrL50+AVjpE4pmDBUDkVGs/ASPh+ah5qp9D6HOpKD4MlNggOdxeZ+9w4ra2SXou7BP48L0UMdpK/p1PIrLSgfUoUsvw5OBHzKfWN2SijJQ1nNx0RivMnI2lkHr5dUIjoAQFN7UdY5LGLhN+rLyjvT1sjxPQvE7euaVTSWzZTrcsgxbb7BEPRecqD6uPy8XnZyjOuR+miCJfwwZJdhsl1ewwtvlhDR2uhYUbjWoO1OE74s+0e1rkwST7T8Lr3io40ZfT0EXHTjC3m6RUfiKK0wreta4cvqKPdUOBca3IWrvLe2f039e7UFyzNi7OUJUEv+7f1/rbw8LrK0p96/ujkUZbjo0huBDgF9FD1eI/7Au1V15XxESpV0xEJHDQnjfts6rhrtWnn9ICHv/UhH1EI0AJbEYia6R0bseBe/HTwdJoJAaDuGPdel2QAhdr4yHXgAzLKtfO9dsrvIYK3Tp1Ulc0Ye5cxduu4TXfgZ8D8V/nfl/9ooCaiNPAHvBscWMZ/n5PI8vUqxZ+RlwC8rPVO3wDAzBh7TSs226btE6pd52Miqgf3uj3ghAYx4DnsmeDWeza4xewAV/xw8DxVp3aupeD5Jxlc8U3gXvg8cGvdD67ko9prJ4BvwHPcumerV4AO4uTRez7wIhI9zG5GwLMe/1tICEzQcmifT9G+Y5N2DnHcOa4gom34GXnjycrGI5NWfer3fGI6LWKmGBY/27Ml7Achfu560+a0ZcpjHff5MvZWiTvl681fJlRRX1Gw/8o9i31HJ16qGpW94sKEc4y7IitM9rkfGx8P/p1Uvy9e+mroVsP7kU7D6o1Rhv6YOwxMKpUmJSwVytO+YIU56fL2I3PZO667pA+9TFhatlrpCB6liXFzBOfET5QXbNcJ55d+h9LgUpxxYAHnUZNQAAAgAElEQVQGHcNkjkllw9NKqLBqFs23vYm5u7Jo2OGn0RgLFWdEstOqi6hmcBRu6wLEhCXBOaEbE+sbMdrholFTKIZDBNoRNBNLvV+TozcfCY4YDMY305T+eoqoF5hgtQtSdD2Jg0B4l8yY0USioxdWjwfGMZAkmRlEL5EKUghMYX44FC86xHAYWQeNyB5K8fRShTELEh1Hv3eUcoZ62XfW+YIvvIG1jXQIttZM1MXEYyDDAIdHosieCJxh2C1Uy6vQmrAXrcPDFFK3CKcn7KY21xpWNnEvjYxZWJozm64c3cSeTLgJOUlE1uFNrGKgjaXWL6dbXO/ilZxLxeVyjLon72vRMRrFutuPUXDJhcI99Kzy7tTzhOi+04Xvzm2TU5s3MKc3QjS1tRpsh6+iuwdeVozzmf9KekG+yyfIr17cpGTUvaqobI5c2Pqlf3H3dN/wwfN99w08LS+ZXYTbMu81/NB3m+leY7/02DW9/uDOP/myekSxRU237HV+qJ4+mOENrrhaUoqTDS8pt3hOyz/o2bXsjOd+7vlDoL4CCBizQCBcrc+RJvx4R4PeYqUbvz7tTx8Fq+9zaqsjA5825QIPe78ErjcHwI1sL7ie6YZ4Hzj4J4ODs4pASHw/eEV2LjhQhzHGntHC2CKAY4yx14joCwBPgRvkLzHGrtFmF4yCOyjbwYlWnoFWTEZEZxDRASIqIaJPiMhORL8FX692EtFOIrqGiP6b8IiIriOiv/7or/2r/F+V/1ig1sjpXwMHVr0qeSoRCcSnyMz6J4cWA1hERKHERzieP+6zf2W+6iRwZU0EB0sFHIDvAjcYjOBgXAje7rUFHLyHwcNgPdofwBmPIrTPrQjQD36DwKxoEYEcWSQ46YAZJ3MPGxEY3KEvKGbtPvTZt6S9AicvPgRuxZ8a4iPwYfL6XG6dwtQAYCER3flPfp//Fv/Y1y/PS7qkc1vwCdPApPdkcWazfDv+Zi4rTBGfqHnBd1fQn/y32+zSLW/ZTBbD74TjMSZ5gnHQl5i4yF/4f9h77/A4ymt//HPemW3a1ar36l7kKtwbroCpNr0lBAhJICShE1qooYROIGCq6RBMN9gUYxsX3KtsS66yrb6qq+07M+f3xzuTXSsG8vvem1zuc32eR492p+1oNec97XM+p+hTto/ZRn+MPagWrTxom69cY7vfSepV75Qpu/tepnipioqLJhp7B7ytLew7QduybqAyP36d7Y2oECduOVWvTw9hZOFkdW/fj/jlvHMwdMMu4oxPjZM/76sczMkxBhWMEl3DPuJnuq6gP3ffj8gWB5pzptCA7EEIDPmGl+6biFLPhxi5Yxy53RFqLN6Bj6In02RaIMr2j0ROaipi5Wu4+mBvOuw4TIIGUNyjYn3aYB4fXUVKaLDId2VxS3qERoerYWtzCY8rgwx3C/LinUINCqg2J7ESBZjJEKC4rhFpDmpSM6ClxNAd7YQr6MVWZ18K5YXRGWwB+fqL9qxUNPVShDvqQIovDxVZu1EY7EcRrEBzVzPKDqZgVekwcpTbKSvoA7W1YeSBTnzVf7wYnO5CSvci2tW2B56qE8W5xR+LF4xrade0Fi7z1ao1TRs5fdscXON9Btfm3yZOTVF4V94bgqK9jVBjtXBuOAu32h4yXh5+tpLTOkv56sxmreTgS0ar3puCDdvVvO2X2C46+KkYM76K56Y/pV/SUqx/dn6HpnQ9pBVEBmnLWzcafZp18m69XDlux0HHrQUP2NdNGC/m6M/G72z0Rg+dHMSCUV86R297XrjU0yLL2jYbnfXrnae1n8CH1/wiNqpq/7tN00a0fN8zR0RZZt8vkHAwLQcV5u9kNDcnvY8knaOY+pMcdR9CYnCHhf1IjrYBqY+XQuqzH1LnApDrUQkStKIWytxq26yDbNHym/exFVIvreNuBxAnIgtV/SoSafrLTO7uUQB+b7akAUklP3OEpfUdZZvXm8nMlZCdKNcx81OQgcI0Zp4GWf8+jYislPulkJieY/Iflv9thtpCaO9AYqiFBX5YBYnG3AnZLrXpaBdg5nrIlo115jm1SBiwu/DD81VXQHq2ArIOlAmZLk+HjLRjkG0cxZA17JPNHw+kMTfMfRaZSATSu07DkSm2dCTaHGrNfe+a+60xfNaUL7e53QnprVvRsZ50vTTzfTK7GOPISWE9nwXdvD/rGlZLmTXn+pWjfD9HyPXvLgx9nb3ksX4T3nO8kH8JHq27NtZ3RRWt1K9wLC/egjV7MmLXfzhQ3zb0Rpsf3zhm5k5SDuemGE2DX41XD8mMPdRwY3zO+kXa1d77jBcDXv2KxZXG9n6z9RJbfdxVNERvGTJfe714Dtd+l6u8aFyvzA/b6eRNs7WDGVEeUzBF3V62iD8qn2w41gaViWnP88hF2aK2eAZGZvXD7vKv8aL3Qrq0+n18QX6RFzofxSkadhdtFW+654qbm1+g2E6FW9L7IiOrHHX9uqjX7nocCPoRcVbAlZZJ2wuz6FzfEuTuUDjojFF3Zpuo9veiRk8dUvRBZDiFqPaUcUV0FxlGb86wudnndIiyeDNz1EGqsAFKlASDDAHorBHHXWhV0iiSZiAS6yajK580j0BzgUopcQeJ9hwuzm6i/FguDGpASlDHxM6tyjvu06lxQAOiIaa0uiGYmr0GXcHjcaBwGTWEopR9cALO9X6EN/lX2DypDhkBF1y+TpTttEMbaePMrkn01bh17A3lItZ0QDg2jjcu7v2euNZxrzG6LCICxjyE4n2hNNUpYv3pxu2uB/ilYecoWS0nqsvPatOLDj2rB42hOFy/Sum/53zbuJ17bRcNXWD7Te87lLymWYo+NaBuKHzFVlHns1VHU2y++u8c4+vm2ELrhuNRuiaePTkcPSvvIRxqvsh5vatNvf2XHXp6493xgU1BtV0ZZ190aH58WJvz4NyGS/8VsFLP1G1yapsgo8zknuj+kLppR6IOrJvPuRX5EiQ+xDLcGo7M2iW3Q1q8+imQ+mq1SGpI1Let9q488zPzIA2mE9JBr4TMhiXraAOA880AYw4SZbvfm0DZNZDOgNWdkVzyS5ZxkEHEKtOpuQRHQcabFMvfADiViAYCsDHz9p7HHZN/v/yvMtTMrFjtWaaX+AgzG+Y+ZuaLmHkgM89l5qnmKMqjjal8i5n7QQK1MiEVBMz8MTP3NhGONzLzVAAgojkmBeE0yAc3AqkUNZA84AFIYz8esm1sAqRCfgI5nN2KdB2Qke9l5n30h1TgpTgSmb0LCaBKGqQiX2IeG0SizxlI1JQtIItFdnIYEqVupdmTF6ueZYCe1IgWStWZtM3KArggF6CZ+BfkphufXHx97InlB1Zk2e7Z83TsntQ79cuyUu0Xz7fbBrdfamzpNyGWqq80ji85T12cscWZNfY123MFv6CPt5xgPLLnES0/76349p1psZO3nqJVlfaLD3FD68rL1SMj5+t/zfmV6FrlUF+gG22vRJx02sZZ+v4sxoS8Scr6oqVYO6DMqFuXK65xPEDxtR5uz71U9HbFjar8fWJDvwJ2bgwJLWMJn/TtEOpM6UAsO5tbKjqAbYwa704q951CBSlE9cUb8FHkFMzFmxi4tRzkisCXW4sVkbHItX+HTP84lHtywUVbKNbkEEpHECHVYL8TfJAKhd/eAqfei1SFRLMjncvijaQjXTiEAkOJE4FJJ5BmxMDxFARtLgp5QXbdxnF/JmWmd1EKeVghoowIiUHaPg4aAxG2rafaYBM56gZyoDgFngw3PNFWqF3dqGyopbfyZ0P0Y+T4Wyja1kCFu1OpdUgmRkcLyZfyPh0OgQbUj8bPut+jZ/pcKE5WHWh2vcGd8Xzq3exFwTY3ho2soceit8ExNqh4W+cZvnixyGruVrR1s4073A/gpWHniPTmE5RVczuMnPondQNjjB11X2L04dNE/hZFva7kKdtzwy60LW+7Uj2lqMv28ow1thE7P7QFlYm06vB7xknt42LNay6K/bppPn4+8B3bB6NOtf0s/DjmNRiRbWdE+L3RS51jNj9JabbTwxuD3Q8VPzj5aKx6iQeZuQ3Smf4+0SDLVcmUv8k835ZYw22s9Lb1Y3EUWNkua3sy9qMJUgetzJUGGUS0I4EtsXqtF0BG6jWQaWmLs6GemQtMFLc1VvcUyPnVMwFsY+Zms7NlJoDxJlh2MxIOxPeV/AjAV0lkJoOZ+fLv+b5ehATAXop/wTk/Jv8e+V9lqP8b5S7Tk6yCVKCPfuT4CyABYMdBRs7JCj0C0nCmAGhm5i5Ihas2t1m9mBbRQBiSIYghU+VLkCBFsdjE+kCmrAEJQIlCZgCARJtIF+QC8XPzB5ALw0TIKL0U0hGw+LuTEdw9Ud4WEtxabLrN+0xOlytIDO0g/P9QWn1l8L6l+tWh7YXr+c22zNi9r+Ziz6C77Yed1TQsRdWKiibHv8ldhPxxy5Ub1EdsbSuc9kVdv1c/LaqmXp+5URb8De/NDBsT03txTY5OjtFvKA+k3mSjVRH1b7ablBcjKThj3TR9b7ZNn5Q7TnyXv0Y5NETwiq1j+CnjNmVVvQtpuFw41T3UlutBfESV+Kp6Cq5V/kKF33pxKH8chuUMFd0DF9Jr7efjOu0p6rcyFU1eO2xZhWjsE0LB7hbayl1kOGdQeVqZCPeqFlTLok7vpLjai9idgu1ZpcaZ/mVG5j6H0ByGMLIaqak9h9tcnaQaXhGxg32OLKQZ7QROYwepiAoBhQ02BFg34sRxF9ntcaPDaxMOwy5ccZuRntItcsLpShz7DS0a54H+w+ID91TR2jcEJaqyp60EIzJ2QgkORZv7W7E/4CO1dgqNKt8uUvyj6EDeUjSFgZLGSlyE9+gB9+/QPSqMYt9OqvFtIfuO2fhZ/rv0J9strFaGRX7DAmz3t4iRTWNpRu1mCo9JNb7rvJy2ndzF5Qdf59qoV+nVIhDZMN241fsAvTD0PMXTcpKyYY7fSG96VLNhgr6ubqExpWkm84Y+dHfaXbRy7ARxR/BeupP99ODF9Tx458OaWzkh/mXT51pFm4Ozd/xczdvO9gdTbxKBqfnxae6nNU/jLPV3Hp/t5l/5de6+7/0/zL9px489a0R0ChLEPZbEkKhDW7wCbUjUii1pSHodQsIoWx0XNkhSDyChLxagswuJNPVwJLi/45C61wmZVXMikXmzZkN3Q+JZboZcizpxZPZLfiDzPshM34NIpL3TAHQwc8iMenv+7UeTNQAmWihxInITUX9zXzcSHOdg5rWQUfqFOBIRf0z+g/J/0lAz8w2mJzmQmX9v1riPKibzziRIIpEhAIZBKttKyHr1zZDGkAGUEFEIwPnmMZ9ARsIEGUVbbSH5SFAYDoesX/VBwgOPQhpkDVKpvUjU3GOQaX0L+HU/EqmudiSiZQtUZl3zaP/r5L87eVqQxS3MSCwY2UjM2wYADxF1ENFtRPTHo1z7H1L74Cm+XxXZnpr6vl2cuu2E+Pphl3I8+qFtdsHp6r4shQ/1e0cLjfBrt3Q/yKUr9qqfit/abso1bJe/6rIHcm9RfbbNyvS8qerqzDo1c8x76p32u22pq3zKk/ZbxAthD+aumaLvzvPok7OPE6tyNyvBEU14e8+ZPL/7VvGKodKY/acb3fY9VJBfCR7+MZ7yX41HfA9jcbcKp3oxCp0hVOXswaKCKTipZoX4Ug3ARWdRP086NZesxgeR0+lS7VUMWp9JfkcHGtLC+No7EVd0L0DhNrcIOAKizesXW1Eh8sQ24Q4P5nxXFovsGgQ7XIq9Oyyiim6EbaB2JV1ERJDsRhrbhEJxIYRgHQaBNNaI4ynC4YiRKlRWYKOUOIlirVGPcyE0qlYaI+1CtPbiaLbdoEw73DGNvAFdjG3fIl7xnqHUDw9TRsQrCjptmNGxip7OOh+xCo3yu5qpo20/XDX9KbuiCxkdY/DtiI1ki5Ugv1VH/i4HUkdGcLjzLFo0u9Ho3dJEG5tWG6X7zlCu6n4BKyvHUnrLNOX9M33GgP0LaUcorgzzZemh9RONW9IfpBeHnKe4mk9Sqk4LsKvtUd3DE/QV9Z9oM30T9M71k4wHbX80mieX6mfpT2mPterxp38Rirt9D8TLAyW8OeBXOxo32I5vOk1tWDPVeCR6XXz06J14ctAl9msC9yvPNWo1T8xVnvmhZwyANW/6cRzphPqRSGknP+8FPd4bOLJNS0GinctCiBNkLzJwJP+3E9KBbzav2YrEsA4rMk922rsgnWhrbO6fITNwCyGpPjNwZAdHsrwNadQtEpPFAFQi2gVpwH+M9xzM7IOMkt82iUq+Q6JN9XkAi4loadIpf4dEl3fgmPyPyP8pQ20alR3mOLYtRDT2KMcEemw6AzLqvR3SWFngKovoPwCZFrbaLXZDKm9vyEHwFpF9NiRPrwGpmBZgKxdSSS0Ft2rJNkjFt1JrFg2hCqmcVqSbC9nyBSQMqQVysSZjWeda8n1DOZKpRSnpx5LkYQYw73E6gGJKjAc9qnz9612fBnOuWVWT79GzjM361JKL6BPvZnv26FeVz8qm6s8evCI+e+OX2sPu2/l6V5q4/dUMpWbQLWpI/0qdUTjXviRzi5I77jP1Vjyg5q06KB513k7Ph1Nx9ncTjJqCbGNCZgWtyqpWlMod9LeGXxlPNzzAz3gjynnLhuNghs6VecfTwd4L+TnP5eKEHcvp68xDdNL649DlPERqdhl46BbatKsCY93v8vHLCtDq7kI0M5MaemuUUdNBq11t5BCnYIC3EEb5t7S1bjA6vNXIDk8yyt3ZTEUb+UB9EdV6WmCjwUqawyOavDaqDNUYnmZFD6sxitg04Y+5KKYGDZW9sAtViQoBlQ0YBBATjJiTHI4YeTWbAUTgigtRHGlQ1tsHcSA7ZESiUaCttyjJbVTL/XkianxHh4NNUOoHsb1UMwZraYaIruQD3bWgfWNQ1q8J5Z0DUJu9BK1RJ/VrGYRzQx/QI3mXYFRWnN0dC1Dlb8bAhkm4xP82Fgw8UcztzsQ3w76ltFgfbmraCLF9Lt/keJifHnARzW0txitnHOLBBzeIDZ31YnxrHz2yYTTflPkX8XzF+araPFvZPzsA7n7MyNDH6N80fqZNbx+mNa05Xftz7DYtZZLQTnT+VbuyPt/YeWoYW/LeUoYeqLK10Qj1u0N/x+n+CXrdup/rpx1aQjcUPGrbP2lwZJZ46k/bL9nes6f/H0JEI4goDOnc9saRRs4LGdWqPZ7l9h7vBRKdE0AC2GnJQST0E0jUmJH0vhgyS7YOciLfd0iguBdA4lq2Qup7DDKCfxaSo2ENMzshJ1i9aFIUJ/+NFlHJE8zsNDN3gEyZ/4yZBwHI/aGSn7nPKvN9w8yjTaKSYcz8ibn9r5DBiEXXfB6kUX8Bx+R/TP7PGGoiGg9JGl/JchzbTCSYx35ILoCk3auFjJ5fgVTwv5n734BMDX2HhGGzPM9HYNa/AYxi5p8jQSU4HVJZWyDpRa2WDotiEJD1aId5TlfS9qvMa+iQoLrfmds183qHkUCKWwuPhTYFEmM7LU5xmPdtDZe3tlmThJIl2ci/AYlMnYZ/QZrw9X0jPXkt+YXjtcVZX6Lv+IXq7Sn3KWs3DKG79/9Nn5nxgvFMKMu48f1y3jz0KqLYFzSl5FxlceYqkTt6uXpL/EGl93c19FDKnTQv5MV5q8cZNUUlxtj0cl6XWSe8o1cqD3fcgOv3zDc+za2lyz8ooJrS0TwmcxDW5a4TG3r3QnQDaGLq6zx1URr2F45EZfYoaum9GPOMX+IO3zza0GajYMaZVJFaQm2ly+n98Fz8PvYS+q1Ngc8dRSjNQzUFuTyucSt8HTqCrmI43BnUmKNieHsNq03goB2630XGHncfnhDZRik+mwKbUCi1HV1BrxG2hSGQJohAmlAgDJ10BSAo0OMOcjpjiifuEAb7jJgWM/IjftrgGKh0FGuKR3MjI2I3Buu79R000vDlNyAUY05t60PHpW6j/bHxtLfXAcRjqSjtKOFTY4voEfel1DEiTgUdzahv20WoHotR/beJ74Ln0dLpLSj2CzrYspGMqpPosuzXcI37VkzNjpAefgndRj/Kb42KyKYJ+HX+i+KqnNv4mgDx69O3U/+mFrGybSOmtA3j2MahuDH7EfH84PNVo+VkpWVmiMLxpygvPoS/af7GmNRZoreuO1+/qfNRY9jYffzzvLsotXG6MrJfp/rSjC3qcdtfFuQ6nRfVvakd15nGebvPVY3NhcozuPKvh+48qeZHHq2NSc9wT9Yx4Ei6XevZTh64kcwvkDxAw590TBmks51MO+pN2m99RgCSgexRSIZByyG/GtLgWcA1JxKMaBMBjCGiKGT9fAERVRDRfCJ6jojWAvgLER2fRHW8mYj+kaIGAGae8M9fzdHFMvzfIyPN31Mhg42+zPxjnOrH5N8oP1lDfbTol4g+NF/vJaKupId2KRE9lHRuGRHtJ6J0IlpGRKMgU12tZn/hVEgv9nPz/BjJEW0AIIhomXmdxyBR25MhafoehkxlMxKAjbuZOQpZGyJIQNmrSKSlh0Mq5mpTEVVIBX8CkhYwA8CVkI6DZZBVSGPrN7fZIBeWGBJDA3TzfSmk02DRFtogKU+t2pqVAk+uxVmoWFuP7RZvcbIn7kh6bfWeWovaFUiwpZ1BRPPxA3L9O++FOjO9d+8p+zDirqzBtdpTIvZt1LYocL3YXbAOu2rStItXjtI2D5preLRVPKp4Di3JWkKZozeK2yL3U8WabXR3yj30XDgdF6waZewq7qtXpuYYWzI7KWvU58o9kTvotO1foitvOU7/IFXs7nMR9XKEeVtWK9Hw3fTZ3pn8lH4PttWlIJzxCyqwddC2zEO0s1ceebb56WDWNszYMJCCtgNoy3CioZzgqfZjVXoL5URPomKng3w527EkdjzN1ReK/ttTRdDerjR6wrQ2pVI5I7xMyd1nV8NKUPG7wmotitV0Oiyc0WKk21J0eJqMQMjDITUiiN2KQQbiisoKG6wTEUGwMFQ4bHFyx51CRwv5tRBzINvQUm2G8Njg1AyREjaUQd171U/dk5TWfrqSHvUo2UGI0Z1b6M2M2aT10Si7u0ME/PXkqi2AfaCB4zqKcCjjK3Rq6RjU3otOaVvCn/aehjNjDmpM+ZBDejn6tqdSVrWLika00oLAr6hqVoj6HHgfO4LdNKZ9AKdWpdOsim/FL2z3G1cpIVo0fLlS3uWl5U1fG1Pbxxjapn50be6TyvODLlCjvpNF8Pgg+ZR5KAmW4tu2LRjSkYLYlotxdv1ndMagxfT4gEuVTzqvtN2stil3XuzDsC336uniRH11RzWHmquUqS0zl5128tbXfuiZSnourWdd4PsJO5K7JWJJ26+CNNY5SdsIRxrznox+QCK9ndz61QsSn2KtrRYgzQOJJWkx70+FdKQfhzTqbZAgtDbIDN4WyHnQl5jHPw+Jc7nFvIYTcg35R1YgORtIRDcT0XaSw4seNLctI6IniGgDgD8Q0WlEtNY0+l8TUR7JIRxvQHJBLIPMAJC5Tr5p1rM/M69bZUbcx+TfLD9JQ/190a+J5h4B4JcAVnBijvTJAOaQHHYOSD7cO1iOq7TkS8ga8m5I9p0dSec3QEa0PeU8SIX+hJkVSKaxDiSGaRAkOcBWJL7LHZBkKTpkrTcFCV7giyANsA5ZrwpBKnI5pOKWQraM7YBMP1tAFSs6sKgJ6yEXg8OQ3rtF2uBHAlUKSIXvRCJisKKJOiTS3AYSKXIVR4LOkulIrXQ4J/1YSFk7ZIngTJITzr6XZvSM+y7ZUd/PM+++zjuM4pW7xTJxpbi1KCqGf+ZEZcNco6p8KOfRbqNf0SxekfcFOyt3487uu1G5bgNu89zPz4cz+OJvR+q7SocYQ9xO3pOpI+u4D8RddLcYtmELTUh/zchb6uKWot+RC1uh5xSxd/hn9HjgGtxR9zye9Rhiys6J6FKrkZ4zmJxDluL9htNxt/4YO7Y6qL5wJoalV6C77Bv6e/hsuin6AuVtsqEpLROZ6eXg8j1o3+8RW9ObkGpM5TJXpqHnb+bdLX2MiLtWz4hU6DlOj8FZe/SGtjzdl9JuuLiXkaF6SLh9IhhyqmGhKYCAIQQ0UiGs1DcUqIZgpxqFW3MoGlrULi2oGt0FIi29G4XhFMMw9upt0Xad2gs15AqjzHDpaqzKaAg26Fw/kDPKAxjZlUt+5Ws6GOqmrOZKcar9czxh/wUdHhWjwvYm7GvbQvGa6TS7cAkeMX5L9eMjorx+GW3uqEL/huNxif9NrBo6BhN9ffD6KXXUq6Ud3zV/i1FN02hC7XbKHBPCTdG7cEqOn3Zlv0e5WgWvqP+Mp7VNATYX0+/ynqZ5A89XAy2nCBoXEAdSX6NenSm03l9Hua1+Sq8+Vwzbc0j9bdFz6leVM8Q1wXvopc52/OnXMSOr8QGjd4dD1BvFDcsOvnjb9z1H/3hAEwxklkHUIY3Loh7PMUzdsAx0ctvTfZBOq/Wsaz1+A7ILgyFT5t3mvt5IROnWuQchx2oCiTYtK8onJMCgzZDGdqR5T6mQYLNUSJ2tR6Jr4++QRnoVZEYvDtld8gGOTM9b38lsSH0cayLB/5K0287Mo5j5URyFMpnlDIXk9fUcJIYhXQTgJAANZtfNEBwba/kfkZ+koUZS9AsAzNzKzA3fdzAzhyHRmM8Q0ckAUpn5zR7HBCBR27+CVITKH6qrElEfyPqvVWcCZHT8EY5sj7oPwG+QoP4sgiQHWQ9p3BqQoAz8O6THLSABajD3fYWEAT8XMs02AFKJU5BYaN40zy0095ebn6lD1r08kPUx696Oh6xbW8xn1v+7CIlI2g+5uFip8eTIIZmFyUrBAwkDnYwUh3mvK83v+nvlnukvvj1j07KFb7huwkX56cp1LyuCvX/A/kyN+9mjRlb+ccamwoWGPqyFH+i8FeM3fMfXex7C86EM/tnyYbyj15CC48EAACAASURBVHHcz6lzc5abPSPfxZ+dt4nsNXV0nfsRbDuQinS6DBFehQH5x1N730/wVMpvMWzLdrTlrMWFn6RjX+FAGpM1FrsLl9Jrnot49t7l4r20IAY3TBWgGj7s1VBfZidXdQDrM+vRt3k8uRQf9qU24ivvNHFpx6eIH1K5IzUfXk+B0PKahd4EZY8joEAdquY7s1Ula7/S1eZWmxwhFaLE5ralqLozqLiiEaFGDOiC2RDC0ITCNuhkCNNQM7HbCBkB8rKmdlFQiwiju0DJSutUssPptiiq1aZYp8q+gbaS3EY1N1CgdDi2KM3RsJLaOkiMc27AFziBt1UGOSOeS5n+OErru6m5bz5O6Eqnes+XCOj5GNxVJMY2bseBit40qa2EF4/aSenxvtTmq0Ko6kRckf4SXZt+PV2lRbGp9EtKM4ZjV+NS5Ow/g67ufhZNY0vwWvfvKHtoQMQiz8EjJvHq+o94Sus0OLZlKVflzxPzBpwvOn2nUmplgLbnLaB+LSHaGdYFWvaJ/ofmCM/2FOWOtHtoz4QhdHL8r/xyfcT44FwN1VnvRyZvfOPm699d+IPPER1JE5qMqRiCI9sHLf2x4+ggLXuPZ9kq9ySvj5YeZkIa02SQZnKtuxcSeA/rukBiDVEhU/WdkJ0eN5jH2ZHIknVC6ng/83M7AZQz84Pm6ypIo70PUn8/IaIaSJ6JFyGN6SvMHAIAZm5Pur93k15blMk+SJzLmeaamDywp6dshxyL+RARTU6qlR+Tf6P8VA31P6JfIvobER3/YyewnIfaAZl2vup7jtFNoMV8SKV40mzTKoBUsGSpgDS4a2AynkE+wDMhU1gE6THfi4RXKyBRoX8160UaZPtEC2SK22+eE4VUwL6QBnM6pPEMA9gDmf5iyJr4Y0gsBNdAKnw6Er2cQSTm7dogFTyEI4FfdvN7saQnuUpvJCISq3XLQqdaBtyKLqx9YSSQsH4kyCHGE9H6H4qqAeA1+0P33OTI3vzgPAftGXinaBYbaFRaL4rnFvGe0o+5fbCBx1qv5ambvuXfeh/FC+FMXLJsCKp6T+AytZMj2fmgivfoKe/VpK2O4Dnb7Xgp6qUpu6ehwVVHEwpm0/rcZVhXOog6NjjoBtdjhC0uaiy+HHmKj6rSfRwe0IF92wsx1/U6jVvixMG8ARieNRrR3kvEu+FzcUf4BYhqOzVnj8CA9Aqy91ohNjUMwwDnKh62M4NCokk0uKK0wTsSc7qXGY7DquF3Cl1zOvUmT4bRP1RrwE9GxKYYmk3R2xzpelm8SVeCQo8rzLoAx4UCYRjQBUAQUFnAYwS4UWTqgVTWFcOhp2gOowDNxmGUGW1ZQYN1F6eF0/TBXK1/o44zDvaP614tB3khFZWd28SirImir8cgb8dq3uWvAQ5OxszMZfQcLkb1+CgVtTWhum09jL2zcGHaO7jF9XsxPC/MXt/raIqnYWRXkUircaHf8DrcE7uRMgaHkNH8HIVFJQlfHTq3zMXt4l6sHD4eze2nYtuJUeQefhyKbSY21i+k8S0ncOqOFHFF0ctiXv8LhK/1NFFY0S2+K18kBtYdEgfimaKlcb0Y0zybApsGiL84rufAlAIcT8/givocvdewrodHbluz54eeH5PXwMA/038KyKg3OWK2jHAMR3JdW1iSF81n3ZqMZ5WAmpOOLYPUqfcgDewWJMCePkh8h2WUNchsVhCJrNQBc/9GJEpWdgBzkWjt+hByrXgM0sFfDMnz/x0ksrsPZJAwDzIQGAvpnN/DzAPM72Jxj7+9Zz06eTb3XyFnFNjNv/kgZB09G98jzLwbkoxlO4D7iOhP33fsMfnvk5+koe4R/foAvPtjqGJTngGwnpn/CXxCRAPoyHnKDQBeN1PfK5B4OHt63G2QJAK3Q7ZbvQipIAzpWX8BiZK06mOnAPgryRGaFt/wbiTScvdCGtgW87ot5nEapDHvC7kAtEPWxR9Dwhv/GtIodiJB6uDFkXXmEebfkPy/VSDT+NGk9zDv6SkkIucIjgTmZCPB1KQmnWdFLpZxt0hZ2Py+fo8jwWv/LHd1xe99ma/bOvzm+u7oRzwjdyYOZDDa+36I/f2yMK/pCpy0fQld6n0KL4cy6dJvBqGq71QUKfVw5Panrn4f8t/z5qB+XToW8B/xJ7eHLv2qL/YUltHYjAp8660iddgBWlh7Al6M/pmfFikY0jCLAthoFORWCtegz/Bc+Dd0T8c8ep2ccNNZlIL9Ypengw6VeMi2K8w7s2ppzO5+FKV9qPPotDcvn4sO12OFOyxstumi1JXBwewqY0t4GCbwWlG+16YElU6l3akre1x9xaTINngaFQ6rUSNsI/jsWSiPN8IWJGgyoiZN2EiwAUOAzIgaHiOAJpGNkJfZzk52xxWjJF7P6+2DjNZiHW4tlbKiqhgS3KV86RmniHxNSQ+0UFuwDrGGgVxQ3o7izjLsLdghdKMQ/YLZNLZtE7aUDcWcbgc1O7/gEJfSoO4sUXIwABpqo3DnJF4wu0spa/Xxet8K0adhGv/C/zrtHjGQHK0T8M7cMA3a+wH2RhjH+fOodfNEXJvxhHi+93k0vakPXj0/ioG7niDdPhU7GhZTZdNJnL0LdEnxGzSv7/mobzsd/fv56evBy6iidiua0Zd2N3yF6e2zcGjdFPE4roZrsorzs+9769zr67/+oUfHjKStITTupGfZ+u3teUrS85rsQFrHnQSZhrYibovLvgBSD4GEPp0FaVRHINGWaYlFWmSDxKp4kdDdvpD6PwnS0LkgWy7tkO2WNkhU+FAAf4B05GdB1rCfNfdfAxlQWHMALjfvywKsgpkXAPgYwJ+I6C0iWgW5fpab9/wGSX7vCZB6e735nXwIibOZDMn2OI2IrDR9nEwaUSIqBBBi5jcgMTuVOCb/dvlJGmogEf0y852QiMmzfuwcJFqZjiYeAK8S0U4AL5nv7zL33Q0ZXW9AQsnmQaaXp0AqRH9II3wnJK+3AVk/+hOAs83raJDtEnFIhbJGVtYhgfZ+EHLRSEeC/5eQiFgZMsXuhVTmLUj8n2ZBGvmdSABdFBy5WFnj+wgyI2B9L+6kz4glfU9XI0Fm0gSZSUgWayFK7qHUkt73bPuyMfN3AOYR0dn4ARlUvau1O/zuNScWntO9ytsAZfD7vLZ0CN6sO4/m7lhEF3ifxfxQJl22ZABv73ci52APMvMq6VDZp1hdOgwbtg/GO5HbcUueQte9m0E7+s+hUls37UvTUFC52HgkdCNdcuAj8WZuO1/xaTYdyC8R47InYHPWd2JxznSRvaWBuzM30XlfeLkh3SYqciYY1PsbvBM+n24PvYjGege15JyICm9vdOZvwCL9RLo68h6lVdvR6s3mXE+pcBXuUprqs8Qhr48zYkOMdFWw393Ie7i3GK7XqFnNQo2KsC2oGsJnz6YSvRn2gCCNdNIFSCMFAgYZBCIIsjHBYwTRqGRTyGuQ3XCQWyOlJFKnbHQMsmnZus0TjYlopJOoI4NtuWyMCKQYcW01DoXbhae1Qky0r8Yr6hnYP0LjvO4g1XfuQnD/BFQWb8OC+NlYPzkmitsaeXvbGnLUTuNfqi+KhzIv4SviUTrs+ZwVMVro7Ye5ffsscWXqs3Rf3i+Nm9pZvDbjAJW3hXiVbzmmdY5VlKocnlO2kK9Kvwl3NCn08MUBDK16QQSVcVTb+C0GN8xGye4ALij9Oz3f5zzUtp+BkeV+fFK5lobtXYYuZTRtrPsAp/qn8q41p9E93Xd+cfgP01/8oWcm6fnrKRaHgIWZsCJHq13RYg9LXh8svaqA1LVkJjFLMpDAcAhI3bbGSVrX8kKCrxRzfwSynCUgo29r9rQBiYVRIOvLd0PiXaw20c2QQcOHkOuDD1KHlwIoZebfQRrzbsjgoAQJxsB/CDMvhlyH5kKuczWQAcE2ABdDOu1PQa5/JeZpB8yfFZBReYtZUgQkkG0bEb0J6UisMzORd0KW/o7Jv1l+kob6KNHvCCQQlv9PwswbmXkCMw+GNLwbmbnV3LeCmfubIAtiZgczF0D2Pm6DNGIXQKaWmiBbtTRIJrIOyLrPzZALxQuQdHtWZDoXkiLQB6lg1oP9OKRixCAXmWok5kk/C6lYBiQS1TKGr0GmyYYg0XrVAUk5CiQAbjrk4mSxDYkevw9DglWsdJ8DcmHohSP5i63xl0d8leb3YH2+mnSMAiCLiBqQxG70Q3L9ux/uWeY5cFvusPejn+adSJ8eOIku2P0JnZ72Er0azKRfft2Xtg04lTKMraI0f6LYUbCYDvZNo8/3zxJ/8T1FLxR04cq37MaOwb+DU1tL3twKwoBP8KjjBi7ecIDGeBcoI5fYaV+fXxrZolGpTu2Gd+hWY9nBieJRPMo7m1KUztyLjWylQ2zzNHBtcaYidkaM1oxqMXN9DjrVWhjebGEv3U+N+zIp4q2h4XtzEeaD1JASQ3V6H2NQ217eoUDEncPVImeOULP2oLk9W4+6fHpGKNtQKcpBNay2Ktm2Yr1FdQRJ1YUudALiwkYq65QAkxG59YBSL7JFKI1Vh67a1LimOMKshD0uLtWErsRq9KaIz4i1DKSi3BZFD5cr+4rbYEOBURJJ4ZGdVbQ5r4KmxUAUWkT10Tj6+vvT6cGF9FnB8TgvbIgOsQhR6kf9uj2w78tASUWreDP8c6qaEqO++z+gmlCXMaF7oHDvdhlDBu+jq4zbxdluP9enfMSpNEGsa/wUw5tn8KjDNdxvRD2dI+4Xj3V0i0fP8fGw6gXUToPQ3ryZyw+fzP33N/GZZZ9gXq/zeG/7Gcakwk7jnfHbeMSujznimEHf1r0lTvZXrqzacuI9P/a8mClv+1F2peNI42whv6dAoqoFjhzOkSwCCeAXkIi6LX3abb6PIMGpb3VZKJAkJAvM/SoS9L9BSJT2RvOcRyDLZ1FI3bwQUteXQZbUPJC4kzMho/rDkFH7BQAyiGiTedxaZq6AzF6tZ+ZWIsoD8JWJxt4KuV4+Z95vsXkPrZAZwK2QkXAlM/eGdC5KzWMHQWYYPEl91J+b91wBGWhMNMFlo62+7GPy75WfpKFGUvRLkjlnMBLR7/+LfEZEdeaPRWQ/Oam9a8v3RH+/hCTLtyJTP+RDbbERFRBRHWSEfSKkclwNWfc5DlKZLYR1mnnOGeb26yE9ZR3SIx8EuQBp5t+6HonWqH/cs7nN6n/WIY2mar5uM699EAl0qVWfa0za1huyJn7IfB/D0Q1yMtWo1R4WM6+TjkREYQH9rDGABTB7MYnoHiL6QV7w395z3fqFmSc+uGL3GOOy/QvEjLQ3xOvBTOVXX/VWtg48U6Rqa8WAwlliXc4SERnUTa82/0xcfmCBqM/ZjEmLbGgsvZZj0cVGZeHJ2JH3jbK6aKTStCnVeM52r/F+yKvkRc+gsL7S6JM7URh9v6Cn6BrjhP3fineyA8aZq4rJZ2+gftlj4ejzDclo+hWs73aRP2sulzpdVJO6h7/wzMJs3wosVxToKbOo1JWOVu9erBFjlXOjS0TmPpW7XHbd7cpmW0aj6m9PURtcAbKjF6fbUgzD7dPaYxlGDtrIHSKhQxO6YKGRQoKtGrUiVBYiVQ9So5Kl2h2GYo/5EdC6jXgwV/ekhY2isJvjXKO0xsOqN1hIQ2k7f2KbbBwaqCMzDNEdaKBgw0AUlbUiHqig1cP9SDPKSfG3I3hgAPXq04CV4dlYOi1Oxa0Nxpb21UpWw2Tjcu1F8XnpVP2yVof4ePwBzo0W0qbmr5Sihun6pd3zqamyVHzXdZaxY1oMvfY9rcTVSdTaspXte0/lqwLPEo3ziF/E/kx3xjroxRMOGBX7VnKdnsNG6wEjp/YUY+ThPXxq7y+NeeXncXXHXD4hp9N4ZfoefWTVm8y2WRu+PvzSDXfdddcP8ngfBTyW/MwqSDiH3ZDGBZBG0EKPtyNhdJPFap8Cjuy1Jkin3Cr/vIIEkNTCeRiQBvBOSP0VkLo8BzKLdQdkZs4DGQ3fBMnTXQkZ2V6RdB+lkBHtYEhdXwIZqTsgO0GOgwwyrPupR6Kl7CkAy02UdyWkox+CBKT9DTKY2A/pIFgp+eOJaBjkevIJgBshnf7nALxrGuN3IQFvvzXLhJNx9LGgx+TfKD9JQ50c/ZqsOWda0a+5fxkzn3qU8/5pu8nGk8fMxebPOeZxaUmk9CPM2k7P6/mZ+Qpm7gPZojCWmQeYrQlWS9QISDT2IMiUWC/IKLcKUpH/AunVd0MqjkWaYJEgpEAuJPcjEaE2Qo6sqzJvxVrAyiCj6c+QqAkLSGW0WsCEeZyFxrTqc7lIpNhrzdfDzHOSSR4sscBibT22Wf3ZQKLVJd88NxlVWw7pfdsB/I5+hGZ0/vQ7vplz6KvHxqT/nd4KZNp+82WZ2Dr4POGKLRcjCk9TlmcsFSnD9oonuq5Rp1d9qxyX/r7oqHYraTgPHbTemFYwR1/iXQd1cJ34tO4k5cnAE3RHlt24fHEBDmZnKeOyJhqr0tbz3uJ8pX2rw/i16yVRsMEhDvQ6n8scqrLes8/YV5CrGDuiOnm3KKd+m8K+lCAVpVVQWvlqrPdV0oViIQZsVqnFm4rC1L7kKdoqDjSVcKFjFw/caxNBpU3pdDAaPLlarr+V99tYYbVMTVdTiVKa4Q+6Dc0WNDwhlQ3EFY1Y0YRKgg3SBYggoBqC3EZQidsdlKmRLnSf7o93G1p3HtLTu5WUSIatMbNb2JBt5MScxpDQDlrpHqkOUOKU4l+P/cHDlNI6lI5XltPf7HMhyqPIa1lDO/3VyPZV4jz9XeWV9NON82NRJWh8jriooNJuFcGaAcqI3ruMW4w/KL2LglpG06tKRBmB9M4AN2ybpf7e/RTNL5mrX9rkEU+eG1Qr9nyMw5pb6+234fDm08VduF2tH9NH/Dl0Ay50d+DzEZuMfg2H9d0RjdM6uti59xRjUsNGntVnufF82XlGVedcfU56u/HyrIPbp6154Orr313Yk1jnCOlhpJOf657bAOlEWutACIl1LgMJut3k462ODSt1biDxbBciMVnqQiSG62jmcUHINqhayNQ1II3dm5D68gQSxm2X+VNporTfw5Eg1v0AgiwHDVmcCQPNzwkzs8WEaMkSAANJMixOB/CsyQeRjQQe5SAzr4EMFBoBnAMZeCiQEfLgHt9hN47MqgESYf4YyXnV6cz8vSxxx+TfIz9JQ/0TFVdS9P1hj32NkK1XayFR4pmQnvBYZj4LiRSWE4l68kSWNIExSG/8Rkhl3ohEj6WVuv4GUoEstKlV02pGYiBHcoShQvZFImmbtSithjSiPaULRy58VurQAtnpkMqenHa0nIWeQz4Amer3QpYEZkOCW67AD8jT99+3cB5nPXzlFyXYXPEzxRb5isYXnSO+9H6LgpEb6N7wXWLQpu10recpdUF3hjp95yj1UIZNGZ0xFN+69+m9Rn6lPxT5I2bUrFAPZVXRBR8JbdfAyziTDttqvXFRNHS59kbXxeqd/pfoYa/LOK52hOo3NumFWSOUtL5L+e3IBeKPodfxqZFChvs0eNCk7Erx8YGcAuHYH8Tm9FaqqCvhqLGXml0atWc6mRpjtCU1QKnaEMOJADfb/EqNo78yMbqNuUPVg64cpNvTbYq7TQmGUjisRgwbexkcYY1YxMlGCgyY7VmkMgloCgk7GxmaMKC3cFe8W3B3nlLgaBLb0M9oLDI0l+GllKiuqp0O4cg3jGHdHrS6dgpN5KFXNA3DunbiUGEJndxhpwbPejZEP1EeSiFnvZPTB8aUg4GJxsIZmlrcWm9sbF+llLWO1S8Mvq3sGTSAB7f1wsunh9TeDdu1jZ3bxJTACMW5x62N6F+NS8Xttj+F/PTRmBqtpNPg1a2rxKzAUNvhTZPp5pT7efXQsfqKrnPj5b0D2u6sL43ibhdv8R9Ab7+KeM0pOMm3lCf1Xac/X3KuvrXzzN0vqXVXDareFfy+Z8IkMzoRMpL9sfXKQGJSlWVok0swPSlwLbGIUJJBZ1bUGk+6ltfcboPUsQBklq3cjEyTZROkDlvsZg7ILNZmSCNqTaYTkMxkL0DqpcWtvx7ArUisJ9aQHgDoZabBb4TU50cgnZCtkJm95DS+9d3+DTJD+CRki2kQ0uHvaZTnQ5KsnGeBycy2sF9CZtJWkRz+cUz+g3LMUP/rEk6Kvucm72DmuyDZfDRmngNZd3qYmdebhxwGcCdLjt4MJFLRgFTWJUikzvpBLkpNSJCwLEEiGrZDgkMYsm3jL+a1JkFG6NYcXWsAQCvkQmNF2GEkRvwBicXpaO1UbUigt1UcyW1sbUt2EKx2LUBG8JaRt9KFzx7lM46QhTdVfbh56G/uVcKf61OKLqBPU1cavUd9w7fpD3Lumlp+3nEXbndk0m8WFyo7+xyvFildtrY0l8iq+Nx4yH5LPG19E1+b8ozYXe+xU8qFiMSWaBW500VH0TLlpZTLjfyth9ib9p16xiJF21t+ghjkKRHr3Lv0mrwSVdsRjxd41qinLlX0xowsZUjGWCNasF58yqfhl6GPsSXiJH/GTCpxpqMu5SBWOSfRyYFV2B23I+IZoRQ5cyiWVmvU6ANorLZTTW8SFFbjhmJzGw53h4iE7GrQFiWVvYZNCI6TBo1UobBOOoGIhRDMQtMcUOyG4Y0rYPaJgB5VU3WvKNUO6xtsA7m9yFC8oYDwReqNsK+vUZDrE/tiFWLbIIPT4lkUD/qoq34gFZe08JbYeKwcxyKvO8a7OzeSdmg8n2lfQI+nnI+zOMjx+ELW1REip1s3mqvH2GbmLdWvtf1e/bXWjUPepYZHnaTsbP4GWfXHa5cG5ovgqFz16dBvuLQsqOnht8hjm2H7tnGBOq1rstB3FhoX5byjvVoyRy9sG2rsmRJjCsxHljFMrGpdJUYFcql9x2ni7I6PaFL/9Xufrfz5lbirq/tHHom3AdyDo7ONHe1cFdKhPFq/tI4EWYklyd0JFr6jFYmI1G1eLzndbWX30iBTzzmQnAWV5nEjIfXSOm4NpPF3mb/fgoz05yMB+tQhM10uInKb1zAgsStdkGly635iZup8KYASZp4MWSN/jpl/bd7740ji52bmPZDDgqohS3V9YLahcRInODO/D7mOfG6ByYioDzNvZ+aHIB2IY4b6PyzHDPV/TTQkvsOenmnPKCE5tUcAviSiavO8eyE93e2QLVi9IZXBqu2OgDSkeZCtF9Y1JkGmr3Mha0xPm9tjkOhOggSl1CHBK5wBaeyXIcFYZo3xazXvwVrIsnFkpNwzOrHScE1IAG+S22QMJHq638WRbWTfK799cc6Hs4ouvuUT95rQoNGfaX+kRzT76jbtY9tN2i9zMviOt1KMzUN/JZyxVUpJ3nhbXeFSx/KccUrjNq/xDu6K3epNw3kry2x1GQ51XNYkfalnS1zv22Xbua+PeAYPx9/RU9U0Y7aIxVdq3ow+tuz+S413Ihco1wbeEfOdKew1pgrWtnOLxyB3WS0aarMwxrFCjF8vuM3jFGWpA8lVuA1VXYNxBn9LJXsV0eFO4TxXqXBkHRC+jkyjSK01iptIiSphEbaREXeSYYQh/KqmCHjJTgrHoZNGihDMwqxRk85x6HGHYXPoSNNspKFNgUhDqm7Xi+N1tMXeX5RSTDjCu7kp4iNbVy8xgrbQx7bJHC6NU2bHLuwN7IGjdQjNoG/Ey45TMcIZRlrbZ8KnqcawSIk6oO2grg1yq8I/RF8wU7OV+OrjG9tWqxUdx+kndn6F8PAstSowK758ui76737V1oZCrVe3A7XbZtmvcTyKL3tPiQ1r7cVvzDXUih1PqoZjJu1pXhbv2zQ1NrRhvza8fw1f475GXN3oVF85h22l+x5VU20n2r5u+tg2Ldhbbd16ds0F3e9e3XDW2O+NpIF/UGI2QGaneoqBf3YuLV3MxNHXNgf+ebSlFTlb6W8FUp8sfdYhHU3LoXUiMfzGMt5ByPKWCwl0udWN8RdIvSXIFHoOZG90X0icCiCd896QaegKSGPqhHRsp5qfscKMoq1uE0AadqvF7A+QLVXbIbNyPVPaYOatkBF9NaSzsOoo3xEgHYDBSWCya0y60G3md7Toe847Jv8mOWao/2tSCwnwAP619jFLDAAnM/NAyAj3NUggyVzI1rDkofVRJMBahyHBaMPNffshASXt5ud3IwH4us4850xI1GeG+d6qt+VBGmQLwapBLmQ5OHKEX3JkkrzAWYsWIMFjAST6SK39inmMYv5dP7gwJ0vfh09cPHDkp9fdrd7bEV8diX2GP0avLPTE7pgvotuG3qxpoQ+1iYXn8HLvKkUZ0GL/tOlk+3Xtb4hn86P6te8o0aqBl3AG19pbvIooHfJF/HHtep5+cJXjkxw//+pTh1ZbMMAxMn2Esc6znXfl9FJjVfHoyJSltmnfCv1Q4XFKRdoQ3pe6SyxyzeZBDbvFJxm60autv4jp1UZrCpOa207+eicF3I0YvlflMPlE2GkznOmtCLY7RLOrm/M7PawZHSKo6MJny2ZnOMwdqqEQeclBKnQlynHYScCAQUSAQnEjDkNzsCoNtdKeqpMCt+HRVBTGmkQ41S36RRQD8WoEDFUUaOk8NLKdt3oH0ZSQBoquRYA91DeWTYP91egqzRITO1Np7QAfe2iA0u2v1Zv3TVBmeZdo96iXqLOVoEGhTwXbRivu7oBeV328/XzP2/pjqRfy7W1hx4KJDXpBwKav9n1tm9p9nOLYlxI/rtcO7dfqDeqjvm7Ho2f5xeA9n+vNRk7M0+XXQrtPxK+C85TUUYbtDPzZ8XxDt+PuS9k5bPv9zhTX2a6vGj9ad2rsuN+dccb6HwQkmehuN2Sk2BPoaKWMKem99dtyiHUc2VLYs8ZtbUt+Xh9Muk4LEnS8PVHmnUhkuOKQDm0pEpmjKyFpRDuRaH/SALwOmSULQ2bFrMleAcjatTU5r8vcd6Z5vBfAXDOKlPPcbAAAIABJREFUboeMjAHpnO8DAGZuZuYzmHmomfX7jplrTZrPfwgz/8LscJlhYn/mJ21fYL5uNxHdI5j5XWb+HTMPMfFCF7DJGHlM/nNyzFD/1yS5//poC8G/Igakop8G6eFmQi4w7UjQiloLxbuQi4cVvWaZx2VB1qbehkSHpkH2OwIJIocC832e+XsQZARgAdBUyGjDhSMBKz0XSUuscyxJhVxYe9aqhblvIIAUIuokomu/55pHyBmnb1ztq3L/YZ72iO/Jglj8go9EvKH86lgg9kVkRsHZkc9TNsb6VS7RH4zdjiE7tjmGpS52pm9xKO35l2nRyKLYyLzZYn/2aucX6TMovjkavcXxHLXUuRydeRfFEV1lsDfXXth/Wfzt8EXKlYEPxF/TU7Q+rcPs4fgGzZlaaMvvtVZf0zlWvc54z2j1OdTW3Blc5PAq++x1WOcajfK2g7QqlcllDCEymtBsD4mDKaXs6gjQfpemKChnFUH4lYjwqdko1pqNJlVlUKpiVxRmJcoxOFhhnUzCE6FxjHTNBbtDE7ruptY0wMYp7NaEiIfcwp6mGSVhFzWldwmbyOfsmJ1S/AbZ85j6BNJoe3k3pVA52UIB7qgfQKWFjfy+dgLtGq5TYeN63tW9mwYGB9GMwFJq75dPZZ0lxpsnaPbi1vrYpo416qjuETSsdXfcNUw4Ho1cwRnl4Vhm42uq6pjpONi6Lp5SPyX+i+B8G4/xOq+N3ix+oXRqq/tujRQEHPr6jg3KlFC5rWbT6Y57jVud0fE59jmxB+2vtLSqt18SVwbvePhDxfuz64sfnBz7of+7CRxLLqeEeh6S9FpDAoVsjYEFpHOYkXSc5WTGkMgYNUM6ulY7o/VcEqRexZBwOC2xMlAwf0cg9aUs6dxN5uu4+WMg0Qq53rxGFhIsan8w0do1SPD7fwepu3mQma6FZrRcCIkk/28T+ufRvsfkJybHDPW/KNxjtqu5Lbn/+gZmnmpuv4uZH0k67oj3kPXuWvP1KMiF4FlIpp83INum3JDKfxmkEQdkOnsopJetQy5ESyEj1esgo+3BkAbbYmf7ColIG0gsaqnmthWQi1QQckFJMz/b6s22opVd+GejnVzr24REOjC5zcaKoq3PTwNwDhGNJqJakya2DN8jh/8wfaeSWvWbrM3O+nR9tmhxtFBl+lDe6G7Seg37PPpn9c6wbW1r7Hn7ffy4mmGbWdXf1eTRbGOyJsaXuLZHciu2i8WtJ7puCb2GO3NTIhctzVQbvap9TPbU2AbPFrE1a6AtuiMePcH5uWPEWoVrS2dzmTND2eQ8oO3PKlS1PXFNuHers9aS3u4ipbd3CKt5VbRam0jnxJeiqdtB/vRKFDiz0GJrxi7bQDE6ugs7VTsZjjKRbvMYnUoAPjVXLdObKKAL6KqXbGQjKDGOwQ4BJp1AAoBmxGDEnbDb46KJM+D3MtvYKeJaUEQCWexJi5Bfyxd7SwCXkU7hSCv5W3shL6cdK/VRtGMwU6a/nfd07xCKr4Jn8ZfivZQZfFY4RHF9BZNtqJIVgt60f7hteP4O7U5c7pjsCsYdXR8L2Mer8PuiDTXH239j+xt9WTgpcp7Pqf71zLiz/4ElsYOxWGxEME/du22m6wbbQ7RpQGWk3T8xcmBsnLMaXrK5HSc7lzT8PeXk0BjHvk3HK3+y3SHqR/c1roncqj0Z8D0xZe3qe3773PQfa8FKx5HRshP/THCSHNEls5Ml89lrSBj45M8kJNLdBUikpVuQ0I16JDJMliNg8XcDCcCXRVxk4UKs7NE6SFyJ1eFhQBrzgZCsfYBM2282r/2AmVbOM/+2LyAdbhekvnSbP9Mgs2v34pj8n5Jjhvp/Rv6BIIeMkv+/9r48TI6qav89VdV7T/csySSTTPY9ISEkgZBAJIRFdtkFUUTcEFHADRV+fuFT3D/EHQURRQQBARFQkCXBEEIWyL5O9pnJTGaf3ruW+/vj3EvVNDPJxIUMWu/z9NPVtXfVvffcs73nw0IIG5zScSy4s28Dd9qfgAU0wKlZzeBcSh08EHwELHQdwXy/BM7bVAEwZ8DVlAGeBCifmyHPF0FPrUUDm8sBV5uYgrdry94B9Fi4NKredhWDm7qlBPlssPVgGICzhRCHJLM540tNTVe84nx857CJa4bqnVFRXhPO174SfKF8oda0OWHf53wv/9mhieyXHwqYGyd/QEuKneFMoixYPekl6/+0W3JD1+/VpsZfjsxarou68R/Nhax1wc540Bg1+ZX8w/krjWu6nzZ+UBXNz99eG05juzWuYrYWHLZGe0Jc6lyQWmo8mAxbVflj9aK1we6K6FplzS7R0lROJxuradI2QmcsqQ2PjIZRuZu22FNprr2JQm26SMVHU7lRpiHSKg5gmBhhH9QCGU0UgwkEtYAm9CKKCJImBNejFjYsYcExQxQOFqkJlVoqARG0NK2r2IZiqtqpinXSajERzbUOEtlOHMjtJ6t9HM3U1tCTxgKMiuRFsmO53mqaziSrRp+c2u5Yo2PasNRQ59l5jlGV1ayNHctDFe3HFi8v/CGwc/Q48+T2BB54rxkc3tqQX9uxKjA/Oz1Q1ZgvVE9K6TdYnw9fLbrM3ZUriwkcF1jW9KfIgvTxwtgVy8+tfcP8Wvhj2teaipFvf1BEj91wVxDRc+iNpqft+V0nmfmttblrE/e1vj573uem3nrwvkO9YwAgolvhBll6ofgEFPNgwLOtEe4EUqVXAdy2w57j3roM3MmkEtqqvauc5KFgv7GOnqVdO8HZDOp6LXJdFK6vWN1jN1gYq5TFUeCAswC4fvwesJ94FNhfPR1AixBiBFxBbMrzb4cMnBNCjAawh4j+D8yweBsRfZCIVsox5RdEpMvnmSaiOyQJygpJigIiGkNErxGXwXyLWYyIaojoFXmejUS0AD4GBHxBfRQghNA9EeTHCiGeketbhRDzhBDTwYFi3eBglCR45v063EFmP1jgqhSvg0Q0EcyKNE5eygTwIZnz/Ry4PN1ksLB+EezXngUesBrhRoZbcAsS9KUB5dAzgM7LHw70jGo3PdsUxaPiN59ORG8LfCnFlK1bcp/59Sdvnj74tF+vKV8exvjO+FOt58UuPvC3yNbKvfrpL2n23nGfyhVyf87PHfI+rEuujOweMjTStD3p3KN9L/vNeDnNqxsX7TT24cTBZ+U2lK0LvVE+PVDcbOWuDD8RqNlkGHtGXZZPoD2yNdxqxkfs1xrrK+lj+p+c5E7DODD0VGd4MGlsCzTaW+MTNL0hK7bHu3HcrgDlqFkEwxVUVrlftHWW43htCwY3EWVDIZQHB0OPtVCLPUirFQcpnCGYwTgFtYAGvQATgbcoRDVhw3JMYZtRiiMtmqlSpJNCixba0W12CTs9RB+DnfSGPlmE4haVdW+lg/k2qjEH47jiWm1P+UgsTDlaW2SnEzAm62U522ltmGyMGtJg/9J5X4Bqi9aw+j+HOp14YXq+JpSrH+IMH9WKxc7HQscks/my9icCWmhBINu1N9e+82T9M+KuyPaJk4rx7smFP50hQlO2/iJihebZ3R07srT/ZOvq3P0B/fho9APFxaHvdbVpd5/VYU7e+WKug0Zlcx27M0ObTqmr2Z7/2IFL5i451Lsloh8Q0V1gbv/SoExFyVkPV2iqtmbB1YiBnkJUBXoB3K7VpFJp695ob5VrrdxXFlxuey8/wSD0DLAcBLZqaXAnwsovngBr5nfK3wWwmVsDM6V9FFwOd4kQQgPHp4wnoplCiJyM3t4CZh47D6y5v0eeKwZmJzsWnJnxfki2MPkfrvLst0Lu9wpccpWnwBOE9eDJifo/HwDwnDzPseBUUB8DAL6gHmBQ9KmCC5O8DI4M3QyXTrQAFpIPgQcSb8T2b8D5lhVgk7kGYBQR3Q8eOIYS0S5wvuY8sLaufNfj4abA3ABXUO/s41ZLA0q+IL/VQKn8gw5cH7tX6G8BD8q/BXAtEW1EPzDtu+f97Jhjn7/hO+ZXWmvX1gVviN4beS6bKDum8dhIa7jTmFM5v/hSZGtm/Iwl5i/z14XeU78itryijT7yZ8punfhBkRANsX3RAo2evDT7cOHK4OWdzwd/PCiUO29lItAZ6tZnVi3INyY2RZ4Nn2cO2ntQW5/o0t67WnO6wgVjQvJY267aFliinWYvyq7Wn4uFhaEdQ461B63BAhmJtJ5vM2AH2zGuAaKgZVAWrNQC0XYtk404I+kgwmnSipouglqYSC9qJoKkw+H0LMcWlrBImGGtDN3URJWOGXO0cO4gdVsplNllGGnvxfrAOG1mvkhacTvZeqVTY8WpPJ219aGkJXODxfJjoCeKYWdX9wZdtEyxzxLPBF5InGh+uCMf2jpsfyGiTQ/Vd603c/WzxYfE/aHVQ2fkL2nVg7893TKGtzXmNnStNd6Tnxax9gzKTx6xy/wcXR/9VntH6OEFrYXh7a3Zjd1b6OT8uOj2dWfEbtHv0HdPn1R8KnNpenJ1OrOvfEV+UC5hbUjvXTYmFbr2+k89sKcfr/UmMBFHEm83cytfs+K29273FooBegptL8rRsywl0LP9RtAz5iLs2a9dXrMIzs/uhEt0oq6lioQIsParuMGXgS1akNsvAU8Q4uA+fQyA2dKythgs5G/p5f4hr6vSNW0Af5TLp4EtVKvkeU6Dy0VeBPC0XF4Dlz9hKoD5gutLxz3/dRWAjxDRYgDThRCHS53z8Q7BF9QDD97iIXPBg4/ya10Knt3HwGQH9WAfdBPYNH0ieGB5ESzULbDZ/ENwo9PHgAVnCDwgeU2Fqub0V8GCHHCDZICeg2RphSJF+FCarqai14GeqTAB8IAWk/9vqkwFOSzOeu/mZfbfM5f/0vjesk8OrjK/9FgImyZeEi5z6uKUGBwLj1pG94U+nqU13elvh35Mfysm4hXm/EDGej07t/qcwraydbFViVkBc1Mx8+ngQ4a1LxRuqr0kR+Z6ozOqBUaMW5Vflpkf+YT1lPV4JEZBOl43i+utbDgYHDJsi7mrY2TgMlpqOS2G3l452xkUjOn79XZRFx4LvT1P+8JFrbYtoJuii4qGhmisU+RyQaqhNoplQbZmI6hHHOgmTASIhEOOBmjCIktYwrHClESn1qRVadW27RhmC1JWVqt04tpIs56KiagzIa+hPdYmDG24Hi06or11hDGoqkv82T5JaxxrO0MOrtTr883OZGu4MSm1y9LGBENduUnF5+aLcG3zWnNHaqc2pzAuVNWay8cn2ME7rQ9qQ6pz+YrmP4a08MJga9fWTGH/Cc4nzZ/GumYM1f+aPT9rTigWK5ofDoXD58aXNz0RODE1p2jsjaXnD3k9e0/iQuuS1pjx+DmOqNn74x/d/Lsf3zrrh1cdjm2sSkZ3A+wG6S3/WVGBqklkb/nRb51SfpcGdupwqT7VZNFLsWuj5yTSywdQKa9ZAEd2x8BtXBW5UZTCSqjNg+szvwBuUGcE3FcVR/iTcM3i90ktdjSAc4hoFxEtQ8+60CrgFJCxJZLT+wvgSftdYEtZA5gaNC6vs0YGoc0Cl8q8W97/n6Wr4WwAISnkG8C53Z8A8BoRrYCPAQFfUB8FeKMsiegcFVAlZ7JPgQelADhAa5qkAATYj+Z9Z+PA9KPzwbmRWbBGPR/sY1NRqTnwbDkDV5N4Eey7bgJrtSrYS1UA6ovBqbdlgNNRev27eHsajfKjh8Em8ufBGvyzAEBE1xHR1TgE9t5xTtux/7vhU5e9QD/aOvWzbfns47n5Qy+xX42vDmFUd3JN87GxLxZ/L74xJJK+8XEq7BhzZrTasONbIm3WuCmvZP5QvDJ0XucrkXsGBbIfeNlwmpOV0enlswtvBndgV7I2ZNVZuVODS8NTN2hO/bCFdk2wLLg1cKDYloyFrAZhVYfqAjO3kt0ZrzKGR0bb2egBY5M+3Zmc362tjRiOTiMh7GaRNiwKRVJaMRvQhJ5FRQqwyEZQC5OmFzVTGMTBZMQatWOSLgIoE910gKq0GsvWNKtFQIs7ZXZIlBe7gaRuDM1HadNIaGFRTgdzeynXNo5m6m/imcB87ZRiDkZuNVFgIg3OB5zmhsnG2Kp9xR85F4fnBHKFaOeLhhaarQey6VzDrrmRS4xHxbPlCwrXtRYjvzvd1Ia3NWY3dW3U31OYXNayY4q9oHJ5+ieRS8StzbmyOy8V0anbH7HS2piUkerI5vbOF1fn7w8Zx4UTV+K2PU83Hrh20YrNjx/q3cl3bANY6lmlBGZpRPi5Jb+VhlsKFf+g2ldp4KMyXau26PWFK1O4ap8qcMwbGOkt1KFSGtWEMwgWqlRyjNLUIc+fBfPwW+Ag0mZwLMqdRPQ6mE1wP5hytBPMTDhDsp5p4AyTdnneMeCsk1fAFrAvgYXxx8BshXkAeZnSdapcByHEdeDx4KdCiDvk9QtyomABuF6e+4twKVF9HGX8VwtqIhJE9DvPb4OIWojo6cMcdw0R/eSfuLRORE8T0WlgMn1vQNUPpO96AjjQ7CUiGgw2//0SboR2JVijXg6eSX8OPFB0gOlMXwb7tK+R510J7tTeAcgCC+rd4ElBE3ig9DKQHUo4ezWRPovNe9AbN/MwMKnDEAB1RPR9IcTdQojf9uN8uP7Rzb/pCHZ9YlbF3E3LwnXdU2b8LfUdcWthyMZ9oVMizyf0ncFw5+CLC/nc892zBr9X7ElsKHstPlezNhdStwR+g12dkbJ0xVlWsbCsUF42JlY+4k37UbrCnNG6JfZkuZY/bW1ATwW6jUnJWcVUYldoqbGoOLTtQGB53LFn7AkaeTSLwZGReqRyj9jqTNHm2ptRpwV1MzQausjq3XoB3cE4IWs7qUARVSk4DlkU1MIE3STb0aCTI2wNxBq1iYDQRVykRbueQI1laXBadNIq9TI7QJlMuQgnTbHbGWHvqxVUlmm1G3P1WnlhiDXLWq23VAw2T06RsW5M3opghLYvtRnmwcnO2c6fQxuqJucu7rDDz88qOMlC1Fzbviw+MTuxcHxmja1PCcfuL15iaSMKuerGxyKByGnh+o51mUDzrPz7C78Pi5mJxFeKnxbn692p3VUbs0l7JL3e+lL89Py08i3rzgx8Vf/6L+tPnXo1FnftOWwj4IlqDqyFKl+xapdKY1aCECW/kyXtyFtAQ61Xfmivv7r0PLvhxkxk0dPao6piAW4k+Ga4OdAhee/eXHCVgpUpuZ4ygwuwxlrrucYK8GTZAk+wzwOTiXwZPLH+qfz9W3l/28FBaA64wtXvwNr01WBtPAnmD6+R/ysoo8lfAI8XyorQDuCjUtP2Mr4thDt5V8WFfAwA/FcLanCnOobcAulngDvTO4FKMMXfeUKIXv3AgivXPA8O8iiDp6SkEKITbsH5G+GmhwwGC+sp4JmxYjfzaioCrHV3gDu4CvCqAA9Aczz7qmuWmhNV2pU3SEedW333VkhBbfNq1yr/+psAvkFEi4noC0T0WSLaQlwHt0/c+Osbd05IzPp4pnLzA8/FzsjmtojMvfr3O28eXJn/yAuxcP2QieVjItWBNeF9mYlTXsk8UrwiurBtZfwPlchf81cnt69mVnxMdLi+Org7nahtCB1oGmx8QXsk86qIRIqxkxyr+KZtRWKR6uGb828UZ4Uusl5xXgxHCYFjyDbrnK6go1VU1VsdXQl9vrbJLmshSiXG2MlAGdop7bTqgwVlbXTpNlWkhW6TqQe0oK5pJjlCgwEHDoE0x4bpWFoQhog7aThB3am0CPlATmhakkK2oEyqyiiLZ2mVMynQPViIio4tRruZFiPsqsCwbItDQwOhzuKo4uvHIDS4vc7andlpTLZqtQnp3UVtTCi2snhifuN0oY3e90w4TZWZcYUKY0/dCdGF0ZczD4TOcr7Ykk78fmFB1LQ3premttFJhYnJ3VvmBS+OPJZeMnhuemFHGT1wtohP3fzT8kDs/OCbLc+vPrf79Ms/ftrzdzedOvOQqVcliIBZuFT7UvzZ3pKs5Pnt5eEuzWvuDUoIAz0Fu8qNfo9nvTJVewW8Ol5tmyKPUbEXCbjR6Jb8JDz7q3t4CtwPVIGNKHhioIPTKavl/35EXv/jYK32MrDg3gc2uTue41eAGQR1AH+V48TfAKwVQsyWFrirwHWtZ0tt+QBc/7cFVg6mg7XmDwGAEOI3YH/+xWDr1mNEdChXg493CP/tghrgBqnMa1eCZ6gAACI6QaYxvElEy4lokue4YUT0VyLaQUTf9RzzcyJaTUSbiOh2z/qziGirpAEMgoXhhQD2E9F9RLQSHAU6Te6/goimgYXxZHCh+eXgjhoioqvAZjIBFtSTwJ05DA7OGSI/14EHxbM8967J8wwHp6LcBDabaXi771mhNKo7BjeYDeh9UOyLMtQ7AHvx/8DBa7eBB5Vb4XKhHxK1317g3Hjzz+/7I11xzfHN69fvShwInvUK5esmXttZzD6bm1z1nujB5MbyV6Ink72l0PWNwL3WK2YsGdDn6YXi8u5J5XONVPnWsqcD5+cCdd1OIrIjvnA15RqGnawNCZYFtwQO5IzKVDjTGLAv1Jehol4LtA6eUyzTRbDB6DLtmB0y28kere0LDGsipKJDjIpgBXVR2mjWqzU9bxqdhqNF87omUIRDBM2wYDs6M5NpIGIfNQWFgbjIEII6KixNtCTJDiCGjNlpFTODUKvtt9ZokzDFKjrB/HbSjOFicDGCtrYRVFHV7TzhnByKVJiFqtZXw7Y+vFhbLNMONEwJTEjuzP4cF0Qvz6bQEd6SDwVmx7d3rhTxjsnpC4pPRq2pycgLhdNT7ROs4rD9j8aDkTNiOztWZCs7julalHsZxrRQ4lrzC4lvdnToD57S3TBxz7Lbr/z1nddO+9Z7dx3q3RDRRTLlR0jTbRQuEY4SwL0JXO+63oLEgL7bmNcU3tu5veUsVclY7+RR82xLw2UCXO3ZJ+hZvh2ucFeR6haYp2AHXIpSJdDVtf5HLj8Kl9xoE3gsqgRPDjJg69l6cKnNGnDMiQmuG60mO95nlARwUAhhEtGp6Blr4kUKkhqYiDQwd/jL4P6XRO81AHy8w/AFNfuFriCiMDgg6nXPtq0AFgghjgPwNbDGpzATnBYxHVxpRlEF3iqEmCPPdQoRzZDnvgccDDIb3Kk6wCkatwJ4SQhxAjhq+zxiUv4/ALgc3PmiAGpkwQ8BJme4B2zWVqQLP4ebvtIAt5TdWLluKtyqW14ToxLO2+HO/A+F3pjHvOtLq3X1hd6Y3Crh5l1XgK0DEwB8or9R4U2nzmx8/I6bbryrsvxLc+uGt7fGtNjUxHRzeWhHx/gpy3KPmu+Pz21dm3yu3LSueR5dO8ecrZdTLlkXai+MGbc6u7SwMHFxcYl2b0UsM29rNJrRW7VJyTn5g+H90dcC8yy9ISs6Iu3BeZuR74hXh4dHRlmNWquxPTgBWltBNIVzNLkeZkEvahXBISZFO6iRhls1dis1BnRLQxzCydq2BjJ007EdjXRI07djwXJMCsLQ4k6aREinCkvXmsuh6SKqdRVbDTM1mMaJHcZmYwxm5wvBTPCgbWi1wXyxo9jdOjowU1trv2AcT+ems4H26P5CwJgcbcrsMHMHJ4lznT9F66trMyenAtqj79Giw1q2pPdk9orji2OTrfvGm1Mrt6Xu0i6NfO1gV+KRBfni0I7Grrr0LnFiYWz5tk0LE5/Uf2rvHjehbWtmwUMzRqYuPfPFn//x8G8EAE8yX4MrpErbCuDGTvQmnG24ZShL0ZeQ10r2sTzLAGvWqrJVqTZfen4VOFYNV3DlwSZkgPvjTfI/KGGbBgvBL4NpRFV+tZoEKAKhhDzuTM//mAqO0g6AtelWzzYbPO78GG6AWmlKG8CcDHOkeftq8FjWGx4G8EUiehPc134nj3kTwI+k5c7HUcZ/vaAWQqwHm3+vhBthqpAE8KgUEj+A1HYlXhRCdAkh8mD/lZqxXi615jfh1nudDGC3EGKHrClrgjviCeBO9GUZdXkLWECtBXAOWFAfBx4clhDRS2ABnAUX8VDaxFIwicL1YB9WBbisncolbZTfFeid5tMCC8XukvXKf1jqEyyldPTicAJawZsL6x2AVc6qt7jBeADjiOgzh4sfUFh27ea/r5v5lUut3Kt3DiufUeyu2Fy+JHKq42zJd3zP+EX+kWBZWU3X+ETO2VKYVXVaaku4LlYXHxWxdlnd1+tPigOpYKKz6pS8VXjTNMLl8UHDtuSXYhHNzW8I/aUslJu8PxQpoMkZHp0gtGR9YB3NKlRnW0NbImSPOEhBE92UDA42jGgbHcBw1NoH6YBhgChBQmSFTQK6bgpHaNDhCDZ9W2TBopAI6HGR0kRIM6JWgJrLEQjZjtNltukRp8wa5ew1rLKQOT6v0ZZaEiFRjsZsXdDIDCvOsV8PpaqS+VkZXVsynQLJXD67o3tDbJI1whmb3VfQxgQTfzDPsMRQMzuk8S9leniukck0dnU3ztA+ZN9XkZ4wyN5WmN1ZN9URI/Y+kgxGzyrb1La0MCo1rW1Ma9OSiWP3fuSabzz63Y/evL9ftJPSH10AW4tK06m8bSWMt2uFCqrspPdYVQ/aizxcXnyvz9pLLapcQClwAJjyKbfL7xa4vmcBJhRSwWMxsLAGuI3G5T6D5fGKoEQDa9KKKyAIngifLc+VAisEWbgVt94P7n9/kdd4Fhx41g0uO7kMsrCOEGKVEOJEMMPhiTKVcy04khxyn7c4GYQQHxFCTFFsiEKI0UKIVrn8qhBiqhDiOCHENiHEyfKYYwSXt/QxAPBfL6glngLXdH2oZP3XAbwsie3PR8+Zqzf1xAanPowBp0ucJoSYgZ71Xhcoxh+4JrNzwYPF76UfyQRQLwPJGuW2c8Cz6nPBnXc4mIzgNLhcwvPAkZ0rwJ38DXCOJsn7vBA8QJUGuSiNQAMPNoPgzvyB3rVrVa6vP+gP/7nX5+gNBlKMUQ5Y0w6ArQ9DzAPsAAAgAElEQVTTialHDxu89um7Fzmfe+i3Dz0eWXXe6DFv/vSJ4kXmjJbNVasSGVz2Ejp3TLgiaxS3JrKRYHzoyLXpR7QP5Ic0Nia2xNP6+cvR1TB0bmhwIBbZEjiQrhyy12hpqwi+X1uaWa2Hw8XoMXDMOlMEI6FE1f7Cdmdi8AR7M1aHw7ZBwzRhNxU1PWSEYx1OixgUrHVa0GzoGrQygpODRYCuW8JxNNKhylxasBybgjA03YZDIWgdKLM6k0A43251m11U6cTEcKseTnkwEC2W2VtHUags01xoyjcYI50qjCzstzE0GN1kTc1vnSj0mgOvhnOIpccWK8MN9VOMKbGt3Q9o7w19sqM7tnJiKhWzKu11HcvKZxcnaHpruHPQsC7nf52rK/6ntSP2xLx8dkhHY/uefMfqmfmaG9///pe/+PKiD+453HMnIluauVVhjRBcs29fPmXv+z8U1PGKjMR7nA6XXQzgNl6ES7qjNFiA+0kB3Ja74bKaGXKdiqP4OLjt7ZP7ROW5/gbux6pfjZPHz5X/8wKwIA+Bo6qngYNBo/K67wNA0kq2Aiy0Y2AX1QZw9PY8cFGSe+X5ysEKg5oA/VCxjgH4eQlNsY//IPiCmnEfgNuFEBtK1ifhBpdd04/zJMAz9C5J13e2XL8V3JkvkUKfAIwSQrSDO+GXiehCuW9Uatdng9/Pa+DI6FcALAJ39OXgQUlV2doMDoQ7SZ57Plx2omZwUFkI7ONSwtNbrk8NZJrncygcqdZ8uHMdqqqWCvBR5s/aQ+zbKxYvXpy/6KIV9zqvZc7+vP7YD38VS6Rn7hlUlTI6AtMr53euDNTlYjWNyYbWIdEb6MnUvRVl1rT9yWQOjfbk5PGZfcGG2ObQVIMa8tk5+vrY6N1ELdVzcgGRih0wUmZFRSO6UnHjJNqY3w8jXAyPEo59UEsbFsVinWa2ENFGac1WO+kBR0+QEDnNIqHpuglHEGvUGkhzbA0QFBSGZtkBRw8CB0W56EoIimQPaikzTZVOPBQowtSTZGwQY8yGYQ5VdmwNZB0qDrcqIt0dNVZZZdb5o70gPkMUcuHsm6SHpkc7cvXpzMFJ2vnOE4muYYNyNdnK/DPzUD5m71+MvDakc0ghZO3bOafyGvwq0jJqWFc+N76jbrq1evyO39z0uQfvvmHi989d359nLdOuems/Jg6dA90bBFwNWFmieouFUFCat0IL2AStYinUMXmwsOyCK8DVRwWLCTDN7fHy+DHyXoJgjfh4uIx+io2sCBbgyme8D1ITJ6IC3II7j8lrq3s9Djw5+CK4LwwDW8neAFvVTgIrEw4OzzrWA0R0YX+Y/3wMbPiCGoAQol4I8aNeNn0XTJj/JvoxyIg+6r1K83gBwDPSLL4E3HkXgk1f7XDrNVeC/divgwea88CDR4sQ4hzwzPsZuAQlAmx2D4PN4aowgBrgRoH9UO3giYeqZSvAg5iKpO0Gm/xKNW949gfenuf6r4BKESk1ZXppIIPgwDcN/J/2AQARLSGiOegH9t5+dn7R15f+6q4f4pz6EWfdbudX7K2Oja9C1bbw08aFXXpdOnNm4O+JWL0Raa45vdsuvOFEIoPLk9U7zBfozGxFW1t8fcxyFmxCtqusJj4sUmvt01utbCQYsdthztG2G4MOalpXcmxBF/lwt14QkUi3UcwGaBQ120YeWjGYtCEKhkWOpukWsUbtwCZAcywCdNsQGiwraGshQU2ikjJl0KK55qDQosWkE9YymXInXFaklc7kcJVh56OprUHNGOVETZhtLaOiM7T1+WWBGdb5qVx83RgrF7Er7R3dbybGWcPzI7MHstooI/kz6wJjpp7v0PJrnGBwbuWG9lcCY/Jj20enGtorRmde+aD51U88dt22G4/bsHFdf56t1KK96UreKlWAGw19qElZb1kC3oCtt7IeSqDWecczE+wbVrWp1WQPYNrNkLzHHFhgKlYzr9A+yXN9r6k7BtdXrXzOqv60Mo0bYPfT/fK3AzdS/L1gd9vLRPQCuF+2AigTQlSDhfkpYD90LThVayZ4sjBWnq8v1rG3IIPMLkQvtal9vLvwXy2o+6iItURy60JwTdeJ0n9zmyTEhxDifiHEDZ5jzhNCLJHLvdZ7BWBLnu0TwDPy78j1MwGcKoRQqR4EFqZTATwoebp/AVez986klSlxENgn9kuwCd+Gy8b0jPw9SK5rgztgKdNdi9yuhPyhgn1KzeH9MW8fytzp3a6h575Uso/6bQEIE9FssKnx40T0QfQTU7ZusS558quP3fzQA5dvCjZ8onbE5qVLzFOjs9Obyp5KGulLljvpA9XHxQcFYtFtgabummHb7Lr8+OR54jXzqbJYfuyBUKIgmu3a2KRCV7A1tlmfamlteZuMzvDYRhRT8RFGMpBAG6UKFDSDdo5ELbVo0QyhEEraEJZuaY7QdYuEIE3nqG+dhKWBdBEUumZZQdKDjtYoBhkxcsxAoUUjvdwps4OUSg0KDTZa82sw0ZidL5CpNVm6MTLWmt9fKHbV2nOd5WWFQfHC6FzEWjKDkkNa1xbbzWxuojkk2dAw2Zge3tTxVOBk+lhHuupP84Dqjj3tDYX2+inFoX9Yt/bsyzacefZte7597o7+PEvJLrZWvjsv9aa3kpUXh4oi7s0C0+5Z9hbd6K2dKDISdX0Vze0NxAJcs3crXJaxPFxugXq4LpmUXN8M1//8V3kswC6p++Q+BjgNSl2vDUzlS+DI72awr/qg3L4A7NZqAk8Y/peIdsB1LRHc3G0HbBHzmrdXSlfax+S11cT1LuLSu7eATebfk263cTLlcTMRrSeih+HjXYH/akH9DiMiB7TVYG3wV3L9SiHEbrmck59RYG33RslW1g32OQMsWB8iorFyHw3cIZeBtW/F8a2iPNvldhuskZZ5tv8EnA6lauQW0bNNeCkXe4ssBd4+uPYWbKYG0r60KbOP9aXnKPVl3wXWPq4BB9wcMS79xkdfu+Ti5Z+36qz3fkh/4Sd/jsSbhrcPqSw4e4uTyo/vrtMbwy3RioTVaGcu15eae+xAMlc2w7TN7flkqDoeKW/AOppdiKSy0bqwY0/eL8x8MBypCA6yO7S01qZXEmWtwhB0BmMZ0orBhAhqASrCsjXN1hyHSOupUQtDaLDMEBkBC42iMlBt2ZZhtpKmVemOXTRzqarAGOwSdUatMytXiNYNo0JIJERDdmdsqFOZG2/utMXQUHyJfVw+NdTOVze/Wq6HplMh397ZdXBi8HzxRGVhRMJsLEw+sGeS8/fxOx+/LZT40CUzvnv+zxcvXtxx+KcmXwKbuV8Ba3rA26tU9Ta+iH4se9FbTWl1/tLjCG5pSu/+B9ETyjo2BazlCriTDAMs5L0sZQTWuFV5ywvAsSIAW8duhmteV75qgC1canIwRh4zFpxiFYJL+FMDjjFRzyws168B+7KvlAxjm8BpYAD3mQfBE/8ggFoielbeQ1Bw6d07wCbzL0oSpZ3gKPTjZAzNdfDxroAvqN855DwVsz4jhFAm5Az1LNyugyM4vwK3PN6FAM4iotPhCrUfgclQMmAz2dfAg04K7LOeDn6/I8G+LjUA1IAHj8kAPgUeQE6S24PgAUrdm6qnC8+6Ut+g0lq89x9F7yglg1AIle54GCitfz548hEEcDoRFb2a9ZGYxes/vbD94q8/86tnP7nlssbhp17mmDsei4eGpCJVu7WXtDM79MaslgzUJ6dvp3xz9Zw87INlrUYOVVX70zvE+MhMe7u+OhLKjWoRURMpqggNLaQpF27Rq4kylkNaNpBMwykGyihAASqQ6WiarUEQ6eTA0aBpwtJAhmNAI9MMaRHKm82o0IbaNoToBGmVkZTZbhazlTRW7IhY8VBubEGjDaMQLsscyBzMN+mj7EHxTHdVLl6Rd/7oLCg/M5MtdkQPdgf1cfEd3WvKxpm17dXdnUujw63vX2PectET12/90nHrli/79N2LDmf1UM80TUS3EtEm+Q6mwp3E9Wc86Su+oa/1pcK/P8d53VQ63ACyA+B2rCxO3mPXg9n8FPuZ6mc1YG1Y+bg3yHt6A6yVq1xwAdbKVU75C/KjgSfaqv9EwdY0B0zfuUF+Kw39JXneKrDZ3gSwRboVbgGnUKn/9R3wxP8YABXSNWaB3Wh9YT2AB2U/6Y2K1ccAhC+oBxZ0sNA6Gzx7XgbuuPeAy1TeBu7oUbAWvBNsSlSDSBfYLz4O7oBxMjhaXA0mKkXGO3uPwRW4yhcI9PRHq1QTAR5cANacLby9HanB9VBm8SMZsPsSIgQ3Sl0Fw90qCWrK5D6HrYNcioue+p+tNz/4szunfe/c84cOrbtyJ8Y/MrWwe+fzZaGOBZucYldZbbI6NAT79LZUsrw5kkpFQydpmzJrwyEj4AwKOk5Lrjw4WKNwl95ItQXK2Ua34WBQtyiYgbgR1AOa1KgNxyFNBpNBcywiGCLg6JpphYwYMnYzVWK4aempqCjqFKeuYqsWsmL5Uc6egEgGtYxdmd05AqHK9i0Bm8rSQ62yQGvLyNhUbVN2bWBi4ZxUvuL5WVpqcNv2p5qL6dvmWRPfd/FFr312x9mLntzz7XMPlWbnPmQuQ3mT1KBjAL4Bnuipd7VcfvdlGenqY31/ghK9bbC/zGfe/6VS/AC3PrRqLzvhtp9qsEkb4FRH1QdeA8ebqNiNU+R9jwIHkm2Uv98EW7iuA//fH4Kf1SawEA567msPWBjfJH/b4NSqHHjiaYDdWCeCXVdxMJ3oTgCjiehmuIF1Nngi8Gci2gO2BmSI6HPSLP4+SEInIhoNN57lLgBNxMU7fAxw+PRwAwRE9B7wjH+IEGInEX0Y7H+dBRa6AXAk6AJwB30JHAWuzGcHwcEzV4EHgSlwfdQXwOUiVpW2BNzI0ybwQBWS+ynBq3JAlZBX/mlVEUhpzkpDUVDHPww3SvVQ6Ct/VqEvX7XXHO5lkpoA1mZmArieiGaCU+COOKjm8suX7rgc2IFF+Nn03/ws/qO0Nb9etM0eHh0/ebXWPt4MVkTQbKfnaZudJ2w9mYuMNB3rgBkxjk0EIx3UgGkWFex4R9TRBnXDseLhSFQEqUiWKNNsXQhSZS41cmyADLBGHQ6UIVXYRVVarWWF28oorSMa7TJbokkxJj3Ybg475UZ83b6xXWZyRzHRtS2uD1+Uyptd3dn2UebJeGXzqtpjV2/cd/yKH9z1zLYj/d8Knihub7sofV8nye++yHKSnmXvefqCtz15XS4ZSBatEpTej9ei4w1IU8cqYe1lGhwKN27kW2BBqIMnuk/JYwSYqITAaWCVYIuVLb//CvYhJ+Qxebi+epXL/SNwaqW3vwTA0d1RMPfCa/Jefiiveys4WExZkIpgE3YH2N31TMnzmAzO/54Lrn19PhEdB/axTwBzRmwCC/gPgCcFPgYwfEH9DqGvwDUwkYkJnlEvlAQsEEL8RuZlp4UQ3yeiJQAMIYQuzWD/A9Zs9oFnyeXgGXkUPGDUgFNI3gt3IHsQTKLwPXkLKfCAMxSu1pqDS6dYBneAWQIeYAg8QKj6wEBPjdeEO2Bf3s/H0990r/5gqjzfCeD/cC84Zealty7GmsXTMlWu39jw4Q1pfBjPn8ouByxZvDiU1cbMoLQ1bRC6p9Uc1Ed1lU8oF3ZdPKfZRizemW5CDVXY3YFmQ89XpIDOMjKCFLZTsOAQdAgIDQ4EEZGwABjQAGGZQb0M3SKvD7cHW46xtRxUbhfz3XZHtNqZrluFSCaQEIllzvTC3NyGTV3hxn1aYOzWde1L3vjSD35eDwCfXwQwA+WRQ7pjVK6yer9KyHrZwHqzqBwKR2rF87YNr5AuwHWZHKr95OCWc1UavxLc3nZ7ECxgw2CzswCbpPNgbfZUsEA7HSwoTbCmrII/jwdwBVyr1AJw/ekpYC28AawZHwvWrMMAHpD718jla+S2GWCNNwCm1b0TLGSXAbhNCPEUEd0DNoU/AraueTETwBNCiAwRPSDv489gciVTXovAfboaPgY8fEE9MGCCzYcfBfN29wVVPtCBm44RBqeRvQ9skr4IPJPeDR5s3gQLLYC5wb1kJUPluhGedVFwJ1aFAxTOkN/eXFMFbzsK9LFeoVT77g2H0rAPJ9S921vBE5EzAJxBRB8FR+KefJhz9AuLFy8uAFj1tUVYBWzFQwB+et1LJDq3DMtqxbGGURguQMOq0T60Tdfj1aZIOigWglpEM2FpFgUARwhNWnTJsYnIIFtYpm2GUYXWtAjrLWWWYe4ZQi0Ldu9tPRCxW4aK8sZ1B8fsvnjcH3f94Jt3ZoE7gBsUmfsV/9B/8WjOebw9cFC5GHoL5jLQv8j/I4H3On1p4MFe1vXWblTQVjPczAfAnXBG4BKytIA1Y8CdjNbB9RWfBA4Is8ECdDE4KPN4cNDmerDbqhM8ic4B+BOY3vcHYFO4ohDOy32uAQvLe8DFMSaCTehvAPiMEKKZiM4HcLcQ4m8AQES6EOI26Wc+V7GMEdFnwO19IYCdRDRVCPEqcQ3qFrBlbqcsxgEi+gJ8Lu93BXxBPTDggLXPF4noq0KIb/axn5cPWb27anBAmKqkpWbMt4AHuMlwB7qb4AbWWODBazTYpBgCD2JKg47K67TBzUUF+vYh/6tJUPqDw5lRlbag7i8MHmjXA+gkIgdM2bgKTBhRBv6/XWDrxhHzHHNQ1qIGAA0n4iJmyVkEANdxbLAHL770Yw2E4D4xxBhl7keo2O1ogVHmpO+fZ07CebzTIgBoQGmS/wl435HeWq+QmrOanAGukFbkHgo5uIN6J9wIaKB/7/QfRV/vt7SN9NUG1fGD4cZZqL5TCe5TBG4rKjrcAZuoPw/uU3G4bpzdYEGoCIpGgCfIMQB/EUIUiWg+eFK9UZ5nHfh5hsHa7Xqw6XkNWGt/FuwH/xP4uZaDXV4PENHZYIvQX4hom7zOQ0Q0BbKghjRrXw/u2wvlPb8A4E9EtBc8ef9QH8/Rx7sAvqAeIBBCZInoXAB/J6JmIcSvDnuQi+PAwqYCTJAwCZwLOgY8sKjC8/eC05hi4Bq3fwGzJAXAg8YMeT41ILeBI2EVfWoKrDmMQk/NuFTbUlCm+CMR5EeC/ppRS68dg2tGPQesEQ0G/79qcNDOv4PYpQdOW7TTaQTywHx8AgA+6Zo+/l2QtJ4WOJ+3Fj0j8QFXkJW+T6/mVY5/Dw7XTvqamPV2nCqAodZ3gE3apSl+almHW1NdB1u3ysCT2AI4svp1cNt/HixolS98Ifh5fpmIPgKXRW2sXI6C+6YOFtzPldyrAY7e/hZYWHfLa04Ea+M18tjJ4H59sbyPDrA53ABP1A1wxPeD4P56P7iffh9siv8MgBFE9LAQ4h8zvfg4OhBC+J+j/AH7odXyCLBwvQBsWvuCXL8EwBy5PAjAHnUsmOzEBnfcHDjyVPF2p+W6FLjzqyIEBXAOrJDH/i/cwgTKNKcCzhzP8ka53FSyr+X5/W77KFKMr4IDebrAPsVN8lkuAZclvR/ApUe7vRxBu6oCp/qp/1lKlznQPs6/6Nje/mdHH+v/Cjcmw7u+AO43KrNB0Y06YDNy0XPdrFy24PYbx3NN23Pth+S7WQueHD8mt68FcAM4kvyAPGcBHCFeL8/9G7DlLQEOMLsNbM7eDRbSewAMkue/H562Ks8bksvlR7tt+p8j+/jpWe8giOh+Irq0dL3wBJoJIfYLIcYIIZ4SQiwWkmhfCLFQCLFaLrcKyZImcRbYF30n2Hz3BfAsfp9nHyVgHwUXlG8G13nuhjsAqeheL3ajp1l0t1xOgAcloGeJwNLCC97lgQp173eAU2Ji4AlNFKzRDAdwN3iQ/D0RNRJRCxGddzRuthRENJqINhLRECJyPAUxWsHBS32hv+lO/wzeyfevruW1FKrUsDjeXlMd4EjqXeA23gZX4Kp0KsVSpkpdzgZboxR5jyOXM/Ia3eBJbBFu6lYj2GpjATiHiGrksZPA7qg0WOMeBxbG04QQUbAWXCE/BC7SEQKX270KPLGsBfCsEOJwOdFHnD9NRBcQ0Zf7s6/cP05EvyCinUS0RvIYzD3MMZ8loi1E9CARhYjoBcmi9v7+XreP814j+8HpnnUXynVvG4MHOnxB/S4BMbQ+fit2qMXgVK2x4Epgt5ScZiWAz4H90hVgbfFy8MD2WXAazVK5r/KHT/ccT/JYATdtS5kYvfuo394KY+8WKJP+BLgBe+PBA3QE7CaoAT+/C4hoOzHPtUVEKSJ6hohWSOHZQkRdcuDqOtyg1RvkuTcq4dvbByxopoEFhHr2Xn8rwO+s1Dz8TvT/f4XLoz/BasU+rqVSw/oq6BECB1WqZQJbU1Lg9z0CbiS3Dvb9fgpu3fRlkK4AwZz++8FtRIDbjwN+F6rm9R6w0AaATUKIerhV8A4AuBTA+4hojTy3BvZx5+R9LQS7aY4FT7Q1uEGmXpQ+i3PB0euzAKwi5gE/JKSycCSlLu8FW+UmCCFmg1PEDlfl7noAZwghrgK78CCYFOpQpC39xQb0jK68Evws33XwBfW/CUR0NTGf7jqZIqHwHiJaTkS7vDM7IvoiEa2Sx9wu140mom1E9Fvw7HxBye//BxaYPwYPIJ8G04LuA3CVp7FfBDaDzgLwqGA6wpfAprmvgQeVVWANQkWAKwamlz33boAFQtHz21ttS4C1EgU18HmRw8BGfwOjdHAA2gS45tavgjXyNWB3RCV44N0Kfmb71cFS+M4vPSkx85e3TKQGtxCDSi86teSwA73cXzVcky/QM+d8oKIv+tL+jFNedrveLDrebAdlFVI1rZWfXhH/VIOtRSqYThEEdYO130a4JEPz5fYoEXWBU6MS8jzTwAJ6OriAhppwfFPej+pHcfBkYSiYIvSXYO26C67vGeDUSgILw1+A+7MOt33EAfyOuG796QAGEdGLxIWANsn7ugXcLjdLC992qc2eTkSvEtEOIjoBeEsr/YlcHkJET8jxbF1p2yWiceBsk9uEEA4ACCF2CyGekds/J9v8RiK6Sa67W977X4joFgC/A3A8ubzks4loqdTOn1OWCLntr3L934loMnrH3wGcQEQBYmKX8WAXg7rnt8rlEtEc4hRYENFgIvobEW0ionuJaC/1o6zuvxVH2/b+n/gBd9DtcP1FlfL7frDpWQPn+9bJ9WeCO6diC3sanAA7GjyQnCj3K/0dl79vBgvr5WCubwFgtNwnDRYQV4CF5Ex5jTpw0FRELm8Dm++U6Vr5bdXvAtg3p3x4f/LsU4Dr47M9+/TmCy4eYvt/0qcNLutVQa77kXy3QXjiD0raTlo+p7xnWT2zjPx9dsm1nJLv/6bPP/LfVbBW6XlK13mLepgl11DL6+X5BHiS+6z87YCpfE0wW+Bm+f4OgK1Xj4HbwkRwINnvwJPjnXALg3xCfq/0jB8fkev2g8lXmsAWlRjY1dEIFsQnyWuuA5vYV8j/txFMpmLBpRleA2bwI3Ca55PyetcA+Ilc/gOAm+SyDiBZ0m4vAOdu9zYezoYbGR8HTxqOk9v2wB0nF4L5DQCe4CwHMFj+fj+A++Tyi2CtHeDJwUu9XPMasNJyJ5gU5iow98T9kL77kmvPAbBELv8EwFfk8lny3Q46mjLF16j/PVgE1lxbAUBw3WmFJ4UQjhBiM5joH2BBfSbYz/wGOLpTcfruFUKs8Bzv/Z0HD+IqN3gm2K+11bO/DjaNN4G15jvAHbwTwANCiBw4n3MCXGIIwPVXf13+DsAlORHyP6r2Y8DVDrwac6m/Wt1Pbyjd790I73+ohOsGUJrZDWATZBo8aNwhtYcFnuPU8/H6EVPyOwJ+5s/2cd1/R2T9QEd/2802uG4ARSWqjlfEJd5ztYLTotQ6pVWryRfAmm0ULOj2gKPBZ4A19iK4f2rgvpWQ57gJbCKeJ893LVh4dAL4PyHEOADfBpvTb5b34H3fKXBfHgSeGDSD+99IcGzKc0KIdiHEq2Dz+N/BykFY3vfp4LiL3UKIDYK1300AXhQsmTbAdfl4sUgeByGELYToixa2N5wMScAihEiDTfULDnPMJHCk/d+IixndBi48EgdbMR6V638BdkX1hYfBSsoVYHdgf+/3YQAQQvwVfVt63jH46VnvPLx+W6/P7FtCiF94dyRm0CqtOOX9PQ08A78EPEjcI4T4Wcn+l8P103QLWcKTuCqXKgYSBEc2bwWncCyQ51M5pIDrH9sBHlTWgRu0DhbO7eDAFu9gV1r4QAOb1/sq2vGfBIGegz+Bn1sALIRjAL4uhPhGyXHKhOtNm1ITJK/v32vq/U+ZcKtndqTIoaebRZ2nABaYZXAHc2WZUJMewBViQbAGbICF7ZNgwSbA/UyVgg3CrWMdlp9Nnr61BMDJQojVRJQWQlSTy4b3B7nPU2DN8LsAZgsh3hIGgslMBC+Kr3nWXyOP/QqAmUKIHtSwMgbCOz5cBfZnzxZCmMRc4CpP3jsOOZ7fqlznkWITgGOJyVj+FQQ4BH6m83qsJEoA6BRCzOzPSYQQK4loOoCsEGI7UY/m5WXV66s64IDAf0oHH2h4CcBlRFQFAERUeZj9nwNwrZwtgoiGE9Ehqf2I6DrwDPFm8Mz6A+h9xrgCbEYfeoh7uRIcaHYi3EFJtY3Pyu8aAJ8Ed6C43K4CeHaDBTmhpxD2DhpKE1GaYmln3oq+caQ5zUdLO++t0pNXWKs8dMX/3Fv/U35obxDYAc8ycOTVxgYKensvXsuBKpah9vUKE9HHMoGfp3re6ZJzes+h6E9J7ifA2uZ+sJbaATYdE9gcrcn9imC/chiulqyDU/luAle6O1LcC3aFrPIKaQ9+AuDD3gBEIrqYiIaAx4vPkJQ6xIQnvSEJ4KAU0qeCc6//UbwIDqIDEelE5OVvh+ASmqsB3O65r9EkuSEAXEhEUSKKgWNm/n6Y620DMJiI5slzBYhomhCiG8BuIrpMriciOlRmA8C86F/tZf0esE0bMPcAAATJSURBVFkeYGVH4VVI+mMiOhNvZ2J8x+EL6n8DhBCbwCbmpUS0DuwnOdT+z4OZiV4jog1g/1VvxQe8x9wthJgqj30EwKu9dXghRAvY13ULWKC/LZpSCHEqeMAaDR6INoIHrUfB1IYAD2qngIMx0uCAG1VFazLYx7MH7LNTKIIbvTq+GayRA67vT2GMZ7/SgLO+ij2o9LBSAXC0TMBes35vKTBB8DNrBt/jTWoy54HyfebgTnRK28I7kVb174BX41UoLUmZ9mz37qfykSG/vW6Vbs+5lU8f6Jnfn/Wcuwg2RRPYSnQveDDeAdckfr7c/gK4/X0FXPxijTxeMY39QxBCrJH3/es+tjeDLWHflwGkW8C8/SmwOyoAYD1xudGv93YOMPHJHDmmXI1DT4YPhxsBnCrPtQYcY1OKj4HdeXXElbvuB08U3pDLK8GkMfcKId481MUElwG+FMB35Bi6FmzyBthS8FG5fhNwaJo+IcRfhBAv97LpdgA/JKLV6Kk43A7gTPkfLgNP4lK9HP/O4Wg6yP3Pv+YDDko57V9wntngAI7NYIH7ONxgiz3oPfBiMTxBUeCBzwJ3ZKVprwVPRLrA5sNuuCU5X5D7LwYPol3gCcNOuEE7tmdZ5boW4Ab/eMlWUp5lb1CQd/mdCLrqjQBmGTgIb6O89wawCdP7DkqDyZT5tj/XPNL/tesdeA79uedDBSKmPcuqpKPav0F+HwC7FQRYoHfBDQRTRCOW59h6cLxGp9yek98b5Dbv+7oUnEWR9ZxzP7iy1f34BwlwwGmU2wFoR3v88D9vezchcAEkgGMJ1h71ezraN+B//omXxwEn28GBa0f9fjz3le5l3UK4EZ2VYP/ferBpfoZc74AF1FqwD3wPWGgrljXlCxcALlLXQs/o8yZ5XgGgXu5zHtzI9DxYcxLyGk3gCcPzcrBW+ynGqVLh0QauPralZH23vG8lGNQEYzlYgxby/jvkPTjggKW1ABZ4nx3c6Ht1D93grIBVYKGtBJESWHtLhIhXsFlw2eiKYK3wIFwNVe3XCJ6gbZfPrwB30lPv2TfnWaeep+k5j3pGKjfYgWvy7wILx91yW0Yu22BhuwpsotwAGZ3cW5sCC8/75fLjnv1/CICOdvvvR/+4Wr6ny472vfifXt/PBHBg7zrZJo8/6vd0tG/A//iff+YjhdQgsG98NYBZcn2Z/L1OCp57wMFbhzrXBWDz4PzD7Fc6424Bp7idLAXdZzz73iyF8WawKTJ6hP9vvvyPs/rYfp0895ny92L0tHCousVtYPfIP/Os3xIw8jl1gd0em6QAHxCDmv/xP/9pHxJCwIePdyuI6PdgM3sYwG+EEN/qZZ8nwAQSi4RMmfsnrzkBHBegAuquF0KU1gQ+KlDR/EJSz3rWLwQL8H8J7aknivmIanr78OHjyOELah8+fPjw4WMAw4/69uHDhw8fPgYwfEHtw4cPHz58DGD4gtqHDx8+fPgYwPAFtQ8fPnz48DGA4QtqHz58+PDhYwDDF9Q+fPjw4cPHAIYvqH348OHDh48BDF9Q+/Dhw4cPHwMYvqD24cOHDx8+BjB8Qe3Dhw8fPnwMYPiC2ocPHz58+BjA8AW1Dx8+fPjwMYDhC2ofPnz48OFjAOP/A8E9Jam7OU3a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D38F6-2E9C-401C-A847-9C8AC27B6BDD}" type="slidenum">
              <a:rPr lang="fr-FR" smtClean="0"/>
              <a:t>12</a:t>
            </a:fld>
            <a:endParaRPr lang="fr-FR"/>
          </a:p>
        </p:txBody>
      </p:sp>
      <p:sp>
        <p:nvSpPr>
          <p:cNvPr id="8" name="AutoShape 6" descr="data:image/png;base64,iVBORw0KGgoAAAANSUhEUgAAAGQAAABkCAIAAAD/gAIDAAA4e0lEQVR4nO29abBt23UW9o0x5lxr73Nu+1q1T60t24olWZaRjW2RxNguyqGLcENBCuNUnAqQSmhikiJJpVJJFZVKAsaJQyrYMsYQ2wEClGK7bEwRGzBuwGpAsjqrl5709J7eu/ecvdeac4zx5cdc+9z7niTA8DOsuj/OXXuffdYaa7Tf+MbYkiTuOwT/nCOxAAAUEEABFQiA8TFCiAAJjE8lAm5mFEAkgAAIJDhDcvVqhiS8QQVTJTK0EEFw+1gEAIEAJKmiAlMgMlQV0ISMy2ZGUUOSEaLKTCkFkiAJiEi4WymEjvsg+Ll3J4SIIDcxkBTTe6/+RoUFOIAEAc3TKYM953e5SRYESBQBEwAyPQRmFtmrGiKVAtV7Ak8TedbHkAQgItvVk+G0qYzX00hSIYJNHOB4YkgmSaioaAxR3nvkBK4u/9mSAgBFnsSi967mNy4sAgKSFNz391IhBEkSoAiBAAkKZkbszMRP6kiGclysQhOZHrXUFlHNSny+i0hAQU8pul2AQwxIoG5PJiO2CxSYGQFnjpsXSIYXK623uU6f89H3H3r/f0iK/EsJi6c3bI/66vckce//BEAEAYJkpEwFohAEQCY0RbshTn+qPPuSz4jkdpWq4yUKhGBCNmMXuLMWScLoJFWVpGjBeEgcSiIyHm7CdCj5c6TxGzvuCesLiek5li35eUwdABibuyIhBHKzBYHCklQpQSSUAgKRmBSFyKAKw93m8uRTT3zo3e9Z17X3DskgI8IzRERr2e/OrZY3vOENpU4CiQzTKkhu0kRLN60JKjQBkkWMQVMRAE6YQIHPuQUK7teg++/6/rPlc2X0BYTxOW87/aYQEAEVFECRCcGVYgTgADMnUxMYQEIiEPGOX/gHtrSKMDLTPdrHPvmxX/i5v7e0tfeemZm5eo9MAGWe9mfXzq9f8w998NqNG57svYvIncxSpt3Z/uza+Ze/9ivKXhMUgUETVCCRAgMAEwShApXnGIfg80vqOcf2a//ikho2x+Ft73NbugXH7UEPlxQJCoyYgTufetIvnvbjXWPMGp99/JN/5S/8H08//njtoe7Z/Xg8ZiZSEsxMkiSDpCAFGZRqaw+rhZTmnpC7d+9+IrHb7R55wfNf/kWv/D3f8R0Pv+AFqdJ66DRbLec3brz4Za/IDKZYLc/xQV9QD+6/338VYeXJTW/vZ1AQQEdiPECoAUbEmt4CcSjps/vf/ht/9d2//Auf+ugHNI7ns/rx8vq0m6DL03eLKzrb0peliYiZAejuEQEgBUF6JtSg2pOr9x45LmY9u7G0DpVUubuuXeTu8XDZ+3R29tALXvCVX/M1f+I//y9sP0ut0353dn4+0p1/rrxwn4/+DQjrKuVJpkK6CJBGKAQpokjABY1dBAZUwLwj+bF3vPMvv+UvPvGxdz7voQcnhi6Hid3YqhDsAmJ1c1nvrGwy63xxdzkcFiDNbGjW0ltm1mlqHktvooWiFKyRzbv3TAFRA0xKZzagE64SoscI28/czTJNn/jsUy96+Uv/2Pf8yW/+Xb8TWnFfOkKKiLh7KSPSIIJmcn++8i8krJH4CQQn7SXp0gQjM1QS0WkmWy6yXv6tH/2RX/2H/+/lE4/f2OlD1/b7WmT9dDEjoxQ7v7bfn50Rcbw85OK65PrU3buf/mw7uFLcM5yUIiIk3X1ZFlLMzIM9PEUdEsme0ZOZGWSVkpQAk3BhJFqyJR3CWly1m120FpPdfvQRNXv9N33zf/+n/zQAMkULMyE27s7dzWz8dRGJCFV9Vupwv7Ceo1aRYWoCZCYAVY3uWkmwZ5rW9JxQQfjHPvaW7/tzcvHUEx//ANudW7fKrQd3127tz86nuHs3mDbPmKaoVnZ7QP3Y29N35yUuPvbE4dNPYW3e+8jRhNfHtfbeW3OSoATYeqTokFongshMT7qCIiSDcGZSMunBhIZoF1mQ3SyLLpmh0Oc9/2WvePn52fUf+JG/BBGQsEIyE0Ojr6QztORZSek/Q1gAhqRImihEmHlUN0iBGPChd7zj/f/oH7fHP/3Mhz/4/l/9ZawXt2/U2887f/Sxh3YP7XrtWUTvcHGfzvcyzZgmlOqr59Jwd+1PPH350cfbU3e0NSRVocUizjPTRFpr7g7quq6Z8ARFIrH2CKYnPNndD1W0FgCtR4skoFoIuVzWpGCamkhXOSKWzGk3P2M1Mz345m//the/7OXf/nt/7+2HH0KpAADlyUllpoo+R1jlc+SzHck00YgQEVPLCBURUmVSuC3tw7/0S7/y1rd+4h1vz2eezMunznh86Pm3rj189sjLH8m9xg7dNBi7abKiqlrV9vMM1bWHmLGWp5ZWILDqpACEJKtUSG6OcqoVUMLdIz0hBoWR6RSFMFTCUAslQCGAFDEREdFaa0t2967sKShWih7Wg8rOvZdafvwv/aWXvfKLPv6xj33H7/t9r379V0DUvYkVFWWmqjISz84qvrCwMs1URFQUI36oAthhedcv/NLZ3ctf+Zt/60O/8A9vxHJj1j4nr+1vPP/85ssenR+5dcy11Grk5eXlrpSZpqpG174UUQlX5OXlnbi8a0GouZZUcyhFas1M0CM0FaJkFk2kiASZQQpDkxRQUK0GsjkJZBg0lO4euaX7ImJiLXqSZa4aVEYR9R4kP/7BD/6VD3zgcDh882//d17xqi95xStfmeCmVqpQeU7+dc8Mv5AN6jBdwNf2iU984tZTH/rRv/AD7ZOf4ROfOWvrdYNaxJzT86498Irn33jsoS6pVeG9H5dCuW5TC+/MMlWpRUSy9fbZy2c+9sQzH/uUP72yZ8Jkt/NaunBqLiLtuLRlJYUeDGQS0HD2yOYRCSciMzM9SpAd2YkuTEjLzICYrj2CyFJaxspMFRcShSIt6SpHetZ6iHjZq171O9/85t/9rd/2sle8XEUBzYiRwdx/fEHNkq3E38pub+1d73rXW9/61kfe9nfbnTu7lLmgSklGV5mvX9/deuD2w88HbLcv6WtG34lV1Z1VE52L5lyO0TODwN3j4e7FM3CPdpjEdtd2udcLiUNf5JBm5ssaqyOJQLWiVtalp6d4GikUIegD1iBHhcVk0BEkRAwpVYqB7iRURJpHUXNlTxYBIEp4d4Lv/bX3/PAP//CTz9z5Y3/ijz/00EMCmNnnZg8l80LVHF0xZaDoDgAcUAilm4RA4e/+uz/98//b//plyYsnPlUVpWg1FDq8saAUe+TB3WzrfHa+WnSVkGnWutf5ztlhmvYITCn1kscn71w89TSeuru7JGTHHRdyMauY5yZ6wVJAMrNJkd7D4Q/cvv3wo8/76Ec+/qknPgOV8xu3lrUf79wJMgVAV9ASFFIpiQ4QCEaZphBb3ZeILgxD0CXLsK2MrmRVVUVDPvXRj/7Ej/7Y8ckn/8z/8n0y7QBGhJVnQRSqOhMGTkRJNZzwHBA0CGNH/wd//a/+zF/+kX3Rx5/81FxrVRERRDJCVXf7/Y3bN3Zns5XCAddJllKm3TztqkkZVZ6799aOx+PhsLTWRMRq2e2mea6qSgaM865CUg2llLnU/VRV9bOf/ez73/u+w+EwQK/l8rAeF1UtpWw5pYiejqt8EAAjMxNJJZQQUohhvidUY0vlFVLVnn766Z/+6Z/+k3/iP7v79NMkSykDehwfmJkFEKSY1IRE9mZpgIlSAbAg//6P/Z8f/Ds/c/POEzhc6iyVolrMTEIAWuH59fObD9yWqQRC6CKqoqZSUkm5dn7eWzCTo0CTMpV6dv2m1L7cOazrWkqZrp9pmbD21lopKiJWpLVOYrICiHdvHiZKZluPmahaAgyIc2ClEBEBRKBkkioSmZlEUggFjIDCicxMCHXUs6nUgUR4Xw+Xlz/xEz/xghe/6Pf9ge985NFHrxz89kiQBSzDC4hVQENyQx6X4z/8az/+vr/zU+WTH75x+fQ18YcfuK4S+1rOdtM81VIx7eru+n6+eZaGoCcCSAOLiRqCzqOzhybZsh/7ejxePHP3zp07EbE93knNRCy16rQrWq0Um6ZSioqyFK211FoNYhCFmKiJIgOZU9Hx2MeTV27GsqkMqUkFCkQJhVRoKUX1pHqknKTJzLlURD7xqU//yI/8yKc+8cnMHIAiN0wTuuHbCcYAHaMjHY7efvn/eet7/87P2qcf14vP7NBvzzata3oX0JDCDqRNWs9K3Rca0hhIBVVgIqpKJZwloKnR3dfmzaOnrz6MMTIhQiUK6qxn189qNadHbJBeURMCDBNVEQOqWrUihEQYqbph0jhFJAEMgqQktzNMI4wwbAZbFEXUBMNuFakR9MjWBfzwr3/w+77ve//JO985AuLVwygDsBbCJAfAXVWL93f+7Z/91b/5t67d+czcjrqbRELgcli7H6sLyk7Baa51X2XSVAaayQSkMKuYJjM8MzQg0N66Lz16mJTdbifqXHtmRoQgpsl0LhYKdpvAnqkOEwVFAGgRdbiIUDWDEFIh1ASqFZdgMBlBZjIJQjOToiAEW+4zdCkiMhMyUjC1SBIk5zpdrg2m+3l3DP+/fvzHX/jCF964ce2lL/uioaeZWTY4TANCIWeV5XD44Nve9lM/+JaXZtb12PraK893c7s8ynKs1YAEvVSzirqrLOJ0iliRoioMCyW7OyUpKQKBR4WiVBRn3bV+JEPNtBZRdaZGCBMIMZTJzssZXVtzX8N7c3dVTUJJZ2RQCFUgU2FCCFIh2FCwrVVBjJ8ZW9MJEUOgOZC4QAplaPbh4nI+23egr2uZawZ/8id+4ku/9Etf+KLHSikDyixiEAbQAYDJlZ9613t+6gf+4oN9vWlo2WSu5fo1Zl/bM9erlWtniCSDDFhNY2hCZd7VaZoUzB4Do9AUVZ1EPRHdM1OlmNZ5Tk2uQYnUdJSqVkupQqAzDTCIFTWZoMoeLbuFiYZ7ZiIyMpiggGR6yFbr4GQyW18uBUmOeEbZmmn3Rbc+oF0zAXC226+9ixUTrGsrU333u9/9rne965svL/f7/TTPI0fIREAkmTD76Ht+7ef+6l+/ebh4ENmOzyxcmyQjzXl+tq/nMyXrrp5fPzu7dm5Tnc/259euqepcqkIYUKpEsqUEswcp7k7SPQ6Hw7quKRCrpRQpVstcp0mLUYVkkgnIZFC28MNyebkcA15rVYUagORVhxIUQRFF0swmKyYyfKUzKdg0SCWEwXQw5dQKuapjJJEUkfQ22o4gTbSt69k8/9iP/uhb3vKWISmQBcjRU4gMFdjlxfFjH7p1vDujNwm3LKKz6KSaRUWhACUDLFVtP0/nu3m/s92salYqjWwOD5BCTWYSEYTaNAn2RAoCiFbnXXaXjEPrWnTWUupsLDKNRinbsSGQuWRmCp2hqrVWAAw5BVOFp+SIas9CUFIACEUgmswEKFvCP1o+yu2/BAcGdZUlVLME+9qefvLJT37ykxmhqhDRBCMRKLXs3veLv/wLP/mT53m4faZEQ0GZ6rwrc8nJspoWs/n8bN7v6m6ezvb7a+d1vxerjPTVo3l4AqJSVSazudR9jOChddpdm/fn024vxaBKSSk273ckPXPg7hFce19bX3tbvQcGrJwpA4cjJKmiqmoGSO99E0vyXnVyyjYpEFOoPOd4TmE3gt1VNjsiwAA027L+4i/+4o/92I9BxHvXJFSnTMKJZ+62xz9+a8ba7qxYA7ErejZZnQBLSGowBVpLmadytpuun8/XzswMAaFmgBS1udS92kQtYpPYTqd9mc5smnXaS520GFQS0GLn5/tr186uX79+dna2n3f7/X7a7ajWPTNgpcz7aZ7nUoqZiICMq17cCOcjURo/P0cEwGifxL16ZaTyIiLCUYeIiKmIBIasKcn0npkGqaX82q/92s/8zM9kRKm1qBQCBfzIO9720Xe8bTrehV9Osx0iVKUWm03EEJoESKFAarF50mnWuUqdoIBn0VqnPasBoAtYVEuaoKOIkEQmxK3UnFJ65xGe3agcYap7QIUENTJ77727RIIkk+EKUtXMMgOeA+k2q+EbqJIAQUCYeVXuhCAVitEq0EiKjgyfpEAgYjlyzRi/papbHjJaM8fj8eLiYqiqCoS9qfQnP/r+Jz70nnPNOR19OZvt7Gy6fv1s2k+Z2TyzFNnvd7vdfr+f9zudq5TqYDhJKGWa5jrNIdYJqZPNOymzTdem/Y1pf01sZik276Z5rtM07XellExXBRkerfuaHhHjistICAf/wIqKCLgl/WZVxQAdiasWMzNVNdt+UFXdwsCWo48k/qqdvvXZwBFSAxTVYOZJ0Jt6RorIJz7xiZ//+Z/PiLIuPJ+np379nU9+7H0lD8XXsoaaoCgnyE6UiqNpTjIVnO+LUUzFVEtBsaQIc9JabCK0Jx1S6lTrvkw7U0yxk2IRXVDoDDmEItsaZlKkd7eiMBMRoylQMGVCk5pwz+iuyBQxk05mOKlFECJIZiZG8cyr8vCeX5IBnQAF4kkR0eBzQKnMDDBFIEIyT6iiqBYZPVJ85CMf+f7v//6vf9ObyjwLwn/p7//cR973T277gemzmJEt/dC9iZ/rXKXYZD5bm7QkAAUVVkQsMhhZq5rqsiyLStntd/trZ/N+2p+pVSwmpu7NYHSPTGf2Wnb7CX1276qaAlWt3K6OHOCLjh6iWIoiFKowMzgiMaKhaV29U3Q0hsI0IBHpAxEWEVERtFFLy3bKiJSBgm5aNtSJhKpRkAkmqWBmhN69e/dDH/pQRhRIw8VTj9y5wJ0oawb1cG7ZXLxrX8/0vMzwQp3rVKRm1C6ONWeU5C7zfCo0hsQx+rS7cd2myc7n+Xq5cQM3rrUiuwW9tfWI5oHzm6m1XyB27mSComBf5xRNJKMHLTLbESKJcEgKodZBz0yaKEot4aHFBOLrCpUc5jkoFps3UqqAEqKd6SIuyI0C5b45LAGVJMREZZRJiUhAiogYSRgkGa1PVi6euVMM+ZP/91+7fP/7b9rIHhORzKS7ICJCM8WqmakJVSlkUatFTy02AKqaoKrCFCq1TnW3x25fRfNwISKlFNYqUxpTo0n0u+sFSR++VtWsCKFKwrWWiNHC6ekhAVEO9yEiEUkPJHXox4ZMiUGoInkvm8f9HgqEyPBQJEfaBZHcIim/EDGGDDN7/PFP/NAP/WCR7P14aUKmAxm5ippHU9JMzayUojapVRhk0nVdWViMU1Eg3dOZQjm7NtlU63wuNt+5OByefDpr3V+79sgjDzNSTnmQmZW6HT7VUmtydAc0MpnoTBQzETNRVc+ePRBUQ7RT5XeidZiIgwoZSdhVVsnc+F8UGaUZTrk7VIV5f8fhlJriXqVEkDnS/VIKydba2972tgLQ+hq+hq8PPHAduPaZJz89zzVbn6ZpmqZaK7RIKTS1uXRfwezupXWkkkw1M67dS3Ke63R2boGVYqLndV4PR3p479k9sks6hFLEap13u0yPybY4lNGy9WwCqlBEilookrF1QKWnIIFADGBPFRpy79Yj86TpOOnU9spJs0qpFEePzMzP0abtkRKn+hLuLiLrsrz9bW8r//inf+riySdumCjzzp1nbt2+8dBDD1w8/dS82w3QMgOqENUwIRGSGWGtVUCnYlPVUupuRillnjAVFynnu0eu3YzmjPzsE58eQR2ZDI9oHhFMqMhUpqxhwnC2noGNvET23ltbJGgQqsHQu0NFi6zhLpRaoGlJjYyRa+GeTzCoxEgzR7EsAKCDHCUjVwggN+6mjEroFBPGZWwhdbIyuk0f+MAHyq/9o1+Rw+XxmWdumkjyzp2n9vs9yGvXryEcapmJTIgksba29FYTplYok1gpNWtV1ZGRT/tdlBIqZiIdbV2qSWakh4mWognz7p49jZKQqQgyIKFJSRaR0OidEYiUCAPFxEdyqqRYatbdvN+f97UdDkd10KkQK6bkQOVVFBEckIMokIAM9lJ4jwQ4qEACYZ6Yglciu6diADI3uiVZeOfO1HwWiWXZT5rIO08/ubeKSECLVt+MXdRKdECszLabd/M0TVPVeXKTRHZfD4eLs7xdbXfZjpfPPB2HXhK7s3ld14jQAq2SAu0iBeLIQTwdNYiSBUJqRyqklKlYtIFEacBhiiTUjBOgUjW7hGw1nYjMpabI0hrJZAIIbp5rYDUjGnogIhJCkZQTC1ZAbj6e99smFYCJioiHl12mepdwE7g3SMzTdPHMXXaf51rmSbU4KSKlTBXK+XxfyjxNKoJqUkxM1DCbcT368dLMclnbxcEPC2nH5U5mllJUa2S2tnqslKQGFDSwQCiWWmCQVK/0EIarOhNIUYWKqmixMtVUPVwu6507y9KQFKgQYlqqDtJ0RDhHcbZhMtw83Qi9ktCUzaMFONK7AQeKgPexZSEpMJKiOs9z2StEREeQkRg9EUEKMU27delpbmWiB0ru6tzkQLUOmXdTOZtpIMOTU0EVHJ96crm8SFEuncel9fRdGT2rvvaePaJ3X1ssRKYklCJMSSlaYMkemjpb7y5VUS09FVBFMOd5uv3wI3fvHOg89CMjTSTSzSwlD4fD0Te2D4J5AhK28hIc9WOKQSnUQAaZJzLDFv4SFEIkBSJC6BZ5ARUp6sFwiRSmkChZTaRO7t5aQ7F5ty9TUdEkitpUd7VYMUuVlkEZhZUoXFwokMG5XVfxZtSUIghQ3L1H82gRHtESTsZgUpJJBJAiZLXIcEtUk1qieW/euquWZVke/8Qnj4fmq2twpyX7ltxmblbEzf8MnvKIauSgKqsIkEPdgNxwLWxqxXs2uOVl4xPus8oip8gwqBAKFlWb6yAiikopWk2TyQhN7rUUCMkWoT1IqEJVAet9RXhJtzqZpFQpIgGXEbLokT2zU0IMmkqN3IjEmZlgqEia0JTVMANryabePJjL8WBiVVhFI5lLq7CANBFVifDhKwTCTBGVwUA4oaObgE6nUnh1cvPjJ6HcE9wplcWpiV9UIpBSpOokEmAohORUdjbPlExEJCApIYj55rwDkPTc6s2tfFVVT+8R3lgVZqZmFEHfskIiID7qEIh4uwc/ZSY9wBSmmOlctbtLZEXZzaB60BoZjO7ZHD0QCVFJmpmpRYd4CEQHP+2kXKMcJISMkToldOT4lOdkphsd9OokT8nEPc1KBBVWS5lgSPcu7gS0SJ1Lhwc63GvdmQrY97aHZItwquqGCVFY5knnKi1aeO89yTRRUVM9oXVJBkZtn5kgMyMiIqNnuCtzJKIgOtAzpNjZjTPMgRTGstxdSPfWhSylpA8KiJppYYHHuDdVHYMD+JyDp1AX24s6zuV9QhK5KrNx/2gEgBJISNJgVQ06iDPprjrpbBXIaJkuMgmcYd4WmBJMejoLVIqqqZiWOkmNOKzhnr2LTBBBJoWjJ7n50UwyRYRjBGFUZx5IilBEe4u2LL33ndXdfi+V67EdL1YxLSic4IxMdnRi60qMiq+fapSRyJ/KIrkyLhFJbsXOENC9xOrz1YYisuGvKoQUSopuZXoyoVSKVhETMUDVVKVHsmkU6LR6F0goA6wio2lMs+O6FggpAig1CURSxD2gUAWVmRkZV5dFygbFJBiIDGEi2I+tXR7Z000PPKCzx0aNbS08woGWkSJOZ5AZHhteGqMexMZ3HEIc8eyeh6KQY+blNIcEfJ4kC6d3AAkaUDbmseT4BJIqNLNEBgmkFNEQkpAsJpRMaGMAWc0GnpmZy7KIx2g8FYhBBhlLxpyBCsdsSTgFQum9R3N2Z8R2R5FCZPNonR5MLn053L1Epx/Du1OEQi2GyB5upTIFG7YlUEFgVIxXcCCuimTck8jpBb0CKE4y+fzHlQTL3mTpR1XApia152z9UNGmwmJ9UfO1XyNnJrJD1rCzKti3AHKeKhVNGEqJlNZUVUwDuGolZC0iSGh4wFshczSGW0OkMOnR1tWPTQKRLEvi0PJuAynBnU0I9Ag0RtCgQXhGUYvuRkuDmniPDKiaiXokMwepc2DnkZGwEE2SkEBCRQWROapRwbO8vZ0MNCU1i5gOXklBjsZRRgQzq+ms8yRFzGQ3zaKT6ewhnp30tupaREUz1EDm1dPbzXN0d4/snQIqBtcr3EUAR0R4+tDQjHD39GSPaB6D153RV48VvUdmmhbYOJ1BGUGhe/cllpaZhBgEKQyPiMgcTkpE1UScxAAbIPmcom/TtRE2QWKM+1wRk+936qP3kwCZBYEixUpACab0hFDngqlItX3dIVzWhQaGEiKM8BSQkNYaSmZREVmOl/SInhSImVUlxgyOjcsLeMSAezMiELkRXUbNTGYkm7sjM5lQE5HiLZal9dWLFhdnoucYFUtmepLK7hkUNR3VYIKekVt3S4ZrH6XfVipzk8hIoXLkrgI8mxeZpwQ1ganWMtWC4doFlNzw7hSohRnDoa0SaZJqCjM3yWC6iGq1RPTmQNFi8JDkoB2MQb/M7L3Tpg11A0fpnJnh7u5wIIKRGZFrz9a9tTwyM9NJEytFBBHs3buPDIMCE6OKjWGvUIehaKEV79E9JJnb5K5chUJu06ubD9riSihAEeGpIB8xFLiXTGgtCY4HULJMkhPhHT6r1lq1xbJ23ZdlXeradqZaBMXoYPNAaCR2tdZdGJv0yF6Stag0MNwzAINokGTk2sdoqSgUksmIiAgk3UN7bDhqRLSea/e+dbQAjZ7umcEMpGdvPUMHb4TMhEgRNQidAs/s4UFSTLSM/upmgLnRIQPMbXoTzBGER5KxmSCvJHXy655RaxXTupvLRcokUopBxBkO0cQx1n3sI6JkIiVEAiktsFCFBKJ7awtnTUkqgOKtS4/onZmgBQqUyYhOVT1RfpKZuCLbefS1sSWclghHuAt3JmUqQsq6dl96Og1mpi6jrRet5doDKmMUk2RntIge4SkhwTH/iNii+9atGN5gq35Go/VelTN+vq/okW2iM4tAiz36vOeVvHFteeYwM/dTJSMYojbp7O6WKKBRmkf30EVqt5wowmXpazbjlPuaIiRNVRhXM48REe49A72miGbC4O4ekZIgo0VGpDPX7suCNcM9erK1aD0TquprDw8TgZbWWjgjIqnDrkkNMNwpA4VO1QLZ2s0BBGR0bO4lASQ3sF6fBfXpfVXO1nO08eo8zwCmaXrNa15THvmiL37mPSvvXNRaaaXHSs3Z5h4hmUhG4YB6JUSdh9UnK04nMZ/XWkrYRuzMYG8DRYgMCXoy2QWAZpLRw505iBvMLFKoWHONltJz4MfN2XvrPaZp6t3pDOewR2aORy9mKvREuIcQRs/s299DJFwGM/6EHgy3fSpxKAgy5LQc4DnpKBVAyDY46O4Abt++/Q3f8A36df/u79ldv6Woy91DOOt+HyJm1RLiOebYeu9FVUikK6W1lgnVwhRPjCwc0HXpvUd6tGOLFqT0dcswY2l9dW89ltaPSz+2XMOo1SaF0ektfAk6OYwOsh6WaIGBrQWj+7iNQepW1UzfnE5KbksgNJKROSItRKASA8kadO6TQg1UB6dh5U1SVFBF5CoOjvOqevv27d/7+39/gdaeJkvMu7IsXQwmenlxnCeaKgj3YMB6WiZN13XZSBhRq6IWk91EYVv7urTsbiYBEp0h0dO6B4AxBpSSDpLOhiAl0bke+nJouTh6RIsYmggtqplwd2/Zewxmw1ZYInsOnlVmAAUD/zTTUmpGuvfcuMhBMKFjkDwzQ/R+c7s6tiwWSIEMrTyt3lDVeZ6RWSCT1Dmy0MPTZUrTEnFIJ4sQQqulTqWUWI9rNim1CCM7g0hRWLVJRO4eL9KDnoBCJD1FUCjhGRGjsvPwzFSAKevanJ4t2uXia8axs6e36C1PbAXNQGvhLSKYARIZCIaP6pxMsM6zZ7Z0otT9vpaax2VkEIGxekTFFJBMyRMUk6ONdBJZjunuE0MCG7BDUK3YrVu3Hn30UagWoMB2LFP3hmrMEtHnWj2PkgopotW0ktkzMlfBNVUyLTLTMz0HWuXNh5MITzGhJ5SlFGb37iOmr+tKUqWQEi2y92jRjx5rREcs4b17qsjIHsqAziMjKX0UBqJJHdtXkuwZ6/GgWoJo2fMyUsri0RkUS7lnYs/RoyGLk7mBI9t61rj5ls5npk315S9/OSIKUC4jYZOEljQuXNqqlgpqEipMLoeObL01M4a7aRkuIFvvhwUqHhFOS8kE6eyMdAC7GmyIxceEKFtEhNO9J4neIxbva/rR2TJdsiFVoBBYgTElEj0yepBCKEWgwoykhGhScqybgRDiwSVXh4jVYAzVD6IDTrqQYhgEwpMzx2l9AO9ryorYlUyl2Ote97o/+F3fhWIFUsu1Gxe7yTBrePaGxCpelRm9ZNG0zBCGkGkbc85EdXjW1r2V1kOuwLZARHfvQnT3OLItC8l5miY1D1nW1pZVpfjS+9K9ZfaUEElBaqcgGNFXhruva8tOQLWUHiTgCQ+mcIwnCLR7LhEO0IxiyejIHLqDe00wiEH5HFDwc7AIDOe48W9Ebt68+dDDD7/4xS8GWSB41Wte865nPuqPH8uBEmpWQ1YBM7MYjBqeggF1d49a1BAAEz2im/RMjxPmdipUk4jsrY2bFiKVRYTdY21sHhnZyJZ0aqrCgs4UH3TFrdZ297SN2KaINqjrvvGaJYk1U1RUDBEedEaKimpEhDBG01DAsWyF28oanvJPuR9IfjaILCKiutvvH330UapAoARe9ZWvv/7oI22Mig5kUCRVzGyyKtR+WPq6ZgQje+/eu7d13Eq0nh5Ceuu991HKMFIJSXrvjDGQqtH6cjhe3j0cLw/Zel969J45Ok8moyPmvrTuSYpCCziWPo3OjIwpe+YYJR8VZMroJI/5L4GYJti7BzMSI3peSSGvUAfeU7Fns3KftfJBRW7dunXrwQdGn6EcgDOc3XroS+488NRFf6/68dbOfNGKm2tr57fm5J1mdySAY9mVm5KXy+UFI9UAF+XEOgZhOGRnnkhxzwgkJ6MwczmsSJYysRe0qfdQGGJsBEFCYbUVuUuYYy7FZG7R0rf7WfvSwiGSIi7UXVXoGkktETIA0hA6c/imGA8eIFQESoR7ntKmq04P73NYJIuoCjIhxVrvVfX8xvWXvOKLv/hVr06aipYCeMYbvuHfwuUT7/z4+2/vrx0Pz8ylqKqTy+UB7lAT0Vh5iMWjFUF65JpiOhW1TKTJ4H+mAGob3BNFCk4FfQQzm3ffgsOY6I0xM5FkX5q7O6HNs8ogqtoWYbfRZXSE1KlMk0D60prH0A2qjHo4geSgNWgKEyAlFRizhlfUj/tGLa70a7uwhAimaUrw0UcffdOb3vSN3/iN46WiHHBiiWk/33jQ7/p+d0NzPR4OBSR19DNa7yAUdHe14p4RoUwunZdr2c9lqopc25qt7+puKrN4RISPsERNMntETyZIGaacKYRmokdEpKqFS0QM04utEZRBilike1I0CyUTCRnd/diIlVtJ6GAoHByxMhRJOEjRe4FvW2M1HJYAqGqebmaq4kx3v3bj+kOPPvLwww/HaV66FGw8k1amZju16/3ocM6lZl8uLg5mdnZ+Q0SOdy8unrkzWRnFjZmqSVt65+WOyMTNazevlfOnPvWZp596mgFRLaVER2amgxy7jYDBrHUCNigc4TmGTkVMi2Qig0AEB0KBpIAISgIj/K2Za/cEB4TTiZ7RiQBCEdCABOFC5wiIW+iI7cO2w0aZRB2EDHdP0TpNwXzwkYff/OY3f8u3fMtIwXrvRTZ0Ql73xq+Vpf36L/ycrSviGH2tBTANSus0FYhpLQyCMkp5pqZ7sFOX9dDjsjPQll51J2BrfnlcBEWSEYEUH3tRAq0FOSidg5cGQEEwmaLBoKiIQDKJECHQx/CGFbGSg3EbDGaDBNkYLRmAK4ZCURCKTCTo2KArPDs7Fd7771hPYKfBjbNr5w888MAjz3t0mqaxyWyapuK9l6kCdv3Wg6/9zW+aAv/0Z996LUpxUfFhSWxZVNMjwWhuk0XQ3c0zVQTMNYOxXi6SYhSlhjOd6ISCEAZ8BPZgeg7d0VPLhxSIkQFoD48IiJmZD9YZkylBSTCDQEdFJBISlJTBZVciHExqKFK2hqSDeZIUBaBubdMrV3VqABeziICpiKrggYcf+tZv/7bXfsXrRzodEaWUUqaKAZYLrj/8vEde+aq3/4Ofj76UPAQ7BYC6JyIyHZBwhjKGKQXFoGVCJ0Ffu1AjxVtXiqpKakSaWYRkz4iMPhojiW2IFJnIpGfLgc7ZBof3jCDHCofRU0vCc6DvdCJIbH5dU4KnZIq6jR4OuP1ZQyp6KnHwnENJmlnPgMjZzeu3Hrj9JV/26he88IVAGTuQMlMdZKQyVfTgPj/04Be94Y2Hsl91Pjp8/KlIb96WzgbVEhsd3yLRW2R3pEiIoiq1Nz8eWmvujcfLZcA10bo3jx7u6e7hbM03ZD2iRwxJabGNxWq61XRjwkZl7M9SMzlRUAetyJlBv8I876Er94ztihMvet9s/r3XZRs26Bmipc7T9evXv/G3ftMrXvEKgr33TVKqBRBRQaYgSymPvOBFu6//N9vTT3z0V37uupxzjWKFxY93F4TDI5SqRetkCSAyET0VIabZgmRbegSV9GggIj09I2Jde0TUWmuZ17UDXNfVg9tehFPTCcVGF0aG547IHH19jQiqBDcna2bOBKGqsg3QbfVdMkVtkNcGY1wGApG0qayrm0FEMFyBCAlVzR616Nn1ay9+7CW/59u/7bGXvCSZtU449R/VBgln0KPCA7j9whf929/67XHz9hEzsMuUVJuunwvqJHMSy9pa9yDW7uvivaevncH0TVKkRHAgT73HuvbeB3PdhCpitVazsmWGA6JjNvfmvizLcVlaa81jEGQTGDPNKfA8pd4ieeqSBjgaMBxlEEnSx9jrfYdhrKH0UkRExnRZJjNBwJm7/ZkWu/3Ag2/8zV9z8+ZNQLdlgaejjN46TAFULS15wY7d7Ndv68Xdunbxo07WWkopbN3q3NamRYqJaoGit35xvDg7O7M6R3BZOxJSisJ67wqLiHFNkdE9RTpEgbFPBqUIYKk9A4B098GthyjFoLbNOW8SkRB6MgAO2FOwwcQk7/Vv5DQIveFWAlBgQCNUJSKLSCmWmQER1ciAyo1bN7/8y7/8e77ne27cvD1M71mObThADi+ePqlMNtXzG3/oT/6p+sDzmp2tMjUaphpmHVhbWJmtzh5y92K588whGnf1fD24UiEFkMQGN5MSzu7pwUhEsHt0jxZ57AOCpUNSQWgIOtOJEIiaWBUrBBzihCcTqsWg5pBgJk6dG8rw7g4hdHS3qBusPI6Nx5ewsf43hk5lxNa4tjLNZ/s3fvXXfP///ufPzq8DiIjnlIoFyohUs1LGvG2mZCin+fzskcc++5mnc+1ztF0xTH4sx77I0pe4GFhxlZLr0jpkmqa2xuo9URJ5XNwlZUujNgOJlABUlJQ2fPqg8WUGow0yNpMqKiYDrhIlmIPkJSI6BgczKFAw1cEU9mQnAnQhqTF68WRSRtjEqRgkqcRYYBSRMCu1BmR/7fyFj73ksZe99Nr1myNG1zKfyDhXwpIYZLwtMhhnaEBF8fXf8jt+vvkT73p7rs8sy92WfanYt5IQE87zPKlcPH1nYRQt4dLZW881HINnkSkp2Ag6iMgew7NkbiWQJiUYQ14uTG7LGGLsLBps4WmuZsd1CTATLhQtKgxKhzvEM1vSwYAkxUeLEBanXbrj/ji8VBAqpZSIMCtaS5IQufnA7dd95ev/4L//XcP6VDU9ROT+RdS69kVk63gEEExhWCagz3v5K9/wW7/pkZd90XFJlUl3u74vkAJaEG3tdy6O69qZkoneI5wyVscES5lKmUQsExFsPlpV4bnlk9CSFGd65KhUCJVSRYxQJ8b5HLeqW6nszMjhmDTBAdo4ZEgqRENkkA0SQrXt3wYuD8B6G940s1rrYAq+4AUv+Nqv/drv/M7vfOUrvlhUAe29q6rIs81wmiaQXCUVmCAQZIhY9ES1l7329fOdu7/Wlw//019Z0PukG2IlskbEuijErKzLambpUfe11NljaT00WSBiNYPkWJUmkTEGvctsPdI9Y0y0MwCYWPcQMbWxOV2S0poHO1QCg2udnnRxbl0GJQLQFA4/JVBV9Ny64CNbS4ScAAcRKWZUrdPkzBsP3P7NX/e1/953/oE3vOENUPXwalOtlfFcCLVITBDIRBtVKgRaHRIVgSglXvCmN37i8OTlZz6Tn/rU9Yuj7z4yslM2ztiPOYC0szBA2d0ThBXvKVSHmqEhA+mMTkoxioaimrWMo8ApgUwBTM00c/S3LQXdB8RikTFK7lTt1JXhY9xLrNNjjCUCY+UsNRxIzYQSFDVAokMgKjqxGWAmorVl7K5df+RFL/6Gb/5tX/21bxoLEotNW1/2uYvZUHDi9N7vyhTIDbJOWHnxK17xxGte/en31qc/8UlbZgJpwCwHpwqab4SHJIYSRRCZ8JTEMWJtq0qBmiC3qVNH65eRg7JCgdrYGUFxCZ62OgUIKpGOZLIzeWJ15kCsmIQO0BzUE5VWIGMLqQ5SaGaqbQhyrXX1XsRa+LXrN1/w2GNf9VVf9eKXvuQ5cvm8PEDJ5KmzfbVfXwc32gkIEWv1FWrPvPddb/n+Pz994D3rut65uKsQpmf3fnk5qaXHCa0VJSyVnvRoFce2AgAlmCK29c8yRYwqSVA3P0ryuGWdmuTgFCfUM6jiERSESEs2hkMy4CoJOreOcw5r3RarcIB5o+7bMClErXOS09n5Cx97yVe84Su/67u/+9WvfR0A3pcofH5hXZVRiRRQN6aqJKkmIUhmkZTs8PWzTzzxg//xf+J9vfPEZ9AXiR7tOJXibc2eMharBAxqomOJEU2XZRk7WHsEMPpX7JHQkRmAgi1gpXQbLetRtcg2o5QsU1ncAwywJdfIIAIMLaPbOhKE0FPHT6SFq45Gf161BauKM28/8NCDjzz82te9/o/80f/0i7/syzKpVp9F+PtCmoWNIhHDADXHsnJETwfLzkY9IEDnuv/op/67P/Wnlk9/Su88k5d3KjzT194AWCo72TY6rCOCaSGtNYEF2D0TDCKYITpgCwpi69iLmXV4BnqOvQoKIMgEtZbmvRMhiEQHHCThsgnrqpYeCdnAE8e+121+BDAziJ2dnT3y/Bd81W/6Tf/hH/nDX/ylX7qR757tor6AZsWAnBCIkYIZIVT4WN4OKhoBY8AFso94/D3v+cvf++eeft975ZnP6nL09SCGwUtGoPcePvCjdOHs2nuHSEDcnZBOBJNia3ok0iRJJ1TVSonsJFuPHimmKbqt91dpGc4MiA+aqEhEuM73ujWnbSL3ED7TiLBS6mQka62785uvfvWr/8v/+r+69eCDL37ssYCMVYX4fDb47B41hCMEC/y0DNAgQoVzyy0VMFCwZhbVZJ+Ij77j7W99y1/8+DvfPh8ubV3jeOy9p8Iha3iPTO8yCIC1LMc2ulXdIwWRCMhYdzE2D0WeOIymRRCQ3ryHwwqhwYE6YNigMzsxKKMepBWc2jM44S0UREQKSilJ1lqlmJk98MADX/6Vb/ju7/7u3/TGN6rZ2Ko8pr8+V614Xw9tHGUDx2z77o17by+Sq2stSMAhgp2pe5ZSIHzRv/Hq3/Id3/qLt298/O3vPHz8cQtBLgmGpiscPV2mhFJ6lT62qwjSJKGe6RlLxBjVJ5S6NdSDVFGCLnSI3Adybq5NBo88t7mvDQfVq97f9sPI0UE1A6B1mub5+c9//mu/4nW//Xe/+au//k04CRhigyUvn9/ynnWUbRV+QgS2feEIEiFQnWzTrHEkiug25VHmL/nqry7Xzj/wkpc+/q73/ZOf/3sQi76M/FACajI2pEekWVnaGhQRXbpTxYWhiPBBcQnSM6zWTCKz97FrZsvUqcbxhqmO9VCA9gxCVZVCUWTmNE1bpSKFAphm72Xe7fZ7Efn63/KmL3n1q7/u677u9W/86pNCyNW9fV5JyWkRw70zGVfd/o0+OCR9slJ91qgP4LGUOieYUAOF/PC73/2zf+Nv3Pnkx3/97W/H4bBe3GUkna21adpZdBE5rMuyrlBxoru7cPFepnkNR7HmPcBpN2dm7QjweFxpRa2K6dI6AC2WgqsRquQGK0E3/pSqumeptZTSxx47tWvXr7/mda+7fuvmf/SH/tCrvuTLAGCY7T9Tg76QjklL2oi2J4Y4Je/nW9pGqjuRDJE5ApXWEbxVhbHoeviz/81/+9kPf/jwxJMXTz3dMxqwrOuNFmPfS+/dIzyjR/ZwqqzeYdq8aS1Wy+FwKLXCJUHREqc9+WqVZPNea6VyKE6AalVV607NbLfbMUWKZWbrQfL8xs2bt2699OUv/x/+p//x7MYtbtKz57inf3FJAZAjOb5LAbH1OiigDHLffXFh203COUMSQAUUClc4hoTXWQWt/c0f/KG/+7d/9smnnlq9h8iNFq21dV1FxN3v3r07Wbm4uNj2g5EA6mS9dzOD6p3W3d3q7GSZdlrqsixay1jLFhE5VnJOdX9+fZ5ntaRgEC8uL45lngB95NFHf8fv+l3/wR/5wwjA9OoLP3rvpdZ/OUkNYYVBKuTq22i4TSLkSZU2ompCCezowOC0YMws9KAUUUFwLcBycTe6Czm2EC137nzfn/3exx9//Jmnn37yic9kb5PaVOq6LIjI1vfzNM9zMet9XS4Pl7vp7Pzaxx//5Lw/G18YUEotpQSjWvEMM7tx48atBx68devWNE0f++RHlmMTkec///l/9I//sRe96EUtYr/f7/bndZoSBFXLvRzqOQb4z/fqzxZWL5ACO33Zz0Z5lQH9MgQANXUTmXmqGWQAiTC18YUpSYhiiV6tAomMoqOM4oc+9KExzVREvTUV0QxJRlu/93/+Mx/89fcr2dYVAMnHD3dVy1t+6If3165DxlL2Te/qNBDqLDbVWrWWUSSMxZxa7LHHHqu73eZMgLFn5CoDiNPqvt+QgJ4lrM42AriMvRBbgjr2yALJbepTdXB7MTp9kmOuipEqIjAEUCQIKjJRxqAVw1NLUQEiQiGi2/o0AAh/x6/+o8vLu4fDwUzM7Hg8mhRPfvM3/TZM0wBzIDJIVWq24XqjdD4B5MwU1YzAaTNdcuQWkhzXuaWX8fm2vH9uPnXvpWerngSbAEIF9WprxtjgpoREIkZqunU6muK0yiuT3SAm2tesZUqHKoZBa0GOvasEE5mw05nM3Bh4MsqGADTQASh0lwYSVkAkRbRs3+0CKu7dbY6p8XvzEdttZW5PdHA+rgTDz+k+XInpniyeLa8NqLn/Dc/5hX99/DOOf4XvZPv/3/GvhfUbOP61sH4Dx/8H2OpnCgcMq40AAAAASUVORK5CYII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2853" y="1700808"/>
            <a:ext cx="3616399" cy="2465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2835" y="5096408"/>
            <a:ext cx="3776436" cy="12664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Espace réservé du contenu 2"/>
          <p:cNvSpPr txBox="1">
            <a:spLocks/>
          </p:cNvSpPr>
          <p:nvPr/>
        </p:nvSpPr>
        <p:spPr>
          <a:xfrm>
            <a:off x="633115" y="1285949"/>
            <a:ext cx="4089720" cy="23762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" indent="0" algn="ctr">
              <a:buFont typeface="Wingdings 2" pitchFamily="18" charset="2"/>
              <a:buNone/>
            </a:pPr>
            <a:endParaRPr lang="fr-FR" sz="1050" i="1" dirty="0" smtClean="0">
              <a:latin typeface="Calibri" pitchFamily="34" charset="0"/>
              <a:cs typeface="Calibri" pitchFamily="34" charset="0"/>
            </a:endParaRPr>
          </a:p>
          <a:p>
            <a:r>
              <a:rPr lang="fr-FR" dirty="0" smtClean="0"/>
              <a:t>Exécution du script </a:t>
            </a:r>
          </a:p>
          <a:p>
            <a:pPr lvl="1"/>
            <a:r>
              <a:rPr lang="fr-FR" sz="1400" dirty="0" smtClean="0"/>
              <a:t>Ouverture session </a:t>
            </a:r>
            <a:r>
              <a:rPr lang="fr-FR" sz="1400" dirty="0" err="1" smtClean="0"/>
              <a:t>Spark</a:t>
            </a:r>
            <a:endParaRPr lang="fr-FR" sz="1400" dirty="0" smtClean="0"/>
          </a:p>
          <a:p>
            <a:pPr lvl="1"/>
            <a:r>
              <a:rPr lang="fr-FR" sz="1400" dirty="0" smtClean="0"/>
              <a:t>Connexion au Cloud S3</a:t>
            </a:r>
          </a:p>
          <a:p>
            <a:pPr lvl="1"/>
            <a:r>
              <a:rPr lang="fr-FR" sz="1400" dirty="0" smtClean="0"/>
              <a:t>Téléchargement des images</a:t>
            </a:r>
          </a:p>
          <a:p>
            <a:pPr lvl="1"/>
            <a:r>
              <a:rPr lang="fr-FR" sz="1400" dirty="0" smtClean="0"/>
              <a:t>Extraction des catégories</a:t>
            </a:r>
          </a:p>
          <a:p>
            <a:pPr lvl="1"/>
            <a:r>
              <a:rPr lang="fr-FR" sz="1400" dirty="0" smtClean="0"/>
              <a:t>Extraction des </a:t>
            </a:r>
            <a:r>
              <a:rPr lang="fr-FR" sz="1400" dirty="0" err="1" smtClean="0"/>
              <a:t>features</a:t>
            </a:r>
            <a:endParaRPr lang="fr-FR" sz="1400" dirty="0" smtClean="0"/>
          </a:p>
          <a:p>
            <a:pPr lvl="1"/>
            <a:r>
              <a:rPr lang="fr-FR" sz="1400" dirty="0" smtClean="0"/>
              <a:t>Réduction dimensionnelle</a:t>
            </a:r>
          </a:p>
          <a:p>
            <a:pPr lvl="1"/>
            <a:r>
              <a:rPr lang="fr-FR" sz="1400" dirty="0" smtClean="0"/>
              <a:t>Sauvegarde des résultats sur le </a:t>
            </a:r>
            <a:r>
              <a:rPr lang="fr-FR" sz="1400" dirty="0"/>
              <a:t>C</a:t>
            </a:r>
            <a:r>
              <a:rPr lang="fr-FR" sz="1400" dirty="0" smtClean="0"/>
              <a:t>loud S3</a:t>
            </a:r>
          </a:p>
          <a:p>
            <a:pPr lvl="1"/>
            <a:endParaRPr lang="fr-FR" sz="1600" dirty="0" smtClean="0"/>
          </a:p>
        </p:txBody>
      </p:sp>
      <p:sp>
        <p:nvSpPr>
          <p:cNvPr id="13" name="Espace réservé du contenu 2"/>
          <p:cNvSpPr txBox="1">
            <a:spLocks/>
          </p:cNvSpPr>
          <p:nvPr/>
        </p:nvSpPr>
        <p:spPr>
          <a:xfrm>
            <a:off x="666898" y="4077072"/>
            <a:ext cx="4481165" cy="23762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" indent="0" algn="ctr">
              <a:buFont typeface="Wingdings 2" pitchFamily="18" charset="2"/>
              <a:buNone/>
            </a:pPr>
            <a:endParaRPr lang="fr-FR" sz="1050" i="1" dirty="0" smtClean="0">
              <a:latin typeface="Calibri" pitchFamily="34" charset="0"/>
              <a:cs typeface="Calibri" pitchFamily="34" charset="0"/>
            </a:endParaRPr>
          </a:p>
          <a:p>
            <a:r>
              <a:rPr lang="fr-FR" dirty="0" smtClean="0"/>
              <a:t>Chargement des résultats</a:t>
            </a:r>
          </a:p>
          <a:p>
            <a:pPr lvl="1"/>
            <a:r>
              <a:rPr lang="fr-FR" sz="1400" dirty="0" smtClean="0"/>
              <a:t>Téléchargement des résultats depuis        le </a:t>
            </a:r>
            <a:r>
              <a:rPr lang="fr-FR" sz="1400" dirty="0"/>
              <a:t>C</a:t>
            </a:r>
            <a:r>
              <a:rPr lang="fr-FR" sz="1400" dirty="0" smtClean="0"/>
              <a:t>loud S3</a:t>
            </a:r>
          </a:p>
          <a:p>
            <a:pPr lvl="1"/>
            <a:r>
              <a:rPr lang="fr-FR" sz="1400" dirty="0" smtClean="0"/>
              <a:t>Ouverture en </a:t>
            </a:r>
            <a:r>
              <a:rPr lang="fr-FR" sz="1400" i="1" dirty="0" smtClean="0"/>
              <a:t>Pandas</a:t>
            </a:r>
            <a:r>
              <a:rPr lang="fr-FR" sz="1400" dirty="0" smtClean="0"/>
              <a:t> (CSV)</a:t>
            </a:r>
          </a:p>
          <a:p>
            <a:pPr lvl="1"/>
            <a:endParaRPr lang="fr-FR" sz="1400" dirty="0" smtClean="0"/>
          </a:p>
        </p:txBody>
      </p:sp>
    </p:spTree>
    <p:extLst>
      <p:ext uri="{BB962C8B-B14F-4D97-AF65-F5344CB8AC3E}">
        <p14:creationId xmlns:p14="http://schemas.microsoft.com/office/powerpoint/2010/main" val="208007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11560" y="557808"/>
            <a:ext cx="7024744" cy="1143000"/>
          </a:xfrm>
        </p:spPr>
        <p:txBody>
          <a:bodyPr/>
          <a:lstStyle/>
          <a:p>
            <a:r>
              <a:rPr lang="fr-FR" dirty="0" smtClean="0"/>
              <a:t>Conclusions</a:t>
            </a:r>
            <a:endParaRPr lang="fr-FR" dirty="0"/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691952" y="322210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dirty="0" smtClean="0"/>
              <a:t>Perspectives</a:t>
            </a:r>
            <a:endParaRPr lang="fr-FR" dirty="0"/>
          </a:p>
        </p:txBody>
      </p:sp>
      <p:sp>
        <p:nvSpPr>
          <p:cNvPr id="7" name="Espace réservé du contenu 2"/>
          <p:cNvSpPr txBox="1">
            <a:spLocks/>
          </p:cNvSpPr>
          <p:nvPr/>
        </p:nvSpPr>
        <p:spPr>
          <a:xfrm>
            <a:off x="1105773" y="1844824"/>
            <a:ext cx="7066627" cy="43204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" indent="0">
              <a:buNone/>
            </a:pPr>
            <a:endParaRPr lang="fr-FR" sz="1600" b="1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D38F6-2E9C-401C-A847-9C8AC27B6BDD}" type="slidenum">
              <a:rPr lang="fr-FR" smtClean="0"/>
              <a:t>13</a:t>
            </a:fld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>
          <a:xfrm>
            <a:off x="1105773" y="4410815"/>
            <a:ext cx="6058516" cy="1754489"/>
          </a:xfrm>
        </p:spPr>
        <p:txBody>
          <a:bodyPr>
            <a:normAutofit/>
          </a:bodyPr>
          <a:lstStyle/>
          <a:p>
            <a:r>
              <a:rPr lang="fr-FR" sz="2000" dirty="0"/>
              <a:t>Etude des coûts associés à la mise à l’échelle chez AWS</a:t>
            </a:r>
          </a:p>
          <a:p>
            <a:r>
              <a:rPr lang="fr-FR" sz="2000" dirty="0" smtClean="0"/>
              <a:t>Service </a:t>
            </a:r>
            <a:r>
              <a:rPr lang="fr-FR" sz="2000" i="1" dirty="0" err="1" smtClean="0"/>
              <a:t>Elastic</a:t>
            </a:r>
            <a:r>
              <a:rPr lang="fr-FR" sz="2000" i="1" dirty="0" smtClean="0"/>
              <a:t> </a:t>
            </a:r>
            <a:r>
              <a:rPr lang="fr-FR" sz="2000" i="1" dirty="0" err="1" smtClean="0"/>
              <a:t>Map</a:t>
            </a:r>
            <a:r>
              <a:rPr lang="fr-FR" sz="2000" i="1" dirty="0" smtClean="0"/>
              <a:t> </a:t>
            </a:r>
            <a:r>
              <a:rPr lang="fr-FR" sz="2000" i="1" dirty="0" err="1" smtClean="0"/>
              <a:t>Reduce</a:t>
            </a:r>
            <a:r>
              <a:rPr lang="fr-FR" sz="2000" i="1" dirty="0" smtClean="0"/>
              <a:t> </a:t>
            </a:r>
            <a:r>
              <a:rPr lang="fr-FR" sz="2000" dirty="0" smtClean="0"/>
              <a:t>de </a:t>
            </a:r>
            <a:r>
              <a:rPr lang="fr-FR" sz="2000" dirty="0" smtClean="0"/>
              <a:t>AWS</a:t>
            </a:r>
          </a:p>
          <a:p>
            <a:r>
              <a:rPr lang="fr-FR" sz="2000" dirty="0" smtClean="0"/>
              <a:t>Algorithme </a:t>
            </a:r>
            <a:r>
              <a:rPr lang="fr-FR" sz="2000" dirty="0"/>
              <a:t>de classification sur les résultats</a:t>
            </a:r>
          </a:p>
          <a:p>
            <a:endParaRPr lang="fr-FR" sz="2000" dirty="0"/>
          </a:p>
        </p:txBody>
      </p:sp>
      <p:sp>
        <p:nvSpPr>
          <p:cNvPr id="8" name="Espace réservé du contenu 3"/>
          <p:cNvSpPr txBox="1">
            <a:spLocks/>
          </p:cNvSpPr>
          <p:nvPr/>
        </p:nvSpPr>
        <p:spPr>
          <a:xfrm>
            <a:off x="1105773" y="1700808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000" dirty="0" smtClean="0"/>
              <a:t>Mise en place environnement </a:t>
            </a:r>
            <a:r>
              <a:rPr lang="fr-FR" sz="2000" dirty="0" err="1" smtClean="0"/>
              <a:t>Big</a:t>
            </a:r>
            <a:r>
              <a:rPr lang="fr-FR" sz="2000" dirty="0" smtClean="0"/>
              <a:t> Data </a:t>
            </a:r>
          </a:p>
          <a:p>
            <a:pPr lvl="1"/>
            <a:r>
              <a:rPr lang="fr-FR" sz="1800" dirty="0" smtClean="0"/>
              <a:t>AWS (EC2 </a:t>
            </a:r>
            <a:r>
              <a:rPr lang="fr-FR" sz="1800" dirty="0" smtClean="0"/>
              <a:t>, IAM, </a:t>
            </a:r>
            <a:r>
              <a:rPr lang="fr-FR" sz="1800" dirty="0" smtClean="0"/>
              <a:t>S3)</a:t>
            </a:r>
          </a:p>
          <a:p>
            <a:pPr lvl="1"/>
            <a:r>
              <a:rPr lang="fr-FR" sz="1800" dirty="0" err="1" smtClean="0"/>
              <a:t>Spark</a:t>
            </a:r>
            <a:endParaRPr lang="fr-FR" sz="1800" dirty="0" smtClean="0"/>
          </a:p>
          <a:p>
            <a:r>
              <a:rPr lang="fr-FR" sz="2000" dirty="0" smtClean="0"/>
              <a:t>Extraction des </a:t>
            </a:r>
            <a:r>
              <a:rPr lang="fr-FR" sz="2000" dirty="0" err="1" smtClean="0"/>
              <a:t>features</a:t>
            </a:r>
            <a:r>
              <a:rPr lang="fr-FR" sz="2000" dirty="0" smtClean="0"/>
              <a:t> (CNN </a:t>
            </a:r>
            <a:r>
              <a:rPr lang="fr-FR" sz="2000" dirty="0" smtClean="0">
                <a:sym typeface="Wingdings" pitchFamily="2" charset="2"/>
              </a:rPr>
              <a:t> 1280 </a:t>
            </a:r>
            <a:r>
              <a:rPr lang="fr-FR" sz="2000" dirty="0" err="1" smtClean="0">
                <a:sym typeface="Wingdings" pitchFamily="2" charset="2"/>
              </a:rPr>
              <a:t>features</a:t>
            </a:r>
            <a:r>
              <a:rPr lang="fr-FR" sz="2000" dirty="0" smtClean="0"/>
              <a:t>)</a:t>
            </a:r>
          </a:p>
          <a:p>
            <a:r>
              <a:rPr lang="fr-FR" sz="2000" dirty="0" smtClean="0"/>
              <a:t>Réduction dimensionnelle (ACP </a:t>
            </a:r>
            <a:r>
              <a:rPr lang="fr-FR" sz="2000" dirty="0" smtClean="0">
                <a:sym typeface="Wingdings" pitchFamily="2" charset="2"/>
              </a:rPr>
              <a:t> 105 </a:t>
            </a:r>
            <a:r>
              <a:rPr lang="fr-FR" sz="2000" dirty="0" err="1" smtClean="0">
                <a:sym typeface="Wingdings" pitchFamily="2" charset="2"/>
              </a:rPr>
              <a:t>features</a:t>
            </a:r>
            <a:r>
              <a:rPr lang="fr-FR" sz="2000" dirty="0" smtClean="0">
                <a:sym typeface="Wingdings" pitchFamily="2" charset="2"/>
              </a:rPr>
              <a:t>)</a:t>
            </a:r>
            <a:endParaRPr lang="fr-FR" sz="2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6391" y="4475811"/>
            <a:ext cx="1234274" cy="14679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14516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eoAAADnCAYAAADRhBVQAAAABHNCSVQICAgIfAhkiAAAAAlwSFlzAAALEgAACxIB0t1+/AAAADh0RVh0U29mdHdhcmUAbWF0cGxvdGxpYiB2ZXJzaW9uMy4yLjIsIGh0dHA6Ly9tYXRwbG90bGliLm9yZy+WH4yJAAAgAElEQVR4nOydd5wdZbnHv89p20u2p/eekJBCEqSriCiCggIWBEVFEfSqV1FBg16Vi1KuBWxIE0RBRZrSQkiAJJBAeu/ZzW7qZvueNs/943ln52xMQlC4cHV+n8/5nHOmvDPzzsz7e/orqkqIECFChAgR4q2JyJt9AiFChAgRIkSIwyMk6hAhQoQIEeItjJCoQ4QIESJEiLcwQqIOESJEiBAh3sIIiTpEiBAhQoR4CyMk6hAhQoQIEeItjJCoQ4QIESJEiLcwQqIOESJEiBAh3sIIiTpEiBAhQoR4CyMk6hAhQoQIEeItjJCoQ4QIESJEiLcwQqIOESJEiBAh3sIIiTpEiBAhQoR4CyMk6hAhQoQIEeItjJCoQ/y/gohUishS92kSkYac/4mDts265StF5GERKReRtIhsdOvPFJHNIrJdRLa4tjaKSEtOm50iMldEponIeBGZIyKbRCQpIteKyKkioiKyX0Qirt3JblmDiMwQkXUi8ju37g4ReUpE/lNEKkTkFRG55AjXpyLS5T6PiEh5zrbniMi4/4M+P0VEjn+jjxMiRIhDIyTqf2PkEJn/GSIiF4vITw/abq6ITHO/t4rIChFZLiLPisjgnO1URG7I+f8VEZntfs8Wka+43zNFZJE75pqcbQ57bBG5SUT2A6Kqk4FJgAA3uf8twMM5+33U/YwD/YBpwJeBKDBcRK4FfgxsBB4D9gA3AXcApcAFrl0PyAdeAhYB1wFvB9qB9wPnAgeAMmC9iKwHfuvazQPeDWwDTnckWw2MBG4DHgd+qaq3++etqvtUdbI79s+BlKoWqGqBu47dTrhYClwKLHD9Xi8iV7lrP0dExolIsYj8wgkWS1xfzjjUs3A4iMgpwBzgTyIyS0TOzFl3sYj81BG5L9ysFZEf5Wwz+aB97hCR80TkMnc+r0nQOER7Pc9ViBD/qoi92ScQ4k1FlyOEHojI0ex3qqrudWR3NfAptzwJfEBEfqCqe4+w/53Ah1R1mYhEgYyIjACecucQAxoxYvTxPPBptz4CKFAJTBKRqcBxQIeIPA5kgYnufBqB0ZhQOimnvWuANqAKuBeYAowAPuP2Xy0iK4BCYDpG2IUYwfZzx08DnwUybv024B1APdAHWOCO1emu5XpgFkbAjwD3quqtR+gn3PV+CvgPYDgmkDwHLAFuwAQPgNVY3zcB38GEmAFAhzvXoe66vi8i7wC+C1yJjQHi+v58Ve0UkXrgCWC867NWd4xngYdFZCLwVdd2FHgAmK+q7xWRAuAVEVkAXAv8CJgmIn8DbgbOBt7r+uj9qrpFRNpVtTjnemOqmjlMd0zGhK7HXq3fQoT4V0GoUYf4Z7AA6J/zPwP8EiOVI6EGI1BUNYsN+BMw7RfgnUDDQfu8gGmoYASSBbqB0wBfC/8zMBA4HShy29+CkYkQaOFgJF6Eac/XYcT+6ZzjiTsnsPckghFzP/fbc9tEgIRbdyrwOXe8fLe/T0BzgTOAZuAy4DlVvelV+snHn4BvAfswsnw/prX/3p1HFyYgTMfIeyDBfSly55B053Waa+cbbrli/f5eoE1EPLfvBZhgEMWsBeUYqX/A9VcpJuQccMc5SUQymKVhJPAr1z83AJdj9+syYC0m8AwCNovIuUBMzMWgro29IvINZ7nxzf6rxFwb3wHOF3NX/M0de5zTzjeLyJV+p4nIg86SsEpEPp2zvF1Eviciy0RkoYjUHuV9CBHiTUFI1P+GEJFvisgqoMgNgutF5M+H2O4rIrIW02DuFJGLDtrkDKBcRM7LWfYz4OsiUnaEU7gJWCcifxaRz7hlj2FEej5wD0bmJwEnYqR3K0Ya8zEtNosRRz9Mm44BFwND3HYl2PP9E9e+YuTjI4+AwCvobV3KuO19zV3d8nROWz7R485lv2vrOoxE1Z3D5zAC/wpQhxHeHOBsEak5Qh/5iAMLMa2/FtNIwTTad7lj+ue3E9O4fQ3Yy7kWcb/BtH1xn0ICrTyCadJ+/5Tk9Mv+nOvP5hwzhmnKJcAudw4pd4zh7ncaWA+swSwX4s4N4AqCPs64NjxMCMjDLAebgWFY/30L2Atscm1dgVkp3oU9B98WEV/g+4SqTsWe3ytFpNItLwIWquokYB6BRShEiLckQqL+N4OIzMK0pymYJjsQOEVV3+82UbfdZZhmexywGCNHXxt9RkQaMP/r5tz2VbUVG3Cv5DBQ1e9gg+cTwIeBAuA+YAZmRt3ulr+Eac3XYiZPDyOEz2CD+BbMfN2GkYCHEUI253DP+5eOaWM+wSim/fmEEc1Zl8q5Vp/QfOKOuP8FBETdDHzRfRcDH3PnkMEsB89gWu/pGIk2Y+bvx0Sk5HD95JDGyPBEzKowFyPNL7tz8IA/um2rMEGlkEDb94WRKAHp5rollN44yX1nCAgc4K8EFo96dz0ZYBRGmmBEOoCg72KYNh4H+tLbQuG3NRoTxLJuvzq3T637PQtzcUSB32CmdP9aF7jzGAVc7dwtu92+YOS8DBN0BmKaPtj9fcT9XoL1WYgQb1mERP3vh77AXlVNAqjqXlXdmbN+H6YNfQP4rCPeCmCbqt7ptjkVGAwsBY7N2TdfRN6FDYSfdO18XkT2YEQ/HkBEhmAD5TXYwB7BiLkKEyD6Ar8mGED7Epia+xMQwRgC8/U4zAQ9lMBMDSaUgBHSiTn7RjBSjRD4af33ocdfSm+NNZfUWjGi73LXeR6w0p1nJxac9gBwt7uOvao6F3gROAfTup/GgrR6RasfAiWYUPIl4ATMR60YUUeBD7rtMpimHyHQpH3TtGD3xf/tI1eoAROSwIg0l6jfn7NfP9e+38d+nEPSXb/vovDcOYIJTL6Qk87ZxifVAiwY8Beu7Q9gBL7MLY9gwp2PFzEh8h53zheKBTxmMVP6KZg7YJbTnF9x7QGkVdW/l75lJkSItyxCon4dIYdIB3qV7S/zzcmSE1l90DaPHaqdfyKi9wlgoItOzhORkw9aPxkjtFJV3ezOKQ/YcdB2T2EaznDgBheFHMEIuNB9voINhOdiAWQXu+3mYSS7F/iaa++L2GA63S27FCNAn0S/RW/Ts//bw7Run3AKscCqXHMurg2fHHD778lZ57ebC81ZnyHQXHHnttgdNwq8DxNaku44+cAGzBc7ikCD6wIeBa5X1a9h2undLkDucLgGeBkTXpow7fBAzvpOd65dBETtWwL8Zyf32koI+u9gkvpYzjXnIje4K+7a9d0bPhnnYf3h34tcIWCH+x93x/TX+e1G3XmfhQlczdi9bcP62V/vuTYUeNJds2JCzwk5xysDml1w3BhgJjBARB4DCkXkZRH5Q841HBVE5EqxTIV75P8oPS5ECFQ1/LxOH6A95/edwDdfw75zgWmvYfv7gB8AEfd/KPCenPXnYAPY2JxlQzCtL4oRo4cN/DcDV7lttmI+uwymMT8HTMlpYyum+SqwDiPJZuAqTMNMYcRR635nMS097fb5EaYhpdz2q902HubfzLrjfI9AQ1uLmS+7XRttmNk+7c5zN739nF05/3M/2cP89wiC03LX73ft+dstd//XEQgLLW7/NBYAtw3zs64GVgGfep2eramY6Xu1O48Wdw4N7n7c4vo9i5G4fy3JnGv1CEz+mrN/7vqWnHVJDt2P6o7lH+OFg9b5keZp92zk9nfW3Xu/bf9eeQd9/8lt5xFYL+Zi2vNet9+zwP+46/0e8AXs+R6CCQ1/xVwiD2LCYT0mCLS7Pj0FC3y8I6efY69yH9YCA9zvO4Dz3uxxJ/z863/e9BP4V/rQm6gvA25xv4cDf8P8YfOBMW75bOAr7vdczLQXwbSnPW5ATgGnH3Sc4ZgpNHqIcxiCEclWN2DOBW526/7HDXI3YYFgu9x2rVgQ15XueCvcIDwMC+JajJHOta4dn7g2YprSRTnnvw/odtv9zQ3I73Tt+oP4lzHfbS7ZptzAmcaEB3/Q9lwbuUTT6bbz1+euy12WSxAef082PnF0Y37WrxL4lj13fo9h5NCF+b99zX4pZpadB4x6s5+9nPv/DHBGzn1aSmB12OB+fwXL4a7HrCJ+wJfn7p9Psu0EApbfHz6x5vZvS842uSSc+1mS01buZ+dB96jDHXe5e7463Xkuc/+TGPn7QWsbMXLe7b7XAyceol8+Adx1mD67GHgIC/J7FnN9PI29hyuAs912Pyd4P76JCXJbXB8Px94fX5C6781+FsLPv87nTT+Bf6UPgaQeBe7PGTCfBka63zOAOe73bHoT9UzMNL0dyHPLtwPjDzrO+4A/H+YchrsBbzdmcl2PkVAcI/Eu4D2YNp7CSDHpBsilbtBchQWJdQKXuXZLMe3kGDeQZjFi3ogR/hLgZNdWxu2Twghi9kGDs0+88zCBxCdR35T8R3oTb67m65O9HwjmE0eXW96BadzZnGNpzv7b3O9uLGJ4hzvPr7t742GD+imu3774Zj9Xr+NzOYSAqK9yz1bG3cOzMfP8LAIBqh2LNVBMmOty3x6mpe5w/biF3sTtWxzacu7Zd10/d2AasC8QXeCewTYCwk667R9026fcuf4IEyzTmEDRgZFpJ/CCu8YzgacO0Qc3Al84TP9cjAkDFe5/DHP9gFkrNmKFdnDHr3K/7yBHo8aEB/+9LX+z73v4+df5+A9fiNcBIpLFpO3+GKmdivnv9mCDl488VR0rVpGrXVV/JCJzMb/nSmyQOMu1uRUzie91hT1udO2XAJNVtdHtuxTz0c3HJPs7VPWTIrIQI9eLMJP2qRghjsCqZCWxAXOF298nvB3YAHoaNjD6AU87sSjcAkwIGICZGbdhUdW3YH7iNGYdaCAIGAMb1Ae7/12YANGNaTEeQUpUrt+4FfMlptz2KXoHLCm9A5/I2Vfc9eS7tp/Ecqb7uPOf5q6z3LW1hMCH2wR8WFX3H6Lt/5fIeUbj2H0vx3zfHyCIEu/GTO3Nbr1gwli1W1aB3YOEW+f76X1kMLLLvZ+7sHtYgN33fEyrfxtB4Np+TCDMw4LtPIx4l2KBiGuxe3OcO8ZOd+wuLAd+AVaQ5iOYZhwDhqvqIOePHqeqfuR5bp9cDJysqpe4/3HM6nSSO4dxwGi14ixbCd7HO7CYipg7hxHYe34T8KCqth/5boQIcXQIg8leX/iVvgZjA9jlWB8fUFcW0n3GHmb/F7CI2kEut/kWHCG5weMnWHTxu9z238/ZN6Gq0zDztocJCrjvnViQ0GBMSzoFG+gWYkFbSXfcT7p9dmADUF9sAN2HDbQLCXJgFRuo/RziGoIgKrDBtxEjvK6c8xxCEDHspwzl+obBrAu+iXsbQRqUHySVGyWdG619t/v2U66ecMcpwApw7MKsFhXu/Dapahrr16+palxVZ6rqeHefzvhXImkAVY26axuvFg09CxNcSrF7sQ17DrPYc7Pa7fp9zApTjPXpXGAsve9biuDebscivfdg97cP5nb5KPY8CRaVnXAfPz3OD247AyPxqDtOBSZInkdgEbkDi+ofhquKhwmF/vM+JefStxIE1h0KHTm/P4IJJVPd+xx5lX0/4rYbglmxpgEvuQp7bzj+r44T4s1DeIPfAKhFml6Jme5uAbaIyAdV9X6xGp3HqOqyQ+x6GybFn4IR7kkYAV6ADYwTMI0QjBRPlqDm57Mi8h7MhBcFfigi3yeIsM1i0cL7sNzVViwq9rcicjkWhf1Dt+9IrOTlEGxQ/AhwFzao7ycgzoHYwFxEYN7MFf4EG0A7c/ZJYcU7Pkbw/PVx5+UXpPBzeQvdOTRhJkhfa8vVtg+4/T33jTteIWZJ8MmnEdPGkm7dQ+6Dqs7mdUbdM0vrztH7B32Q+4Ynk4WVLy46dyhQ/cHkrGiZFg5efWDB9hXN86YRKd2cX3bpBEBOnfv5tKDZW94TWT73mEj/GV3dy37dtLu8XfPrJyR/0wI0Jo+r2qJ98uqBzU2nTu7+Z89TLTXvQ7nLnKUn62ufIqJYXME04D8x0lsIXIjdg//GfLa+AOUXoqnEBLcGjGjrsMp1vl86hj0PXZgP+mvYc96A3avBmNUjnyD6f6/7LsLy6Q9gQteVWJ56FrNYNbkypn5U9lPA5e4dmYsJZ7PcuifcdUbdtXzEtXmZiIzCnrvfiUjjQd3X5tb5ZW1HYf76r7k+/YWITMIExQdU9dsui+LXbv8oMEFVRaxM7KddH24EPubGkbOwMr0J7B35iKrucvdoOCakbHf3IsS/KEKifoOgqq+IyHLsBfoIcKuIXI0NAPdhA9Oh9rvRVfW61O33WSxS9VlglarOAhCRUqw840ZsACzBAtjOxAavcrd8qftfRRAoBEb0J7h0qcEYkfXHiL4GM3Guw0ygj2OEnMEGXF+LOhnzxZdgg5GvTePW12DR3805y1vc/x1YpDr0Npv6JlVfK/ZJOtcc7ptaOwnIWbACLP617XH7+H7Rc9z5t7t+GEZvTf8fwl03Dii7qLVtOjB5ZPed49PEj0mPL+9gQNGJLzP9+Q9y39sSic4eIaSL1NoyCscURIvTwEg03U5PuU+7Nck4zcDUqGoncHIUbwOuWIfmR5uAujP1oWefnnPu0M7OkqeWLD6nGVh2affblwBrB1x3osc/AVU9eKKLDixA6gzMtXIaRpK3YX3oz6w1F7unAzASi2PEWojFIxyPPScD3fbzMXLLw54VX2CIYu+HT3K3ERSrWem22Q/8XFVvEpsIph17r7YB14mI/2z5SGG511dglpcud/xr3PeDGFEOwVIUH8TevUWYheBC905vzWnzPiye4Tl33BHY87oEm/Dll6q63wkAT4vIMaq62LWPiPwQC7gE+JOq/sot/y/MuvUT1/ZMNTa/FAt4/LLbZxxwgqr+089xiLc2QqJ+HaE5Ewu4/2fl/D3jENvPzvl9CoCIjAZ+q6ob3P9fYqS7DqgWkVmq6ldkullVP+V81F9R1cUicj1WPOQRTCt/BCPQC7BKX8Pc8v7YAPRtzHddhxGfX9Zyn/vdjQ2yZ2ID6V30nsghj4BAS933AffbL35RnXPZ1Vjhjib3P4Np4ZWunXZMGPB93LUExU58tLk+KcpZlsXIf4j7vRkTOs5017oDS9e5WF2xl38Ey8dPGRLPdp32+LEy4rYzoucmKsqjF7W2DQcYKQ2bVuuQ4dKcmsuAIvZT4T8PFSJeWjUS75RkJwrxiO9i1x4LhH+BXQmr2tXHM77tIL8dQCFDfrQGYBgbS4BBqVThcOBkUWlw19l+18c/+5c93Ts2ReKjn0oUv+ely39+2mvWvA/3LIvIE5hGvFBVrxaRH2O+YzChzsPiEIYRTGSiGKn45mO/CtlM11Yau8+fx8h9oNvWz8ef6baPEQh9cSdQlNFbSOuPWYtOxwQK/zmzrrRj+O6gMVigZwVwO1Y7/S5V3UWgbSMipxLUEbgDCz77kao+LyIvEbx71Zjb4D2qus3VSfi0O+++rg+WuzbPx0zzp7t2JziCLsfcC4+75QOA34tIX0yA3ZJzPQ+FJP3vgdBH/dZDMVZXe7XTyMcBs1U1hfnn/tuVRVxKoMn0QFVPVdW/YYPXRzFt/OOYv3ALJo2fg/n/1gB/wCT8ORhZz8MGzrdj5su7MR/mSkxLiGLk+nssKnoJvaOqIQhAOlSAl18dyyd1PzXLH+z94hkeQZGLAwTPqtK7iId/3AxBcNyXMKI4Extg/6Kqx6jqha+VpG84/70FN5z/3vf+9NOP/c/PLpuzuX7AqXcDt81Yp+8CRqVgWJtIK8CsyOrdAJG2dAygk8JKABEkkejcC9ApySRAPJLneNmzPlLt0YK7E1arujKbFYBmLe4EQNiFK4wyhM3VAK2t1RGAIs2rt2Y0vq+74YPAtyKxftcDzT+7bM6Tf3nvNZeuGTN21Gu5dh+5pO1IbAhW/WsDFsDlF47ZhwmFA7Bn6L+xe3sLFmUOJvhtwwRPv4DMAexeL8cEQbD7+jxm6fGFA3VxGI8DEaeh+nnsXVg1vSZMiz8P06APrrzm41zMInUA6Keqiw6z3VFDVfdgUegznEb/FeDtqnoMVuQmH0BEJmCZEBeoTUoDJgB8XlUnYiVzfevUT4CfuuWfobfVKtevHuJfGCFRv8WgqktU9XhVHefI5QPqpoxU1aVY1bAVLhjoVy6QZDz24ueiS1VFVQdiQTj9gEuwGaa+j5kT/cjc+7CBdQcWMDQPG8jmYwOmH0yzz7XdB9NmR2B+smaCSlgQEGhTzn//26+I5RfleAAbfHwSSWCkm5+zn69tQ2/Neic2sPs5tVksV/gz7lpOUdWxqnrxwf18JKy/6qnC+qvmX7j1q3PuxkjoYS+9+Xhg6K6aKQJQ1smoiKdZROTFgvzNADMjq5MA0pUpBfCI1nlEsgD5+e3NAB2SzADEIgl797RHo+4hlO64+Xors9kowG7tY9W7orLP7ZOqZVc/gJaW2j4AtVrWBZD2kus9vASg0cSoEa4f31G9d9l/AOvWjBm75pufHf+liXdOPOa19EkuVHWHqp6lqiNVdTjwO2ze7KGYlroJu4cPYES7H4tLALOw1NK7RvxK4HJVnY6lBoJN7uJh9/E89x8R2YIJloXAe0VkNWZyH4ZFiv8QS1+8BosOzxXM/MC5dsyqdBWm0fqm+EbgnSISE5t3fYSItLtreVxEHnDbTRKRBU5Q6es3LiKFWHW6TZgg2gG0iM3O9W63Tbnrr4scsfsoARpd0OhHcpaXEcwk93FC/FsiJOr/f+jAzGS+5nmoKSF7wZnKqzCN8+CI1l3YNJG/sk11rqr69bGzqvoZLMo8D9O4wcyFN2Iauj/No5/f/AuCtJy+BL7lbZif3bf5VrrfH8YI29e+0wSk32MNpnd08X5Mayp117IIG5AfcsLNZFWd7vyBR4Wn5wyP3HLLRafOnj373vvzFrwA3BuLxD9akz94K0AmtbwToLOwdgR2YsWjGtgAMK+w4ADA+Mg2M8Vn1HzOIrE9VDcB5Be0tQN0SsoDiEncvXvqu59yNGoj6oqslwDYqRZjp3nRdoAYmYaI08TbWqsGAgzIVhYD7Es2uij12EaJFFXZjt6e8gMbxmIdOOrZCXIVsGzinRNXPnl93eXMLushm9cRBZjVpT9WTKcLq4Dn4wQsqNGHT6j+fb4P83cLpsFvc7/XY4Fr3VhMRjv2POzG+vB/MCvPPZhgeah5rfOx+IoI9ix/1y1fjz1XyzHB9ly3/E9Y5Lkf7HgMZlafhcV33OdiPZZgaZFLXLDoK5il6F6CyWHOdvv8Sqzc8FK3/BrsOX6ewLoEJoDfLyJL6D2ZSoh/I4REnQN5jbW6j9DOVhGpOsTy94nIVe73HdJ7eshXa/PXOXWFH8OKloAFq/3ObXOOiMwSkQeBArG5do9xtY5LsIIR12DS/Vki8jts0LgT064Hic2uBUagaeeDe4EgeGsDZo5/DNOCEwSD6AFM6vdTbbKYPxnM9ziLYNYkPwdXsQAzCDRuxYQP//nc65b71auS2EA8F9NgjnPXl5urflTo++cXa+ueWfqtnfRbMGz44huBC9OSnbRX2jYBjCk7zqwZmSYLTpJIbVvxgE0As9Z4uwEW5+flAdTQ3A+7qEpS2WaABgbuBSjIb+sG6HJ8FIvEXT/0aNQ9RJ2MmzBTmc3mA9RrdRRAC6IpgFJanIVFGrPZRBlAf69iMEBD53pL54vV9kQoF3U0rhMn9LQVsLylWKoBRLX2lM6um4AdzC576O1f/9XpQ6569DWPCS7WIu1+b3XR4l1YMNgugolR6rCshU9judxjMCL1UxB/hz2HimUF1GKR5rsxC04W81dfiz1H92LCYAqLl3gSu84tmGa9z49cV5sQZYU7jz3Y81fvjl/ltF7F4hj859GP1/gDRt5+rMVczBz/BCac/spPu1TVnpRJVb1YVUep6tudZewOVb1TVUtz0zXdtreq6lBVPU5Vr/CtQKr6F1UdpqpTVfU//VgWVZ2tqv5MYiH+xRESdW90uZdnAialX/56Nq6qD6nqdf/gvpeqqp/Teh9wgYjkY9L9bLf8HIyIX3H/qzAp/feYyXsY5pvegpklKzHpvRvTENZhKSxrMPP2lzCz4DKCoJtTMULODSIb774HEJisO7DBtNCt60uQMw29zeS+v3ofwRzIvvbuX0eCII8azP9+gjtOHRZAdN9huu/vMbts+se+8YMfJ17c8wKq376Pj3bFYslJBQUt2wFeiW2uB6gpGDzEdvAGepndmwEa62bWA0zerHGAhlhsIEBMvP4ldLQARFrTDQDbGdwGkF/Q5gF0SzoKEJWYr0n7loS/I+qKrFcAsF1r8gC0yLTwWpq6AFKp/J0AojQVklcNsLNz41CAaGJMT655v6YFPbECz04Uf65qpnYnV8VdsZEOzR+xSfs9DqwffNWjV9Q9s7RXMNlRoMDXEJ2WmFDVboyUH8WI9h2YsHYbpk0nMDI8C/NjX4AV5olgAVs3Y8/CaLdesRiOKoKgsr5Y/nQLphH75V9fwOZK3yMirzgz9TGYcNDpjjEWuJ7ec1JfgpXN3Y4JCNC7NoBvOn+nqk4hnM86xP8BQqI+PBbg0mYkZ2YrEanyUzREJCoiP3Ia+HIRuSJn/yvEZuhZ4TRaRORiEfnpwQcSke86DTsqIreKyGIRWSUi1+Zskzu71gsY4a4nkPL7YL65t2OmxlEEhVE8jNReUtUmjMgV83/9FdNcPooJJ8cD16jquVjedg2msZ6NkfNjBFMTCkFBDH8iBn8u5yKClK4MZlrfQJBp4Js4MwSRrB0Y4SYJNHgPM5n7pU67sbSZyzBT90hVTahqrar68yIfFhd8Z/xpx94x4dEOkTnfjt05VZRhkZ2dS15m2mhPItkhQ1/ZDLAjsm8IQFSig/sk6jYAZJPLdgDsrTomH6DmgKWXZUUG7I9E9gFMiWzYDiAtqQMAOxhkPuq8jihAUtIJgIhEHZGqT6I9PupU3ALq+mSzxQANWlUMoMWxfIAhzr3b2VneDj3rXrEAACAASURBVFBI3g4AT7P1Xdn2WkCj8ZHm81fN1jUtHOc63Ht0eqTH3Pz55hb/PvKb7Bm+WXW4FkQ/DGyve2bpf9U9s/TvLEOHggaFVHwtMeWW/01Vx2D39nygTlULMLN2M1Zr/Hbc/VbVcZh2vh4bn/4TC3Rsxirq/RW79/cTpDa1Yb7mnxFMJuMLJL9X1WNVdSRGvl/HnuMUFu/xfXe8IW77MZiFaiuW+giBCTyBEfVZwG3OP/4eetLrQoR4YxAS9SHg8h7fjiuIcQT05F26yM57ctbtdRL3rVj05+GO9UOMbC9xEaDfdJGtx2AFTQ4V9FOEDV5FWARsDBuYfG01gpHsLzHt91ZME/mciNx9UFunYgFhlRiZfwS4S0RWYYOh7wP0yfRYrF+S7uMH//jzHyewQbDe/feLVVyKaUZ7CfzWgmkpfqW2LEEJSf86/BrSYIVQ2rFo3asxwj4q/OyyOe9aMvnEx778R++mjMiZN1aULxkujcf1Z09jfEOrqETrnuW0lysr60eCep7o4J2R/asAxpQdtxMgm95YCtCdVzFGkWxUqeu7T3cALCjI3wLwtsiqZoBISzoD0Ei/KEA80ZUHkCZbYBcWddeouYILCl4mavNTl3leCcBOqsoAvOJ4GcAwNhUBtLaYSbzaK+0EaE83u7mkYxskUlgBEMt0roxnusoAOvJZub9UagHyPG/j1GRyDIAqLbdkzp7q91VmXHkxJvh9c6Su/d3Tc4b/99Nzhvv+2X8GU4HFLpthARYh3YA9dxX0DhgcB5So6o+xd6wCI/OD0xwFM2XXYTnS+ZjA+ji9I6TB3oXH3bWlMQHhaaxAyQUEpm7BtOl7sHfMtxjVYtOWjsTM+XF3TN+dEyLEG4KQqHujwJntmrCX8slX2f4dwC9UNQOgvctN/sl9LyGQ1g/GNUCZql6m2lN0/UMi8jKm9Y4nqKyUixQ2uFyLDTx+Wc9nsIHnz1iw1wlYtPaPMSI9gE0FCDZQzVTVYzFtZRw2cPp5179xbZa4zyC3X23O/vswgQIC8zUYWd9F4G/2p4oEG3D93/7UhZ3u/zD33YiZ5g9g5s9xOcftdOc9+WhySH9y4Xkzbrjg3AdUvUfXjvloUXGSY6at95b9saR4ZEbQ78ZvX0fSmyrt6W1/4kMREe1fVbV9KcAr0a17AfoVjjAzvHZNUE22IVJ2oHzEWoCZ63Q7wLOFBe0A0yLmJpf2dD7AfizIKxZLFQNk8QoBIhLxSeRg07ddk2qmSLUIYLeWVwJooeVQ+6lZLS21FQADvaoCgMauLWkAidX15A5X7V3RM2/1/PHS8/vMjs56//eLOmZpF3mFABqTFV5V/gR3DqnLuXk8VmRjy92/ffcVs2fPzs1dPywOzsN2y36Yk80wASPrEzHBbDmQ76Ker8QEy0dE5HOYFpvFLED+FK2/d81msSpp6tq6CxMkL6L3/OM+FmP1BHw0YyS9AHtun8EE29XYFJgd2DP7Fczf/hQ2i9Z3nJae4tBpiCFCvG4Iibo3DlWrG4KiHPD3Uvrh4EexZjl8YZmXgKkiUgFwpNzLg5BW1XqnbeTmiU7BBrXPEUTM3oxpoLcCPzxImHhcRFZgmoS6a9+BkcW7CbToLFYhCXc+/uQK+7HBDIK5g32B4+0EhUqaMFOmn++6ksD0/WuCohhz3DY1WCWqKDaIrnZ9haoO8dPVjoTZs2cP3nLVM3e/o9/HbkKT52a6Fy44UDZiRnden8bP/NXzsiL97igrffGUyNLJhSS7YmtatjZTMWU3NQ2DBy/rAmiKNI9R1ItF4qNLYn22A/Fsau1qgMa6WXsApq+3qiSv5BvRDZedfQAkma0E6KSoEiAazfaxjvRKAQRx99XXqC2PWp1VRFwQniqtKeJ5Cp0kon1QTdfR1F8VbWurHAzQL9tnEEB9x/oagGhiTA9BDdg5r59rVx+eERlph1Lvc80tY/xtrk1fNMD/nRlZ2pObO4L1i6rZ09edR2rrlinfAzbMnj37ktmzZ7/WsaOXD1tErsOsODOxZ+mDdtnsAP7LTpmfYwLnt7CUpwkExVKm5bStmNA7CNOm34eZoz2CvHwfctB/X6DehwnUXyCI9fi227+SoIoemL/8466egW/WDxHiDUNI1IeAWunGK4EvuzzlrZjZDiyn08eTwGdE5BrnU17lB9Ic5aH+BlwHPCoiJRwm9zIHlxxKUyEwIUcxLfs+TFDwSXgaphXkWgg2ERRSqM9ZPsi182nMxJfEqjn5mvMWLPAsipkF/VmOkphG7hc0GUJgio9iOdcRt/4xt7wEMy/6ZvAJBAVMlrj2DwBXquqMo0m3enrO8Py/PDTtS8Da5+JrB5TEK2bV5A9ale1eNEzJsmrcJRvKOjl2wlZv1S/KS2siQvkXYw8sjuxPTsLT7nv5+MaCwpYp0WiqRYXabZE9ywBGlx23BSCbXJEG2FcxrhRg0G76AeyORgcDlNI5GFTxGIiqlyVa5yEeaLUj4zJ3y/wgu17pWSom4EUdUaeJWe60sMs2ttQsVWnwvHgRyp4SCupUtXNfsmEk4EXjI80PrdnG0rZtIwE681i5t0z6AlRmvaV12WwdQLMWL1utQ4a7Y2/PDiw6zvbV1OXc7Fs4aNw5elU2Gy/Bgrd+U6R5f6i/av70V7sfPg72YavqVRg5Pgn8VVV9Qe6PmAAYx8j2PFxWg9oEKt2qOklVb3KR3L4v2q+fPQ/TqBsIBEMfX8SE2TU571FSVR/AnvGYqm7BrDzvU9U6d95DVfVuLNAMVd3grAKTVPVrh3knQ4R43RAS9WGgqq9g5rgLsbSmz4rIK1jEqY9fY+bdr2OS/q2YOfxw1ZAOdZz7sUCrhzCt8+9yL0V6Jt645HDNYP7f5Vik9kWY5vsfbvk7sAHvbF97x7RYP/+6T05bTUBUVf2CFHlYVLn/rNyDpb7swQbSOoxk8zHLgy+k1GF947nfee48/Zmy/EH0HW77JKa9PIQJCQ9hQsEnjiZIDKDumaVv/ylf/G1xcfMNdXUblm2K7JreTnfT22rOyYL2y3Q9u7CldNiMrryKxs894nUmI5GRDxUXvnRJ9PGBgpbFNrcvWcL0USqRxMCBK5cDLI1tbQcYWDTGzM/ZPSMA0vHicdlIrDueZVhxpzZ7IrWN0WijCKWDZVeDQL50ZnciEt9H1S4RYvF49z6ERJpMB4EVoRdRexEj6rgJi3SSZ0QUj+wHKKF1D0A6XdBoNzGxDSDlda1XNGb+6YJygJK2HX4wFM+Pkx5Lysda23pKiv40c06PNpgdVLTFr3w2jI2LatjdH8DzZMfmzVNn9nS04p2amjAOWFh/1fyf1l81P9ft8VpxLEG0fhZ4Pxag1eD+H40woI7EF7p934e9s7cetN35WFDkr16lvcex9z0OICKjRKQIE55KjuJ8QoR4XRESdQ4OIRmfiZXc/D1GQper6tWqOsRtn8ECrp52pupHgLmqOlBtvtqtWMRouYgsxoh0pIhswmolPyAixVgAVxlW8vDPqjoKK8o/HtNeV2Kklec09r/knOODWGpKOZZK5VcS87CyhIJpHa1YGsl6bHBsBB5whRRyCywsA1a5YLIYpm1/gcCEeIs7pyIsivsmgqknZ+a0488dHcEI25+btw7Lr13r1j+AEfYSd7xRWCnINFaU5VW16Iu/8b2SIVc9elt0c9u1Czjh7M0M2zB8xKL+kWgm8nhi2aZEtOCYYSWTFmWTyyYoqdSqcZdsrGpj+sgGXXd9RZ9EQjJDz43MXxzd1l7jSbTvPE5Z0rff+j4Ae6VtYhYvFY/kjS+IFu8CrfMyO9chkr+vYvwaAZm2QTcCPF+YvwNgRmSNpU21ppoA6hm4ByA/v30/QJekW0REohLvpHcUPNmIWSTynf+9RYu6ADQv2mWd19gF0NHepwOgyjNT9b7kTksLi/Xt8U/3b3y+xwT+0MzICDuKtn24tW0ygKey567s6dPcwZszI0qnuW0yl3Nzj6l329Zjd6hGe6xENVr6XJ2Wj3X39nJVb+FN55/9d7XsjwIFmKXl1+5diWPPcRqzpDyDCW23AONEpAsoFJFlInKlWI37YqwmwEpMyOzAsiJi2Hv1GRFZIyLrMY06hc2Edb7b5kcuuO1vBEFh67E0slZ3zF+7bZcDWXd83+UTIsQbjpCojww/r3oSpjX/4BDbPAEMdAPBdwnyhn1sd77f+RhxnkdQtAFMw3y/ixA/FbghR4MeCdyiVi70kpzzyS0xOB4zY7+MpbJ8CQt6+R6mVfwFm/ZvDBadXuWuZxpwo6pOxUz7iMhgTLP9LywFpR0zhftzR0OQtrYY09aXYqZKxQLctmNCQhsW1AZu7meCWa+exQQAwQbad2Km8oj7zNGjrMv93H/Xnnx7/Prlx8mambENrWNJeQd+wOxuiWj/0aOfX9Qs7cc3SvPqKZXvqBGkLN3x5JLW0qEzuvIrGz7/cHZ/SzQ6aVF+3qqvx++NSVZHR/Z2r/gj50sslp5QVNS8GaF8Y7RpqYjIqNJp6wEyyWVNAE11M1sAZq017XdeQUEnwPGRVV0AkQOpDoAdfi51fnsbQBepdoB4JNHp+gZxPmqfqIs8u/Y9lFuaU2EsAzDYbhUtrdVxgAFeZR5Afcd6iyZPjDGBSjVVu2vxeIDOBKt3l0t/gNGp9LIC1UKAZ7zJq9LEEgBedf4yYpEigCFsWVBH0wCAbDa6rr5+XM8EFSj7T09Nmph7D9a0LNzrkf3rDee/99c3nP/e12IG3gTcrqqDnfBbgj078zAT+zuwYK93YkJsX8yHPdfFZ0QwIfVDWFzGWdg7+GHgRFUdjLmPVjvh97PAPe4d+j1mvXrGCdlfxSa9qcXemVaCmd5KsWdWVPU03/T+Gq4zRIh/CiFRHz1KcUUWRKRYRJ520dkLMNL9NOZzGyRWB3gNlnb1hIichpUsXKSqbVit4hJX+ewCbL7qbizVqT+mwX4L2KaqC0XkUyJykzv2R0XkRReQMw/z312NaRHHu08LNqB91X3yROQxYKeIdDktIQacIyJrMZOgEviqf4sFdmWxKOtjCSpGnYVp0m9zy3x/Yi4yri/8AT6FCTDPuja/7NZF3L63u31udlHBl73azVgzZmziQ9+d8O3P1Vb/aVcsmn9X4rq8PNJFiZf2ru+Uoon3c+FzlVXbZxYUtux4MrE8G5XY0GMqTnnBS6+fqtrVtnLcJzbXNTNj0G7dPLuqoq1KWo89RjZtiK1tadtP5dQ9VO8cMvTl7QDLo9syAENKJhQBeOnNFQDN5SOrAUY2aB+AFXl5JQDHyGbLlW5NC8B2BmcACgparTqZJDsA4pLoBiKqqqiZvjNRK3lZ7HkZgCatsLStYiuQMoyNhQCtLbWVAP29igEAOzs3DSfHPx1Pt62MeqkigIVjpKem9GcPtFhOtuJ9J/OxEdhNTaXHlVt2gWrm89w02N9+w/pZbdAjODI5O2RVPokeV0l3tuPlFc3zT3R/Pwks/fEnfjnl1e6fw4UEwhyq2o6VB91JEDR2PSYATseIPQGc7ixLU7DpIeep6jzMveIHO97vtOybCNKrDsYJ2KQzqOoc7HkswATy/RiR35bjV08dpp0QId5QhER9ZPiRqmsx85dfE/hgLfiHGAndjGmMWVUdi2kHH8FMeH0JIk4vwTTO/lht4vmYyW+VW/4EFjXdkbP9b9z+5wNvc1r6CZgJ+kYsx/hEnMkOy++MYBHTyzCLQALY4gpOpLEI8QQWXRvBJkr4EEFd7x+4a/ggQTT37zHToE/c57trFkz79uchLiZ4vjJYdOxEt11ucRS/zOjtHGUt459dNmdYd16fR6++L3tRPEP+Bf3qGvIkPewX8RsXRjoyx0cbOl78C+dObJHytokTn2pKSWbi8ui2F0aXThsbkwTpjsdWtpUMntlVULXzyoeyjfWx2HGb4rGt34/f1iQdmWmkvH338vENffo0jgUv2yKdk9NkOvIihcckIvkH0OR49Tr3Z6P5Y9LRgpaiJKNjGU3ui0aGAfSXvbUA0pkpAWikXwQgv6AtC9DhZtCKRfKcr9jL+FHfPlGXeV4WoF6rBMArjhcCDGFzjSpee3vFYJTmMi0ckNXs1qTXWQnx9RLJLwOo2fOKX7qVB2fZeUVV60/r7JoEsIs+L2/TugEAWhJ/0Z8+cxDbFvZl5yCAVCrvlT17hvZEV8c1unpqZtjb/P+q2v70zt/6uccASLRmZzQxYuHPLptz2NoBOfv7M73lLvsfFzhYg1l3PoIR9dXYs/cL7P1owp6ht/kFhbDn6mzMRF2IWWnOwt7jp7FYiwtF5OxXOa/rsLz/GPD5nPZDhHhTEBL1keGbmsdghRbucmZpAb7vfFvzsdKZfp5vK2YOBhs4Zroc6eeB0U6LnoX5Zf2ZdnaolVtcjGnhnZiGXOIGibiqrnDHnQq8JEEx/9tdTmoTRtbVBDNblbvtr1abJADggIj8ESPoaowsL8cGxSKCoK9VBIPVaEw4Ebd+KUEFMl/DBpu1qp9bXotpJ+ra7cTSXDJYoNAWrEZ4BAtM26ZHUbv4hgvOf7dq5oWXpn61IpaVIdf+Nvvyvlh06nUVfeafEll2wtsiK1fGVh4YSEYj32f2+rz8zuNqaje++FJs45CMaNGM6ve87GW2z1Cvbe+qcZ/cMnAPM+qaabi6qnLHeNl6XBUtrfG1LasXc9woFamqqdnyMkLhmmjDMhGJDS+ZvAqIZFOr1yIS3VM9eZ1A3oRtul5F+myNxbYnyAzOI9VN2quFIJc6P8/krk5JpgESkTxn2vf8fHPSjqj7ZC0ecbvWJAC0KNYH1Uwdjf1UIzs8L1aQT3wrQFt6Xz1AJNZ3l99P/RvmDwboirO2qUIGApzU2bXJr/l9Q+aDPSVL0+PL7dlVzV7OTUbeiq5Zc3KQh6zo6alJCNIzZqxvXfxye+ZAT2oXRLckSj40BRPUfvizy+Y8+LPL5hx18JWIjBaRkTmLogT126dhfutvYyVDr8DiGjYCt4jICZhweCMWtb3V7Xcx1rfvxyw5TxK4l+bjZqoSkVMwobFdRIa79+15zDIVEnWINxUhUR8l9DAzUGGlN8Fe+r9ig9Ts3F3d93MY4V2IBaD52AJMc/nMx2MmNzDtoQ+mTd/ulj2PEewqp1F3qk2IAFboJI1ppSMJip7E6V03exbmt/PPy/c952HRrv7EBVVYjmkEEzgKCNKtriCI7t6PaS++/9mfClMwn6MQFDxJYeTsCwU1mHZ+mar613hI1F81X17+wj3/gXY8kmr7w/p0onTKqrEXzx/exAlnLPYW3FtaPH1dXnzrb+LXF+WT6pNYsndpgwx82yJmvTxy5MI6ItnKefHVL/UvHDm9IFpyINXx8Ma24oGzugpqdl7xUHbryrzE9L2xSOvs+J0rI01dozyNVM/n5JcHDV6eBVgV2xEDGF4yOQ6QTVpBtqa6GV0Ax6+x/PT5hQX1IkQnypYtKH3Jep0dFFcCJPK6EgCdkvQA4pF8m/JTs359alJx+67IegJQr9VFAFoYq4uSaYjixVKpgl0AVV5pC0Bj52YFiCbGFgKIl9lW3Nk4BODF0dJD3lc2twwCyGik4YHsSRZElhdZomWJkQAD2LFwAPVDALq7Sha2ttT2FNup0pLn+mqfnv/JbNeypfvn+CZvgFSi5INJkURPQZRINjXupPlfenbNmLG5s2QdCQfPxR7HXEbFWGDnp7GKYf2wd2gaZkU6HrMKqVt+PWaRKiAI1vs+lpv/Pqywzqew93SqO9Z1BBadLzqz+Wex5/avR3n+IUK8IQiJ+ijhNFufiMowM+9SbGadPCyQ693Y4OCbCx/BfL2o6s3YBBlXY1rwEIxcZ2Ja6WSMCD+hNgPRg5i28GEsSjWLae4l2Gw/5e68Brtc73dj/r3vuWNXuM8vCapeKbBBLZioCxuEajGC34UVenjcbedrQlFMM78Mm79XsIHLT7OahWk6/oxZ/kDdgPnvwcg5ivMfqurpWG3mBrUZh7Yeqe9nz55d8Hxs7Q01BYNunF717nmabTox07Xgud01U0/cU3XMK5c86Y2rPcC+i/rWpiKSGfDr+I8WSUv6xMjurmW38IWKbCRaO2r0Cwu2RHZPb5fulhNrP7BBs7uO97x9O1aO++T2EY3MqGyl+dqqitVnRhaNzyNdEa3vWPwAF5Cf3z4lFuve30Hy2G5SzYWx0olRiXWqt2+0qnqtJYP7A0zcagFa8wuMfGdFVu0XEGnL1Pu51LFYsgig06WaJyJ5zufpZfxgslTM7lWVm4u6QatKFfYTlYIS2vYAdLT36QQY4FX4gWS1QDaSGDEaoKx1S09//mVmZDBAseetHJFODwV42Ju1QYlEANJjys0do+p9npusOIqSWbXq1H49N0A58K7U5B6SVtWupxvvKSeneEg0b9KCSKxfoHmqHpi++LpELJs8Fli0ZszY0490j127veZiBzpcnn81FiwZwyxb6gTV5ZjGu/agpp7E/Ndd2Dta79r4LubeyQCfVNX9qnqOy4meSTAD2BXOSnUrFnz2qkGNIUK8kQiJ+sjoqaaEabgfV6vHvY6gOMc8zPS70+2TAT4pwQxUubmc92Bm7jUAqtqIkd8zmB95iarmpl79AXheVZsxM/xYLEd6OjY4FWGD0mIs2vq2nHOoVdUrD3FNO9y3Pw1lIaa51GBE+gGCWare776jWIqMP/PXJAK/9DMEVZtiBKZKfxrLNPAwFkm7iaBi21Hh6TnDa/r1W/OrNdGGL66K7lgwtHjiSYOLxi3OdC+Y5mUb168Y/6n+qURp6ge3Z/cnkVFfqql6/oTIyhNPjixbEV+6vzTjxep+xhcXVFdvnZFf0Lr/8cSyzeWJ2rf1SdRtTrc/1NRe3H9WZ2Ft4+cfyW54tqBgcneEgsuiD78U29iWv5/KKXulet+gwctXIMRXxnasFJGCocUTlwOVXmb7ai+aGJFMlO2uaGMkqro6z6adnBlZkwGItKT2IZLYT+XuaDRdDsEMWvFovpsr2cti7hGScfEAKrPZOECTVlQQld0AdTR2ALS01CYA+nsV/VS1bX+qcQTE14nklQL03zm/GCAZY319tQwBOK+1vRlAlfR16Qttko6IrPPqCqYA9KNh4UC2DwVoa61+oaurrCegbGJ20PICEj21vje1LX2xLb2vZz1StDhWcNpJPf9VvXFr7thY1LXL36ZM4f73/HDCx1/LvQ+a006sSl8Ms/h0isjXsGd2ITa16iRMMPQn0Lggp4k4pol/k2CKzHDGqxD/bxAS9RGgvaspTVLVR92qQixFZIKqXqI25+yLTjNswAK4urCc4EEArtDI94H+4uaJdm35KU5twAdEJHcAOYGDijO4tJJvYGbpDsz03uW2nYsFrT2P1U1ejpHvUFfu0AOmiMhogoIbuwlKfXoENb3LCQh4N0bqcUyTHksQTFZAUOfbI6jgVk0wccHFWGnUF3F1vTWYt/iwqHtm6YjlTP7tsOGLz+1T0bBiQWz95KbIgbUzqt87sjRe2ZRq+0ORajLx4rRv7ChKyoQvPujNn1tYcOLzhfkrfx2/obRAk3XxZfsWvsTM4+tlUNPEY55qOCAdx++MNq8+sfYDLeodmOllGzesHPfJHeO2M72sg9SNFeVLLos9VC1pb7K0pbf8jo+tr6vbVAewNtpQDDCidIqlUiWX7QNoqp2+QaB86C42t0QiIzzwRkd2lABEDqSSAA0M2C2i1QBJ0nGARCTfLB3q+ROa0B2374qsl6dKVwcFJcQjrQCD2SoALa011Sit5Vo0KOl1bgAikVj/Pe4B6azes2wCwEujpNEtS13a0joRYKvWLt5FRQ1AZnjJXrfeu5yba+0nHavXnORPkkJMo2uOy4w4wf+fynavWLLviRyTt+zJK/3o4JyUQmp3vzSvbvfiniA0Be8X746s2V4jd0y8c+J3jnTPj4DjMZK+ELNg+ZkBl2IFU+7BXDI3YALsd9120zAtehpmMr8Zi+cIx74Q/28QPqz/GHpyp0XkFhE5+aD1h5o5ay3W3yMwor1XRO7FUrHOdeu+C3xLRM4VkWaMgJ8Tkacw7f58EfkmwcxegqVSrccGp3JMqz4D81MPwbSNqwgmBtmLCQzPYCR6wB3ny5iW7D8Ti7EgLzDSzRL4n7+EEXYSI+yn3fI0vUl7HabdxzGN6Cxs0oRXxZCrHp0kHen7r+ebU+plYOP4CXMGFBYd2P1Y4uWKDkl2nt7v4mxMYuXJ1rs3pOLFx64ad8m8Gev0xGM36coraqv7pCLZytvjP3wpsid5ghxIbf4vrm3Jz++YUV2zZclT8eWSHyueOqBw9Cup9ofbO4r6zeoo7Nv02ce81X8sKR4Zl9Sw0yMvvRJf07LzJWaOlGh2ZEnJnnXdpCe1091UGq8cL0TSXnpbDcCummkewKw13k5Eitcl4lsqaDMBrc2mtdzO4HYRCqLRVEtaMvkAiUieq++dzYJp1N3O81/hZQuy2NSZmm/FToaysVCVTEd7n8F5xLcIInu761sBoomxRQB5yeZVEc3kATw4KzIQYEAm83KZ55UD/CDz4Xw7Jo3ZIcXHAdTRuGgIW4YD7Ns7aHE6VWhTpyr6zvQxWT+ATFW75zTeW5TzjGi86N3bJVLkT7VKfte+RePW3NnrffjbVHluzuTIDPf3mol3Trx14p0TX3XsUVeAyAm5p2FE+12Ccrn+M74QeydOxrIzkth7NQ8XKKmqs1S1ErMY/Qp4UEQqDzperzryqjr7aAIcQ4R4oxES9T8Al+85FQtu2QP8XkQuztnkUDNnNQCnOX/XM9gg8yKWnvUjLC2qzK3LqmofVf0gFhnu4+tYMZLcmb2GYb5rD4tOTbn2WjCNYhNGxi8TaMwTMBNgxJ1HEVZudDdmbgd6pqhscW1uwkyNu1wbK93yGmwQ9dz+/r4rMJfAXoJo8d9hgT5HxP5v959eQsfDied3l2tKOiMIzQAAIABJREFUvW/wo3izVKSPnfIosUR3/IG8hQe8iPQ9Y8An1qDt09Idjz67u3rKSXuqJi3/6gNedX43JZ/oW7t0ZmT1iW+PvLwqsWQf7Voy4UHOfW7U6BeqMpHUyGXRbS/MqD6zCO2Ykk1vWbly/Cd3HrtJpxR0U3hHWemL347flZYDqSleRoqf56QlQ4a+0oQQWRbbuk5EygYWjV4O6THqte3qKOo3FGDKRo0AzCsoaIqIVlXTvFe6s+UAOxicBsjP79iXcTNoxSP5LqDPy4grO+sTdZ+sV9RFXguAV2TxUEPZXKUa2a4aTVR6xQcA6jvWFwOZSGLYaIDa3Uu6AFIxNm6vkWEAnzrQGgFIamzLE970YwGy/QvXE5E4qno5N1UBqLJ3/frje3KgK7X4+f5eRY/VY2v7ykUt6T099b8jsUHzookxPdNjipfefNzi742THN/1qkHy7O2nRwOzODAhmRy/Ysv2O5hddrSzTp0H3J1TGKUTC8I8CXsen8WsWKdjmnYMEzwvw0g9H8BFcy9S1W9h7+3Aozx+iBBvKkKi/gehqllVnauq38YK+p+bs/rVZs46DSOz3wTN6TZV/Yn7P15EHhGRGkxj9usdb8CZr7HAtEL3/y9Y0FkrptGOw8yA3QT+5xPc+ezF5p9ejUVsz3Nt98fI1w8airn2izF/s++Tr8TMjVPcsfZhwWKLCObz7cLIf5H73qOqo9Wm8+xJCzoULvn5yOPKpP1v8/O+2Fyk3dV583ft9zKRkq/wkwPdkfw+06Y/uDMbTQ79U2LR8sJY6fTja8551kuvPymbWvvyyvGXDsjEy+I/uCO7dk1e4sQHSote/EX8pvKibNfA2KoDzz3ABWM6IkVlI0cteGFJbNMwjUQGjC2b9UK686+RzsK6mR1F/fZc+jdv6S/KS2v6sW/aKKnfG9vU+sr9XKhlZbsmiHjpjdGmaoBRZdM7AckkV2zQSHRAR0Httn77GQzwQqH5nqdH1m8nq1aQhP6WS53f1uJh80zHI3kukCvb46PuThjJlXnZkjYKzU1QHIu71Kz+yWThboD+XmVMVXVn16aRkFgnYsVW+u+cPxxgyQhpABDVvWe1dxwL8Pvsqduxm9ieGV02GaCGXf/L3ndHx1Ve2+9z28xIGvXebdmWJVm2bMm25IJMIJSEYAgQ0wkQQksgIQ0IhBIIJSQQAgYCIYEXA6EkOGBaAFtyVbEty7KqVazey0iafu/5/fHdkWRjG5KX9X7JezpreXluv6O599vfOWeffcrmomU+AHR3L6w1G28AjLGzvEunyGE+w1tbMfj+VAgcUOvUkPNnKJbx+PK9j0LRPVPlWP1hKLv/UmkmMxwZXt/OTd19qwFcAWDTFwTro4RRINItGRCRrQkIwuR8iHrrZyHC4JHmMTqmqxV+SUQHTUb3LgheyKzN2r+9zQL1P2HHqffMgwCrk9lUzSaEKIODmQOdf9YTkdUMxa2DyWJl5n4IUNwOQSa7CAIEuyC6WTEEEN8GAfoqhDezBMITt0J4siMQg9IVODrnHSitKoEYzBZimqkdDsH8boHoduUyz7HDXP9bTJezfAUin91i3lMlBFkn0NjjC9nDV2Uvq7RZ/74+OaHeTpM52y23Nlp1T5qltPeIx9BSbsNTzVA4Mz//3f3jknPlx2p1SXLQguIMe165z/l+hmGMecoL7uiMHaUVl2zTt/88KjJjVOGgl7RH9srdzkJM6hMP4+6a2NjWFRbbuFGi1lYsilgzV4J/vt9bu7cm+9reonpeIvko/h170N5fqL9vlzsmU4YQvWyIor3x8U17faRnj9DkkUgtbiEAw/DWKQDQG7+yXTGQHOXg3gZNiwaAVVLNOAGhcOv9Q4gOBgCrbdzJ4m8LVQpUuE2Hvl0aJDAbdoPtQ2x3AwCHqHYZepcCXZ2YiPQAQLIRmWCw3uIzPGGSkjQIAJLuPWxzDyUBwOZCKQkAlrk9tSqgMsP1K/9FSwDAiNT2QZXChDf9RAQAGAa1t7Ysm9Jqz9FTDtigmZ42e7f2vKIyOACqE1ropTYiU/+bmTMbX60Nmeye8radGg7ddp2cyzRdd53o85e92dWzUpoedzaMcvBT6bdvOek4dBxhFBczJzOzBQKIvw2hUNYK8S5eAMH5GAFwFjN/0zzP15k51+SW3GrqG/y3jITdRURNZipsKxGdSAkNRPQCER2vx/zMfW4goiv/yftJNycis/a/yGaB+p+zY+s9s3F07fTx7F5M12yeC1EGFTArhGfaBZGDG/rM0TOMmTPN4wMdqDQIgPSYyxMQ7PBAztkOAdxPQ3jOBMHEViDKw1aZ9xALkecDRHjRD5FT/5J5jTkQvboVCIKYDpG//sQ8PtM8d5p5fAYEW/5zbVfhuTnry/jj21/X9x1R1VXrkxPKwml8cYnl+zWa37fQsr2vdpxDF/0Ev6602sYLcxZ9WnpEHlxXrbTvyo86Y1GEFjfodfxp3Kvasmqyryk9bzfnp/Zj7JLE+LYCalh7plRRp5UPjLXxnNUHaOnhRbkfd7RJAysnJA/nR52xx+/8JHzSFrtiIiR5+JsfG/sejYzQCqghP8yYiJL63NWv4orGlJQaCQCqlNZWIikmwTb3IBtj2cy6rz9mqQIAKxq4dZIowwf4lklNCgBIDm+PE8GRAGCzjftBsPqguxTSBPCxrpu/H1waSQDGCaBejtQBgIOVKDscgwDgGIvTwJiM5JD0Md9gNwDIFpGfDh9t6gIAn4yWlgSaBwDfHRmLAYBaTts7hpBwBnR/dsRcAIjGQPk8NGUCQFvb0s5A4w2FpYaV/vlTCmQdk/W7Rrx9UxNTxVpUJclR6YHl6KHqkqSenYEcNPwSOm69Xo71qlOtPBHl1/e+09mdp8yIMHlZafuq5xfrITzif6VVmQTQtcy8/V987mPtZoj3ZwkLPfGHAPyNKNBvfNqISGbmbzFz7clOyMzPMvMX4nLM2v8NmwXqf8KOrfc0Z+qD5rb0GZ8rmXmd+XmqZhMix5w645QvQIBbLzM/D+Cp41wz5Jjlr0EA9SREJywdIhTdBpG/exECqLdD5OMCymDfhACFQojcdoDN3QKRcw48E4Hyqr+b+8vm+VMgJioN5nnZXDcEkZc2zO/3NgTA32nmFU9oT13/Ufr+Jbd+2JL+1Zplzbzunk16SQCsY2hk6afabfsVjy9P29lX2YvEwgdwf2lkZHdx+px9pRXK4YIuebj19MQrNE2SE7zjr1UMxCw9ZSA6r/6Bl3V9CPLiJyLDtj+tPhkT4nNmKE3jO5/Aj4NVmys/Oqat9kO16sickNylFkmL0r17y2qyr+0vPsjZLkNaUG6ztN2pvLJfaRzzlaNonmJx5Wmas79NGkgBgMywFaMAQg1f6yGXLXoBA7yywfCByHrIojWnUV8kAEhjXocfSgIDbLWKJmJueMcUSZUBgKEbZKYEXBpk2ew01sXREgM6W+W4WPSZpVmxsRqUZgJJPc5mAPBJ6twsAEjq3h4GAPszqB0ALIZxON/jyQKAn/svjwQADlLKOVhJBoCb8UQYAOi6Ut81o/HGab5cjwSSAcBv+Br2DLw7BdokRe5SbEVTIXDNM1qZW/P8VA6agdHbr5Z9YyE0RTCz60b1+53dWZqI7ojvz2rzWs8TQV2ISQBwbfrtWz6Xu/CPmuldfkpE1aY2f6AC449E9IxZfdFCROuI6EUSXbb+OOP4M0zd/n1E9AaJTnfH2k8AfMcsIQMzfwQRVg8onk0Q0a/MqosiItpGRAXmtmtNL7yciJ4noqfM9fcS0Q/Nz9uI6BFzn0YiWjvju203720fEa06zvfPoem+ANXHRAFn7T/IZoH6f8CI6H4iOt38vBYCBAuI6FGI3BpwdNet78z4HA/Bdp1xOto4Y/kRiN9xE4CXIAhsORCKZj4Iwk0EBKBOQAwiXgjSWjOm5T+vgSCdBbz7NyDA+TIIQpkOEfouM/cJgLwCMQnwQEw2CGKy8CaLTkNTDSGOZ7/acE60Z/S3b+u+hp629K+srV9waUlOOxc/+JK/9IiiFK1PTihLlAYL/q79uFxx+lZoZQM76ymn+DncXJKcfGh1bFxL9QdqVfyE5FXOSrq2GfrAKp97166anGtTIIWF3/WavufFsND8do38f9Ie2i+3TSzxuaWg53HTzsyFOyMc8kRBpzx0ZFXs+hq/a2ey0xqZPxGcMnrpNqPi3ujI8Qvl0gWKy5vHLqZdtLY6Le1ArU5GRj+NNcZYkzMAQPccGANJUQ57euPcXpGnLwmyDQTBM0eCodOYzwCRZRhR/RbNqQCAi7zjMqmmd2noAaE4twWKyiy6bnGsAkIfiOQ0tDIzvE5neGokm0QyZ2MiyNJApAWDeSxq+NAiAHi7UEoEgLMnnV0AMMmWuj1GTjYA+HLCwwAgigfKF6BhIQA0NhY5A403IozgnSlG9GIAYGb/tt4/M8Mwm65IHVroJVPkMjL8R1ZWPDiPIEh0DHh/eYHUFiCxAYDNMOo+6OxKC3TsAgAnaw2rPU+GBcrETPtR+u1bvneyZ+UEZoNQHNtg6h2cOmPbbwG8ZE6ONwF4csa2CAixnu9DVFAEmnfkElEeEUVDiBOdblZwVEKkmKaMiEIBBPN07/aAVWK6EUgwRDOeJcy8Y8axiQDuhpgwr8bJZUoVZl4B0abzHnNdP4Avm/e24ZjvFrAbAPzGFIcpwHTTnVn7D7NZoP4fMGb+GTN/bC5eBgGgiyG0sS+GGGi2QMzOAVOy0NQffgCCXNZARM9C1EpfTES+GZcYhqgfvcQ8fzIE8PsgyqECDRpcEL+5DAHg8yBC4YH65zCISYEdogYcEKx1q3lcPMTAErh2prk+GCIEHuhZPQjBZj+pdd6+3fr1tO+9GKHFBfkm31vid5fv7E5cXXxg0Q3b5nfjlF++qO/skJWV65MTytKknpXvaXfslsa8a9S9g9tKceopm+mC3Qsyd2bZw/qH3tL2TCqKNXNt3EU7dHfZcsPfPVhecEdXVgetWXeQD12WGD+ZKx0u+qpUdthSPtixA8Ur+6R4Zd78Pbs+UWvUaGtyoV2NgN+9a8+hnGuHztzL83tJzjuiSd6r5I/2KfVjjW/iEiM2riUFAPYrrd0SycnRlqQ6w9+ZDAA98YW9Fh/m2zw8vttmBRGsmdRxRJr0BwFAF5IHVNUdBAAu8jplkgUAsm7QdI5aCfSi7uAYG2QaAoAMHA4yDPkIs6Qm6ZEyM4+OevvnBvLTNtdAncSG4pPQdjiJFoDZuGlkbAEAvKifLSI8Kh3gSEs2ANyIJ0MAwOu17hscSBdMb4bjLO/SKa+ry9m0Y8jTFQAQvxpy/lhAVAXMzvz9v/aofmd4YP9Np0oVlQukvMCyZnDzBx3dsaEGhwXWTbC1tsjzVNwQwqJnPgsMGP6U4PXxW6vO/7zn5pjokouZU5k5xgSkWzGttV8E4BXz839BECoD9o6Zoz4IoI+ZD5pEx0MQz3whREprpzkBuApiIvqPmg7greOsXwGgxIy0+XC0rPCxdrwqEhXA8ySkh9/ANAl0pu0GcKcpDpPG5nM1a/95NgvU/2IjortNUN1BRK8S0Q/NUNuFRPQtiDIsDULq0wEBss0QQNdrDgoaBIDaIMqvArnnUyHC2tsgPFcVYmAqNvdpM/8niN7XgChtCYcYMAwINqwTQj+8B4Jw0wHhLRsQObZWiLwbQ0wgWsz/A2QiHSKffQ3EIBLQ8bbBFKMwiT0ntT9rux72Slj55cQr41KCF1b7XTtW+SY/KhmKzl1XufSHpan9tOrXz+tlHbKyYn1yQtl8qaPor9rPtsuDnnXKodHSN3BJ4S5aW79kyUfhitUR8qZlT218UPrazLAVld6JN+1eRUmvybl2xw1bjAzLBEXfHhO180n1t3Eh7oks+chk1QO4rz8urrlAtjrCq5QjFWvjLujWPXsXOC1huRMh6Y6LdnDFXdFRHd9X3rRLA+5Fg3p0zogUERwW3nOoUxqex2DODFvRD+gZhj7SORSdG0SAnNfCjc2qGgsAhVJtHzx6NAB0IM0hK74wAHCSxy2RYrLJjmJ9q0FmL+oujg5lTR4HgHS0RHs8wQMAkGxExbr1icMASNayQgEgvq/cDwDVc+kIAETpRlWCricwY+wZ/7nLAMC/IMwDABE8VJGF2mxmcF3tKYHJFbL05P3BsMQCgG74m3f3b54Kp0rawh2ymjblTc9r/ktV6PiRwGQOO7Kp5G+F0lSIXGE+8l5nd0ikYUzVKo9xUHWh56nkMYRMgTvEQ+byZ4WV+7PD1wH4U/zWqpklif+onQPRIasa4rlffoL9ApUZBo5WyzMgokQE4O8zBI+ymflaACCiOwHAJINOEk1HEEzLhwB8AHCzUDP879jxqki+D1GaFugtrx17EDO/AsGHcQF4j0S73Vn7D7RZoP4XGhEth2CcLoHQ3i6YuZ2ZX4AIs3kgGNgNEAOCDuHN/hSCnOKCaDbghZjxl5rewiMQnm5A2hMQHrAHokTrbogXeQzASnN9oLaZIELfKea1rjaXkyHA9Vzz/xvNa5RBKDjFQITnF5n3RRAedidESdh55nUSIEq+aiFA/qT25ptrbppUxr/9mmWHv19y9BTFnLskJ3z1Dt1bU+wdf6NkLDR9bdmKu/bEj0jLn3xW39slKQXrkxPKFkvNq19Vf16idDmLlSbH7o24NauOsofzC/426VbGF36gVm1fErFuWbQlYdzjeLm5P2rJ6sGYpUce+YPe9VGQrWifTR19VXugSmkYmz/qC5v7AX314KLcj1v3Ky3zrap9UZw1bcDv2lpxKPvqka+VcVqtqi71KJ64NVJNr9w+WfUaLm9IT68aZuLkLmm4JsE2NxkAdE91i0cLyzJI8hXV8YSbKMNN5CqUar1gpMBgXwdSfUQCuCbJ45NIEoQj1jnQ5tKtkRZiGD4A6OHIcA6SfWDWE9CdPDER6QPDFcX2uf3ujgkAXkmduxDMnNizMxMANhdKcQBwhWPcDQAVnFnlhDWYCa16UtByALgRTwqv3mXf43DEZQGAzFJTkUkgY2a9tO8NtwFDDP5krVKDzp7KQ0cM15Wkdn469Ru3xmHHk+vlKZETiblnc2ePHKfrgY5yGGL7/iLPUxkTCAoI4oivDgz6CqJa9NSQAOM8CMDm+K1VR7XP/CJGREUQrO8/m+HujzGtlHcZBF/ji9oeiBaa88xzBxPRAhIs9jtn7PdLAE8Skc3c73QIz/2VmScjomPL0CoAFBNRBAmt/gvwj1kYgB4zCnAFpifRM685F0ALMz8JMT4sPnafWfvPsFmg/tfaagCbmdnNzOMQzOoT2as4GtBGIBrVBzpeBbzgY0tIGIKNzRA1o90QpVVfNZcDXavmY9ozCLC/X4cA3yFMl2NJEAzyayG8ib0QE4TTzOsFumK5ITpqWSCAOQzA6RDRgEFzPwD4gUmIO6Fd8+n9xeGRPb8pLHrjiMU2bryjVSY3KN17F0WsWbs69vwSw99R7HX8cfekLaZgd+HPq6LG1cVPbdSru0lZtj45oWyFXLfm9+ovt8mtE6vl9snqX+De2B45QS1YvrmpSx5ctU9trTw14dIwq4Q0n3PLjprsa1Is/vCkG97jXTfExwbNl9uWnSvtatMqBus24ZsZHOTPiYxu796qHtq7KnY9dO+hJS4teOFEyBznuWU4cF90ZO3PlRfHldbxsD1YlRFsH1pEkt+9X2kdkSUlI0yNbtW9DTYQhYyEZ9ZldXAoiJR9FsvhRVKbjQCFJv2d3UiWiBBGkt/thEcnSKZKmG5QwKNWoYUZhp8Z+jBCIzlYgQy9W4Gujo3FWVTILRJI7pxsDBX5aTVI1j31Fq8jxi+hoz6FFoJ5/FLHeB4A3Ou7Skwk0kI6QUThPFKZg5ocZvhqZzTeOM2X65QgiVIzV+v2fnd7IMc6bAm9PM4EKKje8f151U9PhZBHg7DvzqvkKcY3MQ+80dXrTvX7p9pf9nF45SrPb7OcsE511gIAJrR618Q6jSjrseVMKSE8/tQnn2Z8UUGUgCVApHkCtfrXAzifiLwQVRcLiKgSIqp0FxE1Y5r0FUKiZ/XXINJIqyCIl28RkRtiYvoxhPJfoAfAJoiJ90oA/UTkgXivNzCzi4jaAGhEtA/ARUR0CcTk/TUAt0AoBJZDSP62QUywv6htBHCVSVJbiOne9TPtGwBqzCjdInxBVcBZ+/ezWaD+/2MSxEx/F8RLew/EIPMMRN00IF7eVAhdbZs5UG6AkAsFhHf7JASAhkK85HYIwA8InYRAEErGze3XQjCy7RCs8EoIwP+qua/P3M8FAebR5jqveY0dEKCtmtfuh8hzf2KuO5uZ/3ayL57w1/Kk9+jcN2/Bc/vcsiWhYPnb1siojqYdSv2KEvVQSXLwguKzkq7dScZYgWfsdzVuzbZwZ9GDjXaXbf7Gp/W6XlaWrE9OKFsn71/7lPpkqVI/VkA97rY78St5UrOmLl36/p79cuvKTnl44Kyka7vZ17xK99a1VRTc0VN8EIUL2tl5XXzs3sfVjUlhE2OLqMfd/kv89MDCrO2hHXJ/gUsxwjPseY0+10dVh7KvcVy4w4jfbrEujpX6Fqbo/ZE8qo/vodUtiQmN+/poLMsA65lhK9rBEznMfndPQtFwqBMLJIP9JUG2kViMJgKANOYdGER0EABYLM4BF3lBEF4YWDemJERVaOGGAQM0BBBxiGoLwXg/ADjGYuMiOGSImY1eV+t8SUkZAoDIkbp+AKhJo2YAyPT6DtiYg0Y4uLqW0zMYGPLPCy0AgBvwpAUAHI6Y3YHGG+FG0K5UI3oJAOjsb93R/5epemol6MtNJIUmAAAZetfKigdSyayn9iho+t71coYukwoAxDz6p56+4QVmly4A6OTosjWeJxd7oB1VrsQqHfCsiw/nYHVm9QMAIIb79jyOm87EdCe4E9ox+eqPICamZ5iEy3Rm/hLEZPYRZs6B8KrTISJWhQBuYaE57wZwvikzmg8B1lshNA80iGc7lZmvxnSf+oAuQjREvbYFYnI+U0L1LpPwVQoREZsDAazLIbQU5kNM8CMh3sejpEuZeR0zB9YPBioomLnJrDhZwsw/CfwdeIaGPjM/zMw55r2exczDmLX/SJsF6hPY8YQDZpZNnMB2QrBPnzZLOc453qkhZvyNEGHoyyDCx/UQ5I8rIDxhO0QY7xDESz0JMYB8ydweDBFmnmee1woxoCg4OsSXAuHtWgF8ABHulszrzjXvJwDIQQDOhADdSAiA7oPw7hMgyDmB73CHeW4ZQqXs2FaDn7H027fIlrKBV9WKgdphjlp6I14cbab5Q9k52xbNzagobZJ7i9/S9uwI0SKXn5v6nTqNeK5n9HddPpkTd656sMfqsyc/87Te3K8ri9YnJ5R9Rd6z9lHluZ3qwZFsHvKP/ABPD8l2V15m1vbdH6kHkl2KEfGlhEv2+JwfzvfIvqianG+V/fQ1w95IWt4HIdau17QHDqo1IwlN/vl59VKWO2N++d4P1KqupVGnxbKvJc+taXOcIRneL+9H/eNR4dUPKr9vVOvGht7Apb7klEMWEGJapf6q5OAFMQCCDG9TzXDEwggCgjM70Vhus8gK9KQQOB005nVNIiQSAKzWiVEXeQMkPADTZDKPCmukrsMDdQQAjGAlNA59k8xwO52hqYlGhKSz/7CfvXZZywoDgKSu0mgA2FxEsQBw4+hYCABs9J83AQBGnPUgZLKF8uj+XFTnMmOiLtB4gzF+lnfpXABgZmNH31/GDdaF5KacUKpYcoW3zOxeeuA3Ds03EQUABqHvB9fJQU4rhZnbJ57v7e9a7PFO9Z5uMeJ3F3sez/dBOSp/agQruzzFCQuhyRFHPSDMejF/su0J3FQYBGcogB9/8mnG2Z/3XE0fflJp38AE8iAEC3vcrEjwkGgZSwB+Yea2P4bgiARC90eYec9JLt3BzDvNz3/C0aS1gI7AcohGPgPM7Idgof/Q9HZrIHghb3/R7zpr/7dsFqj/hcbMFRAe8pchmNsH8dlwVjiEsEkcBMj5IF7seyEG7qsgwLkBIvzWA8FibYTwMMow3V7zMYgw+JD5vx/C8/2yeS4DgvTVCwHGV0EQvmQIIA6QesYhQtg+iAHuYwjQDjKPC+TRA+HtYWa2QoS8tzHzUv4CfaUbLFfecYfyCuRh7ymWT3saDRfke/BQ6ma6YE9Scn1x3tIt20dlx4pNlu31hiwnnZt683CIEhLsGXvB5ceEdVfRAxMyoqKfeVrvGPIr2euTE8ouVErW3Ku8VKHuHUrzjkl0G55uioztLExOqan/q1bus1vjliwKX3vQ6/gv50BUdsFQ1LKBB17WD/40Jio1QenIupBKu7X9w1WP4U4lJr55scc6NKdTHhlbErmu2ju5pfZQ1tUTl20zIt+yh8wvlKoXBY+PLxzwRs0dV4MSLZaJ7gNKm0uVLNlBSli331vt9CtBWbqkOYvqjMF2VU0gAi2Tmo5IDp8UqKW2WccnPfCrRKQRyA/oCJDJvCqsUbouT8I2CQAcrMSmoo0NQz4CSHKyHhU95h3oA+CR1PSFYGMwYrQpSyd0HUqTsmXmzi85XUsMpoE/6mcWMOD2ZYXnAMC38bQEAIODqXsDjTcy9cR9IbDGA8CAu317r6vVzGMqTZr9ohWB325O25bK8LHmLIiHb+Jnl8sj/eGUBABgdj/RP9i00u2ZCmHXGyk7Tvc+tkKHfJSErh5j3eZdHVsEmSwz1xMbA9/Ho9XfxsZ1M1cDeOmTTzPi8AXNJG4dhPCEXRDpoGQAH5igSDg+eewyCD5GvskH6YOpEQ5BGJuqfz7eZU+yfLyQdMBKTW93ITPfYrLQZ23WPmOzQP1P2omECCCAtBHCM50LwYxeDuAsIhqCCHvdBzE4fAsi3B0HUVo1DBHe7oZZaw0BljdDDBzXQITJ2DzGCRF+liA8Btk8xySEd+6DyLO0Xt0BAAAgAElEQVQNmsc4MA26LZgG3kGIEg8FYlA7xzyn17wvYJptqgOIIqK7IfJqFxDR55atLPvjopWlwer665V315Zqt+6J0B2J2va+ELnLWf0GXbrmHvxiu83uWFlY9EYjLI64Vyw73MOSU/9K8ressdbkca/jpRBd73HtXnkPDDUxaOPTet+IV8lcn5xQfoX84eofKX+u1soGIscngyJvx6/3ps3Znx8W1T7xlmVP08LwwoI4W7LXO/Hn/Yeyr06NcYTPO3c3N12aGN/0qPpcSsTI8CLfELwv07eqF+V+fHirWmObH5q/UNEHF7lUJLiC5/vXHOSul8NDG36gvFmrNI3X/pkub0yfs79xmCZydRiezNCCw+zvSQeRNhidW5vXwpoXmDNBNL5KOjRCLn8YiKyjiBi02Rwer9lBS5G0SbM8CwDgVWCN0g11mO0uBlzQ5Mi5OGxzu0MGwfDGcOjcLudhAlnriVRbsLO3gcBSbSodBoBTnK5mAmirkXfIB0XjULUCFjnGzo6qpdi3hBkDTWbjDZml5tX+zFUAYLDeXtr3ZoAh7dbsG0CkWAEgbKy5dM4RofPNgL7xHKmuMZlE2Raz74HB4YOnOV1TTO0qI2P7Wd6HVxuQpnLMDPj9c+3bfcui1oGmW2ICgI0na57Ajf4ClH+G7c2MoLbWvHuOXX88I1Pal5mHTLDdBKAa4rk/1Vx3IgZ2GIB+ZvYR0ak4eSmWj4jUGcupJpENEATLHcc5phyCPBZtEssugZDunbVZ+1ybBer/nh1PiOAHEPmvfRBAGphRnwbhxX4XogRK5ummHn+FyEUDwmv+LkT+bAICYH8L4ClmzoUgyAQIY9EQ7NRITLOyQyFC1y9D6I8/CCHlSRDgXwchUxqB6d8/QMBRMC1BGuh4VTnj+94MMQHRISYbmRDKZQkn+yPVLcyyxQ/g0dtio/OvjY8tiZMH8iotN7pPl/a2qYdGV6oVgyWHeUHhDfhD04gSHrli5V84NKJ7bLNWEd8k97Wti794boY977B34o003dvYXV5wh91tm2tsfFofdbiVeeelJJTfIG8uvFne3Kjt6ld63HFzHqJ7y7JztqZRSF/k+5b95cVxF8VZ4Z7nc+2sr1h+R8/FJZzDDjnh+Qj74de1++vU/UNBn+hfXuQM1tJDo9rd+9S2hpUxXz3om3yn7VDWN13f/NiwPRceGnuF/FGK0j05Zw+vSo+Kbk8HcWij3F2VFpIdBhiphn+gtSe+cCJ2DHNBROU2a/NyqQHwcQIg+lJbbRPshy46aJHmYugM4U65QURRum7p5wg/CL0AMActMRMTUX4FcrMMSetyNiZLSsooACT07CYA2FwoWjbeMjKWygzj5/7LMxhg36KIJAC4DkIjp7trYV2g8capvhyHBEllZt7Z//awzqLeW7bkl0tK3HwAUHzO6qVVT0yplr2zknaW5EoC0Jn1nwyPVq6fmJwqgdpjZJWc5/352oCACsQDPO5bHHHAPz/0qAYdALCA60qfxTULojH4mWfI71dr9laeO9jRkXvjvffee92x249jx5P23WZuW0JEJRCRq3OJKHC9eAA/g4g2fcskmF0JEdH6LUR0KRXTGgGAmKA6iGgU4t1vAHAzEdVBvFfPHHtjzNwD0W52K0Qp5F5m3vwFvtOszdosUJ/EThSGmrn+eEIEDwDYzswLIUJpkQCWMfMcCOWvLghAnDkjT4IIkROEEMIbAA6bywkQs/0uc9+rzPVBELm40yG87T9ChMmbIUJ2z0J4Bb+GGDwMCA+5EGIiMALhSRsQoH+jed5OCObq38zvGsg9GxAD2jsA3jSXdzBz/ufk72CQfP9jv9fzr/zE2F5utZyyOjW5s9aqOF5Qf7X4OfVXJdqwc7Vla0+j26WFfR8btQpa2Z2b+/G81PQDVaVqbf5OtaE8P+qMFcuivlzpc76/xO+uaNi39LYkR/iiiac26s5JpzLnvJSEituUPxdcI73fYdnR56z1Zi96gW6sylu6RR2y9GRXqC31ZydfO8SefUs8GNFqcq478NAf9cln7aHZNq03dQNtHVIPjhx8APd3LswqDapWWuZHB6Vn2cib7pa9ER5bJvIaMfGh3TJ4kVTShx5vf5m0aigysqv6oNxuaJJtkUUKGtQ9B9rHwjLiJEZs0iC3lwTZRudRdwQBMfAZY+1Ic1gsk0qgg5YiWVxgg80ctRsAonTd2s1RgCqNgFlPRFfS2GicLZyDBpl5yOEbSpe1rDAw6wm9e7J1Qk/1HMoJMYyaeT7fnD5E7GvjhBRY5Qq2q3NDePxAPiryDIPaW1vziwAg1LDtTjdilwLAkKd7R7fzcB4AkBRapgYVi1IsNvpWVDwYJ7FQJjswh0r+9CWzZSUz3zQ6tvtyx/gUiH+q52272Hv3Ub2oGejxrozpMRKC8nHUBnZu4D/tvAd3naLArx29Cf7+/vSS3bu+kRUgvAF47N577z1pW0o+jrQvxGT5IYjJ6YUmGetHmCaq7QHgMwlfFwBoNQljv4Po+jYPIjU18/5PY2YbhCRvIcSk+3Iz/XMBT8uJHtvf+lWebgryE8zarH1BmwXqE9sQBMDNtEhMd4wCPr+dpQpghEUPakAAXx/MxhVE5CIiFwSgboP4PQjCU40CcCkzZ0GA5TYimoAgnjFEneZOCC/CDlGuEQcBwH4IwO6EKDdpwbS0pw4B+lHmscMQEwEN0zrd75rHMabrsH0QHvYwgIsgQP9zQ5JP3/Dp8pK1j3+jPya//pwKPuWF3+hV4aNkvSwhbs7PYiK3f1neu3a/5fq6dL0nTNveFyJ1uVp+gx8ueZa+uzs1rXrN4rwPt9crHas3Wyp2ZoTmrTo1/tJdfvfOQp/zo/3Vi25YMBizcuDJZ3W/Z1xJPS8lYe9Plf9auoG2Dlm29/Vt85+67B3p/PaC5Zv7a9TmvE5lzHN64hXV3ok3wwYi52U7wvJdP36LD16SGDfyoPJCSlT/QNaQIzyyVD51eE5GZcNWraZuTezX23yTfxuozbrKc90HBj0aGa7drryqKU0OegOX+NLSq8Yd5FrqI905P3RZne5rCtUlLdOnBI+sbOD2SqvFEorJVACQxn1dHUjzqqrbyuJvDlWyeAI5aoMEUIfrRnAHx8hskZ0y9B4Ffs3hiIlPMCLg1MebIfLTWYrfVav6neH1yWgEEV3omBgBgF/5LzIAwJcVpgHAtXhWB4C21mWdzJIKxuTZ3qXpAGCw0VXS+7qpJkY9mv1SoUzG7FtSvbHf6h2NA4DecOx+cIM0VUt9mWO89MZRxxRpaou+suQa34/XzfztWaIGzylx4HBtwcz1MvuO3I+fdJ2Lv67GMWYYUmt19RmNDfVrizEjdA4RKfqMp/oFzQIRcfq7mae+CyLFE7DjTbhPgSCGgZmrIULoAfuGWXK1H6IM8jMNOGZt1v6VNgvUJzCTQdoTUPMhokgAZ+H4+acT2QcAss0c9ruYBn4XBMgnQ8iGhkHM/MMgiF9XQgiQPEhESyBCay2YFh8hiDKPBRCh9asgwtd2CBa4D2KS8KF5XIW57kIIhukSiMHLATHIlEEMVgEm8l8gwF7CdOMNCQLAQyAA/Z1A2ciJ7FcbzpE9Y7+/XecR/VDONfllBXfusPmC0598Tg+/bKtR9nZI8CmnpCYdHFO9Edu02+zfkt+rVQ+NrlArh3bs4OLV38Mz5UrYRF5h0Zs1Y5aB7E2WHYfstrjcc1Ju2Atfw3LvxBvltZmXL+lKOr398d/psj6qJJ6XkrDvF8rzi87lnU7L9v6W1/VLFpcrK135Be/UfqJWp7M1OGlp5JcOe8b/q70m66qUhV1h87MbyX9fTETjm9p9zVrFoO9Fvi4xPLF9Qb+1cx4swUkRanCES3JYfdYsOe0ISYdtXjXP2xAyMBEZ7QmmFFnx+Wvlzuo59sVWsCuH4XP2xS5rWN5ocLeiJBMhLJX6umjUO9KNJFIUrx2EIB2GR5MsXrDOxAYziYlfuGHYOzjWykGyPxgT/cxwulyhKSlGVGS/64gLZK0jUizRQweHAeBvhVIEmL3fGnPk+lnqelM/pYBlqjNibXlBPFG9AnuW6bpS19WVVQQA8/WESjtsCQCwZ+CdXj977QAMNfhrfSQFRQJAasfHe6JG6nIBYNKCgz+4Tl4ayC2fMzG57fbh0SnP+XX/Kdtu9t16tCdtkSo9p8YnwqYcFdKO4oHyZ3BNeAaaP9MgYmwspnT3rg3xjrG4E7WB/OpD9zxw3smeuRPYVwAMBVTGIDgg7TO230hEt+E4E+6AqqC5+BwRnQvghxBe9WKICNPd/8Q9HdeI6HtE013HZm3WgP8AoCainxLRIbP7SxURrfz8o/5ldiWAu81Z+KcA7mPmZtOzPakR0fcgwmsHIUAzAQLgLjZ3eQSCYHI1BCgC08pg12K6ScA3zG2bmdllhtIYQvnMb577Loic+DjEzP8pc/21EAzyRRAD0D6IvJ0XZmgPAsANAGeYn7sgogmBXr8FmK7Lvh4C2D04eqA7rq2I/sqVCrtO9zpeTvROvLNtIjhu+fbVD/s7k9YdXF/Ga3/3pL7fMi5FfyU5IfS5iNCau9U/rdqi3bHDPjxWYNna0zDkiky+ES+OtqvJwStWvunSwrqsr1p2jLtVKXp96nfbNB7J9o6/VHl4ztfyW+ec1/TY7/UgaUiJPS8loepx9anMM/Uytuzsr3vauHVeqy01NHfxxwff1sqREro4J8mWLPmc79ZVFNw5cMtmjt9KQQsmbYNRV+Ajh1Q33vIE/ahxUe4nbR9qB/rXxH593Df5rrc260rfTVsMz73RkeMPqb8fVOodXW/QpW1JSbVVtUqHxSaHLFZJc+veukN9ccu9KQNI8hOlDEvS0Eqprlsa8/oGERMkSXokIDpoqZLVG9C10SV4wcx2w7B3cnQIh6hKHPomdF1pA5Mea4RldDobwyQldRQAkrpK4w1CX1UGLUr2+/eFGUb4FqOwiSFJ/gz7CABcg9/5AKCxocgFEElMrWv8C4sAYNjTu6Njsj4fACQ1o1TW5uUBQMh4x/Z5LW+vBQC/hCO3Xi8n+hTRtvEUp2vbQwND6wCAGfwH/5klP/bfsG7m726Eqds9p8TnQZHsUyuZ9TW8bdtvcMPyYDjDZu7PTH31dWsqqw+cdYphKDNzwTN2wmSmP7HkMs/aX3fevj34uPuc2JoBRBNRkalHEI2jVQMXQ2gazLRSCGIYIMoQA6pewRCT4zEiioN4D/+V9j0c3aBnyo6jbjZr/0fs3xqoTSblORA53sUQ+diO/6nrM3Mti6b1Ab3fTTO2nUiIYBsznwPxwrmZ+QxmnsPM+RAA+DXzFM8wcwaA6wA0MvO9EHXRh0xxgiUQ3vUjgUvOuLWAglg5hLddCcEm74Qgsn0FAlAJoj4zwKaNAPBjCBC+DALA7RCThcMQrPF9AHIx7VH7MN3v2m3ucx8z/+hkf7v3fvqnqHT7ol+dn3arOyussNLwNa3zjD7VrfuaO5vmX1S0q/D+MqsenvjbZ3T7xaXGgacjwlefnZy4J1HpyK6yfLs/X29QtO19wejy9v0MjyRtkdYfWbLkw7SE5ENdf9XKo9qVEdfXUm70hClqnMfxfN2RlFPy6hZeVfvQH/QIrV+JOi8l4eBG9fG5xd59Vm33wKEH+d7oyQg5PX1eeftb1j3tRbHnJgbx0Fy30eKpzfl208N/NDqujY+V71BfSo7t7JlXO5GV0hUcG61GNdv6NKecEpRmuNELQ8tRg3tku6L1xCUM9yTv9q9KSEhqCHbCm+cm38Qc++Ia3VPjddhTUzQdc0MneWi3zdpWJNVO0oTPMiFqqaMBw+8i77gmWfwMnQnMhgQfgAkZkHs4KswIUWypaGO3O2RYhtQqs6T0udoWyFp2JNjoCRtvy2xMRAMTSdeNOiRm+H7huzSbCV16WsgKG0/WFGFnvtdr3Tc4KBpvFPtyhmVImsFGz7be13IBAKTVqMFfWwMAst9dW7DvsRXmQzb842tkdgQLotpSt7v06b6BdeI5B2/Uz91xn/+qKU+aAfYnBZV4C2PXQqIpz5TYGLwVjx24Eb9dR9PStwAAlytkz57dF6oDA3NOVPoEu2Hbs8G7amytP6tYgjQHR0t4fhFrhQDXRyDIlBkAVCKKwHR06gwIYmQiEf0OIsweApFq2gDxvgGi29x+iPejHIJk9iMiWmFWgrSYXvcJW1GSaKu5jYjeJKJ6ItpEwm6BkATeSkRbzX2PbZP5MyKqIKIaIvodHcOgn7X/nfZvDdQQXuhgIMdrAmI3ABDRaUS0n4gOkuglayGis4hoqguN+UK8a35+hogqTe/8vhn7tBHRQ6a3XklEy4joQyJqJqIbZt4MEcUR0SsAgohor3mumpO8cPuIaMQ89gyIHHc+RAg74BX8DcBcM+fVC2AvEd1HRI0QM/+AzOMlJPrnVkOA5e0Q3nEuROjbChH2HoUA/A8hAHkxpkutvg1BdgPEwDMKMVC9zMynQoTkN0B42gqEPvA+COarDuGdKzh5px8AQLl6+OcvW0q6e+TRgcWRxavPT72lOlKL8/km31nqGXtpp0uzZuwqfMDWMufcA+fv4jXPPemvdDvltHWpSf6PQrSht7R75z6o/P6AcmikQN07VPEaX77ifnqgIjWjqiAn95P9W9WDueVqc/MZid+MTrIlwzP6XE9vTHb2gcXfqXngZT02pFsOOy8l4dCL6iMpRc7qCLViuO4O/JpsiX2ZYQm1/nct+xrOTLrGya5tqf3hSWm6LV+65BPuviU+uvkt7b52rWJo7FG625+ZvV3dph60FkSfFeSb/LtWt/AK4zvvGhP3xEb23qu+3Ik2T98+Nd+wBY11VStHDs0LXUqs989jSU13WyJ6Cpq4uTTINr6Emi3kNiL9ELXVFotrwEneCVWy+sEGERvsl+CTgXFmcD/CozlYjZyLw7aJ8Wg9jIP6/Ow7rLOfJDVtoX284zAAvFMohRLz4NcmJpe2cVxlHyJj9aSgw5BI+SZecIvGG8U2ALAb1j0ZRlw+AFQMvt/pMzxhABya/bIwIkkBG4MrKh8Ml9hvYcDz8Dekzs4YSgeABR7vjpd6+teK9xD6Y/5v7Pyl/+IpFjcDHv/CsD3+RRFHhcBt7Dz0OG7yrsCeZTPXM8PR1pq3o7Li/EK/3xp5vGdIYjqyzptducG7qtDOtpmtXm/rvH37F+pkZap8/Qzi2b4cglx5O0R6pwgC9KsgqiqWMrMGAb6nM/PFECIkjzHzSphd6Jj5mxDvzQ3MHApRjvkAhH7B+RDd8ICTt6JcCjGZz4Yo41zNQpO7G6KULNCu89g2mU8x83JTfcyG44sqzdr/Mvt3B+qPAKSYOd6NRFQMAERkhWA5bzBLlhSIkPHHAFYSUQAEN0AIkADAT5m5AAK4iolopkB9u5m72m6e90IINudMQCeIl7YUgNP0kO+HmJ0f9cJBaPh2A3gCABNRA8TAsAXC89XM+w1YgHV6GQS4fgvTrSsDSmh7IbxaG4SXexNEftuAANGLIX7PaAiv/QJz/0qIcDiZ9xMIn2VAAHUzgC8RUYZ53h9BAD0g8uQ5EF56oMb6c0Pen3yasTBv6XvZZBmPeU/dn/2mtmenV6aY0xOvyDg1/tISBROLPGPPKT73zuq21DPW7Fj1yAGN42Ke3qgHfX0nN94RG51/ZWLcngvUT5dXWG7elzDUm23Z2lPf5JqfcSP+0GBEejNXFr5VXW89nPeOZe+Botj1mVlhBYOesRc8Q2ExqRX5t9fc/QonhrfLIeelJNT9SXswdtlYbbxUNdbyQ/rtSNL8A+meiKboCq2l78ykb7Z6xzd5ahZeFn/qwfC04SEt7nDImOVq4z2377B/5HX5koHUjMqBKq1jIDt82aiLWzykLNZcQ2rUEnV/fNCR4YjXcak3fc7+1ka5OyxEiciVSIow/N1NvXErmgvr2bnfaglKpsFYGJwCwDqC8EGLdWLUSR6PJlsNiPIs+GX4FeZJBsb8UFQOkuPmoCV6dCwuOMGIMEa9fX0gWz2RrCX27NIMwsDeeZS7zO2pVQH1Yf+lNgbG/Jlhy6zsrF2D0gKXK3S3wxGbBYbzbN+yFAAY8w7sbJuoWQ4Aiq24RpIjUsDsz615vtPmHk5kgF86TdpblSEtBoAUn2/36929RQQQM/z3+68of1o/b4pIxsCwLz+qQU8LKZr5HMzjhtJncfX8GAzMBFn4fNqByorzHB0duTMVvKaN4UnXY0qu9BTHzTMSjudpWyHesX/EdkEICK2C0BjYPWN5J4BTiaiMRNvIL2G6n/SJzAvBQQFEequERbvKg/hirSjLmbmTRVONqhnHHGvHtsn8R+9z1v4X2L81UJ9EEjAToowioHv9EoBTTGm+DwB8jURHmq9CeIXA0UzNHBz90nyevCAgXgovMz8747g+CHLZIIRY/wIIpmgADJshBogfQPyt10IwrxlAARE9CgGsHUSkstDi9ZjfNcS8z3TzXHYIkE+GGAAWQaiflULktDZBAK0MAeYDEOA8YB7vgJggvGsuE8RkIt5cH2C+/hyipls379kBEQGYhKj/vOrzFMj+gouuD7KPrF6x8q3ghdklJQ5lNO81y86wrVrN9khb4orzU2/x5oSvrtHd5Ws8YxsPeqTJ4LLld8fWZ15WddF2LnrmKX9lh1dbsDotue+IzRW02/IdnGvs9Gjb+4I83XB9D88o1ZZceWXhm6OT9tak16y76jIjV+UUxZzT4nW8bB+zIrJs5T0Nt79BKXEtsu38lPjG17V7wnMH6lP0Ok//D+mpzuzFn4Y1B9em9Vm86oroM3q8468dqSi4Y/SeVyHdHR4V8R3tlfiElvbk991fSbIkDSTW2+oT54WviGXXzrD6zEv4pi3GyEMxYb030eaRgcEwKyJdMR74Fk1IbkdacHa133Ogpy82H/O7ObpPltM0+NIs8Mnk0nt6kNRntY6PT5LHq0kWA6wTgeFV4LMwu3xQhhkYgUTWRHQmjTtiEpKNqIgu52FVUtLGwOyN66/IaU5AvSGR/N2RsRgPK60fGsvzjChLFRTJfiVenBCNN9YlAUCGEVceyrYkZqP/055XsgGA5JgdijV/FQAkdW/fGTNUnQcAJblU+t4KaRUAxPj9lZs7ewpkQGaG907/tXv/oJ89BchMOOJdHeswoq3TE19m14X86o77cOdRpVfM8Pb2ZpTs2f2NXLfbPpN1PWU21iov8Bb2nu5bXKxAPiGbWmd/4R+v/HbuyZ7DY2wnBCjnQhAq90B41Ksg3tGNEOVbuQCex+czuX0zlMSmWmWawPtFWlHOVEc7UdUIMKNNpumg/KP3OWv/C+zfGqgBIQk4QxjkO/j8dnCvQRCwvgSgkpnHiWgOjmZqbsHRD/jn9aYFBGjuC2wgomSIcNcqiNzwCghd3+cgvGIJwuNeC0Hu6ofwVCMg8lurMF3HnA2gjYiehQivnQ4B0BpEuVQ2xKByj3mNGgjv/VGIcHovM8dCgOkhTLO+AUGIyzGvyxDSijDvMRxi4mJAhM2DIDz5QKgc5j7vAZCY+Rxm3vaZv/gMi39/79K36OLvXYNXOt+jrx2IjmkvXrX6tcn0Ofv3tsi9a1+ylAzXKJ1NiyLWrDk/9daaaC1a9Y5vSvdOvl3WHb98RemaxxoVpIdufFq3nbObu6+Jj11we2xk7ePqU0s2qb+ottUMLFH2Dtc+bvwo6wXphraly7bEhCUc8m+ybB+x21PTz0y8ut4/8VbShDSo7C56oOXWt5WU1AZZ+3pKfPPb2l3WzM7G1MlmyXknPda2tOBd3w7bvrgQe1pSalC85vJVjtUvvK7np68anVcnxvS8pd3Xp1YMDTxEP+vPWfRpz1attic/6rQ+t37IqSHP2jZhjb5YeT9MaRh3vSVtGIyOOVJVJbc1zg/N9xq+lojJ4ISMIA8WyDrCehV5cBG1tpHD19uONIfNNu5xwqOrkkX8+dlgnwI9iNnjhNUBmfolGN0K+71ulz0+3gib2zXZmCpbsqJU3/ghRfeEvLNSCrEYxuF8jyfrz/qp7Qz4/Tnh8y3sqivG1hWBxhsS05FTfNlFALB36O8tXsMdAUhtmn1DHgAETfbuymz6czEAHE7A9o3niJaVYbpe9V5nT44KqMxwf993U/Wr+mlTZE5W6KCnOD6EQ9T0wDqZ/e334Y728/HmUd6yrstNB6rOam1qXFUM0GfGHWL0FPkW7L7Ms7YggoNPGNY22Og+NLJz+1ttv04b8nT/I171Logw8TBExGkI4t0qwjSRbJCERv+Fxz3DP25fpBXl2RDj1YNEtB8i1G0/dj/TAmPW594nEV1ERHWBXPcXMTOnfunn7zlr/9P2uUB9MtY1ESlENEBEDx9zzDYS7eQCywXmujPNc1SZJIkG8/PL5n5rSEhy1pv/7iai+ea2TIhQcCEEWC0jonlEtA4iXB2Q4yuBIIbci+mwdygEiD1OREcgQsz3E1GglSOISINgeV5ORE1EtBnixSomot0z9gt4rNWYbiUZDKECVgghOhK45hMQHveZEMzRMjM8ZkC8dN/BNKh/BBGOjoDwgm0Q0qPBEO0pNQhgvhwCeL3MfFvgs3nNFggVJYYQUGHz/nwQRLBAtyxA5P9TMC2V2Gx+3wQIwt4vzfVjEE03vtCkzlrSe6+lpLdMH2PPK/TNVddiU+MOKj6SklqzdvWaV9ti45u6y9SmVS9bSqqHFJf8pYTLMk9LuHy3ovfkeUafHvTqrZN7l/0wo3rR9VUbSqWCpzfq+8o4KGttenJDorU+/YDl2y1Zw4dTLdt6m0rdxfO/T0/XJs6vXrggu+TIW9pu+6gNweem3twK96dznHqta9eqX/Re/741ZV6NLH89Je7Ie9pP5HktTSl9nZHyo/JdXQXLNw++ay2TFkefHhtiHEnoDw2LDNELbAsOytKn4S7jeu/fjIGOMKoKybE6I0YH8HMAACAASURBVGvD7fbUGMV3KKJh/jdw4xZj+Pko68hXXTvUPa7C8NT0A+5muTc+XIvNJvZmMnusk8GJXblt3LjTZj2ySjo0KI16J9qR7rVZx3UXeaGShRg6ETN7VRghhuEd5RAXVGksBOMDuq4ekSG1KSxNTPhHIyUlNTNm4IDDAIbKF1Du2ZPOLma4fuW/aAkHK+VsUxKvwB8dzJioqy3OAoBTfFkDMiTLuG94d/N4VSEAr2a/yEWkhUi6p2H53kfyAGA4BJV3XSkXAUCwYRz6oKM7w8psY8bkDb7v1b1trJkKQxtB8m7PuoT5sMhRgXWRPFj+DK4Jm4emqcYczOCRkfiS3bs2pI6Px0ytnzKGP0mPLLnSU2zP0VOKPrN96jw8dNixr+Sttl9H1YzuWMuig9c5v9pwzglJaMfYQUwr+V0C8V76AYyZlRTPQ0yAP8TRanz/HTtpK0oiWgQxif8Iohd9AUR1yQfHA1hmHj3mPitOcu1rAVw3I9d9UjMjkOmYZrrP2r+RnXTwpc9nXX8Zgkhx0XHYh7HmbHHKmPnDGbWMlQAuM5evJKJ4CBGPG0xVrzUQD81mIqo19+8GkGVu/x5E3udFTPdmDojyd0CQNd411x2A8BzPhwCed8xrzQxj/wICPDexaD33NkRDixIIEE6FAKzvmtergShXUiGIKtshQsYzw1vPQzCw34AINX+XhMCJbcY9M0RJ1NkQxLEQCM+dIYAzGaJ3bQgE2WwMwhO3msSyCQAWEiVkH0AAvwoBwAFpUAPit842z8vmOYIgJgIBedGAZGngmgDwB4g2loESshOa/56IJU+qvw0NdTsWamUDC7TS3j1ehyQ9S7cs/zZeqq6WlkwuyNy9vLDo9SpreJeyRduX9VdL+S6bNSrzvNRb9EXhq9t8zvfzPY4/VAxGzllYsvaxbknJtj77lK6eWo6x9UkJ0c9HWgc/1H4S8328MaaV9tmGuu3yTfTi8ESMlLx8xduNW6370mosPRPrU24esfhr01yekqFdRQ86rvrUnpyzX8YFKXGdH2g/4rTapvi6vvn2l7SrHUuWbel5y1o2emri5Tpc79lqMy8Iv6Q0PHIThUVdbn09MqW+JeIF3w3Bc3P24O+WqvFVsecMufS9E0H6MstuX1D4T9RNOje5R6ptuQpUV8KINDmWGDS/VvcequuJX9lRVMcjpUE210qp3i85vNyNJLJYJyUXeSVF0ghsgGDAo8AINQx9AGFetsruGPRPuFz2ETvb+ib9jlZQUB2RrCV3l6a2xqPOIEg3jYwtqOPUvWMICfflhEda2N2wDh+vHBxM2+vz2WJC2Fo+z0goYOahT7o3zQcAWcvdLSlJWWAeXVH5sE02vEEeBQ3f/7acaUikWAyj6YOO7sQQZjszHFf5ftL8obFiSodbj7aUeNfEFUIWJVtgNlZxacmTuH55MCanSq+Yqbuutriq5uCXi5lly7HPi8ZK9Xrv8tazfUuLVSghx24X5+Dx9om6bX858oS2d+jvxQb0Y89z1+c9l+Z5dJP49TDE2HItABszByYPH0OML0MQ0a6HiegPEKm3nxLRqcy8DsAiInobwG6TiPodiPTQZSbZM5KZQ4joOogxhiEqKu7j6VaUgcqQHwN40FQ1+6N5jxvMe7r6/7H33uFRnFfb+P3MbF/13htCBRWQEKIX09wb7r0X3GtcXjtxnDiO7cS9xbFxA5cYG3fjAkYSCBCiCKEGEuq9bdPWmTnfH8+sV8i0vL/v971vEs51cWl3yjMzy8zczznnPvdhjG0EcJAxtoEx5m8HmgQO7CJ4O81NjJNpGxhj7wAAY+y36jW+xRh7hjFmYIy9zTjxdjfjWuZgjF3NGPtSPc4G9beZrzpPdx/P73rC/t/YsbykI7KuVbsEwAvgBKOJs+FnwGeJx2u3AniHiHb5jwXucQ4T0RTwEovb1OUgojeJqAi8UcXecepfABfwuIJUKT91+6vBNbUfJy4t+BiARLWsygleonQGOIMaRPQ2ePnF/er6c8G93YfBXw47wYHdDQ6QV4EriPk9agN4SO1bcIC3gc/mnwQHRgbuDTNwYstf1LEIgTCZFXwC4a8tLQUvx5IBvI+Ax+0/Rj24p1CvjqVTx9gKPpk4CO45e9R1w+A5tNfBvfl6cA+cAbgTHJzvApcKPeyLdLxtNumvPUvcumiv/ga8qf1LWZRrZLJu22CmrqJvm9OuMz3DHim8DX+vbtOmGgsLf8idPuOLrU5TT9qH+i3mMl19bXb4zBkrUu9qiNIFh3qsfzd63Vs69uSvnLKz6N7aS8q1hS+9Jteu1YTkLEtJqL9M/3n2z7p7GyL3dU9mu6wdjyhPR200nqTMnP3JSFNwTcp6fW33qUnXayKYLcblXNdTOfP3vgsqIxOKq0TlguSYnp/090pJNc2RZcPzIzcGLWLpUzZYvjXUDJ6ceNWI277GWl18/9gf38PY1fHRjk90v7ewnbaR1zS3jUZnbPdaTVpDkNITtn/yOcL135Ll+zCflD/YELKWLvQlJdfV7Na0tmeHlthlTx0NRk3T5beRqVavD84ROoLZmBQ0hGiTTufSe+DTaASdCPAulx4tozBZUXopAopZQ6loU+z2KCVeCfP1u9o8gjbVwRSpPWisJ/3rUsEYKSt74mU5/nHpinDSCnsoXJ9zKd4bBWHwwP7Z00Fwn+otigeAPSMb93sUZxSYuVpjWroAREpew9vNJtdAiszQe9eNYohLz4K1RK3fdfWEhSlKuEKwXOx9pKtcmVoIfmPKUlpQuW961EK/+AkjZeQ2PLf7VrywcHzplXMstHLb1gvMw8Mpv2q0AcLQdF/Glis8CwqiKeRXwicAQETuPldb2RcdL3u3Dn65SBVlOZyd9deLzjiSQMrh7GwA61V+yzBjbLw0aDGAO4koC/x9RGou+BJwDXF/6DkfwArw5+8JcHJpEfhzdqW6zWcqO3sqeEnYdYc5l3wEyr4m2ksA3lUdpDU4lDEeDv6+vRucX+PXXChgjE0joscRcITuP8a1FIPnvBeCs+ErVOfpuSP+gifs/7kdC6gPy7oGfiE2LAX3Tj9EoMuS37YC8Ppnb8dhefj1TVuNAKvxOQAbGWPfMcbuHkfyAgKzwD2qZ3nWcRzvFAT6v2aCM79thzl+IjhQPw9eb9kKDt6XgJd6GMAJKpPBSSMvgXuwTnUZAVgEnq8qRqCpBhAQSzgPHHCj1f2+UZcPqNvaEfC8Z4LnpVeAT0gE9fMucO93kXo9H+NQuVMjAmVVN4OH5gXwl8WN4BMDf2MQGfzFoFGv773D/oLjrODdgrTb46JvLU1Nang/NLh+sbhr/k79SsMH2ifKE5yD6bqtgxm6iv5Kiz0o/DH8Ket+9uLWUVNwYsmML6LzC3/a2aZvn/auvmxov3bAelLcJTlLE66sEX0NBR7rK/stZkNM+bxn7IqhVPzbS7JQvFuQlyQnsl0hNnGX/mbHwpHqCP2mvs417svT/iT+rntqyTcmKW6X+WPD1q558RdGpBrCjR7H+73bZzwknL4rMWbuZkG6MDl6YKP+Hnf8zoOmj60XRjRHJweZ0rawXYYe19zok+0uzwZba+aNtsu/Zo53o2TPbc61bG/fFJMn0RtSZdqtnR17lsPp3e4I9c3QfcmCDY+Lb9uHOkOhjR3RtwuDqZH6xMmkDGe59BGTwx1s0rDA0iJgS4JPiXUgOFyj8QZ5mWTQMK0GUBiDArcOCJcV1kXRApk12gw0G62W2KAkJTKsy7k/QtRNiQixtbUTYNmWwwqvsNndY6Rv2Kbk5flyQn068hxYgu9n9nTnNsiyNihdidkWSqbkMZ9l+35b9WwAg/qQy1IZYyy2v6o8dmBnCQH2R68QbcOhLF4k6vqqq0cfLSvRCrHh87y/799OU6aA33wOX0H4Lik79BcZUQO56v+K25yzseUXsCOCpaWlpHLnzrPmSJL+EGETEJRoJaTics8CTZGcPpfh1zXARCSPeHorvu56fbSs7+OFHsUZOXGbQ03bqDEuvvxY9+c4uwSBlNhHOPS9VUVErerneQhIiDaCR9X8Uqg/jyOc+iN0wKGM73zGa6hrwVNt/yw7eza4Rw7wSfn4nP9XKpGtFkA/EdWqefA6HJ49frRr+VElsZ6w/8V2VKA+Cusa4N7nz0TkAi8fOIf9WjnnjzjO0NSxTPVwc8HBZhGAbYz90tPWPwv0h9W/PMIwAPAM4zXKHyAgJnI89goCBK1R8BAzAwfWT8FB1N9+0p8jNoDnnb4EB7+fwSccBO7Nfqfu3wLgIfAIxgg4GNvAgf8+cID3gYfR7eDecJd6Lm4E2mCOgAsyNKvXp1XPs1j961LrL59Wx1uunscYuCf+ozqmv12mRz233xzrx1n9tHTzE+9IlTGDTPdMZPjskrTknmciw3YWa+pnbNXfFrZO99staa7uFN3WwXTdloHKPkdM/G/wQuJv2Z+r5HBf1qzZ/8CkrK0t23QNxasN5bWSwRh9TsrtrDB8zpDX/tEkr+OzA/U5l+RWzXik8bIyU9bzf5MPPGeKmHRZYnTr67o/J7/IXho2lPdq9/emm25hq3qjc+oTErM2jX1g2GzPjl4UMzWsyOe2rRreUXynYWFjZsTinwXfxcmRwz/r73LHVLVqXx27LciV6g0dit0aNBYcZEw3hun6zYo+fXSGsbnfHLTc/EVQ2r5m/TPKg77J+T/ZG4zDUozGZzqQcap4+fdwtAf3aWLauoUvdee6jEHDyoBgs8QYUgcUubPPFprRn97PRjq1ojuKrDqfrAkVRSlcgmIUmUYDUgRGRG4dECnLYifF6ChIG5yOg5E2W3RCnByWNODqSBA0ybmJPZtN7THYJwtwX2qzT3tbPmWIBLQo8caSi7F6iBSho7W1eLZArGOhb8osIrL81LsmHQBpTae2MyEo2uAa2jal8b2FBEgvniU0NSeybIFo4LPuXjlRkhNkYgNneJ+w7KbJ2eA3a5+3NKpLSTD90iUrg5orXsfVk2LR/wt72+s17NpRtcLV0507Z+L9oSGx4TRfUcPZ3hnzDdCGTVxPRGT3jWxd372q48ee9+Y7JdvROrIRWFCV1nxWjSH89lyNYdo9r9y8MeZY9yjjMsCLAbzJGGsDn3BfOC5td7Te0eNtIuF0PBnVTz59BzwCWABe5nk4dnYdDm32cbx2POTX47XjveYT9j9oxyQIHYV1fQmApeoNvxO8ycPiCftuBPfkZh3HudTj1zftdPCb2T9eDxGtIqKzwcOy+ccx7kS7Xw1tPQCe3wY4GKUwxoIBGMd55jeA5+H9ZReSei2TwQlc0eB53t+Be9594F64CO71toBfvwPcE89FoOVkGHj5mFbdd5q6PBE8V2YGB9eD4GAsgAO4f3LhDxl6wCdEWeoxs8Fz0e+ATxo06jnI4K34qsFDZ8MITKJM4L/1+P8ng3pud9MxVMheuXmjuSv5tKJJfZrSp1fJGa+/JFWXNtDA+6EhC2amJrnuj4ncmq45mFemuzvuO92DlTnO1gRd5UCKrnJge+tYWvKdeD38KfZojTm+r2DO3A8Ho5L2jn2lq578uX5HXWpYUe6K1LubozVCpMfyit2mGRA3z3kS3qCl9MZLMiXVabTz05JsUUG7InfpV3an1e5P9O1yj95Jr6EnPjR8Wsnn/euMm7Wm8IywRbFn2TzWN527Cq4xTW+fGnz694L30uQIyybd3c6IrW30pPtRXciUVuOe8C3mpKgZ5hC53lSfebLh5vXhmvtDI+X3dY+7PHsk5/chy9AducM0NXopubxbnFHuUu0aXTB7SF7jrbKU6FLTd3fu1rQO5ITOGJQ9NUO9cbP6ZzcofRUmY/cMoambjUmjVoQIMmSzyDRaQAEjBS4dWJQsa7oo2kwmMSyBusySJ8jDSOlTmKGVgXmjh3bnf10q6LO9vhqDQtKr0tnFclpwrxa+luX4dlZba1EPkaCdK+X0aSAaakcr9rllR4ygSS4X9bklguJrKa3+Ux4D2Lo5bOuWPKGEEY180NNvzfBJqRIJPad4n3LWU9okACCBHfAuiFUoXO/vP+1eQR9X/AEPzNdC0vNFcPd0Z5dv33Z+kcdjPhRgCdZ8Kbn8Ks/C7AQl4rBepUuyV2/sXdP4bdffZ9t8Q+lHudXcTIyt0AVf0WoIu7FU1GVOVZfrwZ/VY9n5AN4nolRwIuUw+HtrMzgHZLxVgHvCYIxlgXNUmo7jGH4LBu8VoPWPcxh7BsDD6vhgjAksILJUiYDc8GXg76Wof+L44+14r8XfL+CE/S+zY5HJsv2sa9WmAWhnjIWAlx2lEG/llgbu1U0MfwMcRI7pkYF7rFczxqapx44EB6Wn1e+nMMaIMbZaJZ5FggPj5+C5ouO1RYyxQfCc0RTG2HNENAZei/0suNc5Tf3cCA7ofhPAw0314OA2hkAY2wtOBktSP/tz0KvA87wZ4GGpq8G9Xwt4iJuBe98p6n4HwD3wq8DBNQSc4TmsLntKXe5DAIR14BGPK9Sx/T2soX7foe4fAf6y8pNmTgefRAA8zL4NPN/eAc6QBXgN+FGNFPcFbWmnL9+04DnH3oKby4xSVNxdXyjTVz8jNV9UrtRvNJhmLUhJNFydEFMZpOtJ+173QOpG3b1V08aaYnRbBpJ1lQPV+8by0lbibc2rwp3N8ZPqCmfP/aiJouqDPtBvNlTqmvvnxV2QuTzhqhbRvTXTbX2r5UDa4tSts55ou7wsLOWZN+Su+4Oj4n4Xq7f+rL9LvHz0W4Nu08DQX133R3xovliaOecTW1nw5uCeIBJPT7rWItnfp70555gnD80xnveV4LsiOdSxSXu3K6Sy2/uI70lKLtrONoRsYaUJKxic3yg1BXf5HlgjuP4Sy9z32Nawb4ZOM8Tk1ipbDM2uDFOkpiV1iXD2BuYND9qjY01Ob2PoJLFXHM6INqakKr72mOGIvODpzSRuNhq8c4V9NsHqHe5liSMarYsEJhoARQApcOsgRMqyvpsigwQDiElsIJiMvaOe3iFRmzqm91jqBEXyVE5hU1darEE7KHv3GAxOKSN4xgX4YECRNY3d3bmzzKTfkS0nlDol+44G69Z5gLZRG7RiNohsJdVPCRrZE7wzk5V9tFCcDyLbqr6Bvjyvd7KPxM4l3r8oBygpDQBIJ+z0LIqLJaMmAQBEkjp/i0daz8M/flEkk2VN4+5dp3e3tJQuwIRQdphirrzUM887S8pawA5TkuWV3bXlfWtrvux8tWTI0507cf04Gxa0kzfpQ2+y60Mumy9oojMOs82Nr9y88ViOxyXgPBUg8Jw/BH6vT2z28SoAQQ1dfwzg6gk8mGPZo+CpqS0ItIo9xIh35boLwIeM97L2l10CnLR6jUoYvQI8wvXfteO9lr0AZMZYzQky2f8uO9aNfbhG7I+BE6s2TvjP/gJcaOQQViYRfYuA6MYRjXhj9cvBlXwawWeUq4jIn/9ZDg5A54Hnzu8HVxkbOsxwx7KP1Yf0FnAvMxb8gXWDy4MeAG/leO6E/fTqOVyv/vW3vvOBP5hl4MAKcCDXqNuuAZ+tWsBz3U+Ag+Zp4A+gGRy0u8BD1gvAvXQFPLd9Orj3ngk+ORDAtcLzwRnukeAvg1vVc/Q31/CAew4AJ7kJCJRwTQHPrXUjIGyyDFxZzQQO2C4cR2tBj/XVm9yW13dKnr0HhiKmzNs687H4ylmPbx8NL7aeW0nz3n9GHrvvM6Wq1afPOT0pPv6spPhtduNw+Be6RzO36O/YOXtsb4Ruy0Cibuvg3m3O2ZNuwPvu1ZqrBrPyN+fOmPlpQ09oXfJ7hrKBPpNPe3bKbdpp4TNcPtuqYIe0w1lZ+pjRGX6u9MZLiiIcMBjmpyWOXGV+L2qd8KgltKJT2NQ7z3y/+Lwlr/QHoTW2LGizqc19ZsrNTsG5TlOfPtcQ6z5ZvPQzwXtNUrDrZ81dbtPmPs8DyrO+rJIffF+bt/kWJ17idbq/dg8l3uhLrNIJecE/6NL3NuE5zb0efcYmFh85VXR7t3jix+YIb5lMvhvGvmBfyWfLUbEtvd2ixRahixQ9GhYdY9HE1el1ocXCAVGweN2dSLXqDWMehZFAUAQGgkvHhAhZMfQjXDEJzmGXK8QSq4R6u50HdIJuSlTMwE5XZxT2kYCBxU5X4e99VyYqccZ6jeDrPhVfz2pqmuMCMe+p3qIYIrJu6Hk/CcCYLuRiPYOgzWla0xjk7E3vjkDlU+cLC0DkfKV/sLXE7ZniJU3rIs+zmnaKSwIAJVhb4VkYNxVaIQQAwmmk+lVcF5yNxlwAIIIyPJxYtrXyokljYxGTxt8PIgkty7yFe873zppjgj564v0iKb79VYPf7ljX8UJBr6tl6sT1ARNaRX1JhT7sdpMu6MxFTDD/aqxxloJjNMggrtu/fsKyF8HTUV4iOoNxzW6/clk2ONGqCMDvVaLWO0R0G2NsM+Od7d4B8FfGWAV4iHsj40JGt4B7rXOJ6HYA77MJksfqKbwMXp3iAp+A+6N8DvAInggejVPU872aiNaqn9vUdwAOs258LwI3EV1DvBd2ERH9rC5/h4huG7e/j4gWE5crPUEm+19kx8pR/6oRu8r8fpe4Du74bUeIKJqIPONvEnXddOKlDeO3P2QbdVm5ypTMIaJsInpt3Lp7wPO5z4Ezt1eDz5D/DmCHGjY6wBiLVhnenzHGmhlj0ePGuBrjaiTVvPcu8FKm58EJHATgAyI6k4g6wdnYsxlXNesED12vAgdDP1lGA87ATAIPK2vBvdOt6nh2AGvV5WeBh5w7wEGyAhy0verYF4F71Qq4pxwMDuQ28FC6rK67iTG2ATwSMbFhhww+M/eq51kEniYwg3vlo+ryVPAcOgMHe4B76DYEZEyPVquJg7/5ccrM6DPcJlEbL7k2zvJYXhzxjn2+2all8XV5103ftOD5tubMC/YVtRiKXn9ZDvvLW/I23YAm4oqEuJyTUhN31wU5NR/r/zhlh35lzZKxqmDd5v447bahhp9cyyddiw+GvjGc7p1a/F1SQdE37TvMu9PXGCoOhodlxa1Ivas3WnSEe6yvDLTFZUVumfN0/+XlcTF/fEsZvSY81vR91DD26G90Fu/bGTKyS+u9hd70mvLajLrJ3wvrjLucJydfJ5l8FbrmhAydSTifXf0P5rsh0eT7SbzHq9ky7H2I/cWXU/KV90dTnXd+9GKpzzDASttKxTeVUOF17RO+3n1hSldyqGaruUYqDM2m1qTZbFGZqMw3/sD6WkIVc1Lf2B5NmzU7tLRH9tZ1WMNybXobC05m/eHM7tN2INVrMDpsHkgSz1Er5NJBCJEVYUw0jcVgwGG3R1GyEhXc7WyJETRJ2Ym9FRnflAraBU5Xi5XMtfsoPcGXG1pwHj7uk7z6PcNDqcWpSvS2MDKn1lu27nXK9njRMGuXIEanRw/VlCX0bS21G1Bz/3XidAC+pweHGxa43FPdpG2e73ne3I3oeACQ441l3jlqYw0iZSZt2fQSbpgeBEcYACgK66zbt3hffd3ihUSC9pebgeCcLMWXXeVZmJKqRE+beK8oJLfvGfl5y6ftz2a2OmqPHAVjhhqNaVmVPuzONK1pwXzGtIfvqPVru+Y4twscivNqliDAa2kEMF8F598iIFX6Fng0zB8+NhAv+wT4c7sY/NleDc7dKQAH39PZkSWP/TZEXEL4NQQkg38HXm2RBx4FSMEJ+4+1//XKZIexjwBcrN78heDhJX8OeTUC+aCl4OHcAcZYzuEGYoxlgD9kCxDQAlcA3MUO1QJ3g4uWeMBzt3pwsPaHoyTwCUQjAmHvEnCADAIHyOvAAXQSeH46GdyrPU8dx4iAVncKuPc8rI5tUPeJU8fy/7/lgkc4esAFFcLAXwKiOoZOPdcB9RgMnKHuv46p4F68nwTn7zUdAR6y+wMdWo73KxsVPeelBeUtOiPpprizkm/bmR1S0gypY6bX9k6y2/L6Lp93X39n4vw5FfOe0ewsvm97mCs55o/vyzlvPSfVTNvLfPdHR04rTU1qWB+qeN/UPZO/R39Dw1mOcrOuoj9Ws3344Dr3+RnXsTVd20NmaEtnfmpMm7LB+rVha/w3hpqBGbFnx5+ceMWg6Pouasz1pXV78T0mW9SV3r+9BKW7w2w8LSXG9jfj7/S/s7zFhE3DzkfdT2r2JaVrM4s/9X5s3CLNSryQRVGzpj1SL8oh1+PGD5l8a4Je/p7uk7xbXNLjusekpKLP5cZQJ7KMBtaUOlu47fNI5YkojfTA0Dtslf1axOVtlOSwGFGSq6Vk2zz2XogoLe/fInxrOpWsuv7EGFN6tOxt0PTFzbLMOICBDp3CNG5vcDeSmNFoc7mZTwZIACnMrYfGqAg+0omOFLQpVktsSIwcbHLK0qioyO1G11BoRR4rvGPUmvKKdM4YhemqNVrFdjp9WVpfv9DEiHWd5Msrdctju/ZZKuYzIWyr1jhnvt5j2ZFf9+YCn4jWO28SUyQRmkeHR3edOuac7iR90xzPi+H9iIghwOvLCtniK4zg1R1Eoyvx4q478OwvXa8cjvDN27ZeFDY6mjj++UAQGaou9M4ZXShNWShgHHgDIFL6Gy3by9e2PZvQZK2ai8O/d2QmhG3VBV1Qbwi7ZapGX1A6juR1VGOK3BU1uGdTadUfCxpycsOPvQcAlYsCnj6LRYBIGQrgE8bYPgTKngBOYj1DzTlfCw68fvuOAjrfIg7VAE/DESSPx+3vl+/diQBrewECTO1vwCfXJ+w/1P7lgFrN66SBe9PfTli9CoE6xmvBQW4zfp07v0h9SD8Er/W+GgEt8DFwwHpVzRsZ1bHuAPc6neCa14+MixJowXPpp4ODo9+r9bea3Aaehw4CB04NODhK4ACaqn5X1G2Yui5IPZ5PHc/fbrIGvMRCA+5xR4KDfh4CJLRr1e0Z+KTAT5a5GxzwCTy90KAey9/G0g4evpfAPesjp1XBQwAAIABJREFU2mOPPca+0lffuEq/sX2DrrbcpaWIaZGL55yfeq9nSfzlFTH6KL3k+nmWx/KCxetYV20xh6ZUlzw4uXzu0zWWyEXOG77H9DVPy50X/0QDLwWHFZSkJff8PVJreUb/ck6d/toDlzi+1+vK+yJZlbX7Hfc1qdez1Z0t0YnBc+Z97DJllOEDQ7lmn2lYPj15pVgUlk9e2xtyd5io2zL3L/bLKtKDfvMuuS+IjochokJbKd7mid/cjNW9l2hfCr5dmTp7re/rkI3IiF/EJukk1m3qgy32LmXlaqbckygq3yq/UYa36+j1kBuB7M8hRKWxUNrHGnJulM/8SqcEhW9iqXta6IPQi6gpppIVh0+n9vhprGCLFpdpPlF29hYiKbW2q1Mz6gwSxdCR0EmhpU2Kr9JkGMlSOtkQog1Gg11yMZ8EKAIjgksHjVEWJTKK3gw0G522GK0iuUZFbbojzHqgqzsStQaBWjK8UvDb8vJiX15Y6rn4pNvjCqqy22Jy5khZXSIJ8k89q2MAoUsXfOkUpkjtpTv+mEWgkfuvEwWHEWF3jFq3XWh3zLKTsW6256XYEYRGEmDxFUU0yOnBcwFAT66Gv+K2sXkoLwEAIgwfODBz2+5dZ8yTZe0vhCNGrHOBL7fqYs/c0hAyJo6/P4jIctC+t+zT9ueCa0Y3LSAoWvzaHIImuUwXck2vPvTa2YI2+fhqoonsQfbOzQW1r9csKr8jsbDu74uCnL1ZOH75T3+OOhX8GblVXf4HcI84H1xq1KBeixMczM8Gl/xcM26s8TrfEzXAj4eF7U8hHk3z+4T9B9u/HFCr9iV4SPrD8QvVULWNMdYKzpCeBO7JXgwAjLHLwUNZoeDeZzh4yCoTXLhlMzh4CQA2gT/0fuGSRxB4iGYBaFZz6X6A9T/oXnWZDzz0ZQNnVL+AAAAL6jqn+t3fAEMAz035vWKNep5a9bufvObv1BWirhPG/fWXW3jBJwcKOPj6WZ5+D5qBl23NBX9RSOAAH6Ku+y8i+vhI/wEAMGv2x7OmFX3bGhHdNtwm9s//TL89/V39pvpt2v01JkNU7knxl+Sdn3pvS0nkyfU6Gpzitb2T4ra8ttstNzn3Z66YvmnBC0ONOde2nlQbmvPuX2X5wY+Ugz8owRkzU5Ncv4sNGnxQvyqzUX9N+/X2LzSG8t5Qpcox+JLnzsSV7K0eewoi5s7/cGQkocL0nqHMoYTHGVak3jkWjW6z0/72WHXBVXpL3K2+V1/R0Ja+UO2tSVrfD4bb6Yy6H4T9uxNxp/iKklZaTtti1jMWk4EZoZPQL+5CX8pDuPVdDR5KUPCF53407UzCtwmL0ZH6DTLjF5EslREFX0e1nUH4s/iUvKtxCsScdrkjRIZIDXKaZSG+CRlTUts6qDkmybtX0+7NDikZ8KKPEoeNIVtMBnkmaxxzug0avWFMcAler8i0MoMCnwayGyYvmTUsWenQajzhjj5Xq1fU5cYk9lSEflciiOfbHMOblKn7vAZDjWBmOIPWFdXVnZRsJF11rpw0q8m2Y9eYZInXBp0zypheM33XX7wayaV/4mKhryeSpV5ttVfcYLXNtZB57yzPyylWBIURQ6d3TsyIEmOcCgBpdLDidVyTHoe+JADweIw7tm8/T+nrzQpUBRC8qXL0pqs8C6Oy5ITS8fcFEY11jx0oW9fxAtsx9N1CmSTTr+8e1ivq8jbpQ2+RdcEXLBTE8MM26TjEiBSdx7pzUsu6yoUV94ilO/88L3q4duqEHtcXHXOcQ8/VCT4Jv5dxGc1Q8JQUoIa6x9mb4PoCO4jon/FwmwCkMcYy1e9XICB5fCQrhyrnybjC4/FGCk7Yv6H9qwL1KnBJvtrDrPsIPFe8D4cqEJ0H/hCvBn+wN4Mz0h8EB69GcAamXwK0GVwYxA7ude4Hnxj8DPVhRSC/yxDo89yBgFdqBBcL0YN77n7VLwInloUg0JlKUfePBJ8c+CcF/tCzhIBCmRY8LO6fuRM42IsINBj4Uj0PBv7yKQSfNISNO5ZV/Rs07pjacb/PUW2bdvZSbbCjOHdKefG8+WtGpk77riI4qs1bp+mc94F+c/gH+orqfdru/pSQghlnJd8afmbyyupJQdke2VVe4rG8YPM6Pm/si0xLq5z9x4htpb+tS7BNCXvxdTn+hdflA/19hvAFKYmGmxPCeq82fpjSpL+6/077RxpTWY/Zs8Nr/5Pnt1F3C68M6XJ6w0tnfzxaE7kp+GPjNltu/HLTKQmXuEXnZ5o+XRu2zH5SumRLvnj9GoHOiY2ji0Jfx9uWPxDKbLjP87ziKxyR+yd9phwIl7EkZolgUTaw9syHhdve1Qt/iPeyTxwPomJvCdVlJtLO+B/kWQmn0YCuFUv3zaaXzQI90vcmXvHdAk/meiqIKqWu6MmUtFOH233vKz96ljAltNUUa55klj21dkdIoadP0phnC3Ueyc5kvc6pdcLj1Qo6mZFCsobkYQrxkFmjjZX6fbEU6ukeazEzMSE+YrgurSwf2ddabPmPS1dMkqaEmc7Gp51j1qgdbmdI7GneoiiP7NxTM/LzfEGbXSFq0woyWz6tCXZ0Zr61XNhTmy7kr7A7Nt07alkwTMG753hemjQGYzBpWJ1nYZyBgrUZIPKcQ59UPIH75+vgMxDB2dmZV1G1/fwZPq/pF66HgbS7Vnhndi/zFS7SQPwlf0xE3kF3Z/mXna84Nw98tlDtdz3BNE0aw9wt+rA7orTmkxcxwXCYbQ41QfY2x/dWls3Z9sjAvK0PT0/t/GmOqHgPA/4AgEUNObnHXcbEGHMQ0W5wYugl4JGxJxlvkDHRuy0AfwbfnrC8hDH28oRxN0HtJU9EbvD8+Scq81rBofLFh7PfA1jAGKsDFzTqAJdTLlHH/3aC6NMJ+ze2f8kwCxF14VBJvfH2E/gEZAa4MtpacEGSleBCKYvBAW0xOFDeC1673A8+8w0DB74/IlAeFQnOhF4B7gWfph7LD4qrwRnrQCCPTOp5KAh4sP6uVv5SLv93/yw+EZzhGQ0OoqHqdgAH6jEEvO0EBDwJHQJiLH6xiWT1PDBuXYh67D7wyUwoAuF0/z8NAJmIBg7/8wbsrd2XFb2Rcv2BiAibezHbIC8J+aEgL29TGBHrt1mjGzs78yN2jHqm79A0j4WTeftUKc1QHLW8eHrkcsugu6OuZrQsfsT2biqYsUYylLKagptyRUVuSe762ffg2vWTvBpv2yfzdNozS+KiUmR51x+Gvoy8w73Ousp+KvtL2QV6a0SQ+5GCPwcn6bv775r6TGSoc/vI9/uGo0JcSfLS5OvQa29gO4f/Lu/JPg1h7lPohddeptdPiVBYehfb2nejcMmW3yvP590ln5RWrqwIW42NNWex5eJ5mo09a1lz9gPKre/9Bc9e7qD3+x6Rr2h6Qr4u73222VOJ2d4SbBe76NKvmrHnnG1K7J7FrGpONkmd3RQ0OsLiBpbQ7uL1sDfrFXNq11Dr8KjJALu5P27W2KS2Kv1kY4cONtltCzFrROaRtIKeMVIYaUjq80XIWrOiJZfOnSCH62u8I1IoRpoGwmSKYcQ8SqimVUwwsihN2Nm0Nqm6YYWcokRVhinm0u9632Rghhqt+bQFESP1ZSldPy/8aRor+2G6sHDJmHPT74dGFvVRePVCz3P5HugMikHc7p0XWwiRGQWSux7GY7Zc1M8HAEnS1tXsOcXsdIb9UorFCH0zpcmt+XLKIXLBRKRYfYNbt/SvS3VIlgUT7xO+s3mn1nQSE3VZxeA526MbKUNhlua6jNavYsNsB3PAo17HYyI4qWvV0TaiCZK4RHTmuK9Z4z6PF2zyA+MP4/Z7TBWBKjnMuG+MY15vAOesTDyPtHGfq8HfUSCiYfBKl19MBX//tqfhhP3H2L8UUE98uNRlm8DD1H7LBQfIMHDwPRmcWKaAh5U/ApCklmJEgud4vwavx+4HL/E4FcBKIvqKMfYZOJidBu6l3wFei/gceGmFVR3Dp263GfxhM4J7tNeDA6oMPolYgoDX7gdyAdzrBn79QlLGfQ4CfxH5wD3+8ZKfpB7TrH6fq67zTxD8XbT04JMOL3jI2//yURBow7cRx7Cdf4rLrfLok76tmW19X1ka9nnwMuunyec0BcW62Tyxwn1K2Dc5+WEbY4lYr9USu7+zMz9qk2UsbxPVDcYr4Q3FQnr0MuOV2ZLibTxo32uts1QWeFxldkGT2tuatDClPWW5FGbZP3jetn+kXvZz32hFvuBduTg2Vq9XWh8a3mhudHzj/sC2BE+UXSr0R4ZK9+U/r80yH5BvK31WFEb19EnDADK1k9jZQbfSjsFv0AML2zbjUbqo6ivJuaOSXXhhuPDsyKPK+vpzfa/1XYC6qQXio7Me0363y86WCRewbT3r0JR9N7tp9cv422XDyhu9jys36X4n3zXtZbHaG4Jsj0luTblYDNn6Cn5T+Bda2fIiiqe8QMn2i1AvdVJwrY7uSFqDDXnzaaa2jRUE5zubPUH60iZ4Ome7NczqlftS41k480LLdDKIQFpQtzNKMJo8sn0wGpN8eoVpUnyx/VXidyWCeINlVHhWulSRJofYz8DnI6NDyYrkNU4+yZdf2mzfvcPuGynUh1yv0/kce6bufXVeUyLK3zhVXFjqcpc9PzC0qFOJ2r7Y+2yRDxqdHKEr85VEzQdjQhiNVj+JuzNCYE8igjQ0lLqlsWHeXEDg7weCHK+Eb17mKyzWQXMISI/5LNu3DHweOertn3uY28TLxOgqrWl5rKCJPbYCF5HH6B7aldq+XhPXX1UkkLLwmPscxnwCluIYQH00Y4ydCQ7Qfj38y8DfI48C2Kbmov+Z8V4DdxyMANYS0e8YY6cAuI6ILlC3WQTgPvW9tBzco9aDV3pcQ1wlcvyYbQBKSO19cML+vY0FeA//+sYYexBcPS0EwIdEdBNjbDE4uCaCz2hXghNCrgQH8LvBc8jd4MIiKeAP5QA4cG0HD5nvBdf6toKTrtLBm2SUq9/9kqL94KDoL3fy56AJATD2e8JO8JCzDxzET0cgX+33wofV6yEEyGEEDrLjZUxt4N68Ag7CBvWzS/0sgpeLzVD3EdRz0yJAdPP3od5DREdVk3v0pryVezKxUgyT7Gc7xmixTTYdkLKt78nLzeX6Ip8vyayYEhVtiW6H+3R8mR6PnhRFYV0WS3xzZ2d+rM0amysQa01TYjqmSxkZIYoxdkyy7KqzVIrtjroiYvo6jaF0TNRNLdb7nHUZrV/KcX3bc5sTaM/fThWThqLIc+uodeRSqyPzK2Vuw299V+VYoyIafHlhmUX63c030SsZ9t741vbm0ri53jxbrEfvK+v7JMKryR0KpklC/r4XQv6+3OZKSHKOXTAQJF6Mx/SOmdHsYd0T5KrNVEoHFuNAz8/kEIop58DbytsXDkhnD2VI903+jeah6Gdg3Lpc0nb2CYojUt6etUrIEwvlNTPPwJVNuxBZH0FS/wC1LPqB3g3+K+6m1cGz9l/MNg7ulgqbv9fsvbBHfsv6HDtl3iakl2VQaEe3YhwNY58uWo3s4SXC+sWL6PK679mMA/OVbWMsek71a+ZbbrUJm7p7lDzvu+RZGi+8hcs1OyrPDyl159VO9kYHret4IU9jWlKl1eYnzd36sNFmcLTcdos4Pdvnq/y4p29eqxK/dZn36VIJoiCnmCuk3LCFIKISVJXfiWfmCyBBUYS2fbVLxqzWuF8UxHSkqT3FO00XQ6GHeMFu2bl768AXugF3x+HUxkYFbUaN1rQklwnBsUe7jwBAIzlrE3o2W1I7fizQSs5/OpxLALl1aKhJZ4PfT2dR9ckskQQWU3tVre9Y+6qh76AJy8IBWIiIGGPXg3fsu9fvOY+vPVa3vxpcZax73OJMAIuIqJrxjlojainYBvD3UT24pkEuEY2pYL4FnDH+GYBT1eUPANAT0eOqR32fOmYbTgD1f4z9S3nUxzIi+jNj7CPwfPO68avAhe3zEVAi+hFcW/tU8NB4MLh4fQc4WJ4D7n2fCg7WLvASje3g7eB6wGugy8BLpL4DB8THEQjL+0PbQ+pf/++tQaBOGuq6peDA+QV4iL0NHID9EQI/uI8PUzeAE8v8pV3KhHEF8DC3X+1oJgK8hAH1mrXj9hXV74dTmDvEsq13Tp/7Q60tfLg6uCdcsDxbyDz1Wf1B05U3xz60uU2h7ZHujw6eJK3TLNBXxP6hVZ+Mnnxznef0iC8Sp0b8MFlRhPbR0fj2zo6ChE/s/Uk60uzLlhO8hdpl+aVRpw73uVpHa0bKUqyucqdPk+KozzwluSnrUmtcf5Xyp/c+D3boHUPvLg01PJ8T5r7Eto9tG7mJNluL2UNl12NfdAZW5v1dmZewma6Me4s1tzb4dnRN1S5Lvli229ulncPrgquKbpXP3b3T7aleL9y3QtL9Y+R24fHKu5Q/THlEunjqP2TzwY8pQTgT5v5GNEy+hF219jNh9YqD4h8OvOB7THOv9r+mP81CpYuU/q5aLNk5V9m+rAymmsXommZH7EAeep1e0jUKdH7yj6y1KMYW02EJ0so9zG0ukXfqfqAZcoPczZKFVM0YtIJeYaSIgkjoFaKkZHQwxZLEup0HmQalZDdaenMVyfuDMkvxJoewU9nXQn/XZNJKpqApUlLR972repkYt1mjKywt2v1sqwKH/e4bxbwUSdr+UU/f3EYlZcvp3j/NliF4pLywfXKSeSGIrDfilaaF+HkhANhsURW1e5dNVxSNSb3LRork9Ppi6dDmGT7FU181+J27y9lU/Ou7QugQ9dPaNMY50xnTLTra/cMUuStyuLZlUutXqWZnX8Gx7reJRoC1Lxz1ZQWCvGEqy7YGsYls8Tk4NmHrSJYE3tcgHvxZaj3G9gAXUfoFwMeHqcErSm4Ef+7jAUwhor2MsfXgIlFrwSfpvwFvXTkFwBa1Ok0HPsE+Yf/B9m8F1ONMjwBR6lJw4YAXGWP3ACj1z0IZY0Pgil254KVe3eCg+wMRbQeQzhjbAa4jbAOvhSTGWCKALiJ63n9Axpg/F90BHoo/CcAecAIKwMPuRnAAngLO/HwMvNRMBp8IhIJ7+wxcee0NcPD0AzMDB+ccdSx/6NsNnl/PR6D0y/9vl3oMUd2uCxy4N6rHAgK5bKjXeNQXU8Wtr+pHWPm0gZhQh5h4oVMnJAfP6u6znb1zG9O59xp2phvGtuTLJiVpvech+2coHtRpK3tKPGvYMu0fIh7s0SQL/VkRB6XTIr+Mmhq5fjIpQtvISOLwwY6CpFp7R7AZ+t0FmhT9UtNV8Yria2m27RYaLR9HuiC0dYbP0PbM/qMm2NnvuebnTyJu/brZ89VMM1s0K0hZ6GvDj4O3Up0lj92/6UbaFlOIyimrhJMnfSedl/qhuaLxoEc3VMBONV+j3Tu0wd0UTXKQ+Jj+t2+/qnlumeBbFP2y5+yGSuWBvtuQPbWDrg17C76aC5A15EJD+snCpZ+XC2vPqhceaHjD93Th3eIDU1+WM6WLhQaqlws3JmHK/BfxRP/TlJa5htIs08natwxKVpnyheteJJgbKDMoA0NyGIV1b1DyWIPwsXKKojXslXVCEAMpELUK9WiilcnKARbizRb63HVKhKtp6PtiQXvbqDX8Vt8lBso0sRXKP7Dj4AUJ53iL+lodtdutvtEkfdgtMzJav6oOth9Mv/UWURMuyHXrOntLa5RJm8/1Pj6fwIa8M6IGKUJfqid30xO43xiPnlIiDOxvmts+MJDBc9EEiqLgzSd7p+UZofulY5OsSC27RzYMttj3/DrSwnS1GsO8MVE/tZQF+ib/2ojsQY6umvS2b4KiOFv72EzvcebR4EB9Cuv5vpiF7ZnE8hSBTWytO94W478P1C8BeJaIvlRD0o/9N8cBYywdXMRkBhGNMt4z2t+g4yPwCOAIgGoisqu14z8S0TEnyyfsP8f+XYG6CVwadBV4iOlIMph+Pd5B9W8wEbUxxvap7EwGHqqqAdf8voIx5gP3Uv80YSwCZ4m/Dg58CjgpTAHvay2Ce+f+msl31L/D4CHrfeBg/TZ4fu01BMLnXnV/CTzEtkodVwKfcevAc80iOOj7Q9se8DC+34s2gJPMGHgtqH+5f5IhEdExSTt94foZU0PPozhfcIjN02/tGNvBujWdQX0pkXZRe7PRQFHGC6qbnJFD2412TYv3nXzGGrNrtQtYle9xO4mumnTpAywVnzWvHGLJ+vLU2G46JerbkOlR69Mgs/aR4STn3o6C1G1j4b4ICrIUaSYFnRM6U2P3jTj2jVYYu6wvyT5Nsryz4DK9FsHuko4f2TlbN9DOyXqctzSeUnV97KPBu5VhS4Zwd9nNyo8x85Qfc0/Wrshf61jqflv/Td1CStVNdS13RWo3932hq867wHt67aDH61mLtWc3il8P3SzcvPl3eLzkYeXBOU+heedJcvFAvLwzpRjnfGtiXy3fzVbW6qXni25gd+WulvN8p6FJCYG1ZQ3d4nmPvimZSStiCVZbMIktHkqhfoaUNm/E8JniQWcnsloYy85qIZvDLGuMVkUrRApeuJQgKEKtNoYt8GxWonzFtF8I0yT0bg55dSlpbuoNc/REJwwv16wXuloKtYlyVFeIrIvZMLS+RBd8SU+Ytb0qteP7aQ9dLQ7ArNi/6eiZukPO3XKJ79GFJKDFOydWT2bNlBRq2/wYHpquh9fodgVt27Pn1Mk+n2EGAGhIaFrmm+pLVCJ+IZApJHfVWSrbGixbZxNovFSowoTQKo1pSZCoTTuyR0yk6Ly23cldGz1J3eXTRMU774jbTtwVGBsKQd2WKcz9Y5GQORjGJiPQjOZYtuh4j3MYG1+iddX/h3EAnrYaA2BVpYpPRYBTUwb+LN+AQOvNbQBeYYxlElEzY8wMIHGcWMoJ+w+0f6sc9f+kMcYc4IBbAh7CWopAXpnAwVaPQFmWB4FyrSbwhzkbnOilBffA/SVTXhwqoOI3CYEwultd72eb/+oUEfCy/efg9779YXAjgAIiqjvM/r/Y55+X3ulyB587NJAa5BxNRqQU5UiXYwzxPrPo8Aw5OhwNhh5XD2RNrFurmaw3+4xSzOAeGO1VwsHYEV9VHkRvok8+ZczDMuwR9J08D2uNi8kWH4bExEEs1m4wz0V5oSgrHUNDKT2dHQXpbmeoLkGJ2F8sZcRHK8HmHueBA3tHyjLsstOi0c+wi/ppaVGjTQcyD6xNHQoZ6n7jZCHCFyNbHhscDtG5E0bvkVZGNsZkDYi5+vDLNO86S+w1vub6k4JKHEUerW3EUz28QzDqF2uyD6xmHy7qkJeGOZQq60X0Sc5pdFPMWwjdG0NFPcVy9WAtpQ0MCD8u2iInuhbSFyWLcX3nj0isK6SBASvtL1hDe4x3YUn6Vsoum0mDvY3on7GXdkw5i51XFWIaaKujhMFaxX1SP/0h/hl62Pcui6ueJdh7Rtmu5auF9z1v4Im0PyvpW65QdlsooqDuae+GK1zewZ4rTF/PPc34mvYGZdeWFdGXuxfqynrWjNpYYrdROyN8buVDmc+fQ411k6Hd0NmdsVWatuM63/2LSCvs9syPzYCGGc/Eum0XY80CItg72gtrOjqmctAk2PLkpD0zpay5AnirWiJl8IBtV33NyM+zFSi6cf/9TiYmVGvNy1MFMSL1SPeIIHubYwequ9Pbvsk2eCxxR7ufxpskoL0pibX9WMSCq7JYnqQ5tHfAP2FuAKG1V9V6j7aRGgkbr773LDiB6zlwNbCN4N7womPkqEsOE/r255PfAQ/Fd4JH+r4konfU7V4Gr9eOUWu6ofJqnkKA0/KI6t2PH7MNJ3LU/zF2AqgPY4wxAg993at+vw9AEBE9dpR9HODe9DkIlF59BF4/2QcOwqPg+e0HwDXHZXDm+K3gOuMM/CWRAw7knQh4EF4Ecs+Hs25wKUQRATB3IfCwC+C58ihwoA5FgLjWC062A4AbiejvRzkO0r6qWGUye/JyUecqoe3mHKmByQ6TY2gwVWcfTtWEuGOdaXKMNl4KYi73kLfD0aTpdfeTokmS9SxFCHXLcsTQDkGWd9OuTA8dyFGQq/PQLKue2r0FbI12udIUPYnFJo/SfNNm40n4KV8ve3sGB1P7OjvyM32uMHeGEtM9zZc+ySBjaL+t2rHfWp0ui7EtWsPCWJOssUxq+VxjcOwSPjhJ8O3LVYT7Ri2U6Qj33iOtDKqJzRvV5Yjm68S/KRlDfa7epkXa+c5CsX2oSuryaqS4sSBFdr2HilM9OHsolm4Pe5hmFeyhRQfrhcyWU1Hfu0uOG3Zh85yfKFhaRtumF9JF+/cjqCGU5IF29M+pog+SHqY7e3fDXaNTxsLW4uuce3CBVGOMrU+Ct9fCapd9Su8Ir7Mnw/6K+MozaKCnD40nfYx39S/R742vImH7EqHdFm44aH4SlyeNmpYJ74wtml2tzKhrCcnsW+IKsTp824Y2GQ2h1yXP3fpf4uczHfu/nYOoHzu74yt8M/fc5rtjoRKk2eKdHTNDYMrQQ/j96BTU5fl8ur179pwa7naFJANAqGKqPM1bNMkMQywAEJG1Y6xhd/XQ+hKJfONIVmxA0OU0aI2LCplgPLz4xq9Lqo5pBHisZtRtzWH2H4uFtK4odkTw/2/YnNqrak/kd0/Yv7z9u4a+j8sYYzK4Hq+/fOo2IqoEB8kVjLEnjzZjHV9S4WeOMsaawVmdmeBh88vAwdBPFvkvcG/ZqpZiPIUAwLaAe9T+0LXfGzgIzjKfaH6REwCIQSA87vfUJ3rg/u5fHeD57FHw8Ly/h/DosUAaAG7f9m7CBirS79RORlVYgUOO1hv1kXJQUlbPWDGqlULpa6PbZfVUDyfBNpym09mTfRlyHov3Bok+96jcKR4U9msEkHgOxXriWe7mETLZq9BpbGL7cvdRVuxudpWdKRHbk4R1mpPGbg99dkdEsl0pjdtx2WxJAAAgAElEQVRpWB73nd4sOa2DA2n4siOfwRPGcvVJdHrYLLi8I6x2tMLd6+421mRMt2u1F0cu2b/DduXGb6I3FbDBZ+Yi9ErnU44Xhk26h8puZK/FXe8KzpZ0N859TdjXudPjaz1JmT+WJO4c2CD4gm/HOZ/9QF/OrafnvHcof6u8C3+ffpZ8U8hqShbOYQNCozKz6kzaWfw1pu7S4YfpcXSG20uSLxFBu6PoPOlz2lwwmU7uiSPqXsLmJ31DjZOyPJM6YnTtJsjyCGPppi7YY3RCoiBCEUjRyDol2DQGsqSgxz2sxA4coC/OIrGqb44dxWbTuZ7P5MahFSzXFxf52eCLZn3I9ZppNS8P7Um3D381R0j6obM7dL13we4HpJsWybGGMt+0yIUhZNn1FO5ODSZbVv9ARtn+pjnzASYIxFpP8uWPpisxcwCAiFx9rtbt2wa/mupV3IsC/9tis8ZQ2icaZsxgTPPrcqn/RkmVzNBzMB7NP00TDJW5LM+jY4chpv1fsRk4TiLWuHeBBpwHchUROScsbwVwBRFZGGNpAL4monz1PfAzgLNI7fbHGPsaXD3xTvBnNwj8WfPzP25R3zX+488CVy/Uq/8+Hl+jfSRvXf0+DcBucKb4+nHbHeua/PaRSsQ9A1xC1a90+AIR/e14fr8T9v+v/Ud71ONLMxhjJwN4mIgWqt7xE+Be9H+N96gn1FgqAIaJaDlj7DHwB/JKcG+agXuukeDCKP3goO1vdxkBDprD4J5uAgICKx517DFwEPWHtf011/6/foLZGLhXPAmHAvNvwYkw43PRACeq/RWBUPgAeNjeQ0QGHMWWvpWbGifJ781yuVmpyxOU7NbJ+5U0xyZlqr4chZoDxlSvEqmXhChRHxrmUKaI9b4ipVqb6W6R3dYIxTqYJmA0gxKlGIr1GgG3nTrHWtDrsYCJSUqQFI4IazuRtwqtcX1ozZWVJJPMptgiaa9cQv8IXsqQIMhTY/YZTmHfTIqULJb+gfSRro68DL0nsqdQTsUkKSaiZ+xA977RzQlOmPu0hvkRYS7PaEbLJ8GdER3W1UsRPF87Zj93RKP9k+8a9lPsHE90zphwE14TWUuUFNm1QIm1SspuSyMiPSmQPe8rjSfZKW50Dl7JupTdEvqWElM9RxG6LII84pXr8z6DXX8OeYtEtmxbNI22jCojMZ/SjrTrcXJwExnL4zEUvhbfTV2pXN7mM4229ICJX1BP1umKPs/G5mwsEvp6u6l75vfK95NWsmtrR4ThZrs2p329pvXcPvqb9RnNlAWtvuLdHdGLB0/T1PR8qdg0093pfa12nf0L8cHrxORvOnq0673L9v9eunKOlBm8Xc4InluE6vJ78NR8KKx1795lPrstJgcEV6YSVzXflztbhKAjImnE01u5ZeDzLJdsD4SomXG31rhIFvW5JYe7D/6ZkioCJIcB9dWT2cj304XEg/HsePPM/7QxosFoWW7P93gdS5yuHWfd1/Ob49rv0HfBGgA7iejZCcvfBbCfiJ44DFC/D6DbX9boB2pV5+GQSf0Rjt8E4EIiqlHLuLKJqP44gfop8ND6QSK6atx2x7ymcdtqwfsHlBJRF+NtONOIqAkn7H/c/qM96gkWgkCHGhG8TCKH8d6y5yDQ91oPHjZ2qtv7CTZGcEUkBVxA5RxwRudb4NrgbeCgydT9jODebxg4WFvBGwTICJDR/DKJfvAcL/bvB18ZHNgzx633mx2H5qv94H7nuDEYOEgDAab8Ee3RN1Pzje6+0OFg0b45Oci+L5WZuhKHgiO1PzjPcH0llTh9+qR+vbi/J8P9szJNWyEWaivN1/ooSieYonxCYnyfMo12Mr1nA/M4PIp1KBXSUBYlejJZjNcIjcvBuoxapc9TKOhpmTxzj1EwO5oUq7CDyRkbaXnY98jpDILQONnztvm6up6YGOQl7teekvCtO0HqNfT0ZVp3dOWKIfpYcVrwuWMxPqOxyVpla6FG80jOfIdByDLe/u3PLsFVLj65hMTIhFXO9cOrdK+XX6o8EXufNzl7ENemrhIGmiaz3P5ZimOoBd2eC4VZ6xuV8uLt+FPbPnrS/JAyf/ZWTK0xKuEtochqvJBaMz9BX80F8vYZbZjnzgI6Tsf0yHdpbexNdE2CFYb2uSge2YHRZJMvqS9dGBqdjHSlGTt1UxWPIJEiEJhkRrjeTvoxo2yAXlM92a6cZImk0cmx8lmOF5nVcuGQZ6yfRhU9i/TohZjeL0JuvVWIWNfZS595z2h+Rrpomm9axD4lxlBwPV7bsYg2LLBaYyv27VtcSorGYCZ91Wne4oRQMi0kIrL5his3D6xLtPuG/WpiPiZEVmnNy6METfyvVLT+mZIqhWGwMxpNGwsFsTyfTRkzHtKN7v+KCUR9sbLcUej2uOa63KbZLndynCzHgXuuAJ8MHxdQT7AKcMndibb1CMsBTjjVMsaWEdGPR9jmaBYDPtkGEcngJNhjmsoSvwC8l3wFY8ygSpZOtCNdk9+CwfFgWD0HDwL9AU7Y/7D9WwC1qjC2Qf0aBw5eg+BlST1EdKSOPP5WdwZwz3XxuHUS+MPXA1VLmzFWA+75toGHqzMBuNVZ71XgbepmgTM5z1XPyYyAh30/ODi2gXvJkxEgmmWBl2l8BN75yh/SBgJNPkhd7l/nVMcfn7seHw5/cNz+MviLIB58ojEe7P313oNH+J1+sT1ZCyYxIVwShcigUAnuUxo7HOHbDhgMYy0GifVI++Pg+iwNus7EHgML7ZLOcq+VprkUTVKHifa3TZLKqVAo186ktaFnkiaKISLDiuycJhR4NymSs/3/sPfmcXJd5Znw855zl9qru3pVd6u1y5Ila/O+G3CCgRBjwGFPYCYLQ4AsQzLZvgmQkGSSMMAQkgn5YBICEzCQEEMAY7N4N95kWZZs7d3qbqnX6q71rue83x/nXldbyJKdQMJn6/39+ner7j13qeo653nX56V2dZCjufOov7kFfaHLrufRVLFfV4Pr5MB8hc+bFIToMVRzT+CK8/bAWbIxenwkuse+7tA9le3YMDpmXz9ye3td9C/5w9Prm3dPbu7pzw7PXR29OS/9tt67eKfYN6hix/mv2Vfum2/33f6VzBd2Lkbe1i/oLy7+X+srd92kPjj4m2rjlgl+89rPInpyF7bPreVDoooLjv68rsW38Osv/z0cfegtdMuOPn1zYTcPPLkF8bGb2V75JRx98o28+7L9vC04D3Lvdlzsfo/3bx/FlplRbk39I985+Obo7TnHcapbMO7ey/O6C4FQiKUGOM89XKO83wNutujRq5X6ZO1mcdmKh+PjD13a89PBJvr63Kc4k38rbX3wd533vEtk/n5mJrjFf93sJ/SNa8LL++bsIuf/EL+yNMQnVj715DW75+dXXUNMk1fHm06clzTPaMf1h+6d/UqpGpxM6WZrwlq9285ffx6J0jMZxp5jSRUD7DnY/9hamv/WhaJv/0psxrJe8P9WkcyTK+J4cnsQBle3vfylvr+qV+lBdJTM08lmvL9s4/21sxKfpJI05ngFOq0q0/1p3+pPneH0D8G4jv81QP0RAAcSa/mbAP5uGeC+gYiWZ8svr8y4Aqak8khy7qtgeCGWP/upnyld91L5Y2b+AhHdCmCcTJ/7r8GQRj0vFrZz8qORFwRQJ7y4OwAgcUE3mfnPU/fUGU5NW92BiC4H8Bki2rrs+Ldg6qGfhAG598OUVvwTzAS5D4YrHDAa6YPJ+LRBx3eTrYRRGhZgXOHfhFEK+pLznoIByx0wJV4eDPh+DcYqPw4DrDUYBaGJDgNaHp3WnDGeSS16H4zCkGZ8r0QnRp0qLyr9GmEIUc4o13avWd2OG435YJ9b5Wl3yq1Zk4PFtrCugJQrMjZ3ZXbOBeF1h49yoXHIovAoLZQa8RdHIY6PHJOt/iN8U/x53uoBw4eLdPipdXyX2M6fy7yWat1dKPW09dDqabGV9+tN7QMiVyMO5zZSZXEtegOXs+0I0/4WxMEqWnWgwLnQh0cP8fm9n8OA9Vmq7OkP6+qC8d8vv5X6RhbEtSvvyg+E/5LbM72+Pj91fmFlYVvjZdGK3FJjrL0/fNKd2nhDtLY+zNd88Ta5u29vPH3l1/DJxlfEw3e/XP/BwK/rrbsOsbP0ecgnr+WV83k8tXg9r71zCe2tn+UdezbhE6vfiv986b/o0UcvI554PZP+Eh+03sD5Sw/x6F2bMXTwNr4/v403bqgjs28bVlbHdb2vwtGkr+OohkYzS75oUURKExV4pL1AcdBDFHw/ujIm8d+HL8EHl/4HVRpvazw489WsnX+tc+HuPxW/8w7NH1+cbd7SfmPj03hlJbhmwBlxp8Y/iN/aqdruYw88dvP5ceRuHdW9d74k2nqxDTkSKG/PA3Nfo2nv6MXmv0mT0t12xMpetYvIve7pf3KnpMofmbpzl9TRaUuqGKidrGDfnRcI/s422lgr0OlYyp6fMLMNHB+K4xO7/CC4qu2VL/GD1V1aj+B51l3DKJ/rYObX2WQ5eN2NDiCn+4dh1oFnBWFmvouIcAqoPidJmMc+B8Pv/WYY0qHrksNnIlN5EzqlXZ+HCb2lQP1sn+npde+UZ/h5IroApmLlfTBW+tuf72c5Jz98eUEA9VlEEtHfwADrFIAbmdkjonUAMkT0CIxl+gswGdF96JQ4tWCAbwsStxTMd/YmGKrRa9GxSiUM1Sih4yZPu/ikyWppC8nfRMe1PQ5DRbo8WWwGBlRfCQOq6fX3wwC1A+AGmLZ7q/FMxrNN6MSun66HhVm00v0b0LG6l1voAzCJa88qd/TvXq2CcrHEXa1evTJarUuZLpXNZRRUI1xozwfHrAXM2MdLSxyVS6GQryRL9FrDQRHn7atHpfsOCys4QiGN4Z4Vio+PHGBv+Elxk/gMb25IPTRTEmNqHe6yd+gPZ99p6Yqj+jZUaV1uDJv9hzFaPwleWIOuuU3o8lzOt7WY8wu63VwU67+f0aAl5K3v0xtH7+DFoBw7/voTf114FweDJK+47AErG37Dffjkaq924gJ7Xfc10Sq/SOO1x7FvuKJc+W7xmjsm1JK6jU9c8R3+gHc75u65Fh8aeA/vuuwJfsXct7j3qZfBnS3x6NG3gnE7v8X6kL4188u4+Jo9etf3N0Icfw1b+su8x7qZsxfNUNc912Lr8VvxLxfczDeN9aA6+TW9+/yXRZceWynleMB3D1qsrJAjGUKJMtY1WzzjLcp23wGyWxfzRTv26oWHLslvaujwCIbb2w/8U/zRGxed3w0X8PnWz0VfsK+XwRV9g6+0vrb3zfyZ7ceO7XpsanLLFRm2d7863Fnu4eK1sQ4PPDD/9cZ4a38Sb7b3W9krlqS781Ii8TT4mZKqhybXjH19UyZYOi03d2Dh4BOr6eS3dlL3nrW0RQu64nTjnpMwa4dxbGUczVzoB9HVnl++0PPXFplXwYSBfhhyHp4bUJ8WvNL9RJSDoRj+ZTx7QyDAWNW/B6M0Py9h5iMA/ipZr+YST+GzSmLlvw7AjUT0uzBzu4eIiszcOMNnOtMz7AWwl4j+Hibx7e3P93Ockx++vBiAegOANzHzLxDRLTA/7M/CsH4FzHwhEV0KQ0Ai0WkfeT7M97Maxmp9CQyYejDxJIZh+epfdq+jMGB3XfL+iwDeAwPSn4dxS6VUohWYibUZxppeSPYBHWB3YRjR0prn1OK1AOxDpyvW76LTNo/RcYkDxq2etq5MZR7GOkmTyTQAzcxnBGkAOHlZWF7FD8oedaKYi8Jg3it6Y80e0WxU3KDVl6N2Je7iDf5qXbK6VdYuKhs6akcLwUmqWrNywvG0xyMgeTFclHnbZI5KB+fgtI+w1ofpaGGOjg8/oYpDe+i1WYW1VZtXTHTTlF7Ld7m76NP5N6DQ6/HI+hlaz8dwfvMQiotFKs9sRq5RRNEbpAVvWOvxefQdteFZE7gx+3FMNWVsHRudu8N+NZ7qG6ILL91TXhneJh6ZXqnbU9t5U3AlVVpKPyUCLKmfwpWPdyFb/yYf3HIPv6v7Ljj3XcJ/PvAOvujKx/HSyQMYOHglV+deit4HF+najR/havt6/uLFHt2YF7AO/DSk/md64Lwb9XU7atz78BUYrXwf0zvW6t4H1uDk6lakCgUKF7djc3sCMhcyKIRnF8itao7bISYuUuor2dfSe+b/Vm6t/6y+f+FbNFpfEd964V7x1uwSbln6z/KfS9f58cXda3+b/mBqY3iw+NDum1qhX1h/Sbz+vm1q1RWK1dju6rfvO1h/2DB4ieKDdvZlGems7cQqz9KlioHmXBn77z2fgtt3ivXzZdqIZ3aXem7CHLvMx1ZF8ezFvh9f5fmVXX6wNse8Dp08jx+FPNeuW2eUJFv6vQC+QkR/eYZx3yKiP0CnkuI5CRG9CsDX2WT3boCZ/0tnOe1lAB5n5pcvu87fwXjRPvM871+ASVr7XrJrB4wRcU5+DOTFANTHmDl1/zwC08C9AGNhZ4jIS44RgNcliRz5JInsD2HczN9DQlJApuvNJ2Hi2t9CZ5G5BSZelpZXxehwbAcwlnfKGtYN48Z2kvEWDLimGnRPckzB1F3/WnKOn4xPaUXTVph/tuwzaHSAuhvPjHUfTZ7XTZ5PJs8l8EzSh9PK6Advq8B9laULdo0LVobywnHysVWstKIBTHujGBOj/JRTVCczKprnaT8bHm5WyGv0yLjVp9Hq4x69Fqt1HsXI4mzMohEscDUX6NmwxHV1gZCil1csFfT6OcfKeSdZqyNYEkdEu/dRvX74IYwWNAams+g/0qvnsZq+nr1eHyysRP/mBT1SmMF57SO8sV6j8sx5oIUK93jDqHsXYPixE4C00Oc8yFu6x/jIyODi47QLj3VtwpqLx4pd+tvixMl+jqcu4i3eIIv6Ip7KbMWqk9ej++ARnuy9G28oPkSVB3fwx/pv5kuufYyvPrrE5cObEI4VuGI/RGXar/929PW4uXAYg7tfwTv334bvXfBy3LAp4DX7BD98ucT13eu5PPUgaqtsHc10o6ymyc5bLESEhlOCd7wIJU7oAbWS1q87TvTw1fbY7PdVmS/i8eJHcenKOn+l+ov214eva2Q3U+l/8i+Rf6J/4fuHbr5ikLvv/8lw+w6LxZr9tfvufmLxnssZPEBy8G47/xMrhey7BMBZS6oiiWMHRuj47Tup+NBG2hpLuuRsv41nCHOYZT66JormLvECXOV5le1BuDbD/HyYxX5Y8kNTAph5NxGlfavvPsPQD8Fw9j8feRuAjxBRG2ZuvoWZFRGd6Zw34Zk9DYBOS98zAfWpMepvJs/8m0T01zDGSAvnrOkfG3nBlWedLkbNzFuTY++DieX+TwAHmPmMWi91+szeATMhNjPzU6eWWiTjroDh9v44DGCOwWR0d8MkoB1Dp5e0B5P1rZOxBOAgjPYvYOhE+9Gx1tMEsdR1ncpfA/ilUx7bg8nW3AGTHFZK9rswYDwEMwk5+S6QPEeNmSs4g+z9g9FtAyr8TMj5YIp7vWN6BQ7yiH0EK+xjtIInrQEdZ51Q5y3mgmXbeY1sPkRXpqaGMalGeUyuiKf1YDxNWT/iVrOCsNmrVGOQRatfVnSRi7Ed5yMiEfqiGlbjalTnxcizJBdUNs7oXCwsUidjnw4hcMapsSJWtSEWrizqvnYvlmgd35nbgdlyFw/1zGE1ncD2+iRKc30cTg9yqZ2F12pyoz6BIKu5YD3Kx1YS2uUNvJDfALHCK1wkHhfOdJnF5CU00iqqen2Wp9oNrngCTesOPrF9CWW9VX+p/0a+eGAfX3pAsHu0wtWlMSyO3qufWPkabC00eOV93XzCvpMf33kNv+KwwoT3EJ+84HJseuAI77lojXzJ/Yq+ve1xuig3gujhJdx/yUbcsK9LNOuftm7f/ja8pPcha8ujL7P2Vluya+HT3Lh+Ud4z/4vFb593bbh15YHgV9Wf9+/bc70dNPrDG8Idsl+X+4829ux9tHrHpZpVU9gb99m5l24lkesBnr2kioFgKY+992+m9u07xaqp50M6wuznmY+sC6Pqpb6Pq9pe79YgXOecmZzn31O+ivfXfvo/+iHOyTn5t8iLwaL+AWHmOhEdI6KbmfmLSYnDNmbe8yynvAmmz/SbAPw+TNlTcdnx/w3To/pdzCwTrfjXYMD7N2GYyazkvJMwce9Xw7ilx2FciQ/CLG6rYchINDqtLNOs1QYM+KdZ2i9L9k/AxLQBY+mn4NyHZ2aB3wngjTBKwnLAD9CJwT+rfKpaHPQcxNUSnEapYYXZuurVT/rDcRzuiiK5Koydvlg43VVL27NZnuS++AgP02FeIY7KYXGXvJRn3V7SeYtFnjhbCHWhty16sosY5gmsUIfUYDBD/cG8jNpFHTf7mRtD1NVch2LscD4iZEOGH2VRDfu5FW6j/AxoYMJhQaCAJnRFPEY3lr7Ni0OE2lIXKkE/T4h1eDC/gf0LJIYKi7zFn+GNCxre1DDlGlv01vElMRcc57W5p8DuoebetcOcz/VgdstCZpt7v9Uz43L3xEXUW7cQNW7g0cdCrekgv2bthxAvbMKne17JF73sMG9/oh+5sRtRmnsIh88v8cS1JVz5wDWM3ffju7su5qt371SL04+RGDoPxYV9kTew3Vk7VtdTu/owSLPcpiI5tRpNbpDaXyXR8+hVtGfhsBqafZCO3FDHowvvyt614yr9sz2fxa7qE/TgE6+vbI/XHdoVrdk+1T706D/N/Z+hiNWozFz4kJu57GIi61rSarJn7rE7Ty2pUoSpIytw9I4dInPf+bQltOm09dLPEOZWUfPRDVG4eLnniyvb/sDmMFxjmRyOHxthRhBDznlwF6e4t7357KcAOH3Lyx9nObWe+py8cOVFAdRENAjgozDZjCERXQKT8PGbRPR7MKD3eZhyLCSWeJok8wYYcDwJ4L8R0W0AHgJQTIhRxmAA9nIAKxOXUho7fjLZpuQikzCgnFryBGPhxjBkKCl4RgD+GCbzcrmLOlUO0uunVlEK0mm8efWyjx/BKARZmDg7wQD+r8Iko4nk+UtElGVmD88iV46/vZdJNjL+gsj4C44bVG0ZLWZJL3Esmmopj+DJMumZbsjZMmSjNC/bxTkEhd3ch5hfE8UYihT1tC3uWnI4F+XkDPfxUV6Bo3I43mttwZftG2Q7V4CTj7nQ00bXqoboySzSYDxOA+EMDwZzXPIU6eag7qoPMzd6KRcIlQ1Z2NEK1KILeMlfQs/+Jg1piwNbU1Ee5TdYt9NSn+aJ/graGKJHxSj2rSoyF5jW2lrvWnJITq1hq3oprttbxQkcx3p33Jvo9XFiZAjNjVPWcG7eWjcnCOPno1RfAYyvY9ZNvLb74zS1dhXfMnw979x4Um/cfTVt3jOBk9U79bd3vZRfeuBC4NE9/MiOLbTtwWE8vqOtz3uiC4fP43hgf58Yj4vcKyF6ifikOs5+fpd+RfWA5NlB1b90Qu7/yePxY4u/XHjk0gv172c/ILwnRrPTC69Rbwq2c8Of1rfOfiIMWHdZ2esOuM6WiwjoLTQnH15eUsVAXM9iz8MbaOm2C8XwsUFajw5t7A8Kc72s9bFNYbR0uefbV3jewHlhtEZ0usH9uwsz6iGshRaytSoX29NciSa4D2M8aI3zQO4495emuLenhkIXTA7GCICesf+oB/4hChFZzPy8E9TOyQtDXnCu71MlsZbvg6lL/N/Jvu0ASsx82jjTctc2Eb0Fxr38OIBdAN7DzI8kY/4Fxvo9BFP7/AEYC/limDhxStV3PkySWUo4sgiTODYH437OJmPfAcNwBJjuWb+UnOPDgOmpzTaWW8tzMFnmn4bpBPbJZH8AA9Q5dAhOpmFAfvk1/5mZX3OGrxIfe/Pb3hNr/x1EbgDKhiTyTKIIEkWbKG8JZLTFDiTb7KhQO0EtyvhVygRVKaNFDV1lzYuIxBIWi8yzZaBWBreLrLyipqikRUUo6otIlSM7LoVZ5MO81dYVHJMr4iPWiD7ojMoJpx9uPlLlYhPd+RqVnSYPhnM86M9jxKuz06pA1wY5WiojEwhkI0erCNRoz2q/PU/Klhw5PhfEQQS5BT401AOVG0ZW9ukD2VEUcsC2cAFDJ1uMEyPMzXmuy3FqZzweX+9wttxjyZxjbVsISY+tY3dJ6PnGEcj8k3xgfVZPV67AdtHi4UeKPB8/xPu2D/H2eg97kwd5futaXrHvJBojw/AwyeuO5ax924awYu9+1LZvwdCe+63br3wJvXmPbdeOj9PxXV8Tj8Tvyp64ZAi/FvwvGt97Tfe17QtR8OPGvbNfWdXWYtLO/US3sIbPO6WkKqsJs8f7cPA724V111ba3M5Q+bS/d+albq2Pbg7CxhWe71zpeSvWRvEqeqbX5UcizGAGLQSwqw3k6vNcCk5yT3Sc+2mMB5xxHswf5/7ySe7p8+Dmzn7FH5Bo7E9e9Zzc8M/C2LWciXABJnY8k4TY1sGEq3oB/Ckz/w0RCRj+/pfCeLoiAJ9m5i/RskYaRHQRDHPZdYnh8DEYb5gH4B3MfCAJqb0WZo2QMJUe/wfAdphM9iEAv3zOon7hy4sBqF8K4P3MfM0p+1MQHYKxVE/AUIh+gYgegMnGPgbjeu6BWbQCGE7dnwNwK0wc+AkAO5P318MkcaWeCoaJB38TptRqESbhLD0ew1jAaVb24zBx6UF0mnCEMK719yTjGR2LuolnuuAVjFt9Azpc4QKdRh0pyckiDFCn9dURgC8x81vO9F3e8ztf/h3J4maHJdss2NECgjkOdRAFqq0C1WZPNciLm5avPPjaZ1+FHOiQA46JKKcgCiDKk0RGS7a1zRZbyiJHQ2SCGmS0qJkXY40qR6hSJBatZi7gdhFxUNQ6LGmKSlpqx9bFKKPyYR7ZKC8sLuvj9jAfdFZi0u5DK+eiK1/nUtbjLtmkFUFVr2nX0dsSFC5263CxTG6U1SmQmPkAACAASURBVNnAQtSc44Vomn1Xcc6qQckpHu/PU3VwgHuozGP2Wh6xImyqTrMz1gXtL2LRWuCFXg9qlSsjd0jsXPIFH12teX4edfeYPj68hMWhi/T5PnTX3haODE9Bls/X5SPjVFszpLg2Rd3tnLacbuvE0ALnDoTU39tHT9pPyY2lzVJ+n8Ts6lvl3cX3OF27qnTd+N5s8fhL9QVen/3A7Fe76tqdt3I/sd5C1ktLqtxgqd9z8OTudTR/24Wi/6kRbMIp2UjEPN+j9PiWMGhe1fbdyz1/ZFUcP9/65LMKM2INMefBWawh35zjrmCKe9Vx7hfHeDAzrgcKk9zXPYPu3hiWffYr/pukOPYnr2qebdCzAHU3gCVmZiL6eZg8lf+aAPVNMARHeZh14VIYT9x/AvBTMHP5SQC/cBagLgFoM3NMRNcD+C/M/LoEqP8QJixXJaJfB7CVmf8TEW2D6TV/2TmgfuHLi8H1vRUm2/tU8WBYhN4Jk1z2/wD4CyL6PAwQ/wwMecAkjHXswFi2OwD8I4wVvZScezuMWxnJ2AMw7ucyDEi/HgYQ6+hYvmmZVpBcNwtD8Zc24ng3DEATjKUdJ3/3wCgEQIdaFOgQl2yEqcNOwb6Q3LeATuZ5iA5IpwrIWWtNx7d8MgPipThyRRS7MopcO45coWPX1pFrcZxlHWcg4gw7KMQu2zoDG13sUIZtcrQUNgtla2hLA5YmIZSiQLfhxS0OtFC+LrCvXPi6hwIdCV9rEGzO+DYKbQnnpMV2DG2xIKZQxliMI1FVoVigEdxLo04dcUFrvwgsljKo57Jw4iJndIkX0CWOWH08XSryTF8J7BKVHU8PSIdX+900VK8yFlciXLoYOxckrIk6pjFFo/ZDCG3NY8U2VTfldBmDVMVOrAlrevDJJnSrHR7JewhW3yvF+etoXWOQdhzaRUsT+zHTt0RHL9zIG+c2cHhsjGc39urBY7PwKj16sTtSUjU4M9eWMpNnUW0Ltfl8XdpdEBP9t/Ld/e+hC9ft5uFHBq0d1Zv0U3P3OLfrfGRlXpPvr08trN3z/zbK9aMDJyqY/cfLxJHvbpdWLd8hHRHMM31xfPyCIGxd1fZyl/n+yuFYrUCnvv95CzO8GHKuDXdpkYutGXSHk9zH43rAOsaDmcT9XFlAqcIQK/A8y5R+RFKCUWr/NTIC4AtEtAJmDTi27Ng/J6Eij4i+C8OHcBWALyaMXtPJ/rNJGcDfEVHKVLhccbmdmavJ62uQ1HAz8+NJBvo5eRHIiwGozyRXAfgHGBCbhbGuZ2ESwEZhLNz7YOqub4RZ4LbATJi7YLi93wUDgDGMZj0Ok8T1LZi66euTYz6MBpzWZ6c9pH8NwF/imRnggMkgT63t1BLOwrAFpbJ8Qt8JA7g3wIB0ajUzOjXVnNyzG50Wl0iOfxtnkT9b8SvlAG7eQRi78FUWnpeBxzm0KY8WcmiJHOoiyydFFp7M6JBc7XOWfXZ1oF0VUEaHQikbcezoOHYojlzWcYY5yiiOssxxlhHliMI8OXFOZOMs2SzI1gSLQZYCW0prqVlaMUjwkBVqpQIdwVMR+zoEN1rCqbb1sNJYrQVpQRxLotDWXBJzWE/7kRFzrEUDS4UM5ot5OtxV5CNWN5VKCm6XhxmrF3Oygh6rwv1oYqixSJsWwfqpvOAoRKz38bylxLFSzO0NMWXFEKtgYzwyP4Gllo3m0GOkursx2BiQa/YomsyMq8X1vVh7UuFkN6ly29cZR7ISgl2/CGnZvBi35ab5Hppy7tf3bn4zvdzdjXX3XEzt+Qm+LzosinwxXzDxnWxX9bda+0eZP3EDhXvXyJIWdIVkPjEQqyNXNIN9V3l+7jLPX9Wv1ABMyOWswoxaCHu+iUx9gUvtaa7EE9yHcR60xnggd5wHylPc09NAvgwzN0afy3V/TOS5JojlieizzPxW4GnqzUcA7GHmC5Jw1/uXjT/VHXk292SMzpy7CyaBFDAGw3eZ+aYkP+Z7y85pnXoRIroZwAfx/Jnazsn/T+XFANT7YCzaUyULk8ClYOK3r4IB18/A1A/eAQN0F8IQneRgFr39MED32zDf3/nouLjLMBYtw0yiFEjvgolnbYQB+xSQc+hYzamkDGJ3ohN/TntK6+R50zaWy8u1roZJctPJeeVlxxidTl5H8IPk/ISOJf+sct4d+1wFYfvkyAAOQthqiRxMU5F94XBALrQgDUEKkjRLYkjBkAS2iCAFIEEkWUvJkFIpaSu2spotGcGWMWwrFo4M4ViRcGUoMvA5o312OSRXB+yqAFkVsKsD5aqAMnGInIoppyO4MSgbZXUuzmtEOeIgq1XoQIcOW75N2VhC6JVsaYukkiy1RI+nsLbuITrWpJZucB11jqwW+mWDXXkYWjL5wtM1N6SJss3NDQ4sJ4uuuAue7mOP81gRNdG/OA3Up6jNDtezdYbKMGoCM1pFhf6mZTl5vWoB5IURrLwtYklaK1Zah7rlQnRFwqr3EMmT43rfxZfK18/Mitz4eZhsTKO/HskNjW/wo+ua+jOvFStrJYpWxKqx0w8W3zLvP3ap56+uaD0Eo2g+LczQ2sR/F038t+yf4J74OA/QGA+4YzyYn+C+rmmu9Ppwy8lv5oUozye2/TIi2o+O4p0q1IDxtC2XG4noj5Nx18Fw6zsAfi4hHulL9v/fZPwYzHryDTxz7S3DsCYCZ65dvguGXnQEwB/BxKvPyYtAXgwxagLwAIBPMfMnk33bkn1vhUnY+iAMi1gJwOdg4smzCWvZt2Am2/0wk/YdMO6vT8NYFZ+AqbF+FCYj1oaZ2Fcn95iHcVG/F8ZNLpP7pIllGp3GHK+G4ffOLjuWuqaPwMTNF5Pr/lRyn5S8RMDE3Lctu3Yal55Bh0RlGmYBmcEzF/Y3MvMXzvRdfvhjq/4iILrAAcNmJoeZbEayZWEzk2RAMmkCacnEggkCpIkFCxYMFpBmy8SSzFYQwwKxhNYSCg4FsBHAZh8Oh2TrgGztk8M+ualSwJ5w4ZEDT2TgS4d8cjgUFkckORISSgqOhSAtCLYVw5YxW6S0LTRbpGAJBRsxXGLOEjgHzTnNlIsizkQ+Z0MfmTDkTKhAkQN4DlNbcuRbiKHY4oBtDrnNMVWtmCM3ZnYkSxlz6AhAukwqC20J3dWIOIh9FZY0FdoOIktBx4g1IYo0lGWTK2MnWx8q2NufLNpL1RN2KA6440PjzrH12tkSh/oqzytf7PtrSopzCmLOg7tYQ745a+K/epwH5BgPuuN6oDjJfd2z6OpVkC8GZfxscunYn7zqwTMNSOg6U+rftBFFkPx1wYTK2jA5IYeSfeMwinoVJrwkYVz9h2CSRVfBAHI6P4+jEwLbBuC+JEb9cRgKY4ZRtkeZeTURPQoDynMwyWZ/D2OFb4ExDBowPbDPxahf4PKCn8RJEshNAD5KRP8NBtzGYCbFP8GUVf01jLv4ozDgdg+AK8l0y8rATLwBmEn4U8m558FMtiIMsP8jTFZoHwzo/l1yLQtmovkwLvS3Jve9MXnEtNe0hQ5IAx0rvZgc3wgz2e+CSWABOpY2YAB4CiYmv9xCF3hmh6G01/Vyd+Di2UAaAM7/cs7JBnCZoLUwHZOYAC3AmqCYwJqAdBsTmAWgiVibcaQJSF4LTRpMGkqANYWkBcDmuDafgDXM9UACZAEoEKhArEEgApiE0TQFsabET0HEJAgsiMm8BxjETAKaBBQRMQQrktAkWJFkDUmKJJSQrEigLSw0pIVYWFDCAqQAWwx0EwmpmUiQJgkmgiALFmwiFmDWIG2R0JJJRVqJAKwFzRUlSxbSUZZquKwQy5gJSis/VKE3G2unqyL08ND+k+JQ5ZglV9v2lrZw+tR62Tc5SGM8WPhf3Jef5N64ipIF0A9Y0OfkWeXUaokfEGZeSPLuZmHm8WdgOAdWJ0NGYTgUfhLGw9aGAUyGUbxtmLDUx2D4DRro8Og3k3N/HybpdEuy/yNE9JMw8zjlNrgVJjcGMGGztTDGwXsBfDlxwX8P/4r66eVkUMv2jSFJcDvDeW8H8C1mPit74Tn50cgLHqgBIPmB/czyfUmGJwP4DSL6EoyV+jqYCVOEAdfrYazUvTAUe++DAdOPwZRsLGcnEzCxpTfCTNKfA/CLMBmgNoxF/BIYEG/CTHQXpsQrraNuLHtEBeMmexTGtZaWVqXdsJBsZ2GUg2F0EmbS2uvUPX4ERru3Ydz2EZ6pEDzNUnUmObr+dy0GuwAzQzOgE6xmDdYMZjC0TvYDYDOG0/eawcyJE4EBbcbz044FM45TJ4NOx4KZiaABZmLWAoCWJFloAQnJIGJBkgUES2G2ggQECQhIliRAJCBJkIBgSYJAZJ6AmDUxK9KcvIeCJk3MLDSRFbCwIoYVQlohmGO0pcuedKgtXXhscaAtVoqpqJtwuKXbwocbxlKGNoSi2GaXVCZWdZfgtEMBIRBFSikdtZuxu7tXlO6doaV3O+XuPoi+nGhJ+1EWQli2YItErwzRyyfFxfGkcISGIsmKLCHJJiLJyrJIWYK0BGmhGaQFhCAtCSwEtBBgIYglSBGTIoYihhZMigBNTIpATExG2SIwgTQRg4g0EUCgZD+YjBrEADGR2Q8STGY2aKMMQUNAQTz9OvkjDcKyfcnxp88hBi3fCn56PInkXsTm+Kl/ItkifV9QDfUsP+nTSRdMtvY7YSh3+9AJCVwFo8T/HDoJpncn4z8MUxK5Npl7qRJ9bzL3fgdmDj/KzO9IOBj+DMZDtgomEQ0wCvQGGIX8vTDzHTBcCRuQ9Iv+d5a3w1S3nAPq/yB5UQD1s8hyvtseAN9k5lckrvI/hUkSS91ll8BYzFkAX4WZcKf77g7AuLUqMBM6LY16gpkfAfAIEb0BpygNMNb5qfIUjHs6A+NqT2kdGcYjsDJ5hn4Y4JUwljOhQzeaur+H0Yl3p1zhx5NrpIlwZ5U11pjviExDkNSCJARJFiTJgKKkZe8hSBJRApUkhAKzSkBRQUMJzQrMyrxnZcCRtQEQjhOgVGBSpMmAJwuImIUMQVYEkiGTDJmsgCEjJhlAWBEgAxIyJE9Yuild9oTLbeGiJTLkCYfbwiWPLY5iiSi2EMQSkbIgYkK3bqBLN6hbN9hmD20RokkxdBghX4+Rb2jIuABLZSEjxa4C+qnIZAkW+SbPFYs8jxIK2iTXE0tl5Syaz0DnaiEc4SqWUmvSGg5FMnJRttW2VjS/046sjLA5knEcS1YSts0xt+AsaXRxSVLO56adUW12SSiirB1wy1mkgAJYQZvchgcrlKyjvLAiB26o2VExOSoEsaZIC4q1BHGGM5yhDLucZZccckHSAVkuC+kA0oIWgjQxQAog839j4wEhJjYgLYiZiJmItCBikDbgbrwgLGJBxAQZs6YYLCKwUBoiBosYTAoQMTHFgFAEoQChEpVBEZEmCEUgZaBfaJBQLEhr0XkNEpoFKSKhmUhTso+INARp8oOCNobwcxIJox2ugvGgnWqNXw2T7/EXMEmn22GA/NMwSjPDuMkDGGX/4uS1l4x7NxH9FxjlezWMNf4PMNb4B2Cs7vcmDUAayT3eAwPoA0R0e3LN3yOinTDKfAEm7n0PTukS+Fw/9Bnolp+AoVH+XNIX4fLnc91z8sORFy1QM/PTzSqSEoqPJftTK3sCJib8BRhL+mF0OMQjGDf5N5Lz18JYs38Lk8V9EzPflvzY/wjAFBEdgXFz3w9jLf8kzKJwHUyGdy05vgjjZsvBWNNpB6/0eQU67rg4OZ4mraVc4mrZWMBY8TIZ9yBMvecIOtnkyxt3PKtMDBTjNgVSI7Y1sdTQgkSkhYxZyJBJxixktPwPQsYsRcTSiljKSEsZszT7ScpYaAF4lFW+yLBHGXgipz3KwKcMt0UOfvLap4wI2EYcuhxGeR1Glo4im6PQ4iiSFEeWsOKIK35Td6smdesG9+i66FFLbHGTlVhgEoGGCMnmgLvaIcqtkMutiHM+SKALGt0IuYRIQ0eKkaUCdYtBlsJFaAvo7haiSsAnCmU+iRwKqgUppjHTOkn5WhaWl+cuH3Ar8zwvCpDkaVcQNWwR5+t1xPkS2+1ARJJiUoAELLK0Q7AGlAtILViwZtKSWWiWWlPWFwhKeW75DeX6WZlBzL7lCNvyKVALyMxLdj3BPX6Fi2RRYDmUy0Xcqlg0VyzSrJNBnXKoK3AWi+jWdSpyA7720ERL+BwSqYYuttpUaHtU8n0ueiFl/RBQWUQoItJFVlwkhTxZnBeWzkNoAalBJhuBhRLESjDHgrUSLBQxadLQ0FIIQRYJtgCWQsCCgC0kLLIhScIiQRZJYZEUUlhkkwNLOGyRzZawIcmGRTaBRBo2kQxAE4gJpAikoYUmkAaEIs0xKRVDawWl87AivOG5/MKBZC6EyVxqohMi+h4MuYkNo5Db6JAINWAs6N7kPIaxtjMw8esbYBLN3pScV4Cpm84nnA3vhFHG/zuMtT4B4817E0yo7Prk+osAvpNc41GY8Fn6fiM6XQIfB3CMiGoA3svMty37fL9GRG9d9v6M4ZOk/vvdOEdV+h8qLwigThJB0vKiQRigmoMBtBPMfP6Zzmfml5xm39M9Z4noVwH8PEyc+0KYyRkA2EZEW2AacVgwsePfAPApIvpDdCbuq2E06gJMv+i9MBmbrwPw5zDa+cnkmj3J9kYYis8BGFd8ykI2DWOxO+ho//PJ+T8LQ4O6HHgZJjb+dnSoThlmEVqAibcREa1L+uE+qxSvvIVdy857yLJHWQ6R0x7ldRN51UZetVHRLeTRRo59ZMlDVobagYqIVSw5DgV0TFChYN0m0jGBI4AiLRBplFRLV3QdPXqJe/WS7uUaVvEJVHRddHGTtPC1Z4W6LSNuWxFaVoymjAVFikqtGLkWs9sU5DYJiPOIqI9j6gGhhwqqj4VWEHEEAVDW7dJZtwvCzZOXZw5kwHZhHrlyFdVCASfy/ZiOs9wOIl4VTyAWC4ibbfSeZM6NF3FBrCgrB5lLGT3Rvx3t3kBTPE7RQoSepTysCjMsQYjAzBHZyHEc+ogc0ohJaksyaS0FOKMAK8sSkZSx0LFgi4TQGopjqKyNTDOkVj5LUgXsxi5ZNrTiupRNi7qaBeQzES2sqvBBt4iynKVFOY/CfBP5w1ke8Sw4UUCCe6gb/SCrH+3cMJCvwy7OMxdDrhZGaGZFHicsl/crh1qRw17skgwVuqI2ylEbvXGdeqMqSZ7jiMYQkofQ8imSPmIRcCaIKOfHRD6x8AVLj2D7xBmPtBUKYekcbJ1nS+dYogDBOSLKC0JWsMgJz7IRWTmKpYtYgLVgKAqg4bEmDU1KayjJFIM50NC+Zg4YHIIRCHAkwJFkjmwChCWksCBJkhQkbN9g3rMLEV2evAzQqbxIgRjJvJyF8UJthmktGyfz7hMwbmxado1xGGCvAPgUjIIew6xP2eSes+go2uuSOfmdZK5vgemC9fJl190J4NeTfTtg3O8vTV5/g5kfI6LzYdadv4KJs99BRBuTroAA8JHTxKjPyY+5vCCAmpkXYH6sp+2e9XyutYyxLO0J/Vsw7qWUoezjyVAJk/F5L4wlfCtMS8rfhpmov4xO1vUgM9eSSdGbNKJfDQPUgNGiPweTnNaX3OtXYTT7b8DEqdL/1ZdhJudmGPAX6PSx/kay/Q2YTPY0e/wX0Fl8vghTrpbHM5PRus/23bxv/k9b5KsGhVpTpDUiTRRpgZgFKXZL3NQVXecerumVmEI319GDBnqppnupxhU0UKKmCETMTSvWDal009JoSI26w6JqCVmDILtNKtsk4TSJ46ZAqwWoNsHSZZaocAE9XBQVMHVJYkBRpEMR6VBEJCyHbLes85k85S1XBzJm3wrJt2JYpQY5pRrFeY/HshGOuxFmw5AbXgZDYYtWBjVdhU9YOoE1ex/EqrACqDy0yqNHrkNYJPZHmvRkoZ+tuM6hOszdExb1HGrwcD4rjvVv4Lh3HLW5NpU81otZm1gxS2aElkWOjhBBEARri5VgEkJLh6xQkXYsYUexpYQdSc1CkwUiEk6sOJCaXWWLyILOKG3FMtZOW6O7WWTdZ/OhQkXEdIS6T4C7a6TX0yBR3qHmiMLRcgUzysGgGkOIY/DabR49MU+VeYFotg+tOA9EVWxQEe10+1hmMwgcTaFdh3J8dkotWIUGcamGedfmabcfC06JFu0yWnEG7dChhp/npp9H4DlUitu0IlqgFfGcHo7n9YBeoIpaAokWRZZHgbXEvgzIs2JqSyWWLIiqFKQCoS2PtO0TbI/geESZALLQBspNcMkDFzzmTChIICeJcgLIC4gssciJ2MrryK5EkV2IIiuvYztHsZWlWGQtN6y1z/bbRoeYxUYHnJcrvBWYsFYaTkqZA9fAsIctL4VkdDrhCRj3+BQ6YSnArAu9MMpyBONRO57cZyUMsN8OU6a5A8bzVgOAJFP8r2Hm76thXPFp454bYTx0V8JoJ30A9hLRn5zl8y+v8QaMkXPWNSFhWPtZZn7v2caek3+9vCCA+iwiiehvcErshojWwWjCfTCa6S8w81MAPGZOQf/lMMD8VRhgvBAmq3ovjHs6TcwimBhTEaZm8hFmvii5RpOZa6d5rn0wQPs2GPfYJph4VTrhb062leQeGmZivhOdCZUmhAEmCSZdBN6/7BjBsKulvbF/KtmmGVvPWT5x4EONjTSJItpuhgKrJRTqFrhmM9cy4HlLqlkp1ZyUvCAlHZZCHgkI+SZRrgUUmsTFJqjSAPc0hCi0LSpTd1yWFWbRE7PsJmV3i8ApyFCoOBIRRyJARD63cgHnpMsZK4uClUVB5oW2AM9i5Vtg2DHl8nXI4hxTfpymMi4mMr00bfWiFua41i6R3ezChkDyYPUEGuIw3LCKq2fqqNQdbmMDgtilNXERPZnzUS/akKsmeao/R/vlAHf5E4j1BPUd87GmPsVFGiBRGcHe0V72+Shlp5aw8rjWs8OD7FVOIjMbC1nIcyQaBOFA6piZSBCYNAsGadiKSLNiQZZEzIhJQkC52hYsYwJBcyiEgJTMirSJ+rosuSHyjRyCvizPFUPKzB2h1YtZuPkiHdragwnyKMIh9IyFWHXQpXVxCRUxyq2ufpKDJ2h8xwV0nyhxLYBYH0zBipboKR7jytKDNDJXQ6ZZQFuvZa16hROCRcwkMivQne3BSrtAUjICO6LAYg5tHyJfFSJfZc7NaVFeFDVXiCWnxFWnC49Y6/WSVZa1qMQNP69bXhae7yLwHaF9EtlGi1eoBTUUz/OgWqABXZUD9iKtcKrcR0uQ1EbbitC2ImpJhWnJWLAaak5KPS8lFqWQNSEtjiBdj6TrQ2R9okIbuquFsNzi2JGoGeP0jPLQsvnC6ISP0jVyLzocCYROuCktkURyLIDxkL0vmWMp58GNyfs0DNWCcY0X0SnZfBsMcB9Nxh6FSUj10alG+RkA/wPAd5NjH07OTxO9hmEUgApMb4KPwLjtz5b5PgOgP/FOegBegU7i2qndAp+WxB1+ziX+I5YXXB31aSzqwzDlB48R0S0AbmXmzxLRtwG8k5kPEdGlAP6YmV+6nO83YQD6BIzl+xaYMokIJp40C+BamD7SEmaCbk5e38vMVydu8gdhNNwGTGzYhYlBjSbX+j46ZVwpJej2ZOvBLAhfhQHeG07zkVM3fx/MQpGWg6SZ4inZSaodz8C401OO77RhwY3MfOuZvtvX/NWmX/ED8Y5ii7jYgu6tI+itc9RTB3e3mEotWHbsCra6tZIVVnY3hW5F+ZkeHbhdCK2MiMhTMQWI4UGjRaxrLDnkgpVTBSuPolWgglUUlsyxb3PctpRuSSU8GUnk55QozCqZn6Mo64kTTp8+6Q7qGdlHNT+PpXpJew0Ha4NpbA8Oc7eeRNVahEc1vXK2ha45QZ7eoGM9AjvSnKMcSqWV3M4Rx6UZosElfqxrBIeDPK/2jnMUT2Pg+LQeqHWTjkpccdZya3UNu3sGOBMfRnZqnofni3BLPTgwUmbZeoqHp0pYXFnRkT/F5bCXa84Suyiz5TfhS2IIoW2tWQubFAKQlUOuGVPb9RC6WVVsMbcz2rJCoUFMWoDYYWTCLELVFJQvibi1SBWUcLJXifzkEg3rLjq4uh+hdZyK4zUMLGUo74xSe43He7qHhRtOsa+maPjIrOhvldEOCxhUQ5DFQWoV25QZmKSZ3iz25Ss4ERQp8gTWtmZoMJiCRzMIMU+D1Toq85FQ7V6OsYocNUJ27ECRgmfFRLYjik6Ry1YGBSsjlEUIbKF9C+RZ2orsJjg/ryg7D5FblHamJrWr9aLdrRfsLlq0ukVV9Mg59PGS6kbLy7LnOwh9SyhfCPK1gh+T8JXVo2s0oKo8oKvUj0UxRAvREBb0IFXRSzWrm5oOKJBNqUVdsr7wd2YuPNPvGgCIKF0Ilydh1mESwFIXd9ql7qFkjqYc/Smop0RGadOd04kHozg7MPHh9L7WsvmYXnMeHWKkAow7fUWyz0v2fyzZ/2fJ+7QH/V8y868Q0adg3OJfStbG9wLYuIxv/B6YfJV3w5SZXgCzVuWS+xyCCSu+HkYBOARj2KSNQ65Dp4HR+2HWtbXJ9qPLQ4jn5F8vLwaL+hgzp9ndjwBYTUQFGAv7i8t6FqRacZoNnoGZSE2YH/NPwGiYMYxr+Zbk9WMwLqYH0UlCSWuw0+/XgYlfEzpdtVJZn9yrkFwvggFTgQ7/9uXLxqfUn+mDC5jMb4EOYCN5lgyMNv4ETLYqAHwdRuEAnklB+tMw7vtnlfd9ZvNSOzfQ9jO9oZepIHC7ROQU3bhbi5Pdnp6CB831mNVSzLoG1k0rI6tUkKEoWHX02WUU7QplrW74knVLKt2WkWiIgBqiaS3l5+NG/rC28vNwckui5hbppDNIJ+0VmEYfFlsbuFbfiVYjIwYXFnhneEBvjw6LrfQIL2Rqum41qW825NKMYO0PE7CR56gVHwAAIABJREFUV8drGSogmStwOb+C865CO9tCdsVJmuxRfIfri5lmXm9uKqiwRt1P7OWfnnXRioepV61kXdkm/PNP8Pe7VlOxfQTW7ARveniCy7RGLK3v5oNDxLnpI1i7v435teswtXIMw1NMJ1b3k56qMkoFlVn0qGYThANIkIgUaSsMRdZ20RRNFshT6LLobllYyEYiFyiWgAAzsdYcxEKGGUWFJWDe8jHcdjCxSlJpoorubD+eGLR0/sQTck21S4uhNXL3ui624ieo/3BLbNl/knvERhENr+apC9bx7ejhUf+4eCoeo9Hjd2KgWsDs9GrO+Uw3FPopLhB7mZrIDDbQHJD0RHEbJkQPHmmWSdUt3uxNYIt/EE2xl2tulUTUoK65GNl5S7fr3TLSo6rOK7VAxfItxb6MEAgftmQqShdlez0VrbzIWkUObal7LcaIVKIhA9EULUb2mBbZRyCzS9LN1ZDNNSC6Q1qySnJRVlCVFcxSfzyDQX0QG+VDuiSCwHWiQFLsC4KvI/JUm7yYKdAWhTocP9OP+gdlGgbo0oY4gJmzI+gkb6ad51JZ7iLXMOtENzqAm1roab00YMDVhlEG1sHM38MwpZQvQ2cue+iA+PdgQPAmmGSyAoyX7wEYi7o3uV6emX8luc8IEtYzZn5/UhO9XB5IQDv9HJXE4/h2GAPn3QBARB/AMxuH/BE6obvlsgmmDLUI4AAR/RUzR6cZd06eh7wYgDpY9lrBTBQB0xFnx2nGL3d9fxgmVnwMZnLmYbTNLyWvGcay9mHcYjZMveQHYJSCt8JM1vPQqWuO0NHM08YcXTBddiyYSevAuLj+AQZsI3QUiTSrOwXrFLCXa/EFdDT1CJ3e2oDpr51mey+3Is7Kh/zwxl2zOp4MoY85xIcyeZHXBRS5YHVFJbsnLNjdyMkVdiTJbsmQmyKimvBUjf4/9t47SpK0uhP93YiM9D7LZHnvu1x3V5tpN94xAwMILQvCC62EEAiJ1S5yIHPQW3YlraRdgTASg4DFM967nvbd1V1V3eW991VZmZU+M+K+P74IMntMD3JPsw/uOXUqM1xGfhnX/+69MW1Biptkx7qq2EdhdmyT3bEjsSXLq+agtmIqwZJcKi1rLaadqCsTjdi05KZCzlhU7kxPaF3ZCdytnkfMEuZ1W5Q2TCnYw2DPikTYcZKCRq0CPQQNFFOSLNs8VOLxA2ZQxJKBVLCpqYVLdMad5UmUYCdUgI7dGFtXJ1Aau6DdvJCiWLZTMyfdKHQ9wLuBBCw1m3jcUUyFu/OatjOHvSMzbE5XwBroxlCPSZ7IrmiFE2vUFg3yTkMDjRZuapVjC2wtrsRS6TKqFhM8XWrh0k1gx5yWyGbTLCkFnM2SLCmyZmXeRZrsu5DIohIkBye1qOxP2jlpUaSsBI1UkuSMBnsiSmGJYXF54drckDdLSlT76rzkcFbQpG8bFSNJyeGt4qFOKynbw2i5bCGPpY7WWtLagMlB1tQw14xvkmOhEO/SJEoWFBNXpbl3f4d0NmFH0+4cMuocgusXuWRNRnSnk1MzZjIrPj7hLiXVqiFqC8FcsAnVv4hxl4dm7C28lvLRWijAZqtKewvGeG9qhFV5TVqxjWlbSpzliEaOdZldmxJcYQ9buAJZKqd1cwkSZo2TcprTUsKk8o6kIMVuk0NzKw7JbWqS3OYCSCYrErKGuKxqkFMgimkmSlDAEjG1W0eg2M5JVnskY7NFVKs1Kiu+hGVXdlm2Jb91SyrQVlGS3EZg9bUDUa9LzRARrzRyitpoRmKUPTa84hzO+1MhDHyjla8R/t6AiGw16efXQfBmMYQMKYEoCVuF4P+zEBE7G4QMYIi0lRtCmROEx30cIh9tglCOBMBCRJcgDPgiAH+tK+Lf1O/3d4ioACIq0KqXggHCUH+XXq3ihTBQQESFEA2cDhORBSK68HrK93FmTgFI6WC5YogIws/pX0A/C4r6VcTMESKaIaJ3MfP39drpDmYeeMWhhyEAHAcgwkK/ADHmrk5vWGCCKNP6NYiccwsEo0YgckPvhbDCN/XtJRDlW1+CYLwwBBjkLISi30auxeBfQDRV+Syu78FsNDPZglDMRu7Jq++LIwcikyAYG8gJknHowLu87Uat9Q3pqLdqzWXp8cakNEekVDYsxRIhimlzlJATUtim2GfYbA+x3bGTsTt2NKttV44rbnlDLqVFqZwXqA4r2hGKRu1aIqIguyGRaTclNabntK7shHqX1iuVS4umDVsss2xNavN2lkwJmbQ1iTfXTHBmKqQK6YBWJgeluJJS43KcTC6HVmzxQjErFLYyS65dMhVO8pRvCtfsddpisogim810eIvhWx9Gk/YCGmaiSKe6iFJF7DY1wOIrYSWwSjvVcf62IlHRTlSTo7M41tePbKKGiiwHEKvb4lNFQbhig1TVH+LGZD2iTY3od2WodGwMXVxJ19oC8E2Oo9DdoM37FlG6U4yQsipLzhL2bkY5JkeQMRNJEgEqky0js0IOkJLUEghIFlec4sk4y2lSmSRSZY1STgvsqp8LQ7vSWmAHhdYiLRZblAuVMpp3b2h1o2ZpvakWi9lxNPYrZCuo594eN5l3B1B7LS0dSzeAK6pwracN4WQSo7ERap1cYfVKAx3MhPmI30FqsYnWK6twruIwTu1YqSM8RczjcO0uEi9kEY91kyUV5ORkVrK6WnHQ6kW3JUu7trQm+fslKTCJ5TKTPOCo5XnpqLS2U0BbIS8X2HboQNGQVuIbg1Ne5m3rCNasV6RlENs2ZdW9IUnBdZIKdp2qCRUguVxO2Iswb3UhZdrV0rQmq7zDrG7CxGnJpTiowuSSPOaCrFtpYIfiVtKypCSkrGVXTmkhiiUiFEOSkmZFjluqrRFno3U8iVvf6Mm+jnaQayRUhBxoDBAGOSOnuI3+A0aY3Kdvi+rvSyAUtQahsCx5fBhHzjgO6sc4IJSzCaKnt4pcO1PSrx+DcD6uQXiuSf1eP83MU0SU1M8rgvDIF5i5h4gqATyt3x9BGCSfhgDCfRYixWeDkDk3QRgFR/TP/iv9/2cBPASBTM+f3JdPr3SMfiZ1zL82/Swv4nsBfJGIfh/Cs/0ORGkTgJ80AKhDLpTlgfCsS4noY8g17D+JXGhbhSi3ikEwCiAY/28gmPHXIcq8ViAYV4MIRRu5ZT8EA5sAlDPzXxLR+3G9YjV+M2NUISMXklORA30YQsQAu6T0+6xCTjkbgsAMoICI5LwyjlfRc4Uji07fC1mHIxR3OHY0my2ieBWyx6UgR6RydY5qUgvYjw21QEnELJzekYGImpF2M1SU3KQOdZJu4YvopGlymjZ42ZrSZq1ZGnYr0u6OrI6vSFp0haTCXY9cJe1TK8x1FLXapbgcV+P2CCyKhf2WAFnNDi1iBSKWpEQF09ltf5807irTRi11tBwq0zKbNXT7dC+3aOelAmWVq+ejoFAtpGwbSVo1vN4azvrBXLKEufIEnZVULtpU2LU5hxMzL4NibfCrLaQVu3mtZwcPA1y4syDtPz+uuTKtiDeX0gWfGQVzA9w9Xo711lYa4Fk09tt4raUZkfUxClgbsYMpstprNWV1BWtFismu+diRyGqmVFpSQQBJmqxkKUMSOZClJAdgsmVYI5hMGtiaApm3ExyxbVG81McViylprmibancLMe7d4tYZuzTS6YR/8iratXq6ss8J+0ofOs/7yRas004dcJMlNob6sSWpbrYSHmcjEs1leP7IQfLsbLAcH6Y90y8gPd7J3kEXvdtvpagnAlNVki8VdtGZ7L2sBmU6GulnVeojKb2KkpkM5kPNsKot0JiQtDAF7Pu0DsXFDTZwxKJB9Q6SFJjkRCAuzTgq8bSlBwuJUmxu+xALW6k6uqTtl4eppnBcLg/Oa9uWMM9a1+VR6wDicZk96xIXrpNUtwr2RR0kSWXImssRdVaoEUcJbWTZlKEYqbykaepGirVtk8xps8vkcvjNXq3WXJT0KLVpp+I1A7Txes/zDYgh+JchImgGeMxQtEYU60GItJcdOQyIGaKC4wCEorYgp2wzELLkHETlxri+zUiz2SAM/09BDP+pg/DEKyCwLJ3Igc96dP41FKOJiH5Xf30VIn3WA6BKr6v2QMiIcf2+HodId5VBGAwfgwi9f18Phe8iZ6Dcrr9ugXAgVAjP/zXJaDma9/6rAP6CmYcpN/lrFSKFeEPEOBE9AeA9zLxzg2Nm8RptUH+a9qj/XCKir0M0iPnBP7el6z/p8/7/Bib7l1JeeRYgGPJ3mflxPVT0KMRD3QtRl5yGCGU9B6EQnRCK2QHBUDMQzLIAwRwR5ELOLggmjur/DXToln7dEgjU5waEsLgd1wPAjKk+dv2/GYKBDNCLIUzC+mdtQggfox4b+v2sQYTirjDzDUE3z79QR/8bn3x6HtX2kOq1pWMyabvIUCSTkHYzZE3ELS3qLLfzDHdLk+lmmpdSSkSas6o8apHVIYuZpB2ZC1cJ1ctA1boJJqlWVc110q6rGjFFzSalCKm8RX7FphZbCshl8VPYgmzInJLT7nnVVDCJXU+Ghu3N6iTXyMvrRaptO0X3xc5oBRjGomOdA8sJci75WdIOspy1gu0WLnKVIOJIslIxi8Gggl6tTvOux6g6eZH9axPs3GhgOVkCf6AeqfJFPl/tRTyc1nxbl1A/bSMXt3KqMctnijwoWLnA1dMuOAur+GKtzEVTA6iMN6C/TeGyoWnSylq05O4Q263NnNmdRDxYidKlGG8qUUp7LCyRG6Y0oFBKU6DJ0AgEjYgJyECTM6CUpiJpjWtpp5M8KTubtkPycpUF9YsyJosS1LLq0AbqVanpaoxCLVXYSo+hadxBXF9IA36m0skBlGxUk6XMhzONTlKiiwjOXiXPRjUKpAZKl2ax0hSnl1GOhq1ZklP9aJoOIZU4KFlSFgR8tZxyaoSSVdos3aALrnrMhEvh2kzS7bGzSCnTSGkbUsEMw7JdQjatG0w+ipiTbDJDKrH4NLfFY4raJHXHnDWl3Iua7JuG4lkzLTpKslOWGnkK9dLaTkCN7DhkDqlUn5jn/ZlR7OVxapBnKGyJ8oIlIw9ZFXVSVmR7SKLCdZJqVpCpWWPJE3MorJRS0lah7roqMzFHiZw0O20ZikmatpPV1PU4c/J7n/rH//63PwXf54PIEsjlko1e/AZ+ZAxCYeYburLOS24I79aYXZ8/i1uDkA1GhzIZIiSc0q/lhDCivwzgI/r5D+v73wMhN0L6uYbBkNbv4YO6wojq1xyASL39mb5/CMCf6yDaYxBecRzCSXgfhJx5HkKWXWbm3yMiP4QHrkDkxe+HMEC8+jqE9cEhN+N6MFkMYhLhpyEaQN3HzLN56/wUgD9l5tNv9Jv8tPR/m6J+I4foNc95MyjqPOVogsjVfgCiRvn9zPwJ/WFIM/NZ/fgHAIwz8/ANrvk5vKIB/b/i/T4I8YDHDYR43r7fBPAHEA+/ofiMMHQEgtGfhOgBXoxcYwRDSGQgGp38CgTTuSGYOB/4ZVC+0jXIyD8bityY+GN0LQvr92HkyY3PfdzoW34jqvrckw9Vpler9mAm2y1NxDukGZTTqmXTnJYmLFD7rZbkiMVswq4kl6wS1y8i07DMki0bRMZSh6i7Xo3YiygpR7U0NiVk17nA4tKKLEXkswQRsbC6ZU5JO9Y1VgITqtm3JM85y7Ij1mZ5Klatra/5ULqzjrcmTnGRNMYzri3IWykOTNlgS3WxCdUUVRKa31UEp82BHVec5cpRvlLk5YF0AzlWU7w/cQpafJJLZn1QU+3stRVzNmDmRNMCnnTWonxtgf2bF1G0WAEfGjlTn8LzFQH4twa0+uEwPNI+ntqrYTOxhNZrcbZU1vGlwih3XNmhrdZqjTcHJb+5WVvPTrLD1sTS+ixtVHm18pBC2d04RTwxjR0WomyA0iAUqGGyJbKcSDs5S3FKK0nOumTS5CIu2YoipIURLi9G/XScJoJJNIS80khhiNtnPDzQaZFLr05yoa9RulipomZwmIrTnTzTTbSqbqNpeILckVaYq5zU22SWkpEY+zcuUOWcF5ZkNdkLq5GtnqGz5V6a2C3kfdvXJFb7uW4iJmUSR9iUsZDbWwarw0pRb4yofISHAm66pjTQ7GopGkOLuCNxWopa53hL3pG9s5LqW3abHNl2DaZ6OWLJqnE5ovgVSzZoCchOqx9hC7RNJaHEnYua4pslh29JCtkdPG2tpTGpmeZTFRwOOSm9I8EUSlJTepa6s+PUI41nW2nGFDfvSvMWla5alfSQxSLtZiRLwYZElWtINyxxpmKDLc6k3ZqxlEhpS+Czt5588OE3eq51RZ2FAGaVI9f9b0Z/bfAVkCvhyveujW1/CeERG6hsA0w2A2EQG2WRWzpfxiC8Sx+EAv4hRLOTTYjwswzR9/sIgKcglGkpRI31fchNx7sCoUwNMGorhIdcCAFK/RMAY3r1y+cgHIRvQYBhtyBSew7og4r0ISV+Zt4mom8D6INAhD8G4Ql/Mk8ez0J0cLwDwuP+EgSALQGRPnwSQnHfC9ESdQkiH/44ckreCRF53K+vzx8x8w/zlS0RPQQht6wA/opz0xB/cswrftP8c38JAvFuhohOfAzAO/Tv+ltE9En9O9XqnSb/kZmP6JU7fwEhgzchjKKV11PUJIas/JH+W05BoOOjr1ijHwJ4JzPv1e+zAcB3jfevRW8WRZ1fEvUtCKvuL/L2fw55Sjd/kW5wzevO+Wfch8zMat5DXQPBLGYIZpEgLNdO/b8PoiGKUU6xCRHKnoMoffg7CMVsNB7ZQi6X/CBESNxQ6H+G3GzbdN45+WjvfMrkHZPfeMHIEeULGUAMEjiG60mDKOO4obK+/PniLw1ZlfY+qyU9blYsWlwyl62Q1rzI8cYllny7dnPWWouoqz6146lD3KyYUhTSVHVZldRNKWD2cdBawn5rGWJmaBtKUlpXNjXJN6PZ/LOS6s7wsK1ZG5L2SAvbJWp4wyG1hKe0tyTPUKlpTJtwhxCOqlwyocC7U8tmeS9FFahZS5aq7EHO2k2864uQVj6g9QaqcC3ZCOtyBrfFnuMITaJinFhLHoMCK/sDlYgHVzFRn9DOJ2vRsdXHBSt97FjvpIBcy9maBF6qd8O2OY+68VHNHe6G1GTF6RKbVjl5BpWrLVjZ68RmYhqtIx6e3VeoWRcHqFhq5XHHAjWGi7UZ+zK7lVoyryzyRrUFnoQPzrUIb7tjlPJKkNLl5JR24drMIE6MuDWOjMfMslqEsvVtLFp2tFRxpVQ3FcF0aZQqYqVYkWe4MltNg5516pjwYbTHDs90P8rDndLAPgWW1T6qnvTDVVJOL7TYyLk1hIbhLXKlO0mutPJAi0orEQtKwmeofnIXarSTClw1SBWmkGiYl57x1FN41YkTkVNI8jDKJjKE+FGYVBfJTieKHAEKOxlayQx2i+elK95WHk3U0MpyIR2LDPCtqbNy2LGozilRk2PepAbnzCZfqlmFqd0UsTu0mGmXwNtSscWjBa1B2WzxaSFLVloz7VLMtgLFP0tu3zI0R5amLdU0Jjdr49xMW1GPlAyZiUKZrCmcUFqys/JentAOSKOpPTRr1kwR66yFecBqjl2zmHlWMTmdSXzwsV8fGbzRM607CgZ/GLxi8PYWctOx8vlrF7kcc77SjkJ4vj4IORDXzzdSUMZxBtAqo/OpGbmKEGOWgHHOEnLDPoyo2nn92CPI8boBPN2EALW+BQJXYxgFKQhlfpt+n38PUY9dB2AvM48T0QcgFLEKoI+ZP6hHE78I4AEI5b8O4Coz/4a+frMQ5WBf0N+/hDwP8xWKLP/1zcgp6v8GwMLMv6mf42Pm0CuUrWE42CBK5E7oBsVPjnnF7zoLofgLIeY3vIOZM0T0t/r6PQPgUT2H/wOIiMYDENHLZoiWrichSlc3SMxpuIuZP/xaihpiBsOPANzDzDES0xotzPzHr7FGLwL4lG44fR7ACjMbzbReRW/GHPUpiNacN0N8+Y9DNPlQdavokxC5lRN6fvmdEA/kr0JYxMPM/G79Wp1EdA4in/sFZv5K/sMBAET0vwD0MvPXAdj1B+YOAF8gooj++UmIH2BRf38Nggl3kJtNnYQAZKxBMM4gBDDkcQgrlZAbQG+CYHIzgL9j5o8T0S/r+9YgmvDnM7/RcCCr7weE1T8LYe2/ANFW0Ai/GUo9v/YzAcH0Rm9vI7xnCCYJb1CeBQA/ni+Y2DuptfzituTSlHIp6qpL7HgbMxFHmXWhOk4z2lpWy8xnJG3JXGhJcr2tIltgLUfSXC5tmOK8JG3zqGsRNv8FuP3LtGgv0QaVNhrO3ixtbPi01LQs7dsdxAOZl1CmjNOYK8yzZqLonElLLPmkeukeNW4tobASYlPAysWOYjLbQfHAItbKXqaLvhZc222AeblYevviE+yxPq2VTCQhhw/Dq90Gj7cUakBitX4cjxTvYG0tyHvnX6B7559jU+gw+c2/ALUuTmeaNCQ2iGsGHtZ8i23kL7wD/bcnEAmtoevcsuSzHNIuHWN453qpfaGVRw7Z2D19mcrUPbhcFpK6xwq0gbY0dY8UYrRqHqWBMvIurGC7Oso2zSJ5N0gLm0Ky5opqadVKlAHFbSFOegBolaheX8GCEqFUcZXcOLvLE4Uh8qMOocQorCV7pNWNfrTH9tBA0yK6L2QxsX8vTWwMcMfpainc3YZLB1O0Z+giHX/pAFIdZXj+pj1cvfIyqibM1Dnfgc5KlYbbOvF4IIjWnZNQZ18mefYIbPMFeHfAzKnyOZqo8+MC/hNZbVkcjz9NEWkKwVGJVtaPgtYClFmxocpxnIMOBUc9qySVPcFzFQ782HYbJjerKbGm4F7fWexxXcCWcxAj1iswLylcNSXJwUiFRkqHNOsCR5UlpHiNHJTkCmshlazezprFTltKCkF5R3XZ1uSbvA+R17es2gp2TPNlZeZxuVkdxp7M97P3Wx8Mv8vBITUlhVJRcyzhaA7PuffTeOLd0kjkbvnS5Bs90zovOCBabt6F3DQ66HxqpKu2IOqID+v8GNf3GT29dyCEveFJA6JssxPC4DZST0Y5pgbB01YIr7cBeikVBM8X69cvRi4kbxjvGgR/TzFzq56HrmdmOxH9MUQO/KB+vbPM/G4iuhfAZ5n5dgAgoh9DyJoTAP5Mzx8XAfgSM/8vY3F0JfldiKjme0k0Reknot/MC+G+4ZjcN6DbISYPGp8Zeo1jPkFiZDHwT5smdhtEdPOSjn63AVhn5lUichKRS7/etyFQ9Mcg5H0TRIOrZylXvrZyg885BL1bpX68GQKPYFD+Gn0VwIeI6LcgKnEO4Ab0plLURGSC6IjzlLGNmWeJ6Eu43qN+BHkeNRH9VwA1zJwiovyRjR0Qi+cA0EdEj/8Ut7HFzHuJyJhD/U0IBZ2fvzXa7d0FvV4QIlwvQShjFTlwyYy+/e8hGPmXAJQws42ILgJ4h/5jQT+3FiIvrUAw4ypyDCtBCBDDqv8qBGrzI8g1UQBypVoGsMwIhRv0OxAGhC1vu4TcmMzXpY6Nj0ytVdV4Fiu3NS27ENWyizDhkqNQmuOgtTpeaK03pU1N1nVTVF2Ut9MDlg2Lzdev+QKLGXal5CVLC/VL+7Tp+G2IbNiIJlI4krjKH8t+FxXmcRp2RrnfY5Lmpk2adcpM1eoRNejokHcsCYR9O+y1FVKBPYBVuxup4hGaLOnHBXcXru20s3mpmd47+SiVOh7VnItx2JaaUKfdS1mHhGBhEJHCMC83DNMz5m745qtRO/GUdnByhxA5yl7HQdLqk9zXGqG5bR/XTzyJtvEieM33Sbv7w3jYI6F58jTXzTTAXrsXz1fJ1DB8ikvDB3jgiISC8V6qSHbidEuWey5kMXrARXX90xhrr0f1tTgm2qK8J+ahxOo2rRRXc+PulhSKWThWEJOcMRdMWoKggM1SgIK7K1hT05SsdKNmI8ULyhYkbzNbhmfllY4mbuib5Zl9HZIyfBV7TO10uXUR3RczvLGvXe51LqH98gZurajHMz0nuHzuJFVcLqIHfAGa6Gnns34H168+JRVO12DPYjPaynelibYafqTgDjq4fpadO6coMd/GppUybp+qQ4M3hmzdCM7Wd/DlnXdLe6RZ7sq+IG1KL6JwWMH6+iEwVVDUmkDF4gH02N1U5chytvg51spmcdXTTH+jfYDnV4KSa2OX32Z5meraerHinMJl2yTRqqLWTkpy45qHydRBO74ALqcSlMQCcXae/YpdbrGVcfHGWzhlNpnWTTG2SNvpGsuWpcX7guL1LyXc7g3zlsdjm6hrygxSR3QajZar8X32L4exufzem5Jv9Ezn8dP787ZtQhj4ZuSm03lw/RQ7W965foj8rTGN7msQxnQXRKRtE0Lefg8i5xyFUOhW/Rp1EGmpNQgvMIZcnrwXos/3NyFkSwVES1FD/nkgDHYriXG7D0K0Cv7vEF3SuojoDyGieseIqFrPG98OERL/Ywgj/YsQ1Sfvp1e3Ug5DlHLN6vcUgDAGntXfx26wvv9i0h2s2yFC1XHdi3095PmrTgfwIDN/5jX2nYXoKzEG4SR+GMIQ+22Ipi1DzHz4Nc57vc95lplfr7F8/hr9EAJF/wJEBPmGBsebRVHnj5w8BfGQ33SD419JVyHGsD0EAZQw6GEWI9kSeqjhAISyvBG9i4iuQVhO0xD5oLshlNuv6MdkIBj1A8z8ZRL1gh0QTPrLyIVzMhCMIEMYDCXQG5IQUX5v3QkIxWyAxIw2g5m81/MQyt+JXG76j/TzX9L/G0wf0M8bg7CqAWGsGNbve5Ar+TLuIQvgvxJRFTP/2estzpr12nCRtpgN2mqihdYuRVV6bGvybnpR3kpelkMWxfOs5A0sJL2+FSlrLbJMyN3ZPn4rb4QDptSipFk2ojie6qNf4ie0KmWcrrmSOOsy0+U5k5YZJKqM7tHPMjwxAAAgAElEQVSKHQdo2+HCtm+NNFmjaocFBXY/r9ic0lZpv7ZYFKIzzoM0tHWCLfNp/kD0EWp1PMSxcAymsULUaG+Rds0qF/iLNNVloXT1CL9UnsDZSCeOzm3zfjyI0jEZcuwIuT3FUBszNNa6xheiteiefYpPjMdhTR4ga5WHz7RnSF2P86GLvfCnjlDkUJrPUob39F6koHSYzh6RtLLhcyiP7aezXeDWCxPY6mhj51w/rKV7IK8NUrqyEQXT0zRS2641DacwWjRBG4X1CMyuUzQVg2pS2KQxskqEItSOqq1ZaTe4wxbuQHp7hkJ7SqhrZIeuNanoGsuit81E3X0xXOrZQ9YLw9zW0EaXOxalvZdW4ekow8XDSXT099Kd24cwcmgvXfFFqW3kSa549jDV12XpudZ7seHdRuXKD+CePsCNy9VoKNvmuTYvnir7JB/29sGcfV5SRzxQtg6RtFqBez0BHCmepJ3acZx034ORxVrc33QWJJ3BCp2k4JAF0dUDCJnrKWyOoHglSEFHF7wOidrc0zCX/kgKtZq4175Penj3d3hrxSVVby1qb8UpeW/zZSzsW6XTjg2kN19G4wRhz7wCk9Qmhb312hwHTaPJVajZ2YysbVuKLYWmVnttMhDqMUcXVceKKZyMSdsxj7LtvN1zWfH5H4u6PWuqGsCCSN2+PpFwfeyvsavZOAQ5A3gUwsMytue34R2H8PCM93aIyN9/gWgOktbPea++36WfH9NfP6vLjL+FPlYSwmnxQMgWM4Siyp+E9ZOvoX+eBqE8ZyDkiVELboFoJ6ri+tTZVQj5dBrCg78NwCQzLxBRfj+Jt0N4gy4WNdIgog9BIN6fxavpdVuO3oCehaiKuS70nbffAyCkK+lmCHn609LzAB4mor9k5nUdKOdi5jkIffPH+l8fRMlbgsVshjEAhUR0mJnPEZEC0dVt6HU+5zyA/01E9cw8SUQOAGXMPP7KA5k5SURPQxhHH3mjL/BmUdQ/eSgMIqLXO/a16C0QIYv7AfweEbXr21+ZgDcAI/n52ldaZZ8C8BXkPOTbIJCYxufUIuct/wc9D1EGkQsCRBjJEABArsVnDYSyNTqQ/QgCEZ6GMAAu6McbKFBA/D5fgGCmCESJ1wr0cirkGO9DEA9cDNfnzfJ7E2vIKfj7XvHe+KxyiPKy16W3V3x48pRpZOuStO2B42WLx78Y9wcWM25HyrFkatXOUk98VH27ZXfbRjybTTm2IqabM1foPul8ulKZUvodKfX5Ais/s2qSOodlrX61Am+3HcCWr4l23SFMOxelSqumtTu80qbdq604lqTZ0hc5UsDSaftNGF5/JyyTCXwk9jCO27+LGS1GPGpHafIExSx+lh1AkbuYyB/FVu0l6YVAlzYxfwy/OPgo7qKnEBwqhClzK9yeAs42aphrm6Un093akblruGvhRbJsHkOgoAabB+fwY5MD3RMPo3SslDy+u/jakR2E17ep59oW+X034dlOSasbOknlu4fowgGTVnPlIjylXTSjzVDXVqN2aW+K9vcGuX9vkvfOldK2OiTBXwLXcgLLFQ7sg5Wt8TVKuRUiZGnXbeaKdIi21BjIV0LVkyEeKwlTdSyIZXkSHlMLr/BVqlL38GzRAG4a7sCL+2rpwLlpauqqxuWuVW1v3zydaKySnu05hPaR56j+xeOo6rTy0z33UMf8Iygar8eda23Y3aPSj7s+jI6CiwgufAe28ROoWSmnj5ZsYalVpSekj3OHaRo+6VkOjCUJy7dTYtOKqoUefpfHxOnKp2iiHfQjfIQ2Z334QP1jHLZdwbz6MpUOWkBr+zBvs3HIEia3SeWqxbtR7LSz0xqiE8WPsLVoFqN19Xhauom/vPkfkFiR0b4+Sg9kT2NfXT8mOkN40XFRi+30SU2TpO6dAOxqrWXX25nZ9LVIA/GMLbvbl9ayM5qDyFZhr0yX2ht3XZEjztBK0r0ob+9GKDH4U/Q6+fW814zrI0xxCIWXQa4cM45ce00VuWYl2zrv2nVeuke/jmEpuPTrGNUdS8jNlNcAgIg69dcZCDlTpr9OQaS5nsP1PRUM2qvf1yCEJ70AYfz/IQR/V0KkEV9J74fwmuchDPrfAvC2vAifQbdBhIrza6QfhkgPWvBq+jqAL5E+v/o19r8W/SmEkhuEWNc/gpCRBj0F4FeJaATCATn/U1zTBCDFoizs9wE8o0ccMhC/u6GoKwC8rGOSFqB3hGTmNBH9AkTDGKO87X9CoOhfRXoe+4MA/k/euvw+hBH3WvQtiC5zz7zO/p/Qmw5MlrftZuQ8098G4Gbmz+r7/gainOgf9IWv1EPkCsTit0JYZg8gL/Stv5YhfpwmiNBSHwTC8OtEpEHkaJYhGt9/EuLh90J4qQEIhPaQfm4GIm/khggNeSAWvQwiFGXkoT4BwSgW5MAiz0KUUHwawjj4rn4NC0T4q05fCqMkZAwCpZifu86fN61AKPQ/zNtvGCVGfjylf5d85LeKXC3nd24QtvkJPfLIvq9v2d3d/dK+3SvoURfSpa70hpSW15NJT3jHdlu2V7tfPp8qU6bNfQ5Ve8Zhy6ZCJlPnKKnd02YipYs3CvZrEZtESW2W3ZRAjaMOdkcxz1ujvOWaYlfZAK353drLyjEaW6vTbEsxfCT2KApsfXzFEqfgVUUr3+zglK1bilhCXOcs1lJuB3ZLRrFcvcXP0nHwNOGd8e/xVnYWpcN1DO6E1+vnbCHxetsoHpIO4uDsFXh2T3Fg6hA7bdWMujSeb1JgnQ+hdv40ezZuhrPOxY+2mFEzewpVgwH2VDfikUaF24aeprKdE9qlI+DS4TOojB/ik+0sdV2Y1VZ76sg50gdLxR4tsjoKR2kzpWdnsdbYoTVfHaaFDg9VT1h4yTmDaPAgmocmaLBDxd5FO8+mdnmruoVarg1jrCOIjmtpDHQkqeuqky92qdK+Sxmt70ihVHvpMtwVHbjiWKN9VySEe/yYyG5Q15Uo3NUt9HCjBR3jjyAwvZc81SV4tlMl18Is10yOS47dm+AoK8Bk9yKdjLXgyOaPUDC5CUvkZsnjDSJbzFhvHaHHzQepcDqCTn4EtLqOgvn9pEm1UFwKitxFtO6PULb2Al0sbMGFUDes80n6aPRHlHCN8FQmSzVXFSoNd3PctV/atuzCTNuoc1RJNkcRL1hjFHJPsrNkUEr7VVyw9lBvpoc21zwkraS0Q7Gr8gN8Wm03DZmGnEl61mnLbkdNlpZJyh4YY/bHimxRT0dqo6BT3bW5nRltNaNlJ5OcXXMGzD5TwFLy8fu+8tkblgHpPG8YxnMQIewtnTfeaE57PrjMuI6B/s6vvjD+8huePA6hGIeQyztv6nxoNC8yAGwrELLkcQgDQINwFnYgIoiafu+/DpEm24UYzBOCcDIMA+MvIORDoy4vjwD4Y2a+jQSy+4fM/EN9XYzQtxXCELmVmS+/wXq8aYhEN7V+Zn7DRk7/XkSiA5yHmf/gDY/9v0RRN0LkYzQI8IMG4fWmIAAIX4NQkgTgm8z8/+ho7VqIcNRPwGT6tb8AYcnMQOSKHnmFop6FsHgtyJVGmSAYqgEC+fgQxAM8BOCofk9tEAy3ox/v16//JERIxYkcwMsIbRthNRXCI3ZA5KXLIJjLDFESMQ6h1LP65xgtR/M7J2UhGPsliBxWSv8cIyRugM2MYR8m/btW6fvD+vvDesrgNany4TOfUTe1++T1hFoQ3XLegd7UfdL5VJlpzt7r0DJPOR2ZzYTJ1jlK6UOjzHa1wbQdOJTe8pbLCSwzZ6a0MmuAql0tWtxmpmllm5P+YfhKh3nGW84n5RM0uVrFtsVd/nDsMdRbLvFpV5xsk2a1dTJImvU23rKn2WcBStwVWHZHodWe0S4F63Bq8wC65sf4ID2C7fA2l020Iys3s9/jRbZAQai1jx+yH0LN5BKXZB9DyWAlJLTDW1ykze8dx9PZdty08j0uHfJoDss+KdGxg0c95Xxg6rtcOH2AXE0+frjKwZ1Dj3Hp9q0YPKbCOXMBVQsH+OIxC1f1naMyx16+ULyEfdeKuXc/0N0bpoF9Bdx1ZZvHuiRqGXTicssUH9wIYjIRpVB1M1qvDfPKHjeVjjkwVTaMem7E6voi1IYmdg6PSOE9e9gz2EdSfSu2t66iJdHFLzbE+OC5sLx9qIi3QiPUNFaH7cMmmk5scdflsOQp7caT3RpVzJ1B5VUPuX17af7AEl9IlGPv6repcKwTLmcDtLqo9GKzicPzbmlP4rtcOGSVTKnD8PkKOV0ECrVcpcccB0mdMuGBxHewqi5S5dUyUnALdm1JqnUVI+6xc7jkGsXKl+gF13G6ttiMtpUJfl/qIXnJO8/jSUJLv0mq2GnniPewFLKmmLV5qdoWRNBVh3VrluYsSzAVD0m+4mltylktn5ZPaGPRejmxYtKsaxHpltQV+e3S6VS9acza71C1p5z27FpKsbVOIntolDNl23Z33NmW3ijcm9hxVTlSUujEJ7724RuOuKTcMA7o/GLR+c7gGUAY1EbpjLHNAHYtQ/BzQt9n0/nQ6FS2rfN0HLlJeN+HkCGNEB5nMYRHd5cObn0fBJblbyBSbxEI5Wt4070QqcFuCNQ2QYzY9ej3+Q0IT+47yFWq1EOk8B6FXtusf9aADrJ9K0Q57C/o65JfAXMYAg+zh98MCuMNSP8uXwDweWb+xr/3/bwW6UC+OggD6A3rvN8UivrNQrqiXsb1wzguQuSrHoB44I3JVxpE2CsLYYHXQoS35iCUrNGY32h+kNGPPQNhFcvICYQscgAyo6OZQTEIBRpArsvRGASTyxBGgWGB5/cTN8BnRo4qpZ9rQ84gAF5duvVRZv7qjdbpN3739+54v+nZ3y+RF9wXHZR6wulIzmcVV9sEUseGOF20W2gP+3qSawVdFDfFTJnsaMqGqFLrbMwW2+toxZrgKWWZ5aJh8pdMasOuJrxEt/DcSikcixG8L/4E9yjncNIX49iShfdedZBNupU3PEWclVbQ5KpEwu3U1gvGkKkeo2dcN/PgdCN/YP1RtjnOID2fRvn8IY5bK1HgdrHqtyHSfIEf9fXANMHoUb+tuYYBS+IW+P3FiNet4Im6APsmt1G5/iT7Fm5lf1ENTffM4lq4UGuffQiFq3dAaSN+uCiAfaM/RNnmHTx7LMnR9Sk0D5Xz+lE7IuvXqGmmSztz1IqOs73Q9rTw5vo1auB27nePUtd2M/f7h7k7Wkfj2Wn4gnuQnlqmxZZmtPZd4cXOOmoaTKK/c5O7BsvpSsMY759rosvlY+iZb+OLDbPU3RfE2UN2dJwfokxXHdajQ9Q43sbXblHgnTwtVcwdxurRNOaiYXRf2SS37wAu3BQhXl6hhmtL7MVNyO6J0vfKK7B37hQVTi7AGj1OBUVltL1nmH/o75CaxqfZrz1FJVcrSaMuFHkLkCgChRt76QnvIaxPFdCHI9/CgnWCivptXBC7k7YddvhsRMXuclpwR4iqT2O62Mcv4BZpbroYd22exdv5SRr2rdN4zMzdVySqCLdhx3eUtm0aZdVxlFm8Uq2rTYvaFGlSWddinkklUDqSgS9hvmTu0c7gOK9tBxRezqQ8W9uWO7OX8A75dKrcNOO84KDMk057aklVPC2TSO2fxMT7Hx1+342eYx29bAjJfD5IIefNGpPxXhninYTg+ZchDHUJopvYHug9siHC4CchlOo3IfLTCgT/GvnjQojI3R8g1yfcBxEKvhtCpvwWM5/U7/nr+mf+NTM79VCx0UHRMNh3IWTGDyAUtAIBFtur3+t9EHJsEUJuGCm0AATQdfeVzhMRrQFoZ+b1G63pz+nfhn6mFTURBSFyDj0QCm8NImQ+gly4yIzrR9AZKO6vAfgMxAM+BsGUTRC5oQb93GsQ4fYwRInW2yA8WqNZfwq5WmpDwRo5sbT+34vrQSDGcUZY7hyE1bwNYbEThPX7PuQU9CuFTP5QDmPspXH9NIAAM78uAvzqnxW6PuErfKlhBtqJQUTrVi2umKs7sxY8mArb3c60OhXn9LgUtARMte72pGL1m6fNW5kF84LkKhlmT3ABl23deIlv1VZWCsi+ENbek3gGtykn+aw3ioldKx+8JKMocYA3A3sRlpdQajFrJZ46zDgj0CpP83ypA09lb0diwsy/EfkmVjwjmmWYULFxC7bthShxOTnrd3K08QyeLuqglcli7V3xryOxvMaFq3dDdvlgCbow3TXGT0YO4p7Nf9T8wyBFO8KOahdOdYeZpqOonb4Mf/x2znbG8Li7FAdGv8ulG3dj40gcU9Ewd12Os6W9CmfsMey7tIPEoSBWQ4Na+/wBOrU3y50XZjFypJ0aLl3kne5WWK+NUaq1kS1D09juaEFx3wjGO/ei9co5Guo+rB3oG5SGukq5bSDM17oc1HZlF737gujqncDVm/Zwc+9pstTswTgmqGO0EadudqJh4FmpPHE7P3WYqG3wMZRu3I6F43FaDO2iq2+F3M6baPzIGs9tWKhl+ln4tu8gd6UPF/ZvYHXOw63h78jFIz1sdtSQuczO052j0o8TN+MdC48hk7pC5UPdSJrrUe71026BJEWbzuLpwEGMTtXi17a+QzvufmCcqH5xP0ed7ZRUNqnJVUkxjwOr/hFYqgfonK8Hp8OHkZiRpPeEn8atygt0xhvFbNhKB68QV4SaabvwBLbtJimdHdUCimRqcO3JKrYC87R5K7NoWTC5ike5MDjF87Yyyyn55sRAttMWWzOztJxIBiPr7vtwLvk2+WzWb1ry9tvl77z108uff71n2KBXeNQGGekpo8zRMGxfq8GQwZuGUWyGUJQKcnXNBoLbCH3vQOSHvwbB30sQqbJ9EKVc/wU54KgE4G5mfpmI/rO+TwNQwMySDmT9cwig7Jf1PztElOwXIWSOApE2G4ZQ/AchDP3fZua78tbiQQDPM/M3XuFRN0M4LcX8T+yo9XP616E3C5js/3PSwV4/hoDtv1vf1gmhtJIQzPUFFnOtPwgB12+DsKJ/CBGKzkIwWg1yFrIxZ3oTouuPMYPaBgGAuBO5ELWx/ikIpjZBhL2Nesv8ekxDCKxDgMcehxAQB/T/cf2aBRDCxBAohpJegAjRGYA6BbloQCFyQugbeP3JOACAjs9s7P7p4bdNrgZvKtoqanBdKlrT1PRgysynXTWmpkSlt5UilhZlzLQSP20ftRWUjqRshRumectN6kntfdhYdsO+EOZfTD5PbzO9wL2eCE5bbeS6LPGe5VYqK7gDW540L3uW0eI2IepswYJ3jBI138KpwGGcXvsAqvvm8duZL/EV9zLFJq1cH30LbTocsBY7Oej3Ilx3ik6W1aNv5gH8St/XsZGZkFyD+zXFeoQKy0qx3jCEH5W5uXTUhzvi/wPFI8fI7qlEujmEByuC6Jk8SyXX0uwy38W7B0L0jFKBntH/w8H1eyh6IIahpAk9A6vsLj2IR4slOnDhEruDx+iSlFK7Jz20dSAO7/IAeezHWE7NkjNdwv2w0f4E8YipAPvTozRFTi5X06TKMiQAGdksJTmCsKmTkjyBjPkQJaUZrpR82HFt08G5EPqaXLR3gHn7xD6EZ16kW0duwtONR9l54QLuG92PHzW9laXkY1L16TuROaHhalcJ9lx9WWt4+YjkOrRKZ5vfjX2LD7I6fTMdjtbSavcYfbfgt/he23fIPjEI6+RtUstOG8qqB3CuoxoDc/fSe6z/gPD2FTinjlMkEuTqrZvoHQGiRNM3+bmG/eidfT9/KPgobdedpJnQJXT1l2I1HsBmZAWl63YEV98Htm9TT8W3kGqJ8pPWu/HNlbfCNReiX04/wk17z9NTvj5eCY3Ixy+R1rRTb9oqujXbB1JSodMZByLmLldrujD8HvPSbFSDaTl11Ddue2fJowmlKOLsLe0xv0y3Rr8af4/ny6u/GJFXErvuSPTiW2/0EOM6wCeQyzED17fYtUGkqzzIjZA1QGaGAb8KoWgNw/5PITAuxrExCAPdiHp9DAJxndY/4/chSqo+CKFMmyDyywY16uWiDRB83wTRm//9EPz+9/rxvwbB3xcgAKpx/TP8OjDqr5EbsPEfIeRfPv1Qv8Y3cH0lDkFUuPxcSf870c+sR01EtwL4HDMff419MbxaUX8MomwiCzF+8jIEMCOAHJrTUIJGmdU2cjNiX4KouzY6EBlhKqNeWoUArrVDhN2duN6QOgJh1Wb046243ppXIZDq30RuLrZxP4Ylb0QF8j2DOf0erfq2R5n5jWQc/uoDn/9UNnXt3YUWn1Lv6or4bOXOBSWcHjMtqVn3rDVYPhKDL2E7qdySOpU9LoeXbJp1IczvTL1E/9H0jDbk2sGjNjs3X5VxeMRDcc+d6qovKKXUYa3WXogidyOP2zY5U34B6YowHlLux9hMDd+/cpJvNz2ClywxtJ13slt9C607Ja3G4YTqC/BO9cvorSrm5xeP8S8v/4Ai1otccSkIyDfD77FzokzDZMcsP7lxjN+99VWSJyOaNXo3FxYHaal7CD/gHty78hUO9NfC4evAes8Kn0xX8r6Zb3PJ6lugdSfwnM2Pg1ef5WK+Ey+eUFE5+CRXL9/O524zUenV51EbvVt7titN+84PQ9tfxctLA2iLHcOVxgn09Jbjwv4Mt/Ru09meFj548Sz1Hr6Zei6e4uGDB9F86TKv9DRTwZWrZGss5/m1cTRpPXSlcpr39Qbx3PECHDr3MtkrOnDJt42O84z0UTdNx5ap+YqLzd1evGCz0P7+s1Qk34KRE1sILcfRPDgNn3xUiuzb5B/YW+n2pa+gsL+ZrO4mcFMUjzZ5KTCyg2DyYaq4dhhZZxkVFJZgo/Uc/bjgENlGM3yCHqT4dAIVq/fQttNGDe4gb/pJSje8iJMlnTi1cJDuXzyJw8pjOCMl0XHeQV71blr1BEiWltDqbuZdl12adY/BW30e4wVV9KR2L63MBVCzPCN9PPtjLWi/Kv/Aa1LDGxbltkvIlO/UmDeKb81sugotaXUkZVKXLTXO+my1q512zKp51LQc37Iuu/zB8URx8TStWgOOF6U7Nl+gu962ekvXDWt7iehrEHWzBhnK2kgXGSAwo48/dN4xZr0b5xho7/zhOAZfrkAY6J9Brk0y9P2bEEremEmfDxTN6vsKkfPozfr2tH4/2xCGeyVynr8xBnMVIl0XhyjpCgD4OjP/5Wusw+fwb9Ru+ef0r0M/y4r6ExBNUj71GvtiEA/+mL6pE7lw2C6EQrNBKLkaCMaohGCcQuQ83F+GCENnIBjIUKj9+nWO6NdaQ04QGHXShqIFhDC4F8LiTUMA2HqQQ5kaSt8InceQU7yj+r3Z9OuehShlA4QBsaV/BwMhzhDtEz/Mrx77+RM69etf7PG6qr42ZloJTcurVltgikrLR+Nxl+x+Vr47cj572BZfMmUs8xG8LX2KPiQ/oc46t+Vvux2ZogmTfGevSZXMR2gpeABRmlbdCElt3n3ajkOhSec4fLVntaGCejyevIejYwo+Hvk+gs4zfDpDOHzWzYr5bVh1JLjO4YbmK+StytMYr7Hxw5t344HpF+F3PMnKVTMCsfuRdhIXFVXwWvNp/KDgMGoGl7mUf8CVl7tIddazuyKAgf0TPDjXyAfCX6Xg4HF2FdVi/uAMzoWrtb1z36Lg6n2stGfx/YISOjL8Da1s634s3BzhzY01buxzsmm/h/rlMPZcYiSOebCwOcI90wfokcM2Pnq+F9RZjtn1YbSFj2GgeRQ9vTU4sz+DlktLOH/4AI5ePMmTN3VT6aU+OJqCmF+Z4Hr1CPprxtBzqZKeOOrFkXOXoOypwGB2Hvuu1dHZO9woH3yCarfu4edvA9UMPoHy+VuxfSKG8YgqdV+ZYbfnKF07voboXByNo2Pk1o5Da4/gwdJm3DH3ffIPMmQcJm9FAMM9I/TMxk30zp0vQh7NwB6/F16vg1KlEpbar0rfzrwVd4+fhcf+JOz9FiqI3o9tZ5aavOW05gNn6p+nC6UteG71OPbNDNIv0bfpBVcEZZcValrdh7XCQ4hI06ixeaRiTxNGbZucCl6WnRXT/KLjBE7HjkqxGZN2YKNf+Tg9lNEcM+Zve62Z7Ipivuci0qU7lba1ktvim55yR0odSyAzYSm3l6PBtTcFq9MzbloJT8urVptvfvATv/nlG9am6gCps/rb/A6ANuSwHgzhqa5CVJLkR7cMBe2HiFYV6XxI+vYYRLTNaID0AkRdteG190N46Z+GCF1/CMLI/goz/xERfQSiiiMDAQB7l/7+vRA56QUIA/sCgEG9TeXnIQyCwp8GoJS3Fp/Dv91cBBMzZ9/4yJ/TjehnNvT9U9BUXsG/wWx/AuFN90EwpRuCYV+GQGDKEMyzBMGkqxAMeQi5+swQhNesIjdooxi55v2EnJI2zmGI2kTDiu/Bq+u/NQiDoRlCkBgWfnnesZJ+rmGhy8h1I8t/Fuog2qi+rqJ+vnCtt7j4zFpZ2YjVb/dZn5Lu276S+ZArtYC4eT6ivCXzvPYr8uPatn3d/GCxI/k/VhTLfc95kh9NtJgXy+7OTFfHZM4Mao32Va3A3SUPWdfUvuLTkrNqis/Y7+UL65+hwIV1/sPU32LNN4EhtqDiuSK6yf02bdO3jXqHGfW+clopPcer9SP4XvQB6ugdo99Rfpdnd9Ko6L0FW54CFJYEebV8BWfbB+jphfvw0cEvcnh5jYrXHoC9wMPJ+jAeao7BO+Sg/aG/Q8Hc/fCVVdDY4RHuX6lE99I3qWjlPra3SPQPZZV86+hXOLB6J2X2xbThqIcOD4/AU9RJ3/dLuPnieXb77qOTssrHpiVkqqNcmJghR6qMX3BX8OFrk4T6FcRicZBiI6+2rklwUhoMEJGTU5SlEGzhWl4vc1NXPxCur0eIxtHFlZgPhqhrrAdrPYWIKqdxZHwvnq+8hf2rfbhtqAM/qn4Azu1HqOTivdqVTUwAACAASURBVLR2a4hnMlbU9/VT15n9fOn4Mk1wM9WOPwfPwO300dQCf7/5LtrDA3AuPELqzH3oirchuOdl/lb9R+lo5iJM2nfJcuUQovFyat85wp+oPoX+/Qo9vPDf8Bv13+Ahx3elmnNerCYe4HA4TK07d0LxqnSo7ovoO1yP3976PComF3Bn7T/g/P6ziM9epuP9JRQpuJ8vpqYkO1alzvBxdWfpNrnTNokT1f9Ti7WQ6eH2t2c+uPEnCk0nM/csnFF+Q344s3zLpvmLnumkeWnBft8FjpfslLlWS27b3bTVuZZCk1k1PZgoNHtdN7v3hV3R9rOv99zmUf4xV5EbIWmQCmHEFkHwMiAaIDUg14rX6Bxm4ECMtrymvH0mfZ8fuRn0Tgi+dEMAxtwQNcMWAP9IRD0QhnkAwuBvgvCK3weBgXkKInr2fYgmKG+BKLP6XSL6VQBeEqMla/Xzf4WZr+qNPv4+b/uf4xUdxYjooxD57F8F8CNm3qenBPsBVDHzPBFNQciw2yDC9mZ9rf5f9t47SooybRu/7qrq3D0558jMwAxhyAxRUEARDJgjumZd07u7uuY1rGta0xrWiKsoKiqKiiiZAYaBgYnMDJN7co4dq+r5/niq3h54Xd3f7+z3nm+P3ufM6aa6Ujd1P9cdr/syxliXBvzp2nVaNKfoNXCHAQDuYIwVEtEiBELxDMBCxtgIfpX/Ib9kj3opOO/tj4W+U8ApSnO1f4+Cg3MDY+wqIqoDL+IKBa/g7gYniY8Ez0n7was9nwBwH7iijSDwoOphMV2Z9ZDZqaIDqh+8ACUSHIQPQCNWAa/cjEWgP3wqODDrIfXxzGMMXOFPRyCMBgQqXPXimS4Az/ychX3Jjqcf2+8rOFtuVYaNrSPSGb4i8UZpi0c1t9neDbENO8dM9rMOYCynNdLSGX+muyskxuTzH/FEimScGDrH32tl4nFLrRqWUqT2R1vEj+lCxdkYjRmtpXS78L66O6yfDTebaMnROAxErlb7DG0syxYBhEbDGVOMkYxu9qF8IYKrhnCz+irbz4bZrAMZbCh4AYXZZCAqgg3k7mAfWM9i2eVNlGTcyOKLkuAxz2GJkdGsfdIRtj5kEVaf2AzBWc+CB8+mqPgYdnRuFeob49Xsro8oum0NgjOtWD/Rri448RGFVUxTgzPjaf0EB1tS9g5iu89m9ctcNNZWiwllqWx0qYSWvjo2rWwCHVoZwhKLv0G8cg4OTOxGZlE7DS3KVI1Hd1K0YQWOp1WzvOJI4fOCZLby0D6MTU/EYMNRluJdTnWZtWr8IUk4tiyTTSn8GvbwhSiN6xRSi2TmWxSK1p4qTK3KRc0KAWg6LGRUTcHYIpnVjPoo73APhcbMZl/M9dGk2u8QWTaBwuInoXC+k9RaF1IaShDkOoNs6Ta2PX+IhCqG2NHPKanmTFjDwsmb5sHBPC+qazPpPP+LpFYYYPeuIZNDhTkqFv0532NzxCJ0VUXQXa6XqdjQjfy9seRzrIbL2EGTQrPgDPaRkrYdVfFx9OXIKthqBnGf+x10hp6gw6NmYeVeE5OMK9EWkSz65WNqpi2RooNzxEpzpzwcXmaISSmVyxyTxK/Uc1hPaxDZmgfoEv8PuEzaSqUOF/4R5FDDWkTz2QfVsdih2OD2uGVDPRHZQV6l2aN4Sy6668N/OH/q2T2liKxP0xmdyAQ4uUdaFz0lNYxATYmuuwJ4JXjGj1xOL0w1IWCcXwWel9b1Up+2lQXOxRALvj4Ma/s/Br4O/AZ8TUgAb1W9CUAmY8ymfa9+8Mhbq+aZnwY+C3qqxj/RO277u+DV4L3ad/OArw0XanTMleDtY1dq9/s8ePrtI8bYXCIKBTDIGGPEZxXkMMbu1oD6bADzGWNurUf7FcbYPiJKAvAdYyyHiL4C8KQG2nYAnl+97x+XX7JHvQPAE0R0PQuMS5sMHo76MSWvAFCgFXWEgSvlTO2zL8EB+1Nw79kNDqgAV0w9B6wrZJh2Pj2kvgw8h30MgYEADNwQ0MlMvge3dI+BUwrqE3p0xiMRnEx+ACePxBxDgC0J2rX0QjKdJUkXHdSjwC3qnwTqg0V5O08b2b7iJukrJdjYHLQ+wjbwB5iDlh4KG7m4ymwbjFjibouZaTqcfcIryVWmiWajNzRyqbnM1OYpDNtjjE0r9TfY59Ir7rskdzn5Lx74TjzPuBkbohR5Z7mJ5u7KETpiV6kn4upYjs2HqNA8aog8Apa1F+/Tpaq7woD7XX/DQYeTDe8LxVTDNRiM7BcyI6JZU+JRlGf144eGS3FX/UtoHGlFSu1Z8AbbWFRcFKqnH6QPB8+kdQ0vMLHSAJHWUERyBDs4t5o6aqJZVs8GMartHBaaGso+m+LB7NpvKaosHY7YdNo2ZRizTmymIOc8lSb7qGYklC2o8cIWE4dvibC89ihRdBgbG/GQbTgZ6qRmpvj6EKUksSIhiBZ5bTBG9dAI88PGbPADJEBgDp+LToTaKLeRoU2KF2KlOkxxO6k62YJFdUY0Z01gWZYvEVKznI5mzIFLKqKJZXPwWeYZiGv5ElHHVtOxxWPodFeBlTtpdWU4vZ15ITtNfgOsykbzD6SwHQXt5GT5iGvZArlulbDcH40js2tRUncTSfmvIak4Hz5vKi0bSqYJ+TvxuvdhXOv9ECfY+5hSPJvaPSomjCzBeTEDGMrdTU+pdyG9oolmL3iLit1vYOHBNNQpSeQbaELu8CpQgxs5qW+gcUYoPeC+nfzVMvudb4NqWFYkfmL4nC3cJygZg/miMz4Wte7D/hBh2DR3ZIGvv3uhFGaqx22JbzFrXKe0Nfks33uetZY3m853R7V32K4f3OI6U9rNtp8J6XU7PAlNH9hWH1RHIsaiuwuKdv0kSP+IhGuvDIH508D/pMLU01Nu7b0eHtelHTyNNL4yvA285WpQu46uh4u1VwEcCM8GD41/Bu6J6gRFEjgw3wRgCWPsBSK6GLzg615wJ0ECACL6PfiaMBt8yMbL4D3X4RovxToATiI6CxyQ48B5KGTtWhUAzmGM6cWk+8HTcwvBnY4V2nfeq32eAGAjEcUi0BGjy5fjuBiWgfOE658FacBcCOA54hMTP2OMteJX+VH5xQK1ZgWeC+B5jQbUA072ccc/OaQLXAkuAfdix8uX4Ip2Fbji9o/7LB0cPNeDA/Aabfv4EZZfaselI7BIELgxAHAgTgUP0U1HgMcX4FZ3LXhFdzBOXlh6EFhQdDGDW/gVCOTdTuU6JvwLk7QavRfteT46uOcPZlvUrPKI0ZVfwrTMku9vSlwuHskbYbK3CAnCEcwNm0sd5nT1mKnOEJr0tleKGzRvM1zsKeu5xGAt61fu9r4tZ1kLjW/GmP37D0pY1TZVbIk/nVXHV6g5jjEkhOQLteElzJz1Az42XaI6q87A/f1vojWsDI1VRszqPxcdwUbkBNnQEWVgNblf4V3pYuQW19LVlnuZXBZMSeLVsEWLJCe7sGdKPSqrF+BS/6Ms6GAm+YLyWHBSMNs1q5nGKsKQ3r+RRTnPRURyFL6f2UGp1e0spkwga+hENMyph62REFthY2FRacJnGX5kV31OVv8SdEzuYGk9TrCxLDY0p4vsg81weFNREhuGxCMlJDhmgnncTFVCSXWMwSN7yUgmyAAJAFn8XozZLczg9WLAGEZmsR+GtiRmjoijNl89K1BDqTLdhlnlQxQ3zcCa0l0s5/gIzZ3Ui5aMWAgldVhaFUvvpazF4sHXYaxfg4uDT9CHcTdgse8lsPrVtKQoln6YLbBOzCHZuRmsaQ1m+ydR8OxifNHzR1wy52myHGmnzpaFyPIswO0TvsFX+QUQywooduHrwLEK1tG1VmCjo5g4tIpuSt6KmtkW3Nv+PLus8SvqXv4tNbQ20fzyPFQhDRioQ97IGlDjCLsr5R10TTMKL/qvwNDxa5Xr+z8TJk7fKr0VUqQkHyuhhVXRxvb4832F1Gug7mNsUtBEJXJsnamssc07Oajaelbq/WM9E4Lsm7IvGnts6Jagx+vXDWX2NoTeNvDFwEzTkbDPV5vcG6ztPxT8zHOrsW6NlyFNbwRwvWQ4GaQVcHDWJ2V1gBuzemRMN3DzNN0SwcGPtHM0gROSPI1AF0a2dh0vOOBu0o5JQcAAUMDXEhXcQH8RvEDsNm37e+CecL7m/TZq9/lj8g640XAWuAft0r73Ju37ZIJH4xIQANw94MZ/Mjhl6B8QYFUDOCHLc4yxLzVD4OFx1xsfUhcAzGGMnTog5Unig5LOBJ84tZwxVv1P7v8XLb9YoAYAxlg7eK/hj0nuKfs+rBGiPANuDYeDExX4GGNfE1E1uNLpJAVLwR/8AfAQ083g4SyAz3tdA87d/Rr47FiAW8decAAFeKhcryCVwYvXssBzWpvBC0yM4G1jeshIJ0cBeO57CIFxenrRmQDeR6ng5B5rnShF1Y79aXl4yB+9cmLxE72Ja5pSz/ZV5EWE+r2HBi3s+6DptnlD9qjzg0qMLSPfB++ypaQVj3mC0o0vsOvF3ia7L62lwfQ2HvQOBtVLHznsJO2y+y4fmS02xS+g43El/kn2YRJC5ojHQ4+yoOxv2de2tayyZiVu6vyEYoJ/oDKPkZ32TT6c0XMgR/axrMgJzJm6nYrSEtU9tevwQN/zOIpWJO+aK3SHJqqZkZFwZhbhs8SpSCpRaR49q8YcKoA/PJ4sqRa2bVofSWUGShr4WI12no+YhDi2f24NpGqRIutrmNmwkkbz2tm+gSxa2PoWsxrOQ+fUekS3EKLr0mCMC8UOZsKq+kKEhhXQB2bCivp9MIYtRINbpdyhEHij+5Hm64PHK5HbEYqQ1iamGAzcJSOZVL+J2Y1+6pd71XiLmYYNfYgZiBLqE0JZhqmQLA2xVBudywalNuSdSKTt4QuQIh1FfOkC7JiWRmEJbzJ7wzlsVWIVHYtZRY6evQitOp1WFZSyfZFX01TPelDzuVgqRgjfzhJBrACqsIlY6/mYpMwi2/Tv2Rv2B3CL8iJGmj5jbR0XULgrg84dGGb105z0ivMv6j1ZLwllWI95B/OpRrYhfSSL2TotNCnnJXwxfxk+PP6C+oD9daFk1REYy8opt3UBHcUgmfrrkTd6LsTGAeX2lPXCcJ4qvceuVF+tuVA+r+MHcU3Cx8L7U5v9o85XDOftM6me4DPVOlO0paJtmyvKIFqWhc539wzMNTkNDb4LYr81xCbVeA9Om2X6Eue6bu28zyo2jI7M6Sqz32fY8NXPPrcnE/wo4AauDqx6RbdO/6t7x/XgETCAe7x6aHy897wRvMVKb90CuP5VgTsAteA6GK9tZ+De6mcIpJ/+Cg7cj4G3hGaA63clAiMWs8Gjavu163kYY5OI6AHt/NUIDP/IBgfzfvBOlcsYY49qwDqKQCvmUfABEV9qgNkO7jk/Ds6apmph9TO1+4P2u+ljOa/CP5dt4MbF0wBARFMZn8OczhgrB1Cu5eWztXv/VU4R4ed3+VXGydvgvODl2r/LAZi0cPhb4OGkv4MD6HbGWAJ4P+MN4IpbCQ7Gr4CDsQWcClVnI3uIMTYJgSIyneFI0vZPRiBcrdMJ6i0kelFYGPhi4wFffOwIWOfjCzW2atvHz0s1gC88BgAriGg/8dGj/1TGoh7YcmjSkpFOYZ89gSpdK2OWmNKSl7sPRHSbD2X8wx1U8I6lMj987C7jX6yvlq3zTdxVYfi29Wa6KOwh/2uOLhPbFiSv+3op84b8zlgdY1IzbIPy1KQFhuNJvWLnrNeVXdNj1Ad670PS7k7xjaEbhTrrbgreGsvynDejJSaO5UWEsZF0I6sr2EQvRp1PngM24XbPf6G7rodNrriKjUXFsfiEJNTP3oYXw8+kpUf3IdTzMTKOrCaKSibKBPtmmkrWUi+iBr9gsc4LEBeXIJTPKyXniRiK7d7GbK4zYMggfBCex+b2v4PgzqUkpQi0Wcqj+M7dsItZ1JrXRpP6DpI6NB1yihOpvU4muyaTGtuKrJEGjHpjIcT2YlAZpCDZgXarA2HDI/BLWt0gk5nqsyBINbAhDAupvgFqSAol8/AobA5Gw3YnWXsi0BkWTXJQOcxt4cSiTNSW3gNvRw+t9tRQW/RicsnlQnRppiCkCujLsZJr6AQSSrIpK7EJbZErMRy8BQNNQzi9xIGuvEgMxixCT/Qn1N7ehdRDs+hm7zf0xoSbSUycSPVp7wuu7j6oJ9xC/p5Z7M6g9fS3Kb/BKC6lpmVHGMmfsr5ePw21NCD9yFpaWdJNd6S9Ljw/ax1tdT1C+ckOtu2sHUxwvaFG9JnYob4uKC21hslVaylk32LlZucGujfnOcOBhTPYqsg35ZaOmw03mgS1cm2/+t6iz00RbU+6J7cOGd3qbGVnfw0db9piyO+x+wsaL7cMH7jOG3rIYb2/5ynfs1F3W+YXlMqlS/LLp/zpaPtPPa+n9E4DJw+l0Xn1fTh5bewHB1M9zK173y5wndb1dSYCbV1t2v7R4F5sNng0TE+vTdKOOUfb5xrwyJYP3GO9CLyIrRS8zuVU6QIPWz8OwEp8WMUM7doPa9e6FHwt0o9/GMB04rOrnwRfe/5bGGP7wKvQvyaiCMZHYRK4Zw3w/PQgC0y1ehjAJ0R0BAGGtx+T3wKYQURlRFQFnlYDgDuIqEK7Hz841fKv8iPyiy0m04WI7gN/oBXwh/wGxljRKfuMZ+nZBf4w27XXKgRG1d0K/jBH4eRqy4fBFbWXMXarRvv3Kfg80npwvt5rtfO0I1CQojOXAVzpfdqrGTysHYRAS8h40XPWhMBsar2qXAdevfBFp0zVrzF+yMBR8GEoE37qN9x/698/dtgTcg4bGnp7bQ2hyemHB4ZDTcHvC1cP1/WmWA3VQ94rvd/SZcbN4rvhoqelz2K5bLvkle1nspboLKPsO+DPC5qoSsFx0lFHmRqdvUfZFrIMOzoXCpNry+ke8VV1fZBfnbvDzGzChazd4aYcWzgbDg/CWObX7Pu4Way4ego93v8sKzS3YuHOdOqMXMhS7UbWGe9m7fknsKH1PNzX8xc0tA8hvvdiFhpixMCEHvZVVjwyjzXBPLyVJbZczOJiolE7txjfdc5hBX3PI6b2XEQkxrFv5nch+XgF4o6aWWjUHOxZ0s5CT1Qj9mgc7GnJ7N2sYFp15FUWM3YF9iwfg7VuDyaVT0fbKgEd7RVsZkkWatYEk6t+L1tUu5Q+XWFgc/Z+iAjxarw3mdEFRTsgxExGXdQgwo64EDNTxEG/h2UfskBebkNNXwObdiiRXCslaulzIr04itnnGmi/akFeyQkKD5+PjwpUNqXmI8SWLyJ7np1eT4lnZzS8SJGVKxGeGk9fz+1FasUJCq9uhYmWkDnDhC3TCMmlrWQe2IGEtksRHe5Ad06NsDFlKptY0kBW4xds6t58oTssnWVHpguNaUU4MCGaiiun4OHRv2CXOkRLC3PJGTOXYkwjMEemsY7kH4SGNBs29q2lmdUluMHwBq23COqK7y0QzOejI8ggBFO7mBuxQC2zdqpyYqGIlAHpXeEaf3NTDGU31RgfE970OoPapffMDvH0feTNb4y1N6esHe23Gqx+7z5vgjnCmBu6QO4yeaUSqV41RdZK0bF1f75g7d7PfupZ1cLe40F4fBHlIAJtlONlBDzMfDMCvdb67Pnx3RceBID61Dx1DLg+O8FTXIPgun0huANg0K7dBk45+lfw6NwoeHvWQQBrGGPnEtGXAD5mjL1PRDcBeFqjE03EjwwcArAB3FO9iDFWTEQO8BD5GgCrGWMnecO/tlT9vye/6NC31ku5CkC+VuWoD4o/SU4dGKJt2wVgF/GZoyXgitkPPg+2DLwo7CARLdMOOQxeNanLu9pfHXiYSreYUhFYKMa3fJD2bz1UNYoAUxIQANkx7ZhwBOhGgUDeTCc7SdS26yBdBM4FrLeGCQAmMsZ+bFbvSXIkfHC7FLMnKSGl3HLCONf1pvqQdbTJMBbR3GH/C3tmdIr5oP2ZRPvo8w128cJvTaaBqPM89elxZsVb6JtsifUao88wHraVKTHZn/nrw2YJzw/8SYre68R77PfyNxG9bNdRE61xLqTG2MmCKDRjRuQstSyqmPy5hexV143C9P2l7BHr7ayy24CC1vPREaWw3Mg4nEg5IBROiFHryk7D79i9GKy0qlG4gmIjrejIqsbGlCk0++gxxkZ2ILnlUoqJCmfN0w9h49DpOGfsCYqtPIOFxsfg+KwyYtVxqr2xmQyW1RjIqUVz6wQhreF75rDNZi15bTTbWQVD71z4UnyoG4rE+Q2jZAtPYkWCiqXNW8ketBw1TGGLOnpJsTnYoJ+RxUdMtvN8JDE/MZ8FvZJCMYJLVQYdZHVY4DN5KLJTJbM5jbnMwwhpjMH+6BmYYN4uGBvOQlsBEDO0DabaDLame0z4zr4W4fZNQONqXJxwiHbZr6Tp0euJ2s5hSyskeidnCc4WNpDlyBH4G6djhUGgLVNTkHl0KTWLH0BsupTClFRc6K2j3bOC0VhyqxB22t8QuaedapmDkt1ZbP6gB7nTNtA9I4/QJce/YRVnfqOGHKglr+tStHlKaZprsUqdg3g45yl8MX8lXVn3Gl3X/hlZlmwRPlU20MXfOdhQ5CX+faxKCBcGjVPdF6olzjbfVfGbRVNqh+Gd1Gu9F7Q+I8XUtUoPD73rCZlSbn12ieLKKH9JWl1kQn/UWUqrZarpu+5Cl1ntcMwNXdDn8F5g2NR36OsL1v7c04pTgboUgZB2yLjt4wfXCOAgrQO0zlcwHqQZOMimnbKP3mY5AK7Hy8CN+XhwXdXbsloRaNv6gjE2i4iSwQ3588GHdBwjPhXqdgBfENHfwY0Is1aBrTMcVoAb8ikIsJIZwcdIWsFTcE3a99EZyE6AGxpp4GMvf3aK3q/yvye/9NB3LHiVdpH2sP4AXoEJImokokotNNNCRCFEFAIObBcQ0SEiqgUHt1Zw0AxBQDGvAFfE18HDWn8E4NLCRNnatbaBt4ao4AvDY+ADzM/W7u9s8FyW7g2P94ivBAdePeTdrP0J4AqvF3OMgS8a+oCBem27XsymywQERmKONxR+ViYuev3TPVlTRm5mr1n/UXaBL2FnvXlTy++Vl2x3sI1Jx6UNbaHu694Ksy2u/42nPOdmwWmvk/IsLs/MpLMMx2IGDM5pr/i653Xhj8ZHTD8cKMALpU/IVwffr3zoGxWXfZwuRfnvpoZoM5seGqzIyUly4/S31e+mJqsvVf9Gfbz0aSUy6A1V3BHFEoZuIl84o6SEHKrP/xzr0+YzKpKEs4THmGlPNJiwhtKjwlh77lF6J2kOFh4tgjq2g1KaL0NMZAhrn3yE3sBZdPnAU0gongpzWDR155bjq4ECSnV/LNiGlsMc76BNUTk0zbWBWQYWE4sjYaucR46+ErKJMcJgVjvlDxaTzz2DucN7yDLohXksicZsfhpxGcjutsFjVMjjkyAxK6kkEwjEoACKEX2SgxmFXvIPRdIJczzZhFbI3QmsPCgVNrEE1r5o8kUY0JrUD3dPB84craFR2zzyUiPstZkwJnsxmOmAa6QDMaWTKTy9H96YXMB/iFgD4dK2UryXeCOGZ7SSNHACYh2wsmoQFdMmMNWxlGozNtBw7xgLqg7CkhJG6fl1tJEehjCvVxg1fMC6BmQSG4YpvfAs3CO/rhTOm4qv3Q9T2mRV2DN5vZDRXi+UD7hEQ1O7mHLkWmnxsVbpweSnxS/mLcN/4WV1jTtVbjqni+3OesOYV7/doHpz/Lu7jii21mbD7PoLRf++8zyX1G4V/xLzRylsidt9w8QHzdd5/qac5ZymXhPdb11/7ahr48zP7RnVD4xOae60StJqV/HomOl756dbH374Ye9PPadam+V450SfRKfL+CIzEwLRpfFRK/cp+40/NgUBr1n3qAncKA4BD22XgK8hXvCZAoPafUSD8zT0gYenPeA5bRGcAfFWcOB/CLw1Mx680+Qh8Ol6D2kDM/rAw94bwJ2DLg3wnYyxWeBOxBrG2HTwsDs0vohK8PTaMvYvjLr9Vf535ZcO1NvAQdIKXphxO2PsSe2zNnB+21zwnugOcGWLByBpD/0d4IqyFzznUwtulV4EXqEpgj/8ieCK3wteOa7ThZ6NkwfBi+AK+ZL279PBwbQf3PNm4MrHwAF4BIE8djwCoXARgcVkBDy8reeng7RX3dv2jNtPzzPpVesC8ZFxPylLT6vv23d46uHl+7Z59w7cYLw+7JHR++OG7IcqQ8fu/XukbVL/b5WS3KuVDmOJeYrV556VtMZQEj0oNU5+3eOZd0J4yHGfcUPxucpdxW/7/mq4TfogyGlI/CKCFtZdL1ekzFRiLd3ISpwnHk0vlHrnHTQ8Iv1esuzziM95b5X2eNvFpVsXCp2RyyklGKonNZQ1z/sCfxFvoHMPbUOoZb2a9cMUoS+sgOXEJApNU3bSqzErsebYNoy5Cim98XIWFW6nzpwKei3oTLqp9XmyFUeRPzidfBlj+EfYPFo78CpLLJ9DURHRqJtaS1l1jRRZZaXQkDjWnOvE/LYiBDmnwRIehm22CTC4ymFV7eRK6UH6WBX5fEkQIrpY+lgnXGom+Y1jQqg8Ah8LIVVQITBGYH4SVQF9YjAZWScsPgsbNttBUiOCPBYKC3JTfbJEY/1tWOKpJ+aYhDEMw16bwo7E5aI/vUoY6G7HsqYBbA+9mHpStlNvdwfmVRpoa9pKNji1mykDnRRenUnr8C0+DPo9WuccI+rthPWEmdbUOOnItDwmmk9jFRM3Cr4+D0wNMk0rSmbnZH9Dj4Y+xdLSrVSR8jZZemXmbK1iGcfOF84/flRYOOOAcGPMC2yaPJUdWF2hCq6/K8bhCPVI+2EltzFFDilcq9zS9iFdlv+Z+Pup/2X4YOhRcZ1klLde2uo7Hva8MLXhiHlUnsx2dOzxhbS1GeY0XiiN7bvQk3rFbQAAIABJREFUc071LsOzYf9FGYs6PQ9Nvc22Un3bleJcJj5JA8L+iz3yU+ceMVt7H/LMrthijWTz3v+55xSBdND4f+uAqhvYum75ECjQVMcdY0aAYVAXNwKTqEzgRaBuBKJZLnC9doPXsrSDA3UpuJet91kvQWAU5iXgJEpAgJylBnz6lQWAiTG2mzH2GnjR2cJx+45vqVoIXrmtt1QtA/Cy5ph8iUCrFHByS9W/JET0czO7f5V/g/yigVqbEOUGL/jqAe8JvFr7OATAu0RUDq40IjgYmwGsJqKnwasopwK4DjwclQAO+mXgnnYwOPj5wQlRtgBYC24ZLwUnHzFqx9jAvftu8OpRaOcdAPfWY8DBNAV8sTmgnT9M27dXu2d98dEXmSngC4dXO+4QAt65DQGveSe4dQ8EKl6Bk8P1/1RKxq7dkB3ztuvaKKN9bF+w/9G34qVI9Q9Ccd4Fnj5xn3WqlXnmpqyVDkcOGGsnvekW5x02PBF+t+GV8ms9qwu3qpvk68y7Y4qF9v1Bviu2r1AaU9aJbssJ04LofLEpUUHPzDeUTTlz5dcqrpKfKn1KiQ97XRnY71BmNF6vOqMdbHp0Jp3IqBNPzGkR/uq8EU/WPs6aqIgKdp1OnZGpLDt2gtA4dYvyUtBFdFXZJ6zXUyxMaLichYWaqCe7Ee/GL6B1Ne8xV40bHvNcOBIiaW8uaGnNHjJUghRHAkbSW4TNowsQ6tsK0TsLvngvfeufAZOniCQlGv7UerK0+ym+0UIh4UnYG5xMXrmOLH6J5OhhivB1kOq3kyFkSA33jZKfhYCRSgRGgAKJCSRIgCIOCRa/QQixjVFTjJ3GhjtomredmDWZxtgYhTSFU1HQbBLt+8jYJ9JSqZz81nzIrAX2xhSaFl0NJWQaQakkc7MNl/t20jbzTdSUuwPdfQOUcnQerYrfjn3iLXR81k7y940htDaC1tYfpwP505lZPI0dnfIpCT0u5m/qoczCebgt+i26J/URyjbnsF0FX1JCZ6N4rLuJMk5kqRkHktX7o56hl2deLpQM3iWm5bvEHya/J+U4q6TqUZM04CyRJldfIEQeyFAeZ4/IiQu75bXJz1Nbxw2mS2Jc0luXNXhHlCf9U5udpj51srij7TtPREe3VNB0kXFw3yXuFccPml5w3M5mLqiWX515hb1Aene0p+Myy5uDo17vsmHp0d+0H7ziw980/QuP6Xh+gfHMf34EIkkEro8CAq1OO8YdJ2g6o3vmDBw4Y8YdD3Bd0gvbLACe0847FzzlZQU34P8KvgbYtXPoRvYr4BXdQGDm/Xng3ShPaveg038+CyCHiNrAi8feBQfkf4A7Ay8COIOIZoE7CsEAHtQ86fsAfKBd61Yiekj/okR0uRY5PEZEr+ugTESjRPQsEZUCmEtETxJRlVYs9itf+P8F+UUDtSYWcDBaA66Yt2lV3BMA/IExpg/JAHhYGuCKtALAXeAKo7OHjWifDSMApuHgHmoKuDLs0s5hAwdlna8b4EqVB+D34/YJ0s6pvw8FNyq6wP//9AVDb/2Ctr1Pe68vRuNJHfRrdiHgUV8FTswC8IVDfzaSieg7Lez/TyXykZbyiB9sxx95P11hjgcNhyad6Rpi31mn24zeuckXiMURg1JV1tsuR8Fu019jbxafOnGnO3dPqeGH4WtMw/Gfy1+2OLw3fZRt8IXcY2oIH8P0IIvfkTTNd3TCJ2rfnHrhfvkhKXTPoOEt782GLQaneMbnOYaxkN+IBnu3mJyQL5yY9DH7JneCuuNIAXtx4E6huK9PmFt2qdoXaaGk+ElC0/RN7FnjOum2ireZ01UuTqy7XA0KEag3o4c+S5/ATi/di97+E4LVdx6lxCRQw/TDrKsqBsy9H0bfcoRER9MPGcG4oP1jiq+YhMjwGDRNdNKC1mIWUZtKEZHJdCDZrua4dxHzzMRo8DA5h8JZZnMvQoJTqTQkgkbRRkavCmPwsBDpHya/GiSQ5CPGCMRkiEyA0aBgyGFgfu8YS8QQjQSF0Zi3n1L6ZPQZJjIYm2Hpi0Rw1Bga0+0YHGylpBMR2B61GAPpR6mnpx351WZ8lXAmOvLqaGhggGLLZiI7o5b8xsU0atuM1q5WTCieSkmTnKyfraXKiV/Q4KAf0TUpuLjpsLg7fw4cWEpFM78ke68bA60NSDm4Gn8w/I29OGWdEOQ6C4dWlqrRPd+y+mESrM2DYsyBS+iu/jeZvcCl3GD9m3qmkih/d361LI28KIcMx8n7ukqV5FZQ5JEbxYJjTcbH4h6RahZm+c+yveXNaT+NZucOWZ6/qEK19TzmmdThNXSoE40/tH7hjuscEBe0XGTqKbzctaiqzPKS+VZ50dzD6uZ5Z1nm2t50fd19p/3hdse7P/VsElGKxkQ23vtTwSl+BxEYVKNz3Y9peqX3UeujIMdz70M7pll7r4+U1feLR4CJcAC8QwTgNSg6OKeDF6npESx9zv1R8LXlIm17M4BzwdeYd8CBWySij8FD98vBeRqmgRe3CuARQZv2Ogru8T8GXsT6OQJrWRL4BL6N4IB/ARHNIKIc7foFGqArCLR82QAUMcamgIfvzwUwiTE2WbvGr/Jvll80UBNRFngP4lTtYfwAHFz1IpFBLSykF1R5wYHtcvAw1Q3gQO8CV0wHAv2YQCD8Ha6dowvAnxEYUdmIQAhNBQ9FeQF8rG33gyuxHubWq0kjcXKltj5RSz+XgkDluFu7Z52K0IuTQ3m6jM9/j2n3CvBnZAF4xOAnhWx3fXAke/6YS95sn2m3ewuSLhaLwgaksoz3XJHzv7W+lnglHnE+4A7Z2Wn5rvMWIT/6b+4/yzbxsvWR5tSRu6g0NdsbZTihzExcbiiKqzX657wnvp16Ht45drH8bPmT/uzIl/3l5RZ55eGL1KqEiXJukFEZTYpQema/rz4Xfi1Z93ukmwz3U0OFpE7ouoEpIS4xLCFbdc7+DE8pN4n3HX9BrfbUinl1l6qWEFUYSPNiV24QSzzSI46xPZTaejHiQ+2sdeIe+qB/NS1kryK9chliwkKoY/IBdNVFk3+wGn4pA2Nxo/S1fy6MbJ8g+rMxGjmEkqFMsg7VQxJNRMlNmNLfLChj2cSsAmtk4WR295FRtGLUpkBUhyEoAsggM6YKYEwmSRXJZPRRf5CRxjy9lOHuRZgSCb/RwDwd8TgenEAsuJo8w8O0eLSWREwj2eiEoysC+eHVIFsOVLWNglojcbZtLw0KKzBm+w49PR3CjEoz7cyZB2umGbbRMrjaejCjzEiNU+NYmHEGmmI2UMegn5Jq8tQrWncL2/ILECIvxb653yK8d5ha2iuRcuRCumP4XXXPnBmoHr5ZGF3WKXjU15gyEqE6Ww+zrMpLhIVlbdItOW+Ld+feI/X1XCMlzB4xbJ36gSGvqdjg9MZJ1S07MM9ZILPC8323tL2LGye/a3xz1iXGa/yvyL/pSvKblgwbXj5rvzGl7nH3hP5QtCgZlh9aNrqSu1zCQucFxs79V7hmVdbZXpFu9K6YsZdKF+ZXzfzToYM/82g+gEAUSdcPfe0bRCDkrf95wcG1YZwOACfTiwJcF+PGHTe+Q2MQHMSAAFsYwNeBT8BrT+5HYBLeKDhTVz+4PvvBQRfg64oZfJ35I4CPwPVzEnh6zAPe25wDbmyHgRvuKjgoD4LnxneD9zPHA8jTWqWWgLMeusHXrs/Avfel4LnuYi1MvhS80Ez//TZp74e0679FROchkIr7Vf6N8osGavBwk1kP24Dnkx9mjA2C56Q3AtgOrpASeIuEFVyhnNrxQ+DhKBlcyQzgoMrAvVrdkh/Wjn0fgcrqcxAAVwFcaYzgIS69n3k6uCcdjMACMgbujeutIqfOtxZxsnUvacczcGXTF5woBBYXQmBhseFkwhML/jnj0X/LVR/+Zu9Um+1EQfKldDBswHgk7QNXwvwvbBtSVyv39vzZ59kpWzc0/lG5OfQh7z0hzDLlE4ew5tgF7tKJl6te6aBpSdRMqTc2XK6b9JavbZZLuXfsUTF6d4fhI+8Nxo+DW4wLP4mTzNJdYl9wlzg3doZYmlxrGJp7UHpk7B7x0uItmBDyqmz9IYIZxRtFh2NAQGI865yzRXh65FZ67MRTSomnRZhWe4kiBfuE0WQDK5s2SkMlIUK4+SM1/8gZzBxC1JnupH+Enc5u7XgFwYcjyBsUhoHkfnxoPh0r/G+xuIbTEB8eQ005TlrQdBTRlcEIDo3CQEY9zeusIkdLIiJCElAcFS6Ey6UQfWlw2VzUMxKM5K5hWO3R1GKxQ2bDTJKJCQYFYASCDJEJZJZkGnSYyecZFiJHmdBrSCISW8jmslF06BA1JobDPdKD4JZ47AqbBU9sOXX3t9HsZrf4Vcg51J96CO19nZRSlYTDEybBn00wjfQirDkcV7i3srfst1PDvBpIQx6ENTlwnvMobZh4LmVERLFh0wbUD4wKqTXzsK5zK76evhjh3qXYtXAn4rt66Xh7OcuoOF+4uuVbQZknKn/3Pcqycr1iSfKbQlyvSMUdx5TJTZPkoAMzlT+ZHlVr52eod6svyFczm/zJRQ1+48DTvtiRBGVfXwMsrS2G3JqrTJaiFPxFvcc3fUG1fHP2/caXBv9kfGJI8FScP8o+KPjGmlfxtJzsylLq/LG2H5o3eDK6ZSxuW2ts3X+VK6+izfas/3dv/dQzSUTh4DPgx0eu9Fx1jKYD44so9RnzFgTSSgDXOR2gx+e5dV0mcP1n4GAVAm4sjzfcGbge6kN1NoDXqrjB14Ux7Zop4AVkelpqCFp1N7gzYUCgaK0CvEA0H7zmJhhcj+8BXx+uBwfr68Dz5BGMsYsAuBljE8E9ccYYe3gct7/+fdbrTgxjLIsx9rD2uUefTa21cc0C99RXgfMz/Cr/ZvmPAmoiUrR8SSURlRLR3UT0//s7MMaOQHtgGWOTGWPnjRsP1wjOezsbXCFc4PldP4AfGGMW8LxwC7jn7ESg5SFE++wVcCBuALeCC8GLwXSw/C0CozQBHqbSWcR0j3pMO68+rF6vHo1GIFSnDwcYBa8y10PvQGBKlr5Q6TO1gQD46gvQHO3Vg8Asa93baPr5XxSoC8N7RckbXSnzN1q/zljou3PkedayO8Ty56q/et6w3iE8EddnHt4X7Ltzc77ckHmfpdneLE6zCb7kxCX+XXE7DeaCz83PRd8sfnJ4lfLXiqd8BZHP+75utSlXbl3AqtPOpXBjE5ITC1jFhE2sPN+ivFhzvfxizaNKXehOmrs5TeqNukRIsrnUgSSr2jt3t/hs9630bOMj7IC7Q5pRe7GqBnsEJTGcNc2sFw6V5WOR6SVM2ZUnDIXaIMc7WFGOGTPLKqh1sJUU6XSKjk6i6tx+ml1dAaXOTW5rOA3E9dMW/0JYpB1k9M4nFmLEdscUsgj7yeibQiN2L1X5kuFTnIAiwxTdRVEjwxCH7bAZHegwOQQ/DQuiwkiQFBADoCokMQEWwSOYVDNBMDDfUBirMifBLFUDHoZcXxMi5GT4jB5YesMoMboLo1GxEP1+MjVnIiWpFeagZDLI7RTUacX5/u20R7iKmjK2o21gENHlC2l+ehF6fOdRdcaX1D0kCym1s3GTfyMeS/gdxWYxMrg/Z1V9nZRevYyu7/mMNk9fKkS6ltL3S/ez5C6neKyziuWcWMHOqKqR8meW022W5+VVDjO+WLRVyGqtNJQOuwzhzmEp7NA6urZlEy2btU+4LPkZCulcLUbMHzF+lb/ROKVup2FQnSzsd37tK+hM9RuLb8ScsnrLnyPuFd2Lw9wrol9Wy7tutP5ZHWIb1o25t2d+YJp57BWKUed6j/uCrdub3/Pn9IpY0Lamfs3qw9t/5pF8AqdMiBr3vDME6jHGc/PrhnnbuGOOjXuvR7cGwYFJB3p9xK1u2PYjkHNWwGtURHAd9oN3hrwAHnEr17Yr4Ma6FxzoVXDvOFy7t3zwqJxNu5d+BELoY+D90j3g7Ie69IKvC/vBuR9OldOJKIyILODOQyG4g7KWiKIAQPs8+dQDtYhjMGPsGwB3ItDq9qv8G+U/CqjBQXWqxt51OgLtCf+y/EiVokUDf/3vyR89kIs+nP00IuoDB0sTOPNQMHh4SAYH0lYAf9GOiQK3cM/W3uu5q1GcTOqfCL4IHEDAErcg0PbRAL4w6L3QQICZ7AD4onOt9jqeM/xUQhQDuLc/vke6fdy9GMHBWqcTJQDvEFHmT/w2AIBrH71159Gs1KrbPK+Ix/alG24s+YfrO+l601dJFcLnzjDXg29HGxF0v7EsKd4TgRJ5SdJ55uKIPmlo2uvy8WlB3j8OPIbEPQ2GL33Xmz+IbDBM/DxEyBz8rVobbVRmBYfLffHhSv/0N9V3k9ew4gOT6YPBW6VNxi7p/C3ThBMJi1hukFVpSnJR7+xS6YWWG5SXWu9jOz394uzqC1WvY0w0xieic9ZB4dPas9lN7DGK3h3NusInIiEmS+iYXkyVx7PIbv4SWfVnIy7Ywrqyd2NL+1KEGLdQZN8qSgqLR0t2K5vTUEFhVSLBZiI5tZJ6WsIorL2HFIMEKbERSreEpEYX2YPiaDB8AFPcdeRhmeQ3+NEvOJhHdAmiykg0yKQyEEEmhamCXfYwq2phqmiAfyiUvA6R+qMY9Y+0UvaAm0osM0iSDpI85seikQqhFwXwmvbCOzSGZT3VtMV6IXWnHEBbfzeFV00lOVtAVHACmbxFNNjdRrkVZhzLzaZ0Rxxk9oVa09tCcaUr6bqI9/G05UH45w4IUX07UdFdj/Tqs+jmwQ1sU/5yih49jb5bflhN66gSD3fXIa9pljrpqEJXTPpYWhf3LFs+lq58fu5xJallg9rnS2atzgPC5BMXiuklEB+Mf1z6bM5K8QnXn3EHFPWty1p8lr4nvClDMWrRyLBhwHnQtLh9FQYL13h+2/F39bdZr5n3zZ9Pi6S33GmtS8RbQvrNj9844j4R9Iowu/QfplBhpbvcTaYdLR+++lPPosZCdj04o9+ponMFACdPshuvAx3j/p2PgB41IhCyXjnunLpRq8+Ivw2BWhIF3Fse1fazgZORnK8dawY3DCRwkNfTW93gzkAnuF67wY37UO04Dziw6rOvp4AD+/g2NJ0Epg18LTlVDoGHsssAbGKMHWaMVYGH5rdp0cbvcXIdjC4OAFu0ffaB59Z/lX+z/KcB9X+L1jN4PXilIhHR1cSnxQAAiGiLxmf7Y1WK1xJRLREdAmcF2qflqB8AsISIjoIDpT6FJwMcKMu1Vxk8n1wNbnnWgLdqEbjS6OQk67TjvQjkkjvAw9cA74UeX2GtU4kuRsCqfxocvO3glnM6AmF2fYylDzw/BZxceQptXxdO9iKAQHEZwBeR2HHH9YEvXOOL1awAan7Mqj5Vvqle+tqKg9t8B9RrrMNxW+UH1Ajljtctlind1ymHc9f6fMpW89LI2ZIaN8G7L/EzJXjeDtNDQQ+YvitaqD5b+bTn7LBnfK+P2NRbP54gNqXcbvQYjprmx51mOBB33CjM+8b4sPSAIXxfj+HP0u/ETUMinVe4XK2JS1LmRKSw8sR6qWtmi/B63dXy3zvvEb7zjIgFVWuV0eBhConPYr2ztuLVjnXsieGHaKDMxIaDzhYmRqagPe9rvNF/Od3oewaZ+5JoJMiAgVgFX0XPoBs71yPiSAjcdhE98e340ncaRRm2Inh0GYsMicLhhCCcO/gtzB0TERscjxMxflo2fBDKWC6CLQ4qd8SRUW2GQU6AW/LTiM8Mo+xiKhGRQQYYgTGFFFVBkOKCTbVAFmXB5BMpxD7KOiIcELwyeTtT0RgahZ40Dw0MtsHhTENh5CR0ZQ/T2NAQTHX5MKd5YQ2PIouvC0E9AlszWEhvBl2P+tkNJIwIiHMm4QrXFjwdcTv5ZgwLUf01QkdnNaKPzMJp2Xvwue8uqlnWjMTuCqGio5KlVJ4r3D72trpx2lkUM7SUtp5VoWa0FYslfe1CbkuGElGcyn6X8Lx478S7pdjeFVR5TjdT3H9VHO4MeX/bLv+ctsmyun+F70/eR/3hC8b8q8JelWd1zCHT4hHD5/mfmadVfyH5aYH6fesWT06PiJSqa8x0KFl8TrnTs2juYfbitHWWC7x/k29xJvgWZgxY772uV/Z6/iJPO/5N1d0ffrjrZx7FJdrrqcY5aTqh6934ITvj6zcWIJBWGg/kyQhUf+vbXOOO12tJ3gQ34PUZ83kItEcOgxvMeurrZnAjXGc7iwFfLzoRoCotBffAN2n7dYLXs9wH4AhjLI4xFgLgFgCljDG9yt2rha3f0+7jVBKnVsbYEsZYJmPsEX0jY2yj5hhNZoxNZ4wdPPVYxlgHY2yWtk8eY2w9fpV/u/zHAjUAMMYawBUi6md2HV+l2AAOyHPA+w2zx+23D3zKyzTwULVefT0JPA/kAs/3GMFBNgtcKaaBg7EfnIxgP3j/Yju4QukFKw+AV37rypoNXtihh7C3IcAjrANqAXgeSdL+0nHyXFuALyJRCHjh4xebPm1ffSLPqaP5xtON6qIvHqfSCBICo/7+qbTevPjQ4oi/F64LDTUs/cgkXrF3sfvolHuN7cYSQ55F9kxNOkfdGnbYYpr1d2H/xGzvgz2PyKl7aqVv/debN8bVSkHfOdTTai/3l6ZN8yYaWvzJCYuU4pTNbGBGL3uk5z71wuKv1OWhz8mVFTZ5duPVclOYH3NjZorFiUVS83Q3/nH8QuXtvrvFzV63sKDyPGUgeFiIi5tGfdM/Y8+N3ir8pe0JHOzxCXblKkp1SKwupUR4N3gN7mx8izU3yxhxLKHUyEyhd/JRYbjKgVbhuGBSV1JSWCK1ZLVTfn0tTHUejJhFYSCql/aPTaUhcyUzyRPJZWdUYs6GT6ohs5xJo2Y/WhCNAVMvGfyAz6xi1GsRQsY8kEUGkmRBz1H7mUzBioskZhNU6oVFNrIIw4gQIocSM0jMPGyjhLAekq2RMMJIlp5wZEU1CWGUBKIOBA0KdIa7ELuFtehI2kfOoT4EVRcgK7MBEd7pGLBtprqBdgqvWIpVad/jgPc3dKjgKLMOm5i1fVTIKreQdbpbbR+5lHadXqEm9fQI1R1HWXz5BeLdvlfZhmmrhZiBZbT17Fo5o3UnlQ2PSZmtwcxYtEB50PEE2zB9tVjWe5MhdtaI4XDCW1JmtyIcGGyluA63GHzkOmF17V7pxonvGJ+Zep3xrcH7pD9IY+yvV3b67N2PeTMHQlHlsVoqW7YYzuyb6xs9dK08u+qE+ZnguyTbYsF9bfKD0kNDjxn/3s7c0vxh6c4bnC/83HMITioEBHRlfCeEPk8aOHn9+HDce73HWRddb2zgOqIXexG4sS6A65JOUmQ+5Rx6YaduYCcjUBQqgq8zReAOgl7gpXvOC3GyzhN4bniNdu0UItILSK8ALxw7Ve7H/5yUd5IQ0R0ae9mv8v+Q/EcD9f8HGV+lOAvAbsZYvzZ39ZNx+yUA+E7rnf4dgElEdCO48t6v7RMNruCzGWMCeJ65B8DLCHjTx8F7rD9CgLXMCF4l/jdwgwAIWOsAB/NcBDxvEVyh54EbA7pX3AqumF7w/z/dW1dxcrhLXxwc2rV1AoYfI3fXmc/0IrguBPLTHQgAtwf/fAzoSbKnO/j5BzekuJszHjcfj7X6g9V9/hWJl1iORzCqTN/gsc85iv8yPmMuPDCFnjr+nO/q0Cd8f4JduHN9lGkw9o+mVmuduDAsi7pigpX+qW/IW7Ony++UX+J/ufZxeSj6KyViawgLVe8QBqz10sz4xdKR5G1UOdmufHFshfLO0F3ipx5ZWFJ+jtIbPCqkx84SuqdsVJ/BbeLvjr/BdrBucXLzharF2iu0J3joSHaQmnSsg06Yyymt6zzE20XmTNuP9b6LcJX8Ck08lA7Y/ehMaMBm7xnINmymyJ7TKCU4DkPp1Uhy9iC8zkMeM4Mc3UqNnfEQvN0kQ4Y/yIWuoTCyuQbJLyhkCBoWhl0O2F1+ItFMTPKCGIgRSFZlFiS70CNGkMi6IPkFSvR0wKFEwic0CXaPAdn+RrL50+AVjpE4pmDBUDkVGs/ASPh+ah5qp9D6HOpKD4MlNggOdxeZ+9w4ra2SXou7BP48L0UMdpK/p1PIrLSgfUoUsvw5OBHzKfWN2SijJQ1nNx0RivMnI2lkHr5dUIjoAQFN7UdY5LGLhN+rLyjvT1sjxPQvE7euaVTSWzZTrcsgxbb7BEPRecqD6uPy8XnZyjOuR+miCJfwwZJdhsl1ewwtvlhDR2uhYUbjWoO1OE74s+0e1rkwST7T8Lr3io40ZfT0EXHTjC3m6RUfiKK0wreta4cvqKPdUOBca3IWrvLe2f039e7UFyzNi7OUJUEv+7f1/rbw8LrK0p96/ujkUZbjo0huBDgF9FD1eI/7Au1V15XxESpV0xEJHDQnjfts6rhrtWnn9ICHv/UhH1EI0AJbEYia6R0bseBe/HTwdJoJAaDuGPdel2QAhdr4yHXgAzLKtfO9dsrvIYK3Tp1Ulc0Ye5cxduu4TXfgZ8D8V/nfl/9ooCaiNPAHvBscWMZ/n5PI8vUqxZ+RlwC8rPVO3wDAzBh7TSs226btE6pd52Miqgf3uj3ghAYx4DnsmeDWeza4xewAV/xw8DxVp3aupeD5Jxlc8U3gXvg8cGvdD67ko9prJ4BvwHPcumerV4AO4uTRez7wIhI9zG5GwLMe/1tICEzQcmifT9G+Y5N2DnHcOa4gom34GXnjycrGI5NWfer3fGI6LWKmGBY/27Ml7Achfu560+a0ZcpjHff5MvZWiTvl681fJlRRX1Gw/8o9i31HJ16qGpW94sKEc4y7IitM9rkfGx8P/p1Uvy9e+mroVsP7kU7D6o1Rhv6YOwxMKpUmJSwVytO+YIU56fL2I3PZO667pA+9TFhatlrpCB6liXFzBOfET5QXbNcJ55d+h9LgUpxxYAHnUZNQAAAgAElEQVQGHcNkjkllw9NKqLBqFs23vYm5u7Jo2OGn0RgLFWdEstOqi6hmcBRu6wLEhCXBOaEbE+sbMdrholFTKIZDBNoRNBNLvV+TozcfCY4YDMY305T+eoqoF5hgtQtSdD2Jg0B4l8yY0USioxdWjwfGMZAkmRlEL5EKUghMYX44FC86xHAYWQeNyB5K8fRShTELEh1Hv3eUcoZ62XfW+YIvvIG1jXQIttZM1MXEYyDDAIdHosieCJxh2C1Uy6vQmrAXrcPDFFK3CKcn7KY21xpWNnEvjYxZWJozm64c3cSeTLgJOUlE1uFNrGKgjaXWL6dbXO/ilZxLxeVyjLon72vRMRrFutuPUXDJhcI99Kzy7tTzhOi+04Xvzm2TU5s3MKc3QjS1tRpsh6+iuwdeVozzmf9KekG+yyfIr17cpGTUvaqobI5c2Pqlf3H3dN/wwfN99w08LS+ZXYTbMu81/NB3m+leY7/02DW9/uDOP/myekSxRU237HV+qJ4+mOENrrhaUoqTDS8pt3hOyz/o2bXsjOd+7vlDoL4CCBizQCBcrc+RJvx4R4PeYqUbvz7tTx8Fq+9zaqsjA5825QIPe78ErjcHwI1sL7ie6YZ4Hzj4J4ODs4pASHw/eEV2LjhQhzHGntHC2CKAY4yx14joCwBPgRvkLzHGrtFmF4yCOyjbwYlWnoFWTEZEZxDRASIqIaJPiMhORL8FX692EtFOIrqGiP6b8IiIriOiv/7or/2r/F+V/1ig1sjpXwMHVr0qeSoRCcSnyMz6J4cWA1hERKHERzieP+6zf2W+6iRwZU0EB0sFHIDvAjcYjOBgXAje7rUFHLyHwcNgPdofwBmPIrTPrQjQD36DwKxoEYEcWSQ46YAZJ3MPGxEY3KEvKGbtPvTZt6S9AicvPgRuxZ8a4iPwYfL6XG6dwtQAYCER3flPfp//Fv/Y1y/PS7qkc1vwCdPApPdkcWazfDv+Zi4rTBGfqHnBd1fQn/y32+zSLW/ZTBbD74TjMSZ5gnHQl5i4yF/4f9h77/A4ymt//HPemW3a1ar36l7kKtwbroCpNr0lBAhJICShE1qooYROIGCq6RBMN9gUYxsX3KtsS66yrb6qq+07M+f3xzuTXSsG8vvem1zuc32eR492p+1oNec97XM+p+hTto/ZRn+MPagWrTxom69cY7vfSepV75Qpu/tepnipioqLJhp7B7ytLew7QduybqAyP36d7Y2oECduOVWvTw9hZOFkdW/fj/jlvHMwdMMu4oxPjZM/76sczMkxBhWMEl3DPuJnuq6gP3ffj8gWB5pzptCA7EEIDPmGl+6biFLPhxi5Yxy53RFqLN6Bj6In02RaIMr2j0ROaipi5Wu4+mBvOuw4TIIGUNyjYn3aYB4fXUVKaLDId2VxS3qERoerYWtzCY8rgwx3C/LinUINCqg2J7ESBZjJEKC4rhFpDmpSM6ClxNAd7YQr6MVWZ18K5YXRGWwB+fqL9qxUNPVShDvqQIovDxVZu1EY7EcRrEBzVzPKDqZgVekwcpTbKSvoA7W1YeSBTnzVf7wYnO5CSvci2tW2B56qE8W5xR+LF4xrade0Fi7z1ao1TRs5fdscXON9Btfm3yZOTVF4V94bgqK9jVBjtXBuOAu32h4yXh5+tpLTOkv56sxmreTgS0ar3puCDdvVvO2X2C46+KkYM76K56Y/pV/SUqx/dn6HpnQ9pBVEBmnLWzcafZp18m69XDlux0HHrQUP2NdNGC/m6M/G72z0Rg+dHMSCUV86R297XrjU0yLL2jYbnfXrnae1n8CH1/wiNqpq/7tN00a0fN8zR0RZZt8vkHAwLQcV5u9kNDcnvY8knaOY+pMcdR9CYnCHhf1IjrYBqY+XQuqzH1LnApDrUQkStKIWytxq26yDbNHym/exFVIvreNuBxAnIgtV/SoSafrLTO7uUQB+b7akAUklP3OEpfUdZZvXm8nMlZCdKNcx81OQgcI0Zp4GWf8+jYislPulkJieY/Iflv9thtpCaO9AYqiFBX5YBYnG3AnZLrXpaBdg5nrIlo115jm1SBiwu/DD81VXQHq2ArIOlAmZLk+HjLRjkG0cxZA17JPNHw+kMTfMfRaZSATSu07DkSm2dCTaHGrNfe+a+60xfNaUL7e53QnprVvRsZ50vTTzfTK7GOPISWE9nwXdvD/rGlZLmTXn+pWjfD9HyPXvLgx9nb3ksX4T3nO8kH8JHq27NtZ3RRWt1K9wLC/egjV7MmLXfzhQ3zb0Rpsf3zhm5k5SDuemGE2DX41XD8mMPdRwY3zO+kXa1d77jBcDXv2KxZXG9n6z9RJbfdxVNERvGTJfe714Dtd+l6u8aFyvzA/b6eRNs7WDGVEeUzBF3V62iD8qn2w41gaViWnP88hF2aK2eAZGZvXD7vKv8aL3Qrq0+n18QX6RFzofxSkadhdtFW+654qbm1+g2E6FW9L7IiOrHHX9uqjX7nocCPoRcVbAlZZJ2wuz6FzfEuTuUDjojFF3Zpuo9veiRk8dUvRBZDiFqPaUcUV0FxlGb86wudnndIiyeDNz1EGqsAFKlASDDAHorBHHXWhV0iiSZiAS6yajK580j0BzgUopcQeJ9hwuzm6i/FguDGpASlDHxM6tyjvu06lxQAOiIaa0uiGYmr0GXcHjcaBwGTWEopR9cALO9X6EN/lX2DypDhkBF1y+TpTttEMbaePMrkn01bh17A3lItZ0QDg2jjcu7v2euNZxrzG6LCICxjyE4n2hNNUpYv3pxu2uB/ilYecoWS0nqsvPatOLDj2rB42hOFy/Sum/53zbuJ17bRcNXWD7Te87lLymWYo+NaBuKHzFVlHns1VHU2y++u8c4+vm2ELrhuNRuiaePTkcPSvvIRxqvsh5vatNvf2XHXp6493xgU1BtV0ZZ190aH58WJvz4NyGS/8VsFLP1G1yapsgo8zknuj+kLppR6IOrJvPuRX5EiQ+xDLcGo7M2iW3Q1q8+imQ+mq1SGpI1Let9q488zPzIA2mE9JBr4TMhiXraAOA880AYw4SZbvfm0DZNZDOgNWdkVzyS5ZxkEHEKtOpuQRHQcabFMvfADiViAYCsDHz9p7HHZN/v/yvMtTMrFjtWaaX+AgzG+Y+ZuaLmHkgM89l5qnmKMqjjal8i5n7QQK1MiEVBMz8MTP3NhGONzLzVAAgojkmBeE0yAc3AqkUNZA84AFIYz8esm1sAqRCfgI5nN2KdB2Qke9l5n30h1TgpTgSmb0LCaBKGqQiX2IeG0SizxlI1JQtIItFdnIYEqVupdmTF6ueZYCe1IgWStWZtM3KArggF6CZ+BfkphufXHx97InlB1Zk2e7Z83TsntQ79cuyUu0Xz7fbBrdfamzpNyGWqq80ji85T12cscWZNfY123MFv6CPt5xgPLLnES0/76349p1psZO3nqJVlfaLD3FD68rL1SMj5+t/zfmV6FrlUF+gG22vRJx02sZZ+v4sxoS8Scr6oqVYO6DMqFuXK65xPEDxtR5uz71U9HbFjar8fWJDvwJ2bgwJLWMJn/TtEOpM6UAsO5tbKjqAbYwa704q951CBSlE9cUb8FHkFMzFmxi4tRzkisCXW4sVkbHItX+HTP84lHtywUVbKNbkEEpHECHVYL8TfJAKhd/eAqfei1SFRLMjncvijaQjXTiEAkOJE4FJJ5BmxMDxFARtLgp5QXbdxnF/JmWmd1EKeVghoowIiUHaPg4aAxG2rafaYBM56gZyoDgFngw3PNFWqF3dqGyopbfyZ0P0Y+T4Wyja1kCFu1OpdUgmRkcLyZfyPh0OgQbUj8bPut+jZ/pcKE5WHWh2vcGd8Xzq3exFwTY3ho2soceit8ExNqh4W+cZvnixyGruVrR1s4073A/gpWHniPTmE5RVczuMnPondQNjjB11X2L04dNE/hZFva7kKdtzwy60LW+7Uj2lqMv28ow1thE7P7QFlYm06vB7xknt42LNay6K/bppPn4+8B3bB6NOtf0s/DjmNRiRbWdE+L3RS51jNj9JabbTwxuD3Q8VPzj5aKx6iQeZuQ3Smf4+0SDLVcmUv8k835ZYw22s9Lb1Y3EUWNkua3sy9qMJUgetzJUGGUS0I4EtsXqtF0BG6jWQaWmLs6GemQtMFLc1VvcUyPnVMwFsY+Zms7NlJoDxJlh2MxIOxPeV/AjAV0lkJoOZ+fLv+b5ehATAXop/wTk/Jv8e+V9lqP8b5S7Tk6yCVKCPfuT4CyABYMdBRs7JCj0C0nCmAGhm5i5Ihas2t1m9mBbRQBiSIYghU+VLkCBFsdjE+kCmrAEJQIlCZgCARJtIF+QC8XPzB5ALw0TIKL0U0hGw+LuTEdw9Ud4WEtxabLrN+0xOlytIDO0g/P9QWn1l8L6l+tWh7YXr+c22zNi9r+Ziz6C77Yed1TQsRdWKiibHv8ldhPxxy5Ub1EdsbSuc9kVdv1c/LaqmXp+5URb8De/NDBsT03txTY5OjtFvKA+k3mSjVRH1b7ablBcjKThj3TR9b7ZNn5Q7TnyXv0Y5NETwiq1j+CnjNmVVvQtpuFw41T3UlutBfESV+Kp6Cq5V/kKF33pxKH8chuUMFd0DF9Jr7efjOu0p6rcyFU1eO2xZhWjsE0LB7hbayl1kOGdQeVqZCPeqFlTLok7vpLjai9idgu1ZpcaZ/mVG5j6H0ByGMLIaqak9h9tcnaQaXhGxg32OLKQZ7QROYwepiAoBhQ02BFg34sRxF9ntcaPDaxMOwy5ccZuRntItcsLpShz7DS0a54H+w+ID91TR2jcEJaqyp60EIzJ2QgkORZv7W7E/4CO1dgqNKt8uUvyj6EDeUjSFgZLGSlyE9+gB9+/QPSqMYt9OqvFtIfuO2fhZ/rv0J9strFaGRX7DAmz3t4iRTWNpRu1mCo9JNb7rvJy2ndzF5Qdf59qoV+nVIhDZMN241fsAvTD0PMXTcpKyYY7fSG96VLNhgr6ubqExpWkm84Y+dHfaXbRy7ARxR/BeupP99ODF9Tx458OaWzkh/mXT51pFm4Ozd/xczdvO9gdTbxKBqfnxae6nNU/jLPV3Hp/t5l/5de6+7/0/zL9px489a0R0ChLEPZbEkKhDW7wCbUjUii1pSHodQsIoWx0XNkhSDyChLxagswuJNPVwJLi/45C61wmZVXMikXmzZkN3Q+JZboZcizpxZPZLfiDzPshM34NIpL3TAHQwc8iMenv+7UeTNQAmWihxInITUX9zXzcSHOdg5rWQUfqFOBIRf0z+g/J/0lAz8w2mJzmQmX9v1riPKibzziRIIpEhAIZBKttKyHr1zZDGkAGUEFEIwPnmMZ9ARsIEGUVbbSH5SFAYDoesX/VBwgOPQhpkDVKpvUjU3GOQaX0L+HU/EqmudiSiZQtUZl3zaP/r5L87eVqQxS3MSCwY2UjM2wYADxF1ENFtRPTHo1z7H1L74Cm+XxXZnpr6vl2cuu2E+Pphl3I8+qFtdsHp6r4shQ/1e0cLjfBrt3Q/yKUr9qqfit/abso1bJe/6rIHcm9RfbbNyvS8qerqzDo1c8x76p32u22pq3zKk/ZbxAthD+aumaLvzvPok7OPE6tyNyvBEU14e8+ZPL/7VvGKodKY/acb3fY9VJBfCR7+MZ7yX41HfA9jcbcKp3oxCp0hVOXswaKCKTipZoX4Ug3ARWdRP086NZesxgeR0+lS7VUMWp9JfkcHGtLC+No7EVd0L0DhNrcIOAKizesXW1Eh8sQ24Q4P5nxXFovsGgQ7XIq9Oyyiim6EbaB2JV1ERJDsRhrbhEJxIYRgHQaBNNaI4ynC4YiRKlRWYKOUOIlirVGPcyE0qlYaI+1CtPbiaLbdoEw73DGNvAFdjG3fIl7xnqHUDw9TRsQrCjptmNGxip7OOh+xCo3yu5qpo20/XDX9KbuiCxkdY/DtiI1ki5Ugv1VH/i4HUkdGcLjzLFo0u9Ho3dJEG5tWG6X7zlCu6n4BKyvHUnrLNOX9M33GgP0LaUcorgzzZemh9RONW9IfpBeHnKe4mk9Sqk4LsKvtUd3DE/QV9Z9oM30T9M71k4wHbX80mieX6mfpT2mPterxp38Rirt9D8TLAyW8OeBXOxo32I5vOk1tWDPVeCR6XXz06J14ctAl9msC9yvPNWo1T8xVnvmhZwyANW/6cRzphPqRSGknP+8FPd4bOLJNS0GinctCiBNkLzJwJP+3E9KBbzav2YrEsA4rMk922rsgnWhrbO6fITNwCyGpPjNwZAdHsrwNadQtEpPFAFQi2gVpwH+M9xzM7IOMkt82iUq+Q6JN9XkAi4loadIpf4dEl3fgmPyPyP8pQ20alR3mOLYtRDT2KMcEemw6AzLqvR3SWFngKovoPwCZFrbaLXZDKm9vyEHwFpF9NiRPrwGpmBZgKxdSSS0Ft2rJNkjFt1JrFg2hCqmcVqSbC9nyBSQMqQVysSZjWeda8n1DOZKpRSnpx5LkYQYw73E6gGJKjAc9qnz9612fBnOuWVWT79GzjM361JKL6BPvZnv26FeVz8qm6s8evCI+e+OX2sPu2/l6V5q4/dUMpWbQLWpI/0qdUTjXviRzi5I77jP1Vjyg5q06KB513k7Ph1Nx9ncTjJqCbGNCZgWtyqpWlMod9LeGXxlPNzzAz3gjynnLhuNghs6VecfTwd4L+TnP5eKEHcvp68xDdNL649DlPERqdhl46BbatKsCY93v8vHLCtDq7kI0M5MaemuUUdNBq11t5BCnYIC3EEb5t7S1bjA6vNXIDk8yyt3ZTEUb+UB9EdV6WmCjwUqawyOavDaqDNUYnmZFD6sxitg04Y+5KKYGDZW9sAtViQoBlQ0YBBATjJiTHI4YeTWbAUTgigtRHGlQ1tsHcSA7ZESiUaCttyjJbVTL/XkianxHh4NNUOoHsb1UMwZraYaIruQD3bWgfWNQ1q8J5Z0DUJu9BK1RJ/VrGYRzQx/QI3mXYFRWnN0dC1Dlb8bAhkm4xP82Fgw8UcztzsQ3w76ltFgfbmraCLF9Lt/keJifHnARzW0txitnHOLBBzeIDZ31YnxrHz2yYTTflPkX8XzF+araPFvZPzsA7n7MyNDH6N80fqZNbx+mNa05Xftz7DYtZZLQTnT+VbuyPt/YeWoYW/LeUoYeqLK10Qj1u0N/x+n+CXrdup/rpx1aQjcUPGrbP2lwZJZ46k/bL9nes6f/H0JEI4goDOnc9saRRs4LGdWqPZ7l9h7vBRKdE0AC2GnJQST0E0jUmJH0vhgyS7YOciLfd0iguBdA4lq2Qup7DDKCfxaSo2ENMzshJ1i9aFIUJ/+NFlHJE8zsNDN3gEyZ/4yZBwHI/aGSn7nPKvN9w8yjTaKSYcz8ibn9r5DBiEXXfB6kUX8Bx+R/TP7PGGoiGg9JGl/JchzbTCSYx35ILoCk3auFjJ5fgVTwv5n734BMDX2HhGGzPM9HYNa/AYxi5p8jQSU4HVJZWyDpRa2WDotiEJD1aId5TlfS9qvMa+iQoLrfmds183qHkUCKWwuPhTYFEmM7LU5xmPdtDZe3tlmThJIl2ci/AYlMnYZ/QZrw9X0jPXkt+YXjtcVZX6Lv+IXq7Sn3KWs3DKG79/9Nn5nxgvFMKMu48f1y3jz0KqLYFzSl5FxlceYqkTt6uXpL/EGl93c19FDKnTQv5MV5q8cZNUUlxtj0cl6XWSe8o1cqD3fcgOv3zDc+za2lyz8ooJrS0TwmcxDW5a4TG3r3QnQDaGLq6zx1URr2F45EZfYoaum9GPOMX+IO3zza0GajYMaZVJFaQm2ly+n98Fz8PvYS+q1Ngc8dRSjNQzUFuTyucSt8HTqCrmI43BnUmKNieHsNq03goB2630XGHncfnhDZRik+mwKbUCi1HV1BrxG2hSGQJohAmlAgDJ10BSAo0OMOcjpjiifuEAb7jJgWM/IjftrgGKh0FGuKR3MjI2I3Buu79R000vDlNyAUY05t60PHpW6j/bHxtLfXAcRjqSjtKOFTY4voEfel1DEiTgUdzahv20WoHotR/beJ74Ln0dLpLSj2CzrYspGMqpPosuzXcI37VkzNjpAefgndRj/Kb42KyKYJ+HX+i+KqnNv4mgDx69O3U/+mFrGybSOmtA3j2MahuDH7EfH84PNVo+VkpWVmiMLxpygvPoS/af7GmNRZoreuO1+/qfNRY9jYffzzvLsotXG6MrJfp/rSjC3qcdtfFuQ6nRfVvakd15nGebvPVY3NhcozuPKvh+48qeZHHq2NSc9wT9Yx4Ei6XevZTh64kcwvkDxAw590TBmks51MO+pN2m99RgCSgexRSIZByyG/GtLgWcA1JxKMaBMBjCGiKGT9fAERVRDRfCJ6jojWAvgLER2fRHW8mYj+kaIGAGae8M9fzdHFMvzfIyPN31Mhg42+zPxjnOrH5N8oP1lDfbTol4g+NF/vJaKupId2KRE9lHRuGRHtJ6J0IlpGRKMgU12tZn/hVEgv9nPz/BjJEW0AIIhomXmdxyBR25MhafoehkxlMxKAjbuZOQpZGyJIQNmrSKSlh0Mq5mpTEVVIBX8CkhYwA8CVkI6DZZBVSGPrN7fZIBeWGBJDA3TzfSmk02DRFtogKU+t2pqVAk+uxVmoWFuP7RZvcbIn7kh6bfWeWovaFUiwpZ1BRPPxA3L9O++FOjO9d+8p+zDirqzBtdpTIvZt1LYocL3YXbAOu2rStItXjtI2D5preLRVPKp4Di3JWkKZozeK2yL3U8WabXR3yj30XDgdF6waZewq7qtXpuYYWzI7KWvU58o9kTvotO1foitvOU7/IFXs7nMR9XKEeVtWK9Hw3fTZ3pn8lH4PttWlIJzxCyqwddC2zEO0s1ceebb56WDWNszYMJCCtgNoy3CioZzgqfZjVXoL5URPomKng3w527EkdjzN1ReK/ttTRdDerjR6wrQ2pVI5I7xMyd1nV8NKUPG7wmotitV0Oiyc0WKk21J0eJqMQMjDITUiiN2KQQbiisoKG6wTEUGwMFQ4bHFyx51CRwv5tRBzINvQUm2G8Njg1AyREjaUQd171U/dk5TWfrqSHvUo2UGI0Z1b6M2M2aT10Si7u0ME/PXkqi2AfaCB4zqKcCjjK3Rq6RjU3otOaVvCn/aehjNjDmpM+ZBDejn6tqdSVrWLika00oLAr6hqVoj6HHgfO4LdNKZ9AKdWpdOsim/FL2z3G1cpIVo0fLlS3uWl5U1fG1Pbxxjapn50be6TyvODLlCjvpNF8Pgg+ZR5KAmW4tu2LRjSkYLYlotxdv1ndMagxfT4gEuVTzqvtN2stil3XuzDsC336uniRH11RzWHmquUqS0zl5128tbXfuiZSnourWdd4PsJO5K7JWJJ26+CNNY5SdsIRxrznox+QCK9ndz61QsSn2KtrRYgzQOJJWkx70+FdKQfhzTqbZAgtDbIDN4WyHnQl5jHPw+Jc7nFvIYTcg35R1YgORtIRDcT0XaSw4seNLctI6IniGgDgD8Q0WlEtNY0+l8TUR7JIRxvQHJBLIPMAJC5Tr5p1rM/M69bZUbcx+TfLD9JQ/190a+J5h4B4JcAVnBijvTJAOaQHHYOSD7cO1iOq7TkS8ga8m5I9p0dSec3QEa0PeU8SIX+hJkVSKaxDiSGaRAkOcBWJL7LHZBkKTpkrTcFCV7giyANsA5ZrwpBKnI5pOKWQraM7YBMP1tAFSs6sKgJ6yEXg8OQ3rtF2uBHAlUKSIXvRCJisKKJOiTS3AYSKXIVR4LOkulIrXQ4J/1YSFk7ZIngTJITzr6XZvSM+y7ZUd/PM+++zjuM4pW7xTJxpbi1KCqGf+ZEZcNco6p8KOfRbqNf0SxekfcFOyt3487uu1G5bgNu89zPz4cz+OJvR+q7SocYQ9xO3pOpI+u4D8RddLcYtmELTUh/zchb6uKWot+RC1uh5xSxd/hn9HjgGtxR9zye9Rhiys6J6FKrkZ4zmJxDluL9htNxt/4YO7Y6qL5wJoalV6C77Bv6e/hsuin6AuVtsqEpLROZ6eXg8j1o3+8RW9ObkGpM5TJXpqHnb+bdLX2MiLtWz4hU6DlOj8FZe/SGtjzdl9JuuLiXkaF6SLh9IhhyqmGhKYCAIQQ0UiGs1DcUqIZgpxqFW3MoGlrULi2oGt0FIi29G4XhFMMw9upt0Xad2gs15AqjzHDpaqzKaAg26Fw/kDPKAxjZlUt+5Ws6GOqmrOZKcar9czxh/wUdHhWjwvYm7GvbQvGa6TS7cAkeMX5L9eMjorx+GW3uqEL/huNxif9NrBo6BhN9ffD6KXXUq6Ud3zV/i1FN02hC7XbKHBPCTdG7cEqOn3Zlv0e5WgWvqP+Mp7VNATYX0+/ynqZ5A89XAy2nCBoXEAdSX6NenSm03l9Hua1+Sq8+Vwzbc0j9bdFz6leVM8Q1wXvopc52/OnXMSOr8QGjd4dD1BvFDcsOvnjb9z1H/3hAEwxklkHUIY3Loh7PMUzdsAx0ctvTfZBOq/Wsaz1+A7ILgyFT5t3mvt5IROnWuQchx2oCiTYtK8onJMCgzZDGdqR5T6mQYLNUSJ2tR6Jr4++QRnoVZEYvDtld8gGOTM9b38lsSH0cayLB/5K0287Mo5j5URyFMpnlDIXk9fUcJIYhXQTgJAANZtfNEBwba/kfkZ+koUZS9AsAzNzKzA3fdzAzhyHRmM8Q0ckAUpn5zR7HBCBR27+CVITKH6qrElEfyPqvVWcCZHT8EY5sj7oPwG+QoP4sgiQHWQ9p3BqQoAz8O6THLSABajD3fYWEAT8XMs02AFKJU5BYaN40zy0095ebn6lD1r08kPUx696Oh6xbW8xn1v+7CIlI2g+5uFip8eTIIZmFyUrBAwkDnYwUh3mvK83v+nvlnukvvj1j07KFb7huwkX56cp1LyuCvX/A/kyN+9mjRlb+ccamwoWGPqyFH+i8FeM3fMfXex7C86EM/tnyYbyj15CC48EAACAASURBVHHcz6lzc5abPSPfxZ+dt4nsNXV0nfsRbDuQinS6DBFehQH5x1N730/wVMpvMWzLdrTlrMWFn6RjX+FAGpM1FrsLl9Jrnot49t7l4r20IAY3TBWgGj7s1VBfZidXdQDrM+vRt3k8uRQf9qU24ivvNHFpx6eIH1K5IzUfXk+B0PKahd4EZY8joEAdquY7s1Ula7/S1eZWmxwhFaLE5ralqLozqLiiEaFGDOiC2RDC0ITCNuhkCNNQM7HbCBkB8rKmdlFQiwiju0DJSutUssPptiiq1aZYp8q+gbaS3EY1N1CgdDi2KM3RsJLaOkiMc27AFziBt1UGOSOeS5n+OErru6m5bz5O6Eqnes+XCOj5GNxVJMY2bseBit40qa2EF4/aSenxvtTmq0Ko6kRckf4SXZt+PV2lRbGp9EtKM4ZjV+NS5Ow/g67ufhZNY0vwWvfvKHtoQMQiz8EjJvHq+o94Sus0OLZlKVflzxPzBpwvOn2nUmplgLbnLaB+LSHaGdYFWvaJ/ofmCM/2FOWOtHtoz4QhdHL8r/xyfcT44FwN1VnvRyZvfOPm699d+IPPER1JE5qMqRiCI9sHLf2x4+ggLXuPZ9kq9ySvj5YeZkIa02SQZnKtuxcSeA/rukBiDVEhU/WdkJ0eN5jH2ZHIknVC6ng/83M7AZQz84Pm6ypIo70PUn8/IaIaSJ6JFyGN6SvMHAIAZm5Pur93k15blMk+SJzLmeaamDywp6dshxyL+RARTU6qlR+Tf6P8VA31P6JfIvobER3/YyewnIfaAZl2vup7jtFNoMV8SKV40mzTKoBUsGSpgDS4a2AynkE+wDMhU1gE6THfi4RXKyBRoX8160UaZPtEC2SK22+eE4VUwL6QBnM6pPEMA9gDmf5iyJr4Y0gsBNdAKnw6Er2cQSTm7dogFTyEI4FfdvN7saQnuUpvJCISq3XLQqdaBtyKLqx9YSSQsH4kyCHGE9H6H4qqAeA1+0P33OTI3vzgPAftGXinaBYbaFRaL4rnFvGe0o+5fbCBx1qv5ambvuXfeh/FC+FMXLJsCKp6T+AytZMj2fmgivfoKe/VpK2O4Dnb7Xgp6qUpu6ehwVVHEwpm0/rcZVhXOog6NjjoBtdjhC0uaiy+HHmKj6rSfRwe0IF92wsx1/U6jVvixMG8ARieNRrR3kvEu+FzcUf4BYhqOzVnj8CA9Aqy91ohNjUMwwDnKh62M4NCokk0uKK0wTsSc7qXGY7DquF3Cl1zOvUmT4bRP1RrwE9GxKYYmk3R2xzpelm8SVeCQo8rzLoAx4UCYRjQBUAQUFnAYwS4UWTqgVTWFcOhp2gOowDNxmGUGW1ZQYN1F6eF0/TBXK1/o44zDvaP614tB3khFZWd28SirImir8cgb8dq3uWvAQ5OxszMZfQcLkb1+CgVtTWhum09jL2zcGHaO7jF9XsxPC/MXt/raIqnYWRXkUircaHf8DrcE7uRMgaHkNH8HIVFJQlfHTq3zMXt4l6sHD4eze2nYtuJUeQefhyKbSY21i+k8S0ncOqOFHFF0ctiXv8LhK/1NFFY0S2+K18kBtYdEgfimaKlcb0Y0zybApsGiL84rufAlAIcT8/givocvdewrodHbluz54eeH5PXwMA/038KyKg3OWK2jHAMR3JdW1iSF81n3ZqMZ5WAmpOOLYPUqfcgDewWJMCePkh8h2WUNchsVhCJrNQBc/9GJEpWdgBzkWjt+hByrXgM0sFfDMnz/x0ksrsPZJAwDzIQGAvpnN/DzAPM72Jxj7+9Zz06eTb3XyFnFNjNv/kgZB09G98jzLwbkoxlO4D7iOhP33fsMfnvk5+koe4R/foAvPtjqGJTngGwnpn/CXxCRAPoyHnKDQBeN1PfK5B4OHt63G2QJAK3Q7ZbvQipIAzpWX8BiZK06mOnAPgryRGaFt/wbiTScvdCGtgW87ot5nEapDHvC7kAtEPWxR9Dwhv/GtIodiJB6uDFkXXmEebfkPy/VSDT+NGk9zDv6SkkIucIjgTmZCPB1KQmnWdFLpZxt0hZ2Py+fo8jwWv/LHd1xe99ma/bOvzm+u7oRzwjdyYOZDDa+36I/f2yMK/pCpy0fQld6n0KL4cy6dJvBqGq71QUKfVw5Panrn4f8t/z5qB+XToW8B/xJ7eHLv2qL/YUltHYjAp8660iddgBWlh7Al6M/pmfFikY0jCLAthoFORWCtegz/Bc+Dd0T8c8ep2ccNNZlIL9Ypengw6VeMi2K8w7s2ppzO5+FKV9qPPotDcvn4sO12OFOyxstumi1JXBwewqY0t4GCbwWlG+16YElU6l3akre1x9xaTINngaFQ6rUSNsI/jsWSiPN8IWJGgyoiZN2EiwAUOAzIgaHiOAJpGNkJfZzk52xxWjJF7P6+2DjNZiHW4tlbKiqhgS3KV86RmniHxNSQ+0UFuwDrGGgVxQ3o7izjLsLdghdKMQ/YLZNLZtE7aUDcWcbgc1O7/gEJfSoO4sUXIwABpqo3DnJF4wu0spa/Xxet8K0adhGv/C/zrtHjGQHK0T8M7cMA3a+wH2RhjH+fOodfNEXJvxhHi+93k0vakPXj0/ioG7niDdPhU7GhZTZdNJnL0LdEnxGzSv7/mobzsd/fv56evBy6iidiua0Zd2N3yF6e2zcGjdFPE4roZrsorzs+9769zr67/+oUfHjKStITTupGfZ+u3teUrS85rsQFrHnQSZhrYibovLvgBSD4GEPp0FaVRHINGWaYlFWmSDxKp4kdDdvpD6PwnS0LkgWy7tkO2WNkhU+FAAf4B05GdB1rCfNfdfAxlQWHMALjfvywKsgpkXAPgYwJ+I6C0iWgW5fpab9/wGSX7vCZB6e735nXwIibOZDMn2OI2IrDR9nEwaUSIqBBBi5jcgMTuVOCb/dvlJGmogEf0y852QiMmzfuwcJFqZjiYeAK8S0U4AL5nv7zL33Q0ZXW9AQsnmQaaXp0AqRH9II3wnJK+3AVk/+hOAs83raJDtEnFIhbJGVtYhgfZ+EHLRSEeC/5eQiFgZMsXuhVTmLUj8n2ZBGvmdSABdFBy5WFnj+wgyI2B9L+6kz4glfU9XI0Fm0gSZSUgWayFK7qHUkt73bPuyMfN3AOYR0dn4ARlUvau1O/zuNScWntO9ytsAZfD7vLZ0CN6sO4/m7lhEF3ifxfxQJl22ZABv73ci52APMvMq6VDZp1hdOgwbtg/GO5HbcUueQte9m0E7+s+hUls37UvTUFC52HgkdCNdcuAj8WZuO1/xaTYdyC8R47InYHPWd2JxznSRvaWBuzM30XlfeLkh3SYqciYY1PsbvBM+n24PvYjGege15JyICm9vdOZvwCL9RLo68h6lVdvR6s3mXE+pcBXuUprqs8Qhr48zYkOMdFWw393Ie7i3GK7XqFnNQo2KsC2oGsJnz6YSvRn2gCCNdNIFSCMFAgYZBCIIsjHBYwTRqGRTyGuQ3XCQWyOlJFKnbHQMsmnZus0TjYlopJOoI4NtuWyMCKQYcW01DoXbhae1Qky0r8Yr6hnYP0LjvO4g1XfuQnD/BFQWb8OC+NlYPzkmitsaeXvbGnLUTuNfqi+KhzIv4SviUTrs+ZwVMVro7Ye5ffsscWXqs3Rf3i+Nm9pZvDbjAJW3hXiVbzmmdY5VlKocnlO2kK9Kvwl3NCn08MUBDK16QQSVcVTb+C0GN8xGye4ALij9Oz3f5zzUtp+BkeV+fFK5lobtXYYuZTRtrPsAp/qn8q41p9E93Xd+cfgP01/8oWcm6fnrKRaHgIWZsCJHq13RYg9LXh8svaqA1LVkJjFLMpDAcAhI3bbGSVrX8kKCrxRzfwSynCUgo29r9rQBiYVRIOvLd0PiXaw20c2QQcOHkOuDD1KHlwIoZebfQRrzbsjgoAQJxsB/CDMvhlyH5kKuczWQAcE2ABdDOu1PQa5/JeZpB8yfFZBReYtZUgQkkG0bEb0J6UisMzORd0KW/o7Jv1l+kob6KNHvCCQQlv9PwswbmXkCMw+GNLwbmbnV3LeCmfubIAtiZgczF0D2Pm6DNGIXQKaWmiBbtTRIJrIOyLrPzZALxQuQdHtWZDoXkiLQB6lg1oP9OKRixCAXmWok5kk/C6lYBiQS1TKGr0GmyYYg0XrVAUk5CiQAbjrk4mSxDYkevw9DglWsdJ8DcmHohSP5i63xl0d8leb3YH2+mnSMAiCLiBqQxG70Q3L9ux/uWeY5cFvusPejn+adSJ8eOIku2P0JnZ72Er0azKRfft2Xtg04lTKMraI0f6LYUbCYDvZNo8/3zxJ/8T1FLxR04cq37MaOwb+DU1tL3twKwoBP8KjjBi7ecIDGeBcoI5fYaV+fXxrZolGpTu2Gd+hWY9nBieJRPMo7m1KUztyLjWylQ2zzNHBtcaYidkaM1oxqMXN9DjrVWhjebGEv3U+N+zIp4q2h4XtzEeaD1JASQ3V6H2NQ217eoUDEncPVImeOULP2oLk9W4+6fHpGKNtQKcpBNay2Ktm2Yr1FdQRJ1YUudALiwkYq65QAkxG59YBSL7JFKI1Vh67a1LimOMKshD0uLtWErsRq9KaIz4i1DKSi3BZFD5cr+4rbYEOBURJJ4ZGdVbQ5r4KmxUAUWkT10Tj6+vvT6cGF9FnB8TgvbIgOsQhR6kf9uj2w78tASUWreDP8c6qaEqO++z+gmlCXMaF7oHDvdhlDBu+jq4zbxdluP9enfMSpNEGsa/wUw5tn8KjDNdxvRD2dI+4Xj3V0i0fP8fGw6gXUToPQ3ryZyw+fzP33N/GZZZ9gXq/zeG/7Gcakwk7jnfHbeMSujznimEHf1r0lTvZXrqzacuI9P/a8mClv+1F2peNI42whv6dAoqoFjhzOkSwCCeAXkIi6LX3abb6PIMGpb3VZKJAkJAvM/SoS9L9BSJT2RvOcRyDLZ1FI3bwQUteXQZbUPJC4kzMho/rDkFH7BQAyiGiTedxaZq6AzF6tZ+ZWIsoD8JWJxt4KuV4+Z95vsXkPrZAZwK2QkXAlM/eGdC5KzWMHQWYYPEl91J+b91wBGWhMNMFlo62+7GPy75WfpKFGUvRLkjlnMBLR7/+LfEZEdeaPRWQ/Oam9a8v3RH+/hCTLtyJTP+RDbbERFRBRHWSEfSKkclwNWfc5DlKZLYR1mnnOGeb26yE9ZR3SIx8EuQBp5t+6HonWqH/cs7nN6n/WIY2mar5uM699EAl0qVWfa0za1huyJn7IfB/D0Q1yMtWo1R4WM6+TjkREYQH9rDGABTB7MYnoHiL6QV7w395z3fqFmSc+uGL3GOOy/QvEjLQ3xOvBTOVXX/VWtg48U6Rqa8WAwlliXc4SERnUTa82/0xcfmCBqM/ZjEmLbGgsvZZj0cVGZeHJ2JH3jbK6aKTStCnVeM52r/F+yKvkRc+gsL7S6JM7URh9v6Cn6BrjhP3fineyA8aZq4rJZ2+gftlj4ejzDclo+hWs73aRP2sulzpdVJO6h7/wzMJs3wosVxToKbOo1JWOVu9erBFjlXOjS0TmPpW7XHbd7cpmW0aj6m9PURtcAbKjF6fbUgzD7dPaYxlGDtrIHSKhQxO6YKGRQoKtGrUiVBYiVQ9So5Kl2h2GYo/5EdC6jXgwV/ekhY2isJvjXKO0xsOqN1hIQ2k7f2KbbBwaqCMzDNEdaKBgw0AUlbUiHqig1cP9SDPKSfG3I3hgAPXq04CV4dlYOi1Oxa0Nxpb21UpWw2Tjcu1F8XnpVP2yVof4ePwBzo0W0qbmr5Sihun6pd3zqamyVHzXdZaxY1oMvfY9rcTVSdTaspXte0/lqwLPEo3ziF/E/kx3xjroxRMOGBX7VnKdnsNG6wEjp/YUY+ThPXxq7y+NeeXncXXHXD4hp9N4ZfoefWTVm8y2WRu+PvzSDXfdddcP8ngfBTyW/MwqSDiH3ZDGBZBG0EKPtyNhdJPFap8Cjuy1Jkin3Cr/vIIEkNTCeRiQBvBOSP0VkLo8BzKLdQdkZs4DGQ3fBMnTXQkZ2V6RdB+lkBHtYEhdXwIZqTsgO0GOgwwyrPupR6Kl7CkAy02UdyWkox+CBKT9DTKY2A/pIFgp+eOJaBjkevIJgBshnf7nALxrGuN3IQFvvzXLhJNx9LGgx+TfKD9JQ50c/ZqsOWda0a+5fxkzn3qU8/5pu8nGk8fMxebPOeZxaUmk9CPM2k7P6/mZ+Qpm7gPZojCWmQeYrQlWS9QISDT2IMiUWC/IKLcKUpH/AunVd0MqjkWaYJEgpEAuJPcjEaE2Qo6sqzJvxVrAyiCj6c+QqAkLSGW0WsCEeZyFxrTqc7lIpNhrzdfDzHOSSR4sscBibT22Wf3ZQKLVJd88NxlVWw7pfdsB/I5+hGZ0/vQ7vplz6KvHxqT/nd4KZNp+82WZ2Dr4POGKLRcjCk9TlmcsFSnD9oonuq5Rp1d9qxyX/r7oqHYraTgPHbTemFYwR1/iXQd1cJ34tO4k5cnAE3RHlt24fHEBDmZnKeOyJhqr0tbz3uJ8pX2rw/i16yVRsMEhDvQ6n8scqrLes8/YV5CrGDuiOnm3KKd+m8K+lCAVpVVQWvlqrPdV0oViIQZsVqnFm4rC1L7kKdoqDjSVcKFjFw/caxNBpU3pdDAaPLlarr+V99tYYbVMTVdTiVKa4Q+6Dc0WNDwhlQ3EFY1Y0YRKgg3SBYggoBqC3EZQidsdlKmRLnSf7o93G1p3HtLTu5WUSIatMbNb2JBt5MScxpDQDlrpHqkOUOKU4l+P/cHDlNI6lI5XltPf7HMhyqPIa1lDO/3VyPZV4jz9XeWV9NON82NRJWh8jriooNJuFcGaAcqI3ruMW4w/KL2LglpG06tKRBmB9M4AN2ybpf7e/RTNL5mrX9rkEU+eG1Qr9nyMw5pb6+234fDm08VduF2tH9NH/Dl0Ay50d+DzEZuMfg2H9d0RjdM6uti59xRjUsNGntVnufF82XlGVedcfU56u/HyrIPbp6154Orr313Yk1jnCOlhpJOf657bAOlEWutACIl1LgMJut3k462ODSt1biDxbBciMVnqQiSG62jmcUHINqhayNQ1II3dm5D68gQSxm2X+VNporTfw5Eg1v0AgiwHDVmcCQPNzwkzs8WEaMkSAANJMixOB/CsyQeRjQQe5SAzr4EMFBoBnAMZeCiQEfLgHt9hN47MqgESYf4YyXnV6cz8vSxxx+TfIz9JQ/0TFVdS9P1hj32NkK1XayFR4pmQnvBYZj4LiRSWE4l68kSWNIExSG/8Rkhl3ohEj6WVuv4GUoEstKlV02pGYiBHcoShQvZFImmbtSithjSiPaULRy58VurQAtnpkMqenHa0nIWeQz4Amer3QpYEZkOCW67AD8jT99+3cB5nPXzlFyXYXPEzxRb5isYXnSO+9H6LgpEb6N7wXWLQpu10recpdUF3hjp95yj1UIZNGZ0xFN+69+m9Rn6lPxT5I2bUrFAPZVXRBR8JbdfAyziTDttqvXFRNHS59kbXxeqd/pfoYa/LOK52hOo3NumFWSOUtL5L+e3IBeKPodfxqZFChvs0eNCk7Erx8YGcAuHYH8Tm9FaqqCvhqLGXml0atWc6mRpjtCU1QKnaEMOJADfb/EqNo78yMbqNuUPVg64cpNvTbYq7TQmGUjisRgwbexkcYY1YxMlGCgyY7VmkMgloCgk7GxmaMKC3cFe8W3B3nlLgaBLb0M9oLDI0l+GllKiuqp0O4cg3jGHdHrS6dgpN5KFXNA3DunbiUGEJndxhpwbPejZEP1EeSiFnvZPTB8aUg4GJxsIZmlrcWm9sbF+llLWO1S8Mvq3sGTSAB7f1wsunh9TeDdu1jZ3bxJTACMW5x62N6F+NS8Xttj+F/PTRmBqtpNPg1a2rxKzAUNvhTZPp5pT7efXQsfqKrnPj5b0D2u6sL43ibhdv8R9Ab7+KeM0pOMm3lCf1Xac/X3KuvrXzzN0vqXVXDareFfy+Z8IkMzoRMpL9sfXKQGJSlWVok0swPSlwLbGIUJJBZ1bUGk+6ltfcboPUsQBklq3cjEyTZROkDlvsZg7ILNZmSCNqTaYTkMxkL0DqpcWtvx7ArUisJ9aQHgDoZabBb4TU50cgnZCtkJm95DS+9d3+DTJD+CRki2kQ0uHvaZTnQ5KsnGeBycy2sF9CZtJWkRz+cUz+g3LMUP/rEk6Kvucm72DmuyDZfDRmngNZd3qYmdebhxwGcCdLjt4MJFLRgFTWJUikzvpBLkpNSJCwLEEiGrZDgkMYsm3jL+a1JkFG6NYcXWsAQCvkQmNF2GEkRvwBicXpaO1UbUigt1UcyW1sbUt2EKx2LUBG8JaRt9KFzx7lM46QhTdVfbh56G/uVcKf61OKLqBPU1cavUd9w7fpD3Lumlp+3nEXbndk0m8WFyo7+xyvFildtrY0l8iq+Nx4yH5LPG19E1+b8ozYXe+xU8qFiMSWaBW500VH0TLlpZTLjfyth9ib9p16xiJF21t+ghjkKRHr3Lv0mrwSVdsRjxd41qinLlX0xowsZUjGWCNasF58yqfhl6GPsSXiJH/GTCpxpqMu5SBWOSfRyYFV2B23I+IZoRQ5cyiWVmvU6ANorLZTTW8SFFbjhmJzGw53h4iE7GrQFiWVvYZNCI6TBo1UobBOOoGIhRDMQtMcUOyG4Y0rYPaJgB5VU3WvKNUO6xtsA7m9yFC8oYDwReqNsK+vUZDrE/tiFWLbIIPT4lkUD/qoq34gFZe08JbYeKwcxyKvO8a7OzeSdmg8n2lfQI+nnI+zOMjx+ELW1REip1s3mqvH2GbmLdWvtf1e/bXWjUPepYZHnaTsbP4GWfXHa5cG5ovgqFz16dBvuLQsqOnht8hjm2H7tnGBOq1rstB3FhoX5byjvVoyRy9sG2rsmRJjCsxHljFMrGpdJUYFcql9x2ni7I6PaFL/9Xufrfz5lbirq/tHHom3AdyDo7ONHe1cFdKhPFq/tI4EWYklyd0JFr6jFYmI1G1eLzndbWX30iBTzzmQnAWV5nEjIfXSOm4NpPF3mb/fgoz05yMB+tQhM10uInKb1zAgsStdkGly635iZup8KYASZp4MWSN/jpl/bd7740ji52bmPZDDgqohS3V9YLahcRInODO/D7mOfG6ByYioDzNvZ+aHIB2IY4b6PyzHDPV/TTQkvsOenmnPKCE5tUcAviSiavO8eyE93e2QLVi9IZXBqu2OgDSkeZCtF9Y1JkGmr3Mha0xPm9tjkOhOggSl1CHBK5wBaeyXIcFYZo3xazXvwVrIsnFkpNwzOrHScE1IAG+S22QMJHq638WRbWTfK799cc6Hs4ouvuUT95rQoNGfaX+kRzT76jbtY9tN2i9zMviOt1KMzUN/JZyxVUpJ3nhbXeFSx/KccUrjNq/xDu6K3epNw3kry2x1GQ51XNYkfalnS1zv22Xbua+PeAYPx9/RU9U0Y7aIxVdq3ow+tuz+S413Ihco1wbeEfOdKew1pgrWtnOLxyB3WS0aarMwxrFCjF8vuM3jFGWpA8lVuA1VXYNxBn9LJXsV0eFO4TxXqXBkHRC+jkyjSK01iptIiSphEbaREXeSYYQh/KqmCHjJTgrHoZNGihDMwqxRk85x6HGHYXPoSNNspKFNgUhDqm7Xi+N1tMXeX5RSTDjCu7kp4iNbVy8xgrbQx7bJHC6NU2bHLuwN7IGjdQjNoG/Ey45TMcIZRlrbZ8KnqcawSIk6oO2grg1yq8I/RF8wU7OV+OrjG9tWqxUdx+kndn6F8PAstSowK758ui76737V1oZCrVe3A7XbZtmvcTyKL3tPiQ1r7cVvzDXUih1PqoZjJu1pXhbv2zQ1NrRhvza8fw1f475GXN3oVF85h22l+x5VU20n2r5u+tg2Ldhbbd16ds0F3e9e3XDW2O+NpIF/UGI2QGaneoqBf3YuLV3MxNHXNgf+ebSlFTlb6W8FUp8sfdYhHU3LoXUiMfzGMt5ByPKWCwl0udWN8RdIvSXIFHoOZG90X0icCiCd896QaegKSGPqhHRsp5qfscKMoq1uE0AadqvF7A+QLVXbIbNyPVPaYOatkBF9NaSzsOoo3xEgHYDBSWCya0y60G3md7Toe847Jv8mOWao/2tSCwnwAP619jFLDAAnM/NAyAj3NUggyVzI1rDkofVRJMBahyHBaMPNffshASXt5ud3IwH4us4850xI1GeG+d6qt+VBGmQLwapBLmQ5OHKEX3JkkrzAWYsWIMFjAST6SK39inmMYv5dP7gwJ0vfh09cPHDkp9fdrd7bEV8diX2GP0avLPTE7pgvotuG3qxpoQ+1iYXn8HLvKkUZ0GL/tOlk+3Xtb4hn86P6te8o0aqBl3AG19pbvIooHfJF/HHtep5+cJXjkxw//+pTh1ZbMMAxMn2Esc6znXfl9FJjVfHoyJSltmnfCv1Q4XFKRdoQ3pe6SyxyzeZBDbvFJxm60autv4jp1UZrCpOa207+eicF3I0YvlflMPlE2GkznOmtCLY7RLOrm/M7PawZHSKo6MJny2ZnOMwdqqEQeclBKnQlynHYScCAQUSAQnEjDkNzsCoNtdKeqpMCt+HRVBTGmkQ41S36RRQD8WoEDFUUaOk8NLKdt3oH0ZSQBoquRYA91DeWTYP91egqzRITO1Np7QAfe2iA0u2v1Zv3TVBmeZdo96iXqLOVoEGhTwXbRivu7oBeV328/XzP2/pjqRfy7W1hx4KJDXpBwKav9n1tm9p9nOLYlxI/rtcO7dfqDeqjvm7Ho2f5xeA9n+vNRk7M0+XXQrtPxK+C85TUUYbtDPzZ8XxDt+PuS9k5bPv9zhTX2a6vGj9ad2rsuN+dccb6HwQkmehuN2Sk2BPoaKWMKem99dtyiHUc2VLYs8ZtbUt+Xh9Muk4LEnS8PVHmnUhkuOKQDm0pEpmjKyFpRDuRaH/SALwOmSULQ2bFrMleAcjatTU5r8vcd6Z5vBfAXDOKlPPcbAAAIABJREFUboeMjAHpnO8DAGZuZuYzmHmomfX7jplrTZrPfwgz/8LscJlhYn/mJ21fYL5uNxHdI5j5XWb+HTMPMfFCF7DJGHlM/nNyzFD/1yS5//poC8G/Igakop8G6eFmQi4w7UjQiloLxbuQi4cVvWaZx2VB1qbehkSHpkH2OwIJIocC832e+XsQZARgAdBUyGjDhSMBKz0XSUuscyxJhVxYe9aqhblvIIAUIuokomu/55pHyBmnb1ztq3L/YZ72iO/Jglj8go9EvKH86lgg9kVkRsHZkc9TNsb6VS7RH4zdjiE7tjmGpS52pm9xKO35l2nRyKLYyLzZYn/2aucX6TMovjkavcXxHLXUuRydeRfFEV1lsDfXXth/Wfzt8EXKlYEPxF/TU7Q+rcPs4fgGzZlaaMvvtVZf0zlWvc54z2j1OdTW3Blc5PAq++x1WOcajfK2g7QqlcllDCEymtBsD4mDKaXs6gjQfpemKChnFUH4lYjwqdko1pqNJlVlUKpiVxRmJcoxOFhhnUzCE6FxjHTNBbtDE7ruptY0wMYp7NaEiIfcwp6mGSVhFzWldwmbyOfsmJ1S/AbZ85j6BNJoe3k3pVA52UIB7qgfQKWFjfy+dgLtGq5TYeN63tW9mwYGB9GMwFJq75dPZZ0lxpsnaPbi1vrYpo416qjuETSsdXfcNUw4Ho1cwRnl4Vhm42uq6pjpONi6Lp5SPyX+i+B8G4/xOq+N3ix+oXRqq/tujRQEHPr6jg3KlFC5rWbT6Y57jVud0fE59jmxB+2vtLSqt18SVwbvePhDxfuz64sfnBz7of+7CRxLLqeEeh6S9FpDAoVsjYEFpHOYkXSc5WTGkMgYNUM6ulY7o/VcEqRexZBwOC2xMlAwf0cg9aUs6dxN5uu4+WMg0Qq53rxGFhIsan8w0do1SPD7fwepu3mQma6FZrRcCIkk/28T+ufRvsfkJybHDPW/KNxjtqu5Lbn/+gZmnmpuv4uZH0k67oj3kPXuWvP1KMiF4FlIpp83INum3JDKfxmkEQdkOnsopJetQy5ESyEj1esgo+3BkAbbYmf7ColIG0gsaqnmthWQi1QQckFJMz/b6s22opVd+GejnVzr24REOjC5zcaKoq3PTwNwDhGNJqJakya2DN8jh/8wfaeSWvWbrM3O+nR9tmhxtFBl+lDe6G7Seg37PPpn9c6wbW1r7Hn7ffy4mmGbWdXf1eTRbGOyJsaXuLZHciu2i8WtJ7puCb2GO3NTIhctzVQbvap9TPbU2AbPFrE1a6AtuiMePcH5uWPEWoVrS2dzmTND2eQ8oO3PKlS1PXFNuHers9aS3u4ipbd3CKt5VbRam0jnxJeiqdtB/vRKFDiz0GJrxi7bQDE6ugs7VTsZjjKRbvMYnUoAPjVXLdObKKAL6KqXbGQjKDGOwQ4BJp1AAoBmxGDEnbDb46KJM+D3MtvYKeJaUEQCWexJi5Bfyxd7SwCXkU7hSCv5W3shL6cdK/VRtGMwU6a/nfd07xCKr4Jn8ZfivZQZfFY4RHF9BZNtqJIVgt60f7hteP4O7U5c7pjsCsYdXR8L2Mer8PuiDTXH239j+xt9WTgpcp7Pqf71zLiz/4ElsYOxWGxEME/du22m6wbbQ7RpQGWk3T8xcmBsnLMaXrK5HSc7lzT8PeXk0BjHvk3HK3+y3SHqR/c1roncqj0Z8D0xZe3qe3773PQfa8FKx5HRshP/THCSHNEls5Ml89lrSBj45M8kJNLdBUikpVuQ0I16JDJMliNg8XcDCcCXRVxk4UKs7NE6SFyJ1eFhQBrzgZCsfYBM2282r/2AmVbOM/+2LyAdbhekvnSbP9Mgs2v34pj8n5Jjhvp/Rv6BIIeMkv+/9r48TI6qav89VdV7T/csySSTTPY9ISEkgZBAJIRFdtkFUUTcEFHADRV+fuFT3D/EHQURRQQBARFQkCXBEEIWyL5O9pnJTGaf3ruW+/vj3EvVNDPJxIUMWu/z9NPVtXfVvffcs73nw0IIG5zScSy4s28Dd9qfgAU0wKlZzeBcSh08EHwELHQdwXy/BM7bVAEwZ8DVlAGeBCifmyHPF0FPrUUDm8sBV5uYgrdry94B9Fi4NKredhWDm7qlBPlssPVgGICzhRCHJLM540tNTVe84nx857CJa4bqnVFRXhPO174SfKF8oda0OWHf53wv/9mhieyXHwqYGyd/QEuKneFMoixYPekl6/+0W3JD1+/VpsZfjsxarou68R/Nhax1wc540Bg1+ZX8w/krjWu6nzZ+UBXNz99eG05juzWuYrYWHLZGe0Jc6lyQWmo8mAxbVflj9aK1we6K6FplzS7R0lROJxuradI2QmcsqQ2PjIZRuZu22FNprr2JQm26SMVHU7lRpiHSKg5gmBhhH9QCGU0UgwkEtYAm9CKKCJImBNejFjYsYcExQxQOFqkJlVoqARG0NK2r2IZiqtqpinXSajERzbUOEtlOHMjtJ6t9HM3U1tCTxgKMiuRFsmO53mqaziSrRp+c2u5Yo2PasNRQ59l5jlGV1ayNHctDFe3HFi8v/CGwc/Q48+T2BB54rxkc3tqQX9uxKjA/Oz1Q1ZgvVE9K6TdYnw9fLbrM3ZUriwkcF1jW9KfIgvTxwtgVy8+tfcP8Wvhj2teaipFvf1BEj91wVxDRc+iNpqft+V0nmfmttblrE/e1vj573uem3nrwvkO9YwAgolvhBll6ofgEFPNgwLOtEe4EUqVXAdy2w57j3roM3MmkEtqqvauc5KFgv7GOnqVdO8HZDOp6LXJdFK6vWN1jN1gYq5TFUeCAswC4fvwesJ94FNhfPR1AixBiBFxBbMrzb4cMnBNCjAawh4j+D8yweBsRfZCIVsox5RdEpMvnmSaiOyQJygpJigIiGkNErxGXwXyLWYyIaojoFXmejUS0AD4GBHxBfRQghNA9EeTHCiGeketbhRDzhBDTwYFi3eBglCR45v063EFmP1jgqhSvg0Q0EcyKNE5eygTwIZnz/Ry4PN1ksLB+EezXngUesBrhRoZbcAsS9KUB5dAzgM7LHw70jGo3PdsUxaPiN59ORG8LfCnFlK1bcp/59Sdvnj74tF+vKV8exvjO+FOt58UuPvC3yNbKvfrpL2n23nGfyhVyf87PHfI+rEuujOweMjTStD3p3KN9L/vNeDnNqxsX7TT24cTBZ+U2lK0LvVE+PVDcbOWuDD8RqNlkGHtGXZZPoD2yNdxqxkfs1xrrK+lj+p+c5E7DODD0VGd4MGlsCzTaW+MTNL0hK7bHu3HcrgDlqFkEwxVUVrlftHWW43htCwY3EWVDIZQHB0OPtVCLPUirFQcpnCGYwTgFtYAGvQATgbcoRDVhw3JMYZtRiiMtmqlSpJNCixba0W12CTs9RB+DnfSGPlmE4haVdW+lg/k2qjEH47jiWm1P+UgsTDlaW2SnEzAm62U522ltmGyMGtJg/9J5X4Bqi9aw+j+HOp14YXq+JpSrH+IMH9WKxc7HQscks/my9icCWmhBINu1N9e+82T9M+KuyPaJk4rx7smFP50hQlO2/iJihebZ3R07srT/ZOvq3P0B/fho9APFxaHvdbVpd5/VYU7e+WKug0Zlcx27M0ObTqmr2Z7/2IFL5i451Lsloh8Q0V1gbv/SoExFyVkPV2iqtmbB1YiBnkJUBXoB3K7VpFJp695ob5VrrdxXFlxuey8/wSD0DLAcBLZqaXAnwsovngBr5nfK3wWwmVsDM6V9FFwOd4kQQgPHp4wnoplCiJyM3t4CZh47D6y5v0eeKwZmJzsWnJnxfki2MPkfrvLst0Lu9wpccpWnwBOE9eDJifo/HwDwnDzPseBUUB8DAL6gHmBQ9KmCC5O8DI4M3QyXTrQAFpIPgQcSb8T2b8D5lhVgk7kGYBQR3Q8eOIYS0S5wvuY8sLaufNfj4abA3ABXUO/s41ZLA0q+IL/VQKn8gw5cH7tX6G8BD8q/BXAtEW1EPzDtu+f97Jhjn7/hO+ZXWmvX1gVviN4beS6bKDum8dhIa7jTmFM5v/hSZGtm/Iwl5i/z14XeU78itryijT7yZ8punfhBkRANsX3RAo2evDT7cOHK4OWdzwd/PCiUO29lItAZ6tZnVi3INyY2RZ4Nn2cO2ntQW5/o0t67WnO6wgVjQvJY267aFliinWYvyq7Wn4uFhaEdQ461B63BAhmJtJ5vM2AH2zGuAaKgZVAWrNQC0XYtk404I+kgwmnSipouglqYSC9qJoKkw+H0LMcWlrBImGGtDN3URJWOGXO0cO4gdVsplNllGGnvxfrAOG1mvkhacTvZeqVTY8WpPJ219aGkJXODxfJjoCeKYWdX9wZdtEyxzxLPBF5InGh+uCMf2jpsfyGiTQ/Vd603c/WzxYfE/aHVQ2fkL2nVg7893TKGtzXmNnStNd6Tnxax9gzKTx6xy/wcXR/9VntH6OEFrYXh7a3Zjd1b6OT8uOj2dWfEbtHv0HdPn1R8KnNpenJ1OrOvfEV+UC5hbUjvXTYmFbr2+k89sKcfr/UmMBFHEm83cytfs+K29273FooBegptL8rRsywl0LP9RtAz5iLs2a9dXrMIzs/uhEt0oq6lioQIsParuMGXgS1akNsvAU8Q4uA+fQyA2dKythgs5G/p5f4hr6vSNW0Af5TLp4EtVKvkeU6Dy0VeBPC0XF4Dlz9hKoD5gutLxz3/dRWAjxDRYgDThRCHS53z8Q7BF9QDD97iIXPBg4/ya10Knt3HwGQH9WAfdBPYNH0ieGB5ESzULbDZ/ENwo9PHgAVnCDwgeU2Fqub0V8GCHHCDZICeg2RphSJF+FCarqai14GeqTAB8IAWk/9vqkwFOSzOeu/mZfbfM5f/0vjesk8OrjK/9FgImyZeEi5z6uKUGBwLj1pG94U+nqU13elvh35Mfysm4hXm/EDGej07t/qcwraydbFViVkBc1Mx8+ngQ4a1LxRuqr0kR+Z6ozOqBUaMW5Vflpkf+YT1lPV4JEZBOl43i+utbDgYHDJsi7mrY2TgMlpqOS2G3l452xkUjOn79XZRFx4LvT1P+8JFrbYtoJuii4qGhmisU+RyQaqhNoplQbZmI6hHHOgmTASIhEOOBmjCIktYwrHClESn1qRVadW27RhmC1JWVqt04tpIs56KiagzIa+hPdYmDG24Hi06or11hDGoqkv82T5JaxxrO0MOrtTr883OZGu4MSm1y9LGBENduUnF5+aLcG3zWnNHaqc2pzAuVNWay8cn2ME7rQ9qQ6pz+YrmP4a08MJga9fWTGH/Cc4nzZ/GumYM1f+aPT9rTigWK5ofDoXD58aXNz0RODE1p2jsjaXnD3k9e0/iQuuS1pjx+DmOqNn74x/d/Lsf3zrrh1cdjm2sSkZ3A+wG6S3/WVGBqklkb/nRb51SfpcGdupwqT7VZNFLsWuj5yTSywdQKa9ZAEd2x8BtXBW5UZTCSqjNg+szvwBuUGcE3FcVR/iTcM3i90ktdjSAc4hoFxEtQ8+60CrgFJCxJZLT+wvgSftdYEtZA5gaNC6vs0YGoc0Cl8q8W97/n6Wr4WwAISnkG8C53Z8A8BoRrYCPAQFfUB8FeKMsiegcFVAlZ7JPgQelADhAa5qkAATYj+Z9Z+PA9KPzwbmRWbBGPR/sY1NRqTnwbDkDV5N4Eey7bgJrtSrYS1UA6ovBqbdlgNNRev27eHsajfKjh8Em8ufBGvyzAEBE1xHR1TgE9t5xTtux/7vhU5e9QD/aOvWzbfns47n5Qy+xX42vDmFUd3JN87GxLxZ/L74xJJK+8XEq7BhzZrTasONbIm3WuCmvZP5QvDJ0XucrkXsGBbIfeNlwmpOV0enlswtvBndgV7I2ZNVZuVODS8NTN2hO/bCFdk2wLLg1cKDYloyFrAZhVYfqAjO3kt0ZrzKGR0bb2egBY5M+3Zmc362tjRiOTiMh7GaRNiwKRVJaMRvQhJ5FRQqwyEZQC5OmFzVTGMTBZMQatWOSLgIoE910gKq0GsvWNKtFQIs7ZXZIlBe7gaRuDM1HadNIaGFRTgdzeynXNo5m6m/imcB87ZRiDkZuNVFgIg3OB5zmhsnG2Kp9xR85F4fnBHKFaOeLhhaarQey6VzDrrmRS4xHxbPlCwrXtRYjvzvd1Ia3NWY3dW3U31OYXNayY4q9oHJ5+ieRS8StzbmyOy8V0anbH7HS2piUkerI5vbOF1fn7w8Zx4UTV+K2PU83Hrh20YrNjx/q3cl3bANY6lmlBGZpRPi5Jb+VhlsKFf+g2ldp4KMyXau26PWFK1O4ap8qcMwbGOkt1KFSGtWEMwgWqlRyjNLUIc+fBfPwW+Ag0mZwLMqdRPQ6mE1wP5hytBPMTDhDsp5p4AyTdnneMeCsk1fAFrAvgYXxx8BshXkAeZnSdapcByHEdeDx4KdCiDvk9QtyomABuF6e+4twKVF9HGX8VwtqIhJE9DvPb4OIWojo6cMcdw0R/eSfuLRORE8T0WlgMn1vQNUPpO96AjjQ7CUiGgw2//0SboR2JVijXg6eSX8OPFB0gOlMXwb7tK+R510J7tTeAcgCC+rd4ElBE3ig9DKQHUo4ezWRPovNe9AbN/MwMKnDEAB1RPR9IcTdQojf9uN8uP7Rzb/pCHZ9YlbF3E3LwnXdU2b8LfUdcWthyMZ9oVMizyf0ncFw5+CLC/nc892zBr9X7ElsKHstPlezNhdStwR+g12dkbJ0xVlWsbCsUF42JlY+4k37UbrCnNG6JfZkuZY/bW1ATwW6jUnJWcVUYldoqbGoOLTtQGB53LFn7AkaeTSLwZGReqRyj9jqTNHm2ptRpwV1MzQausjq3XoB3cE4IWs7qUARVSk4DlkU1MIE3STb0aCTI2wNxBq1iYDQRVykRbueQI1laXBadNIq9TI7QJlMuQgnTbHbGWHvqxVUlmm1G3P1WnlhiDXLWq23VAw2T06RsW5M3opghLYvtRnmwcnO2c6fQxuqJucu7rDDz88qOMlC1Fzbviw+MTuxcHxmja1PCcfuL15iaSMKuerGxyKByGnh+o51mUDzrPz7C78Pi5mJxFeKnxbn692p3VUbs0l7JL3e+lL89Py08i3rzgx8Vf/6L+tPnXo1FnftOWwj4IlqDqyFKl+xapdKY1aCECW/kyXtyFtAQ61Xfmivv7r0PLvhxkxk0dPao6piAW4k+Ga4OdAhee/eXHCVgpUpuZ4ygwuwxlrrucYK8GTZAk+wzwOTiXwZPLH+qfz9W3l/28FBaA64wtXvwNr01WBtPAnmD6+R/ysoo8lfAI8XyorQDuCjUtP2Mr4thDt5V8WFfAwA/FcLanCnOobcAulngDvTO4FKMMXfeUKIXv3AgivXPA8O8iiDp6SkEKITbsH5G+GmhwwGC+sp4JmxYjfzaioCrHV3gDu4CvCqAA9Aczz7qmuWmhNV2pU3SEedW333VkhBbfNq1yr/+psAvkFEi4noC0T0WSLaQlwHt0/c+Osbd05IzPp4pnLzA8/FzsjmtojMvfr3O28eXJn/yAuxcP2QieVjItWBNeF9mYlTXsk8UrwiurBtZfwPlchf81cnt69mVnxMdLi+Org7nahtCB1oGmx8QXsk86qIRIqxkxyr+KZtRWKR6uGb828UZ4Uusl5xXgxHCYFjyDbrnK6go1VU1VsdXQl9vrbJLmshSiXG2MlAGdop7bTqgwVlbXTpNlWkhW6TqQe0oK5pJjlCgwEHDoE0x4bpWFoQhog7aThB3am0CPlATmhakkK2oEyqyiiLZ2mVMynQPViIio4tRruZFiPsqsCwbItDQwOhzuKo4uvHIDS4vc7andlpTLZqtQnp3UVtTCi2snhifuN0oY3e90w4TZWZcYUKY0/dCdGF0ZczD4TOcr7Ykk78fmFB1LQ3premttFJhYnJ3VvmBS+OPJZeMnhuemFHGT1wtohP3fzT8kDs/OCbLc+vPrf79Ms/ftrzdzedOvOQqVcliIBZuFT7UvzZ3pKs5Pnt5eEuzWvuDUoIAz0Fu8qNfo9nvTJVewW8Ol5tmyKPUbEXCbjR6Jb8JDz7q3t4CtwPVIGNKHhioIPTKavl/35EXv/jYK32MrDg3gc2uTue41eAGQR1AH+V48TfAKwVQsyWFrirwHWtZ0tt+QBc/7cFVg6mg7XmDwGAEOI3YH/+xWDr1mNEdChXg493CP/tghrgBqnMa1eCZ6gAACI6QaYxvElEy4lokue4YUT0VyLaQUTf9RzzcyJaTUSbiOh2z/qziGirpAEMgoXhhQD2E9F9RLQSHAU6Te6/goimgYXxZHCh+eXgjhoioqvAZjIBFtSTwJ05DA7OGSI/14EHxbM8967J8wwHp6LcBDabaXi771mhNKo7BjeYDeh9UOyLMtQ7AHvx/8DBa7eBB5Vb4XKhHxK1317g3Hjzz+/7I11xzfHN69fvShwInvUK5esmXttZzD6bm1z1nujB5MbyV6Ink72l0PWNwL3WK2YsGdDn6YXi8u5J5XONVPnWsqcD5+cCdd1OIrIjvnA15RqGnawNCZYFtwQO5IzKVDjTGLAv1Jehol4LtA6eUyzTRbDB6DLtmB0y28kere0LDGsipKJDjIpgBXVR2mjWqzU9bxqdhqNF87omUIRDBM2wYDs6M5NpIGIfNQWFgbjIEII6KixNtCTJDiCGjNlpFTODUKvtt9ZokzDFKjrB/HbSjOFicDGCtrYRVFHV7TzhnByKVJiFqtZXw7Y+vFhbLNMONEwJTEjuzP4cF0Qvz6bQEd6SDwVmx7d3rhTxjsnpC4pPRq2pycgLhdNT7ROs4rD9j8aDkTNiOztWZCs7julalHsZxrRQ4lrzC4lvdnToD57S3TBxz7Lbr/z1nddO+9Z7dx3q3RDRRTLlR0jTbRQuEY4SwL0JXO+63oLEgL7bmNcU3tu5veUsVclY7+RR82xLw2UCXO3ZJ+hZvh2ucFeR6haYp2AHXIpSJdDVtf5HLj8Kl9xoE3gsqgRPDjJg69l6cKnNGnDMiQmuG60mO95nlARwUAhhEtGp6Blr4kUKkhqYiDQwd/jL4P6XRO81AHy8w/AFNfuFriCiMDgg6nXPtq0AFgghjgPwNbDGpzATnBYxHVxpRlEF3iqEmCPPdQoRzZDnvgccDDIb3Kk6wCkatwJ4SQhxAjhq+zxiUv4/ALgc3PmiAGpkwQ8BJme4B2zWVqQLP4ebvtIAt5TdWLluKtyqW14ToxLO2+HO/A+F3pjHvOtLq3X1hd6Y3Crh5l1XgK0DEwB8or9R4U2nzmx8/I6bbryrsvxLc+uGt7fGtNjUxHRzeWhHx/gpy3KPmu+Pz21dm3yu3LSueR5dO8ecrZdTLlkXai+MGbc6u7SwMHFxcYl2b0UsM29rNJrRW7VJyTn5g+H90dcC8yy9ISs6Iu3BeZuR74hXh4dHRlmNWquxPTgBWltBNIVzNLkeZkEvahXBISZFO6iRhls1dis1BnRLQxzCydq2BjJ007EdjXRI07djwXJMCsLQ4k6aREinCkvXmsuh6SKqdRVbDTM1mMaJHcZmYwxm5wvBTPCgbWi1wXyxo9jdOjowU1trv2AcT+ems4H26P5CwJgcbcrsMHMHJ4lznT9F66trMyenAtqj79Giw1q2pPdk9orji2OTrfvGm1Mrt6Xu0i6NfO1gV+KRBfni0I7Grrr0LnFiYWz5tk0LE5/Uf2rvHjehbWtmwUMzRqYuPfPFn//x8G8EAE8yX4MrpErbCuDGTvQmnG24ZShL0ZeQ10r2sTzLAGvWqrJVqTZfen4VOFYNV3DlwSZkgPvjTfI/KGGbBgvBL4NpRFV+tZoEKAKhhDzuTM//mAqO0g6AtelWzzYbPO78GG6AWmlKG8CcDHOkeftq8FjWGx4G8EUiehPc134nj3kTwI+k5c7HUcZ/vaAWQqwHm3+vhBthqpAE8KgUEj+A1HYlXhRCdAkh8mD/lZqxXi615jfh1nudDGC3EGKHrClrgjviCeBO9GUZdXkLWECtBXAOWFAfBx4clhDRS2ABnAUX8VDaxFIwicL1YB9WBbisncolbZTfFeid5tMCC8XukvXKf1jqEyyldPTicAJawZsL6x2AVc6qt7jBeADjiOgzh4sfUFh27ea/r5v5lUut3Kt3DiufUeyu2Fy+JHKq42zJd3zP+EX+kWBZWU3X+ETO2VKYVXVaaku4LlYXHxWxdlnd1+tPigOpYKKz6pS8VXjTNMLl8UHDtuSXYhHNzW8I/aUslJu8PxQpoMkZHp0gtGR9YB3NKlRnW0NbImSPOEhBE92UDA42jGgbHcBw1NoH6YBhgChBQmSFTQK6bgpHaNDhCDZ9W2TBopAI6HGR0kRIM6JWgJrLEQjZjtNltukRp8wa5ew1rLKQOT6v0ZZaEiFRjsZsXdDIDCvOsV8PpaqS+VkZXVsynQLJXD67o3tDbJI1whmb3VfQxgQTfzDPsMRQMzuk8S9leniukck0dnU3ztA+ZN9XkZ4wyN5WmN1ZN9URI/Y+kgxGzyrb1La0MCo1rW1Ma9OSiWP3fuSabzz63Y/evL9ftJPSH10AW4tK06m8bSWMt2uFCqrspPdYVQ/aizxcXnyvz9pLLapcQClwAJjyKbfL7xa4vmcBJhRSwWMxsLAGuI3G5T6D5fGKoEQDa9KKKyAIngifLc+VAisEWbgVt94P7n9/kdd4Fhx41g0uO7kMsrCOEGKVEOJEMMPhiTKVcy04khxyn7c4GYQQHxFCTFFsiEKI0UKIVrn8qhBiqhDiOCHENiHEyfKYYwSXt/QxAPBfL6glngLXdH2oZP3XAbwsie3PR8+Zqzf1xAanPowBp0ucJoSYgZ71Xhcoxh+4JrNzwYPF76UfyQRQLwPJGuW2c8Cz6nPBnXc4mIzgNLhcwvPAkZ0rwJ38DXCOJsn7vBA8QJUGuSiNQAMPNoPgzvyB3rVrVa6vP+gP/7nX5+gNBlKMUQ5Y0w6ArQ9DzAPsAAAgAElEQVTTialHDxu89um7Fzmfe+i3Dz0eWXXe6DFv/vSJ4kXmjJbNVasSGVz2Ejp3TLgiaxS3JrKRYHzoyLXpR7QP5Ic0Nia2xNP6+cvR1TB0bmhwIBbZEjiQrhyy12hpqwi+X1uaWa2Hw8XoMXDMOlMEI6FE1f7Cdmdi8AR7M1aHw7ZBwzRhNxU1PWSEYx1OixgUrHVa0GzoGrQygpODRYCuW8JxNNKhylxasBybgjA03YZDIWgdKLM6k0A43251m11U6cTEcKseTnkwEC2W2VtHUags01xoyjcYI50qjCzstzE0GN1kTc1vnSj0mgOvhnOIpccWK8MN9VOMKbGt3Q9o7w19sqM7tnJiKhWzKu11HcvKZxcnaHpruHPQsC7nf52rK/6ntSP2xLx8dkhHY/uefMfqmfmaG9///pe/+PKiD+453HMnIluauVVhjRBcs29fPmXv+z8U1PGKjMR7nA6XXQzgNl6ES7qjNFiA+0kB3Ja74bKaGXKdiqP4OLjt7ZP7ROW5/gbux6pfjZPHz5X/8wKwIA+Bo6qngYNBo/K67wNA0kq2Aiy0Y2AX1QZw9PY8cFGSe+X5ysEKg5oA/VCxjgH4eQlNsY//IPiCmnEfgNuFEBtK1ifhBpdd04/zJMAz9C5J13e2XL8V3JkvkUKfAIwSQrSDO+GXiehCuW9Uatdng9/Pa+DI6FcALAJ39OXgQUlV2doMDoQ7SZ57Plx2omZwUFkI7ONSwtNbrk8NZJrncygcqdZ8uHMdqqqWCvBR5s/aQ+zbKxYvXpy/6KIV9zqvZc7+vP7YD38VS6Rn7hlUlTI6AtMr53euDNTlYjWNyYbWIdEb6MnUvRVl1rT9yWQOjfbk5PGZfcGG2ObQVIMa8tk5+vrY6N1ELdVzcgGRih0wUmZFRSO6UnHjJNqY3w8jXAyPEo59UEsbFsVinWa2ENFGac1WO+kBR0+QEDnNIqHpuglHEGvUGkhzbA0QFBSGZtkBRw8CB0W56EoIimQPaikzTZVOPBQowtSTZGwQY8yGYQ5VdmwNZB0qDrcqIt0dNVZZZdb5o70gPkMUcuHsm6SHpkc7cvXpzMFJ2vnOE4muYYNyNdnK/DPzUD5m71+MvDakc0ghZO3bOafyGvwq0jJqWFc+N76jbrq1evyO39z0uQfvvmHi989d359nLdOuems/Jg6dA90bBFwNWFmieouFUFCat0IL2AStYinUMXmwsOyCK8DVRwWLCTDN7fHy+DHyXoJgjfh4uIx+io2sCBbgyme8D1ITJ6IC3II7j8lrq3s9Djw5+CK4LwwDW8neAFvVTgIrEw4OzzrWA0R0YX+Y/3wMbPiCGoAQol4I8aNeNn0XTJj/JvoxyIg+6r1K83gBwDPSLL4E3HkXgk1f7XDrNVeC/divgwea88CDR4sQ4hzwzPsZuAQlAmx2D4PN4aowgBrgRoH9UO3giYeqZSvAg5iKpO0Gm/xKNW949gfenuf6r4BKESk1ZXppIIPgwDcN/J/2AQARLSGiOegH9t5+dn7R15f+6q4f4pz6EWfdbudX7K2Oja9C1bbw08aFXXpdOnNm4O+JWL0Raa45vdsuvOFEIoPLk9U7zBfozGxFW1t8fcxyFmxCtqusJj4sUmvt01utbCQYsdthztG2G4MOalpXcmxBF/lwt14QkUi3UcwGaBQ120YeWjGYtCEKhkWOpukWsUbtwCZAcywCdNsQGiwraGshQU2ikjJl0KK55qDQosWkE9YymXInXFaklc7kcJVh56OprUHNGOVETZhtLaOiM7T1+WWBGdb5qVx83RgrF7Er7R3dbybGWcPzI7MHstooI/kz6wJjpp7v0PJrnGBwbuWG9lcCY/Jj20enGtorRmde+aD51U88dt22G4/bsHFdf56t1KK96UreKlWAGw19qElZb1kC3oCtt7IeSqDWecczE+wbVrWp1WQPYNrNkLzHHFhgKlYzr9A+yXN9r6k7BtdXrXzOqv60Mo0bYPfT/fK3AzdS/L1gd9vLRPQCuF+2AigTQlSDhfkpYD90LThVayZ4sjBWnq8v1rG3IIPMLkQvtal9vLvwXy2o+6iItURy60JwTdeJ0n9zmyTEhxDifiHEDZ5jzhNCLJHLvdZ7BWBLnu0TwDPy78j1MwGcKoRQqR4EFqZTATwoebp/AVez986klSlxENgn9kuwCd+Gy8b0jPw9SK5rgztgKdNdi9yuhPyhgn1KzeH9MW8fytzp3a6h575Uso/6bQEIE9FssKnx40T0QfQTU7ZusS558quP3fzQA5dvCjZ8onbE5qVLzFOjs9Obyp5KGulLljvpA9XHxQcFYtFtgabummHb7Lr8+OR54jXzqbJYfuyBUKIgmu3a2KRCV7A1tlmfamlteZuMzvDYRhRT8RFGMpBAG6UKFDSDdo5ELbVo0QyhEEraEJZuaY7QdYuEIE3nqG+dhKWBdBEUumZZQdKDjtYoBhkxcsxAoUUjvdwps4OUSg0KDTZa82sw0ZidL5CpNVm6MTLWmt9fKHbV2nOd5WWFQfHC6FzEWjKDkkNa1xbbzWxuojkk2dAw2Zge3tTxVOBk+lhHuupP84Dqjj3tDYX2+inFoX9Yt/bsyzacefZte7597o7+PEvJLrZWvjsv9aa3kpUXh4oi7s0C0+5Z9hbd6K2dKDISdX0Vze0NxAJcs3crXJaxPFxugXq4LpmUXN8M1//8V3kswC6p++Q+BjgNSl2vDUzlS+DI72awr/qg3L4A7NZqAk8Y/peIdsB1LRHc3G0HbBHzmrdXSlfax+S11cT1LuLSu7eATebfk263cTLlcTMRrSeih+HjXYH/akH9DiMiB7TVYG3wV3L9SiHEbrmck59RYG33RslW1g32OQMsWB8iorFyHw3cIZeBtW/F8a2iPNvldhuskZZ5tv8EnA6lauQW0bNNeCkXe4ssBd4+uPYWbKYG0r60KbOP9aXnKPVl3wXWPq4BB9wcMS79xkdfu+Ti5Z+36qz3fkh/4Sd/jsSbhrcPqSw4e4uTyo/vrtMbwy3RioTVaGcu15eae+xAMlc2w7TN7flkqDoeKW/AOppdiKSy0bqwY0/eL8x8MBypCA6yO7S01qZXEmWtwhB0BmMZ0orBhAhqASrCsjXN1hyHSOupUQtDaLDMEBkBC42iMlBt2ZZhtpKmVemOXTRzqarAGOwSdUatMytXiNYNo0JIJERDdmdsqFOZG2/utMXQUHyJfVw+NdTOVze/Wq6HplMh397ZdXBi8HzxRGVhRMJsLEw+sGeS8/fxOx+/LZT40CUzvnv+zxcvXtxx+KcmXwKbuV8Ba3rA26tU9Ta+iH4se9FbTWl1/tLjCG5pSu/+B9ETyjo2BazlCriTDAMs5L0sZQTWuFV5ywvAsSIAW8duhmteV75qgC1canIwRh4zFpxiFYJL+FMDjjFRzyws168B+7KvlAxjm8BpYAD3mQfBE/8ggFoielbeQ1Bw6d07wCbzL0oSpZ3gKPTjZAzNdfDxroAvqN855DwVsz4jhFAm5Az1LNyugyM4vwK3PN6FAM4iotPhCrUfgclQMmAz2dfAg04K7LOeDn6/I8G+LjUA1IAHj8kAPgUeQE6S24PgAUrdm6qnC8+6Ut+g0lq89x9F7yglg1AIle54GCitfz548hEEcDoRFb2a9ZGYxes/vbD94q8/86tnP7nlssbhp17mmDsei4eGpCJVu7WXtDM79MaslgzUJ6dvp3xz9Zw87INlrUYOVVX70zvE+MhMe7u+OhLKjWoRURMpqggNLaQpF27Rq4kylkNaNpBMwykGyihAASqQ6WiarUEQ6eTA0aBpwtJAhmNAI9MMaRHKm82o0IbaNoToBGmVkZTZbhazlTRW7IhY8VBubEGjDaMQLsscyBzMN+mj7EHxTHdVLl6Rd/7oLCg/M5MtdkQPdgf1cfEd3WvKxpm17dXdnUujw63vX2PectET12/90nHrli/79N2LDmf1UM80TUS3EtEm+Q6mwp3E9Wc86Su+oa/1pcK/P8d53VQ63ACyA+B2rCxO3mPXg9n8FPuZ6mc1YG1Y+bg3yHt6A6yVq1xwAdbKVU75C/KjgSfaqv9EwdY0B0zfuUF+Kw39JXneKrDZ3gSwRboVbgGnUKn/9R3wxP8YABXSNWaB3Wh9YT2AB2U/6Y2K1ccAhC+oBxZ0sNA6Gzx7XgbuuPeAy1TeBu7oUbAWvBNsSlSDSBfYLz4O7oBxMjhaXA0mKkXGO3uPwRW4yhcI9PRHq1QTAR5cANacLby9HanB9VBm8SMZsPsSIgQ3Sl0Fw90qCWrK5D6HrYNcioue+p+tNz/4szunfe/c84cOrbtyJ8Y/MrWwe+fzZaGOBZucYldZbbI6NAT79LZUsrw5kkpFQydpmzJrwyEj4AwKOk5Lrjw4WKNwl95ItQXK2Ua34WBQtyiYgbgR1AOa1KgNxyFNBpNBcywiGCLg6JpphYwYMnYzVWK4aempqCjqFKeuYqsWsmL5Uc6egEgGtYxdmd05AqHK9i0Bm8rSQ62yQGvLyNhUbVN2bWBi4ZxUvuL5WVpqcNv2p5qL6dvmWRPfd/FFr312x9mLntzz7XMPlWbnPmQuQ3mT1KBjAL4Bnuipd7VcfvdlGenqY31/ghK9bbC/zGfe/6VS/AC3PrRqLzvhtp9qsEkb4FRH1QdeA8ebqNiNU+R9jwIHkm2Uv98EW7iuA//fH4Kf1SawEA567msPWBjfJH/b4NSqHHjiaYDdWCeCXVdxMJ3oTgCjiehmuIF1Nngi8Gci2gO2BmSI6HPSLP4+SEInIhoNN57lLgBNxMU7fAxw+PRwAwRE9B7wjH+IEGInEX0Y7H+dBRa6AXAk6AJwB30JHAWuzGcHwcEzV4EHgSlwfdQXwOUiVpW2BNzI0ybwQBWS+ynBq3JAlZBX/mlVEUhpzkpDUVDHPww3SvVQ6Ct/VqEvX7XXHO5lkpoA1mZmArieiGaCU+COOKjm8suX7rgc2IFF+Nn03/ws/qO0Nb9etM0eHh0/ebXWPt4MVkTQbKfnaZudJ2w9mYuMNB3rgBkxjk0EIx3UgGkWFex4R9TRBnXDseLhSFQEqUiWKNNsXQhSZS41cmyADLBGHQ6UIVXYRVVarWWF28oorSMa7TJbokkxJj3Ybg475UZ83b6xXWZyRzHRtS2uD1+Uyptd3dn2UebJeGXzqtpjV2/cd/yKH9z1zLYj/d8Knihub7sofV8nye++yHKSnmXvefqCtz15XS4ZSBatEpTej9ei4w1IU8cqYe1lGhwKN27kW2BBqIMnuk/JYwSYqITAaWCVYIuVLb//CvYhJ+Qxebi+epXL/SNwaqW3vwTA0d1RMPfCa/Jefiiveys4WExZkIpgE3YH2N31TMnzmAzO/54Lrn19PhEdB/axTwBzRmwCC/gPgCcFPgYwfEH9DqGvwDUwkYkJnlEvlAQsEEL8RuZlp4UQ3yeiJQAMIYQuzWD/A9Zs9oFnyeXgGXkUPGDUgFNI3gt3IHsQTKLwPXkLKfCAMxSu1pqDS6dYBneAWQIeYAg8QKj6wEBPjdeEO2Bf3s/H0990r/5gqjzfCeD/cC84Zealty7GmsXTMlWu39jw4Q1pfBjPn8ouByxZvDiU1cbMoLQ1bRC6p9Uc1Ed1lU8oF3ZdPKfZRizemW5CDVXY3YFmQ89XpIDOMjKCFLZTsOAQdAgIDQ4EEZGwABjQAGGZQb0M3SKvD7cHW46xtRxUbhfz3XZHtNqZrluFSCaQEIllzvTC3NyGTV3hxn1aYOzWde1L3vjSD35eDwCfXwQwA+WRQ7pjVK6yer9KyHrZwHqzqBwKR2rF87YNr5AuwHWZHKr95OCWc1UavxLc3nZ7ECxgw2CzswCbpPNgbfZUsEA7HSwoTbCmrII/jwdwBVyr1AJw/ekpYC28AawZHwvWrMMAHpD718jla+S2GWCNNwCm1b0TLGSXAbhNCPEUEd0DNoU/AraueTETwBNCiAwRPSDv489gciVTXovAfboaPgY8fEE9MGCCzYcfBfN29wVVPtCBm44RBqeRvQ9skr4IPJPeDR5s3gQLLYC5wb1kJUPluhGedVFwJ1aFAxTOkN/eXFMFbzsK9LFeoVT77g2H0rAPJ9S921vBE5EzAJxBRB8FR+KefJhz9AuLFy8uAFj1tUVYBWzFQwB+et1LJDq3DMtqxbGGURguQMOq0T60Tdfj1aZIOigWglpEM2FpFgUARwhNWnTJsYnIIFtYpm2GUYXWtAjrLWWWYe4ZQi0Ldu9tPRCxW4aK8sZ1B8fsvnjcH3f94Jt3ZoE7gBsUmfsV/9B/8WjOebw9cFC5GHoL5jLQv8j/I4H3On1p4MFe1vXWblTQVjPczAfAnXBG4BKytIA1Y8CdjNbB9RWfBA4Is8ECdDE4KPN4cNDmerDbqhM8ic4B+BOY3vcHYFO4ohDOy32uAQvLe8DFMSaCTehvAPiMEKKZiM4HcLcQ4m8AQES6EOI26Wc+V7GMEdFnwO19IYCdRDRVCPEqcQ3qFrBlbqcsxgEi+gJ8Lu93BXxBPTDggLXPF4noq0KIb/axn5cPWb27anBAmKqkpWbMt4AHuMlwB7qb4AbWWODBazTYpBgCD2JKg47K67TBzUUF+vYh/6tJUPqDw5lRlbag7i8MHmjXA+gkIgdM2bgKTBhRBv6/XWDrxhHzHHNQ1qIGAA0n4iJmyVkEANdxbLAHL770Yw2E4D4xxBhl7keo2O1ogVHmpO+fZ07CebzTIgBoQGmS/wl435HeWq+QmrOanAGukFbkHgo5uIN6J9wIaKB/7/QfRV/vt7SN9NUG1fGD4cZZqL5TCe5TBG4rKjrcAZuoPw/uU3G4bpzdYEGoCIpGgCfIMQB/EUIUiWg+eFK9UZ5nHfh5hsHa7Xqw6XkNWGt/FuwH/xP4uZaDXV4PENHZYIvQX4hom7zOQ0Q0BbKghjRrXw/u2wvlPb8A4E9EtBc8ef9QH8/Rx7sAvqAeIBBCZInoXAB/J6JmIcSvDnuQi+PAwqYCTJAwCZwLOgY8sKjC8/eC05hi4Bq3fwGzJAXAg8YMeT41ILeBI2EVfWoKrDmMQk/NuFTbUlCm+CMR5EeC/ppRS68dg2tGPQesEQ0G/79qcNDOv4PYpQdOW7TTaQTywHx8AgA+6Zo+/l2QtJ4WOJ+3Fj0j8QFXkJW+T6/mVY5/Dw7XTvqamPV2nCqAodZ3gE3apSl+almHW1NdB1u3ysCT2AI4svp1cNt/HixolS98Ifh5fpmIPgKXRW2sXI6C+6YOFtzPldyrAY7e/hZYWHfLa04Ea+M18tjJ4H59sbyPDrA53ABP1A1wxPeD4P56P7iffh9siv8MgBFE9LAQ4h8zvfg4OhBC+J+j/AH7odXyCLBwvQBsWvuCXL8EwBy5PAjAHnUsmOzEBnfcHDjyVPF2p+W6FLjzqyIEBXAOrJDH/i/cwgTKNKcCzhzP8ka53FSyr+X5/W77KFKMr4IDebrAPsVN8lkuAZclvR/ApUe7vRxBu6oCp/qp/1lKlznQPs6/6Nje/mdHH+v/Cjcmw7u+AO43KrNB0Y06YDNy0XPdrFy24PYbx3NN23Pth+S7WQueHD8mt68FcAM4kvyAPGcBHCFeL8/9G7DlLQEOMLsNbM7eDRbSewAMkue/H562Ks8bksvlR7tt+p8j+/jpWe8giOh+Irq0dL3wBJoJIfYLIcYIIZ4SQiwWkmhfCLFQCLFaLrcKyZImcRbYF30n2Hz3BfAsfp9nHyVgHwUXlG8G13nuhjsAqeheL3ajp1l0t1xOgAcloGeJwNLCC97lgQp173eAU2Ji4AlNFKzRDAdwN3iQ/D0RNRJRCxGddzRuthRENJqINhLRECJyPAUxWsHBS32hv+lO/wzeyfevruW1FKrUsDjeXlMd4EjqXeA23gZX4Kp0KsVSpkpdzgZboxR5jyOXM/Ia3eBJbBFu6lYj2GpjATiHiGrksZPA7qg0WOMeBxbG04QQUbAWXCE/BC7SEQKX270KPLGsBfCsEOJwOdFHnD9NRBcQ0Zf7s6/cP05EvyCinUS0RvIYzD3MMZ8loi1E9CARhYjoBcmi9v7+XreP814j+8HpnnUXynVvG4MHOnxB/S4BMbQ+fit2qMXgVK2x4Epgt5ScZiWAz4H90hVgbfFy8MD2WXAazVK5r/KHT/ccT/JYATdtS5kYvfuo394KY+8WKJP+BLgBe+PBA3QE7CaoAT+/C4hoOzHPtUVEKSJ6hohWSOHZQkRdcuDqOtyg1RvkuTcq4dvbByxopoEFhHr2Xn8rwO+s1Dz8TvT/f4XLoz/BasU+rqVSw/oq6BECB1WqZQJbU1Lg9z0CbiS3Dvb9fgpu3fRlkK4AwZz++8FtRIDbjwN+F6rm9R6w0AaATUKIerhV8A4AuBTA+4hojTy3BvZx5+R9LQS7aY4FT7Q1uEGmXpQ+i3PB0euzAKwi5gE/JKSycCSlLu8FW+UmCCFmg1PEDlfl7noAZwghrgK78CCYFOpQpC39xQb0jK68Evws33XwBfW/CUR0NTGf7jqZIqHwHiJaTkS7vDM7IvoiEa2Sx9wu140mom1E9Fvw7HxBye//BxaYPwYPIJ8G04LuA3CVp7FfBDaDzgLwqGA6wpfAprmvgQeVVWANQkWAKwamlz33boAFQtHz21ttS4C1EgU18HmRw8BGfwOjdHAA2gS45tavgjXyNWB3RCV44N0Kfmb71cFS+M4vPSkx85e3TKQGtxCDSi86teSwA73cXzVcky/QM+d8oKIv+tL+jFNedrveLDrebAdlFVI1rZWfXhH/VIOtRSqYThEEdYO130a4JEPz5fYoEXWBU6MS8jzTwAJ6OriAhppwfFPej+pHcfBkYSiYIvSXYO26C67vGeDUSgILw1+A+7MOt33EAfyOuG796QAGEdGLxIWANsn7ugXcLjdLC992qc2eTkSvEtEOIjoBeEsr/YlcHkJET8jxbF1p2yWiceBsk9uEEA4ACCF2CyGekds/J9v8RiK6Sa67W977X4joFgC/A3A8ubzks4loqdTOn1OWCLntr3L934loMnrH3wGcQEQBYmKX8WAXg7rnt8rlEtEc4hRYENFgIvobEW0ionuJaC/1o6zuvxVH2/b+n/gBd9DtcP1FlfL7frDpWQPn+9bJ9WeCO6diC3sanAA7GjyQnCj3K/0dl79vBgvr5WCubwFgtNwnDRYQV4CF5Ex5jTpw0FRELm8Dm++U6Vr5bdXvAtg3p3x4f/LsU4Dr47M9+/TmCy4eYvt/0qcNLutVQa77kXy3QXjiD0raTlo+p7xnWT2zjPx9dsm1nJLv/6bPP/LfVbBW6XlK13mLepgl11DL6+X5BHiS+6z87YCpfE0wW+Bm+f4OgK1Xj4HbwkRwINnvwJPjnXALg3xCfq/0jB8fkev2g8lXmsAWlRjY1dEIFsQnyWuuA5vYV8j/txFMpmLBpRleA2bwI3Ca55PyetcA+Ilc/gOAm+SyDiBZ0m4vAOdu9zYezoYbGR8HTxqOk9v2wB0nF4L5DQCe4CwHMFj+fj+A++Tyi2CtHeDJwUu9XPMasNJyJ5gU5iow98T9kL77kmvPAbBELv8EwFfk8lny3Q46mjLF16j/PVgE1lxbAUBw3WmFJ4UQjhBiM5joH2BBfSbYz/wGOLpTcfruFUKs8Bzv/Z0HD+IqN3gm2K+11bO/DjaNN4G15jvAHbwTwANCiBw4n3MCXGIIwPVXf13+DsAlORHyP6r2Y8DVDrwac6m/Wt1Pbyjd790I73+ohOsGUJrZDWATZBo8aNwhtYcFnuPU8/H6EVPyOwJ+5s/2cd1/R2T9QEd/2802uG4ARSWqjlfEJd5ztYLTotQ6pVWryRfAmm0ULOj2gKPBZ4A19iK4f2rgvpWQ57gJbCKeJ893LVh4dAL4PyHEOADfBpvTb5b34H3fKXBfHgSeGDSD+99IcGzKc0KIdiHEq2Dz+N/BykFY3vfp4LiL3UKIDYK1300AXhQsmTbAdfl4sUgeByGELYToixa2N5wMScAihEiDTfULDnPMJHCk/d+IixndBi48EgdbMR6V638BdkX1hYfBSsoVYHdgf+/3YQAQQvwVfVt63jH46VnvPLx+W6/P7FtCiF94dyRm0CqtOOX9PQ08A78EPEjcI4T4Wcn+l8P103QLWcKTuCqXKgYSBEc2bwWncCyQ51M5pIDrH9sBHlTWgRu0DhbO7eDAFu9gV1r4QAOb1/sq2vGfBIGegz+Bn1sALIRjAL4uhPhGyXHKhOtNm1ITJK/v32vq/U+ZcKtndqTIoaebRZ2nABaYZXAHc2WZUJMewBViQbAGbICF7ZNgwSbA/UyVgg3CrWMdlp9Nnr61BMDJQojVRJQWQlSTy4b3B7nPU2DN8LsAZgsh3hIGgslMBC+Kr3nWXyOP/QqAmUKIHtSwMgbCOz5cBfZnzxZCmMRc4CpP3jsOOZ7fqlznkWITgGOJyVj+FQQ4BH6m83qsJEoA6BRCzOzPSYQQK4loOoCsEGI7UY/m5WXV66s64IDAf0oHH2h4CcBlRFQFAERUeZj9nwNwrZwtgoiGE9Ehqf2I6DrwDPFm8Mz6A+h9xrgCbEYfeoh7uRIcaHYi3EFJtY3Pyu8aAJ8Ed6C43K4CeHaDBTmhpxD2DhpKE1GaYmln3oq+caQ5zUdLO++t0pNXWKs8dMX/3Fv/U35obxDYAc8ycOTVxgYKensvXsuBKpah9vUKE9HHMoGfp3re6ZJzes+h6E9J7ifA2uZ+sJbaATYdE9gcrcn9imC/chiulqyDU/luAle6O1LcC3aFrPIKaQ9+AuDD3gBEIrqYiIaAx4vPkJQ6xIQnvSEJ4KAU0qeCc6//UbwIDqIDEelE5OVvh+ASmqsB3O65r9EkuSEAXEhEUSKKgWNm/n6Y620DMJiI5slzBYhomhCiG8BuIrpMriciOlRmA8C86F/tZf0esE0bMPcAAATJSURBVFkeYGVH4VVI+mMiOhNvZ2J8x+EL6n8DhBCbwCbmpUS0DuwnOdT+z4OZiV4jog1g/1VvxQe8x9wthJgqj30EwKu9dXghRAvY13ULWKC/LZpSCHEqeMAaDR6INoIHrUfB1IYAD2qngIMx0uCAG1VFazLYx7MH7LNTKIIbvTq+GayRA67vT2GMZ7/SgLO+ij2o9LBSAXC0TMBes35vKTBB8DNrBt/jTWoy54HyfebgTnRK28I7kVb174BX41UoLUmZ9mz37qfykSG/vW6Vbs+5lU8f6Jnfn/Wcuwg2RRPYSnQveDDeAdckfr7c/gK4/X0FXPxijTxeMY39QxBCrJH3/es+tjeDLWHflwGkW8C8/SmwOyoAYD1xudGv93YOMPHJHDmmXI1DT4YPhxsBnCrPtQYcY1OKj4HdeXXElbvuB08U3pDLK8GkMfcKId481MUElwG+FMB35Bi6FmzyBthS8FG5fhNwaJo+IcRfhBAv97LpdgA/JKLV6Kk43A7gTPkfLgNP4lK9HP/O4Wg6yP3Pv+YDDko57V9wntngAI7NYIH7ONxgiz3oPfBiMTxBUeCBzwJ3ZKVprwVPRLrA5sNuuCU5X5D7LwYPol3gCcNOuEE7tmdZ5boW4Ab/eMlWUp5lb1CQd/mdCLrqjQBmGTgIb6O89wawCdP7DkqDyZT5tj/XPNL/tesdeA79uedDBSKmPcuqpKPav0F+HwC7FQRYoHfBDQRTRCOW59h6cLxGp9yek98b5Dbv+7oUnEWR9ZxzP7iy1f34BwlwwGmU2wFoR3v88D9vezchcAEkgGMJ1h71ezraN+B//omXxwEn28GBa0f9fjz3le5l3UK4EZ2VYP/ferBpfoZc74AF1FqwD3wPWGgrljXlCxcALlLXQs/o8yZ5XgGgXu5zHtzI9DxYcxLyGk3gCcPzcrBW+ynGqVLh0QauPralZH23vG8lGNQEYzlYgxby/jvkPTjggKW1ABZ4nx3c6Ht1D93grIBVYKGtBJESWHtLhIhXsFlw2eiKYK3wIFwNVe3XCJ6gbZfPrwB30lPv2TfnWaeep+k5j3pGKjfYgWvy7wILx91yW0Yu22BhuwpsotwAGZ3cW5sCC8/75fLjnv1/CICOdvvvR/+4Wr6ny472vfifXt/PBHBg7zrZJo8/6vd0tG/A//iff+YjhdQgsG98NYBZcn2Z/L1OCp57wMFbhzrXBWDz4PzD7Fc6424Bp7idLAXdZzz73iyF8WawKTJ6hP9vvvyPs/rYfp0895ny92L0tHCousVtYPfIP/Os3xIw8jl1gd0em6QAHxCDmv/xP/9pHxJCwIePdyuI6PdgM3sYwG+EEN/qZZ8nwAQSi4RMmfsnrzkBHBegAuquF0KU1gQ+KlDR/EJSz3rWLwQL8H8J7aknivmIanr78OHjyOELah8+fPjw4WMAw4/69uHDhw8fPgYwfEHtw4cPHz58DGD4gtqHDx8+fPgYwPAFtQ8fPnz48DGA4QtqHz58+PDhYwDDF9Q+fPjw4cPHAIYvqH348OHDh48BDF9Q+/Dhw4cPHwMYvqD24cOHDx8+BjB8Qe3Dhw8fPnwMYPiC2ocPHz58+BjA8AW1Dx8+fPjwMYDhC2ofPnz48OFjAOP/A8E9Jam7OU3a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D38F6-2E9C-401C-A847-9C8AC27B6BDD}" type="slidenum">
              <a:rPr lang="fr-FR" smtClean="0"/>
              <a:t>14</a:t>
            </a:fld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2051720" y="2569259"/>
            <a:ext cx="5072222" cy="5847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sz="3200" b="1" dirty="0" smtClean="0"/>
              <a:t>Merci de votre attention.</a:t>
            </a:r>
            <a:endParaRPr lang="fr-FR" sz="3200" b="1" dirty="0"/>
          </a:p>
        </p:txBody>
      </p:sp>
    </p:spTree>
    <p:extLst>
      <p:ext uri="{BB962C8B-B14F-4D97-AF65-F5344CB8AC3E}">
        <p14:creationId xmlns:p14="http://schemas.microsoft.com/office/powerpoint/2010/main" val="3750775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30144" y="116632"/>
            <a:ext cx="7024744" cy="1143000"/>
          </a:xfrm>
        </p:spPr>
        <p:txBody>
          <a:bodyPr/>
          <a:lstStyle/>
          <a:p>
            <a:r>
              <a:rPr lang="fr-FR" dirty="0" smtClean="0"/>
              <a:t>Introduction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11560" y="1424856"/>
            <a:ext cx="5184576" cy="2508200"/>
          </a:xfrm>
        </p:spPr>
        <p:txBody>
          <a:bodyPr>
            <a:normAutofit lnSpcReduction="10000"/>
          </a:bodyPr>
          <a:lstStyle/>
          <a:p>
            <a:r>
              <a:rPr lang="fr-FR" b="1" dirty="0" smtClean="0"/>
              <a:t>Contexte: </a:t>
            </a:r>
          </a:p>
          <a:p>
            <a:endParaRPr lang="fr-FR" sz="1600" b="1" dirty="0" smtClean="0"/>
          </a:p>
          <a:p>
            <a:pPr lvl="1">
              <a:lnSpc>
                <a:spcPct val="110000"/>
              </a:lnSpc>
            </a:pPr>
            <a:r>
              <a:rPr lang="fr-FR" sz="1800" dirty="0" smtClean="0"/>
              <a:t>Mission pour une </a:t>
            </a:r>
            <a:r>
              <a:rPr lang="fr-FR" sz="1800" dirty="0" err="1" smtClean="0"/>
              <a:t>start</a:t>
            </a:r>
            <a:r>
              <a:rPr lang="fr-FR" sz="1800" dirty="0" smtClean="0"/>
              <a:t> up </a:t>
            </a:r>
            <a:r>
              <a:rPr lang="fr-FR" sz="1800" i="1" dirty="0" smtClean="0"/>
              <a:t>Agri-Tech</a:t>
            </a:r>
            <a:r>
              <a:rPr lang="fr-FR" sz="1800" dirty="0" smtClean="0"/>
              <a:t> </a:t>
            </a:r>
            <a:r>
              <a:rPr lang="fr-FR" sz="1800" dirty="0" smtClean="0"/>
              <a:t>: </a:t>
            </a:r>
            <a:r>
              <a:rPr lang="fr-FR" sz="1800" b="1" dirty="0" smtClean="0"/>
              <a:t>Fruits!</a:t>
            </a:r>
          </a:p>
          <a:p>
            <a:pPr lvl="1">
              <a:lnSpc>
                <a:spcPct val="110000"/>
              </a:lnSpc>
            </a:pPr>
            <a:r>
              <a:rPr lang="fr-FR" sz="1800" dirty="0" smtClean="0"/>
              <a:t>Solutions innovantes pour la récolte de fruits </a:t>
            </a:r>
            <a:r>
              <a:rPr lang="fr-FR" sz="1800" dirty="0" smtClean="0">
                <a:sym typeface="Wingdings" pitchFamily="2" charset="2"/>
              </a:rPr>
              <a:t> Robots cueilleurs intelligents</a:t>
            </a:r>
            <a:endParaRPr lang="fr-FR" sz="1800" dirty="0" smtClean="0"/>
          </a:p>
          <a:p>
            <a:pPr lvl="1">
              <a:lnSpc>
                <a:spcPct val="110000"/>
              </a:lnSpc>
            </a:pPr>
            <a:r>
              <a:rPr lang="fr-FR" sz="1800" i="1" dirty="0" smtClean="0"/>
              <a:t>Application de reconnaissance de fruits par photographie</a:t>
            </a:r>
            <a:endParaRPr lang="fr-FR" sz="1800" i="1" dirty="0"/>
          </a:p>
          <a:p>
            <a:endParaRPr lang="fr-FR" sz="900" b="1" dirty="0"/>
          </a:p>
          <a:p>
            <a:pPr marL="68580" indent="0" algn="ctr">
              <a:buNone/>
            </a:pPr>
            <a:endParaRPr lang="fr-FR" sz="1100" i="1" dirty="0" smtClean="0">
              <a:latin typeface="Calibri" pitchFamily="34" charset="0"/>
              <a:cs typeface="Calibri" pitchFamily="34" charset="0"/>
            </a:endParaRPr>
          </a:p>
          <a:p>
            <a:pPr marL="68580" indent="0" algn="ctr">
              <a:buNone/>
            </a:pPr>
            <a:endParaRPr lang="fr-FR" sz="1600" i="1" dirty="0">
              <a:latin typeface="Calibri" pitchFamily="34" charset="0"/>
              <a:cs typeface="Calibri" pitchFamily="34" charset="0"/>
            </a:endParaRPr>
          </a:p>
          <a:p>
            <a:pPr marL="68580" indent="0" algn="ctr">
              <a:buNone/>
            </a:pPr>
            <a:endParaRPr lang="fr-FR" sz="1100" i="1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Espace réservé du contenu 2"/>
          <p:cNvSpPr txBox="1">
            <a:spLocks/>
          </p:cNvSpPr>
          <p:nvPr/>
        </p:nvSpPr>
        <p:spPr>
          <a:xfrm>
            <a:off x="611560" y="3933056"/>
            <a:ext cx="7139136" cy="23762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" indent="0" algn="ctr">
              <a:buFont typeface="Wingdings 2" pitchFamily="18" charset="2"/>
              <a:buNone/>
            </a:pPr>
            <a:endParaRPr lang="fr-FR" sz="1100" i="1" dirty="0" smtClean="0">
              <a:latin typeface="Calibri" pitchFamily="34" charset="0"/>
              <a:cs typeface="Calibri" pitchFamily="34" charset="0"/>
            </a:endParaRPr>
          </a:p>
          <a:p>
            <a:r>
              <a:rPr lang="fr-FR" b="1" dirty="0" smtClean="0"/>
              <a:t>Objectifs</a:t>
            </a:r>
            <a:r>
              <a:rPr lang="fr-FR" dirty="0" smtClean="0"/>
              <a:t> :</a:t>
            </a:r>
          </a:p>
          <a:p>
            <a:endParaRPr lang="fr-FR" sz="1600" dirty="0" smtClean="0"/>
          </a:p>
          <a:p>
            <a:pPr lvl="1"/>
            <a:r>
              <a:rPr lang="fr-FR" sz="1800" dirty="0" smtClean="0"/>
              <a:t>Mettre en place un environnement </a:t>
            </a:r>
            <a:r>
              <a:rPr lang="fr-FR" sz="1800" dirty="0" err="1" smtClean="0"/>
              <a:t>Big</a:t>
            </a:r>
            <a:r>
              <a:rPr lang="fr-FR" sz="1800" dirty="0" smtClean="0"/>
              <a:t> Data</a:t>
            </a:r>
          </a:p>
          <a:p>
            <a:pPr lvl="1"/>
            <a:endParaRPr lang="fr-FR" sz="1050" dirty="0" smtClean="0"/>
          </a:p>
          <a:p>
            <a:pPr lvl="1"/>
            <a:r>
              <a:rPr lang="fr-FR" sz="1800" dirty="0" smtClean="0"/>
              <a:t>Implémenter un premier traitement des données (</a:t>
            </a:r>
            <a:r>
              <a:rPr lang="fr-FR" sz="1800" dirty="0" err="1" smtClean="0"/>
              <a:t>preprocess</a:t>
            </a:r>
            <a:r>
              <a:rPr lang="fr-FR" sz="1800" dirty="0" smtClean="0"/>
              <a:t> des images et réduction de </a:t>
            </a:r>
            <a:r>
              <a:rPr lang="fr-FR" sz="1800" dirty="0" smtClean="0"/>
              <a:t>dimension)</a:t>
            </a:r>
            <a:endParaRPr lang="fr-FR" sz="1800" dirty="0" smtClean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D38F6-2E9C-401C-A847-9C8AC27B6BDD}" type="slidenum">
              <a:rPr lang="fr-FR" smtClean="0"/>
              <a:t>2</a:t>
            </a:fld>
            <a:endParaRPr lang="fr-FR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1700808"/>
            <a:ext cx="2213964" cy="18801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73956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3568" y="476672"/>
            <a:ext cx="7024744" cy="1143000"/>
          </a:xfrm>
        </p:spPr>
        <p:txBody>
          <a:bodyPr/>
          <a:lstStyle/>
          <a:p>
            <a:r>
              <a:rPr lang="fr-FR" dirty="0" smtClean="0"/>
              <a:t>Introduction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99590" y="2286844"/>
            <a:ext cx="4248471" cy="4536504"/>
          </a:xfrm>
        </p:spPr>
        <p:txBody>
          <a:bodyPr>
            <a:normAutofit/>
          </a:bodyPr>
          <a:lstStyle/>
          <a:p>
            <a:r>
              <a:rPr lang="fr-FR" b="1" dirty="0" smtClean="0"/>
              <a:t>Datas</a:t>
            </a:r>
            <a:r>
              <a:rPr lang="fr-FR" dirty="0"/>
              <a:t> </a:t>
            </a:r>
            <a:r>
              <a:rPr lang="fr-FR" dirty="0" smtClean="0"/>
              <a:t>: </a:t>
            </a:r>
          </a:p>
          <a:p>
            <a:pPr lvl="1">
              <a:buFont typeface="Wingdings" pitchFamily="2" charset="2"/>
              <a:buChar char="q"/>
            </a:pPr>
            <a:r>
              <a:rPr lang="fr-FR" sz="1800" dirty="0" smtClean="0"/>
              <a:t>Base de données </a:t>
            </a:r>
            <a:r>
              <a:rPr lang="fr-FR" sz="1800" i="1" dirty="0" smtClean="0"/>
              <a:t>« </a:t>
            </a:r>
            <a:r>
              <a:rPr lang="fr-FR" sz="1800" b="1" i="1" dirty="0" smtClean="0"/>
              <a:t>Fruits 360</a:t>
            </a:r>
            <a:r>
              <a:rPr lang="fr-FR" sz="1800" i="1" dirty="0" smtClean="0"/>
              <a:t> » </a:t>
            </a:r>
            <a:r>
              <a:rPr lang="fr-FR" sz="1800" dirty="0" smtClean="0"/>
              <a:t>(</a:t>
            </a:r>
            <a:r>
              <a:rPr lang="fr-FR" sz="1800" dirty="0" err="1" smtClean="0"/>
              <a:t>Kaggle</a:t>
            </a:r>
            <a:r>
              <a:rPr lang="fr-FR" sz="1800" dirty="0" smtClean="0"/>
              <a:t>)</a:t>
            </a:r>
            <a:endParaRPr lang="fr-FR" sz="1800" b="1" i="1" dirty="0" smtClean="0"/>
          </a:p>
          <a:p>
            <a:endParaRPr lang="fr-FR" sz="1200" dirty="0" smtClean="0"/>
          </a:p>
          <a:p>
            <a:endParaRPr lang="fr-FR" sz="1200" dirty="0"/>
          </a:p>
          <a:p>
            <a:endParaRPr lang="fr-FR" sz="1200" dirty="0" smtClean="0"/>
          </a:p>
          <a:p>
            <a:r>
              <a:rPr lang="fr-FR" b="1" dirty="0" smtClean="0"/>
              <a:t>Caractéristiques</a:t>
            </a:r>
            <a:endParaRPr lang="fr-FR" b="1" dirty="0"/>
          </a:p>
          <a:p>
            <a:pPr lvl="1">
              <a:buFont typeface="Wingdings" pitchFamily="2" charset="2"/>
              <a:buChar char="q"/>
            </a:pPr>
            <a:r>
              <a:rPr lang="fr-FR" sz="1800" dirty="0" smtClean="0"/>
              <a:t>Dossiers labélisés par fruits</a:t>
            </a:r>
          </a:p>
          <a:p>
            <a:pPr lvl="1">
              <a:buFont typeface="Wingdings" pitchFamily="2" charset="2"/>
              <a:buChar char="q"/>
            </a:pPr>
            <a:r>
              <a:rPr lang="fr-FR" sz="1800" dirty="0" smtClean="0"/>
              <a:t>Différentes variétés par fruits</a:t>
            </a:r>
          </a:p>
          <a:p>
            <a:pPr lvl="1">
              <a:buFont typeface="Wingdings" pitchFamily="2" charset="2"/>
              <a:buChar char="q"/>
            </a:pPr>
            <a:r>
              <a:rPr lang="fr-FR" sz="1800" dirty="0"/>
              <a:t>Images en 100x100 JPG RGB</a:t>
            </a:r>
          </a:p>
          <a:p>
            <a:pPr lvl="1">
              <a:buFont typeface="Wingdings" pitchFamily="2" charset="2"/>
              <a:buChar char="q"/>
            </a:pPr>
            <a:r>
              <a:rPr lang="fr-FR" sz="1800" dirty="0" smtClean="0"/>
              <a:t>Rotation du fruits sur 3 axes</a:t>
            </a:r>
          </a:p>
          <a:p>
            <a:pPr marL="68580" indent="0" algn="ctr">
              <a:buNone/>
            </a:pPr>
            <a:endParaRPr lang="fr-FR" sz="1800" i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5525961" y="2708920"/>
            <a:ext cx="2808312" cy="9233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fr-FR" b="1" dirty="0" smtClean="0">
                <a:latin typeface="Calibri" pitchFamily="34" charset="0"/>
                <a:cs typeface="Calibri" pitchFamily="34" charset="0"/>
              </a:rPr>
              <a:t>Train : 67 692 Images</a:t>
            </a:r>
          </a:p>
          <a:p>
            <a:pPr algn="ctr"/>
            <a:endParaRPr lang="fr-FR" b="1" dirty="0">
              <a:latin typeface="Calibri" pitchFamily="34" charset="0"/>
              <a:cs typeface="Calibri" pitchFamily="34" charset="0"/>
            </a:endParaRPr>
          </a:p>
          <a:p>
            <a:pPr algn="ctr"/>
            <a:r>
              <a:rPr lang="fr-FR" b="1" dirty="0" smtClean="0">
                <a:latin typeface="Calibri" pitchFamily="34" charset="0"/>
                <a:cs typeface="Calibri" pitchFamily="34" charset="0"/>
              </a:rPr>
              <a:t>131 Catégories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D38F6-2E9C-401C-A847-9C8AC27B6BDD}" type="slidenum">
              <a:rPr lang="fr-FR" smtClean="0"/>
              <a:t>3</a:t>
            </a:fld>
            <a:endParaRPr lang="fr-FR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2599" y="4077072"/>
            <a:ext cx="3331621" cy="6593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1" y="5085184"/>
            <a:ext cx="3420699" cy="985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5" y="965845"/>
            <a:ext cx="3978297" cy="11931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36667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99158" y="32923"/>
            <a:ext cx="7024744" cy="1143000"/>
          </a:xfrm>
        </p:spPr>
        <p:txBody>
          <a:bodyPr/>
          <a:lstStyle/>
          <a:p>
            <a:r>
              <a:rPr lang="fr-FR" dirty="0" err="1" smtClean="0"/>
              <a:t>Big</a:t>
            </a:r>
            <a:r>
              <a:rPr lang="fr-FR" dirty="0" smtClean="0"/>
              <a:t> Data</a:t>
            </a:r>
            <a:endParaRPr lang="fr-FR" dirty="0"/>
          </a:p>
        </p:txBody>
      </p:sp>
      <p:sp>
        <p:nvSpPr>
          <p:cNvPr id="3" name="AutoShape 2" descr="data:image/png;base64,iVBORw0KGgoAAAANSUhEUgAAAeoAAADnCAYAAADRhBVQAAAABHNCSVQICAgIfAhkiAAAAAlwSFlzAAALEgAACxIB0t1+/AAAADh0RVh0U29mdHdhcmUAbWF0cGxvdGxpYiB2ZXJzaW9uMy4yLjIsIGh0dHA6Ly9tYXRwbG90bGliLm9yZy+WH4yJAAAgAElEQVR4nOydd5wdZbnHv89p20u2p/eekJBCEqSriCiCggIWBEVFEfSqV1FBg16Vi1KuBWxIE0RBRZrSQkiAJJBAeu/ZzW7qZvueNs/943ln52xMQlC4cHV+n8/5nHOmvDPzzsz7e/orqkqIECFChAgR4q2JyJt9AiFChAgRIkSIwyMk6hAhQoQIEeItjJCoQ4QIESJEiLcwQqIOESJEiBAh3sIIiTpEiBAhQoR4CyMk6hAhQoQIEeItjJCoQ4QIESJEiLcwQqIOESJEiBAh3sIIiTpEiBAhQoR4CyMk6hAhQoQIEeItjJCoQ4QIESJEiLcwQqIOESJEiBAh3sIIiTpEiBAhQoR4CyMk6hAhQoQIEeItjJCoQ/y/gohUishS92kSkYac/4mDts265StF5GERKReRtIhsdOvPFJHNIrJdRLa4tjaKSEtOm50iMldEponIeBGZIyKbRCQpIteKyKkioiKyX0Qirt3JblmDiMwQkXUi8ju37g4ReUpE/lNEKkTkFRG55AjXpyLS5T6PiEh5zrbniMi4/4M+P0VEjn+jjxMiRIhDIyTqf2PkEJn/GSIiF4vITw/abq6ITHO/t4rIChFZLiLPisjgnO1URG7I+f8VEZntfs8Wka+43zNFZJE75pqcbQ57bBG5SUT2A6Kqk4FJgAA3uf8twMM5+33U/YwD/YBpwJeBKDBcRK4FfgxsBB4D9gA3AXcApcAFrl0PyAdeAhYB1wFvB9qB9wPnAgeAMmC9iKwHfuvazQPeDWwDTnckWw2MBG4DHgd+qaq3++etqvtUdbI79s+BlKoWqGqBu47dTrhYClwKLHD9Xi8iV7lrP0dExolIsYj8wgkWS1xfzjjUs3A4iMgpwBzgTyIyS0TOzFl3sYj81BG5L9ysFZEf5Wwz+aB97hCR80TkMnc+r0nQOER7Pc9ViBD/qoi92ScQ4k1FlyOEHojI0ex3qqrudWR3NfAptzwJfEBEfqCqe4+w/53Ah1R1mYhEgYyIjACecucQAxoxYvTxPPBptz4CKFAJTBKRqcBxQIeIPA5kgYnufBqB0ZhQOimnvWuANqAKuBeYAowAPuP2Xy0iK4BCYDpG2IUYwfZzx08DnwUybv024B1APdAHWOCO1emu5XpgFkbAjwD3quqtR+gn3PV+CvgPYDgmkDwHLAFuwAQPgNVY3zcB38GEmAFAhzvXoe66vi8i7wC+C1yJjQHi+v58Ve0UkXrgCWC867NWd4xngYdFZCLwVdd2FHgAmK+q7xWRAuAVEVkAXAv8CJgmIn8DbgbOBt7r+uj9qrpFRNpVtTjnemOqmjlMd0zGhK7HXq3fQoT4V0GoUYf4Z7AA6J/zPwP8EiOVI6EGI1BUNYsN+BMw7RfgnUDDQfu8gGmoYASSBbqB0wBfC/8zMBA4HShy29+CkYkQaOFgJF6Eac/XYcT+6ZzjiTsnsPckghFzP/fbc9tEgIRbdyrwOXe8fLe/T0BzgTOAZuAy4DlVvelV+snHn4BvAfswsnw/prX/3p1HFyYgTMfIeyDBfSly55B053Waa+cbbrli/f5eoE1EPLfvBZhgEMWsBeUYqX/A9VcpJuQccMc5SUQymKVhJPAr1z83AJdj9+syYC0m8AwCNovIuUBMzMWgro29IvINZ7nxzf6rxFwb3wHOF3NX/M0de5zTzjeLyJV+p4nIg86SsEpEPp2zvF1Eviciy0RkoYjUHuV9CBHiTUFI1P+GEJFvisgqoMgNgutF5M+H2O4rIrIW02DuFJGLDtrkDKBcRM7LWfYz4OsiUnaEU7gJWCcifxaRz7hlj2FEej5wD0bmJwEnYqR3K0Ya8zEtNosRRz9Mm44BFwND3HYl2PP9E9e+YuTjI4+AwCvobV3KuO19zV3d8nROWz7R485lv2vrOoxE1Z3D5zAC/wpQhxHeHOBsEak5Qh/5iAMLMa2/FtNIwTTad7lj+ue3E9O4fQ3Yy7kWcb/BtH1xn0ICrTyCadJ+/5Tk9Mv+nOvP5hwzhmnKJcAudw4pd4zh7ncaWA+swSwX4s4N4AqCPs64NjxMCMjDLAebgWFY/30L2Atscm1dgVkp3oU9B98WEV/g+4SqTsWe3ytFpNItLwIWquokYB6BRShEiLckQqL+N4OIzMK0pymYJjsQOEVV3+82UbfdZZhmexywGCNHXxt9RkQaMP/r5tz2VbUVG3Cv5DBQ1e9gg+cTwIeBAuA+YAZmRt3ulr+Eac3XYiZPDyOEz2CD+BbMfN2GkYCHEUI253DP+5eOaWM+wSim/fmEEc1Zl8q5Vp/QfOKOuP8FBETdDHzRfRcDH3PnkMEsB89gWu/pGIk2Y+bvx0Sk5HD95JDGyPBEzKowFyPNL7tz8IA/um2rMEGlkEDb94WRKAHp5rollN44yX1nCAgc4K8EFo96dz0ZYBRGmmBEOoCg72KYNh4H+tLbQuG3NRoTxLJuvzq3T637PQtzcUSB32CmdP9aF7jzGAVc7dwtu92+YOS8DBN0BmKaPtj9fcT9XoL1WYgQb1mERP3vh77AXlVNAqjqXlXdmbN+H6YNfQP4rCPeCmCbqt7ptjkVGAwsBY7N2TdfRN6FDYSfdO18XkT2YEQ/HkBEhmAD5TXYwB7BiLkKEyD6Ar8mGED7Epia+xMQwRgC8/U4zAQ9lMBMDSaUgBHSiTn7RjBSjRD4af33ocdfSm+NNZfUWjGi73LXeR6w0p1nJxac9gBwt7uOvao6F3gROAfTup/GgrR6RasfAiWYUPIl4ATMR60YUUeBD7rtMpimHyHQpH3TtGD3xf/tI1eoAROSwIg0l6jfn7NfP9e+38d+nEPSXb/vovDcOYIJTL6Qk87ZxifVAiwY8Beu7Q9gBL7MLY9gwp2PFzEh8h53zheKBTxmMVP6KZg7YJbTnF9x7QGkVdW/l75lJkSItyxCon4dIYdIB3qV7S/zzcmSE1l90DaPHaqdfyKi9wlgoItOzhORkw9aPxkjtFJV3ezOKQ/YcdB2T2EaznDgBheFHMEIuNB9voINhOdiAWQXu+3mYSS7F/iaa++L2GA63S27FCNAn0S/RW/Ts//bw7Run3AKscCqXHMurg2fHHD778lZ57ebC81ZnyHQXHHnttgdNwq8DxNaku44+cAGzBc7ikCD6wIeBa5X1a9h2undLkDucLgGeBkTXpow7fBAzvpOd65dBETtWwL8Zyf32koI+u9gkvpYzjXnIje4K+7a9d0bPhnnYf3h34tcIWCH+x93x/TX+e1G3XmfhQlczdi9bcP62V/vuTYUeNJds2JCzwk5xysDml1w3BhgJjBARB4DCkXkZRH5Q841HBVE5EqxTIV75P8oPS5ECFQ1/LxOH6A95/edwDdfw75zgWmvYfv7gB8AEfd/KPCenPXnYAPY2JxlQzCtL4oRo4cN/DcDV7lttmI+uwymMT8HTMlpYyum+SqwDiPJZuAqTMNMYcRR635nMS097fb5EaYhpdz2q902HubfzLrjfI9AQ1uLmS+7XRttmNk+7c5zN739nF05/3M/2cP89wiC03LX73ft+dstd//XEQgLLW7/NBYAtw3zs64GVgGfep2eramY6Xu1O48Wdw4N7n7c4vo9i5G4fy3JnGv1CEz+mrN/7vqWnHVJDt2P6o7lH+OFg9b5keZp92zk9nfW3Xu/bf9eeQd9/8lt5xFYL+Zi2vNet9+zwP+46/0e8AXs+R6CCQ1/xVwiD2LCYT0mCLS7Pj0FC3y8I6efY69yH9YCA9zvO4Dz3uxxJ/z863/e9BP4V/rQm6gvA25xv4cDf8P8YfOBMW75bOAr7vdczLQXwbSnPW5ATgGnH3Sc4ZgpNHqIcxiCEclWN2DOBW526/7HDXI3YYFgu9x2rVgQ15XueCvcIDwMC+JajJHOta4dn7g2YprSRTnnvw/odtv9zQ3I73Tt+oP4lzHfbS7ZptzAmcaEB3/Q9lwbuUTT6bbz1+euy12WSxAef082PnF0Y37WrxL4lj13fo9h5NCF+b99zX4pZpadB4x6s5+9nPv/DHBGzn1aSmB12OB+fwXL4a7HrCJ+wJfn7p9Psu0EApbfHz6x5vZvS842uSSc+1mS01buZ+dB96jDHXe5e7463Xkuc/+TGPn7QWsbMXLe7b7XAyceol8+Adx1mD67GHgIC/J7FnN9PI29hyuAs912Pyd4P76JCXJbXB8Px94fX5C6781+FsLPv87nTT+Bf6UPgaQeBe7PGTCfBka63zOAOe73bHoT9UzMNL0dyHPLtwPjDzrO+4A/H+YchrsBbzdmcl2PkVAcI/Eu4D2YNp7CSDHpBsilbtBchQWJdQKXuXZLMe3kGDeQZjFi3ogR/hLgZNdWxu2Twghi9kGDs0+88zCBxCdR35T8R3oTb67m65O9HwjmE0eXW96BadzZnGNpzv7b3O9uLGJ4hzvPr7t742GD+imu3774Zj9Xr+NzOYSAqK9yz1bG3cOzMfP8LAIBqh2LNVBMmOty3x6mpe5w/biF3sTtWxzacu7Zd10/d2AasC8QXeCewTYCwk667R9026fcuf4IEyzTmEDRgZFpJ/CCu8YzgacO0Qc3Al84TP9cjAkDFe5/DHP9gFkrNmKFdnDHr3K/7yBHo8aEB/+9LX+z73v4+df5+A9fiNcBIpLFpO3+GKmdivnv9mCDl488VR0rVpGrXVV/JCJzMb/nSmyQOMu1uRUzie91hT1udO2XAJNVtdHtuxTz0c3HJPs7VPWTIrIQI9eLMJP2qRghjsCqZCWxAXOF298nvB3YAHoaNjD6AU87sSjcAkwIGICZGbdhUdW3YH7iNGYdaCAIGAMb1Ae7/12YANGNaTEeQUpUrt+4FfMlptz2KXoHLCm9A5/I2Vfc9eS7tp/Ecqb7uPOf5q6z3LW1hMCH2wR8WFX3H6Lt/5fIeUbj2H0vx3zfHyCIEu/GTO3Nbr1gwli1W1aB3YOEW+f76X1kMLLLvZ+7sHtYgN33fEyrfxtB4Np+TCDMw4LtPIx4l2KBiGuxe3OcO8ZOd+wuLAd+AVaQ5iOYZhwDhqvqIOePHqeqfuR5bp9cDJysqpe4/3HM6nSSO4dxwGi14ixbCd7HO7CYipg7hxHYe34T8KCqth/5boQIcXQIg8leX/iVvgZjA9jlWB8fUFcW0n3GHmb/F7CI2kEut/kWHCG5weMnWHTxu9z238/ZN6Gq0zDztocJCrjvnViQ0GBMSzoFG+gWYkFbSXfcT7p9dmADUF9sAN2HDbQLCXJgFRuo/RziGoIgKrDBtxEjvK6c8xxCEDHspwzl+obBrAu+iXsbQRqUHySVGyWdG619t/v2U66ecMcpwApw7MKsFhXu/Dapahrr16+palxVZ6rqeHefzvhXImkAVY26axuvFg09CxNcSrF7sQ17DrPYc7Pa7fp9zApTjPXpXGAsve9biuDebscivfdg97cP5nb5KPY8CRaVnXAfPz3OD247AyPxqDtOBSZInkdgEbkDi+ofhquKhwmF/vM+JefStxIE1h0KHTm/P4IJJVPd+xx5lX0/4rYbglmxpgEvuQp7bzj+r44T4s1DeIPfAKhFml6Jme5uAbaIyAdV9X6xGp3HqOqyQ+x6GybFn4IR7kkYAV6ADYwTMI0QjBRPlqDm57Mi8h7MhBcFfigi3yeIsM1i0cL7sNzVViwq9rcicjkWhf1Dt+9IrOTlEGxQ/AhwFzao7ycgzoHYwFxEYN7MFf4EG0A7c/ZJYcU7Pkbw/PVx5+UXpPBzeQvdOTRhJkhfa8vVtg+4/T33jTteIWZJ8MmnEdPGkm7dQ+6Dqs7mdUbdM0vrztH7B32Q+4Ynk4WVLy46dyhQ/cHkrGiZFg5efWDB9hXN86YRKd2cX3bpBEBOnfv5tKDZW94TWT73mEj/GV3dy37dtLu8XfPrJyR/0wI0Jo+r2qJ98uqBzU2nTu7+Z89TLTXvQ7nLnKUn62ufIqJYXME04D8x0lsIXIjdg//GfLa+AOUXoqnEBLcGjGjrsMp1vl86hj0PXZgP+mvYc96A3avBmNUjnyD6f6/7LsLy6Q9gQteVWJ56FrNYNbkypn5U9lPA5e4dmYsJZ7PcuifcdUbdtXzEtXmZiIzCnrvfiUjjQd3X5tb5ZW1HYf76r7k+/YWITMIExQdU9dsui+LXbv8oMEFVRaxM7KddH24EPubGkbOwMr0J7B35iKrucvdoOCakbHf3IsS/KEKifoOgqq+IyHLsBfoIcKuIXI0NAPdhA9Oh9rvRVfW61O33WSxS9VlglarOAhCRUqw840ZsACzBAtjOxAavcrd8qftfRRAoBEb0J7h0qcEYkfXHiL4GM3Guw0ygj2OEnMEGXF+LOhnzxZdgg5GvTePW12DR3805y1vc/x1YpDr0Npv6JlVfK/ZJOtcc7ptaOwnIWbACLP617XH7+H7Rc9z5t7t+GEZvTf8fwl03Dii7qLVtOjB5ZPed49PEj0mPL+9gQNGJLzP9+Q9y39sSic4eIaSL1NoyCscURIvTwEg03U5PuU+7Nck4zcDUqGoncHIUbwOuWIfmR5uAujP1oWefnnPu0M7OkqeWLD6nGVh2affblwBrB1x3osc/AVU9eKKLDixA6gzMtXIaRpK3YX3oz6w1F7unAzASi2PEWojFIxyPPScD3fbzMXLLw54VX2CIYu+HT3K3ERSrWem22Q/8XFVvEpsIph17r7YB14mI/2z5SGG511dglpcud/xr3PeDGFEOwVIUH8TevUWYheBC905vzWnzPiye4Tl33BHY87oEm/Dll6q63wkAT4vIMaq62LWPiPwQC7gE+JOq/sot/y/MuvUT1/ZMNTa/FAt4/LLbZxxwgqr+089xiLc2QqJ+HaE5Ewu4/2fl/D3jENvPzvl9CoCIjAZ+q6ob3P9fYqS7DqgWkVmq6ldkullVP+V81F9R1cUicj1WPOQRTCt/BCPQC7BKX8Pc8v7YAPRtzHddhxGfX9Zyn/vdjQ2yZ2ID6V30nsghj4BAS933AffbL35RnXPZ1Vjhjib3P4Np4ZWunXZMGPB93LUExU58tLk+KcpZlsXIf4j7vRkTOs5017oDS9e5WF2xl38Ey8dPGRLPdp32+LEy4rYzoucmKsqjF7W2DQcYKQ2bVuuQ4dKcmsuAIvZT4T8PFSJeWjUS75RkJwrxiO9i1x4LhH+BXQmr2tXHM77tIL8dQCFDfrQGYBgbS4BBqVThcOBkUWlw19l+18c/+5c93Ts2ReKjn0oUv+ely39+2mvWvA/3LIvIE5hGvFBVrxaRH2O+YzChzsPiEIYRTGSiGKn45mO/CtlM11Yau8+fx8h9oNvWz8ef6baPEQh9cSdQlNFbSOuPWYtOxwQK/zmzrrRj+O6gMVigZwVwO1Y7/S5V3UWgbSMipxLUEbgDCz77kao+LyIvEbx71Zjb4D2qus3VSfi0O+++rg+WuzbPx0zzp7t2JziCLsfcC4+75QOA34tIX0yA3ZJzPQ+FJP3vgdBH/dZDMVZXe7XTyMcBs1U1hfnn/tuVRVxKoMn0QFVPVdW/YYPXRzFt/OOYv3ALJo2fg/n/1gB/wCT8ORhZz8MGzrdj5su7MR/mSkxLiGLk+nssKnoJvaOqIQhAOlSAl18dyyd1PzXLH+z94hkeQZGLAwTPqtK7iId/3AxBcNyXMKI4Extg/6Kqx6jqha+VpG84/70FN5z/3vf+9NOP/c/PLpuzuX7AqXcDt81Yp+8CRqVgWJtIK8CsyOrdAJG2dAygk8JKABEkkejcC9ApySRAPJLneNmzPlLt0YK7E1arujKbFYBmLe4EQNiFK4wyhM3VAK2t1RGAIs2rt2Y0vq+74YPAtyKxftcDzT+7bM6Tf3nvNZeuGTN21Gu5dh+5pO1IbAhW/WsDFsDlF47ZhwmFA7Bn6L+xe3sLFmUOJvhtwwRPv4DMAexeL8cEQbD7+jxm6fGFA3VxGI8DEaeh+nnsXVg1vSZMiz8P06APrrzm41zMInUA6Keqiw6z3VFDVfdgUegznEb/FeDtqnoMVuQmH0BEJmCZEBeoTUoDJgB8XlUnYiVzfevUT4CfuuWfobfVKtevHuJfGCFRv8WgqktU9XhVHefI5QPqpoxU1aVY1bAVLhjoVy6QZDz24ueiS1VFVQdiQTj9gEuwGaa+j5kT/cjc+7CBdQcWMDQPG8jmYwOmH0yzz7XdB9NmR2B+smaCSlgQEGhTzn//26+I5RfleAAbfHwSSWCkm5+zn69tQ2/Neic2sPs5tVksV/gz7lpOUdWxqnrxwf18JKy/6qnC+qvmX7j1q3PuxkjoYS+9+Xhg6K6aKQJQ1smoiKdZROTFgvzNADMjq5MA0pUpBfCI1nlEsgD5+e3NAB2SzADEIgl797RHo+4hlO64+Xors9kowG7tY9W7orLP7ZOqZVc/gJaW2j4AtVrWBZD2kus9vASg0cSoEa4f31G9d9l/AOvWjBm75pufHf+liXdOPOa19EkuVHWHqp6lqiNVdTjwO2ze7KGYlroJu4cPYES7H4tLALOw1NK7RvxK4HJVnY6lBoJN7uJh9/E89x8R2YIJloXAe0VkNWZyH4ZFiv8QS1+8BosOzxXM/MC5dsyqdBWm0fqm+EbgnSISE5t3fYSItLtreVxEHnDbTRKRBU5Q6es3LiKFWHW6TZgg2gG0iM3O9W63Tbnrr4scsfsoARpd0OhHcpaXEcwk93FC/FsiJOr/f+jAzGS+5nmoKSF7wZnKqzCN8+CI1l3YNJG/sk11rqr69bGzqvoZLMo8D9O4wcyFN2Iauj/No5/f/AuCtJy+BL7lbZif3bf5VrrfH8YI29e+0wSk32MNpnd08X5Mayp117IIG5AfcsLNZFWd7vyBR4Wn5wyP3HLLRafOnj373vvzFrwA3BuLxD9akz94K0AmtbwToLOwdgR2YsWjGtgAMK+w4ADA+Mg2M8Vn1HzOIrE9VDcB5Be0tQN0SsoDiEncvXvqu59yNGoj6oqslwDYqRZjp3nRdoAYmYaI08TbWqsGAgzIVhYD7Es2uij12EaJFFXZjt6e8gMbxmIdOOrZCXIVsGzinRNXPnl93eXMLushm9cRBZjVpT9WTKcLq4Dn4wQsqNGHT6j+fb4P83cLpsFvc7/XY4Fr3VhMRjv2POzG+vB/MCvPPZhgeah5rfOx+IoI9ix/1y1fjz1XyzHB9ly3/E9Y5Lkf7HgMZlafhcV33OdiPZZgaZFLXLDoK5il6F6CyWHOdvv8Sqzc8FK3/BrsOX6ewLoEJoDfLyJL6D2ZSoh/I4REnQN5jbW6j9DOVhGpOsTy94nIVe73HdJ7eshXa/PXOXWFH8OKloAFq/3ObXOOiMwSkQeBArG5do9xtY5LsIIR12DS/Vki8jts0LgT064Hic2uBUagaeeDe4EgeGsDZo5/DNOCEwSD6AFM6vdTbbKYPxnM9ziLYNYkPwdXsQAzCDRuxYQP//nc65b71auS2EA8F9NgjnPXl5urflTo++cXa+ueWfqtnfRbMGz44huBC9OSnbRX2jYBjCk7zqwZmSYLTpJIbVvxgE0As9Z4uwEW5+flAdTQ3A+7qEpS2WaABgbuBSjIb+sG6HJ8FIvEXT/0aNQ9RJ2MmzBTmc3mA9RrdRRAC6IpgFJanIVFGrPZRBlAf69iMEBD53pL54vV9kQoF3U0rhMn9LQVsLylWKoBRLX2lM6um4AdzC576O1f/9XpQ6569DWPCS7WIu1+b3XR4l1YMNgugolR6rCshU9judxjMCL1UxB/hz2HimUF1GKR5rsxC04W81dfiz1H92LCYAqLl3gSu84tmGa9z49cV5sQZYU7jz3Y81fvjl/ltF7F4hj859GP1/gDRt5+rMVczBz/BCac/spPu1TVnpRJVb1YVUep6tudZewOVb1TVUtz0zXdtreq6lBVPU5Vr/CtQKr6F1UdpqpTVfU//VgWVZ2tqv5MYiH+xRESdW90uZdnAialX/56Nq6qD6nqdf/gvpeqqp/Teh9wgYjkY9L9bLf8HIyIX3H/qzAp/feYyXsY5pvegpklKzHpvRvTENZhKSxrMPP2lzCz4DKCoJtTMULODSIb774HEJisO7DBtNCt60uQMw29zeS+v3ofwRzIvvbuX0eCII8azP9+gjtOHRZAdN9huu/vMbts+se+8YMfJ17c8wKq376Pj3bFYslJBQUt2wFeiW2uB6gpGDzEdvAGepndmwEa62bWA0zerHGAhlhsIEBMvP4ldLQARFrTDQDbGdwGkF/Q5gF0SzoKEJWYr0n7loS/I+qKrFcAsF1r8gC0yLTwWpq6AFKp/J0AojQVklcNsLNz41CAaGJMT655v6YFPbECz04Uf65qpnYnV8VdsZEOzR+xSfs9DqwffNWjV9Q9s7RXMNlRoMDXEJ2WmFDVboyUH8WI9h2YsHYbpk0nMDI8C/NjX4AV5olgAVs3Y8/CaLdesRiOKoKgsr5Y/nQLphH75V9fwOZK3yMirzgz9TGYcNDpjjEWuJ7ec1JfgpXN3Y4JCNC7NoBvOn+nqk4hnM86xP8BQqI+PBbg0mYkZ2YrEanyUzREJCoiP3Ia+HIRuSJn/yvEZuhZ4TRaRORiEfnpwQcSke86DTsqIreKyGIRWSUi1+Zskzu71gsY4a4nkPL7YL65t2OmxlEEhVE8jNReUtUmjMgV83/9FdNcPooJJ8cD16jquVjedg2msZ6NkfNjBFMTCkFBDH8iBn8u5yKClK4MZlrfQJBp4Js4MwSRrB0Y4SYJNHgPM5n7pU67sbSZyzBT90hVTahqrar68yIfFhd8Z/xpx94x4dEOkTnfjt05VZRhkZ2dS15m2mhPItkhQ1/ZDLAjsm8IQFSig/sk6jYAZJPLdgDsrTomH6DmgKWXZUUG7I9E9gFMiWzYDiAtqQMAOxhkPuq8jihAUtIJgIhEHZGqT6I9PupU3ALq+mSzxQANWlUMoMWxfIAhzr3b2VneDj3rXrEAACAASURBVFBI3g4AT7P1Xdn2WkCj8ZHm81fN1jUtHOc63Ht0eqTH3Pz55hb/PvKb7Bm+WXW4FkQ/DGyve2bpf9U9s/TvLEOHggaFVHwtMeWW/01Vx2D39nygTlULMLN2M1Zr/Hbc/VbVcZh2vh4bn/4TC3Rsxirq/RW79/cTpDa1Yb7mnxFMJuMLJL9X1WNVdSRGvl/HnuMUFu/xfXe8IW77MZiFaiuW+giBCTyBEfVZwG3OP/4eetLrQoR4YxAS9SHg8h7fjiuIcQT05F26yM57ctbtdRL3rVj05+GO9UOMbC9xEaDfdJGtx2AFTQ4V9FOEDV5FWARsDBuYfG01gpHsLzHt91ZME/mciNx9UFunYgFhlRiZfwS4S0RWYYOh7wP0yfRYrF+S7uMH//jzHyewQbDe/feLVVyKaUZ7CfzWgmkpfqW2LEEJSf86/BrSYIVQ2rFo3asxwj4q/OyyOe9aMvnEx778R++mjMiZN1aULxkujcf1Z09jfEOrqETrnuW0lysr60eCep7o4J2R/asAxpQdtxMgm95YCtCdVzFGkWxUqeu7T3cALCjI3wLwtsiqZoBISzoD0Ei/KEA80ZUHkCZbYBcWddeouYILCl4mavNTl3leCcBOqsoAvOJ4GcAwNhUBtLaYSbzaK+0EaE83u7mkYxskUlgBEMt0roxnusoAOvJZub9UagHyPG/j1GRyDIAqLbdkzp7q91VmXHkxJvh9c6Su/d3Tc4b/99Nzhvv+2X8GU4HFLpthARYh3YA9dxX0DhgcB5So6o+xd6wCI/OD0xwFM2XXYTnS+ZjA+ji9I6TB3oXH3bWlMQHhaaxAyQUEpm7BtOl7sHfMtxjVYtOWjsTM+XF3TN+dEyLEG4KQqHujwJntmrCX8slX2f4dwC9UNQOgvctN/sl9LyGQ1g/GNUCZql6m2lN0/UMi8jKm9Y4nqKyUixQ2uFyLDTx+Wc9nsIHnz1iw1wlYtPaPMSI9gE0FCDZQzVTVYzFtZRw2cPp5179xbZa4zyC3X23O/vswgQIC8zUYWd9F4G/2p4oEG3D93/7UhZ3u/zD33YiZ5g9g5s9xOcftdOc9+WhySH9y4Xkzbrjg3AdUvUfXjvloUXGSY6at95b9saR4ZEbQ78ZvX0fSmyrt6W1/4kMREe1fVbV9KcAr0a17AfoVjjAzvHZNUE22IVJ2oHzEWoCZ63Q7wLOFBe0A0yLmJpf2dD7AfizIKxZLFQNk8QoBIhLxSeRg07ddk2qmSLUIYLeWVwJooeVQ+6lZLS21FQADvaoCgMauLWkAidX15A5X7V3RM2/1/PHS8/vMjs56//eLOmZpF3mFABqTFV5V/gR3DqnLuXk8VmRjy92/ffcVs2fPzs1dPywOzsN2y36Yk80wASPrEzHBbDmQ76Ker8QEy0dE5HOYFpvFLED+FK2/d81msSpp6tq6CxMkL6L3/OM+FmP1BHw0YyS9AHtun8EE29XYFJgd2DP7Fczf/hQ2i9Z3nJae4tBpiCFCvG4Iibo3DlWrG4KiHPD3Uvrh4EexZjl8YZmXgKkiUgFwpNzLg5BW1XqnbeTmiU7BBrXPEUTM3oxpoLcCPzxImHhcRFZgmoS6a9+BkcW7CbToLFYhCXc+/uQK+7HBDIK5g32B4+0EhUqaMFOmn++6ksD0/WuCohhz3DY1WCWqKDaIrnZ9haoO8dPVjoTZs2cP3nLVM3e/o9/HbkKT52a6Fy44UDZiRnden8bP/NXzsiL97igrffGUyNLJhSS7YmtatjZTMWU3NQ2DBy/rAmiKNI9R1ItF4qNLYn22A/Fsau1qgMa6WXsApq+3qiSv5BvRDZedfQAkma0E6KSoEiAazfaxjvRKAQRx99XXqC2PWp1VRFwQniqtKeJ5Cp0kon1QTdfR1F8VbWurHAzQL9tnEEB9x/oagGhiTA9BDdg5r59rVx+eERlph1Lvc80tY/xtrk1fNMD/nRlZ2pObO4L1i6rZ09edR2rrlinfAzbMnj37ktmzZ7/WsaOXD1tErsOsODOxZ+mDdtnsAP7LTpmfYwLnt7CUpwkExVKm5bStmNA7CNOm34eZoz2CvHwfctB/X6DehwnUXyCI9fi227+SoIoemL/8466egW/WDxHiDUNI1IeAWunGK4EvuzzlrZjZDiyn08eTwGdE5BrnU17lB9Ic5aH+BlwHPCoiJRwm9zIHlxxKUyEwIUcxLfs+TFDwSXgaphXkWgg2ERRSqM9ZPsi182nMxJfEqjn5mvMWLPAsipkF/VmOkphG7hc0GUJgio9iOdcRt/4xt7wEMy/6ZvAJBAVMlrj2DwBXquqMo0m3enrO8Py/PDTtS8Da5+JrB5TEK2bV5A9ale1eNEzJsmrcJRvKOjl2wlZv1S/KS2siQvkXYw8sjuxPTsLT7nv5+MaCwpYp0WiqRYXabZE9ywBGlx23BSCbXJEG2FcxrhRg0G76AeyORgcDlNI5GFTxGIiqlyVa5yEeaLUj4zJ3y/wgu17pWSom4EUdUaeJWe60sMs2ttQsVWnwvHgRyp4SCupUtXNfsmEk4EXjI80PrdnG0rZtIwE681i5t0z6AlRmvaV12WwdQLMWL1utQ4a7Y2/PDiw6zvbV1OXc7Fs4aNw5elU2Gy/Bgrd+U6R5f6i/av70V7sfPg72YavqVRg5Pgn8VVV9Qe6PmAAYx8j2PFxWg9oEKt2qOklVb3KR3L4v2q+fPQ/TqBsIBEMfX8SE2TU571FSVR/AnvGYqm7BrDzvU9U6d95DVfVuLNAMVd3grAKTVPVrh3knQ4R43RAS9WGgqq9g5rgLsbSmz4rIK1jEqY9fY+bdr2OS/q2YOfxw1ZAOdZz7sUCrhzCt8+9yL0V6Jt645HDNYP7f5Vik9kWY5vsfbvk7sAHvbF97x7RYP/+6T05bTUBUVf2CFHlYVLn/rNyDpb7swQbSOoxk8zHLgy+k1GF947nfee48/Zmy/EH0HW77JKa9PIQJCQ9hQsEnjiZIDKDumaVv/ylf/G1xcfMNdXUblm2K7JreTnfT22rOyYL2y3Q9u7CldNiMrryKxs894nUmI5GRDxUXvnRJ9PGBgpbFNrcvWcL0USqRxMCBK5cDLI1tbQcYWDTGzM/ZPSMA0vHicdlIrDueZVhxpzZ7IrWN0WijCKWDZVeDQL50ZnciEt9H1S4RYvF49z6ERJpMB4EVoRdRexEj6rgJi3SSZ0QUj+wHKKF1D0A6XdBoNzGxDSDlda1XNGb+6YJygJK2HX4wFM+Pkx5Lysda23pKiv40c06PNpgdVLTFr3w2jI2LatjdH8DzZMfmzVNn9nS04p2amjAOWFh/1fyf1l81P9ft8VpxLEG0fhZ4Pxag1eD+H40woI7EF7p934e9s7cetN35WFDkr16lvcex9z0OICKjRKQIE55KjuJ8QoR4XRESdQ4OIRmfiZXc/D1GQper6tWqOsRtn8ECrp52pupHgLmqOlBtvtqtWMRouYgsxoh0pIhswmolPyAixVgAVxlW8vDPqjoKK8o/HtNeV2Kklec09r/knOODWGpKOZZK5VcS87CyhIJpHa1YGsl6bHBsBB5whRRyCywsA1a5YLIYpm1/gcCEeIs7pyIsivsmgqknZ+a0488dHcEI25+btw7Lr13r1j+AEfYSd7xRWCnINFaU5VW16Iu/8b2SIVc9elt0c9u1Czjh7M0M2zB8xKL+kWgm8nhi2aZEtOCYYSWTFmWTyyYoqdSqcZdsrGpj+sgGXXd9RZ9EQjJDz43MXxzd1l7jSbTvPE5Z0rff+j4Ae6VtYhYvFY/kjS+IFu8CrfMyO9chkr+vYvwaAZm2QTcCPF+YvwNgRmSNpU21ppoA6hm4ByA/v30/QJekW0REohLvpHcUPNmIWSTynf+9RYu6ADQv2mWd19gF0NHepwOgyjNT9b7kTksLi/Xt8U/3b3y+xwT+0MzICDuKtn24tW0ygKey567s6dPcwZszI0qnuW0yl3Nzj6l329Zjd6hGe6xENVr6XJ2Wj3X39nJVb+FN55/9d7XsjwIFmKXl1+5diWPPcRqzpDyDCW23AONEpAsoFJFlInKlWI37YqwmwEpMyOzAsiJi2Hv1GRFZIyLrMY06hc2Edb7b5kcuuO1vBEFh67E0slZ3zF+7bZcDWXd83+UTIsQbjpCojww/r3oSpjX/4BDbPAEMdAPBdwnyhn1sd77f+RhxnkdQtAFMw3y/ixA/FbghR4MeCdyiVi70kpzzyS0xOB4zY7+MpbJ8CQt6+R6mVfwFm/ZvDBadXuWuZxpwo6pOxUz7iMhgTLP9LywFpR0zhftzR0OQtrYY09aXYqZKxQLctmNCQhsW1AZu7meCWa+exQQAwQbad2Km8oj7zNGjrMv93H/Xnnx7/Prlx8mambENrWNJeQd+wOxuiWj/0aOfX9Qs7cc3SvPqKZXvqBGkLN3x5JLW0qEzuvIrGz7/cHZ/SzQ6aVF+3qqvx++NSVZHR/Z2r/gj50sslp5QVNS8GaF8Y7RpqYjIqNJp6wEyyWVNAE11M1sAZq017XdeQUEnwPGRVV0AkQOpDoAdfi51fnsbQBepdoB4JNHp+gZxPmqfqIs8u/Y9lFuaU2EsAzDYbhUtrdVxgAFeZR5Afcd6iyZPjDGBSjVVu2vxeIDOBKt3l0t/gNGp9LIC1UKAZ7zJq9LEEgBedf4yYpEigCFsWVBH0wCAbDa6rr5+XM8EFSj7T09Nmph7D9a0LNzrkf3rDee/99c3nP/e12IG3gTcrqqDnfBbgj078zAT+zuwYK93YkJsX8yHPdfFZ0QwIfVDWFzGWdg7+GHgRFUdjLmPVjvh97PAPe4d+j1mvXrGCdlfxSa9qcXemVaCmd5KsWdWVPU03/T+Gq4zRIh/CiFRHz1KcUUWRKRYRJ520dkLMNL9NOZzGyRWB3gNlnb1hIichpUsXKSqbVit4hJX+ewCbL7qbizVqT+mwX4L2KaqC0XkUyJykzv2R0XkRReQMw/z312NaRHHu08LNqB91X3yROQxYKeIdDktIQacIyJrMZOgEviqf4sFdmWxKOtjCSpGnYVp0m9zy3x/Yi4yri/8AT6FCTDPuja/7NZF3L63u31udlHBl73azVgzZmziQ9+d8O3P1Vb/aVcsmn9X4rq8PNJFiZf2ru+Uoon3c+FzlVXbZxYUtux4MrE8G5XY0GMqTnnBS6+fqtrVtnLcJzbXNTNj0G7dPLuqoq1KWo89RjZtiK1tadtP5dQ9VO8cMvTl7QDLo9syAENKJhQBeOnNFQDN5SOrAUY2aB+AFXl5JQDHyGbLlW5NC8B2BmcACgparTqZJDsA4pLoBiKqqqiZvjNRK3lZ7HkZgCatsLStYiuQMoyNhQCtLbWVAP29igEAOzs3DSfHPx1Pt62MeqkigIVjpKem9GcPtFhOtuJ9J/OxEdhNTaXHlVt2gWrm89w02N9+w/pZbdAjODI5O2RVPokeV0l3tuPlFc3zT3R/Pwks/fEnfjnl1e6fw4UEwhyq2o6VB91JEDR2PSYATseIPQGc7ixLU7DpIeep6jzMveIHO97vtOybCNKrDsYJ2KQzqOoc7HkswATy/RiR35bjV08dpp0QId5QhER9ZPiRqmsx85dfE/hgLfiHGAndjGmMWVUdi2kHH8FMeH0JIk4vwTTO/lht4vmYyW+VW/4EFjXdkbP9b9z+5wNvc1r6CZgJ+kYsx/hEnMkOy++MYBHTyzCLQALY4gpOpLEI8QQWXRvBJkr4EEFd7x+4a/ggQTT37zHToE/c57trFkz79uchLiZ4vjJYdOxEt11ucRS/zOjtHGUt459dNmdYd16fR6++L3tRPEP+Bf3qGvIkPewX8RsXRjoyx0cbOl78C+dObJHytokTn2pKSWbi8ui2F0aXThsbkwTpjsdWtpUMntlVULXzyoeyjfWx2HGb4rGt34/f1iQdmWmkvH338vENffo0jgUv2yKdk9NkOvIihcckIvkH0OR49Tr3Z6P5Y9LRgpaiJKNjGU3ui0aGAfSXvbUA0pkpAWikXwQgv6AtC9DhZtCKRfKcr9jL+FHfPlGXeV4WoF6rBMArjhcCDGFzjSpee3vFYJTmMi0ckNXs1qTXWQnx9RLJLwOo2fOKX7qVB2fZeUVV60/r7JoEsIs+L2/TugEAWhJ/0Z8+cxDbFvZl5yCAVCrvlT17hvZEV8c1unpqZtjb/P+q2v70zt/6uccASLRmZzQxYuHPLptz2NoBOfv7M73lLvsfFzhYg1l3PoIR9dXYs/cL7P1owp6ht/kFhbDn6mzMRF2IWWnOwt7jp7FYiwtF5OxXOa/rsLz/GPD5nPZDhHhTEBL1keGbmsdghRbucmZpAb7vfFvzsdKZfp5vK2YOBhs4Zroc6eeB0U6LnoX5Zf2ZdnaolVtcjGnhnZiGXOIGibiqrnDHnQq8JEEx/9tdTmoTRtbVBDNblbvtr1abJADggIj8ESPoaowsL8cGxSKCoK9VBIPVaEw4Ebd+KUEFMl/DBpu1qp9bXotpJ+ra7cTSXDJYoNAWrEZ4BAtM26ZHUbv4hgvOf7dq5oWXpn61IpaVIdf+Nvvyvlh06nUVfeafEll2wtsiK1fGVh4YSEYj32f2+rz8zuNqaje++FJs45CMaNGM6ve87GW2z1Cvbe+qcZ/cMnAPM+qaabi6qnLHeNl6XBUtrfG1LasXc9woFamqqdnyMkLhmmjDMhGJDS+ZvAqIZFOr1yIS3VM9eZ1A3oRtul5F+myNxbYnyAzOI9VN2quFIJc6P8/krk5JpgESkTxn2vf8fHPSjqj7ZC0ecbvWJAC0KNYH1Uwdjf1UIzs8L1aQT3wrQFt6Xz1AJNZ3l99P/RvmDwboirO2qUIGApzU2bXJr/l9Q+aDPSVL0+PL7dlVzV7OTUbeiq5Zc3KQh6zo6alJCNIzZqxvXfxye+ZAT2oXRLckSj40BRPUfvizy+Y8+LPL5hx18JWIjBaRkTmLogT126dhfutvYyVDr8DiGjYCt4jICZhweCMWtb3V7Xcx1rfvxyw5TxK4l+bjZqoSkVMwobFdRIa79+15zDIVEnWINxUhUR8l9DAzUGGlN8Fe+r9ig9Ts3F3d93MY4V2IBaD52AJMc/nMx2MmNzDtoQ+mTd/ulj2PEewqp1F3qk2IAFboJI1ppSMJip7E6V03exbmt/PPy/c952HRrv7EBVVYjmkEEzgKCNKtriCI7t6PaS++/9mfClMwn6MQFDxJYeTsCwU1mHZ+mar613hI1F81X17+wj3/gXY8kmr7w/p0onTKqrEXzx/exAlnLPYW3FtaPH1dXnzrb+LXF+WT6pNYsndpgwx82yJmvTxy5MI6ItnKefHVL/UvHDm9IFpyINXx8Ma24oGzugpqdl7xUHbryrzE9L2xSOvs+J0rI01dozyNVM/n5JcHDV6eBVgV2xEDGF4yOQ6QTVpBtqa6GV0Ax6+x/PT5hQX1IkQnypYtKH3Jep0dFFcCJPK6EgCdkvQA4pF8m/JTs359alJx+67IegJQr9VFAFoYq4uSaYjixVKpgl0AVV5pC0Bj52YFiCbGFgKIl9lW3Nk4BODF0dJD3lc2twwCyGik4YHsSRZElhdZomWJkQAD2LFwAPVDALq7Sha2ttT2FNup0pLn+mqfnv/JbNeypfvn+CZvgFSi5INJkURPQZRINjXupPlfenbNmLG5s2QdCQfPxR7HXEbFWGDnp7GKYf2wd2gaZkU6HrMKqVt+PWaRKiAI1vs+lpv/Pqywzqew93SqO9Z1BBadLzqz+Wex5/avR3n+IUK8IQiJ+ijhNFufiMowM+9SbGadPCyQ693Y4OCbCx/BfL2o6s3YBBlXY1rwEIxcZ2Ja6WSMCD+hNgPRg5i28GEsSjWLae4l2Gw/5e68Brtc73dj/r3vuWNXuM8vCapeKbBBLZioCxuEajGC34UVenjcbedrQlFMM78Mm79XsIHLT7OahWk6/oxZ/kDdgPnvwcg5ivMfqurpWG3mBrUZh7Yeqe9nz55d8Hxs7Q01BYNunF717nmabTox07Xgud01U0/cU3XMK5c86Y2rPcC+i/rWpiKSGfDr+I8WSUv6xMjurmW38IWKbCRaO2r0Cwu2RHZPb5fulhNrP7BBs7uO97x9O1aO++T2EY3MqGyl+dqqitVnRhaNzyNdEa3vWPwAF5Cf3z4lFuve30Hy2G5SzYWx0olRiXWqt2+0qnqtJYP7A0zcagFa8wuMfGdFVu0XEGnL1Pu51LFYsgig06WaJyJ5zufpZfxgslTM7lWVm4u6QatKFfYTlYIS2vYAdLT36QQY4FX4gWS1QDaSGDEaoKx1S09//mVmZDBAseetHJFODwV42Ju1QYlEANJjys0do+p9npusOIqSWbXq1H49N0A58K7U5B6SVtWupxvvKSeneEg0b9KCSKxfoHmqHpi++LpELJs8Fli0ZszY0490j127veZiBzpcnn81FiwZwyxb6gTV5ZjGu/agpp7E/Ndd2Dta79r4LubeyQCfVNX9qnqOy4meSTAD2BXOSnUrFnz2qkGNIUK8kQiJ+sjoqaaEabgfV6vHvY6gOMc8zPS70+2TAT4pwQxUubmc92Bm7jUAqtqIkd8zmB95iarmpl79AXheVZsxM/xYLEd6OjY4FWGD0mIs2vq2nHOoVdUrD3FNO9y3Pw1lIaa51GBE+gGCWare776jWIqMP/PXJAK/9DMEVZtiBKZKfxrLNPAwFkm7iaBi21Hh6TnDa/r1W/OrNdGGL66K7lgwtHjiSYOLxi3OdC+Y5mUb168Y/6n+qURp6ge3Z/cnkVFfqql6/oTIyhNPjixbEV+6vzTjxep+xhcXVFdvnZFf0Lr/8cSyzeWJ2rf1SdRtTrc/1NRe3H9WZ2Ft4+cfyW54tqBgcneEgsuiD78U29iWv5/KKXulet+gwctXIMRXxnasFJGCocUTlwOVXmb7ai+aGJFMlO2uaGMkqro6z6adnBlZkwGItKT2IZLYT+XuaDRdDsEMWvFovpsr2cti7hGScfEAKrPZOECTVlQQld0AdTR2ALS01CYA+nsV/VS1bX+qcQTE14nklQL03zm/GCAZY319tQwBOK+1vRlAlfR16Qttko6IrPPqCqYA9KNh4UC2DwVoa61+oaurrCegbGJ20PICEj21vje1LX2xLb2vZz1StDhWcNpJPf9VvXFr7thY1LXL36ZM4f73/HDCx1/LvQ+a006sSl8Ms/h0isjXsGd2ITa16iRMMPQn0Lggp4k4pol/k2CKzHDGqxD/bxAS9RGgvaspTVLVR92qQixFZIKqXqI25+yLTjNswAK4urCc4EEArtDI94H+4uaJdm35KU5twAdEJHcAOYGDijO4tJJvYGbpDsz03uW2nYsFrT2P1U1ejpHvUFfu0AOmiMhogoIbuwlKfXoENb3LCQh4N0bqcUyTHksQTFZAUOfbI6jgVk0wccHFWGnUF3F1vTWYt/iwqHtm6YjlTP7tsOGLz+1T0bBiQWz95KbIgbUzqt87sjRe2ZRq+0ORajLx4rRv7ChKyoQvPujNn1tYcOLzhfkrfx2/obRAk3XxZfsWvsTM4+tlUNPEY55qOCAdx++MNq8+sfYDLeodmOllGzesHPfJHeO2M72sg9SNFeVLLos9VC1pb7K0pbf8jo+tr6vbVAewNtpQDDCidIqlUiWX7QNoqp2+QaB86C42t0QiIzzwRkd2lABEDqSSAA0M2C2i1QBJ0nGARCTfLB3q+ROa0B2374qsl6dKVwcFJcQjrQCD2SoALa011Sit5Vo0KOl1bgAikVj/Pe4B6azes2wCwEujpNEtS13a0joRYKvWLt5FRQ1AZnjJXrfeu5yba+0nHavXnORPkkJMo2uOy4w4wf+fynavWLLviRyTt+zJK/3o4JyUQmp3vzSvbvfiniA0Be8X746s2V4jd0y8c+J3jnTPj4DjMZK+ELNg+ZkBl2IFU+7BXDI3YALsd9120zAtehpmMr8Zi+cIx74Q/28QPqz/GHpyp0XkFhE5+aD1h5o5ay3W3yMwor1XRO7FUrHOdeu+C3xLRM4VkWaMgJ8Tkacw7f58EfkmwcxegqVSrccGp3JMqz4D81MPwbSNqwgmBtmLCQzPYCR6wB3ny5iW7D8Ti7EgLzDSzRL4n7+EEXYSI+yn3fI0vUl7HabdxzGN6Cxs0oRXxZCrHp0kHen7r+ebU+plYOP4CXMGFBYd2P1Y4uWKDkl2nt7v4mxMYuXJ1rs3pOLFx64ad8m8Gev0xGM36coraqv7pCLZytvjP3wpsid5ghxIbf4vrm3Jz++YUV2zZclT8eWSHyueOqBw9Cup9ofbO4r6zeoo7Nv02ce81X8sKR4Zl9Sw0yMvvRJf07LzJWaOlGh2ZEnJnnXdpCe1091UGq8cL0TSXnpbDcCummkewKw13k5Eitcl4lsqaDMBrc2mtdzO4HYRCqLRVEtaMvkAiUieq++dzYJp1N3O81/hZQuy2NSZmm/FToaysVCVTEd7n8F5xLcIInu761sBoomxRQB5yeZVEc3kATw4KzIQYEAm83KZ55UD/CDz4Xw7Jo3ZIcXHAdTRuGgIW4YD7Ns7aHE6VWhTpyr6zvQxWT+ATFW75zTeW5TzjGi86N3bJVLkT7VKfte+RePW3NnrffjbVHluzuTIDPf3mol3Trx14p0TX3XsUVeAyAm5p2FE+12Ccrn+M74QeydOxrIzkth7NQ8XKKmqs1S1ErMY/Qp4UEQqDzperzryqjr7aAIcQ4R4oxES9T8Al+85FQtu2QP8XkQuztnkUDNnNQCnOX/XM9gg8yKWnvUjLC2qzK3LqmofVf0gFhnu4+tYMZLcmb2GYb5rD4tOTbn2WjCNYhNGxi8TaMwTMBNgxJ1HEVZudDdmbgd6pqhscW1uwkyNu1wbK93yGmwQ9dz+/r4rMJfAXoJo8d9hgT5HxP5v959eQsfDied3l2tKOiMIzQAAIABJREFUvW/wo3izVKSPnfIosUR3/IG8hQe8iPQ9Y8An1qDt09Idjz67u3rKSXuqJi3/6gNedX43JZ/oW7t0ZmT1iW+PvLwqsWQf7Voy4UHOfW7U6BeqMpHUyGXRbS/MqD6zCO2Ykk1vWbly/Cd3HrtJpxR0U3hHWemL347flZYDqSleRoqf56QlQ4a+0oQQWRbbuk5EygYWjV4O6THqte3qKOo3FGDKRo0AzCsoaIqIVlXTvFe6s+UAOxicBsjP79iXcTNoxSP5LqDPy4grO+sTdZ+sV9RFXguAV2TxUEPZXKUa2a4aTVR6xQcA6jvWFwOZSGLYaIDa3Uu6AFIxNm6vkWEAnzrQGgFIamzLE970YwGy/QvXE5E4qno5N1UBqLJ3/frje3KgK7X4+f5eRY/VY2v7ykUt6T099b8jsUHzookxPdNjipfefNzi742THN/1qkHy7O2nRwOzODAhmRy/Ysv2O5hddrSzTp0H3J1TGKUTC8I8CXsen8WsWKdjmnYMEzwvw0g9H8BFcy9S1W9h7+3Aozx+iBBvKkKi/gehqllVnauq38YK+p+bs/rVZs46DSOz3wTN6TZV/Yn7P15EHhGRGkxj9usdb8CZr7HAtEL3/y9Y0FkrptGOw8yA3QT+5xPc+ezF5p9ejUVsz3Nt98fI1w8airn2izF/s++Tr8TMjVPcsfZhwWKLCObz7cLIf5H73qOqo9Wm8+xJCzoULvn5yOPKpP1v8/O+2Fyk3dV583ft9zKRkq/wkwPdkfw+06Y/uDMbTQ79U2LR8sJY6fTja8551kuvPymbWvvyyvGXDsjEy+I/uCO7dk1e4sQHSote/EX8pvKibNfA2KoDzz3ABWM6IkVlI0cteGFJbNMwjUQGjC2b9UK686+RzsK6mR1F/fZc+jdv6S/KS2v6sW/aKKnfG9vU+sr9XKhlZbsmiHjpjdGmaoBRZdM7AckkV2zQSHRAR0Httn77GQzwQqH5nqdH1m8nq1aQhP6WS53f1uJh80zHI3kukCvb46PuThjJlXnZkjYKzU1QHIu71Kz+yWThboD+XmVMVXVn16aRkFgnYsVW+u+cPxxgyQhpABDVvWe1dxwL8Pvsqduxm9ieGV02GaCGXf/L3ndHx1Ve2+9z28xIGvXebdmWJVm2bMm25IJMIJSEYAgQ0wkQQksgIQ0IhBIIJSQQAgYCIYEXA6EkOGBaAFtyVbEty7KqVazey0iafu/5/fHdkWRjG5KX9X7JezpreXluv6O599vfOWeffcrmomU+AHR3L6w1G28AjLGzvEunyGE+w1tbMfj+VAgcUOvUkPNnKJbx+PK9j0LRPVPlWP1hKLv/UmkmMxwZXt/OTd19qwFcAWDTFwTro4RRINItGRCRrQkIwuR8iHrrZyHC4JHmMTqmqxV+SUQHTUb3LgheyKzN2r+9zQL1P2HHqffMgwCrk9lUzSaEKIODmQOdf9YTkdUMxa2DyWJl5n4IUNwOQSa7CAIEuyC6WTEEEN8GAfoqhDezBMITt0J4siMQg9IVODrnHSitKoEYzBZimqkdDsH8boHoduUyz7HDXP9bTJezfAUin91i3lMlBFkn0NjjC9nDV2Uvq7RZ/74+OaHeTpM52y23Nlp1T5qltPeIx9BSbsNTzVA4Mz//3f3jknPlx2p1SXLQguIMe165z/l+hmGMecoL7uiMHaUVl2zTt/88KjJjVOGgl7RH9srdzkJM6hMP4+6a2NjWFRbbuFGi1lYsilgzV4J/vt9bu7cm+9reonpeIvko/h170N5fqL9vlzsmU4YQvWyIor3x8U17faRnj9DkkUgtbiEAw/DWKQDQG7+yXTGQHOXg3gZNiwaAVVLNOAGhcOv9Q4gOBgCrbdzJ4m8LVQpUuE2Hvl0aJDAbdoPtQ2x3AwCHqHYZepcCXZ2YiPQAQLIRmWCw3uIzPGGSkjQIAJLuPWxzDyUBwOZCKQkAlrk9tSqgMsP1K/9FSwDAiNT2QZXChDf9RAQAGAa1t7Ysm9Jqz9FTDtigmZ42e7f2vKIyOACqE1ropTYiU/+bmTMbX60Nmeye8radGg7ddp2cyzRdd53o85e92dWzUpoedzaMcvBT6bdvOek4dBxhFBczJzOzBQKIvw2hUNYK8S5eAMH5GAFwFjN/0zzP15k51+SW3GrqG/y3jITdRURNZipsKxGdSAkNRPQCER2vx/zMfW4goiv/yftJNycis/a/yGaB+p+zY+s9s3F07fTx7F5M12yeC1EGFTArhGfaBZGDG/rM0TOMmTPN4wMdqDQIgPSYyxMQ7PBAztkOAdxPQ3jOBMHEViDKw1aZ9xALkecDRHjRD5FT/5J5jTkQvboVCIKYDpG//sQ8PtM8d5p5fAYEW/5zbVfhuTnry/jj21/X9x1R1VXrkxPKwml8cYnl+zWa37fQsr2vdpxDF/0Ev6602sYLcxZ9WnpEHlxXrbTvyo86Y1GEFjfodfxp3Kvasmqyryk9bzfnp/Zj7JLE+LYCalh7plRRp5UPjLXxnNUHaOnhRbkfd7RJAysnJA/nR52xx+/8JHzSFrtiIiR5+JsfG/sejYzQCqghP8yYiJL63NWv4orGlJQaCQCqlNZWIikmwTb3IBtj2cy6rz9mqQIAKxq4dZIowwf4lklNCgBIDm+PE8GRAGCzjftBsPqguxTSBPCxrpu/H1waSQDGCaBejtQBgIOVKDscgwDgGIvTwJiM5JD0Md9gNwDIFpGfDh9t6gIAn4yWlgSaBwDfHRmLAYBaTts7hpBwBnR/dsRcAIjGQPk8NGUCQFvb0s5A4w2FpYaV/vlTCmQdk/W7Rrx9UxNTxVpUJclR6YHl6KHqkqSenYEcNPwSOm69Xo71qlOtPBHl1/e+09mdp8yIMHlZafuq5xfrITzif6VVmQTQtcy8/V987mPtZoj3ZwkLPfGHAPyNKNBvfNqISGbmbzFz7clOyMzPMvMX4nLM2v8NmwXqf8KOrfc0Z+qD5rb0GZ8rmXmd+XmqZhMix5w645QvQIBbLzM/D+Cp41wz5Jjlr0EA9SREJywdIhTdBpG/exECqLdD5OMCymDfhACFQojcdoDN3QKRcw48E4Hyqr+b+8vm+VMgJioN5nnZXDcEkZc2zO/3NgTA32nmFU9oT13/Ufr+Jbd+2JL+1Zplzbzunk16SQCsY2hk6afabfsVjy9P29lX2YvEwgdwf2lkZHdx+px9pRXK4YIuebj19MQrNE2SE7zjr1UMxCw9ZSA6r/6Bl3V9CPLiJyLDtj+tPhkT4nNmKE3jO5/Aj4NVmys/Oqat9kO16sickNylFkmL0r17y2qyr+0vPsjZLkNaUG6ztN2pvLJfaRzzlaNonmJx5Wmas79NGkgBgMywFaMAQg1f6yGXLXoBA7yywfCByHrIojWnUV8kAEhjXocfSgIDbLWKJmJueMcUSZUBgKEbZKYEXBpk2ew01sXREgM6W+W4WPSZpVmxsRqUZgJJPc5mAPBJ6twsAEjq3h4GAPszqB0ALIZxON/jyQKAn/svjwQADlLKOVhJBoCb8UQYAOi6Ut81o/HGab5cjwSSAcBv+Br2DLw7BdokRe5SbEVTIXDNM1qZW/P8VA6agdHbr5Z9YyE0RTCz60b1+53dWZqI7ojvz2rzWs8TQV2ISQBwbfrtWz6Xu/CPmuldfkpE1aY2f6AC449E9IxZfdFCROuI6EUSXbb+OOP4M0zd/n1E9AaJTnfH2k8AfMcsIQMzfwQRVg8onk0Q0a/MqosiItpGRAXmtmtNL7yciJ4noqfM9fcS0Q/Nz9uI6BFzn0YiWjvju203720fEa06zvfPoem+ANXHRAFn7T/IZoH6f8CI6H4iOt38vBYCBAuI6FGI3BpwdNet78z4HA/Bdp1xOto4Y/kRiN9xE4CXIAhsORCKZj4Iwk0EBKBOQAwiXgjSWjOm5T+vgSCdBbz7NyDA+TIIQpkOEfouM/cJgLwCMQnwQEw2CGKy8CaLTkNTDSGOZ7/acE60Z/S3b+u+hp629K+srV9waUlOOxc/+JK/9IiiFK1PTihLlAYL/q79uFxx+lZoZQM76ymn+DncXJKcfGh1bFxL9QdqVfyE5FXOSrq2GfrAKp97166anGtTIIWF3/WavufFsND8do38f9Ie2i+3TSzxuaWg53HTzsyFOyMc8kRBpzx0ZFXs+hq/a2ey0xqZPxGcMnrpNqPi3ujI8Qvl0gWKy5vHLqZdtLY6Le1ArU5GRj+NNcZYkzMAQPccGANJUQ57euPcXpGnLwmyDQTBM0eCodOYzwCRZRhR/RbNqQCAi7zjMqmmd2noAaE4twWKyiy6bnGsAkIfiOQ0tDIzvE5neGokm0QyZ2MiyNJApAWDeSxq+NAiAHi7UEoEgLMnnV0AMMmWuj1GTjYA+HLCwwAgigfKF6BhIQA0NhY5A403IozgnSlG9GIAYGb/tt4/M8Mwm65IHVroJVPkMjL8R1ZWPDiPIEh0DHh/eYHUFiCxAYDNMOo+6OxKC3TsAgAnaw2rPU+GBcrETPtR+u1bvneyZ+UEZoNQHNtg6h2cOmPbbwG8ZE6ONwF4csa2CAixnu9DVFAEmnfkElEeEUVDiBOdblZwVEKkmKaMiEIBBPN07/aAVWK6EUgwRDOeJcy8Y8axiQDuhpgwr8bJZUoVZl4B0abzHnNdP4Avm/e24ZjvFrAbAPzGFIcpwHTTnVn7D7NZoP4fMGb+GTN/bC5eBgGgiyG0sS+GGGi2QMzOAVOy0NQffgCCXNZARM9C1EpfTES+GZcYhqgfvcQ8fzIE8PsgyqECDRpcEL+5DAHg8yBC4YH65zCISYEdogYcEKx1q3lcPMTAErh2prk+GCIEHuhZPQjBZj+pdd6+3fr1tO+9GKHFBfkm31vid5fv7E5cXXxg0Q3b5nfjlF++qO/skJWV65MTytKknpXvaXfslsa8a9S9g9tKceopm+mC3Qsyd2bZw/qH3tL2TCqKNXNt3EU7dHfZcsPfPVhecEdXVgetWXeQD12WGD+ZKx0u+qpUdthSPtixA8Ur+6R4Zd78Pbs+UWvUaGtyoV2NgN+9a8+hnGuHztzL83tJzjuiSd6r5I/2KfVjjW/iEiM2riUFAPYrrd0SycnRlqQ6w9+ZDAA98YW9Fh/m2zw8vttmBRGsmdRxRJr0BwFAF5IHVNUdBAAu8jplkgUAsm7QdI5aCfSi7uAYG2QaAoAMHA4yDPkIs6Qm6ZEyM4+OevvnBvLTNtdAncSG4pPQdjiJFoDZuGlkbAEAvKifLSI8Kh3gSEs2ANyIJ0MAwOu17hscSBdMb4bjLO/SKa+ry9m0Y8jTFQAQvxpy/lhAVAXMzvz9v/aofmd4YP9Np0oVlQukvMCyZnDzBx3dsaEGhwXWTbC1tsjzVNwQwqJnPgsMGP6U4PXxW6vO/7zn5pjokouZU5k5xgSkWzGttV8E4BXz839BECoD9o6Zoz4IoI+ZD5pEx0MQz3whREprpzkBuApiIvqPmg7greOsXwGgxIy0+XC0rPCxdrwqEhXA8ySkh9/ANAl0pu0GcKcpDpPG5nM1a/95NgvU/2IjortNUN1BRK8S0Q/NUNuFRPQtiDIsDULq0wEBss0QQNdrDgoaBIDaIMqvArnnUyHC2tsgPFcVYmAqNvdpM/8niN7XgChtCYcYMAwINqwTQj+8B4Jw0wHhLRsQObZWiLwbQ0wgWsz/A2QiHSKffQ3EIBLQ8bbBFKMwiT0ntT9rux72Slj55cQr41KCF1b7XTtW+SY/KhmKzl1XufSHpan9tOrXz+tlHbKyYn1yQtl8qaPor9rPtsuDnnXKodHSN3BJ4S5aW79kyUfhitUR8qZlT218UPrazLAVld6JN+1eRUmvybl2xw1bjAzLBEXfHhO180n1t3Eh7oks+chk1QO4rz8urrlAtjrCq5QjFWvjLujWPXsXOC1huRMh6Y6LdnDFXdFRHd9X3rRLA+5Fg3p0zogUERwW3nOoUxqex2DODFvRD+gZhj7SORSdG0SAnNfCjc2qGgsAhVJtHzx6NAB0IM0hK74wAHCSxy2RYrLJjmJ9q0FmL+oujg5lTR4HgHS0RHs8wQMAkGxExbr1icMASNayQgEgvq/cDwDVc+kIAETpRlWCricwY+wZ/7nLAMC/IMwDABE8VJGF2mxmcF3tKYHJFbL05P3BsMQCgG74m3f3b54Kp0rawh2ymjblTc9r/ktV6PiRwGQOO7Kp5G+F0lSIXGE+8l5nd0ikYUzVKo9xUHWh56nkMYRMgTvEQ+byZ4WV+7PD1wH4U/zWqpklif+onQPRIasa4rlffoL9ApUZBo5WyzMgokQE4O8zBI+ymflaACCiOwHAJINOEk1HEEzLhwB8AHCzUDP879jxqki+D1GaFugtrx17EDO/AsGHcQF4j0S73Vn7D7RZoP4XGhEth2CcLoHQ3i6YuZ2ZX4AIs3kgGNgNEAOCDuHN/hSCnOKCaDbghZjxl5rewiMQnm5A2hMQHrAHokTrbogXeQzASnN9oLaZIELfKea1rjaXkyHA9Vzz/xvNa5RBKDjFQITnF5n3RRAedidESdh55nUSIEq+aiFA/qT25ptrbppUxr/9mmWHv19y9BTFnLskJ3z1Dt1bU+wdf6NkLDR9bdmKu/bEj0jLn3xW39slKQXrkxPKFkvNq19Vf16idDmLlSbH7o24NauOsofzC/426VbGF36gVm1fErFuWbQlYdzjeLm5P2rJ6sGYpUce+YPe9VGQrWifTR19VXugSmkYmz/qC5v7AX314KLcj1v3Ky3zrap9UZw1bcDv2lpxKPvqka+VcVqtqi71KJ64NVJNr9w+WfUaLm9IT68aZuLkLmm4JsE2NxkAdE91i0cLyzJI8hXV8YSbKMNN5CqUar1gpMBgXwdSfUQCuCbJ45NIEoQj1jnQ5tKtkRZiGD4A6OHIcA6SfWDWE9CdPDER6QPDFcX2uf3ujgkAXkmduxDMnNizMxMANhdKcQBwhWPcDQAVnFnlhDWYCa16UtByALgRTwqv3mXf43DEZQGAzFJTkUkgY2a9tO8NtwFDDP5krVKDzp7KQ0cM15Wkdn469Ru3xmHHk+vlKZETiblnc2ePHKfrgY5yGGL7/iLPUxkTCAoI4oivDgz6CqJa9NSQAOM8CMDm+K1VR7XP/CJGREUQrO8/m+HujzGtlHcZBF/ji9oeiBaa88xzBxPRAhIs9jtn7PdLAE8Skc3c73QIz/2VmScjomPL0CoAFBNRBAmt/gvwj1kYgB4zCnAFpifRM685F0ALMz8JMT4sPnafWfvPsFmg/tfaagCbmdnNzOMQzOoT2as4GtBGIBrVBzpeBbzgY0tIGIKNzRA1o90QpVVfNZcDXavmY9ozCLC/X4cA3yFMl2NJEAzyayG8ib0QE4TTzOsFumK5ITpqWSCAOQzA6RDRgEFzPwD4gUmIO6Fd8+n9xeGRPb8pLHrjiMU2bryjVSY3KN17F0WsWbs69vwSw99R7HX8cfekLaZgd+HPq6LG1cVPbdSru0lZtj45oWyFXLfm9+ovt8mtE6vl9snqX+De2B45QS1YvrmpSx5ctU9trTw14dIwq4Q0n3PLjprsa1Is/vCkG97jXTfExwbNl9uWnSvtatMqBus24ZsZHOTPiYxu796qHtq7KnY9dO+hJS4teOFEyBznuWU4cF90ZO3PlRfHldbxsD1YlRFsH1pEkt+9X2kdkSUlI0yNbtW9DTYQhYyEZ9ZldXAoiJR9FsvhRVKbjQCFJv2d3UiWiBBGkt/thEcnSKZKmG5QwKNWoYUZhp8Z+jBCIzlYgQy9W4Gujo3FWVTILRJI7pxsDBX5aTVI1j31Fq8jxi+hoz6FFoJ5/FLHeB4A3Ou7Skwk0kI6QUThPFKZg5ocZvhqZzTeOM2X65QgiVIzV+v2fnd7IMc6bAm9PM4EKKje8f151U9PhZBHg7DvzqvkKcY3MQ+80dXrTvX7p9pf9nF45SrPb7OcsE511gIAJrR618Q6jSjrseVMKSE8/tQnn2Z8UUGUgCVApHkCtfrXAzifiLwQVRcLiKgSIqp0FxE1Y5r0FUKiZ/XXINJIqyCIl28RkRtiYvoxhPJfoAfAJoiJ90oA/UTkgXivNzCzi4jaAGhEtA/ARUR0CcTk/TUAt0AoBJZDSP62QUywv6htBHCVSVJbiOne9TPtGwBqzCjdInxBVcBZ+/ezWaD+/2MSxEx/F8RLew/EIPMMRN00IF7eVAhdbZs5UG6AkAsFhHf7JASAhkK85HYIwA8InYRAEErGze3XQjCy7RCs8EoIwP+qua/P3M8FAebR5jqveY0dEKCtmtfuh8hzf2KuO5uZ/3ayL57w1/Kk9+jcN2/Bc/vcsiWhYPnb1siojqYdSv2KEvVQSXLwguKzkq7dScZYgWfsdzVuzbZwZ9GDjXaXbf7Gp/W6XlaWrE9OKFsn71/7lPpkqVI/VkA97rY78St5UrOmLl36/p79cuvKTnl44Kyka7vZ17xK99a1VRTc0VN8EIUL2tl5XXzs3sfVjUlhE2OLqMfd/kv89MDCrO2hHXJ/gUsxwjPseY0+10dVh7KvcVy4w4jfbrEujpX6Fqbo/ZE8qo/vodUtiQmN+/poLMsA65lhK9rBEznMfndPQtFwqBMLJIP9JUG2kViMJgKANOYdGER0EABYLM4BF3lBEF4YWDemJERVaOGGAQM0BBBxiGoLwXg/ADjGYuMiOGSImY1eV+t8SUkZAoDIkbp+AKhJo2YAyPT6DtiYg0Y4uLqW0zMYGPLPCy0AgBvwpAUAHI6Y3YHGG+FG0K5UI3oJAOjsb93R/5epemol6MtNJIUmAAAZetfKigdSyayn9iho+t71coYukwoAxDz6p56+4QVmly4A6OTosjWeJxd7oB1VrsQqHfCsiw/nYHVm9QMAIIb79jyOm87EdCe4E9ox+eqPICamZ5iEy3Rm/hLEZPYRZs6B8KrTISJWhQBuYaE57wZwvikzmg8B1lshNA80iGc7lZmvxnSf+oAuQjREvbYFYnI+U0L1LpPwVQoREZsDAazLIbQU5kNM8CMh3sejpEuZeR0zB9YPBioomLnJrDhZwsw/CfwdeIaGPjM/zMw55r2exczDmLX/SJsF6hPY8YQDZpZNnMB2QrBPnzZLOc453qkhZvyNEGHoyyDCx/UQ5I8rIDxhO0QY7xDESz0JMYB8ydweDBFmnmee1woxoCg4OsSXAuHtWgF8ABHulszrzjXvJwDIQQDOhADdSAiA7oPw7hMgyDmB73CHeW4ZQqXs2FaDn7H027fIlrKBV9WKgdphjlp6I14cbab5Q9k52xbNzagobZJ7i9/S9uwI0SKXn5v6nTqNeK5n9HddPpkTd656sMfqsyc/87Te3K8ri9YnJ5R9Rd6z9lHluZ3qwZFsHvKP/ABPD8l2V15m1vbdH6kHkl2KEfGlhEv2+JwfzvfIvqianG+V/fQ1w95IWt4HIdau17QHDqo1IwlN/vl59VKWO2N++d4P1KqupVGnxbKvJc+taXOcIRneL+9H/eNR4dUPKr9vVOvGht7Apb7klEMWEGJapf6q5OAFMQCCDG9TzXDEwggCgjM70Vhus8gK9KQQOB005nVNIiQSAKzWiVEXeQMkPADTZDKPCmukrsMDdQQAjGAlNA59k8xwO52hqYlGhKSz/7CfvXZZywoDgKSu0mgA2FxEsQBw4+hYCABs9J83AQBGnPUgZLKF8uj+XFTnMmOiLtB4gzF+lnfpXABgZmNH31/GDdaF5KacUKpYcoW3zOxeeuA3Ds03EQUABqHvB9fJQU4rhZnbJ57v7e9a7PFO9Z5uMeJ3F3sez/dBOSp/agQruzzFCQuhyRFHPSDMejF/su0J3FQYBGcogB9/8mnG2Z/3XE0fflJp38AE8iAEC3vcrEjwkGgZSwB+Yea2P4bgiARC90eYec9JLt3BzDvNz3/C0aS1gI7AcohGPgPM7Idgof/Q9HZrIHghb3/R7zpr/7dsFqj/hcbMFRAe8pchmNsH8dlwVjiEsEkcBMj5IF7seyEG7qsgwLkBIvzWA8FibYTwMMow3V7zMYgw+JD5vx/C8/2yeS4DgvTVCwHGV0EQvmQIIA6QesYhQtg+iAHuYwjQDjKPC+TRA+HtYWa2QoS8tzHzUv4CfaUbLFfecYfyCuRh7ymWT3saDRfke/BQ6ma6YE9Scn1x3tIt20dlx4pNlu31hiwnnZt683CIEhLsGXvB5ceEdVfRAxMyoqKfeVrvGPIr2euTE8ouVErW3Ku8VKHuHUrzjkl0G55uioztLExOqan/q1bus1vjliwKX3vQ6/gv50BUdsFQ1LKBB17WD/40Jio1QenIupBKu7X9w1WP4U4lJr55scc6NKdTHhlbErmu2ju5pfZQ1tUTl20zIt+yh8wvlKoXBY+PLxzwRs0dV4MSLZaJ7gNKm0uVLNlBSli331vt9CtBWbqkOYvqjMF2VU0gAi2Tmo5IDp8UqKW2WccnPfCrRKQRyA/oCJDJvCqsUbouT8I2CQAcrMSmoo0NQz4CSHKyHhU95h3oA+CR1PSFYGMwYrQpSyd0HUqTsmXmzi85XUsMpoE/6mcWMOD2ZYXnAMC38bQEAIODqXsDjTcy9cR9IbDGA8CAu317r6vVzGMqTZr9ohWB325O25bK8LHmLIiHb+Jnl8sj/eGUBABgdj/RP9i00u2ZCmHXGyk7Tvc+tkKHfJSErh5j3eZdHVsEmSwz1xMbA9/Ho9XfxsZ1M1cDeOmTTzPi8AXNJG4dhPCEXRDpoGQAH5igSDg+eewyCD5GvskH6YOpEQ5BGJuqfz7eZU+yfLyQdMBKTW93ITPfYrLQZ23WPmOzQP1P2omECCCAtBHCM50LwYxeDuAsIhqCCHvdBzE4fAsi3B0HUVo1DBHe7oZZaw0BljdDDBzXQITJ2DzGCRF+liA8Btk8xySEd+6DyLO0Xt0BAAAgAElEQVQNmsc4MA26LZgG3kGIEg8FYlA7xzyn17wvYJptqgOIIqK7IfJqFxDR55atLPvjopWlwer665V315Zqt+6J0B2J2va+ELnLWf0GXbrmHvxiu83uWFlY9EYjLI64Vyw73MOSU/9K8ressdbkca/jpRBd73HtXnkPDDUxaOPTet+IV8lcn5xQfoX84eofKX+u1soGIscngyJvx6/3ps3Znx8W1T7xlmVP08LwwoI4W7LXO/Hn/Yeyr06NcYTPO3c3N12aGN/0qPpcSsTI8CLfELwv07eqF+V+fHirWmObH5q/UNEHF7lUJLiC5/vXHOSul8NDG36gvFmrNI3X/pkub0yfs79xmCZydRiezNCCw+zvSQeRNhidW5vXwpoXmDNBNL5KOjRCLn8YiKyjiBi02Rwer9lBS5G0SbM8CwDgVWCN0g11mO0uBlzQ5Mi5OGxzu0MGwfDGcOjcLudhAlnriVRbsLO3gcBSbSodBoBTnK5mAmirkXfIB0XjULUCFjnGzo6qpdi3hBkDTWbjDZml5tX+zFUAYLDeXtr3ZoAh7dbsG0CkWAEgbKy5dM4RofPNgL7xHKmuMZlE2Raz74HB4YOnOV1TTO0qI2P7Wd6HVxuQpnLMDPj9c+3bfcui1oGmW2ICgI0na57Ajf4ClH+G7c2MoLbWvHuOXX88I1Pal5mHTLDdBKAa4rk/1Vx3IgZ2GIB+ZvYR0ak4eSmWj4jUGcupJpENEATLHcc5phyCPBZtEssugZDunbVZ+1ybBer/nh1PiOAHEPmvfRBAGphRnwbhxX4XogRK5ummHn+FyEUDwmv+LkT+bAICYH8L4ClmzoUgyAQIY9EQ7NRITLOyQyFC1y9D6I8/CCHlSRDgXwchUxqB6d8/QMBRMC1BGuh4VTnj+94MMQHRISYbmRDKZQkn+yPVLcyyxQ/g0dtio/OvjY8tiZMH8iotN7pPl/a2qYdGV6oVgyWHeUHhDfhD04gSHrli5V84NKJ7bLNWEd8k97Wti794boY977B34o003dvYXV5wh91tm2tsfFofdbiVeeelJJTfIG8uvFne3Kjt6ld63HFzHqJ7y7JztqZRSF/k+5b95cVxF8VZ4Z7nc+2sr1h+R8/FJZzDDjnh+Qj74de1++vU/UNBn+hfXuQM1tJDo9rd+9S2hpUxXz3om3yn7VDWN13f/NiwPRceGnuF/FGK0j05Zw+vSo+Kbk8HcWij3F2VFpIdBhiphn+gtSe+cCJ2DHNBROU2a/NyqQHwcQIg+lJbbRPshy46aJHmYugM4U65QURRum7p5wg/CL0AMActMRMTUX4FcrMMSetyNiZLSsooACT07CYA2FwoWjbeMjKWygzj5/7LMxhg36KIJAC4DkIjp7trYV2g8capvhyHBEllZt7Z//awzqLeW7bkl0tK3HwAUHzO6qVVT0yplr2zknaW5EoC0Jn1nwyPVq6fmJwqgdpjZJWc5/352oCACsQDPO5bHHHAPz/0qAYdALCA60qfxTULojH4mWfI71dr9laeO9jRkXvjvffee92x249jx5P23WZuW0JEJRCRq3OJKHC9eAA/g4g2fcskmF0JEdH6LUR0KRXTGgGAmKA6iGgU4t1vAHAzEdVBvFfPHHtjzNwD0W52K0Qp5F5m3vwFvtOszdosUJ/EThSGmrn+eEIEDwDYzswLIUJpkQCWMfMcCOWvLghAnDkjT4IIkROEEMIbAA6bywkQs/0uc9+rzPVBELm40yG87T9ChMmbIUJ2z0J4Bb+GGDwMCA+5EGIiMALhSRsQoH+jed5OCObq38zvGsg9GxAD2jsA3jSXdzBz/ufk72CQfP9jv9fzr/zE2F5utZyyOjW5s9aqOF5Qf7X4OfVXJdqwc7Vla0+j26WFfR8btQpa2Z2b+/G81PQDVaVqbf5OtaE8P+qMFcuivlzpc76/xO+uaNi39LYkR/iiiac26s5JpzLnvJSEituUPxdcI73fYdnR56z1Zi96gW6sylu6RR2y9GRXqC31ZydfO8SefUs8GNFqcq478NAf9cln7aHZNq03dQNtHVIPjhx8APd3LswqDapWWuZHB6Vn2cib7pa9ER5bJvIaMfGh3TJ4kVTShx5vf5m0aigysqv6oNxuaJJtkUUKGtQ9B9rHwjLiJEZs0iC3lwTZRudRdwQBMfAZY+1Ic1gsk0qgg5YiWVxgg80ctRsAonTd2s1RgCqNgFlPRFfS2GicLZyDBpl5yOEbSpe1rDAw6wm9e7J1Qk/1HMoJMYyaeT7fnD5E7GvjhBRY5Qq2q3NDePxAPiryDIPaW1vziwAg1LDtTjdilwLAkKd7R7fzcB4AkBRapgYVi1IsNvpWVDwYJ7FQJjswh0r+9CWzZSUz3zQ6tvtyx/gUiH+q52272Hv3Ub2oGejxrozpMRKC8nHUBnZu4D/tvAd3naLArx29Cf7+/vSS3bu+kRUgvAF47N577z1pW0o+jrQvxGT5IYjJ6YUmGetHmCaq7QHgMwlfFwBoNQljv4Po+jYPIjU18/5PY2YbhCRvIcSk+3Iz/XMBT8uJHtvf+lWebgryE8zarH1BmwXqE9sQBMDNtEhMd4wCPr+dpQpghEUPakAAXx/MxhVE5CIiFwSgboP4PQjCU40CcCkzZ0GA5TYimoAgnjFEneZOCC/CDlGuEQcBwH4IwO6EKDdpwbS0pw4B+lHmscMQEwEN0zrd75rHMabrsH0QHvYwgIsgQP9zQ5JP3/Dp8pK1j3+jPya//pwKPuWF3+hV4aNkvSwhbs7PYiK3f1neu3a/5fq6dL0nTNveFyJ1uVp+gx8ueZa+uzs1rXrN4rwPt9crHas3Wyp2ZoTmrTo1/tJdfvfOQp/zo/3Vi25YMBizcuDJZ3W/Z1xJPS8lYe9Plf9auoG2Dlm29/Vt85+67B3p/PaC5Zv7a9TmvE5lzHN64hXV3ok3wwYi52U7wvJdP36LD16SGDfyoPJCSlT/QNaQIzyyVD51eE5GZcNWraZuTezX23yTfxuozbrKc90HBj0aGa7drryqKU0OegOX+NLSq8Yd5FrqI905P3RZne5rCtUlLdOnBI+sbOD2SqvFEorJVACQxn1dHUjzqqrbyuJvDlWyeAI5aoMEUIfrRnAHx8hskZ0y9B4Ffs3hiIlPMCLg1MebIfLTWYrfVav6neH1yWgEEV3omBgBgF/5LzIAwJcVpgHAtXhWB4C21mWdzJIKxuTZ3qXpAGCw0VXS+7qpJkY9mv1SoUzG7FtSvbHf6h2NA4DecOx+cIM0VUt9mWO89MZRxxRpaou+suQa34/XzfztWaIGzylx4HBtwcz1MvuO3I+fdJ2Lv67GMWYYUmt19RmNDfVrizEjdA4RKfqMp/oFzQIRcfq7mae+CyLFE7DjTbhPgSCGgZmrIULoAfuGWXK1H6IM8jMNOGZt1v6VNgvUJzCTQdoTUPMhokgAZ+H4+acT2QcAss0c9ruYBn4XBMgnQ8iGhkHM/MMgiF9XQgiQPEhESyBCay2YFh8hiDKPBRCh9asgwtd2CBa4D2KS8KF5XIW57kIIhukSiMHLATHIlEEMVgEm8l8gwF7CdOMNCQLAQyAA/Z1A2ciJ7FcbzpE9Y7+/XecR/VDONfllBXfusPmC0598Tg+/bKtR9nZI8CmnpCYdHFO9Edu02+zfkt+rVQ+NrlArh3bs4OLV38Mz5UrYRF5h0Zs1Y5aB7E2WHYfstrjcc1Ju2Atfw3LvxBvltZmXL+lKOr398d/psj6qJJ6XkrDvF8rzi87lnU7L9v6W1/VLFpcrK135Be/UfqJWp7M1OGlp5JcOe8b/q70m66qUhV1h87MbyX9fTETjm9p9zVrFoO9Fvi4xPLF9Qb+1cx4swUkRanCES3JYfdYsOe0ISYdtXjXP2xAyMBEZ7QmmFFnx+Wvlzuo59sVWsCuH4XP2xS5rWN5ocLeiJBMhLJX6umjUO9KNJFIUrx2EIB2GR5MsXrDOxAYziYlfuGHYOzjWykGyPxgT/cxwulyhKSlGVGS/64gLZK0jUizRQweHAeBvhVIEmL3fGnPk+lnqelM/pYBlqjNibXlBPFG9AnuW6bpS19WVVQQA8/WESjtsCQCwZ+CdXj977QAMNfhrfSQFRQJAasfHe6JG6nIBYNKCgz+4Tl4ayC2fMzG57fbh0SnP+XX/Kdtu9t16tCdtkSo9p8YnwqYcFdKO4oHyZ3BNeAaaP9MgYmwspnT3rg3xjrG4E7WB/OpD9zxw3smeuRPYVwAMBVTGIDgg7TO230hEt+E4E+6AqqC5+BwRnQvghxBe9WKICNPd/8Q9HdeI6HtE013HZm3WgP8AoCainxLRIbP7SxURrfz8o/5ldiWAu81Z+KcA7mPmZtOzPakR0fcgwmsHIUAzAQLgLjZ3eQSCYHI1BCgC08pg12K6ScA3zG2bmdllhtIYQvnMb577Loic+DjEzP8pc/21EAzyRRAD0D6IvJ0XZmgPAsANAGeYn7sgogmBXr8FmK7Lvh4C2D04eqA7rq2I/sqVCrtO9zpeTvROvLNtIjhu+fbVD/s7k9YdXF/Ga3/3pL7fMi5FfyU5IfS5iNCau9U/rdqi3bHDPjxWYNna0zDkiky+ES+OtqvJwStWvunSwrqsr1p2jLtVKXp96nfbNB7J9o6/VHl4ztfyW+ec1/TY7/UgaUiJPS8loepx9anMM/Uytuzsr3vauHVeqy01NHfxxwff1sqREro4J8mWLPmc79ZVFNw5cMtmjt9KQQsmbYNRV+Ajh1Q33vIE/ahxUe4nbR9qB/rXxH593Df5rrc260rfTVsMz73RkeMPqb8fVOodXW/QpW1JSbVVtUqHxSaHLFZJc+veukN9ccu9KQNI8hOlDEvS0Eqprlsa8/oGERMkSXokIDpoqZLVG9C10SV4wcx2w7B3cnQIh6hKHPomdF1pA5Mea4RldDobwyQldRQAkrpK4w1CX1UGLUr2+/eFGUb4FqOwiSFJ/gz7CABcg9/5AKCxocgFEElMrWv8C4sAYNjTu6Njsj4fACQ1o1TW5uUBQMh4x/Z5LW+vBQC/hCO3Xi8n+hTRtvEUp2vbQwND6wCAGfwH/5klP/bfsG7m726Eqds9p8TnQZHsUyuZ9TW8bdtvcMPyYDjDZu7PTH31dWsqqw+cdYphKDNzwTN2wmSmP7HkMs/aX3fevj34uPuc2JoBRBNRkalHEI2jVQMXQ2gazLRSCGIYIMoQA6pewRCT4zEiioN4D/+V9j0c3aBnyo6jbjZr/0fs3xqoTSblORA53sUQ+diO/6nrM3Mti6b1Ab3fTTO2nUiIYBsznwPxwrmZ+QxmnsPM+RAA+DXzFM8wcwaA6wA0MvO9EHXRh0xxgiUQ3vUjgUvOuLWAglg5hLddCcEm74Qgsn0FAlAJoj4zwKaNAPBjCBC+DALA7RCThcMQrPF9AHIx7VH7MN3v2m3ucx8z/+hkf7v3fvqnqHT7ol+dn3arOyussNLwNa3zjD7VrfuaO5vmX1S0q/D+MqsenvjbZ3T7xaXGgacjwlefnZy4J1HpyK6yfLs/X29QtO19wejy9v0MjyRtkdYfWbLkw7SE5ENdf9XKo9qVEdfXUm70hClqnMfxfN2RlFPy6hZeVfvQH/QIrV+JOi8l4eBG9fG5xd59Vm33wKEH+d7oyQg5PX1eeftb1j3tRbHnJgbx0Fy30eKpzfl208N/NDqujY+V71BfSo7t7JlXO5GV0hUcG61GNdv6NKecEpRmuNELQ8tRg3tku6L1xCUM9yTv9q9KSEhqCHbCm+cm38Qc++Ia3VPjddhTUzQdc0MneWi3zdpWJNVO0oTPMiFqqaMBw+8i77gmWfwMnQnMhgQfgAkZkHs4KswIUWypaGO3O2RYhtQqs6T0udoWyFp2JNjoCRtvy2xMRAMTSdeNOiRm+H7huzSbCV16WsgKG0/WFGFnvtdr3Tc4KBpvFPtyhmVImsFGz7be13IBAKTVqMFfWwMAst9dW7DvsRXmQzb842tkdgQLotpSt7v06b6BdeI5B2/Uz91xn/+qKU+aAfYnBZV4C2PXQqIpz5TYGLwVjx24Eb9dR9PStwAAlytkz57dF6oDA3NOVPoEu2Hbs8G7amytP6tYgjQHR0t4fhFrhQDXRyDIlBkAVCKKwHR06gwIYmQiEf0OIsweApFq2gDxvgGi29x+iPejHIJk9iMiWmFWgrSYXvcJW1GSaKu5jYjeJKJ6ItpEwm6BkATeSkRbzX2PbZP5MyKqIKIaIvodHcOgn7X/nfZvDdQQXuhgIMdrAmI3ABDRaUS0n4gOkuglayGis4hoqguN+UK8a35+hogqTe/8vhn7tBHRQ6a3XklEy4joQyJqJqIbZt4MEcUR0SsAgohor3mumpO8cPuIaMQ89gyIHHc+RAg74BX8DcBcM+fVC2AvEd1HRI0QM/+AzOMlJPrnVkOA5e0Q3nEuROjbChH2HoUA/A8hAHkxpkutvg1BdgPEwDMKMVC9zMynQoTkN0B42gqEPvA+COarDuGdKzh5px8AQLl6+OcvW0q6e+TRgcWRxavPT72lOlKL8/km31nqGXtpp0uzZuwqfMDWMufcA+fv4jXPPemvdDvltHWpSf6PQrSht7R75z6o/P6AcmikQN07VPEaX77ifnqgIjWjqiAn95P9W9WDueVqc/MZid+MTrIlwzP6XE9vTHb2gcXfqXngZT02pFsOOy8l4dCL6iMpRc7qCLViuO4O/JpsiX2ZYQm1/nct+xrOTLrGya5tqf3hSWm6LV+65BPuviU+uvkt7b52rWJo7FG625+ZvV3dph60FkSfFeSb/LtWt/AK4zvvGhP3xEb23qu+3Ik2T98+Nd+wBY11VStHDs0LXUqs989jSU13WyJ6Cpq4uTTINr6Emi3kNiL9ELXVFotrwEneCVWy+sEGERvsl+CTgXFmcD/CozlYjZyLw7aJ8Wg9jIP6/Ow7rLOfJDVtoX284zAAvFMohRLz4NcmJpe2cVxlHyJj9aSgw5BI+SZecIvGG8U2ALAb1j0ZRlw+AFQMvt/pMzxhABya/bIwIkkBG4MrKh8Ml9hvYcDz8Dekzs4YSgeABR7vjpd6+teK9xD6Y/5v7Pyl/+IpFjcDHv/CsD3+RRFHhcBt7Dz0OG7yrsCeZTPXM8PR1pq3o7Li/EK/3xp5vGdIYjqyzptducG7qtDOtpmtXm/rvH37F+pkZap8/Qzi2b4cglx5O0R6pwgC9KsgqiqWMrMGAb6nM/PFECIkjzHzSphd6Jj5mxDvzQ3MHApRjvkAhH7B+RDd8ICTt6JcCjGZz4Yo41zNQpO7G6KULNCu89g2mU8x83JTfcyG44sqzdr/Mvt3B+qPAKSYOd6NRFQMAERkhWA5bzBLlhSIkPHHAFYSUQAEN0AIkADAT5m5AAK4iolopkB9u5m72m6e90IINudMQCeIl7YUgNP0kO+HmJ0f9cJBaPh2A3gCABNRA8TAsAXC89XM+w1YgHV6GQS4fgvTrSsDSmh7IbxaG4SXexNEftuAANGLIX7PaAiv/QJz/0qIcDiZ9xMIn2VAAHUzgC8RUYZ53h9BAD0g8uQ5EF56oMb6c0Pen3yasTBv6XvZZBmPeU/dn/2mtmenV6aY0xOvyDg1/tISBROLPGPPKT73zuq21DPW7Fj1yAGN42Ke3qgHfX0nN94RG51/ZWLcngvUT5dXWG7elzDUm23Z2lPf5JqfcSP+0GBEejNXFr5VXW89nPeOZe+Botj1mVlhBYOesRc8Q2ExqRX5t9fc/QonhrfLIeelJNT9SXswdtlYbbxUNdbyQ/rtSNL8A+meiKboCq2l78ykb7Z6xzd5ahZeFn/qwfC04SEt7nDImOVq4z2377B/5HX5koHUjMqBKq1jIDt82aiLWzykLNZcQ2rUEnV/fNCR4YjXcak3fc7+1ka5OyxEiciVSIow/N1NvXErmgvr2bnfaglKpsFYGJwCwDqC8EGLdWLUSR6PJlsNiPIs+GX4FeZJBsb8UFQOkuPmoCV6dCwuOMGIMEa9fX0gWz2RrCX27NIMwsDeeZS7zO2pVQH1Yf+lNgbG/Jlhy6zsrF2D0gKXK3S3wxGbBYbzbN+yFAAY8w7sbJuoWQ4Aiq24RpIjUsDsz615vtPmHk5kgF86TdpblSEtBoAUn2/36929RQQQM/z3+68of1o/b4pIxsCwLz+qQU8LKZr5HMzjhtJncfX8GAzMBFn4fNqByorzHB0duTMVvKaN4UnXY0qu9BTHzTMSjudpWyHesX/EdkEICK2C0BjYPWN5J4BTiaiMRNvIL2G6n/SJzAvBQQFEequERbvKg/hirSjLmbmTRVONqhnHHGvHtsn8R+9z1v4X2L81UJ9EEjAToowioHv9EoBTTGm+DwB8jURHmq9CeIXA0UzNHBz90nyevCAgXgovMz8747g+CHLZIIRY/wIIpmgADJshBogfQPyt10IwrxlAARE9CgGsHUSkstDi9ZjfNcS8z3TzXHYIkE+GGAAWQaiflULktDZBAK0MAeYDEOA8YB7vgJggvGsuE8RkIt5cH2C+/hyipls379kBEQGYhKj/vOrzFMj+gouuD7KPrF6x8q3ghdklJQ5lNO81y86wrVrN9khb4orzU2/x5oSvrtHd5Ws8YxsPeqTJ4LLld8fWZ15WddF2LnrmKX9lh1dbsDotue+IzRW02/IdnGvs9Gjb+4I83XB9D88o1ZZceWXhm6OT9tak16y76jIjV+UUxZzT4nW8bB+zIrJs5T0Nt79BKXEtsu38lPjG17V7wnMH6lP0Ok//D+mpzuzFn4Y1B9em9Vm86oroM3q8468dqSi4Y/SeVyHdHR4V8R3tlfiElvbk991fSbIkDSTW2+oT54WviGXXzrD6zEv4pi3GyEMxYb030eaRgcEwKyJdMR74Fk1IbkdacHa133Ogpy82H/O7ObpPltM0+NIs8Mnk0nt6kNRntY6PT5LHq0kWA6wTgeFV4LMwu3xQhhkYgUTWRHQmjTtiEpKNqIgu52FVUtLGwOyN66/IaU5AvSGR/N2RsRgPK60fGsvzjChLFRTJfiVenBCNN9YlAUCGEVceyrYkZqP/055XsgGA5JgdijV/FQAkdW/fGTNUnQcAJblU+t4KaRUAxPj9lZs7ewpkQGaG907/tXv/oJ89BchMOOJdHeswoq3TE19m14X86o77cOdRpVfM8Pb2ZpTs2f2NXLfbPpN1PWU21iov8Bb2nu5bXKxAPiGbWmd/4R+v/HbuyZ7DY2wnBCjnQhAq90B41Ksg3tGNEOVbuQCex+czuX0zlMSmWmWawPtFWlHOVEc7UdUIMKNNpumg/KP3OWv/C+zfGqgBIQk4QxjkO/j8dnCvQRCwvgSgkpnHiWgOjmZqbsHRD/jn9aYFBGjuC2wgomSIcNcqiNzwCghd3+cgvGIJwuNeC0Hu6ofwVCMg8lurMF3HnA2gjYiehQivnQ4B0BpEuVQ2xKByj3mNGgjv/VGIcHovM8dCgOkhTLO+AUGIyzGvyxDSijDvMRxi4mJAhM2DIDz5QKgc5j7vAZCY+Rxm3vaZv/gMi39/79K36OLvXYNXOt+jrx2IjmkvXrX6tcn0Ofv3tsi9a1+ylAzXKJ1NiyLWrDk/9daaaC1a9Y5vSvdOvl3WHb98RemaxxoVpIdufFq3nbObu6+Jj11we2xk7ePqU0s2qb+ottUMLFH2Dtc+bvwo6wXphraly7bEhCUc8m+ybB+x21PTz0y8ut4/8VbShDSo7C56oOXWt5WU1AZZ+3pKfPPb2l3WzM7G1MlmyXknPda2tOBd3w7bvrgQe1pSalC85vJVjtUvvK7np68anVcnxvS8pd3Xp1YMDTxEP+vPWfRpz1attic/6rQ+t37IqSHP2jZhjb5YeT9MaRh3vSVtGIyOOVJVJbc1zg/N9xq+lojJ4ISMIA8WyDrCehV5cBG1tpHD19uONIfNNu5xwqOrkkX8+dlgnwI9iNnjhNUBmfolGN0K+71ulz0+3gib2zXZmCpbsqJU3/ghRfeEvLNSCrEYxuF8jyfrz/qp7Qz4/Tnh8y3sqivG1hWBxhsS05FTfNlFALB36O8tXsMdAUhtmn1DHgAETfbuymz6czEAHE7A9o3niJaVYbpe9V5nT44KqMxwf993U/Wr+mlTZE5W6KCnOD6EQ9T0wDqZ/e334Y728/HmUd6yrstNB6rOam1qXFUM0GfGHWL0FPkW7L7Ms7YggoNPGNY22Og+NLJz+1ttv04b8nT/I171Logw8TBExGkI4t0qwjSRbJCERv+Fxz3DP25fpBXl2RDj1YNEtB8i1G0/dj/TAmPW594nEV1ERHWBXPcXMTOnfunn7zlr/9P2uUB9MtY1ESlENEBEDx9zzDYS7eQCywXmujPNc1SZJIkG8/PL5n5rSEhy1pv/7iai+ea2TIhQcCEEWC0jonlEtA4iXB2Q4yuBIIbci+mwdygEiD1OREcgQsz3E1GglSOISINgeV5ORE1EtBnixSomot0z9gt4rNWYbiUZDKECVgghOhK45hMQHveZEMzRMjM8ZkC8dN/BNKh/BBGOjoDwgm0Q0qPBEO0pNQhgvhwCeL3MfFvgs3nNFggVJYYQUGHz/nwQRLBAtyxA5P9TMC2V2Gx+3wQIwt4vzfVjEE03vtCkzlrSe6+lpLdMH2PPK/TNVddiU+MOKj6SklqzdvWaV9ti45u6y9SmVS9bSqqHFJf8pYTLMk9LuHy3ovfkeUafHvTqrZN7l/0wo3rR9VUbSqWCpzfq+8o4KGttenJDorU+/YDl2y1Zw4dTLdt6m0rdxfO/T0/XJs6vXrggu+TIW9pu+6gNweem3twK96dznHqta9eqX/Re/741ZV6NLH89Je7Ie9pP5HktTSl9nZHyo/JdXQXLNw++ay2TFkefHhtiHEnoDw2LDNELbAsOytKn4S7jeu/fjIGOMKoKybE6I0YH8HMAACAASURBVGvD7fbUGMV3KKJh/jdw4xZj+Pko68hXXTvUPa7C8NT0A+5muTc+XIvNJvZmMnusk8GJXblt3LjTZj2ySjo0KI16J9qR7rVZx3UXeaGShRg6ETN7VRghhuEd5RAXVGksBOMDuq4ekSG1KSxNTPhHIyUlNTNm4IDDAIbKF1Du2ZPOLma4fuW/aAkHK+VsUxKvwB8dzJioqy3OAoBTfFkDMiTLuG94d/N4VSEAr2a/yEWkhUi6p2H53kfyAGA4BJV3XSkXAUCwYRz6oKM7w8psY8bkDb7v1b1trJkKQxtB8m7PuoT5sMhRgXWRPFj+DK4Jm4emqcYczOCRkfiS3bs2pI6Px0ytnzKGP0mPLLnSU2zP0VOKPrN96jw8dNixr+Sttl9H1YzuWMuig9c5v9pwzglJaMfYQUwr+V0C8V76AYyZlRTPQ0yAP8TRanz/HTtpK0oiWgQxif8Iohd9AUR1yQfHA1hmHj3mPitOcu1rAVw3I9d9UjMjkOmYZrrP2r+RnXTwpc9nXX8Zgkhx0XHYh7HmbHHKmPnDGbWMlQAuM5evJKJ4CBGPG0xVrzUQD81mIqo19+8GkGVu/x5E3udFTPdmDojyd0CQNd411x2A8BzPhwCed8xrzQxj/wICPDexaD33NkRDixIIEE6FAKzvmtergShXUiGIKtshQsYzw1vPQzCw34AINX+XhMCJbcY9M0RJ1NkQxLEQCM+dIYAzGaJ3bQgE2WwMwhO3msSyCQAWEiVkH0AAvwoBwAFpUAPit842z8vmOYIgJgIBedGAZGngmgDwB4g2loESshOa/56IJU+qvw0NdTsWamUDC7TS3j1ehyQ9S7cs/zZeqq6WlkwuyNy9vLDo9SpreJeyRduX9VdL+S6bNSrzvNRb9EXhq9t8zvfzPY4/VAxGzllYsvaxbknJtj77lK6eWo6x9UkJ0c9HWgc/1H4S8328MaaV9tmGuu3yTfTi8ESMlLx8xduNW6370mosPRPrU24esfhr01yekqFdRQ86rvrUnpyzX8YFKXGdH2g/4rTapvi6vvn2l7SrHUuWbel5y1o2emri5Tpc79lqMy8Iv6Q0PHIThUVdbn09MqW+JeIF3w3Bc3P24O+WqvFVsecMufS9E0H6MstuX1D4T9RNOje5R6ptuQpUV8KINDmWGDS/VvcequuJX9lRVMcjpUE210qp3i85vNyNJLJYJyUXeSVF0ghsgGDAo8AINQx9AGFetsruGPRPuFz2ETvb+ib9jlZQUB2RrCV3l6a2xqPOIEg3jYwtqOPUvWMICfflhEda2N2wDh+vHBxM2+vz2WJC2Fo+z0goYOahT7o3zQcAWcvdLSlJWWAeXVH5sE02vEEeBQ3f/7acaUikWAyj6YOO7sQQZjszHFf5ftL8obFiSodbj7aUeNfEFUIWJVtgNlZxacmTuH55MCanSq+Yqbuutriq5uCXi5lly7HPi8ZK9Xrv8tazfUuLVSghx24X5+Dx9om6bX858oS2d+jvxQb0Y89z1+c9l+Z5dJP49TDE2HItABszByYPH0OML0MQ0a6HiegPEKm3nxLRqcy8DsAiInobwG6TiPodiPTQZSbZM5KZQ4joOogxhiEqKu7j6VaUgcqQHwN40FQ1+6N5jxvMe7r6/7H33uFRnFfb+P3MbF/13htCBRWQEKIX09wb7r0X3GtcXjtxnDiO7cS9xbFxA5cYG3fjAkYSCBCiCKEGEuq9bdPWmTnfH8+sV8i0vL/v971vEs51cWl3yjMzy8zczznnPvdhjG0EcJAxtoEx5m8HmgQO7CJ4O81NjJNpGxhj7wAAY+y36jW+xRh7hjFmYIy9zTjxdjfjWuZgjF3NGPtSPc4G9beZrzpPdx/P73rC/t/YsbykI7KuVbsEwAvgBKOJs+FnwGeJx2u3AniHiHb5jwXucQ4T0RTwEovb1OUgojeJqAi8UcXecepfABfwuIJUKT91+6vBNbUfJy4t+BiARLWsygleonQGOIMaRPQ2ePnF/er6c8G93YfBXw47wYHdDQ6QV4EriPk9agN4SO1bcIC3gc/mnwQHRgbuDTNwYstf1LEIgTCZFXwC4a8tLQUvx5IBvI+Ax+0/Rj24p1CvjqVTx9gKPpk4CO45e9R1w+A5tNfBvfl6cA+cAbgTHJzvApcKPeyLdLxtNumvPUvcumiv/ga8qf1LWZRrZLJu22CmrqJvm9OuMz3DHim8DX+vbtOmGgsLf8idPuOLrU5TT9qH+i3mMl19bXb4zBkrUu9qiNIFh3qsfzd63Vs69uSvnLKz6N7aS8q1hS+9Jteu1YTkLEtJqL9M/3n2z7p7GyL3dU9mu6wdjyhPR200nqTMnP3JSFNwTcp6fW33qUnXayKYLcblXNdTOfP3vgsqIxOKq0TlguSYnp/090pJNc2RZcPzIzcGLWLpUzZYvjXUDJ6ceNWI277GWl18/9gf38PY1fHRjk90v7ewnbaR1zS3jUZnbPdaTVpDkNITtn/yOcL135Ll+zCflD/YELKWLvQlJdfV7Na0tmeHlthlTx0NRk3T5beRqVavD84ROoLZmBQ0hGiTTufSe+DTaASdCPAulx4tozBZUXopAopZQ6loU+z2KCVeCfP1u9o8gjbVwRSpPWisJ/3rUsEYKSt74mU5/nHpinDSCnsoXJ9zKd4bBWHwwP7Z00Fwn+otigeAPSMb93sUZxSYuVpjWroAREpew9vNJtdAiszQe9eNYohLz4K1RK3fdfWEhSlKuEKwXOx9pKtcmVoIfmPKUlpQuW961EK/+AkjZeQ2PLf7VrywcHzplXMstHLb1gvMw8Mpv2q0AcLQdF/Glis8CwqiKeRXwicAQETuPldb2RcdL3u3Dn65SBVlOZyd9deLzjiSQMrh7GwA61V+yzBjbLw0aDGAO4koC/x9RGou+BJwDXF/6DkfwArw5+8JcHJpEfhzdqW6zWcqO3sqeEnYdYc5l3wEyr4m2ksA3lUdpDU4lDEeDv6+vRucX+PXXChgjE0joscRcITuP8a1FIPnvBeCs+ErVOfpuSP+gifs/7kdC6gPy7oGfiE2LAX3Tj9EoMuS37YC8Ppnb8dhefj1TVuNAKvxOQAbGWPfMcbuHkfyAgKzwD2qZ3nWcRzvFAT6v2aCM79thzl+IjhQPw9eb9kKDt6XgJd6GMAJKpPBSSMvgXuwTnUZAVgEnq8qRqCpBhAQSzgPHHCj1f2+UZcPqNvaEfC8Z4LnpVeAT0gE9fMucO93kXo9H+NQuVMjAmVVN4OH5gXwl8WN4BMDf2MQGfzFoFGv773D/oLjrODdgrTb46JvLU1Nang/NLh+sbhr/k79SsMH2ifKE5yD6bqtgxm6iv5Kiz0o/DH8Ket+9uLWUVNwYsmML6LzC3/a2aZvn/auvmxov3bAelLcJTlLE66sEX0NBR7rK/stZkNM+bxn7IqhVPzbS7JQvFuQlyQnsl0hNnGX/mbHwpHqCP2mvs417svT/iT+rntqyTcmKW6X+WPD1q558RdGpBrCjR7H+73bZzwknL4rMWbuZkG6MDl6YKP+Hnf8zoOmj60XRjRHJweZ0rawXYYe19zok+0uzwZba+aNtsu/Zo53o2TPbc61bG/fFJMn0RtSZdqtnR17lsPp3e4I9c3QfcmCDY+Lb9uHOkOhjR3RtwuDqZH6xMmkDGe59BGTwx1s0rDA0iJgS4JPiXUgOFyj8QZ5mWTQMK0GUBiDArcOCJcV1kXRApk12gw0G62W2KAkJTKsy7k/QtRNiQixtbUTYNmWwwqvsNndY6Rv2Kbk5flyQn068hxYgu9n9nTnNsiyNihdidkWSqbkMZ9l+35b9WwAg/qQy1IZYyy2v6o8dmBnCQH2R68QbcOhLF4k6vqqq0cfLSvRCrHh87y/799OU6aA33wOX0H4Lik79BcZUQO56v+K25yzseUXsCOCpaWlpHLnzrPmSJL+EGETEJRoJaTics8CTZGcPpfh1zXARCSPeHorvu56fbSs7+OFHsUZOXGbQ03bqDEuvvxY9+c4uwSBlNhHOPS9VUVErerneQhIiDaCR9X8Uqg/jyOc+iN0wKGM73zGa6hrwVNt/yw7eza4Rw7wSfn4nP9XKpGtFkA/EdWqefA6HJ49frRr+VElsZ6w/8V2VKA+Cusa4N7nz0TkAi8fOIf9WjnnjzjO0NSxTPVwc8HBZhGAbYz90tPWPwv0h9W/PMIwAPAM4zXKHyAgJnI89goCBK1R8BAzAwfWT8FB1N9+0p8jNoDnnb4EB7+fwSccBO7Nfqfu3wLgIfAIxgg4GNvAgf8+cID3gYfR7eDecJd6Lm4E2mCOgAsyNKvXp1XPs1j961LrL59Wx1uunscYuCf+ozqmv12mRz233xzrx1n9tHTzE+9IlTGDTPdMZPjskrTknmciw3YWa+pnbNXfFrZO99staa7uFN3WwXTdloHKPkdM/G/wQuJv2Z+r5HBf1qzZ/8CkrK0t23QNxasN5bWSwRh9TsrtrDB8zpDX/tEkr+OzA/U5l+RWzXik8bIyU9bzf5MPPGeKmHRZYnTr67o/J7/IXho2lPdq9/emm25hq3qjc+oTErM2jX1g2GzPjl4UMzWsyOe2rRreUXynYWFjZsTinwXfxcmRwz/r73LHVLVqXx27LciV6g0dit0aNBYcZEw3hun6zYo+fXSGsbnfHLTc/EVQ2r5m/TPKg77J+T/ZG4zDUozGZzqQcap4+fdwtAf3aWLauoUvdee6jEHDyoBgs8QYUgcUubPPFprRn97PRjq1ojuKrDqfrAkVRSlcgmIUmUYDUgRGRG4dECnLYifF6ChIG5yOg5E2W3RCnByWNODqSBA0ybmJPZtN7THYJwtwX2qzT3tbPmWIBLQo8caSi7F6iBSho7W1eLZArGOhb8osIrL81LsmHQBpTae2MyEo2uAa2jal8b2FBEgvniU0NSeybIFo4LPuXjlRkhNkYgNneJ+w7KbJ2eA3a5+3NKpLSTD90iUrg5orXsfVk2LR/wt72+s17NpRtcLV0507Z+L9oSGx4TRfUcPZ3hnzDdCGTVxPRGT3jWxd372q48ee9+Y7JdvROrIRWFCV1nxWjSH89lyNYdo9r9y8MeZY9yjjMsCLAbzJGGsDn3BfOC5td7Te0eNtIuF0PBnVTz59BzwCWABe5nk4dnYdDm32cbx2POTX47XjveYT9j9oxyQIHYV1fQmApeoNvxO8ycPiCftuBPfkZh3HudTj1zftdPCb2T9eDxGtIqKzwcOy+ccx7kS7Xw1tPQCe3wY4GKUwxoIBGMd55jeA5+H9ZReSei2TwQlc0eB53t+Be9594F64CO71toBfvwPcE89FoOVkGHj5mFbdd5q6PBE8V2YGB9eD4GAsgAO4f3LhDxl6wCdEWeoxs8Fz0e+ATxo06jnI4K34qsFDZ8MITKJM4L/1+P8ng3pud9MxVMheuXmjuSv5tKJJfZrSp1fJGa+/JFWXNtDA+6EhC2amJrnuj4ncmq45mFemuzvuO92DlTnO1gRd5UCKrnJge+tYWvKdeD38KfZojTm+r2DO3A8Ho5L2jn2lq578uX5HXWpYUe6K1LubozVCpMfyit2mGRA3z3kS3qCl9MZLMiXVabTz05JsUUG7InfpV3an1e5P9O1yj95Jr6EnPjR8Wsnn/euMm7Wm8IywRbFn2TzWN527Cq4xTW+fGnz694L30uQIyybd3c6IrW30pPtRXciUVuOe8C3mpKgZ5hC53lSfebLh5vXhmvtDI+X3dY+7PHsk5/chy9AducM0NXopubxbnFHuUu0aXTB7SF7jrbKU6FLTd3fu1rQO5ITOGJQ9NUO9cbP6ZzcofRUmY/cMoambjUmjVoQIMmSzyDRaQAEjBS4dWJQsa7oo2kwmMSyBusySJ8jDSOlTmKGVgXmjh3bnf10q6LO9vhqDQtKr0tnFclpwrxa+luX4dlZba1EPkaCdK+X0aSAaakcr9rllR4ygSS4X9bklguJrKa3+Ux4D2Lo5bOuWPKGEEY180NNvzfBJqRIJPad4n3LWU9okACCBHfAuiFUoXO/vP+1eQR9X/AEPzNdC0vNFcPd0Z5dv33Z+kcdjPhRgCdZ8Kbn8Ks/C7AQl4rBepUuyV2/sXdP4bdffZ9t8Q+lHudXcTIyt0AVf0WoIu7FU1GVOVZfrwZ/VY9n5AN4nolRwIuUw+HtrMzgHZLxVgHvCYIxlgXNUmo7jGH4LBu8VoPWPcxh7BsDD6vhgjAksILJUiYDc8GXg76Wof+L44+14r8XfL+CE/S+zY5HJsv2sa9WmAWhnjIWAlx2lEG/llgbu1U0MfwMcRI7pkYF7rFczxqapx44EB6Wn1e+nMMaIMbZaJZ5FggPj5+C5ouO1RYyxQfCc0RTG2HNENAZei/0suNc5Tf3cCA7ofhPAw0314OA2hkAY2wtOBktSP/tz0KvA87wZ4GGpq8G9Xwt4iJuBe98p6n4HwD3wq8DBNQSc4TmsLntKXe5DAIR14BGPK9Sx/T2soX7foe4fAf6y8pNmTgefRAA8zL4NPN/eAc6QBXgN+FGNFPcFbWmnL9+04DnH3oKby4xSVNxdXyjTVz8jNV9UrtRvNJhmLUhJNFydEFMZpOtJ+173QOpG3b1V08aaYnRbBpJ1lQPV+8by0lbibc2rwp3N8ZPqCmfP/aiJouqDPtBvNlTqmvvnxV2QuTzhqhbRvTXTbX2r5UDa4tSts55ou7wsLOWZN+Su+4Oj4n4Xq7f+rL9LvHz0W4Nu08DQX133R3xovliaOecTW1nw5uCeIBJPT7rWItnfp70555gnD80xnveV4LsiOdSxSXu3K6Sy2/uI70lKLtrONoRsYaUJKxic3yg1BXf5HlgjuP4Sy9z32Nawb4ZOM8Tk1ipbDM2uDFOkpiV1iXD2BuYND9qjY01Ob2PoJLFXHM6INqakKr72mOGIvODpzSRuNhq8c4V9NsHqHe5liSMarYsEJhoARQApcOsgRMqyvpsigwQDiElsIJiMvaOe3iFRmzqm91jqBEXyVE5hU1darEE7KHv3GAxOKSN4xgX4YECRNY3d3bmzzKTfkS0nlDol+44G69Z5gLZRG7RiNohsJdVPCRrZE7wzk5V9tFCcDyLbqr6Bvjyvd7KPxM4l3r8oBygpDQBIJ+z0LIqLJaMmAQBEkjp/i0daz8M/flEkk2VN4+5dp3e3tJQuwIRQdphirrzUM887S8pawA5TkuWV3bXlfWtrvux8tWTI0507cf04Gxa0kzfpQ2+y60Mumy9oojMOs82Nr9y88ViOxyXgPBUg8Jw/BH6vT2z28SoAQQ1dfwzg6gk8mGPZo+CpqS0ItIo9xIh35boLwIeM97L2l10CnLR6jUoYvQI8wvXfteO9lr0AZMZYzQky2f8uO9aNfbhG7I+BE6s2TvjP/gJcaOQQViYRfYuA6MYRjXhj9cvBlXwawWeUq4jIn/9ZDg5A54Hnzu8HVxkbOsxwx7KP1Yf0FnAvMxb8gXWDy4MeAG/leO6E/fTqOVyv/vW3vvOBP5hl4MAKcCDXqNuuAZ+tWsBz3U+Ag+Zp4A+gGRy0u8BD1gvAvXQFPLd9Orj3ngk+ORDAtcLzwRnukeAvg1vVc/Q31/CAew4AJ7kJCJRwTQHPrXUjIGyyDFxZzQQO2C4cR2tBj/XVm9yW13dKnr0HhiKmzNs687H4ylmPbx8NL7aeW0nz3n9GHrvvM6Wq1afPOT0pPv6spPhtduNw+Be6RzO36O/YOXtsb4Ruy0Cibuvg3m3O2ZNuwPvu1ZqrBrPyN+fOmPlpQ09oXfJ7hrKBPpNPe3bKbdpp4TNcPtuqYIe0w1lZ+pjRGX6u9MZLiiIcMBjmpyWOXGV+L2qd8KgltKJT2NQ7z3y/+Lwlr/QHoTW2LGizqc19ZsrNTsG5TlOfPtcQ6z5ZvPQzwXtNUrDrZ81dbtPmPs8DyrO+rJIffF+bt/kWJ17idbq/dg8l3uhLrNIJecE/6NL3NuE5zb0efcYmFh85VXR7t3jix+YIb5lMvhvGvmBfyWfLUbEtvd2ixRahixQ9GhYdY9HE1el1ocXCAVGweN2dSLXqDWMehZFAUAQGgkvHhAhZMfQjXDEJzmGXK8QSq4R6u50HdIJuSlTMwE5XZxT2kYCBxU5X4e99VyYqccZ6jeDrPhVfz2pqmuMCMe+p3qIYIrJu6Hk/CcCYLuRiPYOgzWla0xjk7E3vjkDlU+cLC0DkfKV/sLXE7ZniJU3rIs+zmnaKSwIAJVhb4VkYNxVaIQQAwmmk+lVcF5yNxlwAIIIyPJxYtrXyokljYxGTxt8PIgkty7yFe873zppjgj564v0iKb79VYPf7ljX8UJBr6tl6sT1ARNaRX1JhT7sdpMu6MxFTDD/aqxxloJjNMggrtu/fsKyF8HTUV4iOoNxzW6/clk2ONGqCMDvVaLWO0R0G2NsM+Od7d4B8FfGWAV4iHsj40JGt4B7rXOJ6HYA77MJksfqKbwMXp3iAp+A+6N8DvAInggejVPU872aiNaqn9vUdwAOs258LwI3EV1DvBd2ERH9rC5/h4huG7e/j4gWE5crPUEm+19kx8pR/6oRu8r8fpe4Du74bUeIKJqIPONvEnXddOKlDeO3P2QbdVm5ypTMIaJsInpt3Lp7wPO5z4Ezt1eDz5D/DmCHGjY6wBiLVhnenzHGmhlj0ePGuBrjaiTVvPcu8FKm58EJHATgAyI6k4g6wdnYsxlXNesED12vAgdDP1lGA87ATAIPK2vBvdOt6nh2AGvV5WeBh5w7wEGyAhy0verYF4F71Qq4pxwMDuQ28FC6rK67iTG2ATwSMbFhhww+M/eq51kEniYwg3vlo+ryVPAcOgMHe4B76DYEZEyPVquJg7/5ccrM6DPcJlEbL7k2zvJYXhzxjn2+2all8XV5103ftOD5tubMC/YVtRiKXn9ZDvvLW/I23YAm4oqEuJyTUhN31wU5NR/r/zhlh35lzZKxqmDd5v447bahhp9cyyddiw+GvjGc7p1a/F1SQdE37TvMu9PXGCoOhodlxa1Ivas3WnSEe6yvDLTFZUVumfN0/+XlcTF/fEsZvSY81vR91DD26G90Fu/bGTKyS+u9hd70mvLajLrJ3wvrjLucJydfJ5l8FbrmhAydSTifXf0P5rsh0eT7SbzHq9ky7H2I/cWXU/KV90dTnXd+9GKpzzDASttKxTeVUOF17RO+3n1hSldyqGaruUYqDM2m1qTZbFGZqMw3/sD6WkIVc1Lf2B5NmzU7tLRH9tZ1WMNybXobC05m/eHM7tN2INVrMDpsHkgSz1Er5NJBCJEVYUw0jcVgwGG3R1GyEhXc7WyJETRJ2Ym9FRnflAraBU5Xi5XMtfsoPcGXG1pwHj7uk7z6PcNDqcWpSvS2MDKn1lu27nXK9njRMGuXIEanRw/VlCX0bS21G1Bz/3XidAC+pweHGxa43FPdpG2e73ne3I3oeACQ441l3jlqYw0iZSZt2fQSbpgeBEcYACgK66zbt3hffd3ihUSC9pebgeCcLMWXXeVZmJKqRE+beK8oJLfvGfl5y6ftz2a2OmqPHAVjhhqNaVmVPuzONK1pwXzGtIfvqPVru+Y4twscivNqliDAa2kEMF8F598iIFX6Fng0zB8+NhAv+wT4c7sY/NleDc7dKQAH39PZkSWP/TZEXEL4NQQkg38HXm2RBx4FSMEJ+4+1//XKZIexjwBcrN78heDhJX8OeTUC+aCl4OHcAcZYzuEGYoxlgD9kCxDQAlcA3MUO1QJ3g4uWeMBzt3pwsPaHoyTwCUQjAmHvEnCADAIHyOvAAXQSeH46GdyrPU8dx4iAVncKuPc8rI5tUPeJU8fy/7/lgkc4esAFFcLAXwKiOoZOPdcB9RgMnKHuv46p4F68nwTn7zUdAR6y+wMdWo73KxsVPeelBeUtOiPpprizkm/bmR1S0gypY6bX9k6y2/L6Lp93X39n4vw5FfOe0ewsvm97mCs55o/vyzlvPSfVTNvLfPdHR04rTU1qWB+qeN/UPZO/R39Dw1mOcrOuoj9Ws3344Dr3+RnXsTVd20NmaEtnfmpMm7LB+rVha/w3hpqBGbFnx5+ceMWg6Pouasz1pXV78T0mW9SV3r+9BKW7w2w8LSXG9jfj7/S/s7zFhE3DzkfdT2r2JaVrM4s/9X5s3CLNSryQRVGzpj1SL8oh1+PGD5l8a4Je/p7uk7xbXNLjusekpKLP5cZQJ7KMBtaUOlu47fNI5YkojfTA0Dtslf1axOVtlOSwGFGSq6Vk2zz2XogoLe/fInxrOpWsuv7EGFN6tOxt0PTFzbLMOICBDp3CNG5vcDeSmNFoc7mZTwZIACnMrYfGqAg+0omOFLQpVktsSIwcbHLK0qioyO1G11BoRR4rvGPUmvKKdM4YhemqNVrFdjp9WVpfv9DEiHWd5Msrdctju/ZZKuYzIWyr1jhnvt5j2ZFf9+YCn4jWO28SUyQRmkeHR3edOuac7iR90xzPi+H9iIghwOvLCtniK4zg1R1Eoyvx4q478OwvXa8cjvDN27ZeFDY6mjj++UAQGaou9M4ZXShNWShgHHgDIFL6Gy3by9e2PZvQZK2ai8O/d2QmhG3VBV1Qbwi7ZapGX1A6juR1VGOK3BU1uGdTadUfCxpycsOPvQcAlYsCnj6LRYBIGQrgE8bYPgTKngBOYj1DzTlfCw68fvuOAjrfIg7VAE/DESSPx+3vl+/diQBrewECTO1vwCfXJ+w/1P7lgFrN66SBe9PfTli9CoE6xmvBQW4zfp07v0h9SD8Er/W+GgEt8DFwwHpVzRsZ1bHuAPc6neCa14+MixJowXPpp4ODo9+r9bea3Aaehw4CB04NODhK4ACaqn5X1G2Yui5IPZ5PHc/fbrIGvMRCA+5xR4KDfh4CJLRr1e0Z+KTAT5a5GxzwCTy90KAey9/G0g4evpfAPesjp1XBQwAAIABJREFU2mOPPca+0lffuEq/sX2DrrbcpaWIaZGL55yfeq9nSfzlFTH6KL3k+nmWx/KCxetYV20xh6ZUlzw4uXzu0zWWyEXOG77H9DVPy50X/0QDLwWHFZSkJff8PVJreUb/ck6d/toDlzi+1+vK+yJZlbX7Hfc1qdez1Z0t0YnBc+Z97DJllOEDQ7lmn2lYPj15pVgUlk9e2xtyd5io2zL3L/bLKtKDfvMuuS+IjochokJbKd7mid/cjNW9l2hfCr5dmTp7re/rkI3IiF/EJukk1m3qgy32LmXlaqbckygq3yq/UYa36+j1kBuB7M8hRKWxUNrHGnJulM/8SqcEhW9iqXta6IPQi6gpppIVh0+n9vhprGCLFpdpPlF29hYiKbW2q1Mz6gwSxdCR0EmhpU2Kr9JkGMlSOtkQog1Gg11yMZ8EKAIjgksHjVEWJTKK3gw0G522GK0iuUZFbbojzHqgqzsStQaBWjK8UvDb8vJiX15Y6rn4pNvjCqqy22Jy5khZXSIJ8k89q2MAoUsXfOkUpkjtpTv+mEWgkfuvEwWHEWF3jFq3XWh3zLKTsW6256XYEYRGEmDxFUU0yOnBcwFAT66Gv+K2sXkoLwEAIgwfODBz2+5dZ8yTZe0vhCNGrHOBL7fqYs/c0hAyJo6/P4jIctC+t+zT9ueCa0Y3LSAoWvzaHIImuUwXck2vPvTa2YI2+fhqoonsQfbOzQW1r9csKr8jsbDu74uCnL1ZOH75T3+OOhX8GblVXf4HcI84H1xq1KBeixMczM8Gl/xcM26s8TrfEzXAj4eF7U8hHk3z+4T9B9u/HFCr9iV4SPrD8QvVULWNMdYKzpCeBO7JXgwAjLHLwUNZoeDeZzh4yCoTXLhlMzh4CQA2gT/0fuGSRxB4iGYBaFZz6X6A9T/oXnWZDzz0ZQNnVL+AAAAL6jqn+t3fAEMAz035vWKNep5a9bufvObv1BWirhPG/fWXW3jBJwcKOPj6WZ5+D5qBl23NBX9RSOAAH6Ku+y8i+vhI/wEAMGv2x7OmFX3bGhHdNtwm9s//TL89/V39pvpt2v01JkNU7knxl+Sdn3pvS0nkyfU6Gpzitb2T4ra8ttstNzn3Z66YvmnBC0ONOde2nlQbmvPuX2X5wY+Ugz8owRkzU5Ncv4sNGnxQvyqzUX9N+/X2LzSG8t5Qpcox+JLnzsSV7K0eewoi5s7/cGQkocL0nqHMoYTHGVak3jkWjW6z0/72WHXBVXpL3K2+V1/R0Ja+UO2tSVrfD4bb6Yy6H4T9uxNxp/iKklZaTtti1jMWk4EZoZPQL+5CX8pDuPVdDR5KUPCF53407UzCtwmL0ZH6DTLjF5EslREFX0e1nUH4s/iUvKtxCsScdrkjRIZIDXKaZSG+CRlTUts6qDkmybtX0+7NDikZ8KKPEoeNIVtMBnkmaxxzug0avWFMcAler8i0MoMCnwayGyYvmTUsWenQajzhjj5Xq1fU5cYk9lSEflciiOfbHMOblKn7vAZDjWBmOIPWFdXVnZRsJF11rpw0q8m2Y9eYZInXBp0zypheM33XX7wayaV/4mKhryeSpV5ttVfcYLXNtZB57yzPyylWBIURQ6d3TsyIEmOcCgBpdLDidVyTHoe+JADweIw7tm8/T+nrzQpUBRC8qXL0pqs8C6Oy5ITS8fcFEY11jx0oW9fxAtsx9N1CmSTTr+8e1ivq8jbpQ2+RdcEXLBTE8MM26TjEiBSdx7pzUsu6yoUV94ilO/88L3q4duqEHtcXHXOcQ8/VCT4Jv5dxGc1Q8JQUoIa6x9mb4PoCO4jon/FwmwCkMcYy1e9XICB5fCQrhyrnybjC4/FGCk7Yv6H9qwL1KnBJvtrDrPsIPFe8D4cqEJ0H/hCvBn+wN4Mz0h8EB69GcAamXwK0GVwYxA7ude4Hnxj8DPVhRSC/yxDo89yBgFdqBBcL0YN77n7VLwInloUg0JlKUfePBJ8c+CcF/tCzhIBCmRY8LO6fuRM42IsINBj4Uj0PBv7yKQSfNISNO5ZV/Rs07pjacb/PUW2bdvZSbbCjOHdKefG8+WtGpk77riI4qs1bp+mc94F+c/gH+orqfdru/pSQghlnJd8afmbyyupJQdke2VVe4rG8YPM6Pm/si0xLq5z9x4htpb+tS7BNCXvxdTn+hdflA/19hvAFKYmGmxPCeq82fpjSpL+6/077RxpTWY/Zs8Nr/5Pnt1F3C68M6XJ6w0tnfzxaE7kp+GPjNltu/HLTKQmXuEXnZ5o+XRu2zH5SumRLvnj9GoHOiY2ji0Jfx9uWPxDKbLjP87ziKxyR+yd9phwIl7EkZolgUTaw9syHhdve1Qt/iPeyTxwPomJvCdVlJtLO+B/kWQmn0YCuFUv3zaaXzQI90vcmXvHdAk/meiqIKqWu6MmUtFOH233vKz96ljAltNUUa55klj21dkdIoadP0phnC3Ueyc5kvc6pdcLj1Qo6mZFCsobkYQrxkFmjjZX6fbEU6ukeazEzMSE+YrgurSwf2ddabPmPS1dMkqaEmc7Gp51j1qgdbmdI7GneoiiP7NxTM/LzfEGbXSFq0woyWz6tCXZ0Zr61XNhTmy7kr7A7Nt07alkwTMG753hemjQGYzBpWJ1nYZyBgrUZIPKcQ59UPIH75+vgMxDB2dmZV1G1/fwZPq/pF66HgbS7Vnhndi/zFS7SQPwlf0xE3kF3Z/mXna84Nw98tlDtdz3BNE0aw9wt+rA7orTmkxcxwXCYbQ41QfY2x/dWls3Z9sjAvK0PT0/t/GmOqHgPA/4AgEUNObnHXcbEGHMQ0W5wYugl4JGxJxlvkDHRuy0AfwbfnrC8hDH28oRxN0HtJU9EbvD8+Scq81rBofLFh7PfA1jAGKsDFzTqAJdTLlHH/3aC6NMJ+ze2f8kwCxF14VBJvfH2E/gEZAa4MtpacEGSleBCKYvBAW0xOFDeC1673A8+8w0DB74/IlAeFQnOhF4B7gWfph7LD4qrwRnrQCCPTOp5KAh4sP6uVv5SLv93/yw+EZzhGQ0OoqHqdgAH6jEEvO0EBDwJHQJiLH6xiWT1PDBuXYh67D7wyUwoAuF0/z8NAJmIBg7/8wbsrd2XFb2Rcv2BiAibezHbIC8J+aEgL29TGBHrt1mjGzs78yN2jHqm79A0j4WTeftUKc1QHLW8eHrkcsugu6OuZrQsfsT2biqYsUYylLKagptyRUVuSe762ffg2vWTvBpv2yfzdNozS+KiUmR51x+Gvoy8w73Ousp+KvtL2QV6a0SQ+5GCPwcn6bv775r6TGSoc/vI9/uGo0JcSfLS5OvQa29gO4f/Lu/JPg1h7lPohddeptdPiVBYehfb2nejcMmW3yvP590ln5RWrqwIW42NNWex5eJ5mo09a1lz9gPKre/9Bc9e7qD3+x6Rr2h6Qr4u73222VOJ2d4SbBe76NKvmrHnnG1K7J7FrGpONkmd3RQ0OsLiBpbQ7uL1sDfrFXNq11Dr8KjJALu5P27W2KS2Kv1kY4cONtltCzFrROaRtIKeMVIYaUjq80XIWrOiJZfOnSCH62u8I1IoRpoGwmSKYcQ8SqimVUwwsihN2Nm0Nqm6YYWcokRVhinm0u9632Rghhqt+bQFESP1ZSldPy/8aRor+2G6sHDJmHPT74dGFvVRePVCz3P5HugMikHc7p0XWwiRGQWSux7GY7Zc1M8HAEnS1tXsOcXsdIb9UorFCH0zpcmt+XLKIXLBRKRYfYNbt/SvS3VIlgUT7xO+s3mn1nQSE3VZxeA526MbKUNhlua6jNavYsNsB3PAo17HYyI4qWvV0TaiCZK4RHTmuK9Z4z6PF2zyA+MP4/Z7TBWBKjnMuG+MY15vAOesTDyPtHGfq8HfUSCiYfBKl19MBX//tqfhhP3H2L8UUE98uNRlm8DD1H7LBQfIMHDwPRmcWKaAh5U/ApCklmJEgud4vwavx+4HL/E4FcBKIvqKMfYZOJidBu6l3wFei/gceGmFVR3Dp263GfxhM4J7tNeDA6oMPolYgoDX7gdyAdzrBn79QlLGfQ4CfxH5wD3+8ZKfpB7TrH6fq67zTxD8XbT04JMOL3jI2//yURBow7cRx7Cdf4rLrfLok76tmW19X1ka9nnwMuunyec0BcW62Tyxwn1K2Dc5+WEbY4lYr9USu7+zMz9qk2UsbxPVDcYr4Q3FQnr0MuOV2ZLibTxo32uts1QWeFxldkGT2tuatDClPWW5FGbZP3jetn+kXvZz32hFvuBduTg2Vq9XWh8a3mhudHzj/sC2BE+UXSr0R4ZK9+U/r80yH5BvK31WFEb19EnDADK1k9jZQbfSjsFv0AML2zbjUbqo6ivJuaOSXXhhuPDsyKPK+vpzfa/1XYC6qQXio7Me0363y86WCRewbT3r0JR9N7tp9cv422XDyhu9jys36X4n3zXtZbHaG4Jsj0luTblYDNn6Cn5T+Bda2fIiiqe8QMn2i1AvdVJwrY7uSFqDDXnzaaa2jRUE5zubPUH60iZ4Ome7NczqlftS41k480LLdDKIQFpQtzNKMJo8sn0wGpN8eoVpUnyx/VXidyWCeINlVHhWulSRJofYz8DnI6NDyYrkNU4+yZdf2mzfvcPuGynUh1yv0/kce6bufXVeUyLK3zhVXFjqcpc9PzC0qFOJ2r7Y+2yRDxqdHKEr85VEzQdjQhiNVj+JuzNCYE8igjQ0lLqlsWHeXEDg7weCHK+Eb17mKyzWQXMISI/5LNu3DHweOertn3uY28TLxOgqrWl5rKCJPbYCF5HH6B7aldq+XhPXX1UkkLLwmPscxnwCluIYQH00Y4ydCQ7Qfj38y8DfI48C2Kbmov+Z8V4DdxyMANYS0e8YY6cAuI6ILlC3WQTgPvW9tBzco9aDV3pcQ1wlcvyYbQBKSO19cML+vY0FeA//+sYYexBcPS0EwIdEdBNjbDE4uCaCz2hXghNCrgQH8LvBc8jd4MIiKeAP5QA4cG0HD5nvBdf6toKTrtLBm2SUq9/9kqL94KDoL3fy56AJATD2e8JO8JCzDxzET0cgX+33wofV6yEEyGEEDrLjZUxt4N68Ag7CBvWzS/0sgpeLzVD3EdRz0yJAdPP3od5DREdVk3v0pryVezKxUgyT7Gc7xmixTTYdkLKt78nLzeX6Ip8vyayYEhVtiW6H+3R8mR6PnhRFYV0WS3xzZ2d+rM0amysQa01TYjqmSxkZIYoxdkyy7KqzVIrtjroiYvo6jaF0TNRNLdb7nHUZrV/KcX3bc5sTaM/fThWThqLIc+uodeRSqyPzK2Vuw299V+VYoyIafHlhmUX63c030SsZ9t741vbm0ri53jxbrEfvK+v7JMKryR0KpklC/r4XQv6+3OZKSHKOXTAQJF6Mx/SOmdHsYd0T5KrNVEoHFuNAz8/kEIop58DbytsXDkhnD2VI903+jeah6Gdg3Lpc0nb2CYojUt6etUrIEwvlNTPPwJVNuxBZH0FS/wC1LPqB3g3+K+6m1cGz9l/MNg7ulgqbv9fsvbBHfsv6HDtl3iakl2VQaEe3YhwNY58uWo3s4SXC+sWL6PK679mMA/OVbWMsek71a+ZbbrUJm7p7lDzvu+RZGi+8hcs1OyrPDyl159VO9kYHret4IU9jWlKl1eYnzd36sNFmcLTcdos4Pdvnq/y4p29eqxK/dZn36VIJoiCnmCuk3LCFIKISVJXfiWfmCyBBUYS2fbVLxqzWuF8UxHSkqT3FO00XQ6GHeMFu2bl768AXugF3x+HUxkYFbUaN1rQklwnBsUe7jwBAIzlrE3o2W1I7fizQSs5/OpxLALl1aKhJZ4PfT2dR9ckskQQWU3tVre9Y+6qh76AJy8IBWIiIGGPXg3fsu9fvOY+vPVa3vxpcZax73OJMAIuIqJrxjlojainYBvD3UT24pkEuEY2pYL4FnDH+GYBT1eUPANAT0eOqR32fOmYbTgD1f4z9S3nUxzIi+jNj7CPwfPO68avAhe3zEVAi+hFcW/tU8NB4MLh4fQc4WJ4D7n2fCg7WLvASje3g7eB6wGugy8BLpL4DB8THEQjL+0PbQ+pf/++tQaBOGuq6peDA+QV4iL0NHID9EQI/uI8PUzeAE8v8pV3KhHEF8DC3X+1oJgK8hAH1mrXj9hXV74dTmDvEsq13Tp/7Q60tfLg6uCdcsDxbyDz1Wf1B05U3xz60uU2h7ZHujw6eJK3TLNBXxP6hVZ+Mnnxznef0iC8Sp0b8MFlRhPbR0fj2zo6ChE/s/Uk60uzLlhO8hdpl+aVRpw73uVpHa0bKUqyucqdPk+KozzwluSnrUmtcf5Xyp/c+D3boHUPvLg01PJ8T5r7Eto9tG7mJNluL2UNl12NfdAZW5v1dmZewma6Me4s1tzb4dnRN1S5Lvli229ulncPrgquKbpXP3b3T7aleL9y3QtL9Y+R24fHKu5Q/THlEunjqP2TzwY8pQTgT5v5GNEy+hF219jNh9YqD4h8OvOB7THOv9r+mP81CpYuU/q5aLNk5V9m+rAymmsXommZH7EAeep1e0jUKdH7yj6y1KMYW02EJ0so9zG0ukXfqfqAZcoPczZKFVM0YtIJeYaSIgkjoFaKkZHQwxZLEup0HmQalZDdaenMVyfuDMkvxJoewU9nXQn/XZNJKpqApUlLR972repkYt1mjKywt2v1sqwKH/e4bxbwUSdr+UU/f3EYlZcvp3j/NliF4pLywfXKSeSGIrDfilaaF+HkhANhsURW1e5dNVxSNSb3LRork9Ppi6dDmGT7FU181+J27y9lU/Ou7QugQ9dPaNMY50xnTLTra/cMUuStyuLZlUutXqWZnX8Gx7reJRoC1Lxz1ZQWCvGEqy7YGsYls8Tk4NmHrSJYE3tcgHvxZaj3G9gAXUfoFwMeHqcErSm4Ef+7jAUwhor2MsfXgIlFrwSfpvwFvXTkFwBa1Ok0HPsE+Yf/B9m8F1ONMjwBR6lJw4YAXGWP3ACj1z0IZY0Pgil254KVe3eCg+wMRbQeQzhjbAa4jbAOvhSTGWCKALiJ63n9Axpg/F90BHoo/CcAecAIKwMPuRnAAngLO/HwMvNRMBp8IhIJ7+wxcee0NcPD0AzMDB+ccdSx/6NsNnl/PR6D0y/9vl3oMUd2uCxy4N6rHAgK5bKjXeNQXU8Wtr+pHWPm0gZhQh5h4oVMnJAfP6u6znb1zG9O59xp2phvGtuTLJiVpvech+2coHtRpK3tKPGvYMu0fIh7s0SQL/VkRB6XTIr+Mmhq5fjIpQtvISOLwwY6CpFp7R7AZ+t0FmhT9UtNV8Yria2m27RYaLR9HuiC0dYbP0PbM/qMm2NnvuebnTyJu/brZ89VMM1s0K0hZ6GvDj4O3Up0lj92/6UbaFlOIyimrhJMnfSedl/qhuaLxoEc3VMBONV+j3Tu0wd0UTXKQ+Jj+t2+/qnlumeBbFP2y5+yGSuWBvtuQPbWDrg17C76aC5A15EJD+snCpZ+XC2vPqhceaHjD93Th3eIDU1+WM6WLhQaqlws3JmHK/BfxRP/TlJa5htIs08natwxKVpnyheteJJgbKDMoA0NyGIV1b1DyWIPwsXKKojXslXVCEAMpELUK9WiilcnKARbizRb63HVKhKtp6PtiQXvbqDX8Vt8lBso0sRXKP7Dj4AUJ53iL+lodtdutvtEkfdgtMzJav6oOth9Mv/UWURMuyHXrOntLa5RJm8/1Pj6fwIa8M6IGKUJfqid30xO43xiPnlIiDOxvmts+MJDBc9EEiqLgzSd7p+UZofulY5OsSC27RzYMttj3/DrSwnS1GsO8MVE/tZQF+ib/2ojsQY6umvS2b4KiOFv72EzvcebR4EB9Cuv5vpiF7ZnE8hSBTWytO94W478P1C8BeJaIvlRD0o/9N8cBYywdXMRkBhGNMt4z2t+g4yPwCOAIgGoisqu14z8S0TEnyyfsP8f+XYG6CVwadBV4iOlIMph+Pd5B9W8wEbUxxvap7EwGHqqqAdf8voIx5gP3Uv80YSwCZ4m/Dg58CjgpTAHvay2Ce+f+msl31L/D4CHrfeBg/TZ4fu01BMLnXnV/CTzEtkodVwKfcevAc80iOOj7Q9se8DC+34s2gJPMGHgtqH+5f5IhEdExSTt94foZU0PPozhfcIjN02/tGNvBujWdQX0pkXZRe7PRQFHGC6qbnJFD2412TYv3nXzGGrNrtQtYle9xO4mumnTpAywVnzWvHGLJ+vLU2G46JerbkOlR69Mgs/aR4STn3o6C1G1j4b4ICrIUaSYFnRM6U2P3jTj2jVYYu6wvyT5Nsryz4DK9FsHuko4f2TlbN9DOyXqctzSeUnV97KPBu5VhS4Zwd9nNyo8x85Qfc0/Wrshf61jqflv/Td1CStVNdS13RWo3932hq867wHt67aDH61mLtWc3il8P3SzcvPl3eLzkYeXBOU+heedJcvFAvLwzpRjnfGtiXy3fzVbW6qXni25gd+WulvN8p6FJCYG1ZQ3d4nmPvimZSStiCVZbMIktHkqhfoaUNm/E8JniQWcnsloYy85qIZvDLGuMVkUrRApeuJQgKEKtNoYt8GxWonzFtF8I0yT0bg55dSlpbuoNc/REJwwv16wXuloKtYlyVFeIrIvZMLS+RBd8SU+Ytb0qteP7aQ9dLQ7ArNi/6eiZukPO3XKJ79GFJKDFOydWT2bNlBRq2/wYHpquh9fodgVt27Pn1Mk+n2EGAGhIaFrmm+pLVCJ+IZApJHfVWSrbGixbZxNovFSowoTQKo1pSZCoTTuyR0yk6Ly23cldGz1J3eXTRMU774jbTtwVGBsKQd2WKcz9Y5GQORjGJiPQjOZYtuh4j3MYG1+iddX/h3EAnrYaA2BVpYpPRYBTUwb+LN+AQOvNbQBeYYxlElEzY8wMIHGcWMoJ+w+0f6sc9f+kMcYc4IBbAh7CWopAXpnAwVaPQFmWB4FyrSbwhzkbnOilBffA/SVTXhwqoOI3CYEwultd72eb/+oUEfCy/efg9779YXAjgAIiqjvM/r/Y55+X3ulyB587NJAa5BxNRqQU5UiXYwzxPrPo8Aw5OhwNhh5XD2RNrFurmaw3+4xSzOAeGO1VwsHYEV9VHkRvok8+ZczDMuwR9J08D2uNi8kWH4bExEEs1m4wz0V5oSgrHUNDKT2dHQXpbmeoLkGJ2F8sZcRHK8HmHueBA3tHyjLsstOi0c+wi/ppaVGjTQcyD6xNHQoZ6n7jZCHCFyNbHhscDtG5E0bvkVZGNsZkDYi5+vDLNO86S+w1vub6k4JKHEUerW3EUz28QzDqF2uyD6xmHy7qkJeGOZQq60X0Sc5pdFPMWwjdG0NFPcVy9WAtpQ0MCD8u2iInuhbSFyWLcX3nj0isK6SBASvtL1hDe4x3YUn6Vsoum0mDvY3on7GXdkw5i51XFWIaaKujhMFaxX1SP/0h/hl62Pcui6ueJdh7Rtmu5auF9z1v4Im0PyvpW65QdlsooqDuae+GK1zewZ4rTF/PPc34mvYGZdeWFdGXuxfqynrWjNpYYrdROyN8buVDmc+fQ411k6Hd0NmdsVWatuM63/2LSCvs9syPzYCGGc/Eum0XY80CItg72gtrOjqmctAk2PLkpD0zpay5AnirWiJl8IBtV33NyM+zFSi6cf/9TiYmVGvNy1MFMSL1SPeIIHubYwequ9Pbvsk2eCxxR7ufxpskoL0pibX9WMSCq7JYnqQ5tHfAP2FuAKG1V9V6j7aRGgkbr773LDiB6zlwNbCN4N7womPkqEsOE/r255PfAQ/Fd4JH+r4konfU7V4Gr9eOUWu6ofJqnkKA0/KI6t2PH7MNJ3LU/zF2AqgPY4wxAg993at+vw9AEBE9dpR9HODe9DkIlF59BF4/2QcOwqPg+e0HwDXHZXDm+K3gOuMM/CWRAw7knQh4EF4Ecs+Hs25wKUQRATB3IfCwC+C58ihwoA5FgLjWC062A4AbiejvRzkO0r6qWGUye/JyUecqoe3mHKmByQ6TY2gwVWcfTtWEuGOdaXKMNl4KYi73kLfD0aTpdfeTokmS9SxFCHXLcsTQDkGWd9OuTA8dyFGQq/PQLKue2r0FbI12udIUPYnFJo/SfNNm40n4KV8ve3sGB1P7OjvyM32uMHeGEtM9zZc+ySBjaL+t2rHfWp0ui7EtWsPCWJOssUxq+VxjcOwSPjhJ8O3LVYT7Ri2U6Qj33iOtDKqJzRvV5Yjm68S/KRlDfa7epkXa+c5CsX2oSuryaqS4sSBFdr2HilM9OHsolm4Pe5hmFeyhRQfrhcyWU1Hfu0uOG3Zh85yfKFhaRtumF9JF+/cjqCGU5IF29M+pog+SHqY7e3fDXaNTxsLW4uuce3CBVGOMrU+Ct9fCapd9Su8Ir7Mnw/6K+MozaKCnD40nfYx39S/R742vImH7EqHdFm44aH4SlyeNmpYJ74wtml2tzKhrCcnsW+IKsTp824Y2GQ2h1yXP3fpf4uczHfu/nYOoHzu74yt8M/fc5rtjoRKk2eKdHTNDYMrQQ/j96BTU5fl8ur179pwa7naFJANAqGKqPM1bNMkMQywAEJG1Y6xhd/XQ+hKJfONIVmxA0OU0aI2LCplgPLz4xq9Lqo5pBHisZtRtzWH2H4uFtK4odkTw/2/YnNqrak/kd0/Yv7z9u4a+j8sYYzK4Hq+/fOo2IqoEB8kVjLEnjzZjHV9S4WeOMsaawVmdmeBh88vAwdBPFvkvcG/ZqpZiPIUAwLaAe9T+0LXfGzgIzjKfaH6REwCIQSA87vfUJ3rg/u5fHeD57FHw8Ly/h/DosUAaAG7f9m7CBirS79RORlVYgUOO1hv1kXJQUlbPWDGqlULpa6PbZfVUDyfBNpym09mTfRlyHov3Bok+96jcKR4U9msEkHgOxXriWe7mETLZq9BpbGL7cvdRVuxudpWdKRHbk4R1mpPGbg99dkdEsl0pjdtx2WxJAAAgAElEQVRpWB73nd4sOa2DA2n4siOfwRPGcvVJdHrYLLi8I6x2tMLd6+421mRMt2u1F0cu2b/DduXGb6I3FbDBZ+Yi9ErnU44Xhk26h8puZK/FXe8KzpZ0N859TdjXudPjaz1JmT+WJO4c2CD4gm/HOZ/9QF/OrafnvHcof6u8C3+ffpZ8U8hqShbOYQNCozKz6kzaWfw1pu7S4YfpcXSG20uSLxFBu6PoPOlz2lwwmU7uiSPqXsLmJ31DjZOyPJM6YnTtJsjyCGPppi7YY3RCoiBCEUjRyDol2DQGsqSgxz2sxA4coC/OIrGqb44dxWbTuZ7P5MahFSzXFxf52eCLZn3I9ZppNS8P7Um3D381R0j6obM7dL13we4HpJsWybGGMt+0yIUhZNn1FO5ODSZbVv9ARtn+pjnzASYIxFpP8uWPpisxcwCAiFx9rtbt2wa/mupV3IsC/9tis8ZQ2icaZsxgTPPrcqn/RkmVzNBzMB7NP00TDJW5LM+jY4chpv1fsRk4TiLWuHeBBpwHchUROScsbwVwBRFZGGNpAL4monz1PfAzgLNI7fbHGPsaXD3xTvBnNwj8WfPzP25R3zX+488CVy/Uq/8+Hl+jfSRvXf0+DcBucKb4+nHbHeua/PaRSsQ9A1xC1a90+AIR/e14fr8T9v+v/Ud71ONLMxhjJwN4mIgWqt7xE+Be9H+N96gn1FgqAIaJaDlj7DHwB/JKcG+agXuukeDCKP3goO1vdxkBDprD4J5uAgICKx517DFwEPWHtf011/6/foLZGLhXPAmHAvNvwYkw43PRACeq/RWBUPgAeNjeQ0QGHMWWvpWbGifJ781yuVmpyxOU7NbJ+5U0xyZlqr4chZoDxlSvEqmXhChRHxrmUKaI9b4ipVqb6W6R3dYIxTqYJmA0gxKlGIr1GgG3nTrHWtDrsYCJSUqQFI4IazuRtwqtcX1ozZWVJJPMptgiaa9cQv8IXsqQIMhTY/YZTmHfTIqULJb+gfSRro68DL0nsqdQTsUkKSaiZ+xA977RzQlOmPu0hvkRYS7PaEbLJ8GdER3W1UsRPF87Zj93RKP9k+8a9lPsHE90zphwE14TWUuUFNm1QIm1SspuSyMiPSmQPe8rjSfZKW50Dl7JupTdEvqWElM9RxG6LII84pXr8z6DXX8OeYtEtmxbNI22jCojMZ/SjrTrcXJwExnL4zEUvhbfTV2pXN7mM4229ICJX1BP1umKPs/G5mwsEvp6u6l75vfK95NWsmtrR4ThZrs2p329pvXcPvqb9RnNlAWtvuLdHdGLB0/T1PR8qdg0093pfa12nf0L8cHrxORvOnq0673L9v9eunKOlBm8Xc4InluE6vJ78NR8KKx1795lPrstJgcEV6YSVzXflztbhKAjImnE01u5ZeDzLJdsD4SomXG31rhIFvW5JYe7D/6ZkioCJIcB9dWT2cj304XEg/HsePPM/7QxosFoWW7P93gdS5yuHWfd1/Ob49rv0HfBGgA7iejZCcvfBbCfiJ44DFC/D6DbX9boB2pV5+GQSf0Rjt8E4EIiqlHLuLKJqP44gfop8ND6QSK6atx2x7ymcdtqwfsHlBJRF+NtONOIqAkn7H/c/qM96gkWgkCHGhG8TCKH8d6y5yDQ91oPHjZ2qtv7CTZGcEUkBVxA5RxwRudb4NrgbeCgydT9jODebxg4WFvBGwTICJDR/DKJfvAcL/bvB18ZHNgzx633mx2H5qv94H7nuDEYOEgDAab8Ee3RN1Pzje6+0OFg0b45Oci+L5WZuhKHgiO1PzjPcH0llTh9+qR+vbi/J8P9szJNWyEWaivN1/ooSieYonxCYnyfMo12Mr1nA/M4PIp1KBXSUBYlejJZjNcIjcvBuoxapc9TKOhpmTxzj1EwO5oUq7CDyRkbaXnY98jpDILQONnztvm6up6YGOQl7teekvCtO0HqNfT0ZVp3dOWKIfpYcVrwuWMxPqOxyVpla6FG80jOfIdByDLe/u3PLsFVLj65hMTIhFXO9cOrdK+XX6o8EXufNzl7ENemrhIGmiaz3P5ZimOoBd2eC4VZ6xuV8uLt+FPbPnrS/JAyf/ZWTK0xKuEtochqvJBaMz9BX80F8vYZbZjnzgI6Tsf0yHdpbexNdE2CFYb2uSge2YHRZJMvqS9dGBqdjHSlGTt1UxWPIJEiEJhkRrjeTvoxo2yAXlM92a6cZImk0cmx8lmOF5nVcuGQZ6yfRhU9i/TohZjeL0JuvVWIWNfZS595z2h+Rrpomm9axD4lxlBwPV7bsYg2LLBaYyv27VtcSorGYCZ91Wne4oRQMi0kIrL5his3D6xLtPuG/WpiPiZEVmnNy6METfyvVLT+mZIqhWGwMxpNGwsFsTyfTRkzHtKN7v+KCUR9sbLcUej2uOa63KbZLndynCzHgXuuAJ8MHxdQT7AKcMndibb1CMsBTjjVMsaWEdGPR9jmaBYDPtkGEcngJNhjmsoSvwC8l3wFY8ygSpZOtCNdk9+CwfFgWD0HDwL9AU7Y/7D9WwC1qjC2Qf0aBw5eg+BlST1EdKSOPP5WdwZwz3XxuHUS+MPXA1VLmzFWA+75toGHqzMBuNVZ71XgbepmgTM5z1XPyYyAh30/ODi2gXvJkxEgmmWBl2l8BN75yh/SBgJNPkhd7l/nVMcfn7seHw5/cNz+MviLIB58ojEe7P313oNH+J1+sT1ZCyYxIVwShcigUAnuUxo7HOHbDhgMYy0GifVI++Pg+iwNus7EHgML7ZLOcq+VprkUTVKHifa3TZLKqVAo186ktaFnkiaKISLDiuycJhR4NymSs/3/sPfmcXJd5Znw855zl9qru3pVd6u1y5Ila/O+G3CCgRBjwGFPYCYLQ4AsQzLZvgmQkGSSMMAQkgn5YBICEzCQEEMAY7N4N95kWZZs7d3qbqnX6q71rue83x/nXldbyJKdQMJn6/39+ner7j13qeo653nX56V2dZCjufOov7kFfaHLrufRVLFfV4Pr5MB8hc+bFIToMVRzT+CK8/bAWbIxenwkuse+7tA9le3YMDpmXz9ye3td9C/5w9Prm3dPbu7pzw7PXR29OS/9tt67eKfYN6hix/mv2Vfum2/33f6VzBd2Lkbe1i/oLy7+X+srd92kPjj4m2rjlgl+89rPInpyF7bPreVDoooLjv68rsW38Osv/z0cfegtdMuOPn1zYTcPPLkF8bGb2V75JRx98o28+7L9vC04D3Lvdlzsfo/3bx/FlplRbk39I985+Obo7TnHcapbMO7ey/O6C4FQiKUGOM89XKO83wNutujRq5X6ZO1mcdmKh+PjD13a89PBJvr63Kc4k38rbX3wd533vEtk/n5mJrjFf93sJ/SNa8LL++bsIuf/EL+yNMQnVj715DW75+dXXUNMk1fHm06clzTPaMf1h+6d/UqpGpxM6WZrwlq9285ffx6J0jMZxp5jSRUD7DnY/9hamv/WhaJv/0psxrJe8P9WkcyTK+J4cnsQBle3vfylvr+qV+lBdJTM08lmvL9s4/21sxKfpJI05ngFOq0q0/1p3+pPneH0D8G4jv81QP0RAAcSa/mbAP5uGeC+gYiWZ8svr8y4Aqak8khy7qtgeCGWP/upnyld91L5Y2b+AhHdCmCcTJ/7r8GQRj0vFrZz8qORFwRQJ7y4OwAgcUE3mfnPU/fUGU5NW92BiC4H8Bki2rrs+Ldg6qGfhAG598OUVvwTzAS5D4YrHDAa6YPJ+LRBx3eTrYRRGhZgXOHfhFEK+pLznoIByx0wJV4eDPh+DcYqPw4DrDUYBaGJDgNaHp3WnDGeSS16H4zCkGZ8r0QnRp0qLyr9GmEIUc4o13avWd2OG435YJ9b5Wl3yq1Zk4PFtrCugJQrMjZ3ZXbOBeF1h49yoXHIovAoLZQa8RdHIY6PHJOt/iN8U/x53uoBw4eLdPipdXyX2M6fy7yWat1dKPW09dDqabGV9+tN7QMiVyMO5zZSZXEtegOXs+0I0/4WxMEqWnWgwLnQh0cP8fm9n8OA9Vmq7OkP6+qC8d8vv5X6RhbEtSvvyg+E/5LbM72+Pj91fmFlYVvjZdGK3FJjrL0/fNKd2nhDtLY+zNd88Ta5u29vPH3l1/DJxlfEw3e/XP/BwK/rrbsOsbP0ecgnr+WV83k8tXg9r71zCe2tn+UdezbhE6vfiv986b/o0UcvI554PZP+Eh+03sD5Sw/x6F2bMXTwNr4/v403bqgjs28bVlbHdb2vwtGkr+OohkYzS75oUURKExV4pL1AcdBDFHw/ujIm8d+HL8EHl/4HVRpvazw489WsnX+tc+HuPxW/8w7NH1+cbd7SfmPj03hlJbhmwBlxp8Y/iN/aqdruYw88dvP5ceRuHdW9d74k2nqxDTkSKG/PA3Nfo2nv6MXmv0mT0t12xMpetYvIve7pf3KnpMofmbpzl9TRaUuqGKidrGDfnRcI/s422lgr0OlYyp6fMLMNHB+K4xO7/CC4qu2VL/GD1V1aj+B51l3DKJ/rYObX2WQ5eN2NDiCn+4dh1oFnBWFmvouIcAqoPidJmMc+B8Pv/WYY0qHrksNnIlN5EzqlXZ+HCb2lQP1sn+npde+UZ/h5IroApmLlfTBW+tuf72c5Jz98eUEA9VlEEtHfwADrFIAbmdkjonUAMkT0CIxl+gswGdF96JQ4tWCAbwsStxTMd/YmGKrRa9GxSiUM1Sih4yZPu/ikyWppC8nfRMe1PQ5DRbo8WWwGBlRfCQOq6fX3wwC1A+AGmLZ7q/FMxrNN6MSun66HhVm00v0b0LG6l1voAzCJa88qd/TvXq2CcrHEXa1evTJarUuZLpXNZRRUI1xozwfHrAXM2MdLSxyVS6GQryRL9FrDQRHn7atHpfsOCys4QiGN4Z4Vio+PHGBv+Elxk/gMb25IPTRTEmNqHe6yd+gPZ99p6Yqj+jZUaV1uDJv9hzFaPwleWIOuuU3o8lzOt7WY8wu63VwU67+f0aAl5K3v0xtH7+DFoBw7/voTf114FweDJK+47AErG37Dffjkaq924gJ7Xfc10Sq/SOO1x7FvuKJc+W7xmjsm1JK6jU9c8R3+gHc75u65Fh8aeA/vuuwJfsXct7j3qZfBnS3x6NG3gnE7v8X6kL4188u4+Jo9etf3N0Icfw1b+su8x7qZsxfNUNc912Lr8VvxLxfczDeN9aA6+TW9+/yXRZceWynleMB3D1qsrJAjGUKJMtY1WzzjLcp23wGyWxfzRTv26oWHLslvaujwCIbb2w/8U/zRGxed3w0X8PnWz0VfsK+XwRV9g6+0vrb3zfyZ7ceO7XpsanLLFRm2d7863Fnu4eK1sQ4PPDD/9cZ4a38Sb7b3W9krlqS781Ii8TT4mZKqhybXjH19UyZYOi03d2Dh4BOr6eS3dlL3nrW0RQu64nTjnpMwa4dxbGUczVzoB9HVnl++0PPXFplXwYSBfhhyHp4bUJ8WvNL9RJSDoRj+ZTx7QyDAWNW/B6M0Py9h5iMA/ipZr+YST+GzSmLlvw7AjUT0uzBzu4eIiszcOMNnOtMz7AWwl4j+Hibx7e3P93Ockx++vBiAegOANzHzLxDRLTA/7M/CsH4FzHwhEV0KQ0Ai0WkfeT7M97Maxmp9CQyYejDxJIZh+epfdq+jMGB3XfL+iwDeAwPSn4dxS6VUohWYibUZxppeSPYBHWB3YRjR0prn1OK1AOxDpyvW76LTNo/RcYkDxq2etq5MZR7GOkmTyTQAzcxnBGkAOHlZWF7FD8oedaKYi8Jg3it6Y80e0WxU3KDVl6N2Je7iDf5qXbK6VdYuKhs6akcLwUmqWrNywvG0xyMgeTFclHnbZI5KB+fgtI+w1ofpaGGOjg8/oYpDe+i1WYW1VZtXTHTTlF7Ld7m76NP5N6DQ6/HI+hlaz8dwfvMQiotFKs9sRq5RRNEbpAVvWOvxefQdteFZE7gx+3FMNWVsHRudu8N+NZ7qG6ILL91TXhneJh6ZXqnbU9t5U3AlVVpKPyUCLKmfwpWPdyFb/yYf3HIPv6v7Ljj3XcJ/PvAOvujKx/HSyQMYOHglV+deit4HF+najR/havt6/uLFHt2YF7AO/DSk/md64Lwb9XU7atz78BUYrXwf0zvW6t4H1uDk6lakCgUKF7djc3sCMhcyKIRnF8itao7bISYuUuor2dfSe+b/Vm6t/6y+f+FbNFpfEd964V7x1uwSbln6z/KfS9f58cXda3+b/mBqY3iw+NDum1qhX1h/Sbz+vm1q1RWK1dju6rfvO1h/2DB4ieKDdvZlGems7cQqz9KlioHmXBn77z2fgtt3ivXzZdqIZ3aXem7CHLvMx1ZF8ezFvh9f5fmVXX6wNse8Dp08jx+FPNeuW2eUJFv6vQC+QkR/eYZx3yKiP0CnkuI5CRG9CsDX2WT3boCZ/0tnOe1lAB5n5pcvu87fwXjRPvM871+ASVr7XrJrB4wRcU5+DOTFANTHmDl1/zwC08C9AGNhZ4jIS44RgNcliRz5JInsD2HczN9DQlJApuvNJ2Hi2t9CZ5G5BSZelpZXxehwbAcwlnfKGtYN48Z2kvEWDLimGnRPckzB1F3/WnKOn4xPaUXTVph/tuwzaHSAuhvPjHUfTZ7XTZ5PJs8l8EzSh9PK6Advq8B9laULdo0LVobywnHysVWstKIBTHujGBOj/JRTVCczKprnaT8bHm5WyGv0yLjVp9Hq4x69Fqt1HsXI4mzMohEscDUX6NmwxHV1gZCil1csFfT6OcfKeSdZqyNYEkdEu/dRvX74IYwWNAams+g/0qvnsZq+nr1eHyysRP/mBT1SmMF57SO8sV6j8sx5oIUK93jDqHsXYPixE4C00Oc8yFu6x/jIyODi47QLj3VtwpqLx4pd+tvixMl+jqcu4i3eIIv6Ip7KbMWqk9ej++ARnuy9G28oPkSVB3fwx/pv5kuufYyvPrrE5cObEI4VuGI/RGXar/929PW4uXAYg7tfwTv334bvXfBy3LAp4DX7BD98ucT13eu5PPUgaqtsHc10o6ymyc5bLESEhlOCd7wIJU7oAbWS1q87TvTw1fbY7PdVmS/i8eJHcenKOn+l+ov214eva2Q3U+l/8i+Rf6J/4fuHbr5ikLvv/8lw+w6LxZr9tfvufmLxnssZPEBy8G47/xMrhey7BMBZS6oiiWMHRuj47Tup+NBG2hpLuuRsv41nCHOYZT66JormLvECXOV5le1BuDbD/HyYxX5Y8kNTAph5NxGlfavvPsPQD8Fw9j8feRuAjxBRG2ZuvoWZFRGd6Zw34Zk9DYBOS98zAfWpMepvJs/8m0T01zDGSAvnrOkfG3nBlWedLkbNzFuTY++DieX+TwAHmPmMWi91+szeATMhNjPzU6eWWiTjroDh9v44DGCOwWR0d8MkoB1Dp5e0B5P1rZOxBOAgjPYvYOhE+9Gx1tMEsdR1ncpfA/ilUx7bg8nW3AGTHFZK9rswYDwEMwk5+S6QPEeNmSs4g+z9g9FtAyr8TMj5YIp7vWN6BQ7yiH0EK+xjtIInrQEdZ51Q5y3mgmXbeY1sPkRXpqaGMalGeUyuiKf1YDxNWT/iVrOCsNmrVGOQRatfVnSRi7Ed5yMiEfqiGlbjalTnxcizJBdUNs7oXCwsUidjnw4hcMapsSJWtSEWrizqvnYvlmgd35nbgdlyFw/1zGE1ncD2+iRKc30cTg9yqZ2F12pyoz6BIKu5YD3Kx1YS2uUNvJDfALHCK1wkHhfOdJnF5CU00iqqen2Wp9oNrngCTesOPrF9CWW9VX+p/0a+eGAfX3pAsHu0wtWlMSyO3qufWPkabC00eOV93XzCvpMf33kNv+KwwoT3EJ+84HJseuAI77lojXzJ/Yq+ve1xuig3gujhJdx/yUbcsK9LNOuftm7f/ja8pPcha8ujL7P2Vluya+HT3Lh+Ud4z/4vFb593bbh15YHgV9Wf9+/bc70dNPrDG8Idsl+X+4829ux9tHrHpZpVU9gb99m5l24lkesBnr2kioFgKY+992+m9u07xaqp50M6wuznmY+sC6Pqpb6Pq9pe79YgXOecmZzn31O+ivfXfvo/+iHOyTn5t8iLwaL+AWHmOhEdI6KbmfmLSYnDNmbe8yynvAmmz/SbAPw+TNlTcdnx/w3To/pdzCwTrfjXYMD7N2GYyazkvJMwce9Xw7ilx2FciQ/CLG6rYchINDqtLNOs1QYM+KdZ2i9L9k/AxLQBY+mn4NyHZ2aB3wngjTBKwnLAD9CJwT+rfKpaHPQcxNUSnEapYYXZuurVT/rDcRzuiiK5Koydvlg43VVL27NZnuS++AgP02FeIY7KYXGXvJRn3V7SeYtFnjhbCHWhty16sosY5gmsUIfUYDBD/cG8jNpFHTf7mRtD1NVch2LscD4iZEOGH2VRDfu5FW6j/AxoYMJhQaCAJnRFPEY3lr7Ni0OE2lIXKkE/T4h1eDC/gf0LJIYKi7zFn+GNCxre1DDlGlv01vElMRcc57W5p8DuoebetcOcz/VgdstCZpt7v9Uz43L3xEXUW7cQNW7g0cdCrekgv2bthxAvbMKne17JF73sMG9/oh+5sRtRmnsIh88v8cS1JVz5wDWM3ffju7su5qt371SL04+RGDoPxYV9kTew3Vk7VtdTu/owSLPcpiI5tRpNbpDaXyXR8+hVtGfhsBqafZCO3FDHowvvyt614yr9sz2fxa7qE/TgE6+vbI/XHdoVrdk+1T706D/N/Z+hiNWozFz4kJu57GIi61rSarJn7rE7Ty2pUoSpIytw9I4dInPf+bQltOm09dLPEOZWUfPRDVG4eLnniyvb/sDmMFxjmRyOHxthRhBDznlwF6e4t7357KcAOH3Lyx9nObWe+py8cOVFAdRENAjgozDZjCERXQKT8PGbRPR7MKD3eZhyLCSWeJok8wYYcDwJ4L8R0W0AHgJQTIhRxmAA9nIAKxOXUho7fjLZpuQikzCgnFryBGPhxjBkKCl4RgD+GCbzcrmLOlUO0uunVlEK0mm8efWyjx/BKARZmDg7wQD+r8Iko4nk+UtElGVmD88iV46/vZdJNjL+gsj4C44bVG0ZLWZJL3Esmmopj+DJMumZbsjZMmSjNC/bxTkEhd3ch5hfE8UYihT1tC3uWnI4F+XkDPfxUV6Bo3I43mttwZftG2Q7V4CTj7nQ00bXqoboySzSYDxOA+EMDwZzXPIU6eag7qoPMzd6KRcIlQ1Z2NEK1KILeMlfQs/+Jg1piwNbU1Ee5TdYt9NSn+aJ/graGKJHxSj2rSoyF5jW2lrvWnJITq1hq3oprttbxQkcx3p33Jvo9XFiZAjNjVPWcG7eWjcnCOPno1RfAYyvY9ZNvLb74zS1dhXfMnw979x4Um/cfTVt3jOBk9U79bd3vZRfeuBC4NE9/MiOLbTtwWE8vqOtz3uiC4fP43hgf58Yj4vcKyF6ifikOs5+fpd+RfWA5NlB1b90Qu7/yePxY4u/XHjk0gv172c/ILwnRrPTC69Rbwq2c8Of1rfOfiIMWHdZ2esOuM6WiwjoLTQnH15eUsVAXM9iz8MbaOm2C8XwsUFajw5t7A8Kc72s9bFNYbR0uefbV3jewHlhtEZ0usH9uwsz6iGshRaytSoX29NciSa4D2M8aI3zQO4495emuLenhkIXTA7GCICesf+oB/4hChFZzPy8E9TOyQtDXnCu71MlsZbvg6lL/N/Jvu0ASsx82jjTctc2Eb0Fxr38OIBdAN7DzI8kY/4Fxvo9BFP7/AEYC/limDhxStV3PkySWUo4sgiTODYH437OJmPfAcNwBJjuWb+UnOPDgOmpzTaWW8tzMFnmn4bpBPbJZH8AA9Q5dAhOpmFAfvk1/5mZX3OGrxIfe/Pb3hNr/x1EbgDKhiTyTKIIEkWbKG8JZLTFDiTb7KhQO0EtyvhVygRVKaNFDV1lzYuIxBIWi8yzZaBWBreLrLyipqikRUUo6otIlSM7LoVZ5MO81dYVHJMr4iPWiD7ojMoJpx9uPlLlYhPd+RqVnSYPhnM86M9jxKuz06pA1wY5WiojEwhkI0erCNRoz2q/PU/Klhw5PhfEQQS5BT401AOVG0ZW9ukD2VEUcsC2cAFDJ1uMEyPMzXmuy3FqZzweX+9wttxjyZxjbVsISY+tY3dJ6PnGEcj8k3xgfVZPV67AdtHi4UeKPB8/xPu2D/H2eg97kwd5futaXrHvJBojw/AwyeuO5ax924awYu9+1LZvwdCe+63br3wJvXmPbdeOj9PxXV8Tj8Tvyp64ZAi/FvwvGt97Tfe17QtR8OPGvbNfWdXWYtLO/US3sIbPO6WkKqsJs8f7cPA724V111ba3M5Q+bS/d+albq2Pbg7CxhWe71zpeSvWRvEqeqbX5UcizGAGLQSwqw3k6vNcCk5yT3Sc+2mMB5xxHswf5/7ySe7p8+Dmzn7FH5Bo7E9e9Zzc8M/C2LWciXABJnY8k4TY1sGEq3oB/Ckz/w0RCRj+/pfCeLoiAJ9m5i/RskYaRHQRDHPZdYnh8DEYb5gH4B3MfCAJqb0WZo2QMJUe/wfAdphM9iEAv3zOon7hy4sBqF8K4P3MfM0p+1MQHYKxVE/AUIh+gYgegMnGPgbjeu6BWbQCGE7dnwNwK0wc+AkAO5P318MkcaWeCoaJB38TptRqESbhLD0ew1jAaVb24zBx6UF0mnCEMK719yTjGR2LuolnuuAVjFt9Azpc4QKdRh0pyckiDFCn9dURgC8x81vO9F3e8ztf/h3J4maHJdss2NECgjkOdRAFqq0C1WZPNciLm5avPPjaZ1+FHOiQA46JKKcgCiDKk0RGS7a1zRZbyiJHQ2SCGmS0qJkXY40qR6hSJBatZi7gdhFxUNQ6LGmKSlpqx9bFKKPyYR7ZKC8sLuvj9jAfdFZi0u5DK+eiK1/nUtbjLtmkFUFVr2nX0dsSFC5263CxTG6U1SmQmPkAACAASURBVNnAQtSc44Vomn1Xcc6qQckpHu/PU3VwgHuozGP2Wh6xImyqTrMz1gXtL2LRWuCFXg9qlSsjd0jsXPIFH12teX4edfeYPj68hMWhi/T5PnTX3haODE9Bls/X5SPjVFszpLg2Rd3tnLacbuvE0ALnDoTU39tHT9pPyY2lzVJ+n8Ts6lvl3cX3OF27qnTd+N5s8fhL9QVen/3A7Fe76tqdt3I/sd5C1ktLqtxgqd9z8OTudTR/24Wi/6kRbMIp2UjEPN+j9PiWMGhe1fbdyz1/ZFUcP9/65LMKM2INMefBWawh35zjrmCKe9Vx7hfHeDAzrgcKk9zXPYPu3hiWffYr/pukOPYnr2qebdCzAHU3gCVmZiL6eZg8lf+aAPVNMARHeZh14VIYT9x/AvBTMHP5SQC/cBagLgFoM3NMRNcD+C/M/LoEqP8QJixXJaJfB7CVmf8TEW2D6TV/2TmgfuHLi8H1vRUm2/tU8WBYhN4Jk1z2/wD4CyL6PAwQ/wwMecAkjHXswFi2OwD8I4wVvZScezuMWxnJ2AMw7ucyDEi/HgYQ6+hYvmmZVpBcNwtD8Zc24ng3DEATjKUdJ3/3wCgEQIdaFOgQl2yEqcNOwb6Q3LeATuZ5iA5IpwrIWWtNx7d8MgPipThyRRS7MopcO45coWPX1pFrcZxlHWcg4gw7KMQu2zoDG13sUIZtcrQUNgtla2hLA5YmIZSiQLfhxS0OtFC+LrCvXPi6hwIdCV9rEGzO+DYKbQnnpMV2DG2xIKZQxliMI1FVoVigEdxLo04dcUFrvwgsljKo57Jw4iJndIkX0CWOWH08XSryTF8J7BKVHU8PSIdX+900VK8yFlciXLoYOxckrIk6pjFFo/ZDCG3NY8U2VTfldBmDVMVOrAlrevDJJnSrHR7JewhW3yvF+etoXWOQdhzaRUsT+zHTt0RHL9zIG+c2cHhsjGc39urBY7PwKj16sTtSUjU4M9eWMpNnUW0Ltfl8XdpdEBP9t/Ld/e+hC9ft5uFHBq0d1Zv0U3P3OLfrfGRlXpPvr08trN3z/zbK9aMDJyqY/cfLxJHvbpdWLd8hHRHMM31xfPyCIGxd1fZyl/n+yuFYrUCnvv95CzO8GHKuDXdpkYutGXSHk9zH43rAOsaDmcT9XFlAqcIQK/A8y5R+RFKCUWr/NTIC4AtEtAJmDTi27Ng/J6Eij4i+C8OHcBWALyaMXtPJ/rNJGcDfEVHKVLhccbmdmavJ62uQ1HAz8+NJBvo5eRHIiwGozyRXAfgHGBCbhbGuZ2ESwEZhLNz7YOqub4RZ4LbATJi7YLi93wUDgDGMZj0Ok8T1LZi66euTYz6MBpzWZ6c9pH8NwF/imRnggMkgT63t1BLOwrAFpbJ8Qt8JA7g3wIB0ajUzOjXVnNyzG50Wl0iOfxtnkT9b8SvlAG7eQRi78FUWnpeBxzm0KY8WcmiJHOoiyydFFp7M6JBc7XOWfXZ1oF0VUEaHQikbcezoOHYojlzWcYY5yiiOssxxlhHliMI8OXFOZOMs2SzI1gSLQZYCW0prqVlaMUjwkBVqpQIdwVMR+zoEN1rCqbb1sNJYrQVpQRxLotDWXBJzWE/7kRFzrEUDS4UM5ot5OtxV5CNWN5VKCm6XhxmrF3Oygh6rwv1oYqixSJsWwfqpvOAoRKz38bylxLFSzO0NMWXFEKtgYzwyP4Gllo3m0GOkursx2BiQa/YomsyMq8X1vVh7UuFkN6ly29cZR7ISgl2/CGnZvBi35ab5Hppy7tf3bn4zvdzdjXX3XEzt+Qm+LzosinwxXzDxnWxX9bda+0eZP3EDhXvXyJIWdIVkPjEQqyNXNIN9V3l+7jLPX9Wv1ABMyOWswoxaCHu+iUx9gUvtaa7EE9yHcR60xnggd5wHylPc09NAvgwzN0afy3V/TOS5JojlieizzPxW4GnqzUcA7GHmC5Jw1/uXjT/VHXk292SMzpy7CyaBFDAGw3eZ+aYkP+Z7y85pnXoRIroZwAfx/Jnazsn/T+XFANT7YCzaUyULk8ClYOK3r4IB18/A1A/eAQN0F8IQneRgFr39MED32zDf3/nouLjLMBYtw0yiFEjvgolnbYQB+xSQc+hYzamkDGJ3ohN/TntK6+R50zaWy8u1roZJctPJeeVlxxidTl5H8IPk/ISOJf+sct4d+1wFYfvkyAAOQthqiRxMU5F94XBALrQgDUEKkjRLYkjBkAS2iCAFIEEkWUvJkFIpaSu2spotGcGWMWwrFo4M4ViRcGUoMvA5o312OSRXB+yqAFkVsKsD5aqAMnGInIoppyO4MSgbZXUuzmtEOeIgq1XoQIcOW75N2VhC6JVsaYukkiy1RI+nsLbuITrWpJZucB11jqwW+mWDXXkYWjL5wtM1N6SJss3NDQ4sJ4uuuAue7mOP81gRNdG/OA3Up6jNDtezdYbKMGoCM1pFhf6mZTl5vWoB5IURrLwtYklaK1Zah7rlQnRFwqr3EMmT43rfxZfK18/Mitz4eZhsTKO/HskNjW/wo+ua+jOvFStrJYpWxKqx0w8W3zLvP3ap56+uaD0Eo2g+LczQ2sR/F038t+yf4J74OA/QGA+4YzyYn+C+rmmu9Ppwy8lv5oUozye2/TIi2o+O4p0q1IDxtC2XG4noj5Nx18Fw6zsAfi4hHulL9v/fZPwYzHryDTxz7S3DsCYCZ65dvguGXnQEwB/BxKvPyYtAXgwxagLwAIBPMfMnk33bkn1vhUnY+iAMi1gJwOdg4smzCWvZt2Am2/0wk/YdMO6vT8NYFZ+AqbF+FCYj1oaZ2Fcn95iHcVG/F8ZNLpP7pIllGp3GHK+G4ffOLjuWuqaPwMTNF5Pr/lRyn5S8RMDE3Lctu3Yal55Bh0RlGmYBmcEzF/Y3MvMXzvRdfvhjq/4iILrAAcNmJoeZbEayZWEzk2RAMmkCacnEggkCpIkFCxYMFpBmy8SSzFYQwwKxhNYSCg4FsBHAZh8Oh2TrgGztk8M+ualSwJ5w4ZEDT2TgS4d8cjgUFkckORISSgqOhSAtCLYVw5YxW6S0LTRbpGAJBRsxXGLOEjgHzTnNlIsizkQ+Z0MfmTDkTKhAkQN4DlNbcuRbiKHY4oBtDrnNMVWtmCM3ZnYkSxlz6AhAukwqC20J3dWIOIh9FZY0FdoOIktBx4g1IYo0lGWTK2MnWx8q2NufLNpL1RN2KA6440PjzrH12tkSh/oqzytf7PtrSopzCmLOg7tYQ745a+K/epwH5BgPuuN6oDjJfd2z6OpVkC8GZfxscunYn7zqwTMNSOg6U+rftBFFkPx1wYTK2jA5IYeSfeMwinoVJrwkYVz9h2CSRVfBAHI6P4+jEwLbBuC+JEb9cRgKY4ZRtkeZeTURPQoDynMwyWZ/D2OFb4ExDBowPbDPxahf4PKCn8RJEshNAD5KRP8NBtzGYCbFP8GUVf01jLv4ozDgdg+AK8l0y8rATLwBmEn4U8m558FMtiIMsP8jTFZoHwzo/l1yLQtmovkwLvS3Jve9MXnEtNe0hQ5IAx0rvZgc3wgz2e+CSWABOpY2YAB4CiYmv9xCF3hmh6G01/Vyd+Di2UAaAM7/cs7JBnCZoLUwHZOYAC3AmqCYwJqAdBsTmAWgiVibcaQJSF4LTRpMGkqANYWkBcDmuDafgDXM9UACZAEoEKhArEEgApiE0TQFsabET0HEJAgsiMm8BxjETAKaBBQRMQQrktAkWJFkDUmKJJSQrEigLSw0pIVYWFDCAqQAWwx0EwmpmUiQJgkmgiALFmwiFmDWIG2R0JJJRVqJAKwFzRUlSxbSUZZquKwQy5gJSis/VKE3G2unqyL08ND+k+JQ5ZglV9v2lrZw+tR62Tc5SGM8WPhf3Jef5N64ipIF0A9Y0OfkWeXUaokfEGZeSPLuZmHm8WdgOAdWJ0NGYTgUfhLGw9aGAUyGUbxtmLDUx2D4DRro8Og3k3N/HybpdEuy/yNE9JMw8zjlNrgVJjcGMGGztTDGwXsBfDlxwX8P/4r66eVkUMv2jSFJcDvDeW8H8C1mPit74Tn50cgLHqgBIPmB/czyfUmGJwP4DSL6EoyV+jqYCVOEAdfrYazUvTAUe++DAdOPwZRsLGcnEzCxpTfCTNKfA/CLMBmgNoxF/BIYEG/CTHQXpsQrraNuLHtEBeMmexTGtZaWVqXdsJBsZ2GUg2F0EmbS2uvUPX4ERru3Ydz2EZ6pEDzNUnUmObr+dy0GuwAzQzOgE6xmDdYMZjC0TvYDYDOG0/eawcyJE4EBbcbz044FM45TJ4NOx4KZiaABZmLWAoCWJFloAQnJIGJBkgUES2G2ggQECQhIliRAJCBJkIBgSYJAZJ6AmDUxK9KcvIeCJk3MLDSRFbCwIoYVQlohmGO0pcuedKgtXXhscaAtVoqpqJtwuKXbwocbxlKGNoSi2GaXVCZWdZfgtEMBIRBFSikdtZuxu7tXlO6doaV3O+XuPoi+nGhJ+1EWQli2YItErwzRyyfFxfGkcISGIsmKLCHJJiLJyrJIWYK0BGmhGaQFhCAtCSwEtBBgIYglSBGTIoYihhZMigBNTIpATExG2SIwgTQRg4g0EUCgZD+YjBrEADGR2Q8STGY2aKMMQUNAQTz9OvkjDcKyfcnxp88hBi3fCn56PInkXsTm+Kl/ItkifV9QDfUsP+nTSRdMtvY7YSh3+9AJCVwFo8T/HDoJpncn4z8MUxK5Npl7qRJ9bzL3fgdmDj/KzO9IOBj+DMZDtgomEQ0wCvQGGIX8vTDzHTBcCRuQ9Iv+d5a3w1S3nAPq/yB5UQD1s8hyvtseAN9k5lckrvI/hUkSS91ll8BYzFkAX4WZcKf77g7AuLUqMBM6LY16gpkfAfAIEb0BpygNMNb5qfIUjHs6A+NqT2kdGcYjsDJ5hn4Y4JUwljOhQzeaur+H0Yl3p1zhx5NrpIlwZ5U11pjviExDkNSCJARJFiTJgKKkZe8hSBJRApUkhAKzSkBRQUMJzQrMyrxnZcCRtQEQjhOgVGBSpMmAJwuImIUMQVYEkiGTDJmsgCEjJhlAWBEgAxIyJE9Yuild9oTLbeGiJTLkCYfbwiWPLY5iiSi2EMQSkbIgYkK3bqBLN6hbN9hmD20RokkxdBghX4+Rb2jIuABLZSEjxa4C+qnIZAkW+SbPFYs8jxIK2iTXE0tl5Syaz0DnaiEc4SqWUmvSGg5FMnJRttW2VjS/046sjLA5knEcS1YSts0xt+AsaXRxSVLO56adUW12SSiirB1wy1mkgAJYQZvchgcrlKyjvLAiB26o2VExOSoEsaZIC4q1BHGGM5yhDLucZZccckHSAVkuC+kA0oIWgjQxQAog839j4wEhJjYgLYiZiJmItCBikDbgbrwgLGJBxAQZs6YYLCKwUBoiBosYTAoQMTHFgFAEoQChEpVBEZEmCEUgZaBfaJBQLEhr0XkNEpoFKSKhmUhTso+INARp8oOCNobwcxIJox2ugvGgnWqNXw2T7/EXMEmn22GA/NMwSjPDuMkDGGX/4uS1l4x7NxH9FxjlezWMNf4PMNb4B2Cs7vcmDUAayT3eAwPoA0R0e3LN3yOinTDKfAEm7n0PTukS+Fw/9Bnolp+AoVH+XNIX4fLnc91z8sORFy1QM/PTzSqSEoqPJftTK3sCJib8BRhL+mF0OMQjGDf5N5Lz18JYs38Lk8V9EzPflvzY/wjAFBEdgXFz3w9jLf8kzKJwHUyGdy05vgjjZsvBWNNpB6/0eQU67rg4OZ4mraVc4mrZWMBY8TIZ9yBMvecIOtnkyxt3PKtMDBTjNgVSI7Y1sdTQgkSkhYxZyJBJxixktPwPQsYsRcTSiljKSEsZszT7ScpYaAF4lFW+yLBHGXgipz3KwKcMt0UOfvLap4wI2EYcuhxGeR1Glo4im6PQ4iiSFEeWsOKIK35Td6smdesG9+i66FFLbHGTlVhgEoGGCMnmgLvaIcqtkMutiHM+SKALGt0IuYRIQ0eKkaUCdYtBlsJFaAvo7haiSsAnCmU+iRwKqgUppjHTOkn5WhaWl+cuH3Ar8zwvCpDkaVcQNWwR5+t1xPkS2+1ARJJiUoAELLK0Q7AGlAtILViwZtKSWWiWWlPWFwhKeW75DeX6WZlBzL7lCNvyKVALyMxLdj3BPX6Fi2RRYDmUy0Xcqlg0VyzSrJNBnXKoK3AWi+jWdSpyA7720ERL+BwSqYYuttpUaHtU8n0ueiFl/RBQWUQoItJFVlwkhTxZnBeWzkNoAalBJhuBhRLESjDHgrUSLBQxadLQ0FIIQRYJtgCWQsCCgC0kLLIhScIiQRZJYZEUUlhkkwNLOGyRzZawIcmGRTaBRBo2kQxAE4gJpAikoYUmkAaEIs0xKRVDawWl87AivOG5/MKBZC6EyVxqohMi+h4MuYkNo5Db6JAINWAs6N7kPIaxtjMw8esbYBLN3pScV4Cpm84nnA3vhFHG/zuMtT4B4817E0yo7Prk+osAvpNc41GY8Fn6fiM6XQIfB3CMiGoA3svMty37fL9GRG9d9v6M4ZOk/vvdOEdV+h8qLwigThJB0vKiQRigmoMBtBPMfP6Zzmfml5xm39M9Z4noVwH8PEyc+0KYyRkA2EZEW2AacVgwsePfAPApIvpDdCbuq2E06gJMv+i9MBmbrwPw5zDa+cnkmj3J9kYYis8BGFd8ykI2DWOxO+ho//PJ+T8LQ4O6HHgZJjb+dnSoThlmEVqAibcREa1L+uE+qxSvvIVdy857yLJHWQ6R0x7ldRN51UZetVHRLeTRRo59ZMlDVobagYqIVSw5DgV0TFChYN0m0jGBI4AiLRBplFRLV3QdPXqJe/WS7uUaVvEJVHRddHGTtPC1Z4W6LSNuWxFaVoymjAVFikqtGLkWs9sU5DYJiPOIqI9j6gGhhwqqj4VWEHEEAVDW7dJZtwvCzZOXZw5kwHZhHrlyFdVCASfy/ZiOs9wOIl4VTyAWC4ibbfSeZM6NF3FBrCgrB5lLGT3Rvx3t3kBTPE7RQoSepTysCjMsQYjAzBHZyHEc+ogc0ohJaksyaS0FOKMAK8sSkZSx0LFgi4TQGopjqKyNTDOkVj5LUgXsxi5ZNrTiupRNi7qaBeQzES2sqvBBt4iynKVFOY/CfBP5w1ke8Sw4UUCCe6gb/SCrH+3cMJCvwy7OMxdDrhZGaGZFHicsl/crh1qRw17skgwVuqI2ylEbvXGdeqMqSZ7jiMYQkofQ8imSPmIRcCaIKOfHRD6x8AVLj2D7xBmPtBUKYekcbJ1nS+dYogDBOSLKC0JWsMgJz7IRWTmKpYtYgLVgKAqg4bEmDU1KayjJFIM50NC+Zg4YHIIRCHAkwJFkjmwChCWksCBJkhQkbN9g3rMLEV2evAzQqbxIgRjJvJyF8UJthmktGyfz7hMwbmxado1xGGCvAPgUjIIew6xP2eSes+go2uuSOfmdZK5vgemC9fJl190J4NeTfTtg3O8vTV5/g5kfI6LzYdadv4KJs99BRBuTroAA8JHTxKjPyY+5vCCAmpkXYH6sp+2e9XyutYyxLO0J/Vsw7qWUoezjyVAJk/F5L4wlfCtMS8rfhpmov4xO1vUgM9eSSdGbNKJfDQPUgNGiPweTnNaX3OtXYTT7b8DEqdL/1ZdhJudmGPAX6PSx/kay/Q2YTPY0e/wX0Fl8vghTrpbHM5PRus/23bxv/k9b5KsGhVpTpDUiTRRpgZgFKXZL3NQVXecerumVmEI319GDBnqppnupxhU0UKKmCETMTSvWDal009JoSI26w6JqCVmDILtNKtsk4TSJ46ZAqwWoNsHSZZaocAE9XBQVMHVJYkBRpEMR6VBEJCyHbLes85k85S1XBzJm3wrJt2JYpQY5pRrFeY/HshGOuxFmw5AbXgZDYYtWBjVdhU9YOoE1ex/EqrACqDy0yqNHrkNYJPZHmvRkoZ+tuM6hOszdExb1HGrwcD4rjvVv4Lh3HLW5NpU81otZm1gxS2aElkWOjhBBEARri5VgEkJLh6xQkXYsYUexpYQdSc1CkwUiEk6sOJCaXWWLyILOKG3FMtZOW6O7WWTdZ/OhQkXEdIS6T4C7a6TX0yBR3qHmiMLRcgUzysGgGkOIY/DabR49MU+VeYFotg+tOA9EVWxQEe10+1hmMwgcTaFdh3J8dkotWIUGcamGedfmabcfC06JFu0yWnEG7dChhp/npp9H4DlUitu0IlqgFfGcHo7n9YBeoIpaAokWRZZHgbXEvgzIs2JqSyWWLIiqFKQCoS2PtO0TbI/geESZALLQBspNcMkDFzzmTChIICeJcgLIC4gssciJ2MrryK5EkV2IIiuvYztHsZWlWGQtN6y1z/bbRoeYxUYHnJcrvBWYsFYaTkqZA9fAsIctL4VkdDrhCRj3+BQ6YSnArAu9MMpyBONRO57cZyUMsN8OU6a5A8bzVgOAJFP8r2Hm76thXPFp454bYTx0V8JoJ30A9hLRn5zl8y+v8QaMkXPWNSFhWPtZZn7v2caek3+9vCCA+iwiiehvcErshojWwWjCfTCa6S8w81MAPGZOQf/lMMD8VRhgvBAmq3ovjHs6TcwimBhTEaZm8hFmvii5RpOZa6d5rn0wQPs2GPfYJph4VTrhb062leQeGmZivhOdCZUmhAEmCSZdBN6/7BjBsKulvbF/KtmmGVvPWT5x4EONjTSJItpuhgKrJRTqFrhmM9cy4HlLqlkp1ZyUvCAlHZZCHgkI+SZRrgUUmsTFJqjSAPc0hCi0LSpTd1yWFWbRE7PsJmV3i8ApyFCoOBIRRyJARD63cgHnpMsZK4uClUVB5oW2AM9i5Vtg2DHl8nXI4hxTfpymMi4mMr00bfWiFua41i6R3ezChkDyYPUEGuIw3LCKq2fqqNQdbmMDgtilNXERPZnzUS/akKsmeao/R/vlAHf5E4j1BPUd87GmPsVFGiBRGcHe0V72+Shlp5aw8rjWs8OD7FVOIjMbC1nIcyQaBOFA6piZSBCYNAsGadiKSLNiQZZEzIhJQkC52hYsYwJBcyiEgJTMirSJ+rosuSHyjRyCvizPFUPKzB2h1YtZuPkiHdragwnyKMIh9IyFWHXQpXVxCRUxyq2ufpKDJ2h8xwV0nyhxLYBYH0zBipboKR7jytKDNDJXQ6ZZQFuvZa16hROCRcwkMivQne3BSrtAUjICO6LAYg5tHyJfFSJfZc7NaVFeFDVXiCWnxFWnC49Y6/WSVZa1qMQNP69bXhae7yLwHaF9EtlGi1eoBTUUz/OgWqABXZUD9iKtcKrcR0uQ1EbbitC2ImpJhWnJWLAaak5KPS8lFqWQNSEtjiBdj6TrQ2R9okIbuquFsNzi2JGoGeP0jPLQsvnC6ISP0jVyLzocCYROuCktkURyLIDxkL0vmWMp58GNyfs0DNWCcY0X0SnZfBsMcB9Nxh6FSUj10alG+RkA/wPAd5NjH07OTxO9hmEUgApMb4KPwLjtz5b5PgOgP/FOegBegU7i2qndAp+WxB1+ziX+I5YXXB31aSzqwzDlB48R0S0AbmXmzxLRtwG8k5kPEdGlAP6YmV+6nO83YQD6BIzl+xaYMokIJp40C+BamD7SEmaCbk5e38vMVydu8gdhNNwGTGzYhYlBjSbX+j46ZVwpJej2ZOvBLAhfhQHeG07zkVM3fx/MQpGWg6SZ4inZSaodz8C401OO77RhwY3MfOuZvtvX/NWmX/ED8Y5ii7jYgu6tI+itc9RTB3e3mEotWHbsCra6tZIVVnY3hW5F+ZkeHbhdCK2MiMhTMQWI4UGjRaxrLDnkgpVTBSuPolWgglUUlsyxb3PctpRuSSU8GUnk55QozCqZn6Mo64kTTp8+6Q7qGdlHNT+PpXpJew0Ha4NpbA8Oc7eeRNVahEc1vXK2ha45QZ7eoGM9AjvSnKMcSqWV3M4Rx6UZosElfqxrBIeDPK/2jnMUT2Pg+LQeqHWTjkpccdZya3UNu3sGOBMfRnZqnofni3BLPTgwUmbZeoqHp0pYXFnRkT/F5bCXa84Suyiz5TfhS2IIoW2tWQubFAKQlUOuGVPb9RC6WVVsMbcz2rJCoUFMWoDYYWTCLELVFJQvibi1SBWUcLJXifzkEg3rLjq4uh+hdZyK4zUMLGUo74xSe43He7qHhRtOsa+maPjIrOhvldEOCxhUQ5DFQWoV25QZmKSZ3iz25Ss4ERQp8gTWtmZoMJiCRzMIMU+D1Toq85FQ7V6OsYocNUJ27ECRgmfFRLYjik6Ry1YGBSsjlEUIbKF9C+RZ2orsJjg/ryg7D5FblHamJrWr9aLdrRfsLlq0ukVV9Mg59PGS6kbLy7LnOwh9SyhfCPK1gh+T8JXVo2s0oKo8oKvUj0UxRAvREBb0IFXRSzWrm5oOKJBNqUVdsr7wd2YuPNPvGgCIKF0Ilydh1mESwFIXd9ql7qFkjqYc/Smop0RGadOd04kHozg7MPHh9L7WsvmYXnMeHWKkAow7fUWyz0v2fyzZ/2fJ+7QH/V8y868Q0adg3OJfStbG9wLYuIxv/B6YfJV3w5SZXgCzVuWS+xyCCSu+HkYBOARj2KSNQ65Dp4HR+2HWtbXJ9qPLQ4jn5F8vLwaL+hgzp9ndjwBYTUQFGAv7i8t6FqRacZoNnoGZSE2YH/NPwGiYMYxr+Zbk9WMwLqYH0UlCSWuw0+/XgYlfEzpdtVJZn9yrkFwvggFTgQ7/9uXLxqfUn+mDC5jMb4EOYCN5lgyMNv4ETLYqAHwdRuEAnklB+tMw7vtnlfd9ZvNSOzfQ9jO9oZepIHC7ROQU3bhbi5Pdnp6CB831mNVSzLoG1k0rI6tUkKEoWHX02WUU7QplrW74knVLKt2WkWiIgBqiaS3l5+NG/rC28vNwckui5hbppDNIJ+0VmEYfFlsbuFbfiVYjIwYXFnhneEBvjw6LrfQIL2Rqum41qW825NKMYO0PE7CR56gVHwAAIABJREFUV8drGSogmStwOb+C865CO9tCdsVJmuxRfIfri5lmXm9uKqiwRt1P7OWfnnXRioepV61kXdkm/PNP8Pe7VlOxfQTW7ARveniCy7RGLK3v5oNDxLnpI1i7v435teswtXIMw1NMJ1b3k56qMkoFlVn0qGYThANIkIgUaSsMRdZ20RRNFshT6LLobllYyEYiFyiWgAAzsdYcxEKGGUWFJWDe8jHcdjCxSlJpoorubD+eGLR0/sQTck21S4uhNXL3ui624ieo/3BLbNl/knvERhENr+apC9bx7ejhUf+4eCoeo9Hjd2KgWsDs9GrO+Uw3FPopLhB7mZrIDDbQHJD0RHEbJkQPHmmWSdUt3uxNYIt/EE2xl2tulUTUoK65GNl5S7fr3TLSo6rOK7VAxfItxb6MEAgftmQqShdlez0VrbzIWkUObal7LcaIVKIhA9EULUb2mBbZRyCzS9LN1ZDNNSC6Q1qySnJRVlCVFcxSfzyDQX0QG+VDuiSCwHWiQFLsC4KvI/JUm7yYKdAWhTocP9OP+gdlGgbo0oY4gJmzI+gkb6ad51JZ7iLXMOtENzqAm1roab00YMDVhlEG1sHM38MwpZQvQ2cue+iA+PdgQPAmmGSyAoyX7wEYi7o3uV6emX8luc8IEtYzZn5/UhO9XB5IQDv9HJXE4/h2GAPn3QBARB/AMxuH/BE6obvlsgmmDLUI4AAR/RUzR6cZd06eh7wYgDpY9lrBTBQB0xFnx2nGL3d9fxgmVnwMZnLmYbTNLyWvGcay9mHcYjZMveQHYJSCt8JM1vPQqWuO0NHM08YcXTBddiyYSevAuLj+AQZsI3QUiTSrOwXrFLCXa/EFdDT1CJ3e2oDpr51mey+3Is7Kh/zwxl2zOp4MoY85xIcyeZHXBRS5YHVFJbsnLNjdyMkVdiTJbsmQmyKimvBUjf4/9t47SpK0uhP93YiM9D7LZHnvu1x3V5tpN94xAwMILQvCC62EEAiJ1S5yIHPQW3YlraRdgTASg4DFM967nvbd1V1V3eW991VZmZU+M+K+P74IMntMD3JPsw/uOXUqM1xGfhnX/+69MW1Biptkx7qq2EdhdmyT3bEjsSXLq+agtmIqwZJcKi1rLaadqCsTjdi05KZCzlhU7kxPaF3ZCdytnkfMEuZ1W5Q2TCnYw2DPikTYcZKCRq0CPQQNFFOSLNs8VOLxA2ZQxJKBVLCpqYVLdMad5UmUYCdUgI7dGFtXJ1Aau6DdvJCiWLZTMyfdKHQ9wLuBBCw1m3jcUUyFu/OatjOHvSMzbE5XwBroxlCPSZ7IrmiFE2vUFg3yTkMDjRZuapVjC2wtrsRS6TKqFhM8XWrh0k1gx5yWyGbTLCkFnM2SLCmyZmXeRZrsu5DIohIkBye1qOxP2jlpUaSsBI1UkuSMBnsiSmGJYXF54drckDdLSlT76rzkcFbQpG8bFSNJyeGt4qFOKynbw2i5bCGPpY7WWtLagMlB1tQw14xvkmOhEO/SJEoWFBNXpbl3f4d0NmFH0+4cMuocgusXuWRNRnSnk1MzZjIrPj7hLiXVqiFqC8FcsAnVv4hxl4dm7C28lvLRWijAZqtKewvGeG9qhFV5TVqxjWlbSpzliEaOdZldmxJcYQ9buAJZKqd1cwkSZo2TcprTUsKk8o6kIMVuk0NzKw7JbWqS3OYCSCYrErKGuKxqkFMgimkmSlDAEjG1W0eg2M5JVnskY7NFVKs1Kiu+hGVXdlm2Jb91SyrQVlGS3EZg9bUDUa9LzRARrzRyitpoRmKUPTa84hzO+1MhDHyjla8R/t6AiGw16efXQfBmMYQMKYEoCVuF4P+zEBE7G4QMYIi0lRtCmROEx30cIh9tglCOBMBCRJcgDPgiAH+tK+Lf1O/3d4ioACIq0KqXggHCUH+XXq3ihTBQQESFEA2cDhORBSK68HrK93FmTgFI6WC5YogIws/pX0A/C4r6VcTMESKaIaJ3MfP39drpDmYeeMWhhyEAHAcgwkK/ADHmrk5vWGCCKNP6NYiccwsEo0YgckPvhbDCN/XtJRDlW1+CYLwwBBjkLISi30auxeBfQDRV+Syu78FsNDPZglDMRu7Jq++LIwcikyAYG8gJknHowLu87Uat9Q3pqLdqzWXp8cakNEekVDYsxRIhimlzlJATUtim2GfYbA+x3bGTsTt2NKttV44rbnlDLqVFqZwXqA4r2hGKRu1aIqIguyGRaTclNabntK7shHqX1iuVS4umDVsss2xNavN2lkwJmbQ1iTfXTHBmKqQK6YBWJgeluJJS43KcTC6HVmzxQjErFLYyS65dMhVO8pRvCtfsddpisogim810eIvhWx9Gk/YCGmaiSKe6iFJF7DY1wOIrYSWwSjvVcf62IlHRTlSTo7M41tePbKKGiiwHEKvb4lNFQbhig1TVH+LGZD2iTY3od2WodGwMXVxJ19oC8E2Oo9DdoM37FlG6U4yQsipLzhL2bkY5JkeQMRNJEgEqky0js0IOkJLUEghIFlec4sk4y2lSmSRSZY1STgvsqp8LQ7vSWmAHhdYiLRZblAuVMpp3b2h1o2ZpvakWi9lxNPYrZCuo594eN5l3B1B7LS0dSzeAK6pwracN4WQSo7ERap1cYfVKAx3MhPmI30FqsYnWK6twruIwTu1YqSM8RczjcO0uEi9kEY91kyUV5ORkVrK6WnHQ6kW3JUu7trQm+fslKTCJ5TKTPOCo5XnpqLS2U0BbIS8X2HboQNGQVuIbg1Ne5m3rCNasV6RlENs2ZdW9IUnBdZIKdp2qCRUguVxO2Iswb3UhZdrV0rQmq7zDrG7CxGnJpTiowuSSPOaCrFtpYIfiVtKypCSkrGVXTmkhiiUiFEOSkmZFjluqrRFno3U8iVvf6Mm+jnaQayRUhBxoDBAGOSOnuI3+A0aY3Kdvi+rvSyAUtQahsCx5fBhHzjgO6sc4IJSzCaKnt4pcO1PSrx+DcD6uQXiuSf1eP83MU0SU1M8rgvDIF5i5h4gqATyt3x9BGCSfhgDCfRYixWeDkDk3QRgFR/TP/iv9/2cBPASBTM+f3JdPr3SMfiZ1zL82/Swv4nsBfJGIfh/Cs/0ORGkTgJ80AKhDLpTlgfCsS4noY8g17D+JXGhbhSi3ikEwCiAY/28gmPHXIcq8ViAYV4MIRRu5ZT8EA5sAlDPzXxLR+3G9YjV+M2NUISMXklORA30YQsQAu6T0+6xCTjkbgsAMoICI5LwyjlfRc4Uji07fC1mHIxR3OHY0my2ieBWyx6UgR6RydY5qUgvYjw21QEnELJzekYGImpF2M1SU3KQOdZJu4YvopGlymjZ42ZrSZq1ZGnYr0u6OrI6vSFp0haTCXY9cJe1TK8x1FLXapbgcV+P2CCyKhf2WAFnNDi1iBSKWpEQF09ltf5807irTRi11tBwq0zKbNXT7dC+3aOelAmWVq+ejoFAtpGwbSVo1vN4azvrBXLKEufIEnZVULtpU2LU5hxMzL4NibfCrLaQVu3mtZwcPA1y4syDtPz+uuTKtiDeX0gWfGQVzA9w9Xo711lYa4Fk09tt4raUZkfUxClgbsYMpstprNWV1BWtFismu+diRyGqmVFpSQQBJmqxkKUMSOZClJAdgsmVYI5hMGtiaApm3ExyxbVG81McViylprmibancLMe7d4tYZuzTS6YR/8iratXq6ss8J+0ofOs/7yRas004dcJMlNob6sSWpbrYSHmcjEs1leP7IQfLsbLAcH6Y90y8gPd7J3kEXvdtvpagnAlNVki8VdtGZ7L2sBmU6GulnVeojKb2KkpkM5kPNsKot0JiQtDAF7Pu0DsXFDTZwxKJB9Q6SFJjkRCAuzTgq8bSlBwuJUmxu+xALW6k6uqTtl4eppnBcLg/Oa9uWMM9a1+VR6wDicZk96xIXrpNUtwr2RR0kSWXImssRdVaoEUcJbWTZlKEYqbykaepGirVtk8xps8vkcvjNXq3WXJT0KLVpp+I1A7Txes/zDYgh+JchImgGeMxQtEYU60GItJcdOQyIGaKC4wCEorYgp2wzELLkHETlxri+zUiz2SAM/09BDP+pg/DEKyCwLJ3Igc96dP41FKOJiH5Xf30VIn3WA6BKr6v2QMiIcf2+HodId5VBGAwfgwi9f18Phe8iZ6Dcrr9ugXAgVAjP/zXJaDma9/6rAP6CmYcpN/lrFSKFeEPEOBE9AeA9zLxzg2Nm8RptUH+a9qj/XCKir0M0iPnBP7el6z/p8/7/Bib7l1JeeRYgGPJ3mflxPVT0KMRD3QtRl5yGCGU9B6EQnRCK2QHBUDMQzLIAwRwR5ELOLggmjur/DXToln7dEgjU5waEsLgd1wPAjKk+dv2/GYKBDNCLIUzC+mdtQggfox4b+v2sQYTirjDzDUE3z79QR/8bn3x6HtX2kOq1pWMyabvIUCSTkHYzZE3ELS3qLLfzDHdLk+lmmpdSSkSas6o8apHVIYuZpB2ZC1cJ1ctA1boJJqlWVc110q6rGjFFzSalCKm8RX7FphZbCshl8VPYgmzInJLT7nnVVDCJXU+Ghu3N6iTXyMvrRaptO0X3xc5oBRjGomOdA8sJci75WdIOspy1gu0WLnKVIOJIslIxi8Gggl6tTvOux6g6eZH9axPs3GhgOVkCf6AeqfJFPl/tRTyc1nxbl1A/bSMXt3KqMctnijwoWLnA1dMuOAur+GKtzEVTA6iMN6C/TeGyoWnSylq05O4Q263NnNmdRDxYidKlGG8qUUp7LCyRG6Y0oFBKU6DJ0AgEjYgJyECTM6CUpiJpjWtpp5M8KTubtkPycpUF9YsyJosS1LLq0AbqVanpaoxCLVXYSo+hadxBXF9IA36m0skBlGxUk6XMhzONTlKiiwjOXiXPRjUKpAZKl2ax0hSnl1GOhq1ZklP9aJoOIZU4KFlSFgR8tZxyaoSSVdos3aALrnrMhEvh2kzS7bGzSCnTSGkbUsEMw7JdQjatG0w+ipiTbDJDKrH4NLfFY4raJHXHnDWl3Iua7JuG4lkzLTpKslOWGnkK9dLaTkCN7DhkDqlUn5jn/ZlR7OVxapBnKGyJ8oIlIw9ZFXVSVmR7SKLCdZJqVpCpWWPJE3MorJRS0lah7roqMzFHiZw0O20ZikmatpPV1PU4c/J7n/rH//63PwXf54PIEsjlko1e/AZ+ZAxCYeYburLOS24I79aYXZ8/i1uDkA1GhzIZIiSc0q/lhDCivwzgI/r5D+v73wMhN0L6uYbBkNbv4YO6wojq1xyASL39mb5/CMCf6yDaYxBecRzCSXgfhJx5HkKWXWbm3yMiP4QHrkDkxe+HMEC8+jqE9cEhN+N6MFkMYhLhpyEaQN3HzLN56/wUgD9l5tNv9Jv8tPR/m6J+I4foNc95MyjqPOVogsjVfgCiRvn9zPwJ/WFIM/NZ/fgHAIwz8/ANrvk5vKIB/b/i/T4I8YDHDYR43r7fBPAHEA+/ofiMMHQEgtGfhOgBXoxcYwRDSGQgGp38CgTTuSGYOB/4ZVC+0jXIyD8bityY+GN0LQvr92HkyY3PfdzoW34jqvrckw9Vpler9mAm2y1NxDukGZTTqmXTnJYmLFD7rZbkiMVswq4kl6wS1y8i07DMki0bRMZSh6i7Xo3YiygpR7U0NiVk17nA4tKKLEXkswQRsbC6ZU5JO9Y1VgITqtm3JM85y7Ij1mZ5Klatra/5ULqzjrcmTnGRNMYzri3IWykOTNlgS3WxCdUUVRKa31UEp82BHVec5cpRvlLk5YF0AzlWU7w/cQpafJJLZn1QU+3stRVzNmDmRNMCnnTWonxtgf2bF1G0WAEfGjlTn8LzFQH4twa0+uEwPNI+ntqrYTOxhNZrcbZU1vGlwih3XNmhrdZqjTcHJb+5WVvPTrLD1sTS+ixtVHm18pBC2d04RTwxjR0WomyA0iAUqGGyJbKcSDs5S3FKK0nOumTS5CIu2YoipIURLi9G/XScJoJJNIS80khhiNtnPDzQaZFLr05yoa9RulipomZwmIrTnTzTTbSqbqNpeILckVaYq5zU22SWkpEY+zcuUOWcF5ZkNdkLq5GtnqGz5V6a2C3kfdvXJFb7uW4iJmUSR9iUsZDbWwarw0pRb4yofISHAm66pjTQ7GopGkOLuCNxWopa53hL3pG9s5LqW3abHNl2DaZ6OWLJqnE5ovgVSzZoCchOqx9hC7RNJaHEnYua4pslh29JCtkdPG2tpTGpmeZTFRwOOSm9I8EUSlJTepa6s+PUI41nW2nGFDfvSvMWla5alfSQxSLtZiRLwYZElWtINyxxpmKDLc6k3ZqxlEhpS+Czt5588OE3eq51RZ2FAGaVI9f9b0Z/bfAVkCvhyveujW1/CeERG6hsA0w2A2EQG2WRWzpfxiC8Sx+EAv4hRLOTTYjwswzR9/sIgKcglGkpRI31fchNx7sCoUwNMGorhIdcCAFK/RMAY3r1y+cgHIRvQYBhtyBSew7og4r0ISV+Zt4mom8D6INAhD8G4Ql/Mk8ez0J0cLwDwuP+EgSALQGRPnwSQnHfC9ESdQkiH/44ckreCRF53K+vzx8x8w/zlS0RPQQht6wA/opz0xB/cswrftP8c38JAvFuhohOfAzAO/Tv+ltE9En9O9XqnSb/kZmP6JU7fwEhgzchjKKV11PUJIas/JH+W05BoOOjr1ijHwJ4JzPv1e+zAcB3jfevRW8WRZ1fEvUtCKvuL/L2fw55Sjd/kW5wzevO+Wfch8zMat5DXQPBLGYIZpEgLNdO/b8PoiGKUU6xCRHKnoMoffg7CMVsNB7ZQi6X/CBESNxQ6H+G3GzbdN45+WjvfMrkHZPfeMHIEeULGUAMEjiG60mDKOO4obK+/PniLw1ZlfY+qyU9blYsWlwyl62Q1rzI8cYllny7dnPWWouoqz6146lD3KyYUhTSVHVZldRNKWD2cdBawn5rGWJmaBtKUlpXNjXJN6PZ/LOS6s7wsK1ZG5L2SAvbJWp4wyG1hKe0tyTPUKlpTJtwhxCOqlwyocC7U8tmeS9FFahZS5aq7EHO2k2864uQVj6g9QaqcC3ZCOtyBrfFnuMITaJinFhLHoMCK/sDlYgHVzFRn9DOJ2vRsdXHBSt97FjvpIBcy9maBF6qd8O2OY+68VHNHe6G1GTF6RKbVjl5BpWrLVjZ68RmYhqtIx6e3VeoWRcHqFhq5XHHAjWGi7UZ+zK7lVoyryzyRrUFnoQPzrUIb7tjlPJKkNLl5JR24drMIE6MuDWOjMfMslqEsvVtLFp2tFRxpVQ3FcF0aZQqYqVYkWe4MltNg5516pjwYbTHDs90P8rDndLAPgWW1T6qnvTDVVJOL7TYyLk1hIbhLXKlO0mutPJAi0orEQtKwmeofnIXarSTClw1SBWmkGiYl57x1FN41YkTkVNI8jDKJjKE+FGYVBfJTieKHAEKOxlayQx2i+elK95WHk3U0MpyIR2LDPCtqbNy2LGozilRk2PepAbnzCZfqlmFqd0UsTu0mGmXwNtSscWjBa1B2WzxaSFLVloz7VLMtgLFP0tu3zI0R5amLdU0Jjdr49xMW1GPlAyZiUKZrCmcUFqys/JentAOSKOpPTRr1kwR66yFecBqjl2zmHlWMTmdSXzwsV8fGbzRM607CgZ/GLxi8PYWctOx8vlrF7kcc77SjkJ4vj4IORDXzzdSUMZxBtAqo/OpGbmKEGOWgHHOEnLDPoyo2nn92CPI8boBPN2EALW+BQJXYxgFKQhlfpt+n38PUY9dB2AvM48T0QcgFLEKoI+ZP6hHE78I4AEI5b8O4Coz/4a+frMQ5WBf0N+/hDwP8xWKLP/1zcgp6v8GwMLMv6mf42Pm0CuUrWE42CBK5E7oBsVPjnnF7zoLofgLIeY3vIOZM0T0t/r6PQPgUT2H/wOIiMYDENHLZoiWrichSlc3SMxpuIuZP/xaihpiBsOPANzDzDES0xotzPzHr7FGLwL4lG44fR7ACjMbzbReRW/GHPUpiNacN0N8+Y9DNPlQdavokxC5lRN6fvmdEA/kr0JYxMPM/G79Wp1EdA4in/sFZv5K/sMBAET0vwD0MvPXAdj1B+YOAF8gooj++UmIH2BRf38Nggl3kJtNnYQAZKxBMM4gBDDkcQgrlZAbQG+CYHIzgL9j5o8T0S/r+9YgmvDnM7/RcCCr7weE1T8LYe2/ANFW0Ai/GUo9v/YzAcH0Rm9vI7xnCCYJb1CeBQA/ni+Y2DuptfzituTSlHIp6qpL7HgbMxFHmXWhOk4z2lpWy8xnJG3JXGhJcr2tIltgLUfSXC5tmOK8JG3zqGsRNv8FuP3LtGgv0QaVNhrO3ixtbPi01LQs7dsdxAOZl1CmjNOYK8yzZqLonElLLPmkeukeNW4tobASYlPAysWOYjLbQfHAItbKXqaLvhZc222AeblYevviE+yxPq2VTCQhhw/Dq90Gj7cUakBitX4cjxTvYG0tyHvnX6B7559jU+gw+c2/ALUuTmeaNCQ2iGsGHtZ8i23kL7wD/bcnEAmtoevcsuSzHNIuHWN453qpfaGVRw7Z2D19mcrUPbhcFpK6xwq0gbY0dY8UYrRqHqWBMvIurGC7Oso2zSJ5N0gLm0Ky5opqadVKlAHFbSFOegBolaheX8GCEqFUcZXcOLvLE4Uh8qMOocQorCV7pNWNfrTH9tBA0yK6L2QxsX8vTWwMcMfpainc3YZLB1O0Z+giHX/pAFIdZXj+pj1cvfIyqibM1Dnfgc5KlYbbOvF4IIjWnZNQZ18mefYIbPMFeHfAzKnyOZqo8+MC/hNZbVkcjz9NEWkKwVGJVtaPgtYClFmxocpxnIMOBUc9qySVPcFzFQ782HYbJjerKbGm4F7fWexxXcCWcxAj1iswLylcNSXJwUiFRkqHNOsCR5UlpHiNHJTkCmshlazezprFTltKCkF5R3XZ1uSbvA+R17es2gp2TPNlZeZxuVkdxp7M97P3Wx8Mv8vBITUlhVJRcyzhaA7PuffTeOLd0kjkbvnS5Bs90zovOCBabt6F3DQ66HxqpKu2IOqID+v8GNf3GT29dyCEveFJA6JssxPC4DZST0Y5pgbB01YIr7cBeikVBM8X69cvRi4kbxjvGgR/TzFzq56HrmdmOxH9MUQO/KB+vbPM/G4iuhfAZ5n5dgAgoh9DyJoTAP5Mzx8XAfgSM/8vY3F0JfldiKjme0k0Reknot/MC+G+4ZjcN6DbISYPGp8Zeo1jPkFiZDHwT5smdhtEdPOSjn63AVhn5lUichKRS7/etyFQ9Mcg5H0TRIOrZylXvrZyg885BL1bpX68GQKPYFD+Gn0VwIeI6LcgKnEO4Ab0plLURGSC6IjzlLGNmWeJ6Eu43qN+BHkeNRH9VwA1zJwiovyRjR0Qi+cA0EdEj/8Ut7HFzHuJyJhD/U0IBZ2fvzXa7d0FvV4QIlwvQShjFTlwyYy+/e8hGPmXAJQws42ILgJ4h/5jQT+3FiIvrUAw4ypyDCtBCBDDqv8qBGrzI8g1UQBypVoGsMwIhRv0OxAGhC1vu4TcmMzXpY6Nj0ytVdV4Fiu3NS27ENWyizDhkqNQmuOgtTpeaK03pU1N1nVTVF2Ut9MDlg2Lzdev+QKLGXal5CVLC/VL+7Tp+G2IbNiIJlI4krjKH8t+FxXmcRp2RrnfY5Lmpk2adcpM1eoRNejokHcsCYR9O+y1FVKBPYBVuxup4hGaLOnHBXcXru20s3mpmd47+SiVOh7VnItx2JaaUKfdS1mHhGBhEJHCMC83DNMz5m745qtRO/GUdnByhxA5yl7HQdLqk9zXGqG5bR/XTzyJtvEieM33Sbv7w3jYI6F58jTXzTTAXrsXz1fJ1DB8ikvDB3jgiISC8V6qSHbidEuWey5kMXrARXX90xhrr0f1tTgm2qK8J+ahxOo2rRRXc+PulhSKWThWEJOcMRdMWoKggM1SgIK7K1hT05SsdKNmI8ULyhYkbzNbhmfllY4mbuib5Zl9HZIyfBV7TO10uXUR3RczvLGvXe51LqH98gZurajHMz0nuHzuJFVcLqIHfAGa6Gnns34H168+JRVO12DPYjPaynelibYafqTgDjq4fpadO6coMd/GppUybp+qQ4M3hmzdCM7Wd/DlnXdLe6RZ7sq+IG1KL6JwWMH6+iEwVVDUmkDF4gH02N1U5chytvg51spmcdXTTH+jfYDnV4KSa2OX32Z5meraerHinMJl2yTRqqLWTkpy45qHydRBO74ALqcSlMQCcXae/YpdbrGVcfHGWzhlNpnWTTG2SNvpGsuWpcX7guL1LyXc7g3zlsdjm6hrygxSR3QajZar8X32L4exufzem5Jv9Ezn8dP787ZtQhj4ZuSm03lw/RQ7W965foj8rTGN7msQxnQXRKRtE0Lefg8i5xyFUOhW/Rp1EGmpNQgvMIZcnrwXos/3NyFkSwVES1FD/nkgDHYriXG7D0K0Cv7vEF3SuojoDyGieseIqFrPG98OERL/Ywgj/YsQ1Sfvp1e3Ug5DlHLN6vcUgDAGntXfx26wvv9i0h2s2yFC1XHdi3095PmrTgfwIDN/5jX2nYXoKzEG4SR+GMIQ+22Ipi1DzHz4Nc57vc95lplfr7F8/hr9EAJF/wJEBPmGBsebRVHnj5w8BfGQ33SD419JVyHGsD0EAZQw6GEWI9kSeqjhAISyvBG9i4iuQVhO0xD5oLshlNuv6MdkIBj1A8z8ZRL1gh0QTPrLyIVzMhCMIEMYDCXQG5IQUX5v3QkIxWyAxIw2g5m81/MQyt+JXG76j/TzX9L/G0wf0M8bg7CqAWGsGNbve5Ar+TLuIQvgvxJRFTP/2estzpr12nCRtpgN2mqihdYuRVV6bGvybnpR3kpelkMWxfOs5A0sJL2+FSlrLbJMyN3ZPn4rb4QDptSipFk2ojie6qNf4ie0KmWcrrmSOOsy0+U5k5YZJKqM7tHPMjwxAAAgAElEQVSKHQdo2+HCtm+NNFmjaocFBXY/r9ic0lZpv7ZYFKIzzoM0tHWCLfNp/kD0EWp1PMSxcAymsULUaG+Rds0qF/iLNNVloXT1CL9UnsDZSCeOzm3zfjyI0jEZcuwIuT3FUBszNNa6xheiteiefYpPjMdhTR4ga5WHz7RnSF2P86GLvfCnjlDkUJrPUob39F6koHSYzh6RtLLhcyiP7aezXeDWCxPY6mhj51w/rKV7IK8NUrqyEQXT0zRS2641DacwWjRBG4X1CMyuUzQVg2pS2KQxskqEItSOqq1ZaTe4wxbuQHp7hkJ7SqhrZIeuNanoGsuit81E3X0xXOrZQ9YLw9zW0EaXOxalvZdW4ekow8XDSXT099Kd24cwcmgvXfFFqW3kSa549jDV12XpudZ7seHdRuXKD+CePsCNy9VoKNvmuTYvnir7JB/29sGcfV5SRzxQtg6RtFqBez0BHCmepJ3acZx034ORxVrc33QWJJ3BCp2k4JAF0dUDCJnrKWyOoHglSEFHF7wOidrc0zCX/kgKtZq4175Penj3d3hrxSVVby1qb8UpeW/zZSzsW6XTjg2kN19G4wRhz7wCk9Qmhb312hwHTaPJVajZ2YysbVuKLYWmVnttMhDqMUcXVceKKZyMSdsxj7LtvN1zWfH5H4u6PWuqGsCCSN2+PpFwfeyvsavZOAQ5A3gUwsMytue34R2H8PCM93aIyN9/gWgOktbPea++36WfH9NfP6vLjL+FPlYSwmnxQMgWM4Siyp+E9ZOvoX+eBqE8ZyDkiVELboFoJ6ri+tTZVQj5dBrCg78NwCQzLxBRfj+Jt0N4gy4WNdIgog9BIN6fxavpdVuO3oCehaiKuS70nbffAyCkK+lmCHn609LzAB4mor9k5nUdKOdi5jkIffPH+l8fRMlbgsVshjEAhUR0mJnPEZEC0dVt6HU+5zyA/01E9cw8SUQOAGXMPP7KA5k5SURPQxhHH3mjL/BmUdQ/eSgMIqLXO/a16C0QIYv7AfweEbXr21+ZgDcAI/n52ldaZZ8C8BXkPOTbIJCYxufUIuct/wc9D1EGkQsCRBjJEABArsVnDYSyNTqQ/QgCEZ6GMAAu6McbKFBA/D5fgGCmCESJ1wr0cirkGO9DEA9cDNfnzfJ7E2vIKfj7XvHe+KxyiPKy16W3V3x48pRpZOuStO2B42WLx78Y9wcWM25HyrFkatXOUk98VH27ZXfbRjybTTm2IqabM1foPul8ulKZUvodKfX5Ais/s2qSOodlrX61Am+3HcCWr4l23SFMOxelSqumtTu80qbdq604lqTZ0hc5UsDSaftNGF5/JyyTCXwk9jCO27+LGS1GPGpHafIExSx+lh1AkbuYyB/FVu0l6YVAlzYxfwy/OPgo7qKnEBwqhClzK9yeAs42aphrm6Un093akblruGvhRbJsHkOgoAabB+fwY5MD3RMPo3SslDy+u/jakR2E17ep59oW+X034dlOSasbOknlu4fowgGTVnPlIjylXTSjzVDXVqN2aW+K9vcGuX9vkvfOldK2OiTBXwLXcgLLFQ7sg5Wt8TVKuRUiZGnXbeaKdIi21BjIV0LVkyEeKwlTdSyIZXkSHlMLr/BVqlL38GzRAG4a7sCL+2rpwLlpauqqxuWuVW1v3zydaKySnu05hPaR56j+xeOo6rTy0z33UMf8Iygar8eda23Y3aPSj7s+jI6CiwgufAe28ROoWSmnj5ZsYalVpSekj3OHaRo+6VkOjCUJy7dTYtOKqoUefpfHxOnKp2iiHfQjfIQ2Z334QP1jHLZdwbz6MpUOWkBr+zBvs3HIEia3SeWqxbtR7LSz0xqiE8WPsLVoFqN19Xhauom/vPkfkFiR0b4+Sg9kT2NfXT8mOkN40XFRi+30SU2TpO6dAOxqrWXX25nZ9LVIA/GMLbvbl9ayM5qDyFZhr0yX2ht3XZEjztBK0r0ob+9GKDH4U/Q6+fW814zrI0xxCIWXQa4cM45ce00VuWYl2zrv2nVeuke/jmEpuPTrGNUdS8jNlNcAgIg69dcZCDlTpr9OQaS5nsP1PRUM2qvf1yCEJ70AYfz/IQR/V0KkEV9J74fwmuchDPrfAvC2vAifQbdBhIrza6QfhkgPWvBq+jqAL5E+v/o19r8W/SmEkhuEWNc/gpCRBj0F4FeJaATCATn/U1zTBCDFoizs9wE8o0ccMhC/u6GoKwC8rGOSFqB3hGTmNBH9AkTDGKO87X9CoOhfRXoe+4MA/k/euvw+hBH3WvQtiC5zz7zO/p/Qmw5MlrftZuQ8098G4Gbmz+r7/gainOgf9IWv1EPkCsTit0JYZg8gL/Stv5YhfpwmiNBSHwTC8OtEpEHkaJYhGt9/EuLh90J4qQEIhPaQfm4GIm/khggNeSAWvQwiFGXkoT4BwSgW5MAiz0KUUHwawjj4rn4NC0T4q05fCqMkZAwCpZifu86fN61AKPQ/zNtvGCVGfjylf5d85LeKXC3nd24QtvkJPfLIvq9v2d3d/dK+3SvoURfSpa70hpSW15NJT3jHdlu2V7tfPp8qU6bNfQ5Ve8Zhy6ZCJlPnKKnd02YipYs3CvZrEZtESW2W3ZRAjaMOdkcxz1ujvOWaYlfZAK353drLyjEaW6vTbEsxfCT2KApsfXzFEqfgVUUr3+zglK1bilhCXOcs1lJuB3ZLRrFcvcXP0nHwNOGd8e/xVnYWpcN1DO6E1+vnbCHxetsoHpIO4uDsFXh2T3Fg6hA7bdWMujSeb1JgnQ+hdv40ezZuhrPOxY+2mFEzewpVgwH2VDfikUaF24aeprKdE9qlI+DS4TOojB/ik+0sdV2Y1VZ76sg50gdLxR4tsjoKR2kzpWdnsdbYoTVfHaaFDg9VT1h4yTmDaPAgmocmaLBDxd5FO8+mdnmruoVarg1jrCOIjmtpDHQkqeuqky92qdK+Sxmt70ihVHvpMtwVHbjiWKN9VySEe/yYyG5Q15Uo3NUt9HCjBR3jjyAwvZc81SV4tlMl18Is10yOS47dm+AoK8Bk9yKdjLXgyOaPUDC5CUvkZsnjDSJbzFhvHaHHzQepcDqCTn4EtLqOgvn9pEm1UFwKitxFtO6PULb2Al0sbMGFUDes80n6aPRHlHCN8FQmSzVXFSoNd3PctV/atuzCTNuoc1RJNkcRL1hjFHJPsrNkUEr7VVyw9lBvpoc21zwkraS0Q7Gr8gN8Wm03DZmGnEl61mnLbkdNlpZJyh4YY/bHimxRT0dqo6BT3bW5nRltNaNlJ5OcXXMGzD5TwFLy8fu+8tkblgHpPG8YxnMQIewtnTfeaE57PrjMuI6B/s6vvjD+8huePA6hGIeQyztv6nxoNC8yAGwrELLkcQgDQINwFnYgIoiafu+/DpEm24UYzBOCcDIMA+MvIORDoy4vjwD4Y2a+jQSy+4fM/EN9XYzQtxXCELmVmS+/wXq8aYhEN7V+Zn7DRk7/XkSiA5yHmf/gDY/9v0RRN0LkYzQI8IMG4fWmIAAIX4NQkgTgm8z8/+ho7VqIcNRPwGT6tb8AYcnMQOSKHnmFop6FsHgtyJVGmSAYqgEC+fgQxAM8BOCofk9tEAy3ox/v16//JERIxYkcwMsIbRthNRXCI3ZA5KXLIJjLDFESMQ6h1LP65xgtR/M7J2UhGPsliBxWSv8cIyRugM2MYR8m/btW6fvD+vvDesrgNany4TOfUTe1++T1hFoQ3XLegd7UfdL5VJlpzt7r0DJPOR2ZzYTJ1jlK6UOjzHa1wbQdOJTe8pbLCSwzZ6a0MmuAql0tWtxmpmllm5P+YfhKh3nGW84n5RM0uVrFtsVd/nDsMdRbLvFpV5xsk2a1dTJImvU23rKn2WcBStwVWHZHodWe0S4F63Bq8wC65sf4ID2C7fA2l020Iys3s9/jRbZAQai1jx+yH0LN5BKXZB9DyWAlJLTDW1ykze8dx9PZdty08j0uHfJoDss+KdGxg0c95Xxg6rtcOH2AXE0+frjKwZ1Dj3Hp9q0YPKbCOXMBVQsH+OIxC1f1naMyx16+ULyEfdeKuXc/0N0bpoF9Bdx1ZZvHuiRqGXTicssUH9wIYjIRpVB1M1qvDfPKHjeVjjkwVTaMem7E6voi1IYmdg6PSOE9e9gz2EdSfSu2t66iJdHFLzbE+OC5sLx9qIi3QiPUNFaH7cMmmk5scdflsOQp7caT3RpVzJ1B5VUPuX17af7AEl9IlGPv6repcKwTLmcDtLqo9GKzicPzbmlP4rtcOGSVTKnD8PkKOV0ECrVcpcccB0mdMuGBxHewqi5S5dUyUnALdm1JqnUVI+6xc7jkGsXKl+gF13G6ttiMtpUJfl/qIXnJO8/jSUJLv0mq2GnniPewFLKmmLV5qdoWRNBVh3VrluYsSzAVD0m+4mltylktn5ZPaGPRejmxYtKsaxHpltQV+e3S6VS9acza71C1p5z27FpKsbVOIntolDNl23Z33NmW3ijcm9hxVTlSUujEJ7724RuOuKTcMA7o/GLR+c7gGUAY1EbpjLHNAHYtQ/BzQt9n0/nQ6FS2rfN0HLlJeN+HkCGNEB5nMYRHd5cObn0fBJblbyBSbxEI5Wt4070QqcFuCNQ2QYzY9ej3+Q0IT+47yFWq1EOk8B6FXtusf9aADrJ9K0Q57C/o65JfAXMYAg+zh98MCuMNSP8uXwDweWb+xr/3/bwW6UC+OggD6A3rvN8UivrNQrqiXsb1wzguQuSrHoB44I3JVxpE2CsLYYHXQoS35iCUrNGY32h+kNGPPQNhFcvICYQscgAyo6OZQTEIBRpArsvRGASTyxBGgWGB5/cTN8BnRo4qpZ9rQ84gAF5duvVRZv7qjdbpN3739+54v+nZ3y+RF9wXHZR6wulIzmcVV9sEUseGOF20W2gP+3qSawVdFDfFTJnsaMqGqFLrbMwW2+toxZrgKWWZ5aJh8pdMasOuJrxEt/DcSikcixG8L/4E9yjncNIX49iShfdedZBNupU3PEWclVbQ5KpEwu3U1gvGkKkeo2dcN/PgdCN/YP1RtjnOID2fRvn8IY5bK1HgdrHqtyHSfIEf9fXANMHoUb+tuYYBS+IW+P3FiNet4Im6APsmt1G5/iT7Fm5lf1ENTffM4lq4UGuffQiFq3dAaSN+uCiAfaM/RNnmHTx7LMnR9Sk0D5Xz+lE7IuvXqGmmSztz1IqOs73Q9rTw5vo1auB27nePUtd2M/f7h7k7Wkfj2Wn4gnuQnlqmxZZmtPZd4cXOOmoaTKK/c5O7BsvpSsMY759rosvlY+iZb+OLDbPU3RfE2UN2dJwfokxXHdajQ9Q43sbXblHgnTwtVcwdxurRNOaiYXRf2SS37wAu3BQhXl6hhmtL7MVNyO6J0vfKK7B37hQVTi7AGj1OBUVltL1nmH/o75CaxqfZrz1FJVcrSaMuFHkLkCgChRt76QnvIaxPFdCHI9/CgnWCivptXBC7k7YddvhsRMXuclpwR4iqT2O62Mcv4BZpbroYd22exdv5SRr2rdN4zMzdVySqCLdhx3eUtm0aZdVxlFm8Uq2rTYvaFGlSWddinkklUDqSgS9hvmTu0c7gOK9tBxRezqQ8W9uWO7OX8A75dKrcNOO84KDMk057aklVPC2TSO2fxMT7Hx1+342eYx29bAjJfD5IIefNGpPxXhninYTg+ZchDHUJopvYHug9siHC4CchlOo3IfLTCgT/GvnjQojI3R8g1yfcBxEKvhtCpvwWM5/U7/nr+mf+NTM79VCx0UHRMNh3IWTGDyAUtAIBFtur3+t9EHJsEUJuGCm0AATQdfeVzhMRrQFoZ+b1G63pz+nfhn6mFTURBSFyDj0QCm8NImQ+gly4yIzrR9AZKO6vAfgMxAM+BsGUTRC5oQb93GsQ4fYwRInW2yA8WqNZfwq5WmpDwRo5sbT+34vrQSDGcUZY7hyE1bwNYbEThPX7PuQU9CuFTP5QDmPspXH9NIAAM78uAvzqnxW6PuErfKlhBtqJQUTrVi2umKs7sxY8mArb3c60OhXn9LgUtARMte72pGL1m6fNW5kF84LkKhlmT3ABl23deIlv1VZWCsi+ENbek3gGtykn+aw3ioldKx+8JKMocYA3A3sRlpdQajFrJZ46zDgj0CpP83ypA09lb0diwsy/EfkmVjwjmmWYULFxC7bthShxOTnrd3K08QyeLuqglcli7V3xryOxvMaFq3dDdvlgCbow3TXGT0YO4p7Nf9T8wyBFO8KOahdOdYeZpqOonb4Mf/x2znbG8Li7FAdGv8ulG3dj40gcU9Ewd12Os6W9CmfsMey7tIPEoSBWQ4Na+/wBOrU3y50XZjFypJ0aLl3kne5WWK+NUaq1kS1D09juaEFx3wjGO/ei9co5Guo+rB3oG5SGukq5bSDM17oc1HZlF737gujqncDVm/Zwc+9pstTswTgmqGO0EadudqJh4FmpPHE7P3WYqG3wMZRu3I6F43FaDO2iq2+F3M6baPzIGs9tWKhl+ln4tu8gd6UPF/ZvYHXOw63h78jFIz1sdtSQuczO052j0o8TN+MdC48hk7pC5UPdSJrrUe71026BJEWbzuLpwEGMTtXi17a+QzvufmCcqH5xP0ed7ZRUNqnJVUkxjwOr/hFYqgfonK8Hp8OHkZiRpPeEn8atygt0xhvFbNhKB68QV4SaabvwBLbtJimdHdUCimRqcO3JKrYC87R5K7NoWTC5ike5MDjF87Yyyyn55sRAttMWWzOztJxIBiPr7vtwLvk2+WzWb1ry9tvl77z108uff71n2KBXeNQGGekpo8zRMGxfq8GQwZuGUWyGUJQKcnXNBoLbCH3vQOSHvwbB30sQqbJ9EKVc/wU54KgE4G5mfpmI/rO+TwNQwMySDmT9cwig7Jf1PztElOwXIWSOApE2G4ZQ/AchDP3fZua78tbiQQDPM/M3XuFRN0M4LcX8T+yo9XP616E3C5js/3PSwV4/hoDtv1vf1gmhtJIQzPUFFnOtPwgB12+DsKJ/CBGKzkIwWg1yFrIxZ3oTouuPMYPaBgGAuBO5ELWx/ikIpjZBhL2Nesv8ekxDCKxDgMcehxAQB/T/cf2aBRDCxBAohpJegAjRGYA6BbloQCFyQugbeP3JOACAjs9s7P7p4bdNrgZvKtoqanBdKlrT1PRgysynXTWmpkSlt5UilhZlzLQSP20ftRWUjqRshRumectN6kntfdhYdsO+EOZfTD5PbzO9wL2eCE5bbeS6LPGe5VYqK7gDW540L3uW0eI2IepswYJ3jBI138KpwGGcXvsAqvvm8duZL/EV9zLFJq1cH30LbTocsBY7Oej3Ilx3ik6W1aNv5gH8St/XsZGZkFyD+zXFeoQKy0qx3jCEH5W5uXTUhzvi/wPFI8fI7qlEujmEByuC6Jk8SyXX0uwy38W7B0L0jFKBntH/w8H1eyh6IIahpAk9A6vsLj2IR4slOnDhEruDx+iSlFK7Jz20dSAO7/IAeezHWE7NkjNdwv2w0f4E8YipAPvTozRFTi5X06TKMiQAGdksJTmCsKmTkjyBjPkQJaUZrpR82HFt08G5EPqaXLR3gHn7xD6EZ16kW0duwtONR9l54QLuG92PHzW9laXkY1L16TuROaHhalcJ9lx9WWt4+YjkOrRKZ5vfjX2LD7I6fTMdjtbSavcYfbfgt/he23fIPjEI6+RtUstOG8qqB3CuoxoDc/fSe6z/gPD2FTinjlMkEuTqrZvoHQGiRNM3+bmG/eidfT9/KPgobdedpJnQJXT1l2I1HsBmZAWl63YEV98Htm9TT8W3kGqJ8pPWu/HNlbfCNReiX04/wk17z9NTvj5eCY3Ixy+R1rRTb9oqujXbB1JSodMZByLmLldrujD8HvPSbFSDaTl11Ddue2fJowmlKOLsLe0xv0y3Rr8af4/ny6u/GJFXErvuSPTiW2/0EOM6wCeQyzED17fYtUGkqzzIjZA1QGaGAb8KoWgNw/5PITAuxrExCAPdiHp9DAJxndY/4/chSqo+CKFMmyDyywY16uWiDRB83wTRm//9EPz+9/rxvwbB3xcgAKpx/TP8OjDqr5EbsPEfIeRfPv1Qv8Y3cH0lDkFUuPxcSf870c+sR01EtwL4HDMff419MbxaUX8MomwiCzF+8jIEMCOAHJrTUIJGmdU2cjNiX4KouzY6EBlhKqNeWoUArrVDhN2duN6QOgJh1Wb046243ppXIZDq30RuLrZxP4Ylb0QF8j2DOf0erfq2R5n5jWQc/uoDn/9UNnXt3YUWn1Lv6or4bOXOBSWcHjMtqVn3rDVYPhKDL2E7qdySOpU9LoeXbJp1IczvTL1E/9H0jDbk2sGjNjs3X5VxeMRDcc+d6qovKKXUYa3WXogidyOP2zY5U34B6YowHlLux9hMDd+/cpJvNz2ClywxtJ13slt9C607Ja3G4YTqC/BO9cvorSrm5xeP8S8v/4Ai1otccSkIyDfD77FzokzDZMcsP7lxjN+99VWSJyOaNXo3FxYHaal7CD/gHty78hUO9NfC4evAes8Kn0xX8r6Zb3PJ6lugdSfwnM2Pg1ef5WK+Ey+eUFE5+CRXL9/O524zUenV51EbvVt7titN+84PQ9tfxctLA2iLHcOVxgn09Jbjwv4Mt/Ru09meFj548Sz1Hr6Zei6e4uGDB9F86TKv9DRTwZWrZGss5/m1cTRpPXSlcpr39Qbx3PECHDr3MtkrOnDJt42O84z0UTdNx5ap+YqLzd1evGCz0P7+s1Qk34KRE1sILcfRPDgNn3xUiuzb5B/YW+n2pa+gsL+ZrO4mcFMUjzZ5KTCyg2DyYaq4dhhZZxkVFJZgo/Uc/bjgENlGM3yCHqT4dAIVq/fQttNGDe4gb/pJSje8iJMlnTi1cJDuXzyJw8pjOCMl0XHeQV71blr1BEiWltDqbuZdl12adY/BW30e4wVV9KR2L63MBVCzPCN9PPtjLWi/Kv/Aa1LDGxbltkvIlO/UmDeKb81sugotaXUkZVKXLTXO+my1q512zKp51LQc37Iuu/zB8URx8TStWgOOF6U7Nl+gu962ekvXDWt7iehrEHWzBhnK2kgXGSAwo48/dN4xZr0b5xho7/zhOAZfrkAY6J9Brk0y9P2bEEremEmfDxTN6vsKkfPozfr2tH4/2xCGeyVynr8xBnMVIl0XhyjpCgD4OjP/5Wusw+fwb9Ru+ef0r0M/y4r6ExBNUj71GvtiEA/+mL6pE7lw2C6EQrNBKLkaCMaohGCcQuQ83F+GCENnIBjIUKj9+nWO6NdaQ04QGHXShqIFhDC4F8LiTUMA2HqQQ5kaSt8InceQU7yj+r3Z9OuehShlA4QBsaV/BwMhzhDtEz/Mrx77+RM69etf7PG6qr42ZloJTcurVltgikrLR+Nxl+x+Vr47cj572BZfMmUs8xG8LX2KPiQ/oc46t+Vvux2ZogmTfGevSZXMR2gpeABRmlbdCElt3n3ajkOhSec4fLVntaGCejyevIejYwo+Hvk+gs4zfDpDOHzWzYr5bVh1JLjO4YbmK+StytMYr7Hxw5t344HpF+F3PMnKVTMCsfuRdhIXFVXwWvNp/KDgMGoGl7mUf8CVl7tIddazuyKAgf0TPDjXyAfCX6Xg4HF2FdVi/uAMzoWrtb1z36Lg6n2stGfx/YISOjL8Da1s634s3BzhzY01buxzsmm/h/rlMPZcYiSOebCwOcI90wfokcM2Pnq+F9RZjtn1YbSFj2GgeRQ9vTU4sz+DlktLOH/4AI5ePMmTN3VT6aU+OJqCmF+Z4Hr1CPprxtBzqZKeOOrFkXOXoOypwGB2Hvuu1dHZO9woH3yCarfu4edvA9UMPoHy+VuxfSKG8YgqdV+ZYbfnKF07voboXByNo2Pk1o5Da4/gwdJm3DH3ffIPMmQcJm9FAMM9I/TMxk30zp0vQh7NwB6/F16vg1KlEpbar0rfzrwVd4+fhcf+JOz9FiqI3o9tZ5aavOW05gNn6p+nC6UteG71OPbNDNIv0bfpBVcEZZcValrdh7XCQ4hI06ixeaRiTxNGbZucCl6WnRXT/KLjBE7HjkqxGZN2YKNf+Tg9lNEcM+Zve62Z7Ipivuci0qU7lba1ktvim55yR0odSyAzYSm3l6PBtTcFq9MzbloJT8urVptvfvATv/nlG9am6gCps/rb/A6ANuSwHgzhqa5CVJLkR7cMBe2HiFYV6XxI+vYYRLTNaID0AkRdteG190N46Z+GCF1/CMLI/goz/xERfQSiiiMDAQB7l/7+vRA56QUIA/sCgEG9TeXnIQyCwp8GoJS3Fp/Dv91cBBMzZ9/4yJ/TjehnNvT9U9BUXsG/wWx/AuFN90EwpRuCYV+GQGDKEMyzBMGkqxAMeQi5+swQhNesIjdooxi55v2EnJI2zmGI2kTDiu/Bq+u/NQiDoRlCkBgWfnnesZJ+rmGhy8h1I8t/Fuog2qi+rqJ+vnCtt7j4zFpZ2YjVb/dZn5Lu276S+ZArtYC4eT6ivCXzvPYr8uPatn3d/GCxI/k/VhTLfc95kh9NtJgXy+7OTFfHZM4Mao32Va3A3SUPWdfUvuLTkrNqis/Y7+UL65+hwIV1/sPU32LNN4EhtqDiuSK6yf02bdO3jXqHGfW+clopPcer9SP4XvQB6ugdo99Rfpdnd9Ko6L0FW54CFJYEebV8BWfbB+jphfvw0cEvcnh5jYrXHoC9wMPJ+jAeao7BO+Sg/aG/Q8Hc/fCVVdDY4RHuX6lE99I3qWjlPra3SPQPZZV86+hXOLB6J2X2xbThqIcOD4/AU9RJ3/dLuPnieXb77qOTssrHpiVkqqNcmJghR6qMX3BX8OFrk4T6FcRicZBiI6+2rklwUhoMEJGTU5SlEGzhWl4vc1NXPxCur0eIxtHFlZgPhqhrrAdrPYWIKqdxZHwvnq+8hf2rfbhtqAM/qn4Azu1HqOTivdqVTUwAACAASURBVLR2a4hnMlbU9/VT15n9fOn4Mk1wM9WOPwfPwO300dQCf7/5LtrDA3AuPELqzH3oirchuOdl/lb9R+lo5iJM2nfJcuUQovFyat85wp+oPoX+/Qo9vPDf8Bv13+Ahx3elmnNerCYe4HA4TK07d0LxqnSo7ovoO1yP3976PComF3Bn7T/g/P6ziM9epuP9JRQpuJ8vpqYkO1alzvBxdWfpNrnTNokT1f9Ti7WQ6eH2t2c+uPEnCk0nM/csnFF+Q344s3zLpvmLnumkeWnBft8FjpfslLlWS27b3bTVuZZCk1k1PZgoNHtdN7v3hV3R9rOv99zmUf4xV5EbIWmQCmHEFkHwMiAaIDUg14rX6Bxm4ECMtrymvH0mfZ8fuRn0Tgi+dEMAxtwQNcMWAP9IRD0QhnkAwuBvgvCK3weBgXkKInr2fYgmKG+BKLP6XSL6VQBeEqMla/Xzf4WZr+qNPv4+b/uf4xUdxYjooxD57F8F8CNm3qenBPsBVDHzPBFNQciw2yDC9mZ9rf5f9t47SooybRu/7qrq3D0558jMwAxhyAxRUEARDJgjumZd07u7uuY1rGta0xrWiKsoKiqKiiiZAYaBgYnMDJN7co4dq+r5/niq3h54Xd3f7+z3nm+P3ufM6aa6Ujd1P9cdr/syxliXBvzp2nVaNKfoNXCHAQDuYIwVEtEiBELxDMBCxtgIfpX/Ib9kj3opOO/tj4W+U8ApSnO1f4+Cg3MDY+wqIqoDL+IKBa/g7gYniY8Ez0n7was9nwBwH7iijSDwoOphMV2Z9ZDZqaIDqh+8ACUSHIQPQCNWAa/cjEWgP3wqODDrIfXxzGMMXOFPRyCMBgQqXPXimS4Az/ychX3Jjqcf2+8rOFtuVYaNrSPSGb4i8UZpi0c1t9neDbENO8dM9rMOYCynNdLSGX+muyskxuTzH/FEimScGDrH32tl4nFLrRqWUqT2R1vEj+lCxdkYjRmtpXS78L66O6yfDTebaMnROAxErlb7DG0syxYBhEbDGVOMkYxu9qF8IYKrhnCz+irbz4bZrAMZbCh4AYXZZCAqgg3k7mAfWM9i2eVNlGTcyOKLkuAxz2GJkdGsfdIRtj5kEVaf2AzBWc+CB8+mqPgYdnRuFeob49Xsro8oum0NgjOtWD/Rri448RGFVUxTgzPjaf0EB1tS9g5iu89m9ctcNNZWiwllqWx0qYSWvjo2rWwCHVoZwhKLv0G8cg4OTOxGZlE7DS3KVI1Hd1K0YQWOp1WzvOJI4fOCZLby0D6MTU/EYMNRluJdTnWZtWr8IUk4tiyTTSn8GvbwhSiN6xRSi2TmWxSK1p4qTK3KRc0KAWg6LGRUTcHYIpnVjPoo73APhcbMZl/M9dGk2u8QWTaBwuInoXC+k9RaF1IaShDkOoNs6Ta2PX+IhCqG2NHPKanmTFjDwsmb5sHBPC+qazPpPP+LpFYYYPeuIZNDhTkqFv0532NzxCJ0VUXQXa6XqdjQjfy9seRzrIbL2EGTQrPgDPaRkrYdVfFx9OXIKthqBnGf+x10hp6gw6NmYeVeE5OMK9EWkSz65WNqpi2RooNzxEpzpzwcXmaISSmVyxyTxK/Uc1hPaxDZmgfoEv8PuEzaSqUOF/4R5FDDWkTz2QfVsdih2OD2uGVDPRHZQV6l2aN4Sy6668N/OH/q2T2liKxP0xmdyAQ4uUdaFz0lNYxATYmuuwJ4JXjGj1xOL0w1IWCcXwWel9b1Up+2lQXOxRALvj4Ma/s/Br4O/AZ8TUgAb1W9CUAmY8ymfa9+8Mhbq+aZnwY+C3qqxj/RO277u+DV4L3ad/OArw0XanTMleDtY1dq9/s8ePrtI8bYXCIKBTDIGGPEZxXkMMbu1oD6bADzGWNurUf7FcbYPiJKAvAdYyyHiL4C8KQG2nYAnl+97x+XX7JHvQPAE0R0PQuMS5sMHo76MSWvAFCgFXWEgSvlTO2zL8EB+1Nw79kNDqgAV0w9B6wrZJh2Pj2kvgw8h30MgYEADNwQ0MlMvge3dI+BUwrqE3p0xiMRnEx+ACePxBxDgC0J2rX0QjKdJUkXHdSjwC3qnwTqg0V5O08b2b7iJukrJdjYHLQ+wjbwB5iDlh4KG7m4ymwbjFjibouZaTqcfcIryVWmiWajNzRyqbnM1OYpDNtjjE0r9TfY59Ir7rskdzn5Lx74TjzPuBkbohR5Z7mJ5u7KETpiV6kn4upYjs2HqNA8aog8Apa1F+/Tpaq7woD7XX/DQYeTDe8LxVTDNRiM7BcyI6JZU+JRlGf144eGS3FX/UtoHGlFSu1Z8AbbWFRcFKqnH6QPB8+kdQ0vMLHSAJHWUERyBDs4t5o6aqJZVs8GMartHBaaGso+m+LB7NpvKaosHY7YdNo2ZRizTmymIOc8lSb7qGYklC2o8cIWE4dvibC89ihRdBgbG/GQbTgZ6qRmpvj6EKUksSIhiBZ5bTBG9dAI88PGbPADJEBgDp+LToTaKLeRoU2KF2KlOkxxO6k62YJFdUY0Z01gWZYvEVKznI5mzIFLKqKJZXPwWeYZiGv5ElHHVtOxxWPodFeBlTtpdWU4vZ15ITtNfgOsykbzD6SwHQXt5GT5iGvZArlulbDcH40js2tRUncTSfmvIak4Hz5vKi0bSqYJ+TvxuvdhXOv9ECfY+5hSPJvaPSomjCzBeTEDGMrdTU+pdyG9oolmL3iLit1vYOHBNNQpSeQbaELu8CpQgxs5qW+gcUYoPeC+nfzVMvudb4NqWFYkfmL4nC3cJygZg/miMz4Wte7D/hBh2DR3ZIGvv3uhFGaqx22JbzFrXKe0Nfks33uetZY3m853R7V32K4f3OI6U9rNtp8J6XU7PAlNH9hWH1RHIsaiuwuKdv0kSP+IhGuvDIH508D/pMLU01Nu7b0eHtelHTyNNL4yvA285WpQu46uh4u1VwEcCM8GD41/Bu6J6gRFEjgw3wRgCWPsBSK6GLzg615wJ0ECACL6PfiaMBt8yMbL4D3X4RovxToATiI6CxyQ48B5KGTtWhUAzmGM6cWk+8HTcwvBnY4V2nfeq32eAGAjEcUi0BGjy5fjuBiWgfOE658FacBcCOA54hMTP2OMteJX+VH5xQK1ZgWeC+B5jQbUA072ccc/OaQLXAkuAfdix8uX4Ip2Fbji9o/7LB0cPNeDA/Aabfv4EZZfaselI7BIELgxAHAgTgUP0U1HgMcX4FZ3LXhFdzBOXlh6EFhQdDGDW/gVCOTdTuU6JvwLk7QavRfteT46uOcPZlvUrPKI0ZVfwrTMku9vSlwuHskbYbK3CAnCEcwNm0sd5nT1mKnOEJr0tleKGzRvM1zsKeu5xGAt61fu9r4tZ1kLjW/GmP37D0pY1TZVbIk/nVXHV6g5jjEkhOQLteElzJz1Az42XaI6q87A/f1vojWsDI1VRszqPxcdwUbkBNnQEWVgNblf4V3pYuQW19LVlnuZXBZMSeLVsEWLJCe7sGdKPSqrF+BS/6Ms6GAm+YLyWHBSMNs1q5nGKsKQ3r+RRTnPRURyFL6f2UGp1e0spkwga+hENMyph62REFthY2FRacJnGX5kV31OVv8SdEzuYGk9TrCxLDY0p4vsg81weFNREhuGxCMlJDhmgnncTFVCSXWMwSN7yUgmyAAJAFn8XozZLczg9WLAGEZmsR+GtiRmjoijNl89K1BDqTLdhlnlQxQ3zcCa0l0s5/gIzZ3Ui5aMWAgldVhaFUvvpazF4sHXYaxfg4uDT9CHcTdgse8lsPrVtKQoln6YLbBOzCHZuRmsaQ1m+ydR8OxifNHzR1wy52myHGmnzpaFyPIswO0TvsFX+QUQywooduHrwLEK1tG1VmCjo5g4tIpuSt6KmtkW3Nv+PLus8SvqXv4tNbQ20fzyPFQhDRioQ97IGlDjCLsr5R10TTMKL/qvwNDxa5Xr+z8TJk7fKr0VUqQkHyuhhVXRxvb4832F1Gug7mNsUtBEJXJsnamssc07Oajaelbq/WM9E4Lsm7IvGnts6Jagx+vXDWX2NoTeNvDFwEzTkbDPV5vcG6ztPxT8zHOrsW6NlyFNbwRwvWQ4GaQVcHDWJ2V1gBuzemRMN3DzNN0SwcGPtHM0gROSPI1AF0a2dh0vOOBu0o5JQcAAUMDXEhXcQH8RvEDsNm37e+CecL7m/TZq9/lj8g640XAWuAft0r73Ju37ZIJH4xIQANw94MZ/Mjhl6B8QYFUDOCHLc4yxLzVD4OFx1xsfUhcAzGGMnTog5Unig5LOBJ84tZwxVv1P7v8XLb9YoAYAxlg7eK/hj0nuKfs+rBGiPANuDYeDExX4GGNfE1E1uNLpJAVLwR/8AfAQ083g4SyAz3tdA87d/Rr47FiAW8decAAFeKhcryCVwYvXssBzWpvBC0yM4G1jeshIJ0cBeO57CIFxenrRmQDeR6ng5B5rnShF1Y79aXl4yB+9cmLxE72Ja5pSz/ZV5EWE+r2HBi3s+6DptnlD9qjzg0qMLSPfB++ypaQVj3mC0o0vsOvF3ia7L62lwfQ2HvQOBtVLHznsJO2y+y4fmS02xS+g43El/kn2YRJC5ojHQ4+yoOxv2de2tayyZiVu6vyEYoJ/oDKPkZ32TT6c0XMgR/axrMgJzJm6nYrSEtU9tevwQN/zOIpWJO+aK3SHJqqZkZFwZhbhs8SpSCpRaR49q8YcKoA/PJ4sqRa2bVofSWUGShr4WI12no+YhDi2f24NpGqRIutrmNmwkkbz2tm+gSxa2PoWsxrOQ+fUekS3EKLr0mCMC8UOZsKq+kKEhhXQB2bCivp9MIYtRINbpdyhEHij+5Hm64PHK5HbEYqQ1iamGAzcJSOZVL+J2Y1+6pd71XiLmYYNfYgZiBLqE0JZhqmQLA2xVBudywalNuSdSKTt4QuQIh1FfOkC7JiWRmEJbzJ7wzlsVWIVHYtZRY6evQitOp1WFZSyfZFX01TPelDzuVgqRgjfzhJBrACqsIlY6/mYpMwi2/Tv2Rv2B3CL8iJGmj5jbR0XULgrg84dGGb105z0ivMv6j1ZLwllWI95B/OpRrYhfSSL2TotNCnnJXwxfxk+PP6C+oD9daFk1REYy8opt3UBHcUgmfrrkTd6LsTGAeX2lPXCcJ4qvceuVF+tuVA+r+MHcU3Cx8L7U5v9o85XDOftM6me4DPVOlO0paJtmyvKIFqWhc539wzMNTkNDb4LYr81xCbVeA9Om2X6Eue6bu28zyo2jI7M6Sqz32fY8NXPPrcnE/wo4AauDqx6RbdO/6t7x/XgETCAe7x6aHy897wRvMVKb90CuP5VgTsAteA6GK9tZ+De6mcIpJ/+Cg7cj4G3hGaA63clAiMWs8Gjavu163kYY5OI6AHt/NUIDP/IBgfzfvBOlcsYY49qwDqKQCvmUfABEV9qgNkO7jk/Ds6apmph9TO1+4P2u+ljOa/CP5dt4MbF0wBARFMZn8OczhgrB1Cu5eWztXv/VU4R4ed3+VXGydvgvODl2r/LAZi0cPhb4OGkv4MD6HbGWAJ4P+MN4IpbCQ7Gr4CDsQWcClVnI3uIMTYJgSIyneFI0vZPRiBcrdMJ6i0kelFYGPhi4wFffOwIWOfjCzW2atvHz0s1gC88BgAriGg/8dGj/1TGoh7YcmjSkpFOYZ89gSpdK2OWmNKSl7sPRHSbD2X8wx1U8I6lMj987C7jX6yvlq3zTdxVYfi29Wa6KOwh/2uOLhPbFiSv+3op84b8zlgdY1IzbIPy1KQFhuNJvWLnrNeVXdNj1Ad670PS7k7xjaEbhTrrbgreGsvynDejJSaO5UWEsZF0I6sr2EQvRp1PngM24XbPf6G7rodNrriKjUXFsfiEJNTP3oYXw8+kpUf3IdTzMTKOrCaKSibKBPtmmkrWUi+iBr9gsc4LEBeXIJTPKyXniRiK7d7GbK4zYMggfBCex+b2v4PgzqUkpQi0Wcqj+M7dsItZ1JrXRpP6DpI6NB1yihOpvU4muyaTGtuKrJEGjHpjIcT2YlAZpCDZgXarA2HDI/BLWt0gk5nqsyBINbAhDAupvgFqSAol8/AobA5Gw3YnWXsi0BkWTXJQOcxt4cSiTNSW3gNvRw+t9tRQW/RicsnlQnRppiCkCujLsZJr6AQSSrIpK7EJbZErMRy8BQNNQzi9xIGuvEgMxixCT/Qn1N7ehdRDs+hm7zf0xoSbSUycSPVp7wuu7j6oJ9xC/p5Z7M6g9fS3Kb/BKC6lpmVHGMmfsr5ePw21NCD9yFpaWdJNd6S9Ljw/ax1tdT1C+ckOtu2sHUxwvaFG9JnYob4uKC21hslVaylk32LlZucGujfnOcOBhTPYqsg35ZaOmw03mgS1cm2/+t6iz00RbU+6J7cOGd3qbGVnfw0db9piyO+x+wsaL7cMH7jOG3rIYb2/5ynfs1F3W+YXlMqlS/LLp/zpaPtPPa+n9E4DJw+l0Xn1fTh5bewHB1M9zK173y5wndb1dSYCbV1t2v7R4F5sNng0TE+vTdKOOUfb5xrwyJYP3GO9CLyIrRS8zuVU6QIPWz8OwEp8WMUM7doPa9e6FHwt0o9/GMB04rOrnwRfe/5bGGP7wKvQvyaiCMZHYRK4Zw3w/PQgC0y1ehjAJ0R0BAGGtx+T3wKYQURlRFQFnlYDgDuIqEK7Hz841fKv8iPyiy0m04WI7gN/oBXwh/wGxljRKfuMZ+nZBf4w27XXKgRG1d0K/jBH4eRqy4fBFbWXMXarRvv3Kfg80npwvt5rtfO0I1CQojOXAVzpfdqrGTysHYRAS8h40XPWhMBsar2qXAdevfBFp0zVrzF+yMBR8GEoE37qN9x/698/dtgTcg4bGnp7bQ2hyemHB4ZDTcHvC1cP1/WmWA3VQ94rvd/SZcbN4rvhoqelz2K5bLvkle1nspboLKPsO+DPC5qoSsFx0lFHmRqdvUfZFrIMOzoXCpNry+ke8VV1fZBfnbvDzGzChazd4aYcWzgbDg/CWObX7Pu4Way4ego93v8sKzS3YuHOdOqMXMhS7UbWGe9m7fknsKH1PNzX8xc0tA8hvvdiFhpixMCEHvZVVjwyjzXBPLyVJbZczOJiolE7txjfdc5hBX3PI6b2XEQkxrFv5nch+XgF4o6aWWjUHOxZ0s5CT1Qj9mgc7GnJ7N2sYFp15FUWM3YF9iwfg7VuDyaVT0fbKgEd7RVsZkkWatYEk6t+L1tUu5Q+XWFgc/Z+iAjxarw3mdEFRTsgxExGXdQgwo64EDNTxEG/h2UfskBebkNNXwObdiiRXCslaulzIr04itnnGmi/akFeyQkKD5+PjwpUNqXmI8SWLyJ7np1eT4lnZzS8SJGVKxGeGk9fz+1FasUJCq9uhYmWkDnDhC3TCMmlrWQe2IGEtksRHe5Ad06NsDFlKptY0kBW4xds6t58oTssnWVHpguNaUU4MCGaiiun4OHRv2CXOkRLC3PJGTOXYkwjMEemsY7kH4SGNBs29q2lmdUluMHwBq23COqK7y0QzOejI8ggBFO7mBuxQC2zdqpyYqGIlAHpXeEaf3NTDGU31RgfE970OoPapffMDvH0feTNb4y1N6esHe23Gqx+7z5vgjnCmBu6QO4yeaUSqV41RdZK0bF1f75g7d7PfupZ1cLe40F4fBHlIAJtlONlBDzMfDMCvdb67Pnx3RceBID61Dx1DLg+O8FTXIPgun0huANg0K7dBk45+lfw6NwoeHvWQQBrGGPnEtGXAD5mjL1PRDcBeFqjE03EjwwcArAB3FO9iDFWTEQO8BD5GgCrGWMnecO/tlT9vye/6NC31ku5CkC+VuWoD4o/SU4dGKJt2wVgF/GZoyXgitkPPg+2DLwo7CARLdMOOQxeNanLu9pfHXiYSreYUhFYKMa3fJD2bz1UNYoAUxIQANkx7ZhwBOhGgUDeTCc7SdS26yBdBM4FrLeGCQAmMsZ+bFbvSXIkfHC7FLMnKSGl3HLCONf1pvqQdbTJMBbR3GH/C3tmdIr5oP2ZRPvo8w128cJvTaaBqPM89elxZsVb6JtsifUao88wHraVKTHZn/nrw2YJzw/8SYre68R77PfyNxG9bNdRE61xLqTG2MmCKDRjRuQstSyqmPy5hexV143C9P2l7BHr7ayy24CC1vPREaWw3Mg4nEg5IBROiFHryk7D79i9GKy0qlG4gmIjrejIqsbGlCk0++gxxkZ2ILnlUoqJCmfN0w9h49DpOGfsCYqtPIOFxsfg+KwyYtVxqr2xmQyW1RjIqUVz6wQhreF75rDNZi15bTTbWQVD71z4UnyoG4rE+Q2jZAtPYkWCiqXNW8ketBw1TGGLOnpJsTnYoJ+RxUdMtvN8JDE/MZ8FvZJCMYJLVQYdZHVY4DN5KLJTJbM5jbnMwwhpjMH+6BmYYN4uGBvOQlsBEDO0DabaDLame0z4zr4W4fZNQONqXJxwiHbZr6Tp0euJ2s5hSyskeidnCc4WNpDlyBH4G6djhUGgLVNTkHl0KTWLH0BsupTClFRc6K2j3bOC0VhyqxB22t8QuaedapmDkt1ZbP6gB7nTNtA9I4/QJce/YRVnfqOGHKglr+tStHlKaZprsUqdg3g45yl8MX8lXVn3Gl3X/hlZlmwRPlU20MXfOdhQ5CX+faxKCBcGjVPdF6olzjbfVfGbRVNqh+Gd1Gu9F7Q+I8XUtUoPD73rCZlSbn12ieLKKH9JWl1kQn/UWUqrZarpu+5Cl1ntcMwNXdDn8F5g2NR36OsL1v7c04pTgboUgZB2yLjt4wfXCOAgrQO0zlcwHqQZOMimnbKP3mY5AK7Hy8CN+XhwXdXbsloRaNv6gjE2i4iSwQ3588GHdBwjPhXqdgBfENHfwY0Is1aBrTMcVoAb8ikIsJIZwcdIWsFTcE3a99EZyE6AGxpp4GMvf3aK3q/yvye/9NB3LHiVdpH2sP4AXoEJImokokotNNNCRCFEFAIObBcQ0SEiqgUHt1Zw0AxBQDGvAFfE18HDWn8E4NLCRNnatbaBt4ao4AvDY+ADzM/W7u9s8FyW7g2P94ivBAdePeTdrP0J4AqvF3OMgS8a+oCBem27XsymywQERmKONxR+ViYuev3TPVlTRm5mr1n/UXaBL2FnvXlTy++Vl2x3sI1Jx6UNbaHu694Ksy2u/42nPOdmwWmvk/IsLs/MpLMMx2IGDM5pr/i653Xhj8ZHTD8cKMALpU/IVwffr3zoGxWXfZwuRfnvpoZoM5seGqzIyUly4/S31e+mJqsvVf9Gfbz0aSUy6A1V3BHFEoZuIl84o6SEHKrP/xzr0+YzKpKEs4THmGlPNJiwhtKjwlh77lF6J2kOFh4tgjq2g1KaL0NMZAhrn3yE3sBZdPnAU0gongpzWDR155bjq4ECSnV/LNiGlsMc76BNUTk0zbWBWQYWE4sjYaucR46+ErKJMcJgVjvlDxaTzz2DucN7yDLohXksicZsfhpxGcjutsFjVMjjkyAxK6kkEwjEoACKEX2SgxmFXvIPRdIJczzZhFbI3QmsPCgVNrEE1r5o8kUY0JrUD3dPB84craFR2zzyUiPstZkwJnsxmOmAa6QDMaWTKTy9H96YXMB/iFgD4dK2UryXeCOGZ7SSNHACYh2wsmoQFdMmMNWxlGozNtBw7xgLqg7CkhJG6fl1tJEehjCvVxg1fMC6BmQSG4YpvfAs3CO/rhTOm4qv3Q9T2mRV2DN5vZDRXi+UD7hEQ1O7mHLkWmnxsVbpweSnxS/mLcN/4WV1jTtVbjqni+3OesOYV7/doHpz/Lu7jii21mbD7PoLRf++8zyX1G4V/xLzRylsidt9w8QHzdd5/qac5ZymXhPdb11/7ahr48zP7RnVD4xOae60StJqV/HomOl756dbH374Ye9PPadam+V450SfRKfL+CIzEwLRpfFRK/cp+40/NgUBr1n3qAncKA4BD22XgK8hXvCZAoPafUSD8zT0gYenPeA5bRGcAfFWcOB/CLw1Mx680+Qh8Ol6D2kDM/rAw94bwJ2DLg3wnYyxWeBOxBrG2HTwsDs0vohK8PTaMvYvjLr9Vf535ZcO1NvAQdIKXphxO2PsSe2zNnB+21zwnugOcGWLByBpD/0d4IqyFzznUwtulV4EXqEpgj/8ieCK3wteOa7ThZ6NkwfBi+AK+ZL279PBwbQf3PNm4MrHwAF4BIE8djwCoXARgcVkBDy8reeng7RX3dv2jNtPzzPpVesC8ZFxPylLT6vv23d46uHl+7Z59w7cYLw+7JHR++OG7IcqQ8fu/XukbVL/b5WS3KuVDmOJeYrV556VtMZQEj0oNU5+3eOZd0J4yHGfcUPxucpdxW/7/mq4TfogyGlI/CKCFtZdL1ekzFRiLd3ISpwnHk0vlHrnHTQ8Iv1esuzziM95b5X2eNvFpVsXCp2RyyklGKonNZQ1z/sCfxFvoHMPbUOoZb2a9cMUoS+sgOXEJApNU3bSqzErsebYNoy5Cim98XIWFW6nzpwKei3oTLqp9XmyFUeRPzidfBlj+EfYPFo78CpLLJ9DURHRqJtaS1l1jRRZZaXQkDjWnOvE/LYiBDmnwRIehm22CTC4ymFV7eRK6UH6WBX5fEkQIrpY+lgnXGom+Y1jQqg8Ah8LIVVQITBGYH4SVQF9YjAZWScsPgsbNttBUiOCPBYKC3JTfbJEY/1tWOKpJ+aYhDEMw16bwo7E5aI/vUoY6G7HsqYBbA+9mHpStlNvdwfmVRpoa9pKNji1mykDnRRenUnr8C0+DPo9WuccI+rthPWEmdbUOOnItDwmmk9jFRM3Cr4+D0wNMk0rSmbnZH9Dj4Y+xdLSrVSR8jZZemXmbK1iGcfOF84/flRYOOOAcGPMC2yaPJUdWF2hCq6/K8bhCPVI+2EltzFFDilcq9zS9iFdlv+Z+Pup/2X4YOhRcZ1klLde2uo7Hva8MLXhiHlUnsx2dOzxhbS1GeY0XiiN7bvQk3rFbQAAIABJREFUc071LsOzYf9FGYs6PQ9Nvc22Un3bleJcJj5JA8L+iz3yU+ceMVt7H/LMrthijWTz3v+55xSBdND4f+uAqhvYum75ECjQVMcdY0aAYVAXNwKTqEzgRaBuBKJZLnC9doPXsrSDA3UpuJet91kvQWAU5iXgJEpAgJylBnz6lQWAiTG2mzH2GnjR2cJx+45vqVoIXrmtt1QtA/Cy5ph8iUCrFHByS9W/JET0czO7f5V/g/yigVqbEOUGL/jqAe8JvFr7OATAu0RUDq40IjgYmwGsJqKnwasopwK4DjwclQAO+mXgnnYwOPj5wQlRtgBYC24ZLwUnHzFqx9jAvftu8OpRaOcdAPfWY8DBNAV8sTmgnT9M27dXu2d98dEXmSngC4dXO+4QAt65DQGveSe4dQ8EKl6Bk8P1/1RKxq7dkB3ztuvaKKN9bF+w/9G34qVI9Q9Ccd4Fnj5xn3WqlXnmpqyVDkcOGGsnvekW5x02PBF+t+GV8ms9qwu3qpvk68y7Y4qF9v1Bviu2r1AaU9aJbssJ04LofLEpUUHPzDeUTTlz5dcqrpKfKn1KiQ97XRnY71BmNF6vOqMdbHp0Jp3IqBNPzGkR/uq8EU/WPs6aqIgKdp1OnZGpLDt2gtA4dYvyUtBFdFXZJ6zXUyxMaLichYWaqCe7Ee/GL6B1Ne8xV40bHvNcOBIiaW8uaGnNHjJUghRHAkbSW4TNowsQ6tsK0TsLvngvfeufAZOniCQlGv7UerK0+ym+0UIh4UnYG5xMXrmOLH6J5OhhivB1kOq3kyFkSA33jZKfhYCRSgRGgAKJCSRIgCIOCRa/QQixjVFTjJ3GhjtomredmDWZxtgYhTSFU1HQbBLt+8jYJ9JSqZz81nzIrAX2xhSaFl0NJWQaQakkc7MNl/t20jbzTdSUuwPdfQOUcnQerYrfjn3iLXR81k7y940htDaC1tYfpwP505lZPI0dnfIpCT0u5m/qoczCebgt+i26J/URyjbnsF0FX1JCZ6N4rLuJMk5kqRkHktX7o56hl2deLpQM3iWm5bvEHya/J+U4q6TqUZM04CyRJldfIEQeyFAeZ4/IiQu75bXJz1Nbxw2mS2Jc0luXNXhHlCf9U5udpj51srij7TtPREe3VNB0kXFw3yXuFccPml5w3M5mLqiWX515hb1Aene0p+Myy5uDo17vsmHp0d+0H7ziw980/QuP6Xh+gfHMf34EIkkEro8CAq1OO8YdJ2g6o3vmDBw4Y8YdD3Bd0gvbLACe0847FzzlZQU34P8KvgbYtXPoRvYr4BXdQGDm/Xng3ShPaveg038+CyCHiNrAi8feBQfkf4A7Ay8COIOIZoE7CsEAHtQ86fsAfKBd61Yiekj/okR0uRY5PEZEr+ugTESjRPQsEZUCmEtETxJRlVYs9itf+P8F+UUDtSYWcDBaA66Yt2lV3BMA/IExpg/JAHhYGuCKtALAXeAKo7OHjWifDSMApuHgHmoKuDLs0s5hAwdlna8b4EqVB+D34/YJ0s6pvw8FNyq6wP//9AVDb/2Ctr1Pe68vRuNJHfRrdiHgUV8FTswC8IVDfzaSieg7Lez/TyXykZbyiB9sxx95P11hjgcNhyad6Rpi31mn24zeuckXiMURg1JV1tsuR8Fu019jbxafOnGnO3dPqeGH4WtMw/Gfy1+2OLw3fZRt8IXcY2oIH8P0IIvfkTTNd3TCJ2rfnHrhfvkhKXTPoOEt782GLQaneMbnOYaxkN+IBnu3mJyQL5yY9DH7JneCuuNIAXtx4E6huK9PmFt2qdoXaaGk+ElC0/RN7FnjOum2ireZ01UuTqy7XA0KEag3o4c+S5/ATi/di97+E4LVdx6lxCRQw/TDrKsqBsy9H0bfcoRER9MPGcG4oP1jiq+YhMjwGDRNdNKC1mIWUZtKEZHJdCDZrua4dxHzzMRo8DA5h8JZZnMvQoJTqTQkgkbRRkavCmPwsBDpHya/GiSQ5CPGCMRkiEyA0aBgyGFgfu8YS8QQjQSF0Zi3n1L6ZPQZJjIYm2Hpi0Rw1Bga0+0YHGylpBMR2B61GAPpR6mnpx351WZ8lXAmOvLqaGhggGLLZiI7o5b8xsU0atuM1q5WTCieSkmTnKyfraXKiV/Q4KAf0TUpuLjpsLg7fw4cWEpFM78ke68bA60NSDm4Gn8w/I29OGWdEOQ6C4dWlqrRPd+y+mESrM2DYsyBS+iu/jeZvcCl3GD9m3qmkih/d361LI28KIcMx8n7ukqV5FZQ5JEbxYJjTcbH4h6RahZm+c+yveXNaT+NZucOWZ6/qEK19TzmmdThNXSoE40/tH7hjuscEBe0XGTqKbzctaiqzPKS+VZ50dzD6uZ5Z1nm2t50fd19p/3hdse7P/VsElGKxkQ23vtTwSl+BxEYVKNz3Y9peqX3UeujIMdz70M7pll7r4+U1feLR4CJcAC8QwTgNSg6OKeDF6npESx9zv1R8LXlIm17M4BzwdeYd8CBWySij8FD98vBeRqmgRe3CuARQZv2Ogru8T8GXsT6OQJrWRL4BL6N4IB/ARHNIKIc7foFGqArCLR82QAUMcamgIfvzwUwiTE2WbvGr/Jvll80UBNRFngP4lTtYfwAHFz1IpFBLSykF1R5wYHtcvAw1Q3gQO8CV0wHAv2YQCD8Ha6dowvAnxEYUdmIQAhNBQ9FeQF8rG33gyuxHubWq0kjcXKltj5RSz+XgkDluFu7Z52K0IuTQ3m6jM9/j2n3CvBnZAF4xOAnhWx3fXAke/6YS95sn2m3ewuSLhaLwgaksoz3XJHzv7W+lnglHnE+4A7Z2Wn5rvMWIT/6b+4/yzbxsvWR5tSRu6g0NdsbZTihzExcbiiKqzX657wnvp16Ht45drH8bPmT/uzIl/3l5RZ55eGL1KqEiXJukFEZTYpQema/rz4Xfi1Z93ukmwz3U0OFpE7ouoEpIS4xLCFbdc7+DE8pN4n3HX9BrfbUinl1l6qWEFUYSPNiV24QSzzSI46xPZTaejHiQ+2sdeIe+qB/NS1kryK9chliwkKoY/IBdNVFk3+wGn4pA2Nxo/S1fy6MbJ8g+rMxGjmEkqFMsg7VQxJNRMlNmNLfLChj2cSsAmtk4WR295FRtGLUpkBUhyEoAsggM6YKYEwmSRXJZPRRf5CRxjy9lOHuRZgSCb/RwDwd8TgenEAsuJo8w8O0eLSWREwj2eiEoysC+eHVIFsOVLWNglojcbZtLw0KKzBm+w49PR3CjEoz7cyZB2umGbbRMrjaejCjzEiNU+NYmHEGmmI2UMegn5Jq8tQrWncL2/ILECIvxb653yK8d5ha2iuRcuRCumP4XXXPnBmoHr5ZGF3WKXjU15gyEqE6Ww+zrMpLhIVlbdItOW+Ld+feI/X1XCMlzB4xbJ36gSGvqdjg9MZJ1S07MM9ZILPC8323tL2LGye/a3xz1iXGa/yvyL/pSvKblgwbXj5rvzGl7nH3hP5QtCgZlh9aNrqSu1zCQucFxs79V7hmVdbZXpFu9K6YsZdKF+ZXzfzToYM/82g+gEAUSdcPfe0bRCDkrf95wcG1YZwOACfTiwJcF+PGHTe+Q2MQHMSAAFsYwNeBT8BrT+5HYBLeKDhTVz+4PvvBQRfg64oZfJ35I4CPwPVzEnh6zAPe25wDbmyHgRvuKjgoD4LnxneD9zPHA8jTWqWWgLMeusHXrs/Avfel4LnuYi1MvhS80Ez//TZp74e0679FROchkIr7Vf6N8osGavBwk1kP24Dnkx9mjA2C56Q3AtgOrpASeIuEFVyhnNrxQ+DhKBlcyQzgoMrAvVrdkh/Wjn0fgcrqcxAAVwFcaYzgIS69n3k6uCcdjMACMgbujeutIqfOtxZxsnUvacczcGXTF5woBBYXQmBhseFkwhML/jnj0X/LVR/+Zu9Um+1EQfKldDBswHgk7QNXwvwvbBtSVyv39vzZ59kpWzc0/lG5OfQh7z0hzDLlE4ew5tgF7tKJl6te6aBpSdRMqTc2XK6b9JavbZZLuXfsUTF6d4fhI+8Nxo+DW4wLP4mTzNJdYl9wlzg3doZYmlxrGJp7UHpk7B7x0uItmBDyqmz9IYIZxRtFh2NAQGI865yzRXh65FZ67MRTSomnRZhWe4kiBfuE0WQDK5s2SkMlIUK4+SM1/8gZzBxC1JnupH+Enc5u7XgFwYcjyBsUhoHkfnxoPh0r/G+xuIbTEB8eQ005TlrQdBTRlcEIDo3CQEY9zeusIkdLIiJCElAcFS6Ey6UQfWlw2VzUMxKM5K5hWO3R1GKxQ2bDTJKJCQYFYASCDJEJZJZkGnSYyecZFiJHmdBrSCISW8jmslF06BA1JobDPdKD4JZ47AqbBU9sOXX3t9HsZrf4Vcg51J96CO19nZRSlYTDEybBn00wjfQirDkcV7i3srfst1PDvBpIQx6ENTlwnvMobZh4LmVERLFh0wbUD4wKqTXzsK5zK76evhjh3qXYtXAn4rt66Xh7OcuoOF+4uuVbQZknKn/3Pcqycr1iSfKbQlyvSMUdx5TJTZPkoAMzlT+ZHlVr52eod6svyFczm/zJRQ1+48DTvtiRBGVfXwMsrS2G3JqrTJaiFPxFvcc3fUG1fHP2/caXBv9kfGJI8FScP8o+KPjGmlfxtJzsylLq/LG2H5o3eDK6ZSxuW2ts3X+VK6+izfas/3dv/dQzSUTh4DPgx0eu9Fx1jKYD44so9RnzFgTSSgDXOR2gx+e5dV0mcP1n4GAVAm4sjzfcGbge6kN1NoDXqrjB14Ux7Zop4AVkelpqCFp1N7gzYUCgaK0CvEA0H7zmJhhcj+8BXx+uBwfr68Dz5BGMsYsAuBljE8E9ccYYe3gct7/+fdbrTgxjLIsx9rD2uUefTa21cc0C99RXgfMz/Cr/ZvmPAmoiUrR8SSURlRLR3UT0//s7MMaOQHtgGWOTGWPnjRsP1wjOezsbXCFc4PldP4AfGGMW8LxwC7jn7ESg5SFE++wVcCBuALeCC8GLwXSw/C0CozQBHqbSWcR0j3pMO68+rF6vHo1GIFSnDwcYBa8y10PvQGBKlr5Q6TO1gQD46gvQHO3Vg8Asa93baPr5XxSoC8N7RckbXSnzN1q/zljou3PkedayO8Ty56q/et6w3iE8EddnHt4X7Ltzc77ckHmfpdneLE6zCb7kxCX+XXE7DeaCz83PRd8sfnJ4lfLXiqd8BZHP+75utSlXbl3AqtPOpXBjE5ITC1jFhE2sPN+ivFhzvfxizaNKXehOmrs5TeqNukRIsrnUgSSr2jt3t/hs9630bOMj7IC7Q5pRe7GqBnsEJTGcNc2sFw6V5WOR6SVM2ZUnDIXaIMc7WFGOGTPLKqh1sJUU6XSKjk6i6tx+ml1dAaXOTW5rOA3E9dMW/0JYpB1k9M4nFmLEdscUsgj7yeibQiN2L1X5kuFTnIAiwxTdRVEjwxCH7bAZHegwOQQ/DQuiwkiQFBADoCokMQEWwSOYVDNBMDDfUBirMifBLFUDHoZcXxMi5GT4jB5YesMoMboLo1GxEP1+MjVnIiWpFeagZDLI7RTUacX5/u20R7iKmjK2o21gENHlC2l+ehF6fOdRdcaX1D0kCym1s3GTfyMeS/gdxWYxMrg/Z1V9nZRevYyu7/mMNk9fKkS6ltL3S/ez5C6neKyziuWcWMHOqKqR8meW022W5+VVDjO+WLRVyGqtNJQOuwzhzmEp7NA6urZlEy2btU+4LPkZCulcLUbMHzF+lb/ROKVup2FQnSzsd37tK+hM9RuLb8ScsnrLnyPuFd2Lw9wrol9Wy7tutP5ZHWIb1o25t2d+YJp57BWKUed6j/uCrdub3/Pn9IpY0Lamfs3qw9t/5pF8AqdMiBr3vDME6jHGc/PrhnnbuGOOjXuvR7cGwYFJB3p9xK1u2PYjkHNWwGtURHAd9oN3hrwAHnEr17Yr4Ma6FxzoVXDvOFy7t3zwqJxNu5d+BELoY+D90j3g7Ie69IKvC/vBuR9OldOJKIyILODOQyG4g7KWiKIAQPs8+dQDtYhjMGPsGwB3ItDq9qv8G+U/CqjBQXWqxt51OgLtCf+y/EiVokUDf/3vyR89kIs+nP00IuoDB0sTOPNQMHh4SAYH0lYAf9GOiQK3cM/W3uu5q1GcTOqfCL4IHEDAErcg0PbRAL4w6L3QQICZ7AD4onOt9jqeM/xUQhQDuLc/vke6fdy9GMHBWqcTJQDvEFHmT/w2AIBrH71159Gs1KrbPK+Ix/alG24s+YfrO+l601dJFcLnzjDXg29HGxF0v7EsKd4TgRJ5SdJ55uKIPmlo2uvy8WlB3j8OPIbEPQ2GL33Xmz+IbDBM/DxEyBz8rVobbVRmBYfLffHhSv/0N9V3k9ew4gOT6YPBW6VNxi7p/C3ThBMJi1hukFVpSnJR7+xS6YWWG5SXWu9jOz394uzqC1WvY0w0xieic9ZB4dPas9lN7DGK3h3NusInIiEmS+iYXkyVx7PIbv4SWfVnIy7Ywrqyd2NL+1KEGLdQZN8qSgqLR0t2K5vTUEFhVSLBZiI5tZJ6WsIorL2HFIMEKbERSreEpEYX2YPiaDB8AFPcdeRhmeQ3+NEvOJhHdAmiykg0yKQyEEEmhamCXfYwq2phqmiAfyiUvA6R+qMY9Y+0UvaAm0osM0iSDpI85seikQqhFwXwmvbCOzSGZT3VtMV6IXWnHEBbfzeFV00lOVtAVHACmbxFNNjdRrkVZhzLzaZ0Rxxk9oVa09tCcaUr6bqI9/G05UH45w4IUX07UdFdj/Tqs+jmwQ1sU/5yih49jb5bflhN66gSD3fXIa9pljrpqEJXTPpYWhf3LFs+lq58fu5xJallg9rnS2atzgPC5BMXiuklEB+Mf1z6bM5K8QnXn3EHFPWty1p8lr4nvClDMWrRyLBhwHnQtLh9FQYL13h+2/F39bdZr5n3zZ9Pi6S33GmtS8RbQvrNj9844j4R9Iowu/QfplBhpbvcTaYdLR+++lPPosZCdj04o9+ponMFACdPshuvAx3j/p2PgB41IhCyXjnunLpRq8+Ivw2BWhIF3Fse1fazgZORnK8dawY3DCRwkNfTW93gzkAnuF67wY37UO04Dziw6rOvp4AD+/g2NJ0Epg18LTlVDoGHsssAbGKMHWaMVYGH5rdp0cbvcXIdjC4OAFu0ffaB59Z/lX+z/KcB9X+L1jN4PXilIhHR1cSnxQAAiGiLxmf7Y1WK1xJRLREdAmcF2qflqB8AsISIjoIDpT6FJwMcKMu1Vxk8n1wNbnnWgLdqEbjS6OQk67TjvQjkkjvAw9cA74UeX2GtU4kuRsCqfxocvO3glnM6AmF2fYylDzw/BZxceQptXxdO9iKAQHEZwBeR2HHH9YEvXOOL1awAan7Mqj5Vvqle+tqKg9t8B9RrrMNxW+UH1Ajljtctlind1ymHc9f6fMpW89LI2ZIaN8G7L/EzJXjeDtNDQQ+YvitaqD5b+bTn7LBnfK+P2NRbP54gNqXcbvQYjprmx51mOBB33CjM+8b4sPSAIXxfj+HP0u/ETUMinVe4XK2JS1LmRKSw8sR6qWtmi/B63dXy3zvvEb7zjIgFVWuV0eBhConPYr2ztuLVjnXsieGHaKDMxIaDzhYmRqagPe9rvNF/Od3oewaZ+5JoJMiAgVgFX0XPoBs71yPiSAjcdhE98e340ncaRRm2Inh0GYsMicLhhCCcO/gtzB0TERscjxMxflo2fBDKWC6CLQ4qd8SRUW2GQU6AW/LTiM8Mo+xiKhGRQQYYgTGFFFVBkOKCTbVAFmXB5BMpxD7KOiIcELwyeTtT0RgahZ40Dw0MtsHhTENh5CR0ZQ/T2NAQTHX5MKd5YQ2PIouvC0E9AlszWEhvBl2P+tkNJIwIiHMm4QrXFjwdcTv5ZgwLUf01QkdnNaKPzMJp2Xvwue8uqlnWjMTuCqGio5KlVJ4r3D72trpx2lkUM7SUtp5VoWa0FYslfe1CbkuGElGcyn6X8Lx478S7pdjeFVR5TjdT3H9VHO4MeX/bLv+ctsmyun+F70/eR/3hC8b8q8JelWd1zCHT4hHD5/mfmadVfyH5aYH6fesWT06PiJSqa8x0KFl8TrnTs2juYfbitHWWC7x/k29xJvgWZgxY772uV/Z6/iJPO/5N1d0ffrjrZx7FJdrrqcY5aTqh6934ITvj6zcWIJBWGg/kyQhUf+vbXOOO12tJ3gQ34PUZ83kItEcOgxvMeurrZnAjXGc7iwFfLzoRoCotBffAN2n7dYLXs9wH4AhjLI4xFgLgFgCljDG9yt2rha3f0+7jVBKnVsbYEsZYJmPsEX0jY2yj5hhNZoxNZ4wdPPVYxlgHY2yWtk8eY2w9fpV/u/zHAjUAMMYawBUi6md2HV+l2AAOyHPA+w2zx+23D3zKyzTwULVefT0JPA/kAs/3GMFBNgtcKaaBg7EfnIxgP3j/Yju4QukFKw+AV37rypoNXtihh7C3IcAjrANqAXgeSdL+0nHyXFuALyJRCHjh4xebPm1ffSLPqaP5xtON6qIvHqfSCBICo/7+qbTevPjQ4oi/F64LDTUs/cgkXrF3sfvolHuN7cYSQ55F9kxNOkfdGnbYYpr1d2H/xGzvgz2PyKl7aqVv/debN8bVSkHfOdTTai/3l6ZN8yYaWvzJCYuU4pTNbGBGL3uk5z71wuKv1OWhz8mVFTZ5duPVclOYH3NjZorFiUVS83Q3/nH8QuXtvrvFzV63sKDyPGUgeFiIi5tGfdM/Y8+N3ir8pe0JHOzxCXblKkp1SKwupUR4N3gN7mx8izU3yxhxLKHUyEyhd/JRYbjKgVbhuGBSV1JSWCK1ZLVTfn0tTHUejJhFYSCql/aPTaUhcyUzyRPJZWdUYs6GT6ohs5xJo2Y/WhCNAVMvGfyAz6xi1GsRQsY8kEUGkmRBz1H7mUzBioskZhNU6oVFNrIIw4gQIocSM0jMPGyjhLAekq2RMMJIlp5wZEU1CWGUBKIOBA0KdIa7ELuFtehI2kfOoT4EVRcgK7MBEd7pGLBtprqBdgqvWIpVad/jgPc3dKjgKLMOm5i1fVTIKreQdbpbbR+5lHadXqEm9fQI1R1HWXz5BeLdvlfZhmmrhZiBZbT17Fo5o3UnlQ2PSZmtwcxYtEB50PEE2zB9tVjWe5MhdtaI4XDCW1JmtyIcGGyluA63GHzkOmF17V7pxonvGJ+Zep3xrcH7pD9IY+yvV3b67N2PeTMHQlHlsVoqW7YYzuyb6xs9dK08u+qE+ZnguyTbYsF9bfKD0kNDjxn/3s7c0vxh6c4bnC/83HMITioEBHRlfCeEPk8aOHn9+HDce73HWRddb2zgOqIXexG4sS6A65JOUmQ+5Rx6YaduYCcjUBQqgq8zReAOgl7gpXvOC3GyzhN4bniNdu0UItILSK8ALxw7Ve7H/5yUd5IQ0R0ae9mv8v+Q/EcD9f8HGV+lOAvAbsZYvzZ39ZNx+yUA+E7rnf4dgElEdCO48t6v7RMNruCzGWMCeJ65B8DLCHjTx8F7rD9CgLXMCF4l/jdwgwAIWOsAB/NcBDxvEVyh54EbA7pX3AqumF7w/z/dW1dxcrhLXxwc2rV1AoYfI3fXmc/0IrguBPLTHQgAtwf/fAzoSbKnO/j5BzekuJszHjcfj7X6g9V9/hWJl1iORzCqTN/gsc85iv8yPmMuPDCFnjr+nO/q0Cd8f4JduHN9lGkw9o+mVmuduDAsi7pigpX+qW/IW7Ony++UX+J/ufZxeSj6KyViawgLVe8QBqz10sz4xdKR5G1UOdmufHFshfLO0F3ipx5ZWFJ+jtIbPCqkx84SuqdsVJ/BbeLvjr/BdrBucXLzharF2iu0J3joSHaQmnSsg06Yyymt6zzE20XmTNuP9b6LcJX8Ck08lA7Y/ehMaMBm7xnINmymyJ7TKCU4DkPp1Uhy9iC8zkMeM4Mc3UqNnfEQvN0kQ4Y/yIWuoTCyuQbJLyhkCBoWhl0O2F1+ItFMTPKCGIgRSFZlFiS70CNGkMi6IPkFSvR0wKFEwic0CXaPAdn+RrL50+AVjpE4pmDBUDkVGs/ASPh+ah5qp9D6HOpKD4MlNggOdxeZ+9w4ra2SXou7BP48L0UMdpK/p1PIrLSgfUoUsvw5OBHzKfWN2SijJQ1nNx0RivMnI2lkHr5dUIjoAQFN7UdY5LGLhN+rLyjvT1sjxPQvE7euaVTSWzZTrcsgxbb7BEPRecqD6uPy8XnZyjOuR+miCJfwwZJdhsl1ewwtvlhDR2uhYUbjWoO1OE74s+0e1rkwST7T8Lr3io40ZfT0EXHTjC3m6RUfiKK0wreta4cvqKPdUOBca3IWrvLe2f039e7UFyzNi7OUJUEv+7f1/rbw8LrK0p96/ujkUZbjo0huBDgF9FD1eI/7Au1V15XxESpV0xEJHDQnjfts6rhrtWnn9ICHv/UhH1EI0AJbEYia6R0bseBe/HTwdJoJAaDuGPdel2QAhdr4yHXgAzLKtfO9dsrvIYK3Tp1Ulc0Ye5cxduu4TXfgZ8D8V/nfl/9ooCaiNPAHvBscWMZ/n5PI8vUqxZ+RlwC8rPVO3wDAzBh7TSs226btE6pd52Miqgf3uj3ghAYx4DnsmeDWeza4xewAV/xw8DxVp3aupeD5Jxlc8U3gXvg8cGvdD67ko9prJ4BvwHPcumerV4AO4uTRez7wIhI9zG5GwLMe/1tICEzQcmifT9G+Y5N2DnHcOa4gom34GXnjycrGI5NWfer3fGI6LWKmGBY/27Ml7Achfu560+a0ZcpjHff5MvZWiTvl681fJlRRX1Gw/8o9i31HJ16qGpW94sKEc4y7IitM9rkfGx8P/p1Uvy9e+mroVsP7kU7D6o1Rhv6YOwxMKpUmJSwVytO+YIU56fL2I3PZO667pA+9TFhatlrpCB6liXFzBOfET5QXbNcJ55d+h9LgUpxxYAHnUZNQAAAgAElEQVQGHcNkjkllw9NKqLBqFs23vYm5u7Jo2OGn0RgLFWdEstOqi6hmcBRu6wLEhCXBOaEbE+sbMdrholFTKIZDBNoRNBNLvV+TozcfCY4YDMY305T+eoqoF5hgtQtSdD2Jg0B4l8yY0USioxdWjwfGMZAkmRlEL5EKUghMYX44FC86xHAYWQeNyB5K8fRShTELEh1Hv3eUcoZ62XfW+YIvvIG1jXQIttZM1MXEYyDDAIdHosieCJxh2C1Uy6vQmrAXrcPDFFK3CKcn7KY21xpWNnEvjYxZWJozm64c3cSeTLgJOUlE1uFNrGKgjaXWL6dbXO/ilZxLxeVyjLon72vRMRrFutuPUXDJhcI99Kzy7tTzhOi+04Xvzm2TU5s3MKc3QjS1tRpsh6+iuwdeVozzmf9KekG+yyfIr17cpGTUvaqobI5c2Pqlf3H3dN/wwfN99w08LS+ZXYTbMu81/NB3m+leY7/02DW9/uDOP/myekSxRU237HV+qJ4+mOENrrhaUoqTDS8pt3hOyz/o2bXsjOd+7vlDoL4CCBizQCBcrc+RJvx4R4PeYqUbvz7tTx8Fq+9zaqsjA5825QIPe78ErjcHwI1sL7ie6YZ4Hzj4J4ODs4pASHw/eEV2LjhQhzHGntHC2CKAY4yx14joCwBPgRvkLzHGrtFmF4yCOyjbwYlWnoFWTEZEZxDRASIqIaJPiMhORL8FX692EtFOIrqGiP6b8IiIriOiv/7or/2r/F+V/1ig1sjpXwMHVr0qeSoRCcSnyMz6J4cWA1hERKHERzieP+6zf2W+6iRwZU0EB0sFHIDvAjcYjOBgXAje7rUFHLyHwcNgPdofwBmPIrTPrQjQD36DwKxoEYEcWSQ46YAZJ3MPGxEY3KEvKGbtPvTZt6S9AicvPgRuxZ8a4iPwYfL6XG6dwtQAYCER3flPfp//Fv/Y1y/PS7qkc1vwCdPApPdkcWazfDv+Zi4rTBGfqHnBd1fQn/y32+zSLW/ZTBbD74TjMSZ5gnHQl5i4yF/4f9h77/A4ymt//HPemW3a1ar36l7kKtwbroCpNr0lBAhJICShE1qooYROIGCq6RBMN9gUYxsX3KtsS66yrb6qq+07M+f3xzuTXSsG8vvem1zuc32eR492p+1oNec97XM+p+hTto/ZRn+MPagWrTxom69cY7vfSepV75Qpu/tepnipioqLJhp7B7ytLew7QduybqAyP36d7Y2oECduOVWvTw9hZOFkdW/fj/jlvHMwdMMu4oxPjZM/76sczMkxBhWMEl3DPuJnuq6gP3ffj8gWB5pzptCA7EEIDPmGl+6biFLPhxi5Yxy53RFqLN6Bj6In02RaIMr2j0ROaipi5Wu4+mBvOuw4TIIGUNyjYn3aYB4fXUVKaLDId2VxS3qERoerYWtzCY8rgwx3C/LinUINCqg2J7ESBZjJEKC4rhFpDmpSM6ClxNAd7YQr6MVWZ18K5YXRGWwB+fqL9qxUNPVShDvqQIovDxVZu1EY7EcRrEBzVzPKDqZgVekwcpTbKSvoA7W1YeSBTnzVf7wYnO5CSvci2tW2B56qE8W5xR+LF4xrade0Fi7z1ao1TRs5fdscXON9Btfm3yZOTVF4V94bgqK9jVBjtXBuOAu32h4yXh5+tpLTOkv56sxmreTgS0ar3puCDdvVvO2X2C46+KkYM76K56Y/pV/SUqx/dn6HpnQ9pBVEBmnLWzcafZp18m69XDlux0HHrQUP2NdNGC/m6M/G72z0Rg+dHMSCUV86R297XrjU0yLL2jYbnfXrnae1n8CH1/wiNqpq/7tN00a0fN8zR0RZZt8vkHAwLQcV5u9kNDcnvY8knaOY+pMcdR9CYnCHhf1IjrYBqY+XQuqzH1LnApDrUQkStKIWytxq26yDbNHym/exFVIvreNuBxAnIgtV/SoSafrLTO7uUQB+b7akAUklP3OEpfUdZZvXm8nMlZCdKNcx81OQgcI0Zp4GWf8+jYislPulkJieY/Iflv9thtpCaO9AYqiFBX5YBYnG3AnZLrXpaBdg5nrIlo115jm1SBiwu/DD81VXQHq2ArIOlAmZLk+HjLRjkG0cxZA17JPNHw+kMTfMfRaZSATSu07DkSm2dCTaHGrNfe+a+60xfNaUL7e53QnprVvRsZ50vTTzfTK7GOPISWE9nwXdvD/rGlZLmTXn+pWjfD9HyPXvLgx9nb3ksX4T3nO8kH8JHq27NtZ3RRWt1K9wLC/egjV7MmLXfzhQ3zb0Rpsf3zhm5k5SDuemGE2DX41XD8mMPdRwY3zO+kXa1d77jBcDXv2KxZXG9n6z9RJbfdxVNERvGTJfe714Dtd+l6u8aFyvzA/b6eRNs7WDGVEeUzBF3V62iD8qn2w41gaViWnP88hF2aK2eAZGZvXD7vKv8aL3Qrq0+n18QX6RFzofxSkadhdtFW+654qbm1+g2E6FW9L7IiOrHHX9uqjX7nocCPoRcVbAlZZJ2wuz6FzfEuTuUDjojFF3Zpuo9veiRk8dUvRBZDiFqPaUcUV0FxlGb86wudnndIiyeDNz1EGqsAFKlASDDAHorBHHXWhV0iiSZiAS6yajK580j0BzgUopcQeJ9hwuzm6i/FguDGpASlDHxM6tyjvu06lxQAOiIaa0uiGYmr0GXcHjcaBwGTWEopR9cALO9X6EN/lX2DypDhkBF1y+TpTttEMbaePMrkn01bh17A3lItZ0QDg2jjcu7v2euNZxrzG6LCICxjyE4n2hNNUpYv3pxu2uB/ilYecoWS0nqsvPatOLDj2rB42hOFy/Sum/53zbuJ17bRcNXWD7Te87lLymWYo+NaBuKHzFVlHns1VHU2y++u8c4+vm2ELrhuNRuiaePTkcPSvvIRxqvsh5vatNvf2XHXp6493xgU1BtV0ZZ190aH58WJvz4NyGS/8VsFLP1G1yapsgo8zknuj+kLppR6IOrJvPuRX5EiQ+xDLcGo7M2iW3Q1q8+imQ+mq1SGpI1Let9q488zPzIA2mE9JBr4TMhiXraAOA880AYw4SZbvfm0DZNZDOgNWdkVzyS5ZxkEHEKtOpuQRHQcabFMvfADiViAYCsDHz9p7HHZN/v/yvMtTMrFjtWaaX+AgzG+Y+ZuaLmHkgM89l5qnmKMqjjal8i5n7QQK1MiEVBMz8MTP3NhGONzLzVAAgojkmBeE0yAc3AqkUNZA84AFIYz8esm1sAqRCfgI5nN2KdB2Qke9l5n30h1TgpTgSmb0LCaBKGqQiX2IeG0SizxlI1JQtIItFdnIYEqVupdmTF6ueZYCe1IgWStWZtM3KArggF6CZ+BfkphufXHx97InlB1Zk2e7Z83TsntQ79cuyUu0Xz7fbBrdfamzpNyGWqq80ji85T12cscWZNfY123MFv6CPt5xgPLLnES0/76349p1psZO3nqJVlfaLD3FD68rL1SMj5+t/zfmV6FrlUF+gG22vRJx02sZZ+v4sxoS8Scr6oqVYO6DMqFuXK65xPEDxtR5uz71U9HbFjar8fWJDvwJ2bgwJLWMJn/TtEOpM6UAsO5tbKjqAbYwa704q951CBSlE9cUb8FHkFMzFmxi4tRzkisCXW4sVkbHItX+HTP84lHtywUVbKNbkEEpHECHVYL8TfJAKhd/eAqfei1SFRLMjncvijaQjXTiEAkOJE4FJJ5BmxMDxFARtLgp5QXbdxnF/JmWmd1EKeVghoowIiUHaPg4aAxG2rafaYBM56gZyoDgFngw3PNFWqF3dqGyopbfyZ0P0Y+T4Wyja1kCFu1OpdUgmRkcLyZfyPh0OgQbUj8bPut+jZ/pcKE5WHWh2vcGd8Xzq3exFwTY3ho2soceit8ExNqh4W+cZvnixyGruVrR1s4073A/gpWHniPTmE5RVczuMnPondQNjjB11X2L04dNE/hZFva7kKdtzwy60LW+7Uj2lqMv28ow1thE7P7QFlYm06vB7xknt42LNay6K/bppPn4+8B3bB6NOtf0s/DjmNRiRbWdE+L3RS51jNj9JabbTwxuD3Q8VPzj5aKx6iQeZuQ3Smf4+0SDLVcmUv8k835ZYw22s9Lb1Y3EUWNkua3sy9qMJUgetzJUGGUS0I4EtsXqtF0BG6jWQaWmLs6GemQtMFLc1VvcUyPnVMwFsY+Zms7NlJoDxJlh2MxIOxPeV/AjAV0lkJoOZ+fLv+b5ehATAXop/wTk/Jv8e+V9lqP8b5S7Tk6yCVKCPfuT4CyABYMdBRs7JCj0C0nCmAGhm5i5Ihas2t1m9mBbRQBiSIYghU+VLkCBFsdjE+kCmrAEJQIlCZgCARJtIF+QC8XPzB5ALw0TIKL0U0hGw+LuTEdw9Ud4WEtxabLrN+0xOlytIDO0g/P9QWn1l8L6l+tWh7YXr+c22zNi9r+Ziz6C77Yed1TQsRdWKiibHv8ldhPxxy5Ub1EdsbSuc9kVdv1c/LaqmXp+5URb8De/NDBsT03txTY5OjtFvKA+k3mSjVRH1b7ablBcjKThj3TR9b7ZNn5Q7TnyXv0Y5NETwiq1j+CnjNmVVvQtpuFw41T3UlutBfESV+Kp6Cq5V/kKF33pxKH8chuUMFd0DF9Jr7efjOu0p6rcyFU1eO2xZhWjsE0LB7hbayl1kOGdQeVqZCPeqFlTLok7vpLjai9idgu1ZpcaZ/mVG5j6H0ByGMLIaqak9h9tcnaQaXhGxg32OLKQZ7QROYwepiAoBhQ02BFg34sRxF9ntcaPDaxMOwy5ccZuRntItcsLpShz7DS0a54H+w+ID91TR2jcEJaqyp60EIzJ2QgkORZv7W7E/4CO1dgqNKt8uUvyj6EDeUjSFgZLGSlyE9+gB9+/QPSqMYt9OqvFtIfuO2fhZ/rv0J9strFaGRX7DAmz3t4iRTWNpRu1mCo9JNb7rvJy2ndzF5Qdf59qoV+nVIhDZMN241fsAvTD0PMXTcpKyYY7fSG96VLNhgr6ubqExpWkm84Y+dHfaXbRy7ARxR/BeupP99ODF9Tx458OaWzkh/mXT51pFm4Ozd/xczdvO9gdTbxKBqfnxae6nNU/jLPV3Hp/t5l/5de6+7/0/zL9px489a0R0ChLEPZbEkKhDW7wCbUjUii1pSHodQsIoWx0XNkhSDyChLxagswuJNPVwJLi/45C61wmZVXMikXmzZkN3Q+JZboZcizpxZPZLfiDzPshM34NIpL3TAHQwc8iMenv+7UeTNQAmWihxInITUX9zXzcSHOdg5rWQUfqFOBIRf0z+g/J/0lAz8w2mJzmQmX9v1riPKibzziRIIpEhAIZBKttKyHr1zZDGkAGUEFEIwPnmMZ9ARsIEGUVbbSH5SFAYDoesX/VBwgOPQhpkDVKpvUjU3GOQaX0L+HU/EqmudiSiZQtUZl3zaP/r5L87eVqQxS3MSCwY2UjM2wYADxF1ENFtRPTHo1z7H1L74Cm+XxXZnpr6vl2cuu2E+Pphl3I8+qFtdsHp6r4shQ/1e0cLjfBrt3Q/yKUr9qqfit/abso1bJe/6rIHcm9RfbbNyvS8qerqzDo1c8x76p32u22pq3zKk/ZbxAthD+aumaLvzvPok7OPE6tyNyvBEU14e8+ZPL/7VvGKodKY/acb3fY9VJBfCR7+MZ7yX41HfA9jcbcKp3oxCp0hVOXswaKCKTipZoX4Ug3ARWdRP086NZesxgeR0+lS7VUMWp9JfkcHGtLC+No7EVd0L0DhNrcIOAKizesXW1Eh8sQ24Q4P5nxXFovsGgQ7XIq9Oyyiim6EbaB2JV1ERJDsRhrbhEJxIYRgHQaBNNaI4ynC4YiRKlRWYKOUOIlirVGPcyE0qlYaI+1CtPbiaLbdoEw73DGNvAFdjG3fIl7xnqHUDw9TRsQrCjptmNGxip7OOh+xCo3yu5qpo20/XDX9KbuiCxkdY/DtiI1ki5Ugv1VH/i4HUkdGcLjzLFo0u9Ho3dJEG5tWG6X7zlCu6n4BKyvHUnrLNOX9M33GgP0LaUcorgzzZemh9RONW9IfpBeHnKe4mk9Sqk4LsKvtUd3DE/QV9Z9oM30T9M71k4wHbX80mieX6mfpT2mPterxp38Rirt9D8TLAyW8OeBXOxo32I5vOk1tWDPVeCR6XXz06J14ctAl9msC9yvPNWo1T8xVnvmhZwyANW/6cRzphPqRSGknP+8FPd4bOLJNS0GinctCiBNkLzJwJP+3E9KBbzav2YrEsA4rMk922rsgnWhrbO6fITNwCyGpPjNwZAdHsrwNadQtEpPFAFQi2gVpwH+M9xzM7IOMkt82iUq+Q6JN9XkAi4loadIpf4dEl3fgmPyPyP8pQ20alR3mOLYtRDT2KMcEemw6AzLqvR3SWFngKovoPwCZFrbaLXZDKm9vyEHwFpF9NiRPrwGpmBZgKxdSSS0Ft2rJNkjFt1JrFg2hCqmcVqSbC9nyBSQMqQVysSZjWeda8n1DOZKpRSnpx5LkYQYw73E6gGJKjAc9qnz9612fBnOuWVWT79GzjM361JKL6BPvZnv26FeVz8qm6s8evCI+e+OX2sPu2/l6V5q4/dUMpWbQLWpI/0qdUTjXviRzi5I77jP1Vjyg5q06KB513k7Ph1Nx9ncTjJqCbGNCZgWtyqpWlMod9LeGXxlPNzzAz3gjynnLhuNghs6VecfTwd4L+TnP5eKEHcvp68xDdNL649DlPERqdhl46BbatKsCY93v8vHLCtDq7kI0M5MaemuUUdNBq11t5BCnYIC3EEb5t7S1bjA6vNXIDk8yyt3ZTEUb+UB9EdV6WmCjwUqawyOavDaqDNUYnmZFD6sxitg04Y+5KKYGDZW9sAtViQoBlQ0YBBATjJiTHI4YeTWbAUTgigtRHGlQ1tsHcSA7ZESiUaCttyjJbVTL/XkianxHh4NNUOoHsb1UMwZraYaIruQD3bWgfWNQ1q8J5Z0DUJu9BK1RJ/VrGYRzQx/QI3mXYFRWnN0dC1Dlb8bAhkm4xP82Fgw8UcztzsQ3w76ltFgfbmraCLF9Lt/keJifHnARzW0txitnHOLBBzeIDZ31YnxrHz2yYTTflPkX8XzF+araPFvZPzsA7n7MyNDH6N80fqZNbx+mNa05Xftz7DYtZZLQTnT+VbuyPt/YeWoYW/LeUoYeqLK10Qj1u0N/x+n+CXrdup/rpx1aQjcUPGrbP2lwZJZ46k/bL9nes6f/H0JEI4goDOnc9saRRs4LGdWqPZ7l9h7vBRKdE0AC2GnJQST0E0jUmJH0vhgyS7YOciLfd0iguBdA4lq2Qup7DDKCfxaSo2ENMzshJ1i9aFIUJ/+NFlHJE8zsNDN3gEyZ/4yZBwHI/aGSn7nPKvN9w8yjTaKSYcz8ibn9r5DBiEXXfB6kUX8Bx+R/TP7PGGoiGg9JGl/JchzbTCSYx35ILoCk3auFjJ5fgVTwv5n734BMDX2HhGGzPM9HYNa/AYxi5p8jQSU4HVJZWyDpRa2WDotiEJD1aId5TlfS9qvMa+iQoLrfmds183qHkUCKWwuPhTYFEmM7LU5xmPdtDZe3tlmThJIl2ci/AYlMnYZ/QZrw9X0jPXkt+YXjtcVZX6Lv+IXq7Sn3KWs3DKG79/9Nn5nxgvFMKMu48f1y3jz0KqLYFzSl5FxlceYqkTt6uXpL/EGl93c19FDKnTQv5MV5q8cZNUUlxtj0cl6XWSe8o1cqD3fcgOv3zDc+za2lyz8ooJrS0TwmcxDW5a4TG3r3QnQDaGLq6zx1URr2F45EZfYoaum9GPOMX+IO3zza0GajYMaZVJFaQm2ly+n98Fz8PvYS+q1Ngc8dRSjNQzUFuTyucSt8HTqCrmI43BnUmKNieHsNq03goB2630XGHncfnhDZRik+mwKbUCi1HV1BrxG2hSGQJohAmlAgDJ10BSAo0OMOcjpjiifuEAb7jJgWM/IjftrgGKh0FGuKR3MjI2I3Buu79R000vDlNyAUY05t60PHpW6j/bHxtLfXAcRjqSjtKOFTY4voEfel1DEiTgUdzahv20WoHotR/beJ74Ln0dLpLSj2CzrYspGMqpPosuzXcI37VkzNjpAefgndRj/Kb42KyKYJ+HX+i+KqnNv4mgDx69O3U/+mFrGybSOmtA3j2MahuDH7EfH84PNVo+VkpWVmiMLxpygvPoS/af7GmNRZoreuO1+/qfNRY9jYffzzvLsotXG6MrJfp/rSjC3qcdtfFuQ6nRfVvakd15nGebvPVY3NhcozuPKvh+48qeZHHq2NSc9wT9Yx4Ei6XevZTh64kcwvkDxAw590TBmks51MO+pN2m99RgCSgexRSIZByyG/GtLgWcA1JxKMaBMBjCGiKGT9fAERVRDRfCJ6jojWAvgLER2fRHW8mYj+kaIGAGae8M9fzdHFMvzfIyPN31Mhg42+zPxjnOrH5N8oP1lDfbTol4g+NF/vJaKupId2KRE9lHRuGRHtJ6J0IlpGRKMgU12tZn/hVEgv9nPz/BjJEW0AIIhomXmdxyBR25MhafoehkxlMxKAjbuZOQpZGyJIQNmrSKSlh0Mq5mpTEVVIBX8CkhYwA8CVkI6DZZBVSGPrN7fZIBeWGBJDA3TzfSmk02DRFtogKU+t2pqVAk+uxVmoWFuP7RZvcbIn7kh6bfWeWovaFUiwpZ1BRPPxA3L9O++FOjO9d+8p+zDirqzBtdpTIvZt1LYocL3YXbAOu2rStItXjtI2D5preLRVPKp4Di3JWkKZozeK2yL3U8WabXR3yj30XDgdF6waZewq7qtXpuYYWzI7KWvU58o9kTvotO1foitvOU7/IFXs7nMR9XKEeVtWK9Hw3fTZ3pn8lH4PttWlIJzxCyqwddC2zEO0s1ceebb56WDWNszYMJCCtgNoy3CioZzgqfZjVXoL5URPomKng3w527EkdjzN1ReK/ttTRdDerjR6wrQ2pVI5I7xMyd1nV8NKUPG7wmotitV0Oiyc0WKk21J0eJqMQMjDITUiiN2KQQbiisoKG6wTEUGwMFQ4bHFyx51CRwv5tRBzINvQUm2G8Njg1AyREjaUQd171U/dk5TWfrqSHvUo2UGI0Z1b6M2M2aT10Si7u0ME/PXkqi2AfaCB4zqKcCjjK3Rq6RjU3otOaVvCn/aehjNjDmpM+ZBDejn6tqdSVrWLika00oLAr6hqVoj6HHgfO4LdNKZ9AKdWpdOsim/FL2z3G1cpIVo0fLlS3uWl5U1fG1Pbxxjapn50be6TyvODLlCjvpNF8Pgg+ZR5KAmW4tu2LRjSkYLYlotxdv1ndMagxfT4gEuVTzqvtN2stil3XuzDsC336uniRH11RzWHmquUqS0zl5128tbXfuiZSnourWdd4PsJO5K7JWJJ26+CNNY5SdsIRxrznox+QCK9ndz61QsSn2KtrRYgzQOJJWkx70+FdKQfhzTqbZAgtDbIDN4WyHnQl5jHPw+Jc7nFvIYTcg35R1YgORtIRDcT0XaSw4seNLctI6IniGgDgD8Q0WlEtNY0+l8TUR7JIRxvQHJBLIPMAJC5Tr5p1rM/M69bZUbcx+TfLD9JQ/190a+J5h4B4JcAVnBijvTJAOaQHHYOSD7cO1iOq7TkS8ga8m5I9p0dSec3QEa0PeU8SIX+hJkVSKaxDiSGaRAkOcBWJL7LHZBkKTpkrTcFCV7giyANsA5ZrwpBKnI5pOKWQraM7YBMP1tAFSs6sKgJ6yEXg8OQ3rtF2uBHAlUKSIXvRCJisKKJOiTS3AYSKXIVR4LOkulIrXQ4J/1YSFk7ZIngTJITzr6XZvSM+y7ZUd/PM+++zjuM4pW7xTJxpbi1KCqGf+ZEZcNco6p8KOfRbqNf0SxekfcFOyt3487uu1G5bgNu89zPz4cz+OJvR+q7SocYQ9xO3pOpI+u4D8RddLcYtmELTUh/zchb6uKWot+RC1uh5xSxd/hn9HjgGtxR9zye9Rhiys6J6FKrkZ4zmJxDluL9htNxt/4YO7Y6qL5wJoalV6C77Bv6e/hsuin6AuVtsqEpLROZ6eXg8j1o3+8RW9ObkGpM5TJXpqHnb+bdLX2MiLtWz4hU6DlOj8FZe/SGtjzdl9JuuLiXkaF6SLh9IhhyqmGhKYCAIQQ0UiGs1DcUqIZgpxqFW3MoGlrULi2oGt0FIi29G4XhFMMw9upt0Xad2gs15AqjzHDpaqzKaAg26Fw/kDPKAxjZlUt+5Ws6GOqmrOZKcar9czxh/wUdHhWjwvYm7GvbQvGa6TS7cAkeMX5L9eMjorx+GW3uqEL/huNxif9NrBo6BhN9ffD6KXXUq6Ud3zV/i1FN02hC7XbKHBPCTdG7cEqOn3Zlv0e5WgWvqP+Mp7VNATYX0+/ynqZ5A89XAy2nCBoXEAdSX6NenSm03l9Hua1+Sq8+Vwzbc0j9bdFz6leVM8Q1wXvopc52/OnXMSOr8QGjd4dD1BvFDcsOvnjb9z1H/3hAEwxklkHUIY3Loh7PMUzdsAx0ctvTfZBOq/Wsaz1+A7ILgyFT5t3mvt5IROnWuQchx2oCiTYtK8onJMCgzZDGdqR5T6mQYLNUSJ2tR6Jr4++QRnoVZEYvDtld8gGOTM9b38lsSH0cayLB/5K0287Mo5j5URyFMpnlDIXk9fUcJIYhXQTgJAANZtfNEBwba/kfkZ+koUZS9AsAzNzKzA3fdzAzhyHRmM8Q0ckAUpn5zR7HBCBR27+CVITKH6qrElEfyPqvVWcCZHT8EY5sj7oPwG+QoP4sgiQHWQ9p3BqQoAz8O6THLSABajD3fYWEAT8XMs02AFKJU5BYaN40zy0095ebn6lD1r08kPUx696Oh6xbW8xn1v+7CIlI2g+5uFip8eTIIZmFyUrBAwkDnYwUh3mvK83v+nvlnukvvj1j07KFb7huwkX56cp1LyuCvX/A/kyN+9mjRlb+ccamwoWGPqyFH+i8FeM3fMfXex7C86EM/tnyYbyj15CC48EAACAASURBVHHcz6lzc5abPSPfxZ+dt4nsNXV0nfsRbDuQinS6DBFehQH5x1N730/wVMpvMWzLdrTlrMWFn6RjX+FAGpM1FrsLl9Jrnot49t7l4r20IAY3TBWgGj7s1VBfZidXdQDrM+vRt3k8uRQf9qU24ivvNHFpx6eIH1K5IzUfXk+B0PKahd4EZY8joEAdquY7s1Ula7/S1eZWmxwhFaLE5ralqLozqLiiEaFGDOiC2RDC0ITCNuhkCNNQM7HbCBkB8rKmdlFQiwiju0DJSutUssPptiiq1aZYp8q+gbaS3EY1N1CgdDi2KM3RsJLaOkiMc27AFziBt1UGOSOeS5n+OErru6m5bz5O6Eqnes+XCOj5GNxVJMY2bseBit40qa2EF4/aSenxvtTmq0Ko6kRckf4SXZt+PV2lRbGp9EtKM4ZjV+NS5Ow/g67ufhZNY0vwWvfvKHtoQMQiz8EjJvHq+o94Sus0OLZlKVflzxPzBpwvOn2nUmplgLbnLaB+LSHaGdYFWvaJ/ofmCM/2FOWOtHtoz4QhdHL8r/xyfcT44FwN1VnvRyZvfOPm699d+IPPER1JE5qMqRiCI9sHLf2x4+ggLXuPZ9kq9ySvj5YeZkIa02SQZnKtuxcSeA/rukBiDVEhU/WdkJ0eN5jH2ZHIknVC6ng/83M7AZQz84Pm6ypIo70PUn8/IaIaSJ6JFyGN6SvMHAIAZm5Pur93k15blMk+SJzLmeaamDywp6dshxyL+RARTU6qlR+Tf6P8VA31P6JfIvobER3/YyewnIfaAZl2vup7jtFNoMV8SKV40mzTKoBUsGSpgDS4a2AynkE+wDMhU1gE6THfi4RXKyBRoX8160UaZPtEC2SK22+eE4VUwL6QBnM6pPEMA9gDmf5iyJr4Y0gsBNdAKnw6Er2cQSTm7dogFTyEI4FfdvN7saQnuUpvJCISq3XLQqdaBtyKLqx9YSSQsH4kyCHGE9H6H4qqAeA1+0P33OTI3vzgPAftGXinaBYbaFRaL4rnFvGe0o+5fbCBx1qv5ambvuXfeh/FC+FMXLJsCKp6T+AytZMj2fmgivfoKe/VpK2O4Dnb7Xgp6qUpu6ehwVVHEwpm0/rcZVhXOog6NjjoBtdjhC0uaiy+HHmKj6rSfRwe0IF92wsx1/U6jVvixMG8ARieNRrR3kvEu+FzcUf4BYhqOzVnj8CA9Aqy91ohNjUMwwDnKh62M4NCokk0uKK0wTsSc7qXGY7DquF3Cl1zOvUmT4bRP1RrwE9GxKYYmk3R2xzpelm8SVeCQo8rzLoAx4UCYRjQBUAQUFnAYwS4UWTqgVTWFcOhp2gOowDNxmGUGW1ZQYN1F6eF0/TBXK1/o44zDvaP614tB3khFZWd28SirImir8cgb8dq3uWvAQ5OxszMZfQcLkb1+CgVtTWhum09jL2zcGHaO7jF9XsxPC/MXt/raIqnYWRXkUircaHf8DrcE7uRMgaHkNH8HIVFJQlfHTq3zMXt4l6sHD4eze2nYtuJUeQefhyKbSY21i+k8S0ncOqOFHFF0ctiXv8LhK/1NFFY0S2+K18kBtYdEgfimaKlcb0Y0zybApsGiL84rufAlAIcT8/givocvdewrodHbluz54eeH5PXwMA/038KyKg3OWK2jHAMR3JdW1iSF81n3ZqMZ5WAmpOOLYPUqfcgDewWJMCePkh8h2WUNchsVhCJrNQBc/9GJEpWdgBzkWjt+hByrXgM0sFfDMnz/x0ksrsPZJAwDzIQGAvpnN/DzAPM72Jxj7+9Zz06eTb3XyFnFNjNv/kgZB09G98jzLwbkoxlO4D7iOhP33fsMfnvk5+koe4R/foAvPtjqGJTngGwnpn/CXxCRAPoyHnKDQBeN1PfK5B4OHt63G2QJAK3Q7ZbvQipIAzpWX8BiZK06mOnAPgryRGaFt/wbiTScvdCGtgW87ot5nEapDHvC7kAtEPWxR9Dwhv/GtIodiJB6uDFkXXmEebfkPy/VSDT+NGk9zDv6SkkIucIjgTmZCPB1KQmnWdFLpZxt0hZ2Py+fo8jwWv/LHd1xe99ma/bOvzm+u7oRzwjdyYOZDDa+36I/f2yMK/pCpy0fQld6n0KL4cy6dJvBqGq71QUKfVw5Panrn4f8t/z5qB+XToW8B/xJ7eHLv2qL/YUltHYjAp8660iddgBWlh7Al6M/pmfFikY0jCLAthoFORWCtegz/Bc+Dd0T8c8ep2ccNNZlIL9Ypengw6VeMi2K8w7s2ppzO5+FKV9qPPotDcvn4sO12OFOyxstumi1JXBwewqY0t4GCbwWlG+16YElU6l3akre1x9xaTINngaFQ6rUSNsI/jsWSiPN8IWJGgyoiZN2EiwAUOAzIgaHiOAJpGNkJfZzk52xxWjJF7P6+2DjNZiHW4tlbKiqhgS3KV86RmniHxNSQ+0UFuwDrGGgVxQ3o7izjLsLdghdKMQ/YLZNLZtE7aUDcWcbgc1O7/gEJfSoO4sUXIwABpqo3DnJF4wu0spa/Xxet8K0adhGv/C/zrtHjGQHK0T8M7cMA3a+wH2RhjH+fOodfNEXJvxhHi+93k0vakPXj0/ioG7niDdPhU7GhZTZdNJnL0LdEnxGzSv7/mobzsd/fv56evBy6iidiua0Zd2N3yF6e2zcGjdFPE4roZrsorzs+9769zr67/+oUfHjKStITTupGfZ+u3teUrS85rsQFrHnQSZhrYibovLvgBSD4GEPp0FaVRHINGWaYlFWmSDxKp4kdDdvpD6PwnS0LkgWy7tkO2WNkhU+FAAf4B05GdB1rCfNfdfAxlQWHMALjfvywKsgpkXAPgYwJ+I6C0iWgW5fpab9/wGSX7vCZB6e735nXwIibOZDMn2OI2IrDR9nEwaUSIqBBBi5jcgMTuVOCb/dvlJGmogEf0y852QiMmzfuwcJFqZjiYeAK8S0U4AL5nv7zL33Q0ZXW9AQsnmQaaXp0AqRH9II3wnJK+3AVk/+hOAs83raJDtEnFIhbJGVtYhgfZ+EHLRSEeC/5eQiFgZMsXuhVTmLUj8n2ZBGvmdSABdFBy5WFnj+wgyI2B9L+6kz4glfU9XI0Fm0gSZSUgWayFK7qHUkt73bPuyMfN3AOYR0dn4ARlUvau1O/zuNScWntO9ytsAZfD7vLZ0CN6sO4/m7lhEF3ifxfxQJl22ZABv73ci52APMvMq6VDZp1hdOgwbtg/GO5HbcUueQte9m0E7+s+hUls37UvTUFC52HgkdCNdcuAj8WZuO1/xaTYdyC8R47InYHPWd2JxznSRvaWBuzM30XlfeLkh3SYqciYY1PsbvBM+n24PvYjGege15JyICm9vdOZvwCL9RLo68h6lVdvR6s3mXE+pcBXuUprqs8Qhr48zYkOMdFWw393Ie7i3GK7XqFnNQo2KsC2oGsJnz6YSvRn2gCCNdNIFSCMFAgYZBCIIsjHBYwTRqGRTyGuQ3XCQWyOlJFKnbHQMsmnZus0TjYlopJOoI4NtuWyMCKQYcW01DoXbhae1Qky0r8Yr6hnYP0LjvO4g1XfuQnD/BFQWb8OC+NlYPzkmitsaeXvbGnLUTuNfqi+KhzIv4SviUTrs+ZwVMVro7Ye5ffsscWXqs3Rf3i+Nm9pZvDbjAJW3hXiVbzmmdY5VlKocnlO2kK9Kvwl3NCn08MUBDK16QQSVcVTb+C0GN8xGye4ALij9Oz3f5zzUtp+BkeV+fFK5lobtXYYuZTRtrPsAp/qn8q41p9E93Xd+cfgP01/8oWcm6fnrKRaHgIWZsCJHq13RYg9LXh8svaqA1LVkJjFLMpDAcAhI3bbGSVrX8kKCrxRzfwSynCUgo29r9rQBiYVRIOvLd0PiXaw20c2QQcOHkOuDD1KHlwIoZebfQRrzbsjgoAQJxsB/CDMvhlyH5kKuczWQAcE2ABdDOu1PQa5/JeZpB8yfFZBReYtZUgQkkG0bEb0J6UisMzORd0KW/o7Jv1l+kob6KNHvCCQQlv9PwswbmXkCMw+GNLwbmbnV3LeCmfubIAtiZgczF0D2Pm6DNGIXQKaWmiBbtTRIJrIOyLrPzZALxQuQdHtWZDoXkiLQB6lg1oP9OKRixCAXmWok5kk/C6lYBiQS1TKGr0GmyYYg0XrVAUk5CiQAbjrk4mSxDYkevw9DglWsdJ8DcmHohSP5i63xl0d8leb3YH2+mnSMAiCLiBqQxG70Q3L9ux/uWeY5cFvusPejn+adSJ8eOIku2P0JnZ72Er0azKRfft2Xtg04lTKMraI0f6LYUbCYDvZNo8/3zxJ/8T1FLxR04cq37MaOwb+DU1tL3twKwoBP8KjjBi7ecIDGeBcoI5fYaV+fXxrZolGpTu2Gd+hWY9nBieJRPMo7m1KUztyLjWylQ2zzNHBtcaYidkaM1oxqMXN9DjrVWhjebGEv3U+N+zIp4q2h4XtzEeaD1JASQ3V6H2NQ217eoUDEncPVImeOULP2oLk9W4+6fHpGKNtQKcpBNay2Ktm2Yr1FdQRJ1YUudALiwkYq65QAkxG59YBSL7JFKI1Vh67a1LimOMKshD0uLtWErsRq9KaIz4i1DKSi3BZFD5cr+4rbYEOBURJJ4ZGdVbQ5r4KmxUAUWkT10Tj6+vvT6cGF9FnB8TgvbIgOsQhR6kf9uj2w78tASUWreDP8c6qaEqO++z+gmlCXMaF7oHDvdhlDBu+jq4zbxdluP9enfMSpNEGsa/wUw5tn8KjDNdxvRD2dI+4Xj3V0i0fP8fGw6gXUToPQ3ryZyw+fzP33N/GZZZ9gXq/zeG/7Gcakwk7jnfHbeMSujznimEHf1r0lTvZXrqzacuI9P/a8mClv+1F2peNI42whv6dAoqoFjhzOkSwCCeAXkIi6LX3abb6PIMGpb3VZKJAkJAvM/SoS9L9BSJT2RvOcRyDLZ1FI3bwQUteXQZbUPJC4kzMho/rDkFH7BQAyiGiTedxaZq6AzF6tZ+ZWIsoD8JWJxt4KuV4+Z95vsXkPrZAZwK2QkXAlM/eGdC5KzWMHQWYYPEl91J+b91wBGWhMNMFlo62+7GPy75WfpKFGUvRLkjlnMBLR7/+LfEZEdeaPRWQ/Oam9a8v3RH+/hCTLtyJTP+RDbbERFRBRHWSEfSKkclwNWfc5DlKZLYR1mnnOGeb26yE9ZR3SIx8EuQBp5t+6HonWqH/cs7nN6n/WIY2mar5uM699EAl0qVWfa0za1huyJn7IfB/D0Q1yMtWo1R4WM6+TjkREYQH9rDGABTB7MYnoHiL6QV7w395z3fqFmSc+uGL3GOOy/QvEjLQ3xOvBTOVXX/VWtg48U6Rqa8WAwlliXc4SERnUTa82/0xcfmCBqM/ZjEmLbGgsvZZj0cVGZeHJ2JH3jbK6aKTStCnVeM52r/F+yKvkRc+gsL7S6JM7URh9v6Cn6BrjhP3fineyA8aZq4rJZ2+gftlj4ejzDclo+hWs73aRP2sulzpdVJO6h7/wzMJs3wosVxToKbOo1JWOVu9erBFjlXOjS0TmPpW7XHbd7cpmW0aj6m9PURtcAbKjF6fbUgzD7dPaYxlGDtrIHSKhQxO6YKGRQoKtGrUiVBYiVQ9So5Kl2h2GYo/5EdC6jXgwV/ekhY2isJvjXKO0xsOqN1hIQ2k7f2KbbBwaqCMzDNEdaKBgw0AUlbUiHqig1cP9SDPKSfG3I3hgAPXq04CV4dlYOi1Oxa0Nxpb21UpWw2Tjcu1F8XnpVP2yVof4ePwBzo0W0qbmr5Sihun6pd3zqamyVHzXdZaxY1oMvfY9rcTVSdTaspXte0/lqwLPEo3ziF/E/kx3xjroxRMOGBX7VnKdnsNG6wEjp/YUY+ThPXxq7y+NeeXncXXHXD4hp9N4ZfoefWTVm8y2WRu+PvzSDXfdddcP8ngfBTyW/MwqSDiH3ZDGBZBG0EKPtyNhdJPFap8Cjuy1Jkin3Cr/vIIEkNTCeRiQBvBOSP0VkLo8BzKLdQdkZs4DGQ3fBMnTXQkZ2V6RdB+lkBHtYEhdXwIZqTsgO0GOgwwyrPupR6Kl7CkAy02UdyWkox+CBKT9DTKY2A/pIFgp+eOJaBjkevIJgBshnf7nALxrGuN3IQFvvzXLhJNx9LGgx+TfKD9JQ50c/ZqsOWda0a+5fxkzn3qU8/5pu8nGk8fMxebPOeZxaUmk9CPM2k7P6/mZ+Qpm7gPZojCWmQeYrQlWS9QISDT2IMiUWC/IKLcKUpH/AunVd0MqjkWaYJEgpEAuJPcjEaE2Qo6sqzJvxVrAyiCj6c+QqAkLSGW0WsCEeZyFxrTqc7lIpNhrzdfDzHOSSR4sscBibT22Wf3ZQKLVJd88NxlVWw7pfdsB/I5+hGZ0/vQ7vplz6KvHxqT/nd4KZNp+82WZ2Dr4POGKLRcjCk9TlmcsFSnD9oonuq5Rp1d9qxyX/r7oqHYraTgPHbTemFYwR1/iXQd1cJ34tO4k5cnAE3RHlt24fHEBDmZnKeOyJhqr0tbz3uJ8pX2rw/i16yVRsMEhDvQ6n8scqrLes8/YV5CrGDuiOnm3KKd+m8K+lCAVpVVQWvlqrPdV0oViIQZsVqnFm4rC1L7kKdoqDjSVcKFjFw/caxNBpU3pdDAaPLlarr+V99tYYbVMTVdTiVKa4Q+6Dc0WNDwhlQ3EFY1Y0YRKgg3SBYggoBqC3EZQidsdlKmRLnSf7o93G1p3HtLTu5WUSIatMbNb2JBt5MScxpDQDlrpHqkOUOKU4l+P/cHDlNI6lI5XltPf7HMhyqPIa1lDO/3VyPZV4jz9XeWV9NON82NRJWh8jriooNJuFcGaAcqI3ruMW4w/KL2LglpG06tKRBmB9M4AN2ybpf7e/RTNL5mrX9rkEU+eG1Qr9nyMw5pb6+234fDm08VduF2tH9NH/Dl0Ay50d+DzEZuMfg2H9d0RjdM6uti59xRjUsNGntVnufF82XlGVedcfU56u/HyrIPbp6154Orr313Yk1jnCOlhpJOf657bAOlEWutACIl1LgMJut3k462ODSt1biDxbBciMVnqQiSG62jmcUHINqhayNQ1II3dm5D68gQSxm2X+VNporTfw5Eg1v0AgiwHDVmcCQPNzwkzs8WEaMkSAANJMixOB/CsyQeRjQQe5SAzr4EMFBoBnAMZeCiQEfLgHt9hN47MqgESYf4YyXnV6cz8vSxxx+TfIz9JQ/0TFVdS9P1hj32NkK1XayFR4pmQnvBYZj4LiRSWE4l68kSWNIExSG/8Rkhl3ohEj6WVuv4GUoEstKlV02pGYiBHcoShQvZFImmbtSithjSiPaULRy58VurQAtnpkMqenHa0nIWeQz4Amer3QpYEZkOCW67AD8jT99+3cB5nPXzlFyXYXPEzxRb5isYXnSO+9H6LgpEb6N7wXWLQpu10recpdUF3hjp95yj1UIZNGZ0xFN+69+m9Rn6lPxT5I2bUrFAPZVXRBR8JbdfAyziTDttqvXFRNHS59kbXxeqd/pfoYa/LOK52hOo3NumFWSOUtL5L+e3IBeKPodfxqZFChvs0eNCk7Erx8YGcAuHYH8Tm9FaqqCvhqLGXml0atWc6mRpjtCU1QKnaEMOJADfb/EqNo78yMbqNuUPVg64cpNvTbYq7TQmGUjisRgwbexkcYY1YxMlGCgyY7VmkMgloCgk7GxmaMKC3cFe8W3B3nlLgaBLb0M9oLDI0l+GllKiuqp0O4cg3jGHdHrS6dgpN5KFXNA3DunbiUGEJndxhpwbPejZEP1EeSiFnvZPTB8aUg4GJxsIZmlrcWm9sbF+llLWO1S8Mvq3sGTSAB7f1wsunh9TeDdu1jZ3bxJTACMW5x62N6F+NS8Xttj+F/PTRmBqtpNPg1a2rxKzAUNvhTZPp5pT7efXQsfqKrnPj5b0D2u6sL43ibhdv8R9Ab7+KeM0pOMm3lCf1Xac/X3KuvrXzzN0vqXVXDareFfy+Z8IkMzoRMpL9sfXKQGJSlWVok0swPSlwLbGIUJJBZ1bUGk+6ltfcboPUsQBklq3cjEyTZROkDlvsZg7ILNZmSCNqTaYTkMxkL0DqpcWtvx7ArUisJ9aQHgDoZabBb4TU50cgnZCtkJm95DS+9d3+DTJD+CRki2kQ0uHvaZTnQ5KsnGeBycy2sF9CZtJWkRz+cUz+g3LMUP/rEk6Kvucm72DmuyDZfDRmngNZd3qYmdebhxwGcCdLjt4MJFLRgFTWJUikzvpBLkpNSJCwLEEiGrZDgkMYsm3jL+a1JkFG6NYcXWsAQCvkQmNF2GEkRvwBicXpaO1UbUigt1UcyW1sbUt2EKx2LUBG8JaRt9KFzx7lM46QhTdVfbh56G/uVcKf61OKLqBPU1cavUd9w7fpD3Lumlp+3nEXbndk0m8WFyo7+xyvFildtrY0l8iq+Nx4yH5LPG19E1+b8ozYXe+xU8qFiMSWaBW500VH0TLlpZTLjfyth9ib9p16xiJF21t+ghjkKRHr3Lv0mrwSVdsRjxd41qinLlX0xowsZUjGWCNasF58yqfhl6GPsSXiJH/GTCpxpqMu5SBWOSfRyYFV2B23I+IZoRQ5cyiWVmvU6ANorLZTTW8SFFbjhmJzGw53h4iE7GrQFiWVvYZNCI6TBo1UobBOOoGIhRDMQtMcUOyG4Y0rYPaJgB5VU3WvKNUO6xtsA7m9yFC8oYDwReqNsK+vUZDrE/tiFWLbIIPT4lkUD/qoq34gFZe08JbYeKwcxyKvO8a7OzeSdmg8n2lfQI+nnI+zOMjx+ELW1REip1s3mqvH2GbmLdWvtf1e/bXWjUPepYZHnaTsbP4GWfXHa5cG5ovgqFz16dBvuLQsqOnht8hjm2H7tnGBOq1rstB3FhoX5byjvVoyRy9sG2rsmRJjCsxHljFMrGpdJUYFcql9x2ni7I6PaFL/9Xufrfz5lbirq/tHHom3AdyDo7ONHe1cFdKhPFq/tI4EWYklyd0JFr6jFYmI1G1eLzndbWX30iBTzzmQnAWV5nEjIfXSOm4NpPF3mb/fgoz05yMB+tQhM10uInKb1zAgsStdkGly635iZup8KYASZp4MWSN/jpl/bd7740ji52bmPZDDgqohS3V9YLahcRInODO/D7mOfG6ByYioDzNvZ+aHIB2IY4b6PyzHDPV/TTQkvsOenmnPKCE5tUcAviSiavO8eyE93e2QLVi9IZXBqu2OgDSkeZCtF9Y1JkGmr3Mha0xPm9tjkOhOggSl1CHBK5wBaeyXIcFYZo3xazXvwVrIsnFkpNwzOrHScE1IAG+S22QMJHq638WRbWTfK799cc6Hs4ouvuUT95rQoNGfaX+kRzT76jbtY9tN2i9zMviOt1KMzUN/JZyxVUpJ3nhbXeFSx/KccUrjNq/xDu6K3epNw3kry2x1GQ51XNYkfalnS1zv22Xbua+PeAYPx9/RU9U0Y7aIxVdq3ow+tuz+S413Ihco1wbeEfOdKew1pgrWtnOLxyB3WS0aarMwxrFCjF8vuM3jFGWpA8lVuA1VXYNxBn9LJXsV0eFO4TxXqXBkHRC+jkyjSK01iptIiSphEbaREXeSYYQh/KqmCHjJTgrHoZNGihDMwqxRk85x6HGHYXPoSNNspKFNgUhDqm7Xi+N1tMXeX5RSTDjCu7kp4iNbVy8xgrbQx7bJHC6NU2bHLuwN7IGjdQjNoG/Ey45TMcIZRlrbZ8KnqcawSIk6oO2grg1yq8I/RF8wU7OV+OrjG9tWqxUdx+kndn6F8PAstSowK758ui76737V1oZCrVe3A7XbZtmvcTyKL3tPiQ1r7cVvzDXUih1PqoZjJu1pXhbv2zQ1NrRhvza8fw1f475GXN3oVF85h22l+x5VU20n2r5u+tg2Ldhbbd16ds0F3e9e3XDW2O+NpIF/UGI2QGaneoqBf3YuLV3MxNHXNgf+ebSlFTlb6W8FUp8sfdYhHU3LoXUiMfzGMt5ByPKWCwl0udWN8RdIvSXIFHoOZG90X0icCiCd896QaegKSGPqhHRsp5qfscKMoq1uE0AadqvF7A+QLVXbIbNyPVPaYOatkBF9NaSzsOoo3xEgHYDBSWCya0y60G3md7Toe847Jv8mOWao/2tSCwnwAP619jFLDAAnM/NAyAj3NUggyVzI1rDkofVRJMBahyHBaMPNffshASXt5ud3IwH4us4850xI1GeG+d6qt+VBGmQLwapBLmQ5OHKEX3JkkrzAWYsWIMFjAST6SK39inmMYv5dP7gwJ0vfh09cPHDkp9fdrd7bEV8diX2GP0avLPTE7pgvotuG3qxpoQ+1iYXn8HLvKkUZ0GL/tOlk+3Xtb4hn86P6te8o0aqBl3AG19pbvIooHfJF/HHtep5+cJXjkxw//+pTh1ZbMMAxMn2Esc6znXfl9FJjVfHoyJSltmnfCv1Q4XFKRdoQ3pe6SyxyzeZBDbvFJxm60autv4jp1UZrCpOa207+eicF3I0YvlflMPlE2GkznOmtCLY7RLOrm/M7PawZHSKo6MJny2ZnOMwdqqEQeclBKnQlynHYScCAQUSAQnEjDkNzsCoNtdKeqpMCt+HRVBTGmkQ41S36RRQD8WoEDFUUaOk8NLKdt3oH0ZSQBoquRYA91DeWTYP91egqzRITO1Np7QAfe2iA0u2v1Zv3TVBmeZdo96iXqLOVoEGhTwXbRivu7oBeV328/XzP2/pjqRfy7W1hx4KJDXpBwKav9n1tm9p9nOLYlxI/rtcO7dfqDeqjvm7Ho2f5xeA9n+vNRk7M0+XXQrtPxK+C85TUUYbtDPzZ8XxDt+PuS9k5bPv9zhTX2a6vGj9ad2rsuN+dccb6HwQkmehuN2Sk2BPoaKWMKem99dtyiHUc2VLYs8ZtbUt+Xh9Muk4LEnS8PVHmnUhkuOKQDm0pEpmjKyFpRDuRaH/SALwOmSULQ2bFrMleAcjatTU5r8vcd6Z5vBfAXDOKlPPcbAAAIABJREFUboeMjAHpnO8DAGZuZuYzmHmomfX7jplrTZrPfwgz/8LscJlhYn/mJ21fYL5uNxHdI5j5XWb+HTMPMfFCF7DJGHlM/nNyzFD/1yS5//poC8G/Igakop8G6eFmQi4w7UjQiloLxbuQi4cVvWaZx2VB1qbehkSHpkH2OwIJIocC832e+XsQZARgAdBUyGjDhSMBKz0XSUuscyxJhVxYe9aqhblvIIAUIuokomu/55pHyBmnb1ztq3L/YZ72iO/Jglj8go9EvKH86lgg9kVkRsHZkc9TNsb6VS7RH4zdjiE7tjmGpS52pm9xKO35l2nRyKLYyLzZYn/2aucX6TMovjkavcXxHLXUuRydeRfFEV1lsDfXXth/Wfzt8EXKlYEPxF/TU7Q+rcPs4fgGzZlaaMvvtVZf0zlWvc54z2j1OdTW3Blc5PAq++x1WOcajfK2g7QqlcllDCEymtBsD4mDKaXs6gjQfpemKChnFUH4lYjwqdko1pqNJlVlUKpiVxRmJcoxOFhhnUzCE6FxjHTNBbtDE7ruptY0wMYp7NaEiIfcwp6mGSVhFzWldwmbyOfsmJ1S/AbZ85j6BNJoe3k3pVA52UIB7qgfQKWFjfy+dgLtGq5TYeN63tW9mwYGB9GMwFJq75dPZZ0lxpsnaPbi1vrYpo416qjuETSsdXfcNUw4Ho1cwRnl4Vhm42uq6pjpONi6Lp5SPyX+i+B8G4/xOq+N3ix+oXRqq/tujRQEHPr6jg3KlFC5rWbT6Y57jVud0fE59jmxB+2vtLSqt18SVwbvePhDxfuz64sfnBz7of+7CRxLLqeEeh6S9FpDAoVsjYEFpHOYkXSc5WTGkMgYNUM6ulY7o/VcEqRexZBwOC2xMlAwf0cg9aUs6dxN5uu4+WMg0Qq53rxGFhIsan8w0do1SPD7fwepu3mQma6FZrRcCIkk/28T+ufRvsfkJybHDPW/KNxjtqu5Lbn/+gZmnmpuv4uZH0k67oj3kPXuWvP1KMiF4FlIpp83INum3JDKfxmkEQdkOnsopJetQy5ESyEj1esgo+3BkAbbYmf7ColIG0gsaqnmthWQi1QQckFJMz/b6s22opVd+GejnVzr24REOjC5zcaKoq3PTwNwDhGNJqJakya2DN8jh/8wfaeSWvWbrM3O+nR9tmhxtFBl+lDe6G7Seg37PPpn9c6wbW1r7Hn7ffy4mmGbWdXf1eTRbGOyJsaXuLZHciu2i8WtJ7puCb2GO3NTIhctzVQbvap9TPbU2AbPFrE1a6AtuiMePcH5uWPEWoVrS2dzmTND2eQ8oO3PKlS1PXFNuHers9aS3u4ipbd3CKt5VbRam0jnxJeiqdtB/vRKFDiz0GJrxi7bQDE6ugs7VTsZjjKRbvMYnUoAPjVXLdObKKAL6KqXbGQjKDGOwQ4BJp1AAoBmxGDEnbDb46KJM+D3MtvYKeJaUEQCWexJi5Bfyxd7SwCXkU7hSCv5W3shL6cdK/VRtGMwU6a/nfd07xCKr4Jn8ZfivZQZfFY4RHF9BZNtqJIVgt60f7hteP4O7U5c7pjsCsYdXR8L2Mer8PuiDTXH239j+xt9WTgpcp7Pqf71zLiz/4ElsYOxWGxEME/du22m6wbbQ7RpQGWk3T8xcmBsnLMaXrK5HSc7lzT8PeXk0BjHvk3HK3+y3SHqR/c1roncqj0Z8D0xZe3qe3773PQfa8FKx5HRshP/THCSHNEls5Ml89lrSBj45M8kJNLdBUikpVuQ0I16JDJMliNg8XcDCcCXRVxk4UKs7NE6SFyJ1eFhQBrzgZCsfYBM2282r/2AmVbOM/+2LyAdbhekvnSbP9Mgs2v34pj8n5Jjhvp/Rv6BIIeMkv+/9r48TI6qav89VdV7T/csySSTTPY9ISEkgZBAJIRFdtkFUUTcEFHADRV+fuFT3D/EHQURRQQBARFQkCXBEEIWyL5O9pnJTGaf3ruW+/vj3EvVNDPJxIUMWu/z9NPVtXfVvffcs73nw0IIG5zScSy4s28Dd9qfgAU0wKlZzeBcSh08EHwELHQdwXy/BM7bVAEwZ8DVlAGeBCifmyHPF0FPrUUDm8sBV5uYgrdry94B9Fi4NKredhWDm7qlBPlssPVgGICzhRCHJLM540tNTVe84nx857CJa4bqnVFRXhPO174SfKF8oda0OWHf53wv/9mhieyXHwqYGyd/QEuKneFMoixYPekl6/+0W3JD1+/VpsZfjsxarou68R/Nhax1wc540Bg1+ZX8w/krjWu6nzZ+UBXNz99eG05juzWuYrYWHLZGe0Jc6lyQWmo8mAxbVflj9aK1we6K6FplzS7R0lROJxuradI2QmcsqQ2PjIZRuZu22FNprr2JQm26SMVHU7lRpiHSKg5gmBhhH9QCGU0UgwkEtYAm9CKKCJImBNejFjYsYcExQxQOFqkJlVoqARG0NK2r2IZiqtqpinXSajERzbUOEtlOHMjtJ6t9HM3U1tCTxgKMiuRFsmO53mqaziSrRp+c2u5Yo2PasNRQ59l5jlGV1ayNHctDFe3HFi8v/CGwc/Q48+T2BB54rxkc3tqQX9uxKjA/Oz1Q1ZgvVE9K6TdYnw9fLbrM3ZUriwkcF1jW9KfIgvTxwtgVy8+tfcP8Wvhj2teaipFvf1BEj91wVxDRc+iNpqft+V0nmfmttblrE/e1vj573uem3nrwvkO9YwAgolvhBll6ofgEFPNgwLOtEe4EUqVXAdy2w57j3roM3MmkEtqqvauc5KFgv7GOnqVdO8HZDOp6LXJdFK6vWN1jN1gYq5TFUeCAswC4fvwesJ94FNhfPR1AixBiBFxBbMrzb4cMnBNCjAawh4j+D8yweBsRfZCIVsox5RdEpMvnmSaiOyQJygpJigIiGkNErxGXwXyLWYyIaojoFXmejUS0AD4GBHxBfRQghNA9EeTHCiGeketbhRDzhBDTwYFi3eBglCR45v063EFmP1jgqhSvg0Q0EcyKNE5eygTwIZnz/Ry4PN1ksLB+EezXngUesBrhRoZbcAsS9KUB5dAzgM7LHw70jGo3PdsUxaPiN59ORG8LfCnFlK1bcp/59Sdvnj74tF+vKV8exvjO+FOt58UuPvC3yNbKvfrpL2n23nGfyhVyf87PHfI+rEuujOweMjTStD3p3KN9L/vNeDnNqxsX7TT24cTBZ+U2lK0LvVE+PVDcbOWuDD8RqNlkGHtGXZZPoD2yNdxqxkfs1xrrK+lj+p+c5E7DODD0VGd4MGlsCzTaW+MTNL0hK7bHu3HcrgDlqFkEwxVUVrlftHWW43htCwY3EWVDIZQHB0OPtVCLPUirFQcpnCGYwTgFtYAGvQATgbcoRDVhw3JMYZtRiiMtmqlSpJNCixba0W12CTs9RB+DnfSGPlmE4haVdW+lg/k2qjEH47jiWm1P+UgsTDlaW2SnEzAm62U522ltmGyMGtJg/9J5X4Bqi9aw+j+HOp14YXq+JpSrH+IMH9WKxc7HQscks/my9icCWmhBINu1N9e+82T9M+KuyPaJk4rx7smFP50hQlO2/iJihebZ3R07srT/ZOvq3P0B/fho9APFxaHvdbVpd5/VYU7e+WKug0Zlcx27M0ObTqmr2Z7/2IFL5i451Lsloh8Q0V1gbv/SoExFyVkPV2iqtmbB1YiBnkJUBXoB3K7VpFJp695ob5VrrdxXFlxuey8/wSD0DLAcBLZqaXAnwsovngBr5nfK3wWwmVsDM6V9FFwOd4kQQgPHp4wnoplCiJyM3t4CZh47D6y5v0eeKwZmJzsWnJnxfki2MPkfrvLst0Lu9wpccpWnwBOE9eDJifo/HwDwnDzPseBUUB8DAL6gHmBQ9KmCC5O8DI4M3QyXTrQAFpIPgQcSb8T2b8D5lhVgk7kGYBQR3Q8eOIYS0S5wvuY8sLaufNfj4abA3ABXUO/s41ZLA0q+IL/VQKn8gw5cH7tX6G8BD8q/BXAtEW1EPzDtu+f97Jhjn7/hO+ZXWmvX1gVviN4beS6bKDum8dhIa7jTmFM5v/hSZGtm/Iwl5i/z14XeU78itryijT7yZ8punfhBkRANsX3RAo2evDT7cOHK4OWdzwd/PCiUO29lItAZ6tZnVi3INyY2RZ4Nn2cO2ntQW5/o0t67WnO6wgVjQvJY267aFliinWYvyq7Wn4uFhaEdQ461B63BAhmJtJ5vM2AH2zGuAaKgZVAWrNQC0XYtk404I+kgwmnSipouglqYSC9qJoKkw+H0LMcWlrBImGGtDN3URJWOGXO0cO4gdVsplNllGGnvxfrAOG1mvkhacTvZeqVTY8WpPJ219aGkJXODxfJjoCeKYWdX9wZdtEyxzxLPBF5InGh+uCMf2jpsfyGiTQ/Vd603c/WzxYfE/aHVQ2fkL2nVg7893TKGtzXmNnStNd6Tnxax9gzKTx6xy/wcXR/9VntH6OEFrYXh7a3Zjd1b6OT8uOj2dWfEbtHv0HdPn1R8KnNpenJ1OrOvfEV+UC5hbUjvXTYmFbr2+k89sKcfr/UmMBFHEm83cytfs+K29273FooBegptL8rRsywl0LP9RtAz5iLs2a9dXrMIzs/uhEt0oq6lioQIsParuMGXgS1akNsvAU8Q4uA+fQyA2dKythgs5G/p5f4hr6vSNW0Af5TLp4EtVKvkeU6Dy0VeBPC0XF4Dlz9hKoD5gutLxz3/dRWAjxDRYgDThRCHS53z8Q7BF9QDD97iIXPBg4/ya10Knt3HwGQH9WAfdBPYNH0ieGB5ESzULbDZ/ENwo9PHgAVnCDwgeU2Fqub0V8GCHHCDZICeg2RphSJF+FCarqai14GeqTAB8IAWk/9vqkwFOSzOeu/mZfbfM5f/0vjesk8OrjK/9FgImyZeEi5z6uKUGBwLj1pG94U+nqU13elvh35Mfysm4hXm/EDGej07t/qcwraydbFViVkBc1Mx8+ngQ4a1LxRuqr0kR+Z6ozOqBUaMW5Vflpkf+YT1lPV4JEZBOl43i+utbDgYHDJsi7mrY2TgMlpqOS2G3l452xkUjOn79XZRFx4LvT1P+8JFrbYtoJuii4qGhmisU+RyQaqhNoplQbZmI6hHHOgmTASIhEOOBmjCIktYwrHClESn1qRVadW27RhmC1JWVqt04tpIs56KiagzIa+hPdYmDG24Hi06or11hDGoqkv82T5JaxxrO0MOrtTr883OZGu4MSm1y9LGBENduUnF5+aLcG3zWnNHaqc2pzAuVNWay8cn2ME7rQ9qQ6pz+YrmP4a08MJga9fWTGH/Cc4nzZ/GumYM1f+aPT9rTigWK5ofDoXD58aXNz0RODE1p2jsjaXnD3k9e0/iQuuS1pjx+DmOqNn74x/d/Lsf3zrrh1cdjm2sSkZ3A+wG6S3/WVGBqklkb/nRb51SfpcGdupwqT7VZNFLsWuj5yTSywdQKa9ZAEd2x8BtXBW5UZTCSqjNg+szvwBuUGcE3FcVR/iTcM3i90ktdjSAc4hoFxEtQ8+60CrgFJCxJZLT+wvgSftdYEtZA5gaNC6vs0YGoc0Cl8q8W97/n6Wr4WwAISnkG8C53Z8A8BoRrYCPAQFfUB8FeKMsiegcFVAlZ7JPgQelADhAa5qkAATYj+Z9Z+PA9KPzwbmRWbBGPR/sY1NRqTnwbDkDV5N4Eey7bgJrtSrYS1UA6ovBqbdlgNNRev27eHsajfKjh8Em8ufBGvyzAEBE1xHR1TgE9t5xTtux/7vhU5e9QD/aOvWzbfns47n5Qy+xX42vDmFUd3JN87GxLxZ/L74xJJK+8XEq7BhzZrTasONbIm3WuCmvZP5QvDJ0XucrkXsGBbIfeNlwmpOV0enlswtvBndgV7I2ZNVZuVODS8NTN2hO/bCFdk2wLLg1cKDYloyFrAZhVYfqAjO3kt0ZrzKGR0bb2egBY5M+3Zmc362tjRiOTiMh7GaRNiwKRVJaMRvQhJ5FRQqwyEZQC5OmFzVTGMTBZMQatWOSLgIoE910gKq0GsvWNKtFQIs7ZXZIlBe7gaRuDM1HadNIaGFRTgdzeynXNo5m6m/imcB87ZRiDkZuNVFgIg3OB5zmhsnG2Kp9xR85F4fnBHKFaOeLhhaarQey6VzDrrmRS4xHxbPlCwrXtRYjvzvd1Ia3NWY3dW3U31OYXNayY4q9oHJ5+ieRS8StzbmyOy8V0anbH7HS2piUkerI5vbOF1fn7w8Zx4UTV+K2PU83Hrh20YrNjx/q3cl3bANY6lmlBGZpRPi5Jb+VhlsKFf+g2ldp4KMyXau26PWFK1O4ap8qcMwbGOkt1KFSGtWEMwgWqlRyjNLUIc+fBfPwW+Ag0mZwLMqdRPQ6mE1wP5hytBPMTDhDsp5p4AyTdnneMeCsk1fAFrAvgYXxx8BshXkAeZnSdapcByHEdeDx4KdCiDvk9QtyomABuF6e+4twKVF9HGX8VwtqIhJE9DvPb4OIWojo6cMcdw0R/eSfuLRORE8T0WlgMn1vQNUPpO96AjjQ7CUiGgw2//0SboR2JVijXg6eSX8OPFB0gOlMXwb7tK+R510J7tTeAcgCC+rd4ElBE3ig9DKQHUo4ezWRPovNe9AbN/MwMKnDEAB1RPR9IcTdQojf9uN8uP7Rzb/pCHZ9YlbF3E3LwnXdU2b8LfUdcWthyMZ9oVMizyf0ncFw5+CLC/nc892zBr9X7ElsKHstPlezNhdStwR+g12dkbJ0xVlWsbCsUF42JlY+4k37UbrCnNG6JfZkuZY/bW1ATwW6jUnJWcVUYldoqbGoOLTtQGB53LFn7AkaeTSLwZGReqRyj9jqTNHm2ptRpwV1MzQausjq3XoB3cE4IWs7qUARVSk4DlkU1MIE3STb0aCTI2wNxBq1iYDQRVykRbueQI1laXBadNIq9TI7QJlMuQgnTbHbGWHvqxVUlmm1G3P1WnlhiDXLWq23VAw2T06RsW5M3opghLYvtRnmwcnO2c6fQxuqJucu7rDDz88qOMlC1Fzbviw+MTuxcHxmja1PCcfuL15iaSMKuerGxyKByGnh+o51mUDzrPz7C78Pi5mJxFeKnxbn692p3VUbs0l7JL3e+lL89Py08i3rzgx8Vf/6L+tPnXo1FnftOWwj4IlqDqyFKl+xapdKY1aCECW/kyXtyFtAQ61Xfmivv7r0PLvhxkxk0dPao6piAW4k+Ga4OdAhee/eXHCVgpUpuZ4ygwuwxlrrucYK8GTZAk+wzwOTiXwZPLH+qfz9W3l/28FBaA64wtXvwNr01WBtPAnmD6+R/ysoo8lfAI8XyorQDuCjUtP2Mr4thDt5V8WFfAwA/FcLanCnOobcAulngDvTO4FKMMXfeUKIXv3AgivXPA8O8iiDp6SkEKITbsH5G+GmhwwGC+sp4JmxYjfzaioCrHV3gDu4CvCqAA9Aczz7qmuWmhNV2pU3SEedW333VkhBbfNq1yr/+psAvkFEi4noC0T0WSLaQlwHt0/c+Osbd05IzPp4pnLzA8/FzsjmtojMvfr3O28eXJn/yAuxcP2QieVjItWBNeF9mYlTXsk8UrwiurBtZfwPlchf81cnt69mVnxMdLi+Org7nahtCB1oGmx8QXsk86qIRIqxkxyr+KZtRWKR6uGb828UZ4Uusl5xXgxHCYFjyDbrnK6go1VU1VsdXQl9vrbJLmshSiXG2MlAGdop7bTqgwVlbXTpNlWkhW6TqQe0oK5pJjlCgwEHDoE0x4bpWFoQhog7aThB3am0CPlATmhakkK2oEyqyiiLZ2mVMynQPViIio4tRruZFiPsqsCwbItDQwOhzuKo4uvHIDS4vc7andlpTLZqtQnp3UVtTCi2snhifuN0oY3e90w4TZWZcYUKY0/dCdGF0ZczD4TOcr7Ykk78fmFB1LQ3premttFJhYnJ3VvmBS+OPJZeMnhuemFHGT1wtohP3fzT8kDs/OCbLc+vPrf79Ms/ftrzdzedOvOQqVcliIBZuFT7UvzZ3pKs5Pnt5eEuzWvuDUoIAz0Fu8qNfo9nvTJVewW8Ol5tmyKPUbEXCbjR6Jb8JDz7q3t4CtwPVIGNKHhioIPTKavl/35EXv/jYK32MrDg3gc2uTue41eAGQR1AH+V48TfAKwVQsyWFrirwHWtZ0tt+QBc/7cFVg6mg7XmDwGAEOI3YH/+xWDr1mNEdChXg493CP/tghrgBqnMa1eCZ6gAACI6QaYxvElEy4lokue4YUT0VyLaQUTf9RzzcyJaTUSbiOh2z/qziGirpAEMgoXhhQD2E9F9RLQSHAU6Te6/goimgYXxZHCh+eXgjhoioqvAZjIBFtSTwJ05DA7OGSI/14EHxbM8967J8wwHp6LcBDabaXi771mhNKo7BjeYDeh9UOyLMtQ7AHvx/8DBa7eBB5Vb4XKhHxK1317g3Hjzz+/7I11xzfHN69fvShwInvUK5esmXttZzD6bm1z1nujB5MbyV6Ink72l0PWNwL3WK2YsGdDn6YXi8u5J5XONVPnWsqcD5+cCdd1OIrIjvnA15RqGnawNCZYFtwQO5IzKVDjTGLAv1Jehol4LtA6eUyzTRbDB6DLtmB0y28kere0LDGsipKJDjIpgBXVR2mjWqzU9bxqdhqNF87omUIRDBM2wYDs6M5NpIGIfNQWFgbjIEII6KixNtCTJDiCGjNlpFTODUKvtt9ZokzDFKjrB/HbSjOFicDGCtrYRVFHV7TzhnByKVJiFqtZXw7Y+vFhbLNMONEwJTEjuzP4cF0Qvz6bQEd6SDwVmx7d3rhTxjsnpC4pPRq2pycgLhdNT7ROs4rD9j8aDkTNiOztWZCs7julalHsZxrRQ4lrzC4lvdnToD57S3TBxz7Lbr/z1nddO+9Z7dx3q3RDRRTLlR0jTbRQuEY4SwL0JXO+63oLEgL7bmNcU3tu5veUsVclY7+RR82xLw2UCXO3ZJ+hZvh2ucFeR6haYp2AHXIpSJdDVtf5HLj8Kl9xoE3gsqgRPDjJg69l6cKnNGnDMiQmuG60mO95nlARwUAhhEtGp6Blr4kUKkhqYiDQwd/jL4P6XRO81AHy8w/AFNfuFriCiMDgg6nXPtq0AFgghjgPwNbDGpzATnBYxHVxpRlEF3iqEmCPPdQoRzZDnvgccDDIb3Kk6wCkatwJ4SQhxAjhq+zxiUv4/ALgc3PmiAGpkwQ8BJme4B2zWVqQLP4ebvtIAt5TdWLluKtyqW14ToxLO2+HO/A+F3pjHvOtLq3X1hd6Y3Crh5l1XgK0DEwB8or9R4U2nzmx8/I6bbryrsvxLc+uGt7fGtNjUxHRzeWhHx/gpy3KPmu+Pz21dm3yu3LSueR5dO8ecrZdTLlkXai+MGbc6u7SwMHFxcYl2b0UsM29rNJrRW7VJyTn5g+H90dcC8yy9ISs6Iu3BeZuR74hXh4dHRlmNWquxPTgBWltBNIVzNLkeZkEvahXBISZFO6iRhls1dis1BnRLQxzCydq2BjJ007EdjXRI07djwXJMCsLQ4k6aREinCkvXmsuh6SKqdRVbDTM1mMaJHcZmYwxm5wvBTPCgbWi1wXyxo9jdOjowU1trv2AcT+ems4H26P5CwJgcbcrsMHMHJ4lznT9F66trMyenAtqj79Giw1q2pPdk9orji2OTrfvGm1Mrt6Xu0i6NfO1gV+KRBfni0I7Grrr0LnFiYWz5tk0LE5/Uf2rvHjehbWtmwUMzRqYuPfPFn//x8G8EAE8yX4MrpErbCuDGTvQmnG24ZShL0ZeQ10r2sTzLAGvWqrJVqTZfen4VOFYNV3DlwSZkgPvjTfI/KGGbBgvBL4NpRFV+tZoEKAKhhDzuTM//mAqO0g6AtelWzzYbPO78GG6AWmlKG8CcDHOkeftq8FjWGx4G8EUiehPc134nj3kTwI+k5c7HUcZ/vaAWQqwHm3+vhBthqpAE8KgUEj+A1HYlXhRCdAkh8mD/lZqxXi615jfh1nudDGC3EGKHrClrgjviCeBO9GUZdXkLWECtBXAOWFAfBx4clhDRS2ABnAUX8VDaxFIwicL1YB9WBbisncolbZTfFeid5tMCC8XukvXKf1jqEyyldPTicAJawZsL6x2AVc6qt7jBeADjiOgzh4sfUFh27ea/r5v5lUut3Kt3DiufUeyu2Fy+JHKq42zJd3zP+EX+kWBZWU3X+ETO2VKYVXVaaku4LlYXHxWxdlnd1+tPigOpYKKz6pS8VXjTNMLl8UHDtuSXYhHNzW8I/aUslJu8PxQpoMkZHp0gtGR9YB3NKlRnW0NbImSPOEhBE92UDA42jGgbHcBw1NoH6YBhgChBQmSFTQK6bgpHaNDhCDZ9W2TBopAI6HGR0kRIM6JWgJrLEQjZjtNltukRp8wa5ew1rLKQOT6v0ZZaEiFRjsZsXdDIDCvOsV8PpaqS+VkZXVsynQLJXD67o3tDbJI1whmb3VfQxgQTfzDPsMRQMzuk8S9leniukck0dnU3ztA+ZN9XkZ4wyN5WmN1ZN9URI/Y+kgxGzyrb1La0MCo1rW1Ma9OSiWP3fuSabzz63Y/evL9ftJPSH10AW4tK06m8bSWMt2uFCqrspPdYVQ/aizxcXnyvz9pLLapcQClwAJjyKbfL7xa4vmcBJhRSwWMxsLAGuI3G5T6D5fGKoEQDa9KKKyAIngifLc+VAisEWbgVt94P7n9/kdd4Fhx41g0uO7kMsrCOEGKVEOJEMMPhiTKVcy04khxyn7c4GYQQHxFCTFFsiEKI0UKIVrn8qhBiqhDiOCHENiHEyfKYYwSXt/QxAPBfL6glngLXdH2oZP3XAbwsie3PR8+Zqzf1xAanPowBp0ucJoSYgZ71Xhcoxh+4JrNzwYPF76UfyQRQLwPJGuW2c8Cz6nPBnXc4mIzgNLhcwvPAkZ0rwJ38DXCOJsn7vBA8QJUGuSiNQAMPNoPgzvyB3rVrVa6vP+gP/7nX5+gNBlKMUQ5Y0w6ArQ9DzAPsAAAgAElEQVTTialHDxu89um7Fzmfe+i3Dz0eWXXe6DFv/vSJ4kXmjJbNVasSGVz2Ejp3TLgiaxS3JrKRYHzoyLXpR7QP5Ic0Nia2xNP6+cvR1TB0bmhwIBbZEjiQrhyy12hpqwi+X1uaWa2Hw8XoMXDMOlMEI6FE1f7Cdmdi8AR7M1aHw7ZBwzRhNxU1PWSEYx1OixgUrHVa0GzoGrQygpODRYCuW8JxNNKhylxasBybgjA03YZDIWgdKLM6k0A43251m11U6cTEcKseTnkwEC2W2VtHUags01xoyjcYI50qjCzstzE0GN1kTc1vnSj0mgOvhnOIpccWK8MN9VOMKbGt3Q9o7w19sqM7tnJiKhWzKu11HcvKZxcnaHpruHPQsC7nf52rK/6ntSP2xLx8dkhHY/uefMfqmfmaG9///pe/+PKiD+453HMnIluauVVhjRBcs29fPmXv+z8U1PGKjMR7nA6XXQzgNl6ES7qjNFiA+0kB3Ja74bKaGXKdiqP4OLjt7ZP7ROW5/gbux6pfjZPHz5X/8wKwIA+Bo6qngYNBo/K67wNA0kq2Aiy0Y2AX1QZw9PY8cFGSe+X5ysEKg5oA/VCxjgH4eQlNsY//IPiCmnEfgNuFEBtK1ifhBpdd04/zJMAz9C5J13e2XL8V3JkvkUKfAIwSQrSDO+GXiehCuW9Uatdng9/Pa+DI6FcALAJ39OXgQUlV2doMDoQ7SZ57Plx2omZwUFkI7ONSwtNbrk8NZJrncygcqdZ8uHMdqqqWCvBR5s/aQ+zbKxYvXpy/6KIV9zqvZc7+vP7YD38VS6Rn7hlUlTI6AtMr53euDNTlYjWNyYbWIdEb6MnUvRVl1rT9yWQOjfbk5PGZfcGG2ObQVIMa8tk5+vrY6N1ELdVzcgGRih0wUmZFRSO6UnHjJNqY3w8jXAyPEo59UEsbFsVinWa2ENFGac1WO+kBR0+QEDnNIqHpuglHEGvUGkhzbA0QFBSGZtkBRw8CB0W56EoIimQPaikzTZVOPBQowtSTZGwQY8yGYQ5VdmwNZB0qDrcqIt0dNVZZZdb5o70gPkMUcuHsm6SHpkc7cvXpzMFJ2vnOE4muYYNyNdnK/DPzUD5m71+MvDakc0ghZO3bOafyGvwq0jJqWFc+N76jbrq1evyO39z0uQfvvmHi989d359nLdOuems/Jg6dA90bBFwNWFmieouFUFCat0IL2AStYinUMXmwsOyCK8DVRwWLCTDN7fHy+DHyXoJgjfh4uIx+io2sCBbgyme8D1ITJ6IC3II7j8lrq3s9Djw5+CK4LwwDW8neAFvVTgIrEw4OzzrWA0R0YX+Y/3wMbPiCGoAQol4I8aNeNn0XTJj/JvoxyIg+6r1K83gBwDPSLL4E3HkXgk1f7XDrNVeC/divgwea88CDR4sQ4hzwzPsZuAQlAmx2D4PN4aowgBrgRoH9UO3giYeqZSvAg5iKpO0Gm/xKNW949gfenuf6r4BKESk1ZXppIIPgwDcN/J/2AQARLSGiOegH9t5+dn7R15f+6q4f4pz6EWfdbudX7K2Oja9C1bbw08aFXXpdOnNm4O+JWL0Raa45vdsuvOFEIoPLk9U7zBfozGxFW1t8fcxyFmxCtqusJj4sUmvt01utbCQYsdthztG2G4MOalpXcmxBF/lwt14QkUi3UcwGaBQ120YeWjGYtCEKhkWOpukWsUbtwCZAcywCdNsQGiwraGshQU2ikjJl0KK55qDQosWkE9YymXInXFaklc7kcJVh56OprUHNGOVETZhtLaOiM7T1+WWBGdb5qVx83RgrF7Er7R3dbybGWcPzI7MHstooI/kz6wJjpp7v0PJrnGBwbuWG9lcCY/Jj20enGtorRmde+aD51U88dt22G4/bsHFdf56t1KK96UreKlWAGw19qElZb1kC3oCtt7IeSqDWecczE+wbVrWp1WQPYNrNkLzHHFhgKlYzr9A+yXN9r6k7BtdXrXzOqv60Mo0bYPfT/fK3AzdS/L1gd9vLRPQCuF+2AigTQlSDhfkpYD90LThVayZ4sjBWnq8v1rG3IIPMLkQvtal9vLvwXy2o+6iItURy60JwTdeJ0n9zmyTEhxDifiHEDZ5jzhNCLJHLvdZ7BWBLnu0TwDPy78j1MwGcKoRQqR4EFqZTATwoebp/AVez986klSlxENgn9kuwCd+Gy8b0jPw9SK5rgztgKdNdi9yuhPyhgn1KzeH9MW8fytzp3a6h575Uso/6bQEIE9FssKnx40T0QfQTU7ZusS558quP3fzQA5dvCjZ8onbE5qVLzFOjs9Obyp5KGulLljvpA9XHxQcFYtFtgabummHb7Lr8+OR54jXzqbJYfuyBUKIgmu3a2KRCV7A1tlmfamlteZuMzvDYRhRT8RFGMpBAG6UKFDSDdo5ELbVo0QyhEEraEJZuaY7QdYuEIE3nqG+dhKWBdBEUumZZQdKDjtYoBhkxcsxAoUUjvdwps4OUSg0KDTZa82sw0ZidL5CpNVm6MTLWmt9fKHbV2nOd5WWFQfHC6FzEWjKDkkNa1xbbzWxuojkk2dAw2Zge3tTxVOBk+lhHuupP84Dqjj3tDYX2+inFoX9Yt/bsyzacefZte7597o7+PEvJLrZWvjsv9aa3kpUXh4oi7s0C0+5Z9hbd6K2dKDISdX0Vze0NxAJcs3crXJaxPFxugXq4LpmUXN8M1//8V3kswC6p++Q+BjgNSl2vDUzlS+DI72awr/qg3L4A7NZqAk8Y/peIdsB1LRHc3G0HbBHzmrdXSlfax+S11cT1LuLSu7eATebfk263cTLlcTMRrSeih+HjXYH/akH9DiMiB7TVYG3wV3L9SiHEbrmck59RYG33RslW1g32OQMsWB8iorFyHw3cIZeBtW/F8a2iPNvldhuskZZ5tv8EnA6lauQW0bNNeCkXe4ssBd4+uPYWbKYG0r60KbOP9aXnKPVl3wXWPq4BB9wcMS79xkdfu+Ti5Z+36qz3fkh/4Sd/jsSbhrcPqSw4e4uTyo/vrtMbwy3RioTVaGcu15eae+xAMlc2w7TN7flkqDoeKW/AOppdiKSy0bqwY0/eL8x8MBypCA6yO7S01qZXEmWtwhB0BmMZ0orBhAhqASrCsjXN1hyHSOupUQtDaLDMEBkBC42iMlBt2ZZhtpKmVemOXTRzqarAGOwSdUatMytXiNYNo0JIJERDdmdsqFOZG2/utMXQUHyJfVw+NdTOVze/Wq6HplMh397ZdXBi8HzxRGVhRMJsLEw+sGeS8/fxOx+/LZT40CUzvnv+zxcvXtxx+KcmXwKbuV8Ba3rA26tU9Ta+iH4se9FbTWl1/tLjCG5pSu/+B9ETyjo2BazlCriTDAMs5L0sZQTWuFV5ywvAsSIAW8duhmteV75qgC1canIwRh4zFpxiFYJL+FMDjjFRzyws168B+7KvlAxjm8BpYAD3mQfBE/8ggFoielbeQ1Bw6d07wCbzL0oSpZ3gKPTjZAzNdfDxroAvqN855DwVsz4jhFAm5Az1LNyugyM4vwK3PN6FAM4iotPhCrUfgclQMmAz2dfAg04K7LOeDn6/I8G+LjUA1IAHj8kAPgUeQE6S24PgAUrdm6qnC8+6Ut+g0lq89x9F7yglg1AIle54GCitfz548hEEcDoRFb2a9ZGYxes/vbD94q8/86tnP7nlssbhp17mmDsei4eGpCJVu7WXtDM79MaslgzUJ6dvp3xz9Zw87INlrUYOVVX70zvE+MhMe7u+OhLKjWoRURMpqggNLaQpF27Rq4kylkNaNpBMwykGyihAASqQ6WiarUEQ6eTA0aBpwtJAhmNAI9MMaRHKm82o0IbaNoToBGmVkZTZbhazlTRW7IhY8VBubEGjDaMQLsscyBzMN+mj7EHxTHdVLl6Rd/7oLCg/M5MtdkQPdgf1cfEd3WvKxpm17dXdnUujw63vX2PectET12/90nHrli/79N2LDmf1UM80TUS3EtEm+Q6mwp3E9Wc86Su+oa/1pcK/P8d53VQ63ACyA+B2rCxO3mPXg9n8FPuZ6mc1YG1Y+bg3yHt6A6yVq1xwAdbKVU75C/KjgSfaqv9EwdY0B0zfuUF+Kw39JXneKrDZ3gSwRboVbgGnUKn/9R3wxP8YABXSNWaB3Wh9YT2AB2U/6Y2K1ccAhC+oBxZ0sNA6Gzx7XgbuuPeAy1TeBu7oUbAWvBNsSlSDSBfYLz4O7oBxMjhaXA0mKkXGO3uPwRW4yhcI9PRHq1QTAR5cANacLby9HanB9VBm8SMZsPsSIgQ3Sl0Fw90qCWrK5D6HrYNcioue+p+tNz/4szunfe/c84cOrbtyJ8Y/MrWwe+fzZaGOBZucYldZbbI6NAT79LZUsrw5kkpFQydpmzJrwyEj4AwKOk5Lrjw4WKNwl95ItQXK2Ua34WBQtyiYgbgR1AOa1KgNxyFNBpNBcywiGCLg6JpphYwYMnYzVWK4aempqCjqFKeuYqsWsmL5Uc6egEgGtYxdmd05AqHK9i0Bm8rSQ62yQGvLyNhUbVN2bWBi4ZxUvuL5WVpqcNv2p5qL6dvmWRPfd/FFr312x9mLntzz7XMPlWbnPmQuQ3mT1KBjAL4Bnuipd7VcfvdlGenqY31/ghK9bbC/zGfe/6VS/AC3PrRqLzvhtp9qsEkb4FRH1QdeA8ebqNiNU+R9jwIHkm2Uv98EW7iuA//fH4Kf1SawEA567msPWBjfJH/b4NSqHHjiaYDdWCeCXVdxMJ3oTgCjiehmuIF1Nngi8Gci2gO2BmSI6HPSLP4+SEInIhoNN57lLgBNxMU7fAxw+PRwAwRE9B7wjH+IEGInEX0Y7H+dBRa6AXAk6AJwB30JHAWuzGcHwcEzV4EHgSlwfdQXwOUiVpW2BNzI0ybwQBWS+ynBq3JAlZBX/mlVEUhpzkpDUVDHPww3SvVQ6Ct/VqEvX7XXHO5lkpoA1mZmArieiGaCU+COOKjm8suX7rgc2IFF+Nn03/ws/qO0Nb9etM0eHh0/ebXWPt4MVkTQbKfnaZudJ2w9mYuMNB3rgBkxjk0EIx3UgGkWFex4R9TRBnXDseLhSFQEqUiWKNNsXQhSZS41cmyADLBGHQ6UIVXYRVVarWWF28oorSMa7TJbokkxJj3Ybg475UZ83b6xXWZyRzHRtS2uD1+Uyptd3dn2UebJeGXzqtpjV2/cd/yKH9z1zLYj/d8Knihub7sofV8nye++yHKSnmXvefqCtz15XS4ZSBatEpTej9ei4w1IU8cqYe1lGhwKN27kW2BBqIMnuk/JYwSYqITAaWCVYIuVLb//CvYhJ+Qxebi+epXL/SNwaqW3vwTA0d1RMPfCa/Jefiiveys4WExZkIpgE3YH2N31TMnzmAzO/54Lrn19PhEdB/axTwBzRmwCC/gPgCcFPgYwfEH9DqGvwDUwkYkJnlEvlAQsEEL8RuZlp4UQ3yeiJQAMIYQuzWD/A9Zs9oFnyeXgGXkUPGDUgFNI3gt3IHsQTKLwPXkLKfCAMxSu1pqDS6dYBneAWQIeYAg8QKj6wEBPjdeEO2Bf3s/H0990r/5gqjzfCeD/cC84Zealty7GmsXTMlWu39jw4Q1pfBjPn8ouByxZvDiU1cbMoLQ1bRC6p9Uc1Ed1lU8oF3ZdPKfZRizemW5CDVXY3YFmQ89XpIDOMjKCFLZTsOAQdAgIDQ4EEZGwABjQAGGZQb0M3SKvD7cHW46xtRxUbhfz3XZHtNqZrluFSCaQEIllzvTC3NyGTV3hxn1aYOzWde1L3vjSD35eDwCfXwQwA+WRQ7pjVK6yer9KyHrZwHqzqBwKR2rF87YNr5AuwHWZHKr95OCWc1UavxLc3nZ7ECxgw2CzswCbpPNgbfZUsEA7HSwoTbCmrII/jwdwBVyr1AJw/ekpYC28AawZHwvWrMMAHpD718jla+S2GWCNNwCm1b0TLGSXAbhNCPEUEd0DNoU/AraueTETwBNCiAwRPSDv489gciVTXovAfboaPgY8fEE9MGCCzYcfBfN29wVVPtCBm44RBqeRvQ9skr4IPJPeDR5s3gQLLYC5wb1kJUPluhGedVFwJ1aFAxTOkN/eXFMFbzsK9LFeoVT77g2H0rAPJ9S921vBE5EzAJxBRB8FR+KefJhz9AuLFy8uAFj1tUVYBWzFQwB+et1LJDq3DMtqxbGGURguQMOq0T60Tdfj1aZIOigWglpEM2FpFgUARwhNWnTJsYnIIFtYpm2GUYXWtAjrLWWWYe4ZQi0Ldu9tPRCxW4aK8sZ1B8fsvnjcH3f94Jt3ZoE7gBsUmfsV/9B/8WjOebw9cFC5GHoL5jLQv8j/I4H3On1p4MFe1vXWblTQVjPczAfAnXBG4BKytIA1Y8CdjNbB9RWfBA4Is8ECdDE4KPN4cNDmerDbqhM8ic4B+BOY3vcHYFO4ohDOy32uAQvLe8DFMSaCTehvAPiMEKKZiM4HcLcQ4m8AQES6EOI26Wc+V7GMEdFnwO19IYCdRDRVCPEqcQ3qFrBlbqcsxgEi+gJ8Lu93BXxBPTDggLXPF4noq0KIb/axn5cPWb27anBAmKqkpWbMt4AHuMlwB7qb4AbWWODBazTYpBgCD2JKg47K67TBzUUF+vYh/6tJUPqDw5lRlbag7i8MHmjXA+gkIgdM2bgKTBhRBv6/XWDrxhHzHHNQ1qIGAA0n4iJmyVkEANdxbLAHL770Yw2E4D4xxBhl7keo2O1ogVHmpO+fZ07CebzTIgBoQGmS/wl435HeWq+QmrOanAGukFbkHgo5uIN6J9wIaKB/7/QfRV/vt7SN9NUG1fGD4cZZqL5TCe5TBG4rKjrcAZuoPw/uU3G4bpzdYEGoCIpGgCfIMQB/EUIUiWg+eFK9UZ5nHfh5hsHa7Xqw6XkNWGt/FuwH/xP4uZaDXV4PENHZYIvQX4hom7zOQ0Q0BbKghjRrXw/u2wvlPb8A4E9EtBc8ef9QH8/Rx7sAvqAeIBBCZInoXAB/J6JmIcSvDnuQi+PAwqYCTJAwCZwLOgY8sKjC8/eC05hi4Bq3fwGzJAXAg8YMeT41ILeBI2EVfWoKrDmMQk/NuFTbUlCm+CMR5EeC/ppRS68dg2tGPQesEQ0G/79qcNDOv4PYpQdOW7TTaQTywHx8AgA+6Zo+/l2QtJ4WOJ+3Fj0j8QFXkJW+T6/mVY5/Dw7XTvqamPV2nCqAodZ3gE3apSl+almHW1NdB1u3ysCT2AI4svp1cNt/HixolS98Ifh5fpmIPgKXRW2sXI6C+6YOFtzPldyrAY7e/hZYWHfLa04Ea+M18tjJ4H59sbyPDrA53ABP1A1wxPeD4P56P7iffh9siv8MgBFE9LAQ4h8zvfg4OhBC+J+j/AH7odXyCLBwvQBsWvuCXL8EwBy5PAjAHnUsmOzEBnfcHDjyVPF2p+W6FLjzqyIEBXAOrJDH/i/cwgTKNKcCzhzP8ka53FSyr+X5/W77KFKMr4IDebrAPsVN8lkuAZclvR/ApUe7vRxBu6oCp/qp/1lKlznQPs6/6Nje/mdHH+v/Cjcmw7u+AO43KrNB0Y06YDNy0XPdrFy24PYbx3NN23Pth+S7WQueHD8mt68FcAM4kvyAPGcBHCFeL8/9G7DlLQEOMLsNbM7eDRbSewAMkue/H562Ks8bksvlR7tt+p8j+/jpWe8giOh+Irq0dL3wBJoJIfYLIcYIIZ4SQiwWkmhfCLFQCLFaLrcKyZImcRbYF30n2Hz3BfAsfp9nHyVgHwUXlG8G13nuhjsAqeheL3ajp1l0t1xOgAcloGeJwNLCC97lgQp173eAU2Ji4AlNFKzRDAdwN3iQ/D0RNRJRCxGddzRuthRENJqINhLRECJyPAUxWsHBS32hv+lO/wzeyfevruW1FKrUsDjeXlMd4EjqXeA23gZX4Kp0KsVSpkpdzgZboxR5jyOXM/Ia3eBJbBFu6lYj2GpjATiHiGrksZPA7qg0WOMeBxbG04QQUbAWXCE/BC7SEQKX270KPLGsBfCsEOJwOdFHnD9NRBcQ0Zf7s6/cP05EvyCinUS0RvIYzD3MMZ8loi1E9CARhYjoBcmi9v7+XreP814j+8HpnnUXynVvG4MHOnxB/S4BMbQ+fit2qMXgVK2x4Epgt5ScZiWAz4H90hVgbfFy8MD2WXAazVK5r/KHT/ccT/JYATdtS5kYvfuo394KY+8WKJP+BLgBe+PBA3QE7CaoAT+/C4hoOzHPtUVEKSJ6hohWSOHZQkRdcuDqOtyg1RvkuTcq4dvbByxopoEFhHr2Xn8rwO+s1Dz8TvT/f4XLoz/BasU+rqVSw/oq6BECB1WqZQJbU1Lg9z0CbiS3Dvb9fgpu3fRlkK4AwZz++8FtRIDbjwN+F6rm9R6w0AaATUKIerhV8A4AuBTA+4hojTy3BvZx5+R9LQS7aY4FT7Q1uEGmXpQ+i3PB0euzAKwi5gE/JKSycCSlLu8FW+UmCCFmg1PEDlfl7noAZwghrgK78CCYFOpQpC39xQb0jK68Evws33XwBfW/CUR0NTGf7jqZIqHwHiJaTkS7vDM7IvoiEa2Sx9wu140mom1E9Fvw7HxBye//BxaYPwYPIJ8G04LuA3CVp7FfBDaDzgLwqGA6wpfAprmvgQeVVWANQkWAKwamlz33boAFQtHz21ttS4C1EgU18HmRw8BGfwOjdHAA2gS45tavgjXyNWB3RCV44N0Kfmb71cFS+M4vPSkx85e3TKQGtxCDSi86teSwA73cXzVcky/QM+d8oKIv+tL+jFNedrveLDrebAdlFVI1rZWfXhH/VIOtRSqYThEEdYO130a4JEPz5fYoEXWBU6MS8jzTwAJ6OriAhppwfFPej+pHcfBkYSiYIvSXYO26C67vGeDUSgILw1+A+7MOt33EAfyOuG796QAGEdGLxIWANsn7ugXcLjdLC992qc2eTkSvEtEOIjoBeEsr/YlcHkJET8jxbF1p2yWiceBsk9uEEA4ACCF2CyGekds/J9v8RiK6Sa67W977X4joFgC/A3A8ubzks4loqdTOn1OWCLntr3L934loMnrH3wGcQEQBYmKX8WAXg7rnt8rlEtEc4hRYENFgIvobEW0ionuJaC/1o6zuvxVH2/b+n/gBd9DtcP1FlfL7frDpWQPn+9bJ9WeCO6diC3sanAA7GjyQnCj3K/0dl79vBgvr5WCubwFgtNwnDRYQV4CF5Ex5jTpw0FRELm8Dm++U6Vr5bdXvAtg3p3x4f/LsU4Dr47M9+/TmCy4eYvt/0qcNLutVQa77kXy3QXjiD0raTlo+p7xnWT2zjPx9dsm1nJLv/6bPP/LfVbBW6XlK13mLepgl11DL6+X5BHiS+6z87YCpfE0wW+Bm+f4OgK1Xj4HbwkRwINnvwJPjnXALg3xCfq/0jB8fkev2g8lXmsAWlRjY1dEIFsQnyWuuA5vYV8j/txFMpmLBpRleA2bwI3Ca55PyetcA+Ilc/gOAm+SyDiBZ0m4vAOdu9zYezoYbGR8HTxqOk9v2wB0nF4L5DQCe4CwHMFj+fj+A++Tyi2CtHeDJwUu9XPMasNJyJ5gU5iow98T9kL77kmvPAbBELv8EwFfk8lny3Q46mjLF16j/PVgE1lxbAUBw3WmFJ4UQjhBiM5joH2BBfSbYz/wGOLpTcfruFUKs8Bzv/Z0HD+IqN3gm2K+11bO/DjaNN4G15jvAHbwTwANCiBw4n3MCXGIIwPVXf13+DsAlORHyP6r2Y8DVDrwac6m/Wt1Pbyjd790I73+ohOsGUJrZDWATZBo8aNwhtYcFnuPU8/H6EVPyOwJ+5s/2cd1/R2T9QEd/2802uG4ARSWqjlfEJd5ztYLTotQ6pVWryRfAmm0ULOj2gKPBZ4A19iK4f2rgvpWQ57gJbCKeJ893LVh4dAL4PyHEOADfBpvTb5b34H3fKXBfHgSeGDSD+99IcGzKc0KIdiHEq2Dz+N/BykFY3vfp4LiL3UKIDYK1300AXhQsmTbAdfl4sUgeByGELYToixa2N5wMScAihEiDTfULDnPMJHCk/d+IixndBi48EgdbMR6V638BdkX1hYfBSsoVYHdgf+/3YQAQQvwVfVt63jH46VnvPLx+W6/P7FtCiF94dyRm0CqtOOX9PQ08A78EPEjcI4T4Wcn+l8P103QLWcKTuCqXKgYSBEc2bwWncCyQ51M5pIDrH9sBHlTWgRu0DhbO7eDAFu9gV1r4QAOb1/sq2vGfBIGegz+Bn1sALIRjAL4uhPhGyXHKhOtNm1ITJK/v32vq/U+ZcKtndqTIoaebRZ2nABaYZXAHc2WZUJMewBViQbAGbICF7ZNgwSbA/UyVgg3CrWMdlp9Nnr61BMDJQojVRJQWQlSTy4b3B7nPU2DN8LsAZgsh3hIGgslMBC+Kr3nWXyOP/QqAmUKIHtSwMgbCOz5cBfZnzxZCmMRc4CpP3jsOOZ7fqlznkWITgGOJyVj+FQQ4BH6m83qsJEoA6BRCzOzPSYQQK4loOoCsEGI7UY/m5WXV66s64IDAf0oHH2h4CcBlRFQFAERUeZj9nwNwrZwtgoiGE9Ehqf2I6DrwDPFm8Mz6A+h9xrgCbEYfeoh7uRIcaHYi3EFJtY3Pyu8aAJ8Ed6C43K4CeHaDBTmhpxD2DhpKE1GaYmln3oq+caQ5zUdLO++t0pNXWKs8dMX/3Fv/U35obxDYAc8ycOTVxgYKensvXsuBKpah9vUKE9HHMoGfp3re6ZJzes+h6E9J7ifA2uZ+sJbaATYdE9gcrcn9imC/chiulqyDU/luAle6O1LcC3aFrPIKaQ9+AuDD3gBEIrqYiIaAx4vPkJQ6xIQnvSEJ4KAU0qeCc6//UbwIDqIDEelE5OVvh+ASmqsB3O65r9EkuSEAXEhEUSKKgWNm/n6Y620DMJiI5slzBYhomhCiG8BuIrpMriciOlRmA8C86F/tZf0esE0bMPcAAATJSURBVFkeYGVH4VVI+mMiOhNvZ2J8x+EL6n8DhBCbwCbmpUS0DuwnOdT+z4OZiV4jog1g/1VvxQe8x9wthJgqj30EwKu9dXghRAvY13ULWKC/LZpSCHEqeMAaDR6INoIHrUfB1IYAD2qngIMx0uCAG1VFazLYx7MH7LNTKIIbvTq+GayRA67vT2GMZ7/SgLO+ij2o9LBSAXC0TMBes35vKTBB8DNrBt/jTWoy54HyfebgTnRK28I7kVb174BX41UoLUmZ9mz37qfykSG/vW6Vbs+5lU8f6Jnfn/Wcuwg2RRPYSnQveDDeAdckfr7c/gK4/X0FXPxijTxeMY39QxBCrJH3/es+tjeDLWHflwGkW8C8/SmwOyoAYD1xudGv93YOMPHJHDmmXI1DT4YPhxsBnCrPtQYcY1OKj4HdeXXElbvuB08U3pDLK8GkMfcKId481MUElwG+FMB35Bi6FmzyBthS8FG5fhNwaJo+IcRfhBAv97LpdgA/JKLV6Kk43A7gTPkfLgNP4lK9HP/O4Wg6yP3Pv+YDDko57V9wntngAI7NYIH7ONxgiz3oPfBiMTxBUeCBzwJ3ZKVprwVPRLrA5sNuuCU5X5D7LwYPol3gCcNOuEE7tmdZ5boW4Ab/eMlWUp5lb1CQd/mdCLrqjQBmGTgIb6O89wawCdP7DkqDyZT5tj/XPNL/tesdeA79uedDBSKmPcuqpKPav0F+HwC7FQRYoHfBDQRTRCOW59h6cLxGp9yek98b5Dbv+7oUnEWR9ZxzP7iy1f34BwlwwGmU2wFoR3v88D9vezchcAEkgGMJ1h71ezraN+B//omXxwEn28GBa0f9fjz3le5l3UK4EZ2VYP/ferBpfoZc74AF1FqwD3wPWGgrljXlCxcALlLXQs/o8yZ5XgGgXu5zHtzI9DxYcxLyGk3gCcPzcrBW+ynGqVLh0QauPralZH23vG8lGNQEYzlYgxby/jvkPTjggKW1ABZ4nx3c6Ht1D93grIBVYKGtBJESWHtLhIhXsFlw2eiKYK3wIFwNVe3XCJ6gbZfPrwB30lPv2TfnWaeep+k5j3pGKjfYgWvy7wILx91yW0Yu22BhuwpsotwAGZ3cW5sCC8/75fLjnv1/CICOdvvvR/+4Wr6ny472vfifXt/PBHBg7zrZJo8/6vd0tG/A//iff+YjhdQgsG98NYBZcn2Z/L1OCp57wMFbhzrXBWDz4PzD7Fc6424Bp7idLAXdZzz73iyF8WawKTJ6hP9vvvyPs/rYfp0895ny92L0tHCousVtYPfIP/Os3xIw8jl1gd0em6QAHxCDmv/xP/9pHxJCwIePdyuI6PdgM3sYwG+EEN/qZZ8nwAQSi4RMmfsnrzkBHBegAuquF0KU1gQ+KlDR/EJSz3rWLwQL8H8J7aknivmIanr78OHjyOELah8+fPjw4WMAw4/69uHDhw8fPgYwfEHtw4cPHz58DGD4gtqHDx8+fPgYwPAFtQ8fPnz48DGA4QtqHz58+PDhYwDDF9Q+fPjw4cPHAIYvqH348OHDh48BDF9Q+/Dhw4cPHwMYvqD24cOHDx8+BjB8Qe3Dhw8fPnwMYPiC2ocPHz58+BjA8AW1Dx8+fPjwMYDhC2ofPnz48OFjAOP/A8E9Jam7OU3a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D38F6-2E9C-401C-A847-9C8AC27B6BDD}" type="slidenum">
              <a:rPr lang="fr-FR" smtClean="0"/>
              <a:t>4</a:t>
            </a:fld>
            <a:endParaRPr lang="fr-FR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5605" y="1201883"/>
            <a:ext cx="4971244" cy="229912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à coins arrondis 5"/>
          <p:cNvSpPr/>
          <p:nvPr/>
        </p:nvSpPr>
        <p:spPr>
          <a:xfrm>
            <a:off x="1259632" y="4131409"/>
            <a:ext cx="2327658" cy="9144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Très grande quantité de données</a:t>
            </a:r>
            <a:endParaRPr lang="fr-FR" sz="1400" dirty="0"/>
          </a:p>
        </p:txBody>
      </p:sp>
      <p:sp>
        <p:nvSpPr>
          <p:cNvPr id="10" name="Rectangle à coins arrondis 9"/>
          <p:cNvSpPr/>
          <p:nvPr/>
        </p:nvSpPr>
        <p:spPr>
          <a:xfrm>
            <a:off x="2202955" y="5301208"/>
            <a:ext cx="4896544" cy="9144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Véracité </a:t>
            </a:r>
            <a:r>
              <a:rPr lang="fr-FR" dirty="0" smtClean="0"/>
              <a:t>: Cohérence, fiabilité et qualité</a:t>
            </a:r>
            <a:endParaRPr lang="fr-FR" dirty="0"/>
          </a:p>
        </p:txBody>
      </p:sp>
      <p:sp>
        <p:nvSpPr>
          <p:cNvPr id="7" name="Rectangle à coins arrondis 6"/>
          <p:cNvSpPr/>
          <p:nvPr/>
        </p:nvSpPr>
        <p:spPr>
          <a:xfrm>
            <a:off x="1259632" y="3596930"/>
            <a:ext cx="2327658" cy="534479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Volume</a:t>
            </a:r>
            <a:endParaRPr lang="fr-FR" b="1" dirty="0"/>
          </a:p>
        </p:txBody>
      </p:sp>
      <p:sp>
        <p:nvSpPr>
          <p:cNvPr id="12" name="Rectangle à coins arrondis 11"/>
          <p:cNvSpPr/>
          <p:nvPr/>
        </p:nvSpPr>
        <p:spPr>
          <a:xfrm>
            <a:off x="3487398" y="4131409"/>
            <a:ext cx="2327658" cy="91440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/>
              <a:t>Analyse en temps réel</a:t>
            </a:r>
          </a:p>
        </p:txBody>
      </p:sp>
      <p:sp>
        <p:nvSpPr>
          <p:cNvPr id="13" name="Rectangle à coins arrondis 12"/>
          <p:cNvSpPr/>
          <p:nvPr/>
        </p:nvSpPr>
        <p:spPr>
          <a:xfrm>
            <a:off x="3487398" y="3596930"/>
            <a:ext cx="2327658" cy="53447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Vitesse</a:t>
            </a:r>
            <a:endParaRPr lang="fr-FR" b="1" dirty="0"/>
          </a:p>
        </p:txBody>
      </p:sp>
      <p:sp>
        <p:nvSpPr>
          <p:cNvPr id="14" name="Rectangle à coins arrondis 13"/>
          <p:cNvSpPr/>
          <p:nvPr/>
        </p:nvSpPr>
        <p:spPr>
          <a:xfrm>
            <a:off x="5696244" y="4131409"/>
            <a:ext cx="2327658" cy="9144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/>
              <a:t>Différence de </a:t>
            </a:r>
            <a:r>
              <a:rPr lang="fr-FR" sz="1400" dirty="0" smtClean="0"/>
              <a:t>format</a:t>
            </a:r>
            <a:endParaRPr lang="fr-FR" sz="1400" dirty="0"/>
          </a:p>
        </p:txBody>
      </p:sp>
      <p:sp>
        <p:nvSpPr>
          <p:cNvPr id="15" name="Rectangle à coins arrondis 14"/>
          <p:cNvSpPr/>
          <p:nvPr/>
        </p:nvSpPr>
        <p:spPr>
          <a:xfrm>
            <a:off x="5696244" y="3596930"/>
            <a:ext cx="2327658" cy="53447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Variété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1697511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30144" y="-18256"/>
            <a:ext cx="7024744" cy="1143000"/>
          </a:xfrm>
        </p:spPr>
        <p:txBody>
          <a:bodyPr/>
          <a:lstStyle/>
          <a:p>
            <a:r>
              <a:rPr lang="fr-FR" dirty="0" err="1" smtClean="0"/>
              <a:t>Spark</a:t>
            </a:r>
            <a:endParaRPr lang="fr-FR" dirty="0"/>
          </a:p>
        </p:txBody>
      </p:sp>
      <p:sp>
        <p:nvSpPr>
          <p:cNvPr id="3" name="AutoShape 2" descr="data:image/png;base64,iVBORw0KGgoAAAANSUhEUgAAAeoAAADnCAYAAADRhBVQAAAABHNCSVQICAgIfAhkiAAAAAlwSFlzAAALEgAACxIB0t1+/AAAADh0RVh0U29mdHdhcmUAbWF0cGxvdGxpYiB2ZXJzaW9uMy4yLjIsIGh0dHA6Ly9tYXRwbG90bGliLm9yZy+WH4yJAAAgAElEQVR4nOydd5wdZbnHv89p20u2p/eekJBCEqSriCiCggIWBEVFEfSqV1FBg16Vi1KuBWxIE0RBRZrSQkiAJJBAeu/ZzW7qZvueNs/943ln52xMQlC4cHV+n8/5nHOmvDPzzsz7e/orqkqIECFChAgR4q2JyJt9AiFChAgRIkSIwyMk6hAhQoQIEeItjJCoQ4QIESJEiLcwQqIOESJEiBAh3sIIiTpEiBAhQoR4CyMk6hAhQoQIEeItjJCoQ4QIESJEiLcwQqIOESJEiBAh3sIIiTpEiBAhQoR4CyMk6hAhQoQIEeItjJCoQ4QIESJEiLcwQqIOESJEiBAh3sIIiTpEiBAhQoR4CyMk6hAhQoQIEeItjJCoQ/y/gohUishS92kSkYac/4mDts265StF5GERKReRtIhsdOvPFJHNIrJdRLa4tjaKSEtOm50iMldEponIeBGZIyKbRCQpIteKyKkioiKyX0Qirt3JblmDiMwQkXUi8ju37g4ReUpE/lNEKkTkFRG55AjXpyLS5T6PiEh5zrbniMi4/4M+P0VEjn+jjxMiRIhDIyTqf2PkEJn/GSIiF4vITw/abq6ITHO/t4rIChFZLiLPisjgnO1URG7I+f8VEZntfs8Wka+43zNFZJE75pqcbQ57bBG5SUT2A6Kqk4FJgAA3uf8twMM5+33U/YwD/YBpwJeBKDBcRK4FfgxsBB4D9gA3AXcApcAFrl0PyAdeAhYB1wFvB9qB9wPnAgeAMmC9iKwHfuvazQPeDWwDTnckWw2MBG4DHgd+qaq3++etqvtUdbI79s+BlKoWqGqBu47dTrhYClwKLHD9Xi8iV7lrP0dExolIsYj8wgkWS1xfzjjUs3A4iMgpwBzgTyIyS0TOzFl3sYj81BG5L9ysFZEf5Wwz+aB97hCR80TkMnc+r0nQOER7Pc9ViBD/qoi92ScQ4k1FlyOEHojI0ex3qqrudWR3NfAptzwJfEBEfqCqe4+w/53Ah1R1mYhEgYyIjACecucQAxoxYvTxPPBptz4CKFAJTBKRqcBxQIeIPA5kgYnufBqB0ZhQOimnvWuANqAKuBeYAowAPuP2Xy0iK4BCYDpG2IUYwfZzx08DnwUybv024B1APdAHWOCO1emu5XpgFkbAjwD3quqtR+gn3PV+CvgPYDgmkDwHLAFuwAQPgNVY3zcB38GEmAFAhzvXoe66vi8i7wC+C1yJjQHi+v58Ve0UkXrgCWC867NWd4xngYdFZCLwVdd2FHgAmK+q7xWRAuAVEVkAXAv8CJgmIn8DbgbOBt7r+uj9qrpFRNpVtTjnemOqmjlMd0zGhK7HXq3fQoT4V0GoUYf4Z7AA6J/zPwP8EiOVI6EGI1BUNYsN+BMw7RfgnUDDQfu8gGmoYASSBbqB0wBfC/8zMBA4HShy29+CkYkQaOFgJF6Eac/XYcT+6ZzjiTsnsPckghFzP/fbc9tEgIRbdyrwOXe8fLe/T0BzgTOAZuAy4DlVvelV+snHn4BvAfswsnw/prX/3p1HFyYgTMfIeyDBfSly55B053Waa+cbbrli/f5eoE1EPLfvBZhgEMWsBeUYqX/A9VcpJuQccMc5SUQymKVhJPAr1z83AJdj9+syYC0m8AwCNovIuUBMzMWgro29IvINZ7nxzf6rxFwb3wHOF3NX/M0de5zTzjeLyJV+p4nIg86SsEpEPp2zvF1Eviciy0RkoYjUHuV9CBHiTUFI1P+GEJFvisgqoMgNgutF5M+H2O4rIrIW02DuFJGLDtrkDKBcRM7LWfYz4OsiUnaEU7gJWCcifxaRz7hlj2FEej5wD0bmJwEnYqR3K0Ya8zEtNosRRz9Mm44BFwND3HYl2PP9E9e+YuTjI4+AwCvobV3KuO19zV3d8nROWz7R485lv2vrOoxE1Z3D5zAC/wpQhxHeHOBsEak5Qh/5iAMLMa2/FtNIwTTad7lj+ue3E9O4fQ3Yy7kWcb/BtH1xn0ICrTyCadJ+/5Tk9Mv+nOvP5hwzhmnKJcAudw4pd4zh7ncaWA+swSwX4s4N4AqCPs64NjxMCMjDLAebgWFY/30L2Atscm1dgVkp3oU9B98WEV/g+4SqTsWe3ytFpNItLwIWquokYB6BRShEiLckQqL+N4OIzMK0pymYJjsQOEVV3+82UbfdZZhmexywGCNHXxt9RkQaMP/r5tz2VbUVG3Cv5DBQ1e9gg+cTwIeBAuA+YAZmRt3ulr+Eac3XYiZPDyOEz2CD+BbMfN2GkYCHEUI253DP+5eOaWM+wSim/fmEEc1Zl8q5Vp/QfOKOuP8FBETdDHzRfRcDH3PnkMEsB89gWu/pGIk2Y+bvx0Sk5HD95JDGyPBEzKowFyPNL7tz8IA/um2rMEGlkEDb94WRKAHp5rollN44yX1nCAgc4K8EFo96dz0ZYBRGmmBEOoCg72KYNh4H+tLbQuG3NRoTxLJuvzq3T637PQtzcUSB32CmdP9aF7jzGAVc7dwtu92+YOS8DBN0BmKaPtj9fcT9XoL1WYgQb1mERP3vh77AXlVNAqjqXlXdmbN+H6YNfQP4rCPeCmCbqt7ptjkVGAwsBY7N2TdfRN6FDYSfdO18XkT2YEQ/HkBEhmAD5TXYwB7BiLkKEyD6Ar8mGED7Epia+xMQwRgC8/U4zAQ9lMBMDSaUgBHSiTn7RjBSjRD4af33ocdfSm+NNZfUWjGi73LXeR6w0p1nJxac9gBwt7uOvao6F3gROAfTup/GgrR6RasfAiWYUPIl4ATMR60YUUeBD7rtMpimHyHQpH3TtGD3xf/tI1eoAROSwIg0l6jfn7NfP9e+38d+nEPSXb/vovDcOYIJTL6Qk87ZxifVAiwY8Beu7Q9gBL7MLY9gwp2PFzEh8h53zheKBTxmMVP6KZg7YJbTnF9x7QGkVdW/l75lJkSItyxCon4dIYdIB3qV7S/zzcmSE1l90DaPHaqdfyKi9wlgoItOzhORkw9aPxkjtFJV3ezOKQ/YcdB2T2EaznDgBheFHMEIuNB9voINhOdiAWQXu+3mYSS7F/iaa++L2GA63S27FCNAn0S/RW/Ts//bw7Run3AKscCqXHMurg2fHHD778lZ57ebC81ZnyHQXHHnttgdNwq8DxNaku44+cAGzBc7ikCD6wIeBa5X1a9h2undLkDucLgGeBkTXpow7fBAzvpOd65dBETtWwL8Zyf32koI+u9gkvpYzjXnIje4K+7a9d0bPhnnYf3h34tcIWCH+x93x/TX+e1G3XmfhQlczdi9bcP62V/vuTYUeNJds2JCzwk5xysDml1w3BhgJjBARB4DCkXkZRH5Q841HBVE5EqxTIV75P8oPS5ECFQ1/LxOH6A95/edwDdfw75zgWmvYfv7gB8AEfd/KPCenPXnYAPY2JxlQzCtL4oRo4cN/DcDV7lttmI+uwymMT8HTMlpYyum+SqwDiPJZuAqTMNMYcRR635nMS097fb5EaYhpdz2q902HubfzLrjfI9AQ1uLmS+7XRttmNk+7c5zN739nF05/3M/2cP89wiC03LX73ft+dstd//XEQgLLW7/NBYAtw3zs64GVgGfep2eramY6Xu1O48Wdw4N7n7c4vo9i5G4fy3JnGv1CEz+mrN/7vqWnHVJDt2P6o7lH+OFg9b5keZp92zk9nfW3Xu/bf9eeQd9/8lt5xFYL+Zi2vNet9+zwP+46/0e8AXs+R6CCQ1/xVwiD2LCYT0mCLS7Pj0FC3y8I6efY69yH9YCA9zvO4Dz3uxxJ/z863/e9BP4V/rQm6gvA25xv4cDf8P8YfOBMW75bOAr7vdczLQXwbSnPW5ATgGnH3Sc4ZgpNHqIcxiCEclWN2DOBW526/7HDXI3YYFgu9x2rVgQ15XueCvcIDwMC+JajJHOta4dn7g2YprSRTnnvw/odtv9zQ3I73Tt+oP4lzHfbS7ZptzAmcaEB3/Q9lwbuUTT6bbz1+euy12WSxAef082PnF0Y37WrxL4lj13fo9h5NCF+b99zX4pZpadB4x6s5+9nPv/DHBGzn1aSmB12OB+fwXL4a7HrCJ+wJfn7p9Psu0EApbfHz6x5vZvS842uSSc+1mS01buZ+dB96jDHXe5e7463Xkuc/+TGPn7QWsbMXLe7b7XAyceol8+Adx1mD67GHgIC/J7FnN9PI29hyuAs912Pyd4P76JCXJbXB8Px94fX5C6781+FsLPv87nTT+Bf6UPgaQeBe7PGTCfBka63zOAOe73bHoT9UzMNL0dyHPLtwPjDzrO+4A/H+YchrsBbzdmcl2PkVAcI/Eu4D2YNp7CSDHpBsilbtBchQWJdQKXuXZLMe3kGDeQZjFi3ogR/hLgZNdWxu2Twghi9kGDs0+88zCBxCdR35T8R3oTb67m65O9HwjmE0eXW96BadzZnGNpzv7b3O9uLGJ4hzvPr7t742GD+imu3774Zj9Xr+NzOYSAqK9yz1bG3cOzMfP8LAIBqh2LNVBMmOty3x6mpe5w/biF3sTtWxzacu7Zd10/d2AasC8QXeCewTYCwk667R9026fcuf4IEyzTmEDRgZFpJ/CCu8YzgacO0Qc3Al84TP9cjAkDFe5/DHP9gFkrNmKFdnDHr3K/7yBHo8aEB/+9LX+z73v4+df5+A9fiNcBIpLFpO3+GKmdivnv9mCDl488VR0rVpGrXVV/JCJzMb/nSmyQOMu1uRUzie91hT1udO2XAJNVtdHtuxTz0c3HJPs7VPWTIrIQI9eLMJP2qRghjsCqZCWxAXOF298nvB3YAHoaNjD6AU87sSjcAkwIGICZGbdhUdW3YH7iNGYdaCAIGAMb1Ae7/12YANGNaTEeQUpUrt+4FfMlptz2KXoHLCm9A5/I2Vfc9eS7tp/Ecqb7uPOf5q6z3LW1hMCH2wR8WFX3H6Lt/5fIeUbj2H0vx3zfHyCIEu/GTO3Nbr1gwli1W1aB3YOEW+f76X1kMLLLvZ+7sHtYgN33fEyrfxtB4Np+TCDMw4LtPIx4l2KBiGuxe3OcO8ZOd+wuLAd+AVaQ5iOYZhwDhqvqIOePHqeqfuR5bp9cDJysqpe4/3HM6nSSO4dxwGi14ixbCd7HO7CYipg7hxHYe34T8KCqth/5boQIcXQIg8leX/iVvgZjA9jlWB8fUFcW0n3GHmb/F7CI2kEut/kWHCG5weMnWHTxu9z238/ZN6Gq0zDztocJCrjvnViQ0GBMSzoFG+gWYkFbSXfcT7p9dmADUF9sAN2HDbQLCXJgFRuo/RziGoIgKrDBtxEjvK6c8xxCEDHspwzl+obBrAu+iXsbQRqUHySVGyWdG619t/v2U66ecMcpwApw7MKsFhXu/Dapahrr16+palxVZ6rqeHefzvhXImkAVY26axuvFg09CxNcSrF7sQ17DrPYc7Pa7fp9zApTjPXpXGAsve9biuDebscivfdg97cP5nb5KPY8CRaVnXAfPz3OD247AyPxqDtOBSZInkdgEbkDi+ofhquKhwmF/vM+JefStxIE1h0KHTm/P4IJJVPd+xx5lX0/4rYbglmxpgEvuQp7bzj+r44T4s1DeIPfAKhFml6Jme5uAbaIyAdV9X6xGp3HqOqyQ+x6GybFn4IR7kkYAV6ADYwTMI0QjBRPlqDm57Mi8h7MhBcFfigi3yeIsM1i0cL7sNzVViwq9rcicjkWhf1Dt+9IrOTlEGxQ/AhwFzao7ycgzoHYwFxEYN7MFf4EG0A7c/ZJYcU7Pkbw/PVx5+UXpPBzeQvdOTRhJkhfa8vVtg+4/T33jTteIWZJ8MmnEdPGkm7dQ+6Dqs7mdUbdM0vrztH7B32Q+4Ynk4WVLy46dyhQ/cHkrGiZFg5efWDB9hXN86YRKd2cX3bpBEBOnfv5tKDZW94TWT73mEj/GV3dy37dtLu8XfPrJyR/0wI0Jo+r2qJ98uqBzU2nTu7+Z89TLTXvQ7nLnKUn62ufIqJYXME04D8x0lsIXIjdg//GfLa+AOUXoqnEBLcGjGjrsMp1vl86hj0PXZgP+mvYc96A3avBmNUjnyD6f6/7LsLy6Q9gQteVWJ56FrNYNbkypn5U9lPA5e4dmYsJZ7PcuifcdUbdtXzEtXmZiIzCnrvfiUjjQd3X5tb5ZW1HYf76r7k+/YWITMIExQdU9dsui+LXbv8oMEFVRaxM7KddH24EPubGkbOwMr0J7B35iKrucvdoOCakbHf3IsS/KEKifoOgqq+IyHLsBfoIcKuIXI0NAPdhA9Oh9rvRVfW61O33WSxS9VlglarOAhCRUqw840ZsACzBAtjOxAavcrd8qftfRRAoBEb0J7h0qcEYkfXHiL4GM3Guw0ygj2OEnMEGXF+LOhnzxZdgg5GvTePW12DR3805y1vc/x1YpDr0Npv6JlVfK/ZJOtcc7ptaOwnIWbACLP617XH7+H7Rc9z5t7t+GEZvTf8fwl03Dii7qLVtOjB5ZPed49PEj0mPL+9gQNGJLzP9+Q9y39sSic4eIaSL1NoyCscURIvTwEg03U5PuU+7Nck4zcDUqGoncHIUbwOuWIfmR5uAujP1oWefnnPu0M7OkqeWLD6nGVh2affblwBrB1x3osc/AVU9eKKLDixA6gzMtXIaRpK3YX3oz6w1F7unAzASi2PEWojFIxyPPScD3fbzMXLLw54VX2CIYu+HT3K3ERSrWem22Q/8XFVvEpsIph17r7YB14mI/2z5SGG511dglpcud/xr3PeDGFEOwVIUH8TevUWYheBC905vzWnzPiye4Tl33BHY87oEm/Dll6q63wkAT4vIMaq62LWPiPwQC7gE+JOq/sot/y/MuvUT1/ZMNTa/FAt4/LLbZxxwgqr+089xiLc2QqJ+HaE5Ewu4/2fl/D3jENvPzvl9CoCIjAZ+q6ob3P9fYqS7DqgWkVmq6ldkullVP+V81F9R1cUicj1WPOQRTCt/BCPQC7BKX8Pc8v7YAPRtzHddhxGfX9Zyn/vdjQ2yZ2ID6V30nsghj4BAS933AffbL35RnXPZ1Vjhjib3P4Np4ZWunXZMGPB93LUExU58tLk+KcpZlsXIf4j7vRkTOs5017oDS9e5WF2xl38Ey8dPGRLPdp32+LEy4rYzoucmKsqjF7W2DQcYKQ2bVuuQ4dKcmsuAIvZT4T8PFSJeWjUS75RkJwrxiO9i1x4LhH+BXQmr2tXHM77tIL8dQCFDfrQGYBgbS4BBqVThcOBkUWlw19l+18c/+5c93Ts2ReKjn0oUv+ely39+2mvWvA/3LIvIE5hGvFBVrxaRH2O+YzChzsPiEIYRTGSiGKn45mO/CtlM11Yau8+fx8h9oNvWz8ef6baPEQh9cSdQlNFbSOuPWYtOxwQK/zmzrrRj+O6gMVigZwVwO1Y7/S5V3UWgbSMipxLUEbgDCz77kao+LyIvEbx71Zjb4D2qus3VSfi0O+++rg+WuzbPx0zzp7t2JziCLsfcC4+75QOA34tIX0yA3ZJzPQ+FJP3vgdBH/dZDMVZXe7XTyMcBs1U1hfnn/tuVRVxKoMn0QFVPVdW/YYPXRzFt/OOYv3ALJo2fg/n/1gB/wCT8ORhZz8MGzrdj5su7MR/mSkxLiGLk+nssKnoJvaOqIQhAOlSAl18dyyd1PzXLH+z94hkeQZGLAwTPqtK7iId/3AxBcNyXMKI4Extg/6Kqx6jqha+VpG84/70FN5z/3vf+9NOP/c/PLpuzuX7AqXcDt81Yp+8CRqVgWJtIK8CsyOrdAJG2dAygk8JKABEkkejcC9ApySRAPJLneNmzPlLt0YK7E1arujKbFYBmLe4EQNiFK4wyhM3VAK2t1RGAIs2rt2Y0vq+74YPAtyKxftcDzT+7bM6Tf3nvNZeuGTN21Gu5dh+5pO1IbAhW/WsDFsDlF47ZhwmFA7Bn6L+xe3sLFmUOJvhtwwRPv4DMAexeL8cEQbD7+jxm6fGFA3VxGI8DEaeh+nnsXVg1vSZMiz8P06APrrzm41zMInUA6Keqiw6z3VFDVfdgUegznEb/FeDtqnoMVuQmH0BEJmCZEBeoTUoDJgB8XlUnYiVzfevUT4CfuuWfobfVKtevHuJfGCFRv8WgqktU9XhVHefI5QPqpoxU1aVY1bAVLhjoVy6QZDz24ueiS1VFVQdiQTj9gEuwGaa+j5kT/cjc+7CBdQcWMDQPG8jmYwOmH0yzz7XdB9NmR2B+smaCSlgQEGhTzn//26+I5RfleAAbfHwSSWCkm5+zn69tQ2/Neic2sPs5tVksV/gz7lpOUdWxqnrxwf18JKy/6qnC+qvmX7j1q3PuxkjoYS+9+Xhg6K6aKQJQ1smoiKdZROTFgvzNADMjq5MA0pUpBfCI1nlEsgD5+e3NAB2SzADEIgl797RHo+4hlO64+Xors9kowG7tY9W7orLP7ZOqZVc/gJaW2j4AtVrWBZD2kus9vASg0cSoEa4f31G9d9l/AOvWjBm75pufHf+liXdOPOa19EkuVHWHqp6lqiNVdTjwO2ze7KGYlroJu4cPYES7H4tLALOw1NK7RvxK4HJVnY6lBoJN7uJh9/E89x8R2YIJloXAe0VkNWZyH4ZFiv8QS1+8BosOzxXM/MC5dsyqdBWm0fqm+EbgnSISE5t3fYSItLtreVxEHnDbTRKRBU5Q6es3LiKFWHW6TZgg2gG0iM3O9W63Tbnrr4scsfsoARpd0OhHcpaXEcwk93FC/FsiJOr/f+jAzGS+5nmoKSF7wZnKqzCN8+CI1l3YNJG/sk11rqr69bGzqvoZLMo8D9O4wcyFN2Iauj/No5/f/AuCtJy+BL7lbZif3bf5VrrfH8YI29e+0wSk32MNpnd08X5Mayp117IIG5AfcsLNZFWd7vyBR4Wn5wyP3HLLRafOnj373vvzFrwA3BuLxD9akz94K0AmtbwToLOwdgR2YsWjGtgAMK+w4ADA+Mg2M8Vn1HzOIrE9VDcB5Be0tQN0SsoDiEncvXvqu59yNGoj6oqslwDYqRZjp3nRdoAYmYaI08TbWqsGAgzIVhYD7Es2uij12EaJFFXZjt6e8gMbxmIdOOrZCXIVsGzinRNXPnl93eXMLushm9cRBZjVpT9WTKcLq4Dn4wQsqNGHT6j+fb4P83cLpsFvc7/XY4Fr3VhMRjv2POzG+vB/MCvPPZhgeah5rfOx+IoI9ix/1y1fjz1XyzHB9ly3/E9Y5Lkf7HgMZlafhcV33OdiPZZgaZFLXLDoK5il6F6CyWHOdvv8Sqzc8FK3/BrsOX6ewLoEJoDfLyJL6D2ZSoh/I4REnQN5jbW6j9DOVhGpOsTy94nIVe73HdJ7eshXa/PXOXWFH8OKloAFq/3ObXOOiMwSkQeBArG5do9xtY5LsIIR12DS/Vki8jts0LgT064Hic2uBUagaeeDe4EgeGsDZo5/DNOCEwSD6AFM6vdTbbKYPxnM9ziLYNYkPwdXsQAzCDRuxYQP//nc65b71auS2EA8F9NgjnPXl5urflTo++cXa+ueWfqtnfRbMGz44huBC9OSnbRX2jYBjCk7zqwZmSYLTpJIbVvxgE0As9Z4uwEW5+flAdTQ3A+7qEpS2WaABgbuBSjIb+sG6HJ8FIvEXT/0aNQ9RJ2MmzBTmc3mA9RrdRRAC6IpgFJanIVFGrPZRBlAf69iMEBD53pL54vV9kQoF3U0rhMn9LQVsLylWKoBRLX2lM6um4AdzC576O1f/9XpQ6569DWPCS7WIu1+b3XR4l1YMNgugolR6rCshU9judxjMCL1UxB/hz2HimUF1GKR5rsxC04W81dfiz1H92LCYAqLl3gSu84tmGa9z49cV5sQZYU7jz3Y81fvjl/ltF7F4hj859GP1/gDRt5+rMVczBz/BCac/spPu1TVnpRJVb1YVUep6tudZewOVb1TVUtz0zXdtreq6lBVPU5Vr/CtQKr6F1UdpqpTVfU//VgWVZ2tqv5MYiH+xRESdW90uZdnAialX/56Nq6qD6nqdf/gvpeqqp/Teh9wgYjkY9L9bLf8HIyIX3H/qzAp/feYyXsY5pvegpklKzHpvRvTENZhKSxrMPP2lzCz4DKCoJtTMULODSIb774HEJisO7DBtNCt60uQMw29zeS+v3ofwRzIvvbuX0eCII8azP9+gjtOHRZAdN9huu/vMbts+se+8YMfJ17c8wKq376Pj3bFYslJBQUt2wFeiW2uB6gpGDzEdvAGepndmwEa62bWA0zerHGAhlhsIEBMvP4ldLQARFrTDQDbGdwGkF/Q5gF0SzoKEJWYr0n7loS/I+qKrFcAsF1r8gC0yLTwWpq6AFKp/J0AojQVklcNsLNz41CAaGJMT655v6YFPbECz04Uf65qpnYnV8VdsZEOzR+xSfs9DqwffNWjV9Q9s7RXMNlRoMDXEJ2WmFDVboyUH8WI9h2YsHYbpk0nMDI8C/NjX4AV5olgAVs3Y8/CaLdesRiOKoKgsr5Y/nQLphH75V9fwOZK3yMirzgz9TGYcNDpjjEWuJ7ec1JfgpXN3Y4JCNC7NoBvOn+nqk4hnM86xP8BQqI+PBbg0mYkZ2YrEanyUzREJCoiP3Ia+HIRuSJn/yvEZuhZ4TRaRORiEfnpwQcSke86DTsqIreKyGIRWSUi1+Zskzu71gsY4a4nkPL7YL65t2OmxlEEhVE8jNReUtUmjMgV83/9FdNcPooJJ8cD16jquVjedg2msZ6NkfNjBFMTCkFBDH8iBn8u5yKClK4MZlrfQJBp4Js4MwSRrB0Y4SYJNHgPM5n7pU67sbSZyzBT90hVTahqrar68yIfFhd8Z/xpx94x4dEOkTnfjt05VZRhkZ2dS15m2mhPItkhQ1/ZDLAjsm8IQFSig/sk6jYAZJPLdgDsrTomH6DmgKWXZUUG7I9E9gFMiWzYDiAtqQMAOxhkPuq8jihAUtIJgIhEHZGqT6I9PupU3ALq+mSzxQANWlUMoMWxfIAhzr3b2VneDj3rXrEAACAASURBVFBI3g4AT7P1Xdn2WkCj8ZHm81fN1jUtHOc63Ht0eqTH3Pz55hb/PvKb7Bm+WXW4FkQ/DGyve2bpf9U9s/TvLEOHggaFVHwtMeWW/01Vx2D39nygTlULMLN2M1Zr/Hbc/VbVcZh2vh4bn/4TC3Rsxirq/RW79/cTpDa1Yb7mnxFMJuMLJL9X1WNVdSRGvl/HnuMUFu/xfXe8IW77MZiFaiuW+giBCTyBEfVZwG3OP/4eetLrQoR4YxAS9SHg8h7fjiuIcQT05F26yM57ctbtdRL3rVj05+GO9UOMbC9xEaDfdJGtx2AFTQ4V9FOEDV5FWARsDBuYfG01gpHsLzHt91ZME/mciNx9UFunYgFhlRiZfwS4S0RWYYOh7wP0yfRYrF+S7uMH//jzHyewQbDe/feLVVyKaUZ7CfzWgmkpfqW2LEEJSf86/BrSYIVQ2rFo3asxwj4q/OyyOe9aMvnEx778R++mjMiZN1aULxkujcf1Z09jfEOrqETrnuW0lysr60eCep7o4J2R/asAxpQdtxMgm95YCtCdVzFGkWxUqeu7T3cALCjI3wLwtsiqZoBISzoD0Ei/KEA80ZUHkCZbYBcWddeouYILCl4mavNTl3leCcBOqsoAvOJ4GcAwNhUBtLaYSbzaK+0EaE83u7mkYxskUlgBEMt0roxnusoAOvJZub9UagHyPG/j1GRyDIAqLbdkzp7q91VmXHkxJvh9c6Su/d3Tc4b/99Nzhvv+2X8GU4HFLpthARYh3YA9dxX0DhgcB5So6o+xd6wCI/OD0xwFM2XXYTnS+ZjA+ji9I6TB3oXH3bWlMQHhaaxAyQUEpm7BtOl7sHfMtxjVYtOWjsTM+XF3TN+dEyLEG4KQqHujwJntmrCX8slX2f4dwC9UNQOgvctN/sl9LyGQ1g/GNUCZql6m2lN0/UMi8jKm9Y4nqKyUixQ2uFyLDTx+Wc9nsIHnz1iw1wlYtPaPMSI9gE0FCDZQzVTVYzFtZRw2cPp5179xbZa4zyC3X23O/vswgQIC8zUYWd9F4G/2p4oEG3D93/7UhZ3u/zD33YiZ5g9g5s9xOcftdOc9+WhySH9y4Xkzbrjg3AdUvUfXjvloUXGSY6at95b9saR4ZEbQ78ZvX0fSmyrt6W1/4kMREe1fVbV9KcAr0a17AfoVjjAzvHZNUE22IVJ2oHzEWoCZ63Q7wLOFBe0A0yLmJpf2dD7AfizIKxZLFQNk8QoBIhLxSeRg07ddk2qmSLUIYLeWVwJooeVQ+6lZLS21FQADvaoCgMauLWkAidX15A5X7V3RM2/1/PHS8/vMjs56//eLOmZpF3mFABqTFV5V/gR3DqnLuXk8VmRjy92/ffcVs2fPzs1dPywOzsN2y36Yk80wASPrEzHBbDmQ76Ker8QEy0dE5HOYFpvFLED+FK2/d81msSpp6tq6CxMkL6L3/OM+FmP1BHw0YyS9AHtun8EE29XYFJgd2DP7Fczf/hQ2i9Z3nJae4tBpiCFCvG4Iibo3DlWrG4KiHPD3Uvrh4EexZjl8YZmXgKkiUgFwpNzLg5BW1XqnbeTmiU7BBrXPEUTM3oxpoLcCPzxImHhcRFZgmoS6a9+BkcW7CbToLFYhCXc+/uQK+7HBDIK5g32B4+0EhUqaMFOmn++6ksD0/WuCohhz3DY1WCWqKDaIrnZ9haoO8dPVjoTZs2cP3nLVM3e/o9/HbkKT52a6Fy44UDZiRnden8bP/NXzsiL97igrffGUyNLJhSS7YmtatjZTMWU3NQ2DBy/rAmiKNI9R1ItF4qNLYn22A/Fsau1qgMa6WXsApq+3qiSv5BvRDZedfQAkma0E6KSoEiAazfaxjvRKAQRx99XXqC2PWp1VRFwQniqtKeJ5Cp0kon1QTdfR1F8VbWurHAzQL9tnEEB9x/oagGhiTA9BDdg5r59rVx+eERlph1Lvc80tY/xtrk1fNMD/nRlZ2pObO4L1i6rZ09edR2rrlinfAzbMnj37ktmzZ7/WsaOXD1tErsOsODOxZ+mDdtnsAP7LTpmfYwLnt7CUpwkExVKm5bStmNA7CNOm34eZoz2CvHwfctB/X6DehwnUXyCI9fi227+SoIoemL/8466egW/WDxHiDUNI1IeAWunGK4EvuzzlrZjZDiyn08eTwGdE5BrnU17lB9Ic5aH+BlwHPCoiJRwm9zIHlxxKUyEwIUcxLfs+TFDwSXgaphXkWgg2ERRSqM9ZPsi182nMxJfEqjn5mvMWLPAsipkF/VmOkphG7hc0GUJgio9iOdcRt/4xt7wEMy/6ZvAJBAVMlrj2DwBXquqMo0m3enrO8Py/PDTtS8Da5+JrB5TEK2bV5A9ale1eNEzJsmrcJRvKOjl2wlZv1S/KS2siQvkXYw8sjuxPTsLT7nv5+MaCwpYp0WiqRYXabZE9ywBGlx23BSCbXJEG2FcxrhRg0G76AeyORgcDlNI5GFTxGIiqlyVa5yEeaLUj4zJ3y/wgu17pWSom4EUdUaeJWe60sMs2ttQsVWnwvHgRyp4SCupUtXNfsmEk4EXjI80PrdnG0rZtIwE681i5t0z6AlRmvaV12WwdQLMWL1utQ4a7Y2/PDiw6zvbV1OXc7Fs4aNw5elU2Gy/Bgrd+U6R5f6i/av70V7sfPg72YavqVRg5Pgn8VVV9Qe6PmAAYx8j2PFxWg9oEKt2qOklVb3KR3L4v2q+fPQ/TqBsIBEMfX8SE2TU571FSVR/AnvGYqm7BrDzvU9U6d95DVfVuLNAMVd3grAKTVPVrh3knQ4R43RAS9WGgqq9g5rgLsbSmz4rIK1jEqY9fY+bdr2OS/q2YOfxw1ZAOdZz7sUCrhzCt8+9yL0V6Jt645HDNYP7f5Vik9kWY5vsfbvk7sAHvbF97x7RYP/+6T05bTUBUVf2CFHlYVLn/rNyDpb7swQbSOoxk8zHLgy+k1GF947nfee48/Zmy/EH0HW77JKa9PIQJCQ9hQsEnjiZIDKDumaVv/ylf/G1xcfMNdXUblm2K7JreTnfT22rOyYL2y3Q9u7CldNiMrryKxs894nUmI5GRDxUXvnRJ9PGBgpbFNrcvWcL0USqRxMCBK5cDLI1tbQcYWDTGzM/ZPSMA0vHicdlIrDueZVhxpzZ7IrWN0WijCKWDZVeDQL50ZnciEt9H1S4RYvF49z6ERJpMB4EVoRdRexEj6rgJi3SSZ0QUj+wHKKF1D0A6XdBoNzGxDSDlda1XNGb+6YJygJK2HX4wFM+Pkx5Lysda23pKiv40c06PNpgdVLTFr3w2jI2LatjdH8DzZMfmzVNn9nS04p2amjAOWFh/1fyf1l81P9ft8VpxLEG0fhZ4Pxag1eD+H40woI7EF7p934e9s7cetN35WFDkr16lvcex9z0OICKjRKQIE55KjuJ8QoR4XRESdQ4OIRmfiZXc/D1GQper6tWqOsRtn8ECrp52pupHgLmqOlBtvtqtWMRouYgsxoh0pIhswmolPyAixVgAVxlW8vDPqjoKK8o/HtNeV2Kklec09r/knOODWGpKOZZK5VcS87CyhIJpHa1YGsl6bHBsBB5whRRyCywsA1a5YLIYpm1/gcCEeIs7pyIsivsmgqknZ+a0488dHcEI25+btw7Lr13r1j+AEfYSd7xRWCnINFaU5VW16Iu/8b2SIVc9elt0c9u1Czjh7M0M2zB8xKL+kWgm8nhi2aZEtOCYYSWTFmWTyyYoqdSqcZdsrGpj+sgGXXd9RZ9EQjJDz43MXxzd1l7jSbTvPE5Z0rff+j4Ae6VtYhYvFY/kjS+IFu8CrfMyO9chkr+vYvwaAZm2QTcCPF+YvwNgRmSNpU21ppoA6hm4ByA/v30/QJekW0REohLvpHcUPNmIWSTynf+9RYu6ADQv2mWd19gF0NHepwOgyjNT9b7kTksLi/Xt8U/3b3y+xwT+0MzICDuKtn24tW0ygKey567s6dPcwZszI0qnuW0yl3Nzj6l329Zjd6hGe6xENVr6XJ2Wj3X39nJVb+FN55/9d7XsjwIFmKXl1+5diWPPcRqzpDyDCW23AONEpAsoFJFlInKlWI37YqwmwEpMyOzAsiJi2Hv1GRFZIyLrMY06hc2Edb7b5kcuuO1vBEFh67E0slZ3zF+7bZcDWXd83+UTIsQbjpCojww/r3oSpjX/4BDbPAEMdAPBdwnyhn1sd77f+RhxnkdQtAFMw3y/ixA/FbghR4MeCdyiVi70kpzzyS0xOB4zY7+MpbJ8CQt6+R6mVfwFm/ZvDBadXuWuZxpwo6pOxUz7iMhgTLP9LywFpR0zhftzR0OQtrYY09aXYqZKxQLctmNCQhsW1AZu7meCWa+exQQAwQbad2Km8oj7zNGjrMv93H/Xnnx7/Prlx8mambENrWNJeQd+wOxuiWj/0aOfX9Qs7cc3SvPqKZXvqBGkLN3x5JLW0qEzuvIrGz7/cHZ/SzQ6aVF+3qqvx++NSVZHR/Z2r/gj50sslp5QVNS8GaF8Y7RpqYjIqNJp6wEyyWVNAE11M1sAZq017XdeQUEnwPGRVV0AkQOpDoAdfi51fnsbQBepdoB4JNHp+gZxPmqfqIs8u/Y9lFuaU2EsAzDYbhUtrdVxgAFeZR5Afcd6iyZPjDGBSjVVu2vxeIDOBKt3l0t/gNGp9LIC1UKAZ7zJq9LEEgBedf4yYpEigCFsWVBH0wCAbDa6rr5+XM8EFSj7T09Nmph7D9a0LNzrkf3rDee/99c3nP/e12IG3gTcrqqDnfBbgj078zAT+zuwYK93YkJsX8yHPdfFZ0QwIfVDWFzGWdg7+GHgRFUdjLmPVjvh97PAPe4d+j1mvXrGCdlfxSa9qcXemVaCmd5KsWdWVPU03/T+Gq4zRIh/CiFRHz1KcUUWRKRYRJ520dkLMNL9NOZzGyRWB3gNlnb1hIichpUsXKSqbVit4hJX+ewCbL7qbizVqT+mwX4L2KaqC0XkUyJykzv2R0XkRReQMw/z312NaRHHu08LNqB91X3yROQxYKeIdDktIQacIyJrMZOgEviqf4sFdmWxKOtjCSpGnYVp0m9zy3x/Yi4yri/8AT6FCTDPuja/7NZF3L63u31udlHBl73azVgzZmziQ9+d8O3P1Vb/aVcsmn9X4rq8PNJFiZf2ru+Uoon3c+FzlVXbZxYUtux4MrE8G5XY0GMqTnnBS6+fqtrVtnLcJzbXNTNj0G7dPLuqoq1KWo89RjZtiK1tadtP5dQ9VO8cMvTl7QDLo9syAENKJhQBeOnNFQDN5SOrAUY2aB+AFXl5JQDHyGbLlW5NC8B2BmcACgparTqZJDsA4pLoBiKqqqiZvjNRK3lZ7HkZgCatsLStYiuQMoyNhQCtLbWVAP29igEAOzs3DSfHPx1Pt62MeqkigIVjpKem9GcPtFhOtuJ9J/OxEdhNTaXHlVt2gWrm89w02N9+w/pZbdAjODI5O2RVPokeV0l3tuPlFc3zT3R/Pwks/fEnfjnl1e6fw4UEwhyq2o6VB91JEDR2PSYATseIPQGc7ixLU7DpIeep6jzMveIHO97vtOybCNKrDsYJ2KQzqOoc7HkswATy/RiR35bjV08dpp0QId5QhER9ZPiRqmsx85dfE/hgLfiHGAndjGmMWVUdi2kHH8FMeH0JIk4vwTTO/lht4vmYyW+VW/4EFjXdkbP9b9z+5wNvc1r6CZgJ+kYsx/hEnMkOy++MYBHTyzCLQALY4gpOpLEI8QQWXRvBJkr4EEFd7x+4a/ggQTT37zHToE/c57trFkz79uchLiZ4vjJYdOxEt11ucRS/zOjtHGUt459dNmdYd16fR6++L3tRPEP+Bf3qGvIkPewX8RsXRjoyx0cbOl78C+dObJHytokTn2pKSWbi8ui2F0aXThsbkwTpjsdWtpUMntlVULXzyoeyjfWx2HGb4rGt34/f1iQdmWmkvH338vENffo0jgUv2yKdk9NkOvIihcckIvkH0OR49Tr3Z6P5Y9LRgpaiJKNjGU3ui0aGAfSXvbUA0pkpAWikXwQgv6AtC9DhZtCKRfKcr9jL+FHfPlGXeV4WoF6rBMArjhcCDGFzjSpee3vFYJTmMi0ckNXs1qTXWQnx9RLJLwOo2fOKX7qVB2fZeUVV60/r7JoEsIs+L2/TugEAWhJ/0Z8+cxDbFvZl5yCAVCrvlT17hvZEV8c1unpqZtjb/P+q2v70zt/6uccASLRmZzQxYuHPLptz2NoBOfv7M73lLvsfFzhYg1l3PoIR9dXYs/cL7P1owp6ht/kFhbDn6mzMRF2IWWnOwt7jp7FYiwtF5OxXOa/rsLz/GPD5nPZDhHhTEBL1keGbmsdghRbucmZpAb7vfFvzsdKZfp5vK2YOBhs4Zroc6eeB0U6LnoX5Zf2ZdnaolVtcjGnhnZiGXOIGibiqrnDHnQq8JEEx/9tdTmoTRtbVBDNblbvtr1abJADggIj8ESPoaowsL8cGxSKCoK9VBIPVaEw4Ebd+KUEFMl/DBpu1qp9bXotpJ+ra7cTSXDJYoNAWrEZ4BAtM26ZHUbv4hgvOf7dq5oWXpn61IpaVIdf+Nvvyvlh06nUVfeafEll2wtsiK1fGVh4YSEYj32f2+rz8zuNqaje++FJs45CMaNGM6ve87GW2z1Cvbe+qcZ/cMnAPM+qaabi6qnLHeNl6XBUtrfG1LasXc9woFamqqdnyMkLhmmjDMhGJDS+ZvAqIZFOr1yIS3VM9eZ1A3oRtul5F+myNxbYnyAzOI9VN2quFIJc6P8/krk5JpgESkTxn2vf8fHPSjqj7ZC0ecbvWJAC0KNYH1Uwdjf1UIzs8L1aQT3wrQFt6Xz1AJNZ3l99P/RvmDwboirO2qUIGApzU2bXJr/l9Q+aDPSVL0+PL7dlVzV7OTUbeiq5Zc3KQh6zo6alJCNIzZqxvXfxye+ZAT2oXRLckSj40BRPUfvizy+Y8+LPL5hx18JWIjBaRkTmLogT126dhfutvYyVDr8DiGjYCt4jICZhweCMWtb3V7Xcx1rfvxyw5TxK4l+bjZqoSkVMwobFdRIa79+15zDIVEnWINxUhUR8l9DAzUGGlN8Fe+r9ig9Ts3F3d93MY4V2IBaD52AJMc/nMx2MmNzDtoQ+mTd/ulj2PEewqp1F3qk2IAFboJI1ppSMJip7E6V03exbmt/PPy/c952HRrv7EBVVYjmkEEzgKCNKtriCI7t6PaS++/9mfClMwn6MQFDxJYeTsCwU1mHZ+mar613hI1F81X17+wj3/gXY8kmr7w/p0onTKqrEXzx/exAlnLPYW3FtaPH1dXnzrb+LXF+WT6pNYsndpgwx82yJmvTxy5MI6ItnKefHVL/UvHDm9IFpyINXx8Ma24oGzugpqdl7xUHbryrzE9L2xSOvs+J0rI01dozyNVM/n5JcHDV6eBVgV2xEDGF4yOQ6QTVpBtqa6GV0Ax6+x/PT5hQX1IkQnypYtKH3Jep0dFFcCJPK6EgCdkvQA4pF8m/JTs359alJx+67IegJQr9VFAFoYq4uSaYjixVKpgl0AVV5pC0Bj52YFiCbGFgKIl9lW3Nk4BODF0dJD3lc2twwCyGik4YHsSRZElhdZomWJkQAD2LFwAPVDALq7Sha2ttT2FNup0pLn+mqfnv/JbNeypfvn+CZvgFSi5INJkURPQZRINjXupPlfenbNmLG5s2QdCQfPxR7HXEbFWGDnp7GKYf2wd2gaZkU6HrMKqVt+PWaRKiAI1vs+lpv/Pqywzqew93SqO9Z1BBadLzqz+Wex5/avR3n+IUK8IQiJ+ijhNFufiMowM+9SbGadPCyQ693Y4OCbCx/BfL2o6s3YBBlXY1rwEIxcZ2Ja6WSMCD+hNgPRg5i28GEsSjWLae4l2Gw/5e68Brtc73dj/r3vuWNXuM8vCapeKbBBLZioCxuEajGC34UVenjcbedrQlFMM78Mm79XsIHLT7OahWk6/oxZ/kDdgPnvwcg5ivMfqurpWG3mBrUZh7Yeqe9nz55d8Hxs7Q01BYNunF717nmabTox07Xgud01U0/cU3XMK5c86Y2rPcC+i/rWpiKSGfDr+I8WSUv6xMjurmW38IWKbCRaO2r0Cwu2RHZPb5fulhNrP7BBs7uO97x9O1aO++T2EY3MqGyl+dqqitVnRhaNzyNdEa3vWPwAF5Cf3z4lFuve30Hy2G5SzYWx0olRiXWqt2+0qnqtJYP7A0zcagFa8wuMfGdFVu0XEGnL1Pu51LFYsgig06WaJyJ5zufpZfxgslTM7lWVm4u6QatKFfYTlYIS2vYAdLT36QQY4FX4gWS1QDaSGDEaoKx1S09//mVmZDBAseetHJFODwV42Ju1QYlEANJjys0do+p9npusOIqSWbXq1H49N0A58K7U5B6SVtWupxvvKSeneEg0b9KCSKxfoHmqHpi++LpELJs8Fli0ZszY0490j127veZiBzpcnn81FiwZwyxb6gTV5ZjGu/agpp7E/Ndd2Dta79r4LubeyQCfVNX9qnqOy4meSTAD2BXOSnUrFnz2qkGNIUK8kQiJ+sjoqaaEabgfV6vHvY6gOMc8zPS70+2TAT4pwQxUubmc92Bm7jUAqtqIkd8zmB95iarmpl79AXheVZsxM/xYLEd6OjY4FWGD0mIs2vq2nHOoVdUrD3FNO9y3Pw1lIaa51GBE+gGCWare776jWIqMP/PXJAK/9DMEVZtiBKZKfxrLNPAwFkm7iaBi21Hh6TnDa/r1W/OrNdGGL66K7lgwtHjiSYOLxi3OdC+Y5mUb168Y/6n+qURp6ge3Z/cnkVFfqql6/oTIyhNPjixbEV+6vzTjxep+xhcXVFdvnZFf0Lr/8cSyzeWJ2rf1SdRtTrc/1NRe3H9WZ2Ft4+cfyW54tqBgcneEgsuiD78U29iWv5/KKXulet+gwctXIMRXxnasFJGCocUTlwOVXmb7ai+aGJFMlO2uaGMkqro6z6adnBlZkwGItKT2IZLYT+XuaDRdDsEMWvFovpsr2cti7hGScfEAKrPZOECTVlQQld0AdTR2ALS01CYA+nsV/VS1bX+qcQTE14nklQL03zm/GCAZY319tQwBOK+1vRlAlfR16Qttko6IrPPqCqYA9KNh4UC2DwVoa61+oaurrCegbGJ20PICEj21vje1LX2xLb2vZz1StDhWcNpJPf9VvXFr7thY1LXL36ZM4f73/HDCx1/LvQ+a006sSl8Ms/h0isjXsGd2ITa16iRMMPQn0Lggp4k4pol/k2CKzHDGqxD/bxAS9RGgvaspTVLVR92qQixFZIKqXqI25+yLTjNswAK4urCc4EEArtDI94H+4uaJdm35KU5twAdEJHcAOYGDijO4tJJvYGbpDsz03uW2nYsFrT2P1U1ejpHvUFfu0AOmiMhogoIbuwlKfXoENb3LCQh4N0bqcUyTHksQTFZAUOfbI6jgVk0wccHFWGnUF3F1vTWYt/iwqHtm6YjlTP7tsOGLz+1T0bBiQWz95KbIgbUzqt87sjRe2ZRq+0ORajLx4rRv7ChKyoQvPujNn1tYcOLzhfkrfx2/obRAk3XxZfsWvsTM4+tlUNPEY55qOCAdx++MNq8+sfYDLeodmOllGzesHPfJHeO2M72sg9SNFeVLLos9VC1pb7K0pbf8jo+tr6vbVAewNtpQDDCidIqlUiWX7QNoqp2+QaB86C42t0QiIzzwRkd2lABEDqSSAA0M2C2i1QBJ0nGARCTfLB3q+ROa0B2374qsl6dKVwcFJcQjrQCD2SoALa011Sit5Vo0KOl1bgAikVj/Pe4B6azes2wCwEujpNEtS13a0joRYKvWLt5FRQ1AZnjJXrfeu5yba+0nHavXnORPkkJMo2uOy4w4wf+fynavWLLviRyTt+zJK/3o4JyUQmp3vzSvbvfiniA0Be8X746s2V4jd0y8c+J3jnTPj4DjMZK+ELNg+ZkBl2IFU+7BXDI3YALsd9120zAtehpmMr8Zi+cIx74Q/28QPqz/GHpyp0XkFhE5+aD1h5o5ay3W3yMwor1XRO7FUrHOdeu+C3xLRM4VkWaMgJ8Tkacw7f58EfkmwcxegqVSrccGp3JMqz4D81MPwbSNqwgmBtmLCQzPYCR6wB3ny5iW7D8Ti7EgLzDSzRL4n7+EEXYSI+yn3fI0vUl7HabdxzGN6Cxs0oRXxZCrHp0kHen7r+ebU+plYOP4CXMGFBYd2P1Y4uWKDkl2nt7v4mxMYuXJ1rs3pOLFx64ad8m8Gev0xGM36coraqv7pCLZytvjP3wpsid5ghxIbf4vrm3Jz++YUV2zZclT8eWSHyueOqBw9Cup9ofbO4r6zeoo7Nv02ce81X8sKR4Zl9Sw0yMvvRJf07LzJWaOlGh2ZEnJnnXdpCe1091UGq8cL0TSXnpbDcCummkewKw13k5Eitcl4lsqaDMBrc2mtdzO4HYRCqLRVEtaMvkAiUieq++dzYJp1N3O81/hZQuy2NSZmm/FToaysVCVTEd7n8F5xLcIInu761sBoomxRQB5yeZVEc3kATw4KzIQYEAm83KZ55UD/CDz4Xw7Jo3ZIcXHAdTRuGgIW4YD7Ns7aHE6VWhTpyr6zvQxWT+ATFW75zTeW5TzjGi86N3bJVLkT7VKfte+RePW3NnrffjbVHluzuTIDPf3mol3Trx14p0TX3XsUVeAyAm5p2FE+12Ccrn+M74QeydOxrIzkth7NQ8XKKmqs1S1ErMY/Qp4UEQqDzperzryqjr7aAIcQ4R4oxES9T8Al+85FQtu2QP8XkQuztnkUDNnNQCnOX/XM9gg8yKWnvUjLC2qzK3LqmofVf0gFhnu4+tYMZLcmb2GYb5rD4tOTbn2WjCNYhNGxi8TaMwTMBNgxJ1HEVZudDdmbgd6pqhscW1uwkyNu1wbK93yGmwQ9dz+/r4rMJfAXoJo8d9hgT5HxP5v959eQsfDied3l2tKOiMIzQAAIABJREFUvW/wo3izVKSPnfIosUR3/IG8hQe8iPQ9Y8An1qDt09Idjz67u3rKSXuqJi3/6gNedX43JZ/oW7t0ZmT1iW+PvLwqsWQf7Voy4UHOfW7U6BeqMpHUyGXRbS/MqD6zCO2Ykk1vWbly/Cd3HrtJpxR0U3hHWemL347flZYDqSleRoqf56QlQ4a+0oQQWRbbuk5EygYWjV4O6THqte3qKOo3FGDKRo0AzCsoaIqIVlXTvFe6s+UAOxicBsjP79iXcTNoxSP5LqDPy4grO+sTdZ+sV9RFXguAV2TxUEPZXKUa2a4aTVR6xQcA6jvWFwOZSGLYaIDa3Uu6AFIxNm6vkWEAnzrQGgFIamzLE970YwGy/QvXE5E4qno5N1UBqLJ3/frje3KgK7X4+f5eRY/VY2v7ykUt6T099b8jsUHzookxPdNjipfefNzi742THN/1qkHy7O2nRwOzODAhmRy/Ysv2O5hddrSzTp0H3J1TGKUTC8I8CXsen8WsWKdjmnYMEzwvw0g9H8BFcy9S1W9h7+3Aozx+iBBvKkKi/gehqllVnauq38YK+p+bs/rVZs46DSOz3wTN6TZV/Yn7P15EHhGRGkxj9usdb8CZr7HAtEL3/y9Y0FkrptGOw8yA3QT+5xPc+ezF5p9ejUVsz3Nt98fI1w8airn2izF/s++Tr8TMjVPcsfZhwWKLCObz7cLIf5H73qOqo9Wm8+xJCzoULvn5yOPKpP1v8/O+2Fyk3dV583ft9zKRkq/wkwPdkfw+06Y/uDMbTQ79U2LR8sJY6fTja8551kuvPymbWvvyyvGXDsjEy+I/uCO7dk1e4sQHSote/EX8pvKibNfA2KoDzz3ABWM6IkVlI0cteGFJbNMwjUQGjC2b9UK686+RzsK6mR1F/fZc+jdv6S/KS2v6sW/aKKnfG9vU+sr9XKhlZbsmiHjpjdGmaoBRZdM7AckkV2zQSHRAR0Httn77GQzwQqH5nqdH1m8nq1aQhP6WS53f1uJh80zHI3kukCvb46PuThjJlXnZkjYKzU1QHIu71Kz+yWThboD+XmVMVXVn16aRkFgnYsVW+u+cPxxgyQhpABDVvWe1dxwL8Pvsqduxm9ieGV02GaCGXf/L3ndHx1Ve2+9z28xIGvXebdmWJVm2bMm25IJMIJSEYAgQ0wkQQksgIQ0IhBIIJSQQAgYCIYEXA6EkOGBaAFtyVbEty7KqVazey0iafu/5/fHdkWRjG5KX9X7JezpreXluv6O599vfOWeffcrmomU+AHR3L6w1G28AjLGzvEunyGE+w1tbMfj+VAgcUOvUkPNnKJbx+PK9j0LRPVPlWP1hKLv/UmkmMxwZXt/OTd19qwFcAWDTFwTro4RRINItGRCRrQkIwuR8iHrrZyHC4JHmMTqmqxV+SUQHTUb3LgheyKzN2r+9zQL1P2HHqffMgwCrk9lUzSaEKIODmQOdf9YTkdUMxa2DyWJl5n4IUNwOQSa7CAIEuyC6WTEEEN8GAfoqhDezBMITt0J4siMQg9IVODrnHSitKoEYzBZimqkdDsH8boHoduUyz7HDXP9bTJezfAUin91i3lMlBFkn0NjjC9nDV2Uvq7RZ/74+OaHeTpM52y23Nlp1T5qltPeIx9BSbsNTzVA4Mz//3f3jknPlx2p1SXLQguIMe165z/l+hmGMecoL7uiMHaUVl2zTt/88KjJjVOGgl7RH9srdzkJM6hMP4+6a2NjWFRbbuFGi1lYsilgzV4J/vt9bu7cm+9reonpeIvko/h170N5fqL9vlzsmU4YQvWyIor3x8U17faRnj9DkkUgtbiEAw/DWKQDQG7+yXTGQHOXg3gZNiwaAVVLNOAGhcOv9Q4gOBgCrbdzJ4m8LVQpUuE2Hvl0aJDAbdoPtQ2x3AwCHqHYZepcCXZ2YiPQAQLIRmWCw3uIzPGGSkjQIAJLuPWxzDyUBwOZCKQkAlrk9tSqgMsP1K/9FSwDAiNT2QZXChDf9RAQAGAa1t7Ysm9Jqz9FTDtigmZ42e7f2vKIyOACqE1ropTYiU/+bmTMbX60Nmeye8radGg7ddp2cyzRdd53o85e92dWzUpoedzaMcvBT6bdvOek4dBxhFBczJzOzBQKIvw2hUNYK8S5eAMH5GAFwFjN/0zzP15k51+SW3GrqG/y3jITdRURNZipsKxGdSAkNRPQCER2vx/zMfW4goiv/yftJNycis/a/yGaB+p+zY+s9s3F07fTx7F5M12yeC1EGFTArhGfaBZGDG/rM0TOMmTPN4wMdqDQIgPSYyxMQ7PBAztkOAdxPQ3jOBMHEViDKw1aZ9xALkecDRHjRD5FT/5J5jTkQvboVCIKYDpG//sQ8PtM8d5p5fAYEW/5zbVfhuTnry/jj21/X9x1R1VXrkxPKwml8cYnl+zWa37fQsr2vdpxDF/0Ev6602sYLcxZ9WnpEHlxXrbTvyo86Y1GEFjfodfxp3Kvasmqyryk9bzfnp/Zj7JLE+LYCalh7plRRp5UPjLXxnNUHaOnhRbkfd7RJAysnJA/nR52xx+/8JHzSFrtiIiR5+JsfG/sejYzQCqghP8yYiJL63NWv4orGlJQaCQCqlNZWIikmwTb3IBtj2cy6rz9mqQIAKxq4dZIowwf4lklNCgBIDm+PE8GRAGCzjftBsPqguxTSBPCxrpu/H1waSQDGCaBejtQBgIOVKDscgwDgGIvTwJiM5JD0Md9gNwDIFpGfDh9t6gIAn4yWlgSaBwDfHRmLAYBaTts7hpBwBnR/dsRcAIjGQPk8NGUCQFvb0s5A4w2FpYaV/vlTCmQdk/W7Rrx9UxNTxVpUJclR6YHl6KHqkqSenYEcNPwSOm69Xo71qlOtPBHl1/e+09mdp8yIMHlZafuq5xfrITzif6VVmQTQtcy8/V987mPtZoj3ZwkLPfGHAPyNKNBvfNqISGbmbzFz7clOyMzPMvMX4nLM2v8NmwXqf8KOrfc0Z+qD5rb0GZ8rmXmd+XmqZhMix5w645QvQIBbLzM/D+Cp41wz5Jjlr0EA9SREJywdIhTdBpG/exECqLdD5OMCymDfhACFQojcdoDN3QKRcw48E4Hyqr+b+8vm+VMgJioN5nnZXDcEkZc2zO/3NgTA32nmFU9oT13/Ufr+Jbd+2JL+1Zplzbzunk16SQCsY2hk6afabfsVjy9P29lX2YvEwgdwf2lkZHdx+px9pRXK4YIuebj19MQrNE2SE7zjr1UMxCw9ZSA6r/6Bl3V9CPLiJyLDtj+tPhkT4nNmKE3jO5/Aj4NVmys/Oqat9kO16sickNylFkmL0r17y2qyr+0vPsjZLkNaUG6ztN2pvLJfaRzzlaNonmJx5Wmas79NGkgBgMywFaMAQg1f6yGXLXoBA7yywfCByHrIojWnUV8kAEhjXocfSgIDbLWKJmJueMcUSZUBgKEbZKYEXBpk2ew01sXREgM6W+W4WPSZpVmxsRqUZgJJPc5mAPBJ6twsAEjq3h4GAPszqB0ALIZxON/jyQKAn/svjwQADlLKOVhJBoCb8UQYAOi6Ut81o/HGab5cjwSSAcBv+Br2DLw7BdokRe5SbEVTIXDNM1qZW/P8VA6agdHbr5Z9YyE0RTCz60b1+53dWZqI7ojvz2rzWs8TQV2ISQBwbfrtWz6Xu/CPmuldfkpE1aY2f6AC449E9IxZfdFCROuI6EUSXbb+OOP4M0zd/n1E9AaJTnfH2k8AfMcsIQMzfwQRVg8onk0Q0a/MqosiItpGRAXmtmtNL7yciJ4noqfM9fcS0Q/Nz9uI6BFzn0YiWjvju203720fEa06zvfPoem+ANXHRAFn7T/IZoH6f8CI6H4iOt38vBYCBAuI6FGI3BpwdNet78z4HA/Bdp1xOto4Y/kRiN9xE4CXIAhsORCKZj4Iwk0EBKBOQAwiXgjSWjOm5T+vgSCdBbz7NyDA+TIIQpkOEfouM/cJgLwCMQnwQEw2CGKy8CaLTkNTDSGOZ7/acE60Z/S3b+u+hp629K+srV9waUlOOxc/+JK/9IiiFK1PTihLlAYL/q79uFxx+lZoZQM76ymn+DncXJKcfGh1bFxL9QdqVfyE5FXOSrq2GfrAKp97166anGtTIIWF3/WavufFsND8do38f9Ie2i+3TSzxuaWg53HTzsyFOyMc8kRBpzx0ZFXs+hq/a2ey0xqZPxGcMnrpNqPi3ujI8Qvl0gWKy5vHLqZdtLY6Le1ArU5GRj+NNcZYkzMAQPccGANJUQ57euPcXpGnLwmyDQTBM0eCodOYzwCRZRhR/RbNqQCAi7zjMqmmd2noAaE4twWKyiy6bnGsAkIfiOQ0tDIzvE5neGokm0QyZ2MiyNJApAWDeSxq+NAiAHi7UEoEgLMnnV0AMMmWuj1GTjYA+HLCwwAgigfKF6BhIQA0NhY5A403IozgnSlG9GIAYGb/tt4/M8Mwm65IHVroJVPkMjL8R1ZWPDiPIEh0DHh/eYHUFiCxAYDNMOo+6OxKC3TsAgAnaw2rPU+GBcrETPtR+u1bvneyZ+UEZoNQHNtg6h2cOmPbbwG8ZE6ONwF4csa2CAixnu9DVFAEmnfkElEeEUVDiBOdblZwVEKkmKaMiEIBBPN07/aAVWK6EUgwRDOeJcy8Y8axiQDuhpgwr8bJZUoVZl4B0abzHnNdP4Avm/e24ZjvFrAbAPzGFIcpwHTTnVn7D7NZoP4fMGb+GTN/bC5eBgGgiyG0sS+GGGi2QMzOAVOy0NQffgCCXNZARM9C1EpfTES+GZcYhqgfvcQ8fzIE8PsgyqECDRpcEL+5DAHg8yBC4YH65zCISYEdogYcEKx1q3lcPMTAErh2prk+GCIEHuhZPQjBZj+pdd6+3fr1tO+9GKHFBfkm31vid5fv7E5cXXxg0Q3b5nfjlF++qO/skJWV65MTytKknpXvaXfslsa8a9S9g9tKceopm+mC3Qsyd2bZw/qH3tL2TCqKNXNt3EU7dHfZcsPfPVhecEdXVgetWXeQD12WGD+ZKx0u+qpUdthSPtixA8Ur+6R4Zd78Pbs+UWvUaGtyoV2NgN+9a8+hnGuHztzL83tJzjuiSd6r5I/2KfVjjW/iEiM2riUFAPYrrd0SycnRlqQ6w9+ZDAA98YW9Fh/m2zw8vttmBRGsmdRxRJr0BwFAF5IHVNUdBAAu8jplkgUAsm7QdI5aCfSi7uAYG2QaAoAMHA4yDPkIs6Qm6ZEyM4+OevvnBvLTNtdAncSG4pPQdjiJFoDZuGlkbAEAvKifLSI8Kh3gSEs2ANyIJ0MAwOu17hscSBdMb4bjLO/SKa+ry9m0Y8jTFQAQvxpy/lhAVAXMzvz9v/aofmd4YP9Np0oVlQukvMCyZnDzBx3dsaEGhwXWTbC1tsjzVNwQwqJnPgsMGP6U4PXxW6vO/7zn5pjokouZU5k5xgSkWzGttV8E4BXz839BECoD9o6Zoz4IoI+ZD5pEx0MQz3whREprpzkBuApiIvqPmg7greOsXwGgxIy0+XC0rPCxdrwqEhXA8ySkh9/ANAl0pu0GcKcpDpPG5nM1a/95NgvU/2IjortNUN1BRK8S0Q/NUNuFRPQtiDIsDULq0wEBss0QQNdrDgoaBIDaIMqvArnnUyHC2tsgPFcVYmAqNvdpM/8niN7XgChtCYcYMAwINqwTQj+8B4Jw0wHhLRsQObZWiLwbQ0wgWsz/A2QiHSKffQ3EIBLQ8bbBFKMwiT0ntT9rux72Slj55cQr41KCF1b7XTtW+SY/KhmKzl1XufSHpan9tOrXz+tlHbKyYn1yQtl8qaPor9rPtsuDnnXKodHSN3BJ4S5aW79kyUfhitUR8qZlT218UPrazLAVld6JN+1eRUmvybl2xw1bjAzLBEXfHhO180n1t3Eh7oks+chk1QO4rz8urrlAtjrCq5QjFWvjLujWPXsXOC1huRMh6Y6LdnDFXdFRHd9X3rRLA+5Fg3p0zogUERwW3nOoUxqex2DODFvRD+gZhj7SORSdG0SAnNfCjc2qGgsAhVJtHzx6NAB0IM0hK74wAHCSxy2RYrLJjmJ9q0FmL+oujg5lTR4HgHS0RHs8wQMAkGxExbr1icMASNayQgEgvq/cDwDVc+kIAETpRlWCricwY+wZ/7nLAMC/IMwDABE8VJGF2mxmcF3tKYHJFbL05P3BsMQCgG74m3f3b54Kp0rawh2ymjblTc9r/ktV6PiRwGQOO7Kp5G+F0lSIXGE+8l5nd0ikYUzVKo9xUHWh56nkMYRMgTvEQ+byZ4WV+7PD1wH4U/zWqpklif+onQPRIasa4rlffoL9ApUZBo5WyzMgokQE4O8zBI+ymflaACCiOwHAJINOEk1HEEzLhwB8AHCzUDP879jxqki+D1GaFugtrx17EDO/AsGHcQF4j0S73Vn7D7RZoP4XGhEth2CcLoHQ3i6YuZ2ZX4AIs3kgGNgNEAOCDuHN/hSCnOKCaDbghZjxl5rewiMQnm5A2hMQHrAHokTrbogXeQzASnN9oLaZIELfKea1rjaXkyHA9Vzz/xvNa5RBKDjFQITnF5n3RRAedidESdh55nUSIEq+aiFA/qT25ptrbppUxr/9mmWHv19y9BTFnLskJ3z1Dt1bU+wdf6NkLDR9bdmKu/bEj0jLn3xW39slKQXrkxPKFkvNq19Vf16idDmLlSbH7o24NauOsofzC/426VbGF36gVm1fErFuWbQlYdzjeLm5P2rJ6sGYpUce+YPe9VGQrWifTR19VXugSmkYmz/qC5v7AX314KLcj1v3Ky3zrap9UZw1bcDv2lpxKPvqka+VcVqtqi71KJ64NVJNr9w+WfUaLm9IT68aZuLkLmm4JsE2NxkAdE91i0cLyzJI8hXV8YSbKMNN5CqUar1gpMBgXwdSfUQCuCbJ45NIEoQj1jnQ5tKtkRZiGD4A6OHIcA6SfWDWE9CdPDER6QPDFcX2uf3ujgkAXkmduxDMnNizMxMANhdKcQBwhWPcDQAVnFnlhDWYCa16UtByALgRTwqv3mXf43DEZQGAzFJTkUkgY2a9tO8NtwFDDP5krVKDzp7KQ0cM15Wkdn469Ru3xmHHk+vlKZETiblnc2ePHKfrgY5yGGL7/iLPUxkTCAoI4oivDgz6CqJa9NSQAOM8CMDm+K1VR7XP/CJGREUQrO8/m+HujzGtlHcZBF/ji9oeiBaa88xzBxPRAhIs9jtn7PdLAE8Skc3c73QIz/2VmScjomPL0CoAFBNRBAmt/gvwj1kYgB4zCnAFpifRM685F0ALMz8JMT4sPnafWfvPsFmg/tfaagCbmdnNzOMQzOoT2as4GtBGIBrVBzpeBbzgY0tIGIKNzRA1o90QpVVfNZcDXavmY9ozCLC/X4cA3yFMl2NJEAzyayG8ib0QE4TTzOsFumK5ITpqWSCAOQzA6RDRgEFzPwD4gUmIO6Fd8+n9xeGRPb8pLHrjiMU2bryjVSY3KN17F0WsWbs69vwSw99R7HX8cfekLaZgd+HPq6LG1cVPbdSru0lZtj45oWyFXLfm9+ovt8mtE6vl9snqX+De2B45QS1YvrmpSx5ctU9trTw14dIwq4Q0n3PLjprsa1Is/vCkG97jXTfExwbNl9uWnSvtatMqBus24ZsZHOTPiYxu796qHtq7KnY9dO+hJS4teOFEyBznuWU4cF90ZO3PlRfHldbxsD1YlRFsH1pEkt+9X2kdkSUlI0yNbtW9DTYQhYyEZ9ZldXAoiJR9FsvhRVKbjQCFJv2d3UiWiBBGkt/thEcnSKZKmG5QwKNWoYUZhp8Z+jBCIzlYgQy9W4Gujo3FWVTILRJI7pxsDBX5aTVI1j31Fq8jxi+hoz6FFoJ5/FLHeB4A3Ou7Skwk0kI6QUThPFKZg5ocZvhqZzTeOM2X65QgiVIzV+v2fnd7IMc6bAm9PM4EKKje8f151U9PhZBHg7DvzqvkKcY3MQ+80dXrTvX7p9pf9nF45SrPb7OcsE511gIAJrR618Q6jSjrseVMKSE8/tQnn2Z8UUGUgCVApHkCtfrXAzifiLwQVRcLiKgSIqp0FxE1Y5r0FUKiZ/XXINJIqyCIl28RkRtiYvoxhPJfoAfAJoiJ90oA/UTkgXivNzCzi4jaAGhEtA/ARUR0CcTk/TUAt0AoBJZDSP62QUywv6htBHCVSVJbiOne9TPtGwBqzCjdInxBVcBZ+/ezWaD+/2MSxEx/F8RLew/EIPMMRN00IF7eVAhdbZs5UG6AkAsFhHf7JASAhkK85HYIwA8InYRAEErGze3XQjCy7RCs8EoIwP+qua/P3M8FAebR5jqveY0dEKCtmtfuh8hzf2KuO5uZ/3ayL57w1/Kk9+jcN2/Bc/vcsiWhYPnb1siojqYdSv2KEvVQSXLwguKzkq7dScZYgWfsdzVuzbZwZ9GDjXaXbf7Gp/W6XlaWrE9OKFsn71/7lPpkqVI/VkA97rY78St5UrOmLl36/p79cuvKTnl44Kyka7vZ17xK99a1VRTc0VN8EIUL2tl5XXzs3sfVjUlhE2OLqMfd/kv89MDCrO2hHXJ/gUsxwjPseY0+10dVh7KvcVy4w4jfbrEujpX6Fqbo/ZE8qo/vodUtiQmN+/poLMsA65lhK9rBEznMfndPQtFwqBMLJIP9JUG2kViMJgKANOYdGER0EABYLM4BF3lBEF4YWDemJERVaOGGAQM0BBBxiGoLwXg/ADjGYuMiOGSImY1eV+t8SUkZAoDIkbp+AKhJo2YAyPT6DtiYg0Y4uLqW0zMYGPLPCy0AgBvwpAUAHI6Y3YHGG+FG0K5UI3oJAOjsb93R/5epemol6MtNJIUmAAAZetfKigdSyayn9iho+t71coYukwoAxDz6p56+4QVmly4A6OTosjWeJxd7oB1VrsQqHfCsiw/nYHVm9QMAIIb79jyOm87EdCe4E9ox+eqPICamZ5iEy3Rm/hLEZPYRZs6B8KrTISJWhQBuYaE57wZwvikzmg8B1lshNA80iGc7lZmvxnSf+oAuQjREvbYFYnI+U0L1LpPwVQoREZsDAazLIbQU5kNM8CMh3sejpEuZeR0zB9YPBioomLnJrDhZwsw/CfwdeIaGPjM/zMw55r2exczDmLX/SJsF6hPY8YQDZpZNnMB2QrBPnzZLOc453qkhZvyNEGHoyyDCx/UQ5I8rIDxhO0QY7xDESz0JMYB8ydweDBFmnmee1woxoCg4OsSXAuHtWgF8ABHulszrzjXvJwDIQQDOhADdSAiA7oPw7hMgyDmB73CHeW4ZQqXs2FaDn7H027fIlrKBV9WKgdphjlp6I14cbab5Q9k52xbNzagobZJ7i9/S9uwI0SKXn5v6nTqNeK5n9HddPpkTd656sMfqsyc/87Te3K8ri9YnJ5R9Rd6z9lHluZ3qwZFsHvKP/ABPD8l2V15m1vbdH6kHkl2KEfGlhEv2+JwfzvfIvqianG+V/fQ1w95IWt4HIdau17QHDqo1IwlN/vl59VKWO2N++d4P1KqupVGnxbKvJc+taXOcIRneL+9H/eNR4dUPKr9vVOvGht7Apb7klEMWEGJapf6q5OAFMQCCDG9TzXDEwggCgjM70Vhus8gK9KQQOB005nVNIiQSAKzWiVEXeQMkPADTZDKPCmukrsMDdQQAjGAlNA59k8xwO52hqYlGhKSz/7CfvXZZywoDgKSu0mgA2FxEsQBw4+hYCABs9J83AQBGnPUgZLKF8uj+XFTnMmOiLtB4gzF+lnfpXABgZmNH31/GDdaF5KacUKpYcoW3zOxeeuA3Ds03EQUABqHvB9fJQU4rhZnbJ57v7e9a7PFO9Z5uMeJ3F3sez/dBOSp/agQruzzFCQuhyRFHPSDMejF/su0J3FQYBGcogB9/8mnG2Z/3XE0fflJp38AE8iAEC3vcrEjwkGgZSwB+Yea2P4bgiARC90eYec9JLt3BzDvNz3/C0aS1gI7AcohGPgPM7Idgof/Q9HZrIHghb3/R7zpr/7dsFqj/hcbMFRAe8pchmNsH8dlwVjiEsEkcBMj5IF7seyEG7qsgwLkBIvzWA8FibYTwMMow3V7zMYgw+JD5vx/C8/2yeS4DgvTVCwHGV0EQvmQIIA6QesYhQtg+iAHuYwjQDjKPC+TRA+HtYWa2QoS8tzHzUv4CfaUbLFfecYfyCuRh7ymWT3saDRfke/BQ6ma6YE9Scn1x3tIt20dlx4pNlu31hiwnnZt683CIEhLsGXvB5ceEdVfRAxMyoqKfeVrvGPIr2euTE8ouVErW3Ku8VKHuHUrzjkl0G55uioztLExOqan/q1bus1vjliwKX3vQ6/gv50BUdsFQ1LKBB17WD/40Jio1QenIupBKu7X9w1WP4U4lJr55scc6NKdTHhlbErmu2ju5pfZQ1tUTl20zIt+yh8wvlKoXBY+PLxzwRs0dV4MSLZaJ7gNKm0uVLNlBSli331vt9CtBWbqkOYvqjMF2VU0gAi2Tmo5IDp8UqKW2WccnPfCrRKQRyA/oCJDJvCqsUbouT8I2CQAcrMSmoo0NQz4CSHKyHhU95h3oA+CR1PSFYGMwYrQpSyd0HUqTsmXmzi85XUsMpoE/6mcWMOD2ZYXnAMC38bQEAIODqXsDjTcy9cR9IbDGA8CAu317r6vVzGMqTZr9ohWB325O25bK8LHmLIiHb+Jnl8sj/eGUBABgdj/RP9i00u2ZCmHXGyk7Tvc+tkKHfJSErh5j3eZdHVsEmSwz1xMbA9/Ho9XfxsZ1M1cDeOmTTzPi8AXNJG4dhPCEXRDpoGQAH5igSDg+eewyCD5GvskH6YOpEQ5BGJuqfz7eZU+yfLyQdMBKTW93ITPfYrLQZ23WPmOzQP1P2omECCCAtBHCM50LwYxeDuAsIhqCCHvdBzE4fAsi3B0HUVo1DBHe7oZZaw0BljdDDBzXQITJ2DzGCRF+liA8Btk8xySEd+6DyLO0Xt0BAAAgAElEQVQNmsc4MA26LZgG3kGIEg8FYlA7xzyn17wvYJptqgOIIqK7IfJqFxDR55atLPvjopWlwer665V315Zqt+6J0B2J2va+ELnLWf0GXbrmHvxiu83uWFlY9EYjLI64Vyw73MOSU/9K8ressdbkca/jpRBd73HtXnkPDDUxaOPTet+IV8lcn5xQfoX84eofKX+u1soGIscngyJvx6/3ps3Znx8W1T7xlmVP08LwwoI4W7LXO/Hn/Yeyr06NcYTPO3c3N12aGN/0qPpcSsTI8CLfELwv07eqF+V+fHirWmObH5q/UNEHF7lUJLiC5/vXHOSul8NDG36gvFmrNI3X/pkub0yfs79xmCZydRiezNCCw+zvSQeRNhidW5vXwpoXmDNBNL5KOjRCLn8YiKyjiBi02Rwer9lBS5G0SbM8CwDgVWCN0g11mO0uBlzQ5Mi5OGxzu0MGwfDGcOjcLudhAlnriVRbsLO3gcBSbSodBoBTnK5mAmirkXfIB0XjULUCFjnGzo6qpdi3hBkDTWbjDZml5tX+zFUAYLDeXtr3ZoAh7dbsG0CkWAEgbKy5dM4RofPNgL7xHKmuMZlE2Raz74HB4YOnOV1TTO0qI2P7Wd6HVxuQpnLMDPj9c+3bfcui1oGmW2ICgI0na57Ajf4ClH+G7c2MoLbWvHuOXX88I1Pal5mHTLDdBKAa4rk/1Vx3IgZ2GIB+ZvYR0ak4eSmWj4jUGcupJpENEATLHcc5phyCPBZtEssugZDunbVZ+1ybBer/nh1PiOAHEPmvfRBAGphRnwbhxX4XogRK5ummHn+FyEUDwmv+LkT+bAICYH8L4ClmzoUgyAQIY9EQ7NRITLOyQyFC1y9D6I8/CCHlSRDgXwchUxqB6d8/QMBRMC1BGuh4VTnj+94MMQHRISYbmRDKZQkn+yPVLcyyxQ/g0dtio/OvjY8tiZMH8iotN7pPl/a2qYdGV6oVgyWHeUHhDfhD04gSHrli5V84NKJ7bLNWEd8k97Wti794boY977B34o003dvYXV5wh91tm2tsfFofdbiVeeelJJTfIG8uvFne3Kjt6ld63HFzHqJ7y7JztqZRSF/k+5b95cVxF8VZ4Z7nc+2sr1h+R8/FJZzDDjnh+Qj74de1++vU/UNBn+hfXuQM1tJDo9rd+9S2hpUxXz3om3yn7VDWN13f/NiwPRceGnuF/FGK0j05Zw+vSo+Kbk8HcWij3F2VFpIdBhiphn+gtSe+cCJ2DHNBROU2a/NyqQHwcQIg+lJbbRPshy46aJHmYugM4U65QURRum7p5wg/CL0AMActMRMTUX4FcrMMSetyNiZLSsooACT07CYA2FwoWjbeMjKWygzj5/7LMxhg36KIJAC4DkIjp7trYV2g8capvhyHBEllZt7Z//awzqLeW7bkl0tK3HwAUHzO6qVVT0yplr2zknaW5EoC0Jn1nwyPVq6fmJwqgdpjZJWc5/352oCACsQDPO5bHHHAPz/0qAYdALCA60qfxTULojH4mWfI71dr9laeO9jRkXvjvffee92x249jx5P23WZuW0JEJRCRq3OJKHC9eAA/g4g2fcskmF0JEdH6LUR0KRXTGgGAmKA6iGgU4t1vAHAzEdVBvFfPHHtjzNwD0W52K0Qp5F5m3vwFvtOszdosUJ/EThSGmrn+eEIEDwDYzswLIUJpkQCWMfMcCOWvLghAnDkjT4IIkROEEMIbAA6bywkQs/0uc9+rzPVBELm40yG87T9ChMmbIUJ2z0J4Bb+GGDwMCA+5EGIiMALhSRsQoH+jed5OCObq38zvGsg9GxAD2jsA3jSXdzBz/ufk72CQfP9jv9fzr/zE2F5utZyyOjW5s9aqOF5Qf7X4OfVXJdqwc7Vla0+j26WFfR8btQpa2Z2b+/G81PQDVaVqbf5OtaE8P+qMFcuivlzpc76/xO+uaNi39LYkR/iiiac26s5JpzLnvJSEituUPxdcI73fYdnR56z1Zi96gW6sylu6RR2y9GRXqC31ZydfO8SefUs8GNFqcq478NAf9cln7aHZNq03dQNtHVIPjhx8APd3LswqDapWWuZHB6Vn2cib7pa9ER5bJvIaMfGh3TJ4kVTShx5vf5m0aigysqv6oNxuaJJtkUUKGtQ9B9rHwjLiJEZs0iC3lwTZRudRdwQBMfAZY+1Ic1gsk0qgg5YiWVxgg80ctRsAonTd2s1RgCqNgFlPRFfS2GicLZyDBpl5yOEbSpe1rDAw6wm9e7J1Qk/1HMoJMYyaeT7fnD5E7GvjhBRY5Qq2q3NDePxAPiryDIPaW1vziwAg1LDtTjdilwLAkKd7R7fzcB4AkBRapgYVi1IsNvpWVDwYJ7FQJjswh0r+9CWzZSUz3zQ6tvtyx/gUiH+q52272Hv3Ub2oGejxrozpMRKC8nHUBnZu4D/tvAd3naLArx29Cf7+/vSS3bu+kRUgvAF47N577z1pW0o+jrQvxGT5IYjJ6YUmGetHmCaq7QHgMwlfFwBoNQljv4Po+jYPIjU18/5PY2YbhCRvIcSk+3Iz/XMBT8uJHtvf+lWebgryE8zarH1BmwXqE9sQBMDNtEhMd4wCPr+dpQpghEUPakAAXx/MxhVE5CIiFwSgboP4PQjCU40CcCkzZ0GA5TYimoAgnjFEneZOCC/CDlGuEQcBwH4IwO6EKDdpwbS0pw4B+lHmscMQEwEN0zrd75rHMabrsH0QHvYwgIsgQP9zQ5JP3/Dp8pK1j3+jPya//pwKPuWF3+hV4aNkvSwhbs7PYiK3f1neu3a/5fq6dL0nTNveFyJ1uVp+gx8ueZa+uzs1rXrN4rwPt9crHas3Wyp2ZoTmrTo1/tJdfvfOQp/zo/3Vi25YMBizcuDJZ3W/Z1xJPS8lYe9Plf9auoG2Dlm29/Vt85+67B3p/PaC5Zv7a9TmvE5lzHN64hXV3ok3wwYi52U7wvJdP36LD16SGDfyoPJCSlT/QNaQIzyyVD51eE5GZcNWraZuTezX23yTfxuozbrKc90HBj0aGa7drryqKU0OegOX+NLSq8Yd5FrqI905P3RZne5rCtUlLdOnBI+sbOD2SqvFEorJVACQxn1dHUjzqqrbyuJvDlWyeAI5aoMEUIfrRnAHx8hskZ0y9B4Ffs3hiIlPMCLg1MebIfLTWYrfVav6neH1yWgEEV3omBgBgF/5LzIAwJcVpgHAtXhWB4C21mWdzJIKxuTZ3qXpAGCw0VXS+7qpJkY9mv1SoUzG7FtSvbHf6h2NA4DecOx+cIM0VUt9mWO89MZRxxRpaou+suQa34/XzfztWaIGzylx4HBtwcz1MvuO3I+fdJ2Lv67GMWYYUmt19RmNDfVrizEjdA4RKfqMp/oFzQIRcfq7mae+CyLFE7DjTbhPgSCGgZmrIULoAfuGWXK1H6IM8jMNOGZt1v6VNgvUJzCTQdoTUPMhokgAZ+H4+acT2QcAss0c9ruYBn4XBMgnQ8iGhkHM/MMgiF9XQgiQPEhESyBCay2YFh8hiDKPBRCh9asgwtd2CBa4D2KS8KF5XIW57kIIhukSiMHLATHIlEEMVgEm8l8gwF7CdOMNCQLAQyAA/Z1A2ciJ7FcbzpE9Y7+/XecR/VDONfllBXfusPmC0598Tg+/bKtR9nZI8CmnpCYdHFO9Edu02+zfkt+rVQ+NrlArh3bs4OLV38Mz5UrYRF5h0Zs1Y5aB7E2WHYfstrjcc1Ju2Atfw3LvxBvltZmXL+lKOr398d/psj6qJJ6XkrDvF8rzi87lnU7L9v6W1/VLFpcrK135Be/UfqJWp7M1OGlp5JcOe8b/q70m66qUhV1h87MbyX9fTETjm9p9zVrFoO9Fvi4xPLF9Qb+1cx4swUkRanCES3JYfdYsOe0ISYdtXjXP2xAyMBEZ7QmmFFnx+Wvlzuo59sVWsCuH4XP2xS5rWN5ocLeiJBMhLJX6umjUO9KNJFIUrx2EIB2GR5MsXrDOxAYziYlfuGHYOzjWykGyPxgT/cxwulyhKSlGVGS/64gLZK0jUizRQweHAeBvhVIEmL3fGnPk+lnqelM/pYBlqjNibXlBPFG9AnuW6bpS19WVVQQA8/WESjtsCQCwZ+CdXj977QAMNfhrfSQFRQJAasfHe6JG6nIBYNKCgz+4Tl4ayC2fMzG57fbh0SnP+XX/Kdtu9t16tCdtkSo9p8YnwqYcFdKO4oHyZ3BNeAaaP9MgYmwspnT3rg3xjrG4E7WB/OpD9zxw3smeuRPYVwAMBVTGIDgg7TO230hEt+E4E+6AqqC5+BwRnQvghxBe9WKICNPd/8Q9HdeI6HtE013HZm3WgP8AoCainxLRIbP7SxURrfz8o/5ldiWAu81Z+KcA7mPmZtOzPakR0fcgwmsHIUAzAQLgLjZ3eQSCYHI1BCgC08pg12K6ScA3zG2bmdllhtIYQvnMb577Loic+DjEzP8pc/21EAzyRRAD0D6IvJ0XZmgPAsANAGeYn7sgogmBXr8FmK7Lvh4C2D04eqA7rq2I/sqVCrtO9zpeTvROvLNtIjhu+fbVD/s7k9YdXF/Ga3/3pL7fMi5FfyU5IfS5iNCau9U/rdqi3bHDPjxWYNna0zDkiky+ES+OtqvJwStWvunSwrqsr1p2jLtVKXp96nfbNB7J9o6/VHl4ztfyW+ec1/TY7/UgaUiJPS8loepx9anMM/Uytuzsr3vauHVeqy01NHfxxwff1sqREro4J8mWLPmc79ZVFNw5cMtmjt9KQQsmbYNRV+Ajh1Q33vIE/ahxUe4nbR9qB/rXxH593Df5rrc260rfTVsMz73RkeMPqb8fVOodXW/QpW1JSbVVtUqHxSaHLFZJc+veukN9ccu9KQNI8hOlDEvS0Eqprlsa8/oGERMkSXokIDpoqZLVG9C10SV4wcx2w7B3cnQIh6hKHPomdF1pA5Mea4RldDobwyQldRQAkrpK4w1CX1UGLUr2+/eFGUb4FqOwiSFJ/gz7CABcg9/5AKCxocgFEElMrWv8C4sAYNjTu6Njsj4fACQ1o1TW5uUBQMh4x/Z5LW+vBQC/hCO3Xi8n+hTRtvEUp2vbQwND6wCAGfwH/5klP/bfsG7m726Eqds9p8TnQZHsUyuZ9TW8bdtvcMPyYDjDZu7PTH31dWsqqw+cdYphKDNzwTN2wmSmP7HkMs/aX3fevj34uPuc2JoBRBNRkalHEI2jVQMXQ2gazLRSCGIYIMoQA6pewRCT4zEiioN4D/+V9j0c3aBnyo6jbjZr/0fs3xqoTSblORA53sUQ+diO/6nrM3Mti6b1Ab3fTTO2nUiIYBsznwPxwrmZ+QxmnsPM+RAA+DXzFM8wcwaA6wA0MvO9EHXRh0xxgiUQ3vUjgUvOuLWAglg5hLddCcEm74Qgsn0FAlAJoj4zwKaNAPBjCBC+DALA7RCThcMQrPF9AHIx7VH7MN3v2m3ucx8z/+hkf7v3fvqnqHT7ol+dn3arOyussNLwNa3zjD7VrfuaO5vmX1S0q/D+MqsenvjbZ3T7xaXGgacjwlefnZy4J1HpyK6yfLs/X29QtO19wejy9v0MjyRtkdYfWbLkw7SE5ENdf9XKo9qVEdfXUm70hClqnMfxfN2RlFPy6hZeVfvQH/QIrV+JOi8l4eBG9fG5xd59Vm33wKEH+d7oyQg5PX1eeftb1j3tRbHnJgbx0Fy30eKpzfl208N/NDqujY+V71BfSo7t7JlXO5GV0hUcG61GNdv6NKecEpRmuNELQ8tRg3tku6L1xCUM9yTv9q9KSEhqCHbCm+cm38Qc++Ia3VPjddhTUzQdc0MneWi3zdpWJNVO0oTPMiFqqaMBw+8i77gmWfwMnQnMhgQfgAkZkHs4KswIUWypaGO3O2RYhtQqs6T0udoWyFp2JNjoCRtvy2xMRAMTSdeNOiRm+H7huzSbCV16WsgKG0/WFGFnvtdr3Tc4KBpvFPtyhmVImsFGz7be13IBAKTVqMFfWwMAst9dW7DvsRXmQzb842tkdgQLotpSt7v06b6BdeI5B2/Uz91xn/+qKU+aAfYnBZV4C2PXQqIpz5TYGLwVjx24Eb9dR9PStwAAlytkz57dF6oDA3NOVPoEu2Hbs8G7amytP6tYgjQHR0t4fhFrhQDXRyDIlBkAVCKKwHR06gwIYmQiEf0OIsweApFq2gDxvgGi29x+iPejHIJk9iMiWmFWgrSYXvcJW1GSaKu5jYjeJKJ6ItpEwm6BkATeSkRbzX2PbZP5MyKqIKIaIvodHcOgn7X/nfZvDdQQXuhgIMdrAmI3ABDRaUS0n4gOkuglayGis4hoqguN+UK8a35+hogqTe/8vhn7tBHRQ6a3XklEy4joQyJqJqIbZt4MEcUR0SsAgohor3mumpO8cPuIaMQ89gyIHHc+RAg74BX8DcBcM+fVC2AvEd1HRI0QM/+AzOMlJPrnVkOA5e0Q3nEuROjbChH2HoUA/A8hAHkxpkutvg1BdgPEwDMKMVC9zMynQoTkN0B42gqEPvA+COarDuGdKzh5px8AQLl6+OcvW0q6e+TRgcWRxavPT72lOlKL8/km31nqGXtpp0uzZuwqfMDWMufcA+fv4jXPPemvdDvltHWpSf6PQrSht7R75z6o/P6AcmikQN07VPEaX77ifnqgIjWjqiAn95P9W9WDueVqc/MZid+MTrIlwzP6XE9vTHb2gcXfqXngZT02pFsOOy8l4dCL6iMpRc7qCLViuO4O/JpsiX2ZYQm1/nct+xrOTLrGya5tqf3hSWm6LV+65BPuviU+uvkt7b52rWJo7FG625+ZvV3dph60FkSfFeSb/LtWt/AK4zvvGhP3xEb23qu+3Ik2T98+Nd+wBY11VStHDs0LXUqs989jSU13WyJ6Cpq4uTTINr6Emi3kNiL9ELXVFotrwEneCVWy+sEGERvsl+CTgXFmcD/CozlYjZyLw7aJ8Wg9jIP6/Ow7rLOfJDVtoX284zAAvFMohRLz4NcmJpe2cVxlHyJj9aSgw5BI+SZecIvGG8U2ALAb1j0ZRlw+AFQMvt/pMzxhABya/bIwIkkBG4MrKh8Ml9hvYcDz8Dekzs4YSgeABR7vjpd6+teK9xD6Y/5v7Pyl/+IpFjcDHv/CsD3+RRFHhcBt7Dz0OG7yrsCeZTPXM8PR1pq3o7Li/EK/3xp5vGdIYjqyzptducG7qtDOtpmtXm/rvH37F+pkZap8/Qzi2b4cglx5O0R6pwgC9KsgqiqWMrMGAb6nM/PFECIkjzHzSphd6Jj5mxDvzQ3MHApRjvkAhH7B+RDd8ICTt6JcCjGZz4Yo41zNQpO7G6KULNCu89g2mU8x83JTfcyG44sqzdr/Mvt3B+qPAKSYOd6NRFQMAERkhWA5bzBLlhSIkPHHAFYSUQAEN0AIkADAT5m5AAK4iolopkB9u5m72m6e90IINudMQCeIl7YUgNP0kO+HmJ0f9cJBaPh2A3gCABNRA8TAsAXC89XM+w1YgHV6GQS4fgvTrSsDSmh7IbxaG4SXexNEftuAANGLIX7PaAiv/QJz/0qIcDiZ9xMIn2VAAHUzgC8RUYZ53h9BAD0g8uQ5EF56oMb6c0Pen3yasTBv6XvZZBmPeU/dn/2mtmenV6aY0xOvyDg1/tISBROLPGPPKT73zuq21DPW7Fj1yAGN42Ke3qgHfX0nN94RG51/ZWLcngvUT5dXWG7elzDUm23Z2lPf5JqfcSP+0GBEejNXFr5VXW89nPeOZe+Botj1mVlhBYOesRc8Q2ExqRX5t9fc/QonhrfLIeelJNT9SXswdtlYbbxUNdbyQ/rtSNL8A+meiKboCq2l78ykb7Z6xzd5ahZeFn/qwfC04SEt7nDImOVq4z2377B/5HX5koHUjMqBKq1jIDt82aiLWzykLNZcQ2rUEnV/fNCR4YjXcak3fc7+1ka5OyxEiciVSIow/N1NvXErmgvr2bnfaglKpsFYGJwCwDqC8EGLdWLUSR6PJlsNiPIs+GX4FeZJBsb8UFQOkuPmoCV6dCwuOMGIMEa9fX0gWz2RrCX27NIMwsDeeZS7zO2pVQH1Yf+lNgbG/Jlhy6zsrF2D0gKXK3S3wxGbBYbzbN+yFAAY8w7sbJuoWQ4Aiq24RpIjUsDsz615vtPmHk5kgF86TdpblSEtBoAUn2/36929RQQQM/z3+68of1o/b4pIxsCwLz+qQU8LKZr5HMzjhtJncfX8GAzMBFn4fNqByorzHB0duTMVvKaN4UnXY0qu9BTHzTMSjudpWyHesX/EdkEICK2C0BjYPWN5J4BTiaiMRNvIL2G6n/SJzAvBQQFEequERbvKg/hirSjLmbmTRVONqhnHHGvHtsn8R+9z1v4X2L81UJ9EEjAToowioHv9EoBTTGm+DwB8jURHmq9CeIXA0UzNHBz90nyevCAgXgovMz8747g+CHLZIIRY/wIIpmgADJshBogfQPyt10IwrxlAARE9CgGsHUSkstDi9ZjfNcS8z3TzXHYIkE+GGAAWQaiflULktDZBAK0MAeYDEOA8YB7vgJggvGsuE8RkIt5cH2C+/hyipls379kBEQGYhKj/vOrzFMj+gouuD7KPrF6x8q3ghdklJQ5lNO81y86wrVrN9khb4orzU2/x5oSvrtHd5Ws8YxsPeqTJ4LLld8fWZ15WddF2LnrmKX9lh1dbsDotue+IzRW02/IdnGvs9Gjb+4I83XB9D88o1ZZceWXhm6OT9tak16y76jIjV+UUxZzT4nW8bB+zIrJs5T0Nt79BKXEtsu38lPjG17V7wnMH6lP0Ok//D+mpzuzFn4Y1B9em9Vm86oroM3q8468dqSi4Y/SeVyHdHR4V8R3tlfiElvbk991fSbIkDSTW2+oT54WviGXXzrD6zEv4pi3GyEMxYb030eaRgcEwKyJdMR74Fk1IbkdacHa133Ogpy82H/O7ObpPltM0+NIs8Mnk0nt6kNRntY6PT5LHq0kWA6wTgeFV4LMwu3xQhhkYgUTWRHQmjTtiEpKNqIgu52FVUtLGwOyN66/IaU5AvSGR/N2RsRgPK60fGsvzjChLFRTJfiVenBCNN9YlAUCGEVceyrYkZqP/055XsgGA5JgdijV/FQAkdW/fGTNUnQcAJblU+t4KaRUAxPj9lZs7ewpkQGaG907/tXv/oJ89BchMOOJdHeswoq3TE19m14X86o77cOdRpVfM8Pb2ZpTs2f2NXLfbPpN1PWU21iov8Bb2nu5bXKxAPiGbWmd/4R+v/HbuyZ7DY2wnBCjnQhAq90B41Ksg3tGNEOVbuQCex+czuX0zlMSmWmWawPtFWlHOVEc7UdUIMKNNpumg/KP3OWv/C+zfGqgBIQk4QxjkO/j8dnCvQRCwvgSgkpnHiWgOjmZqbsHRD/jn9aYFBGjuC2wgomSIcNcqiNzwCghd3+cgvGIJwuNeC0Hu6ofwVCMg8lurMF3HnA2gjYiehQivnQ4B0BpEuVQ2xKByj3mNGgjv/VGIcHovM8dCgOkhTLO+AUGIyzGvyxDSijDvMRxi4mJAhM2DIDz5QKgc5j7vAZCY+Rxm3vaZv/gMi39/79K36OLvXYNXOt+jrx2IjmkvXrX6tcn0Ofv3tsi9a1+ylAzXKJ1NiyLWrDk/9daaaC1a9Y5vSvdOvl3WHb98RemaxxoVpIdufFq3nbObu6+Jj11we2xk7ePqU0s2qb+ottUMLFH2Dtc+bvwo6wXphraly7bEhCUc8m+ybB+x21PTz0y8ut4/8VbShDSo7C56oOXWt5WU1AZZ+3pKfPPb2l3WzM7G1MlmyXknPda2tOBd3w7bvrgQe1pSalC85vJVjtUvvK7np68anVcnxvS8pd3Xp1YMDTxEP+vPWfRpz1attic/6rQ+t37IqSHP2jZhjb5YeT9MaRh3vSVtGIyOOVJVJbc1zg/N9xq+lojJ4ISMIA8WyDrCehV5cBG1tpHD19uONIfNNu5xwqOrkkX8+dlgnwI9iNnjhNUBmfolGN0K+71ulz0+3gib2zXZmCpbsqJU3/ghRfeEvLNSCrEYxuF8jyfrz/qp7Qz4/Tnh8y3sqivG1hWBxhsS05FTfNlFALB36O8tXsMdAUhtmn1DHgAETfbuymz6czEAHE7A9o3niJaVYbpe9V5nT44KqMxwf993U/Wr+mlTZE5W6KCnOD6EQ9T0wDqZ/e334Y728/HmUd6yrstNB6rOam1qXFUM0GfGHWL0FPkW7L7Ms7YggoNPGNY22Og+NLJz+1ttv04b8nT/I171Logw8TBExGkI4t0qwjSRbJCERv+Fxz3DP25fpBXl2RDj1YNEtB8i1G0/dj/TAmPW594nEV1ERHWBXPcXMTOnfunn7zlr/9P2uUB9MtY1ESlENEBEDx9zzDYS7eQCywXmujPNc1SZJIkG8/PL5n5rSEhy1pv/7iai+ea2TIhQcCEEWC0jonlEtA4iXB2Q4yuBIIbci+mwdygEiD1OREcgQsz3E1GglSOISINgeV5ORE1EtBnixSomot0z9gt4rNWYbiUZDKECVgghOhK45hMQHveZEMzRMjM8ZkC8dN/BNKh/BBGOjoDwgm0Q0qPBEO0pNQhgvhwCeL3MfFvgs3nNFggVJYYQUGHz/nwQRLBAtyxA5P9TMC2V2Gx+3wQIwt4vzfVjEE03vtCkzlrSe6+lpLdMH2PPK/TNVddiU+MOKj6SklqzdvWaV9ti45u6y9SmVS9bSqqHFJf8pYTLMk9LuHy3ovfkeUafHvTqrZN7l/0wo3rR9VUbSqWCpzfq+8o4KGttenJDorU+/YDl2y1Zw4dTLdt6m0rdxfO/T0/XJs6vXrggu+TIW9pu+6gNweem3twK96dznHqta9eqX/Re/741ZV6NLH89Je7Ie9pP5HktTSl9nZHyo/JdXQXLNw++ay2TFkefHhtiHEnoDw2LDNELbAsOytKn4S7jeu/fjIGOMKoKybE6I0YH8HMAACAASURBVGvD7fbUGMV3KKJh/jdw4xZj+Pko68hXXTvUPa7C8NT0A+5muTc+XIvNJvZmMnusk8GJXblt3LjTZj2ySjo0KI16J9qR7rVZx3UXeaGShRg6ETN7VRghhuEd5RAXVGksBOMDuq4ekSG1KSxNTPhHIyUlNTNm4IDDAIbKF1Du2ZPOLma4fuW/aAkHK+VsUxKvwB8dzJioqy3OAoBTfFkDMiTLuG94d/N4VSEAr2a/yEWkhUi6p2H53kfyAGA4BJV3XSkXAUCwYRz6oKM7w8psY8bkDb7v1b1trJkKQxtB8m7PuoT5sMhRgXWRPFj+DK4Jm4emqcYczOCRkfiS3bs2pI6Px0ytnzKGP0mPLLnSU2zP0VOKPrN96jw8dNixr+Sttl9H1YzuWMuig9c5v9pwzglJaMfYQUwr+V0C8V76AYyZlRTPQ0yAP8TRanz/HTtpK0oiWgQxif8Iohd9AUR1yQfHA1hmHj3mPitOcu1rAVw3I9d9UjMjkOmYZrrP2r+RnXTwpc9nXX8Zgkhx0XHYh7HmbHHKmPnDGbWMlQAuM5evJKJ4CBGPG0xVrzUQD81mIqo19+8GkGVu/x5E3udFTPdmDojyd0CQNd411x2A8BzPhwCed8xrzQxj/wICPDexaD33NkRDixIIEE6FAKzvmtergShXUiGIKtshQsYzw1vPQzCw34AINX+XhMCJbcY9M0RJ1NkQxLEQCM+dIYAzGaJ3bQgE2WwMwhO3msSyCQAWEiVkH0AAvwoBwAFpUAPit842z8vmOYIgJgIBedGAZGngmgDwB4g2loESshOa/56IJU+qvw0NdTsWamUDC7TS3j1ehyQ9S7cs/zZeqq6WlkwuyNy9vLDo9SpreJeyRduX9VdL+S6bNSrzvNRb9EXhq9t8zvfzPY4/VAxGzllYsvaxbknJtj77lK6eWo6x9UkJ0c9HWgc/1H4S8328MaaV9tmGuu3yTfTi8ESMlLx8xduNW6370mosPRPrU24esfhr01yekqFdRQ86rvrUnpyzX8YFKXGdH2g/4rTapvi6vvn2l7SrHUuWbel5y1o2emri5Tpc79lqMy8Iv6Q0PHIThUVdbn09MqW+JeIF3w3Bc3P24O+WqvFVsecMufS9E0H6MstuX1D4T9RNOje5R6ptuQpUV8KINDmWGDS/VvcequuJX9lRVMcjpUE210qp3i85vNyNJLJYJyUXeSVF0ghsgGDAo8AINQx9AGFetsruGPRPuFz2ETvb+ib9jlZQUB2RrCV3l6a2xqPOIEg3jYwtqOPUvWMICfflhEda2N2wDh+vHBxM2+vz2WJC2Fo+z0goYOahT7o3zQcAWcvdLSlJWWAeXVH5sE02vEEeBQ3f/7acaUikWAyj6YOO7sQQZjszHFf5ftL8obFiSodbj7aUeNfEFUIWJVtgNlZxacmTuH55MCanSq+Yqbuutriq5uCXi5lly7HPi8ZK9Xrv8tazfUuLVSghx24X5+Dx9om6bX858oS2d+jvxQb0Y89z1+c9l+Z5dJP49TDE2HItABszByYPH0OML0MQ0a6HiegPEKm3nxLRqcy8DsAiInobwG6TiPodiPTQZSbZM5KZQ4joOogxhiEqKu7j6VaUgcqQHwN40FQ1+6N5jxvMe7r6/7H33uFRnFfb+P3MbF/13htCBRWQEKIX09wb7r0X3GtcXjtxnDiO7cS9xbFxA5cYG3fjAkYSCBCiCKEGEuq9bdPWmTnfH8+sV8i0vL/v971vEs51cWl3yjMzy8zczznnPvdhjG0EcJAxtoEx5m8HmgQO7CJ4O81NjJNpGxhj7wAAY+y36jW+xRh7hjFmYIy9zTjxdjfjWuZgjF3NGPtSPc4G9beZrzpPdx/P73rC/t/YsbykI7KuVbsEwAvgBKOJs+FnwGeJx2u3AniHiHb5jwXucQ4T0RTwEovb1OUgojeJqAi8UcXecepfABfwuIJUKT91+6vBNbUfJy4t+BiARLWsygleonQGOIMaRPQ2ePnF/er6c8G93YfBXw47wYHdDQ6QV4EriPk9agN4SO1bcIC3gc/mnwQHRgbuDTNwYstf1LEIgTCZFXwC4a8tLQUvx5IBvI+Ax+0/Rj24p1CvjqVTx9gKPpk4CO45e9R1w+A5tNfBvfl6cA+cAbgTHJzvApcKPeyLdLxtNumvPUvcumiv/ga8qf1LWZRrZLJu22CmrqJvm9OuMz3DHim8DX+vbtOmGgsLf8idPuOLrU5TT9qH+i3mMl19bXb4zBkrUu9qiNIFh3qsfzd63Vs69uSvnLKz6N7aS8q1hS+9Jteu1YTkLEtJqL9M/3n2z7p7GyL3dU9mu6wdjyhPR200nqTMnP3JSFNwTcp6fW33qUnXayKYLcblXNdTOfP3vgsqIxOKq0TlguSYnp/090pJNc2RZcPzIzcGLWLpUzZYvjXUDJ6ceNWI277GWl18/9gf38PY1fHRjk90v7ewnbaR1zS3jUZnbPdaTVpDkNITtn/yOcL135Ll+zCflD/YELKWLvQlJdfV7Na0tmeHlthlTx0NRk3T5beRqVavD84ROoLZmBQ0hGiTTufSe+DTaASdCPAulx4tozBZUXopAopZQ6loU+z2KCVeCfP1u9o8gjbVwRSpPWisJ/3rUsEYKSt74mU5/nHpinDSCnsoXJ9zKd4bBWHwwP7Z00Fwn+otigeAPSMb93sUZxSYuVpjWroAREpew9vNJtdAiszQe9eNYohLz4K1RK3fdfWEhSlKuEKwXOx9pKtcmVoIfmPKUlpQuW961EK/+AkjZeQ2PLf7VrywcHzplXMstHLb1gvMw8Mpv2q0AcLQdF/Glis8CwqiKeRXwicAQETuPldb2RcdL3u3Dn65SBVlOZyd9deLzjiSQMrh7GwA61V+yzBjbLw0aDGAO4koC/x9RGou+BJwDXF/6DkfwArw5+8JcHJpEfhzdqW6zWcqO3sqeEnYdYc5l3wEyr4m2ksA3lUdpDU4lDEeDv6+vRucX+PXXChgjE0joscRcITuP8a1FIPnvBeCs+ErVOfpuSP+gifs/7kdC6gPy7oGfiE2LAX3Tj9EoMuS37YC8Ppnb8dhefj1TVuNAKvxOQAbGWPfMcbuHkfyAgKzwD2qZ3nWcRzvFAT6v2aCM79thzl+IjhQPw9eb9kKDt6XgJd6GMAJKpPBSSMvgXuwTnUZAVgEnq8qRqCpBhAQSzgPHHCj1f2+UZcPqNvaEfC8Z4LnpVeAT0gE9fMucO93kXo9H+NQuVMjAmVVN4OH5gXwl8WN4BMDf2MQGfzFoFGv773D/oLjrODdgrTb46JvLU1Nang/NLh+sbhr/k79SsMH2ifKE5yD6bqtgxm6iv5Kiz0o/DH8Ket+9uLWUVNwYsmML6LzC3/a2aZvn/auvmxov3bAelLcJTlLE66sEX0NBR7rK/stZkNM+bxn7IqhVPzbS7JQvFuQlyQnsl0hNnGX/mbHwpHqCP2mvs417svT/iT+rntqyTcmKW6X+WPD1q558RdGpBrCjR7H+73bZzwknL4rMWbuZkG6MDl6YKP+Hnf8zoOmj60XRjRHJweZ0rawXYYe19zok+0uzwZba+aNtsu/Zo53o2TPbc61bG/fFJMn0RtSZdqtnR17lsPp3e4I9c3QfcmCDY+Lb9uHOkOhjR3RtwuDqZH6xMmkDGe59BGTwx1s0rDA0iJgS4JPiXUgOFyj8QZ5mWTQMK0GUBiDArcOCJcV1kXRApk12gw0G62W2KAkJTKsy7k/QtRNiQixtbUTYNmWwwqvsNndY6Rv2Kbk5flyQn068hxYgu9n9nTnNsiyNihdidkWSqbkMZ9l+35b9WwAg/qQy1IZYyy2v6o8dmBnCQH2R68QbcOhLF4k6vqqq0cfLSvRCrHh87y/799OU6aA33wOX0H4Lik79BcZUQO56v+K25yzseUXsCOCpaWlpHLnzrPmSJL+EGETEJRoJaTics8CTZGcPpfh1zXARCSPeHorvu56fbSs7+OFHsUZOXGbQ03bqDEuvvxY9+c4uwSBlNhHOPS9VUVErerneQhIiDaCR9X8Uqg/jyOc+iN0wKGM73zGa6hrwVNt/yw7eza4Rw7wSfn4nP9XKpGtFkA/EdWqefA6HJ49frRr+VElsZ6w/8V2VKA+Cusa4N7nz0TkAi8fOIf9WjnnjzjO0NSxTPVwc8HBZhGAbYz90tPWPwv0h9W/PMIwAPAM4zXKHyAgJnI89goCBK1R8BAzAwfWT8FB1N9+0p8jNoDnnb4EB7+fwSccBO7Nfqfu3wLgIfAIxgg4GNvAgf8+cID3gYfR7eDecJd6Lm4E2mCOgAsyNKvXp1XPs1j961LrL59Wx1uunscYuCf+ozqmv12mRz233xzrx1n9tHTzE+9IlTGDTPdMZPjskrTknmciw3YWa+pnbNXfFrZO99staa7uFN3WwXTdloHKPkdM/G/wQuJv2Z+r5HBf1qzZ/8CkrK0t23QNxasN5bWSwRh9TsrtrDB8zpDX/tEkr+OzA/U5l+RWzXik8bIyU9bzf5MPPGeKmHRZYnTr67o/J7/IXho2lPdq9/emm25hq3qjc+oTErM2jX1g2GzPjl4UMzWsyOe2rRreUXynYWFjZsTinwXfxcmRwz/r73LHVLVqXx27LciV6g0dit0aNBYcZEw3hun6zYo+fXSGsbnfHLTc/EVQ2r5m/TPKg77J+T/ZG4zDUozGZzqQcap4+fdwtAf3aWLauoUvdee6jEHDyoBgs8QYUgcUubPPFprRn97PRjq1ojuKrDqfrAkVRSlcgmIUmUYDUgRGRG4dECnLYifF6ChIG5yOg5E2W3RCnByWNODqSBA0ybmJPZtN7THYJwtwX2qzT3tbPmWIBLQo8caSi7F6iBSho7W1eLZArGOhb8osIrL81LsmHQBpTae2MyEo2uAa2jal8b2FBEgvniU0NSeybIFo4LPuXjlRkhNkYgNneJ+w7KbJ2eA3a5+3NKpLSTD90iUrg5orXsfVk2LR/wt72+s17NpRtcLV0507Z+L9oSGx4TRfUcPZ3hnzDdCGTVxPRGT3jWxd372q48ee9+Y7JdvROrIRWFCV1nxWjSH89lyNYdo9r9y8MeZY9yjjMsCLAbzJGGsDn3BfOC5td7Te0eNtIuF0PBnVTz59BzwCWABe5nk4dnYdDm32cbx2POTX47XjveYT9j9oxyQIHYV1fQmApeoNvxO8ycPiCftuBPfkZh3HudTj1zftdPCb2T9eDxGtIqKzwcOy+ccx7kS7Xw1tPQCe3wY4GKUwxoIBGMd55jeA5+H9ZReSei2TwQlc0eB53t+Be9594F64CO71toBfvwPcE89FoOVkGHj5mFbdd5q6PBE8V2YGB9eD4GAsgAO4f3LhDxl6wCdEWeoxs8Fz0e+ATxo06jnI4K34qsFDZ8MITKJM4L/1+P8ng3pud9MxVMheuXmjuSv5tKJJfZrSp1fJGa+/JFWXNtDA+6EhC2amJrnuj4ncmq45mFemuzvuO92DlTnO1gRd5UCKrnJge+tYWvKdeD38KfZojTm+r2DO3A8Ho5L2jn2lq578uX5HXWpYUe6K1LubozVCpMfyit2mGRA3z3kS3qCl9MZLMiXVabTz05JsUUG7InfpV3an1e5P9O1yj95Jr6EnPjR8Wsnn/euMm7Wm8IywRbFn2TzWN527Cq4xTW+fGnz694L30uQIyybd3c6IrW30pPtRXciUVuOe8C3mpKgZ5hC53lSfebLh5vXhmvtDI+X3dY+7PHsk5/chy9AducM0NXopubxbnFHuUu0aXTB7SF7jrbKU6FLTd3fu1rQO5ITOGJQ9NUO9cbP6ZzcofRUmY/cMoambjUmjVoQIMmSzyDRaQAEjBS4dWJQsa7oo2kwmMSyBusySJ8jDSOlTmKGVgXmjh3bnf10q6LO9vhqDQtKr0tnFclpwrxa+luX4dlZba1EPkaCdK+X0aSAaakcr9rllR4ygSS4X9bklguJrKa3+Ux4D2Lo5bOuWPKGEEY180NNvzfBJqRIJPad4n3LWU9okACCBHfAuiFUoXO/vP+1eQR9X/AEPzNdC0vNFcPd0Z5dv33Z+kcdjPhRgCdZ8Kbn8Ks/C7AQl4rBepUuyV2/sXdP4bdffZ9t8Q+lHudXcTIyt0AVf0WoIu7FU1GVOVZfrwZ/VY9n5AN4nolRwIuUw+HtrMzgHZLxVgHvCYIxlgXNUmo7jGH4LBu8VoPWPcxh7BsDD6vhgjAksILJUiYDc8GXg76Wof+L44+14r8XfL+CE/S+zY5HJsv2sa9WmAWhnjIWAlx2lEG/llgbu1U0MfwMcRI7pkYF7rFczxqapx44EB6Wn1e+nMMaIMbZaJZ5FggPj5+C5ouO1RYyxQfCc0RTG2HNENAZei/0suNc5Tf3cCA7ofhPAw0314OA2hkAY2wtOBktSP/tz0KvA87wZ4GGpq8G9Xwt4iJuBe98p6n4HwD3wq8DBNQSc4TmsLntKXe5DAIR14BGPK9Sx/T2soX7foe4fAf6y8pNmTgefRAA8zL4NPN/eAc6QBXgN+FGNFPcFbWmnL9+04DnH3oKby4xSVNxdXyjTVz8jNV9UrtRvNJhmLUhJNFydEFMZpOtJ+173QOpG3b1V08aaYnRbBpJ1lQPV+8by0lbibc2rwp3N8ZPqCmfP/aiJouqDPtBvNlTqmvvnxV2QuTzhqhbRvTXTbX2r5UDa4tSts55ou7wsLOWZN+Su+4Oj4n4Xq7f+rL9LvHz0W4Nu08DQX133R3xovliaOecTW1nw5uCeIBJPT7rWItnfp70555gnD80xnveV4LsiOdSxSXu3K6Sy2/uI70lKLtrONoRsYaUJKxic3yg1BXf5HlgjuP4Sy9z32Nawb4ZOM8Tk1ipbDM2uDFOkpiV1iXD2BuYND9qjY01Ob2PoJLFXHM6INqakKr72mOGIvODpzSRuNhq8c4V9NsHqHe5liSMarYsEJhoARQApcOsgRMqyvpsigwQDiElsIJiMvaOe3iFRmzqm91jqBEXyVE5hU1darEE7KHv3GAxOKSN4xgX4YECRNY3d3bmzzKTfkS0nlDol+44G69Z5gLZRG7RiNohsJdVPCRrZE7wzk5V9tFCcDyLbqr6Bvjyvd7KPxM4l3r8oBygpDQBIJ+z0LIqLJaMmAQBEkjp/i0daz8M/flEkk2VN4+5dp3e3tJQuwIRQdphirrzUM887S8pawA5TkuWV3bXlfWtrvux8tWTI0507cf04Gxa0kzfpQ2+y60Mumy9oojMOs82Nr9y88ViOxyXgPBUg8Jw/BH6vT2z28SoAQQ1dfwzg6gk8mGPZo+CpqS0ItIo9xIh35boLwIeM97L2l10CnLR6jUoYvQI8wvXfteO9lr0AZMZYzQky2f8uO9aNfbhG7I+BE6s2TvjP/gJcaOQQViYRfYuA6MYRjXhj9cvBlXwawWeUq4jIn/9ZDg5A54Hnzu8HVxkbOsxwx7KP1Yf0FnAvMxb8gXWDy4MeAG/leO6E/fTqOVyv/vW3vvOBP5hl4MAKcCDXqNuuAZ+tWsBz3U+Ag+Zp4A+gGRy0u8BD1gvAvXQFPLd9Orj3ngk+ORDAtcLzwRnukeAvg1vVc/Q31/CAew4AJ7kJCJRwTQHPrXUjIGyyDFxZzQQO2C4cR2tBj/XVm9yW13dKnr0HhiKmzNs687H4ylmPbx8NL7aeW0nz3n9GHrvvM6Wq1afPOT0pPv6spPhtduNw+Be6RzO36O/YOXtsb4Ruy0Cibuvg3m3O2ZNuwPvu1ZqrBrPyN+fOmPlpQ09oXfJ7hrKBPpNPe3bKbdpp4TNcPtuqYIe0w1lZ+pjRGX6u9MZLiiIcMBjmpyWOXGV+L2qd8KgltKJT2NQ7z3y/+Lwlr/QHoTW2LGizqc19ZsrNTsG5TlOfPtcQ6z5ZvPQzwXtNUrDrZ81dbtPmPs8DyrO+rJIffF+bt/kWJ17idbq/dg8l3uhLrNIJecE/6NL3NuE5zb0efcYmFh85VXR7t3jix+YIb5lMvhvGvmBfyWfLUbEtvd2ixRahixQ9GhYdY9HE1el1ocXCAVGweN2dSLXqDWMehZFAUAQGgkvHhAhZMfQjXDEJzmGXK8QSq4R6u50HdIJuSlTMwE5XZxT2kYCBxU5X4e99VyYqccZ6jeDrPhVfz2pqmuMCMe+p3qIYIrJu6Hk/CcCYLuRiPYOgzWla0xjk7E3vjkDlU+cLC0DkfKV/sLXE7ZniJU3rIs+zmnaKSwIAJVhb4VkYNxVaIQQAwmmk+lVcF5yNxlwAIIIyPJxYtrXyokljYxGTxt8PIgkty7yFe873zppjgj564v0iKb79VYPf7ljX8UJBr6tl6sT1ARNaRX1JhT7sdpMu6MxFTDD/aqxxloJjNMggrtu/fsKyF8HTUV4iOoNxzW6/clk2ONGqCMDvVaLWO0R0G2NsM+Od7d4B8FfGWAV4iHsj40JGt4B7rXOJ6HYA77MJksfqKbwMXp3iAp+A+6N8DvAInggejVPU872aiNaqn9vUdwAOs258LwI3EV1DvBd2ERH9rC5/h4huG7e/j4gWE5crPUEm+19kx8pR/6oRu8r8fpe4Du74bUeIKJqIPONvEnXddOKlDeO3P2QbdVm5ypTMIaJsInpt3Lp7wPO5z4Ezt1eDz5D/DmCHGjY6wBiLVhnenzHGmhlj0ePGuBrjaiTVvPcu8FKm58EJHATgAyI6k4g6wdnYsxlXNesED12vAgdDP1lGA87ATAIPK2vBvdOt6nh2AGvV5WeBh5w7wEGyAhy0verYF4F71Qq4pxwMDuQ28FC6rK67iTG2ATwSMbFhhww+M/eq51kEniYwg3vlo+ryVPAcOgMHe4B76DYEZEyPVquJg7/5ccrM6DPcJlEbL7k2zvJYXhzxjn2+2all8XV5103ftOD5tubMC/YVtRiKXn9ZDvvLW/I23YAm4oqEuJyTUhN31wU5NR/r/zhlh35lzZKxqmDd5v447bahhp9cyyddiw+GvjGc7p1a/F1SQdE37TvMu9PXGCoOhodlxa1Ivas3WnSEe6yvDLTFZUVumfN0/+XlcTF/fEsZvSY81vR91DD26G90Fu/bGTKyS+u9hd70mvLajLrJ3wvrjLucJydfJ5l8FbrmhAydSTifXf0P5rsh0eT7SbzHq9ky7H2I/cWXU/KV90dTnXd+9GKpzzDASttKxTeVUOF17RO+3n1hSldyqGaruUYqDM2m1qTZbFGZqMw3/sD6WkIVc1Lf2B5NmzU7tLRH9tZ1WMNybXobC05m/eHM7tN2INVrMDpsHkgSz1Er5NJBCJEVYUw0jcVgwGG3R1GyEhXc7WyJETRJ2Ym9FRnflAraBU5Xi5XMtfsoPcGXG1pwHj7uk7z6PcNDqcWpSvS2MDKn1lu27nXK9njRMGuXIEanRw/VlCX0bS21G1Bz/3XidAC+pweHGxa43FPdpG2e73ne3I3oeACQ441l3jlqYw0iZSZt2fQSbpgeBEcYACgK66zbt3hffd3ihUSC9pebgeCcLMWXXeVZmJKqRE+beK8oJLfvGfl5y6ftz2a2OmqPHAVjhhqNaVmVPuzONK1pwXzGtIfvqPVru+Y4twscivNqliDAa2kEMF8F598iIFX6Fng0zB8+NhAv+wT4c7sY/NleDc7dKQAH39PZkSWP/TZEXEL4NQQkg38HXm2RBx4FSMEJ+4+1//XKZIexjwBcrN78heDhJX8OeTUC+aCl4OHcAcZYzuEGYoxlgD9kCxDQAlcA3MUO1QJ3g4uWeMBzt3pwsPaHoyTwCUQjAmHvEnCADAIHyOvAAXQSeH46GdyrPU8dx4iAVncKuPc8rI5tUPeJU8fy/7/lgkc4esAFFcLAXwKiOoZOPdcB9RgMnKHuv46p4F68nwTn7zUdAR6y+wMdWo73KxsVPeelBeUtOiPpprizkm/bmR1S0gypY6bX9k6y2/L6Lp93X39n4vw5FfOe0ewsvm97mCs55o/vyzlvPSfVTNvLfPdHR04rTU1qWB+qeN/UPZO/R39Dw1mOcrOuoj9Ws3344Dr3+RnXsTVd20NmaEtnfmpMm7LB+rVha/w3hpqBGbFnx5+ceMWg6Pouasz1pXV78T0mW9SV3r+9BKW7w2w8LSXG9jfj7/S/s7zFhE3DzkfdT2r2JaVrM4s/9X5s3CLNSryQRVGzpj1SL8oh1+PGD5l8a4Je/p7uk7xbXNLjusekpKLP5cZQJ7KMBtaUOlu47fNI5YkojfTA0Dtslf1axOVtlOSwGFGSq6Vk2zz2XogoLe/fInxrOpWsuv7EGFN6tOxt0PTFzbLMOICBDp3CNG5vcDeSmNFoc7mZTwZIACnMrYfGqAg+0omOFLQpVktsSIwcbHLK0qioyO1G11BoRR4rvGPUmvKKdM4YhemqNVrFdjp9WVpfv9DEiHWd5Msrdctju/ZZKuYzIWyr1jhnvt5j2ZFf9+YCn4jWO28SUyQRmkeHR3edOuac7iR90xzPi+H9iIghwOvLCtniK4zg1R1Eoyvx4q478OwvXa8cjvDN27ZeFDY6mjj++UAQGaou9M4ZXShNWShgHHgDIFL6Gy3by9e2PZvQZK2ai8O/d2QmhG3VBV1Qbwi7ZapGX1A6juR1VGOK3BU1uGdTadUfCxpycsOPvQcAlYsCnj6LRYBIGQrgE8bYPgTKngBOYj1DzTlfCw68fvuOAjrfIg7VAE/DESSPx+3vl+/diQBrewECTO1vwCfXJ+w/1P7lgFrN66SBe9PfTli9CoE6xmvBQW4zfp07v0h9SD8Er/W+GgEt8DFwwHpVzRsZ1bHuAPc6neCa14+MixJowXPpp4ODo9+r9bea3Aaehw4CB04NODhK4ACaqn5X1G2Yui5IPZ5PHc/fbrIGvMRCA+5xR4KDfh4CJLRr1e0Z+KTAT5a5GxzwCTy90KAey9/G0g4evpfAPesjp1XBQwAAIABJREFU2mOPPca+0lffuEq/sX2DrrbcpaWIaZGL55yfeq9nSfzlFTH6KL3k+nmWx/KCxetYV20xh6ZUlzw4uXzu0zWWyEXOG77H9DVPy50X/0QDLwWHFZSkJff8PVJreUb/ck6d/toDlzi+1+vK+yJZlbX7Hfc1qdez1Z0t0YnBc+Z97DJllOEDQ7lmn2lYPj15pVgUlk9e2xtyd5io2zL3L/bLKtKDfvMuuS+IjochokJbKd7mid/cjNW9l2hfCr5dmTp7re/rkI3IiF/EJukk1m3qgy32LmXlaqbckygq3yq/UYa36+j1kBuB7M8hRKWxUNrHGnJulM/8SqcEhW9iqXta6IPQi6gpppIVh0+n9vhprGCLFpdpPlF29hYiKbW2q1Mz6gwSxdCR0EmhpU2Kr9JkGMlSOtkQog1Gg11yMZ8EKAIjgksHjVEWJTKK3gw0G522GK0iuUZFbbojzHqgqzsStQaBWjK8UvDb8vJiX15Y6rn4pNvjCqqy22Jy5khZXSIJ8k89q2MAoUsXfOkUpkjtpTv+mEWgkfuvEwWHEWF3jFq3XWh3zLKTsW6256XYEYRGEmDxFUU0yOnBcwFAT66Gv+K2sXkoLwEAIgwfODBz2+5dZ8yTZe0vhCNGrHOBL7fqYs/c0hAyJo6/P4jIctC+t+zT9ueCa0Y3LSAoWvzaHIImuUwXck2vPvTa2YI2+fhqoonsQfbOzQW1r9csKr8jsbDu74uCnL1ZOH75T3+OOhX8GblVXf4HcI84H1xq1KBeixMczM8Gl/xcM26s8TrfEzXAj4eF7U8hHk3z+4T9B9u/HFCr9iV4SPrD8QvVULWNMdYKzpCeBO7JXgwAjLHLwUNZoeDeZzh4yCoTXLhlMzh4CQA2gT/0fuGSRxB4iGYBaFZz6X6A9T/oXnWZDzz0ZQNnVL+AAAAL6jqn+t3fAEMAz035vWKNep5a9bufvObv1BWirhPG/fWXW3jBJwcKOPj6WZ5+D5qBl23NBX9RSOAAH6Ku+y8i+vhI/wEAMGv2x7OmFX3bGhHdNtwm9s//TL89/V39pvpt2v01JkNU7knxl+Sdn3pvS0nkyfU6Gpzitb2T4ra8ttstNzn3Z66YvmnBC0ONOde2nlQbmvPuX2X5wY+Ugz8owRkzU5Ncv4sNGnxQvyqzUX9N+/X2LzSG8t5Qpcox+JLnzsSV7K0eewoi5s7/cGQkocL0nqHMoYTHGVak3jkWjW6z0/72WHXBVXpL3K2+V1/R0Ja+UO2tSVrfD4bb6Yy6H4T9uxNxp/iKklZaTtti1jMWk4EZoZPQL+5CX8pDuPVdDR5KUPCF53407UzCtwmL0ZH6DTLjF5EslREFX0e1nUH4s/iUvKtxCsScdrkjRIZIDXKaZSG+CRlTUts6qDkmybtX0+7NDikZ8KKPEoeNIVtMBnkmaxxzug0avWFMcAler8i0MoMCnwayGyYvmTUsWenQajzhjj5Xq1fU5cYk9lSEflciiOfbHMOblKn7vAZDjWBmOIPWFdXVnZRsJF11rpw0q8m2Y9eYZInXBp0zypheM33XX7wayaV/4mKhryeSpV5ttVfcYLXNtZB57yzPyylWBIURQ6d3TsyIEmOcCgBpdLDidVyTHoe+JADweIw7tm8/T+nrzQpUBRC8qXL0pqs8C6Oy5ITS8fcFEY11jx0oW9fxAtsx9N1CmSTTr+8e1ivq8jbpQ2+RdcEXLBTE8MM26TjEiBSdx7pzUsu6yoUV94ilO/88L3q4duqEHtcXHXOcQ8/VCT4Jv5dxGc1Q8JQUoIa6x9mb4PoCO4jon/FwmwCkMcYy1e9XICB5fCQrhyrnybjC4/FGCk7Yv6H9qwL1KnBJvtrDrPsIPFe8D4cqEJ0H/hCvBn+wN4Mz0h8EB69GcAamXwK0GVwYxA7ude4Hnxj8DPVhRSC/yxDo89yBgFdqBBcL0YN77n7VLwInloUg0JlKUfePBJ8c+CcF/tCzhIBCmRY8LO6fuRM42IsINBj4Uj0PBv7yKQSfNISNO5ZV/Rs07pjacb/PUW2bdvZSbbCjOHdKefG8+WtGpk77riI4qs1bp+mc94F+c/gH+orqfdru/pSQghlnJd8afmbyyupJQdke2VVe4rG8YPM6Pm/si0xLq5z9x4htpb+tS7BNCXvxdTn+hdflA/19hvAFKYmGmxPCeq82fpjSpL+6/077RxpTWY/Zs8Nr/5Pnt1F3C68M6XJ6w0tnfzxaE7kp+GPjNltu/HLTKQmXuEXnZ5o+XRu2zH5SumRLvnj9GoHOiY2ji0Jfx9uWPxDKbLjP87ziKxyR+yd9phwIl7EkZolgUTaw9syHhdve1Qt/iPeyTxwPomJvCdVlJtLO+B/kWQmn0YCuFUv3zaaXzQI90vcmXvHdAk/meiqIKqWu6MmUtFOH233vKz96ljAltNUUa55klj21dkdIoadP0phnC3Ueyc5kvc6pdcLj1Qo6mZFCsobkYQrxkFmjjZX6fbEU6ukeazEzMSE+YrgurSwf2ddabPmPS1dMkqaEmc7Gp51j1qgdbmdI7GneoiiP7NxTM/LzfEGbXSFq0woyWz6tCXZ0Zr61XNhTmy7kr7A7Nt07alkwTMG753hemjQGYzBpWJ1nYZyBgrUZIPKcQ59UPIH75+vgMxDB2dmZV1G1/fwZPq/pF66HgbS7Vnhndi/zFS7SQPwlf0xE3kF3Z/mXna84Nw98tlDtdz3BNE0aw9wt+rA7orTmkxcxwXCYbQ41QfY2x/dWls3Z9sjAvK0PT0/t/GmOqHgPA/4AgEUNObnHXcbEGHMQ0W5wYugl4JGxJxlvkDHRuy0AfwbfnrC8hDH28oRxN0HtJU9EbvD8+Scq81rBofLFh7PfA1jAGKsDFzTqAJdTLlHH/3aC6NMJ+ze2f8kwCxF14VBJvfH2E/gEZAa4MtpacEGSleBCKYvBAW0xOFDeC1673A8+8w0DB74/IlAeFQnOhF4B7gWfph7LD4qrwRnrQCCPTOp5KAh4sP6uVv5SLv93/yw+EZzhGQ0OoqHqdgAH6jEEvO0EBDwJHQJiLH6xiWT1PDBuXYh67D7wyUwoAuF0/z8NAJmIBg7/8wbsrd2XFb2Rcv2BiAibezHbIC8J+aEgL29TGBHrt1mjGzs78yN2jHqm79A0j4WTeftUKc1QHLW8eHrkcsugu6OuZrQsfsT2biqYsUYylLKagptyRUVuSe762ffg2vWTvBpv2yfzdNozS+KiUmR51x+Gvoy8w73Ousp+KvtL2QV6a0SQ+5GCPwcn6bv775r6TGSoc/vI9/uGo0JcSfLS5OvQa29gO4f/Lu/JPg1h7lPohddeptdPiVBYehfb2nejcMmW3yvP590ln5RWrqwIW42NNWex5eJ5mo09a1lz9gPKre/9Bc9e7qD3+x6Rr2h6Qr4u73222VOJ2d4SbBe76NKvmrHnnG1K7J7FrGpONkmd3RQ0OsLiBpbQ7uL1sDfrFXNq11Dr8KjJALu5P27W2KS2Kv1kY4cONtltCzFrROaRtIKeMVIYaUjq80XIWrOiJZfOnSCH62u8I1IoRpoGwmSKYcQ8SqimVUwwsihN2Nm0Nqm6YYWcokRVhinm0u9632Rghhqt+bQFESP1ZSldPy/8aRor+2G6sHDJmHPT74dGFvVRePVCz3P5HugMikHc7p0XWwiRGQWSux7GY7Zc1M8HAEnS1tXsOcXsdIb9UorFCH0zpcmt+XLKIXLBRKRYfYNbt/SvS3VIlgUT7xO+s3mn1nQSE3VZxeA526MbKUNhlua6jNavYsNsB3PAo17HYyI4qWvV0TaiCZK4RHTmuK9Z4z6PF2zyA+MP4/Z7TBWBKjnMuG+MY15vAOesTDyPtHGfq8HfUSCiYfBKl19MBX//tqfhhP3H2L8UUE98uNRlm8DD1H7LBQfIMHDwPRmcWKaAh5U/ApCklmJEgud4vwavx+4HL/E4FcBKIvqKMfYZOJidBu6l3wFei/gceGmFVR3Dp263GfxhM4J7tNeDA6oMPolYgoDX7gdyAdzrBn79QlLGfQ4CfxH5wD3+8ZKfpB7TrH6fq67zTxD8XbT04JMOL3jI2//yURBow7cRx7Cdf4rLrfLok76tmW19X1ka9nnwMuunyec0BcW62Tyxwn1K2Dc5+WEbY4lYr9USu7+zMz9qk2UsbxPVDcYr4Q3FQnr0MuOV2ZLibTxo32uts1QWeFxldkGT2tuatDClPWW5FGbZP3jetn+kXvZz32hFvuBduTg2Vq9XWh8a3mhudHzj/sC2BE+UXSr0R4ZK9+U/r80yH5BvK31WFEb19EnDADK1k9jZQbfSjsFv0AML2zbjUbqo6ivJuaOSXXhhuPDsyKPK+vpzfa/1XYC6qQXio7Me0363y86WCRewbT3r0JR9N7tp9cv422XDyhu9jys36X4n3zXtZbHaG4Jsj0luTblYDNn6Cn5T+Bda2fIiiqe8QMn2i1AvdVJwrY7uSFqDDXnzaaa2jRUE5zubPUH60iZ4Ome7NczqlftS41k480LLdDKIQFpQtzNKMJo8sn0wGpN8eoVpUnyx/VXidyWCeINlVHhWulSRJofYz8DnI6NDyYrkNU4+yZdf2mzfvcPuGynUh1yv0/kce6bufXVeUyLK3zhVXFjqcpc9PzC0qFOJ2r7Y+2yRDxqdHKEr85VEzQdjQhiNVj+JuzNCYE8igjQ0lLqlsWHeXEDg7weCHK+Eb17mKyzWQXMISI/5LNu3DHweOertn3uY28TLxOgqrWl5rKCJPbYCF5HH6B7aldq+XhPXX1UkkLLwmPscxnwCluIYQH00Y4ydCQ7Qfj38y8DfI48C2Kbmov+Z8V4DdxyMANYS0e8YY6cAuI6ILlC3WQTgPvW9tBzco9aDV3pcQ1wlcvyYbQBKSO19cML+vY0FeA//+sYYexBcPS0EwIdEdBNjbDE4uCaCz2hXghNCrgQH8LvBc8jd4MIiKeAP5QA4cG0HD5nvBdf6toKTrtLBm2SUq9/9kqL94KDoL3fy56AJATD2e8JO8JCzDxzET0cgX+33wofV6yEEyGEEDrLjZUxt4N68Ag7CBvWzS/0sgpeLzVD3EdRz0yJAdPP3od5DREdVk3v0pryVezKxUgyT7Gc7xmixTTYdkLKt78nLzeX6Ip8vyayYEhVtiW6H+3R8mR6PnhRFYV0WS3xzZ2d+rM0amysQa01TYjqmSxkZIYoxdkyy7KqzVIrtjroiYvo6jaF0TNRNLdb7nHUZrV/KcX3bc5sTaM/fThWThqLIc+uodeRSqyPzK2Vuw299V+VYoyIafHlhmUX63c030SsZ9t741vbm0ri53jxbrEfvK+v7JMKryR0KpklC/r4XQv6+3OZKSHKOXTAQJF6Mx/SOmdHsYd0T5KrNVEoHFuNAz8/kEIop58DbytsXDkhnD2VI903+jeah6Gdg3Lpc0nb2CYojUt6etUrIEwvlNTPPwJVNuxBZH0FS/wC1LPqB3g3+K+6m1cGz9l/MNg7ulgqbv9fsvbBHfsv6HDtl3iakl2VQaEe3YhwNY58uWo3s4SXC+sWL6PK679mMA/OVbWMsek71a+ZbbrUJm7p7lDzvu+RZGi+8hcs1OyrPDyl159VO9kYHret4IU9jWlKl1eYnzd36sNFmcLTcdos4Pdvnq/y4p29eqxK/dZn36VIJoiCnmCuk3LCFIKISVJXfiWfmCyBBUYS2fbVLxqzWuF8UxHSkqT3FO00XQ6GHeMFu2bl768AXugF3x+HUxkYFbUaN1rQklwnBsUe7jwBAIzlrE3o2W1I7fizQSs5/OpxLALl1aKhJZ4PfT2dR9ckskQQWU3tVre9Y+6qh76AJy8IBWIiIGGPXg3fsu9fvOY+vPVa3vxpcZax73OJMAIuIqJrxjlojainYBvD3UT24pkEuEY2pYL4FnDH+GYBT1eUPANAT0eOqR32fOmYbTgD1f4z9S3nUxzIi+jNj7CPwfPO68avAhe3zEVAi+hFcW/tU8NB4MLh4fQc4WJ4D7n2fCg7WLvASje3g7eB6wGugy8BLpL4DB8THEQjL+0PbQ+pf/++tQaBOGuq6peDA+QV4iL0NHID9EQI/uI8PUzeAE8v8pV3KhHEF8DC3X+1oJgK8hAH1mrXj9hXV74dTmDvEsq13Tp/7Q60tfLg6uCdcsDxbyDz1Wf1B05U3xz60uU2h7ZHujw6eJK3TLNBXxP6hVZ+Mnnxznef0iC8Sp0b8MFlRhPbR0fj2zo6ChE/s/Uk60uzLlhO8hdpl+aVRpw73uVpHa0bKUqyucqdPk+KozzwluSnrUmtcf5Xyp/c+D3boHUPvLg01PJ8T5r7Eto9tG7mJNluL2UNl12NfdAZW5v1dmZewma6Me4s1tzb4dnRN1S5Lvli229ulncPrgquKbpXP3b3T7aleL9y3QtL9Y+R24fHKu5Q/THlEunjqP2TzwY8pQTgT5v5GNEy+hF219jNh9YqD4h8OvOB7THOv9r+mP81CpYuU/q5aLNk5V9m+rAymmsXommZH7EAeep1e0jUKdH7yj6y1KMYW02EJ0so9zG0ukXfqfqAZcoPczZKFVM0YtIJeYaSIgkjoFaKkZHQwxZLEup0HmQalZDdaenMVyfuDMkvxJoewU9nXQn/XZNJKpqApUlLR972repkYt1mjKywt2v1sqwKH/e4bxbwUSdr+UU/f3EYlZcvp3j/NliF4pLywfXKSeSGIrDfilaaF+HkhANhsURW1e5dNVxSNSb3LRork9Ppi6dDmGT7FU181+J27y9lU/Ou7QugQ9dPaNMY50xnTLTra/cMUuStyuLZlUutXqWZnX8Gx7reJRoC1Lxz1ZQWCvGEqy7YGsYls8Tk4NmHrSJYE3tcgHvxZaj3G9gAXUfoFwMeHqcErSm4Ef+7jAUwhor2MsfXgIlFrwSfpvwFvXTkFwBa1Ok0HPsE+Yf/B9m8F1ONMjwBR6lJw4YAXGWP3ACj1z0IZY0Pgil254KVe3eCg+wMRbQeQzhjbAa4jbAOvhSTGWCKALiJ63n9Axpg/F90BHoo/CcAecAIKwMPuRnAAngLO/HwMvNRMBp8IhIJ7+wxcee0NcPD0AzMDB+ccdSx/6NsNnl/PR6D0y/9vl3oMUd2uCxy4N6rHAgK5bKjXeNQXU8Wtr+pHWPm0gZhQh5h4oVMnJAfP6u6znb1zG9O59xp2phvGtuTLJiVpvech+2coHtRpK3tKPGvYMu0fIh7s0SQL/VkRB6XTIr+Mmhq5fjIpQtvISOLwwY6CpFp7R7AZ+t0FmhT9UtNV8Yria2m27RYaLR9HuiC0dYbP0PbM/qMm2NnvuebnTyJu/brZ89VMM1s0K0hZ6GvDj4O3Up0lj92/6UbaFlOIyimrhJMnfSedl/qhuaLxoEc3VMBONV+j3Tu0wd0UTXKQ+Jj+t2+/qnlumeBbFP2y5+yGSuWBvtuQPbWDrg17C76aC5A15EJD+snCpZ+XC2vPqhceaHjD93Th3eIDU1+WM6WLhQaqlws3JmHK/BfxRP/TlJa5htIs08natwxKVpnyheteJJgbKDMoA0NyGIV1b1DyWIPwsXKKojXslXVCEAMpELUK9WiilcnKARbizRb63HVKhKtp6PtiQXvbqDX8Vt8lBso0sRXKP7Dj4AUJ53iL+lodtdutvtEkfdgtMzJav6oOth9Mv/UWURMuyHXrOntLa5RJm8/1Pj6fwIa8M6IGKUJfqid30xO43xiPnlIiDOxvmts+MJDBc9EEiqLgzSd7p+UZofulY5OsSC27RzYMttj3/DrSwnS1GsO8MVE/tZQF+ib/2ojsQY6umvS2b4KiOFv72EzvcebR4EB9Cuv5vpiF7ZnE8hSBTWytO94W478P1C8BeJaIvlRD0o/9N8cBYywdXMRkBhGNMt4z2t+g4yPwCOAIgGoisqu14z8S0TEnyyfsP8f+XYG6CVwadBV4iOlIMph+Pd5B9W8wEbUxxvap7EwGHqqqAdf8voIx5gP3Uv80YSwCZ4m/Dg58CjgpTAHvay2Ce+f+msl31L/D4CHrfeBg/TZ4fu01BMLnXnV/CTzEtkodVwKfcevAc80iOOj7Q9se8DC+34s2gJPMGHgtqH+5f5IhEdExSTt94foZU0PPozhfcIjN02/tGNvBujWdQX0pkXZRe7PRQFHGC6qbnJFD2412TYv3nXzGGrNrtQtYle9xO4mumnTpAywVnzWvHGLJ+vLU2G46JerbkOlR69Mgs/aR4STn3o6C1G1j4b4ICrIUaSYFnRM6U2P3jTj2jVYYu6wvyT5Nsryz4DK9FsHuko4f2TlbN9DOyXqctzSeUnV97KPBu5VhS4Zwd9nNyo8x85Qfc0/Wrshf61jqflv/Td1CStVNdS13RWo3932hq867wHt67aDH61mLtWc3il8P3SzcvPl3eLzkYeXBOU+heedJcvFAvLwzpRjnfGtiXy3fzVbW6qXni25gd+WulvN8p6FJCYG1ZQ3d4nmPvimZSStiCVZbMIktHkqhfoaUNm/E8JniQWcnsloYy85qIZvDLGuMVkUrRApeuJQgKEKtNoYt8GxWonzFtF8I0yT0bg55dSlpbuoNc/REJwwv16wXuloKtYlyVFeIrIvZMLS+RBd8SU+Ytb0qteP7aQ9dLQ7ArNi/6eiZukPO3XKJ79GFJKDFOydWT2bNlBRq2/wYHpquh9fodgVt27Pn1Mk+n2EGAGhIaFrmm+pLVCJ+IZApJHfVWSrbGixbZxNovFSowoTQKo1pSZCoTTuyR0yk6Ly23cldGz1J3eXTRMU774jbTtwVGBsKQd2WKcz9Y5GQORjGJiPQjOZYtuh4j3MYG1+iddX/h3EAnrYaA2BVpYpPRYBTUwb+LN+AQOvNbQBeYYxlElEzY8wMIHGcWMoJ+w+0f6sc9f+kMcYc4IBbAh7CWopAXpnAwVaPQFmWB4FyrSbwhzkbnOilBffA/SVTXhwqoOI3CYEwultd72eb/+oUEfCy/efg9779YXAjgAIiqjvM/r/Y55+X3ulyB587NJAa5BxNRqQU5UiXYwzxPrPo8Aw5OhwNhh5XD2RNrFurmaw3+4xSzOAeGO1VwsHYEV9VHkRvok8+ZczDMuwR9J08D2uNi8kWH4bExEEs1m4wz0V5oSgrHUNDKT2dHQXpbmeoLkGJ2F8sZcRHK8HmHueBA3tHyjLsstOi0c+wi/ppaVGjTQcyD6xNHQoZ6n7jZCHCFyNbHhscDtG5E0bvkVZGNsZkDYi5+vDLNO86S+w1vub6k4JKHEUerW3EUz28QzDqF2uyD6xmHy7qkJeGOZQq60X0Sc5pdFPMWwjdG0NFPcVy9WAtpQ0MCD8u2iInuhbSFyWLcX3nj0isK6SBASvtL1hDe4x3YUn6Vsoum0mDvY3on7GXdkw5i51XFWIaaKujhMFaxX1SP/0h/hl62Pcui6ueJdh7Rtmu5auF9z1v4Im0PyvpW65QdlsooqDuae+GK1zewZ4rTF/PPc34mvYGZdeWFdGXuxfqynrWjNpYYrdROyN8buVDmc+fQ411k6Hd0NmdsVWatuM63/2LSCvs9syPzYCGGc/Eum0XY80CItg72gtrOjqmctAk2PLkpD0zpay5AnirWiJl8IBtV33NyM+zFSi6cf/9TiYmVGvNy1MFMSL1SPeIIHubYwequ9Pbvsk2eCxxR7ufxpskoL0pibX9WMSCq7JYnqQ5tHfAP2FuAKG1V9V6j7aRGgkbr773LDiB6zlwNbCN4N7womPkqEsOE/r255PfAQ/Fd4JH+r4konfU7V4Gr9eOUWu6ofJqnkKA0/KI6t2PH7MNJ3LU/zF2AqgPY4wxAg993at+vw9AEBE9dpR9HODe9DkIlF59BF4/2QcOwqPg+e0HwDXHZXDm+K3gOuMM/CWRAw7knQh4EF4Ecs+Hs25wKUQRATB3IfCwC+C58ihwoA5FgLjWC062A4AbiejvRzkO0r6qWGUye/JyUecqoe3mHKmByQ6TY2gwVWcfTtWEuGOdaXKMNl4KYi73kLfD0aTpdfeTokmS9SxFCHXLcsTQDkGWd9OuTA8dyFGQq/PQLKue2r0FbI12udIUPYnFJo/SfNNm40n4KV8ve3sGB1P7OjvyM32uMHeGEtM9zZc+ySBjaL+t2rHfWp0ui7EtWsPCWJOssUxq+VxjcOwSPjhJ8O3LVYT7Ri2U6Qj33iOtDKqJzRvV5Yjm68S/KRlDfa7epkXa+c5CsX2oSuryaqS4sSBFdr2HilM9OHsolm4Pe5hmFeyhRQfrhcyWU1Hfu0uOG3Zh85yfKFhaRtumF9JF+/cjqCGU5IF29M+pog+SHqY7e3fDXaNTxsLW4uuce3CBVGOMrU+Ct9fCapd9Su8Ir7Mnw/6K+MozaKCnD40nfYx39S/R742vImH7EqHdFm44aH4SlyeNmpYJ74wtml2tzKhrCcnsW+IKsTp824Y2GQ2h1yXP3fpf4uczHfu/nYOoHzu74yt8M/fc5rtjoRKk2eKdHTNDYMrQQ/j96BTU5fl8ur179pwa7naFJANAqGKqPM1bNMkMQywAEJG1Y6xhd/XQ+hKJfONIVmxA0OU0aI2LCplgPLz4xq9Lqo5pBHisZtRtzWH2H4uFtK4odkTw/2/YnNqrak/kd0/Yv7z9u4a+j8sYYzK4Hq+/fOo2IqoEB8kVjLEnjzZjHV9S4WeOMsaawVmdmeBh88vAwdBPFvkvcG/ZqpZiPIUAwLaAe9T+0LXfGzgIzjKfaH6REwCIQSA87vfUJ3rg/u5fHeD57FHw8Ly/h/DosUAaAG7f9m7CBirS79RORlVYgUOO1hv1kXJQUlbPWDGqlULpa6PbZfVUDyfBNpym09mTfRlyHov3Bok+96jcKR4U9msEkHgOxXriWe7mETLZq9BpbGL7cvdRVuxudpWdKRHbk4R1mpPGbg99dkdEsl0pjdtx2WxJAAAgAElEQVRpWB73nd4sOa2DA2n4siOfwRPGcvVJdHrYLLi8I6x2tMLd6+421mRMt2u1F0cu2b/DduXGb6I3FbDBZ+Yi9ErnU44Xhk26h8puZK/FXe8KzpZ0N859TdjXudPjaz1JmT+WJO4c2CD4gm/HOZ/9QF/OrafnvHcof6u8C3+ffpZ8U8hqShbOYQNCozKz6kzaWfw1pu7S4YfpcXSG20uSLxFBu6PoPOlz2lwwmU7uiSPqXsLmJ31DjZOyPJM6YnTtJsjyCGPppi7YY3RCoiBCEUjRyDol2DQGsqSgxz2sxA4coC/OIrGqb44dxWbTuZ7P5MahFSzXFxf52eCLZn3I9ZppNS8P7Um3D381R0j6obM7dL13we4HpJsWybGGMt+0yIUhZNn1FO5ODSZbVv9ARtn+pjnzASYIxFpP8uWPpisxcwCAiFx9rtbt2wa/mupV3IsC/9tis8ZQ2icaZsxgTPPrcqn/RkmVzNBzMB7NP00TDJW5LM+jY4chpv1fsRk4TiLWuHeBBpwHchUROScsbwVwBRFZGGNpAL4monz1PfAzgLNI7fbHGPsaXD3xTvBnNwj8WfPzP25R3zX+488CVy/Uq/8+Hl+jfSRvXf0+DcBucKb4+nHbHeua/PaRSsQ9A1xC1a90+AIR/e14fr8T9v+v/Ud71ONLMxhjJwN4mIgWqt7xE+Be9H+N96gn1FgqAIaJaDlj7DHwB/JKcG+agXuukeDCKP3goO1vdxkBDprD4J5uAgICKx517DFwEPWHtf011/6/foLZGLhXPAmHAvNvwYkw43PRACeq/RWBUPgAeNjeQ0QGHMWWvpWbGifJ781yuVmpyxOU7NbJ+5U0xyZlqr4chZoDxlSvEqmXhChRHxrmUKaI9b4ipVqb6W6R3dYIxTqYJmA0gxKlGIr1GgG3nTrHWtDrsYCJSUqQFI4IazuRtwqtcX1ozZWVJJPMptgiaa9cQv8IXsqQIMhTY/YZTmHfTIqULJb+gfSRro68DL0nsqdQTsUkKSaiZ+xA977RzQlOmPu0hvkRYS7PaEbLJ8GdER3W1UsRPF87Zj93RKP9k+8a9lPsHE90zphwE14TWUuUFNm1QIm1SspuSyMiPSmQPe8rjSfZKW50Dl7JupTdEvqWElM9RxG6LII84pXr8z6DXX8OeYtEtmxbNI22jCojMZ/SjrTrcXJwExnL4zEUvhbfTV2pXN7mM4229ICJX1BP1umKPs/G5mwsEvp6u6l75vfK95NWsmtrR4ThZrs2p329pvXcPvqb9RnNlAWtvuLdHdGLB0/T1PR8qdg0093pfa12nf0L8cHrxORvOnq0673L9v9eunKOlBm8Xc4InluE6vJ78NR8KKx1795lPrstJgcEV6YSVzXflztbhKAjImnE01u5ZeDzLJdsD4SomXG31rhIFvW5JYe7D/6ZkioCJIcB9dWT2cj304XEg/HsePPM/7QxosFoWW7P93gdS5yuHWfd1/Ob49rv0HfBGgA7iejZCcvfBbCfiJ44DFC/D6DbX9boB2pV5+GQSf0Rjt8E4EIiqlHLuLKJqP44gfop8ND6QSK6atx2x7ymcdtqwfsHlBJRF+NtONOIqAkn7H/c/qM96gkWgkCHGhG8TCKH8d6y5yDQ91oPHjZ2qtv7CTZGcEUkBVxA5RxwRudb4NrgbeCgydT9jODebxg4WFvBGwTICJDR/DKJfvAcL/bvB18ZHNgzx633mx2H5qv94H7nuDEYOEgDAab8Ee3RN1Pzje6+0OFg0b45Oci+L5WZuhKHgiO1PzjPcH0llTh9+qR+vbi/J8P9szJNWyEWaivN1/ooSieYonxCYnyfMo12Mr1nA/M4PIp1KBXSUBYlejJZjNcIjcvBuoxapc9TKOhpmTxzj1EwO5oUq7CDyRkbaXnY98jpDILQONnztvm6up6YGOQl7teekvCtO0HqNfT0ZVp3dOWKIfpYcVrwuWMxPqOxyVpla6FG80jOfIdByDLe/u3PLsFVLj65hMTIhFXO9cOrdK+XX6o8EXufNzl7ENemrhIGmiaz3P5ZimOoBd2eC4VZ6xuV8uLt+FPbPnrS/JAyf/ZWTK0xKuEtochqvJBaMz9BX80F8vYZbZjnzgI6Tsf0yHdpbexNdE2CFYb2uSge2YHRZJMvqS9dGBqdjHSlGTt1UxWPIJEiEJhkRrjeTvoxo2yAXlM92a6cZImk0cmx8lmOF5nVcuGQZ6yfRhU9i/TohZjeL0JuvVWIWNfZS595z2h+Rrpomm9axD4lxlBwPV7bsYg2LLBaYyv27VtcSorGYCZ91Wne4oRQMi0kIrL5his3D6xLtPuG/WpiPiZEVmnNy6METfyvVLT+mZIqhWGwMxpNGwsFsTyfTRkzHtKN7v+KCUR9sbLcUej2uOa63KbZLndynCzHgXuuAJ8MHxdQT7AKcMndibb1CMsBTjjVMsaWEdGPR9jmaBYDPtkGEcngJNhjmsoSvwC8l3wFY8ygSpZOtCNdk9+CwfFgWD0HDwL9AU7Y/7D9WwC1qjC2Qf0aBw5eg+BlST1EdKSOPP5WdwZwz3XxuHUS+MPXA1VLmzFWA+75toGHqzMBuNVZ71XgbepmgTM5z1XPyYyAh30/ODi2gXvJkxEgmmWBl2l8BN75yh/SBgJNPkhd7l/nVMcfn7seHw5/cNz+MviLIB58ojEe7P313oNH+J1+sT1ZCyYxIVwShcigUAnuUxo7HOHbDhgMYy0GifVI++Pg+iwNus7EHgML7ZLOcq+VprkUTVKHifa3TZLKqVAo186ktaFnkiaKISLDiuycJhR4NymSs/3/sPfmcXJd5Znw855zl9qru3pVd6u1y5Ila/O+G3CCgRBjwGFPYCYLQ4AsQzLZvgmQkGSSMMAQkgn5YBICEzCQEEMAY7N4N95kWZZs7d3qbqnX6q71rue83x/nXldbyJKdQMJn6/39+ner7j13qeo653nX56V2dZCjufOov7kFfaHLrufRVLFfV4Pr5MB8hc+bFIToMVRzT+CK8/bAWbIxenwkuse+7tA9le3YMDpmXz9ye3td9C/5w9Prm3dPbu7pzw7PXR29OS/9tt67eKfYN6hix/mv2Vfum2/33f6VzBd2Lkbe1i/oLy7+X+srd92kPjj4m2rjlgl+89rPInpyF7bPreVDoooLjv68rsW38Osv/z0cfegtdMuOPn1zYTcPPLkF8bGb2V75JRx98o28+7L9vC04D3Lvdlzsfo/3bx/FlplRbk39I985+Obo7TnHcapbMO7ey/O6C4FQiKUGOM89XKO83wNutujRq5X6ZO1mcdmKh+PjD13a89PBJvr63Kc4k38rbX3wd533vEtk/n5mJrjFf93sJ/SNa8LL++bsIuf/EL+yNMQnVj715DW75+dXXUNMk1fHm06clzTPaMf1h+6d/UqpGpxM6WZrwlq9285ffx6J0jMZxp5jSRUD7DnY/9hamv/WhaJv/0psxrJe8P9WkcyTK+J4cnsQBle3vfylvr+qV+lBdJTM08lmvL9s4/21sxKfpJI05ngFOq0q0/1p3+pPneH0D8G4jv81QP0RAAcSa/mbAP5uGeC+gYiWZ8svr8y4Aqak8khy7qtgeCGWP/upnyld91L5Y2b+AhHdCmCcTJ/7r8GQRj0vFrZz8qORFwRQJ7y4OwAgcUE3mfnPU/fUGU5NW92BiC4H8Bki2rrs+Ldg6qGfhAG598OUVvwTzAS5D4YrHDAa6YPJ+LRBx3eTrYRRGhZgXOHfhFEK+pLznoIByx0wJV4eDPh+DcYqPw4DrDUYBaGJDgNaHp3WnDGeSS16H4zCkGZ8r0QnRp0qLyr9GmEIUc4o13avWd2OG435YJ9b5Wl3yq1Zk4PFtrCugJQrMjZ3ZXbOBeF1h49yoXHIovAoLZQa8RdHIY6PHJOt/iN8U/x53uoBw4eLdPipdXyX2M6fy7yWat1dKPW09dDqabGV9+tN7QMiVyMO5zZSZXEtegOXs+0I0/4WxMEqWnWgwLnQh0cP8fm9n8OA9Vmq7OkP6+qC8d8vv5X6RhbEtSvvyg+E/5LbM72+Pj91fmFlYVvjZdGK3FJjrL0/fNKd2nhDtLY+zNd88Ta5u29vPH3l1/DJxlfEw3e/XP/BwK/rrbsOsbP0ecgnr+WV83k8tXg9r71zCe2tn+UdezbhE6vfiv986b/o0UcvI554PZP+Eh+03sD5Sw/x6F2bMXTwNr4/v403bqgjs28bVlbHdb2vwtGkr+OohkYzS75oUURKExV4pL1AcdBDFHw/ujIm8d+HL8EHl/4HVRpvazw489WsnX+tc+HuPxW/8w7NH1+cbd7SfmPj03hlJbhmwBlxp8Y/iN/aqdruYw88dvP5ceRuHdW9d74k2nqxDTkSKG/PA3Nfo2nv6MXmv0mT0t12xMpetYvIve7pf3KnpMofmbpzl9TRaUuqGKidrGDfnRcI/s422lgr0OlYyp6fMLMNHB+K4xO7/CC4qu2VL/GD1V1aj+B51l3DKJ/rYObX2WQ5eN2NDiCn+4dh1oFnBWFmvouIcAqoPidJmMc+B8Pv/WYY0qHrksNnIlN5EzqlXZ+HCb2lQP1sn+npde+UZ/h5IroApmLlfTBW+tuf72c5Jz98eUEA9VlEEtHfwADrFIAbmdkjonUAMkT0CIxl+gswGdF96JQ4tWCAbwsStxTMd/YmGKrRa9GxSiUM1Sih4yZPu/ikyWppC8nfRMe1PQ5DRbo8WWwGBlRfCQOq6fX3wwC1A+AGmLZ7q/FMxrNN6MSun66HhVm00v0b0LG6l1voAzCJa88qd/TvXq2CcrHEXa1evTJarUuZLpXNZRRUI1xozwfHrAXM2MdLSxyVS6GQryRL9FrDQRHn7atHpfsOCys4QiGN4Z4Vio+PHGBv+Elxk/gMb25IPTRTEmNqHe6yd+gPZ99p6Yqj+jZUaV1uDJv9hzFaPwleWIOuuU3o8lzOt7WY8wu63VwU67+f0aAl5K3v0xtH7+DFoBw7/voTf114FweDJK+47AErG37Dffjkaq924gJ7Xfc10Sq/SOO1x7FvuKJc+W7xmjsm1JK6jU9c8R3+gHc75u65Fh8aeA/vuuwJfsXct7j3qZfBnS3x6NG3gnE7v8X6kL4188u4+Jo9etf3N0Icfw1b+su8x7qZsxfNUNc912Lr8VvxLxfczDeN9aA6+TW9+/yXRZceWynleMB3D1qsrJAjGUKJMtY1WzzjLcp23wGyWxfzRTv26oWHLslvaujwCIbb2w/8U/zRGxed3w0X8PnWz0VfsK+XwRV9g6+0vrb3zfyZ7ceO7XpsanLLFRm2d7863Fnu4eK1sQ4PPDD/9cZ4a38Sb7b3W9krlqS781Ii8TT4mZKqhybXjH19UyZYOi03d2Dh4BOr6eS3dlL3nrW0RQu64nTjnpMwa4dxbGUczVzoB9HVnl++0PPXFplXwYSBfhhyHp4bUJ8WvNL9RJSDoRj+ZTx7QyDAWNW/B6M0Py9h5iMA/ipZr+YST+GzSmLlvw7AjUT0uzBzu4eIiszcOMNnOtMz7AWwl4j+Hibx7e3P93Ockx++vBiAegOANzHzLxDRLTA/7M/CsH4FzHwhEV0KQ0Ai0WkfeT7M97Maxmp9CQyYejDxJIZh+epfdq+jMGB3XfL+iwDeAwPSn4dxS6VUohWYibUZxppeSPYBHWB3YRjR0prn1OK1AOxDpyvW76LTNo/RcYkDxq2etq5MZR7GOkmTyTQAzcxnBGkAOHlZWF7FD8oedaKYi8Jg3it6Y80e0WxU3KDVl6N2Je7iDf5qXbK6VdYuKhs6akcLwUmqWrNywvG0xyMgeTFclHnbZI5KB+fgtI+w1ofpaGGOjg8/oYpDe+i1WYW1VZtXTHTTlF7Ld7m76NP5N6DQ6/HI+hlaz8dwfvMQiotFKs9sRq5RRNEbpAVvWOvxefQdteFZE7gx+3FMNWVsHRudu8N+NZ7qG6ILL91TXhneJh6ZXqnbU9t5U3AlVVpKPyUCLKmfwpWPdyFb/yYf3HIPv6v7Ljj3XcJ/PvAOvujKx/HSyQMYOHglV+deit4HF+najR/havt6/uLFHt2YF7AO/DSk/md64Lwb9XU7atz78BUYrXwf0zvW6t4H1uDk6lakCgUKF7djc3sCMhcyKIRnF8itao7bISYuUuor2dfSe+b/Vm6t/6y+f+FbNFpfEd964V7x1uwSbln6z/KfS9f58cXda3+b/mBqY3iw+NDum1qhX1h/Sbz+vm1q1RWK1dju6rfvO1h/2DB4ieKDdvZlGems7cQqz9KlioHmXBn77z2fgtt3ivXzZdqIZ3aXem7CHLvMx1ZF8ezFvh9f5fmVXX6wNse8Dp08jx+FPNeuW2eUJFv6vQC+QkR/eYZx3yKiP0CnkuI5CRG9CsDX2WT3boCZ/0tnOe1lAB5n5pcvu87fwXjRPvM871+ASVr7XrJrB4wRcU5+DOTFANTHmDl1/zwC08C9AGNhZ4jIS44RgNcliRz5JInsD2HczN9DQlJApuvNJ2Hi2t9CZ5G5BSZelpZXxehwbAcwlnfKGtYN48Z2kvEWDLimGnRPckzB1F3/WnKOn4xPaUXTVph/tuwzaHSAuhvPjHUfTZ7XTZ5PJs8l8EzSh9PK6Advq8B9laULdo0LVobywnHysVWstKIBTHujGBOj/JRTVCczKprnaT8bHm5WyGv0yLjVp9Hq4x69Fqt1HsXI4mzMohEscDUX6NmwxHV1gZCil1csFfT6OcfKeSdZqyNYEkdEu/dRvX74IYwWNAams+g/0qvnsZq+nr1eHyysRP/mBT1SmMF57SO8sV6j8sx5oIUK93jDqHsXYPixE4C00Oc8yFu6x/jIyODi47QLj3VtwpqLx4pd+tvixMl+jqcu4i3eIIv6Ip7KbMWqk9ej++ARnuy9G28oPkSVB3fwx/pv5kuufYyvPrrE5cObEI4VuGI/RGXar/929PW4uXAYg7tfwTv334bvXfBy3LAp4DX7BD98ucT13eu5PPUgaqtsHc10o6ymyc5bLESEhlOCd7wIJU7oAbWS1q87TvTw1fbY7PdVmS/i8eJHcenKOn+l+ov214eva2Q3U+l/8i+Rf6J/4fuHbr5ikLvv/8lw+w6LxZr9tfvufmLxnssZPEBy8G47/xMrhey7BMBZS6oiiWMHRuj47Tup+NBG2hpLuuRsv41nCHOYZT66JormLvECXOV5le1BuDbD/HyYxX5Y8kNTAph5NxGlfavvPsPQD8Fw9j8feRuAjxBRG2ZuvoWZFRGd6Zw34Zk9DYBOS98zAfWpMepvJs/8m0T01zDGSAvnrOkfG3nBlWedLkbNzFuTY++DieX+TwAHmPmMWi91+szeATMhNjPzU6eWWiTjroDh9v44DGCOwWR0d8MkoB1Dp5e0B5P1rZOxBOAgjPYvYOhE+9Gx1tMEsdR1ncpfA/ilUx7bg8nW3AGTHFZK9rswYDwEMwk5+S6QPEeNmSs4g+z9g9FtAyr8TMj5YIp7vWN6BQ7yiH0EK+xjtIInrQEdZ51Q5y3mgmXbeY1sPkRXpqaGMalGeUyuiKf1YDxNWT/iVrOCsNmrVGOQRatfVnSRi7Ed5yMiEfqiGlbjalTnxcizJBdUNs7oXCwsUidjnw4hcMapsSJWtSEWrizqvnYvlmgd35nbgdlyFw/1zGE1ncD2+iRKc30cTg9yqZ2F12pyoz6BIKu5YD3Kx1YS2uUNvJDfALHCK1wkHhfOdJnF5CU00iqqen2Wp9oNrngCTesOPrF9CWW9VX+p/0a+eGAfX3pAsHu0wtWlMSyO3qufWPkabC00eOV93XzCvpMf33kNv+KwwoT3EJ+84HJseuAI77lojXzJ/Yq+ve1xuig3gujhJdx/yUbcsK9LNOuftm7f/ja8pPcha8ujL7P2Vluya+HT3Lh+Ud4z/4vFb593bbh15YHgV9Wf9+/bc70dNPrDG8Idsl+X+4829ux9tHrHpZpVU9gb99m5l24lkesBnr2kioFgKY+992+m9u07xaqp50M6wuznmY+sC6Pqpb6Pq9pe79YgXOecmZzn31O+ivfXfvo/+iHOyTn5t8iLwaL+AWHmOhEdI6KbmfmLSYnDNmbe8yynvAmmz/SbAPw+TNlTcdnx/w3To/pdzCwTrfjXYMD7N2GYyazkvJMwce9Xw7ilx2FciQ/CLG6rYchINDqtLNOs1QYM+KdZ2i9L9k/AxLQBY+mn4NyHZ2aB3wngjTBKwnLAD9CJwT+rfKpaHPQcxNUSnEapYYXZuurVT/rDcRzuiiK5Koydvlg43VVL27NZnuS++AgP02FeIY7KYXGXvJRn3V7SeYtFnjhbCHWhty16sosY5gmsUIfUYDBD/cG8jNpFHTf7mRtD1NVch2LscD4iZEOGH2VRDfu5FW6j/AxoYMJhQaCAJnRFPEY3lr7Ni0OE2lIXKkE/T4h1eDC/gf0LJIYKi7zFn+GNCxre1DDlGlv01vElMRcc57W5p8DuoebetcOcz/VgdstCZpt7v9Uz43L3xEXUW7cQNW7g0cdCrekgv2bthxAvbMKne17JF73sMG9/oh+5sRtRmnsIh88v8cS1JVz5wDWM3ffju7su5qt371SL04+RGDoPxYV9kTew3Vk7VtdTu/owSLPcpiI5tRpNbpDaXyXR8+hVtGfhsBqafZCO3FDHowvvyt614yr9sz2fxa7qE/TgE6+vbI/XHdoVrdk+1T706D/N/Z+hiNWozFz4kJu57GIi61rSarJn7rE7Ty2pUoSpIytw9I4dInPf+bQltOm09dLPEOZWUfPRDVG4eLnniyvb/sDmMFxjmRyOHxthRhBDznlwF6e4t7357KcAOH3Lyx9nObWe+py8cOVFAdRENAjgozDZjCERXQKT8PGbRPR7MKD3eZhyLCSWeJok8wYYcDwJ4L8R0W0AHgJQTIhRxmAA9nIAKxOXUho7fjLZpuQikzCgnFryBGPhxjBkKCl4RgD+GCbzcrmLOlUO0uunVlEK0mm8efWyjx/BKARZmDg7wQD+r8Iko4nk+UtElGVmD88iV46/vZdJNjL+gsj4C44bVG0ZLWZJL3Esmmopj+DJMumZbsjZMmSjNC/bxTkEhd3ch5hfE8UYihT1tC3uWnI4F+XkDPfxUV6Bo3I43mttwZftG2Q7V4CTj7nQ00bXqoboySzSYDxOA+EMDwZzXPIU6eag7qoPMzd6KRcIlQ1Z2NEK1KILeMlfQs/+Jg1piwNbU1Ee5TdYt9NSn+aJ/graGKJHxSj2rSoyF5jW2lrvWnJITq1hq3oprttbxQkcx3p33Jvo9XFiZAjNjVPWcG7eWjcnCOPno1RfAYyvY9ZNvLb74zS1dhXfMnw979x4Um/cfTVt3jOBk9U79bd3vZRfeuBC4NE9/MiOLbTtwWE8vqOtz3uiC4fP43hgf58Yj4vcKyF6ifikOs5+fpd+RfWA5NlB1b90Qu7/yePxY4u/XHjk0gv172c/ILwnRrPTC69Rbwq2c8Of1rfOfiIMWHdZ2esOuM6WiwjoLTQnH15eUsVAXM9iz8MbaOm2C8XwsUFajw5t7A8Kc72s9bFNYbR0uefbV3jewHlhtEZ0usH9uwsz6iGshRaytSoX29NciSa4D2M8aI3zQO4495emuLenhkIXTA7GCICesf+oB/4hChFZzPy8E9TOyQtDXnCu71MlsZbvg6lL/N/Jvu0ASsx82jjTctc2Eb0Fxr38OIBdAN7DzI8kY/4Fxvo9BFP7/AEYC/limDhxStV3PkySWUo4sgiTODYH437OJmPfAcNwBJjuWb+UnOPDgOmpzTaWW8tzMFnmn4bpBPbJZH8AA9Q5dAhOpmFAfvk1/5mZX3OGrxIfe/Pb3hNr/x1EbgDKhiTyTKIIEkWbKG8JZLTFDiTb7KhQO0EtyvhVygRVKaNFDV1lzYuIxBIWi8yzZaBWBreLrLyipqikRUUo6otIlSM7LoVZ5MO81dYVHJMr4iPWiD7ojMoJpx9uPlLlYhPd+RqVnSYPhnM86M9jxKuz06pA1wY5WiojEwhkI0erCNRoz2q/PU/Klhw5PhfEQQS5BT401AOVG0ZW9ukD2VEUcsC2cAFDJ1uMEyPMzXmuy3FqZzweX+9wttxjyZxjbVsISY+tY3dJ6PnGEcj8k3xgfVZPV67AdtHi4UeKPB8/xPu2D/H2eg97kwd5futaXrHvJBojw/AwyeuO5ax924awYu9+1LZvwdCe+63br3wJvXmPbdeOj9PxXV8Tj8Tvyp64ZAi/FvwvGt97Tfe17QtR8OPGvbNfWdXWYtLO/US3sIbPO6WkKqsJs8f7cPA724V111ba3M5Q+bS/d+albq2Pbg7CxhWe71zpeSvWRvEqeqbX5UcizGAGLQSwqw3k6vNcCk5yT3Sc+2mMB5xxHswf5/7ySe7p8+Dmzn7FH5Bo7E9e9Zzc8M/C2LWciXABJnY8k4TY1sGEq3oB/Ckz/w0RCRj+/pfCeLoiAJ9m5i/RskYaRHQRDHPZdYnh8DEYb5gH4B3MfCAJqb0WZo2QMJUe/wfAdphM9iEAv3zOon7hy4sBqF8K4P3MfM0p+1MQHYKxVE/AUIh+gYgegMnGPgbjeu6BWbQCGE7dnwNwK0wc+AkAO5P318MkcaWeCoaJB38TptRqESbhLD0ew1jAaVb24zBx6UF0mnCEMK719yTjGR2LuolnuuAVjFt9Azpc4QKdRh0pyckiDFCn9dURgC8x81vO9F3e8ztf/h3J4maHJdss2NECgjkOdRAFqq0C1WZPNciLm5avPPjaZ1+FHOiQA46JKKcgCiDKk0RGS7a1zRZbyiJHQ2SCGmS0qJkXY40qR6hSJBatZi7gdhFxUNQ6LGmKSlpqx9bFKKPyYR7ZKC8sLuvj9jAfdFZi0u5DK+eiK1/nUtbjLtmkFUFVr2nX0dsSFC5263CxTG6U1SmQmPkAACAASURBVNnAQtSc44Vomn1Xcc6qQckpHu/PU3VwgHuozGP2Wh6xImyqTrMz1gXtL2LRWuCFXg9qlSsjd0jsXPIFH12teX4edfeYPj68hMWhi/T5PnTX3haODE9Bls/X5SPjVFszpLg2Rd3tnLacbuvE0ALnDoTU39tHT9pPyY2lzVJ+n8Ts6lvl3cX3OF27qnTd+N5s8fhL9QVen/3A7Fe76tqdt3I/sd5C1ktLqtxgqd9z8OTudTR/24Wi/6kRbMIp2UjEPN+j9PiWMGhe1fbdyz1/ZFUcP9/65LMKM2INMefBWawh35zjrmCKe9Vx7hfHeDAzrgcKk9zXPYPu3hiWffYr/pukOPYnr2qebdCzAHU3gCVmZiL6eZg8lf+aAPVNMARHeZh14VIYT9x/AvBTMHP5SQC/cBagLgFoM3NMRNcD+C/M/LoEqP8QJixXJaJfB7CVmf8TEW2D6TV/2TmgfuHLi8H1vRUm2/tU8WBYhN4Jk1z2/wD4CyL6PAwQ/wwMecAkjHXswFi2OwD8I4wVvZScezuMWxnJ2AMw7ucyDEi/HgYQ6+hYvmmZVpBcNwtD8Zc24ng3DEATjKUdJ3/3wCgEQIdaFOgQl2yEqcNOwb6Q3LeATuZ5iA5IpwrIWWtNx7d8MgPipThyRRS7MopcO45coWPX1pFrcZxlHWcg4gw7KMQu2zoDG13sUIZtcrQUNgtla2hLA5YmIZSiQLfhxS0OtFC+LrCvXPi6hwIdCV9rEGzO+DYKbQnnpMV2DG2xIKZQxliMI1FVoVigEdxLo04dcUFrvwgsljKo57Jw4iJndIkX0CWOWH08XSryTF8J7BKVHU8PSIdX+900VK8yFlciXLoYOxckrIk6pjFFo/ZDCG3NY8U2VTfldBmDVMVOrAlrevDJJnSrHR7JewhW3yvF+etoXWOQdhzaRUsT+zHTt0RHL9zIG+c2cHhsjGc39urBY7PwKj16sTtSUjU4M9eWMpNnUW0Ltfl8XdpdEBP9t/Ld/e+hC9ft5uFHBq0d1Zv0U3P3OLfrfGRlXpPvr08trN3z/zbK9aMDJyqY/cfLxJHvbpdWLd8hHRHMM31xfPyCIGxd1fZyl/n+yuFYrUCnvv95CzO8GHKuDXdpkYutGXSHk9zH43rAOsaDmcT9XFlAqcIQK/A8y5R+RFKCUWr/NTIC4AtEtAJmDTi27Ng/J6Eij4i+C8OHcBWALyaMXtPJ/rNJGcDfEVHKVLhccbmdmavJ62uQ1HAz8+NJBvo5eRHIiwGozyRXAfgHGBCbhbGuZ2ESwEZhLNz7YOqub4RZ4LbATJi7YLi93wUDgDGMZj0Ok8T1LZi66euTYz6MBpzWZ6c9pH8NwF/imRnggMkgT63t1BLOwrAFpbJ8Qt8JA7g3wIB0ajUzOjXVnNyzG50Wl0iOfxtnkT9b8SvlAG7eQRi78FUWnpeBxzm0KY8WcmiJHOoiyydFFp7M6JBc7XOWfXZ1oF0VUEaHQikbcezoOHYojlzWcYY5yiiOssxxlhHliMI8OXFOZOMs2SzI1gSLQZYCW0prqVlaMUjwkBVqpQIdwVMR+zoEN1rCqbb1sNJYrQVpQRxLotDWXBJzWE/7kRFzrEUDS4UM5ot5OtxV5CNWN5VKCm6XhxmrF3Oygh6rwv1oYqixSJsWwfqpvOAoRKz38bylxLFSzO0NMWXFEKtgYzwyP4Gllo3m0GOkursx2BiQa/YomsyMq8X1vVh7UuFkN6ly29cZR7ISgl2/CGnZvBi35ab5Hppy7tf3bn4zvdzdjXX3XEzt+Qm+LzosinwxXzDxnWxX9bda+0eZP3EDhXvXyJIWdIVkPjEQqyNXNIN9V3l+7jLPX9Wv1ABMyOWswoxaCHu+iUx9gUvtaa7EE9yHcR60xnggd5wHylPc09NAvgwzN0afy3V/TOS5JojlieizzPxW4GnqzUcA7GHmC5Jw1/uXjT/VHXk292SMzpy7CyaBFDAGw3eZ+aYkP+Z7y85pnXoRIroZwAfx/Jnazsn/T+XFANT7YCzaUyULk8ClYOK3r4IB18/A1A/eAQN0F8IQneRgFr39MED32zDf3/nouLjLMBYtw0yiFEjvgolnbYQB+xSQc+hYzamkDGJ3ohN/TntK6+R50zaWy8u1roZJctPJeeVlxxidTl5H8IPk/ISOJf+sct4d+1wFYfvkyAAOQthqiRxMU5F94XBALrQgDUEKkjRLYkjBkAS2iCAFIEEkWUvJkFIpaSu2spotGcGWMWwrFo4M4ViRcGUoMvA5o312OSRXB+yqAFkVsKsD5aqAMnGInIoppyO4MSgbZXUuzmtEOeIgq1XoQIcOW75N2VhC6JVsaYukkiy1RI+nsLbuITrWpJZucB11jqwW+mWDXXkYWjL5wtM1N6SJss3NDQ4sJ4uuuAue7mOP81gRNdG/OA3Up6jNDtezdYbKMGoCM1pFhf6mZTl5vWoB5IURrLwtYklaK1Zah7rlQnRFwqr3EMmT43rfxZfK18/Mitz4eZhsTKO/HskNjW/wo+ua+jOvFStrJYpWxKqx0w8W3zLvP3ap56+uaD0Eo2g+LczQ2sR/F038t+yf4J74OA/QGA+4YzyYn+C+rmmu9Ppwy8lv5oUozye2/TIi2o+O4p0q1IDxtC2XG4noj5Nx18Fw6zsAfi4hHulL9v/fZPwYzHryDTxz7S3DsCYCZ65dvguGXnQEwB/BxKvPyYtAXgwxagLwAIBPMfMnk33bkn1vhUnY+iAMi1gJwOdg4smzCWvZt2Am2/0wk/YdMO6vT8NYFZ+AqbF+FCYj1oaZ2Fcn95iHcVG/F8ZNLpP7pIllGp3GHK+G4ffOLjuWuqaPwMTNF5Pr/lRyn5S8RMDE3Lctu3Yal55Bh0RlGmYBmcEzF/Y3MvMXzvRdfvhjq/4iILrAAcNmJoeZbEayZWEzk2RAMmkCacnEggkCpIkFCxYMFpBmy8SSzFYQwwKxhNYSCg4FsBHAZh8Oh2TrgGztk8M+ualSwJ5w4ZEDT2TgS4d8cjgUFkckORISSgqOhSAtCLYVw5YxW6S0LTRbpGAJBRsxXGLOEjgHzTnNlIsizkQ+Z0MfmTDkTKhAkQN4DlNbcuRbiKHY4oBtDrnNMVWtmCM3ZnYkSxlz6AhAukwqC20J3dWIOIh9FZY0FdoOIktBx4g1IYo0lGWTK2MnWx8q2NufLNpL1RN2KA6440PjzrH12tkSh/oqzytf7PtrSopzCmLOg7tYQ745a+K/epwH5BgPuuN6oDjJfd2z6OpVkC8GZfxscunYn7zqwTMNSOg6U+rftBFFkPx1wYTK2jA5IYeSfeMwinoVJrwkYVz9h2CSRVfBAHI6P4+jEwLbBuC+JEb9cRgKY4ZRtkeZeTURPQoDynMwyWZ/D2OFb4ExDBowPbDPxahf4PKCn8RJEshNAD5KRP8NBtzGYCbFP8GUVf01jLv4ozDgdg+AK8l0y8rATLwBmEn4U8m558FMtiIMsP8jTFZoHwzo/l1yLQtmovkwLvS3Jve9MXnEtNe0hQ5IAx0rvZgc3wgz2e+CSWABOpY2YAB4CiYmv9xCF3hmh6G01/Vyd+Di2UAaAM7/cs7JBnCZoLUwHZOYAC3AmqCYwJqAdBsTmAWgiVibcaQJSF4LTRpMGkqANYWkBcDmuDafgDXM9UACZAEoEKhArEEgApiE0TQFsabET0HEJAgsiMm8BxjETAKaBBQRMQQrktAkWJFkDUmKJJSQrEigLSw0pIVYWFDCAqQAWwx0EwmpmUiQJgkmgiALFmwiFmDWIG2R0JJJRVqJAKwFzRUlSxbSUZZquKwQy5gJSis/VKE3G2unqyL08ND+k+JQ5ZglV9v2lrZw+tR62Tc5SGM8WPhf3Jef5N64ipIF0A9Y0OfkWeXUaokfEGZeSPLuZmHm8WdgOAdWJ0NGYTgUfhLGw9aGAUyGUbxtmLDUx2D4DRro8Og3k3N/HybpdEuy/yNE9JMw8zjlNrgVJjcGMGGztTDGwXsBfDlxwX8P/4r66eVkUMv2jSFJcDvDeW8H8C1mPit74Tn50cgLHqgBIPmB/czyfUmGJwP4DSL6EoyV+jqYCVOEAdfrYazUvTAUe++DAdOPwZRsLGcnEzCxpTfCTNKfA/CLMBmgNoxF/BIYEG/CTHQXpsQrraNuLHtEBeMmexTGtZaWVqXdsJBsZ2GUg2F0EmbS2uvUPX4ERru3Ydz2EZ6pEDzNUnUmObr+dy0GuwAzQzOgE6xmDdYMZjC0TvYDYDOG0/eawcyJE4EBbcbz044FM45TJ4NOx4KZiaABZmLWAoCWJFloAQnJIGJBkgUES2G2ggQECQhIliRAJCBJkIBgSYJAZJ6AmDUxK9KcvIeCJk3MLDSRFbCwIoYVQlohmGO0pcuedKgtXXhscaAtVoqpqJtwuKXbwocbxlKGNoSi2GaXVCZWdZfgtEMBIRBFSikdtZuxu7tXlO6doaV3O+XuPoi+nGhJ+1EWQli2YItErwzRyyfFxfGkcISGIsmKLCHJJiLJyrJIWYK0BGmhGaQFhCAtCSwEtBBgIYglSBGTIoYihhZMigBNTIpATExG2SIwgTQRg4g0EUCgZD+YjBrEADGR2Q8STGY2aKMMQUNAQTz9OvkjDcKyfcnxp88hBi3fCn56PInkXsTm+Kl/ItkifV9QDfUsP+nTSRdMtvY7YSh3+9AJCVwFo8T/HDoJpncn4z8MUxK5Npl7qRJ9bzL3fgdmDj/KzO9IOBj+DMZDtgomEQ0wCvQGGIX8vTDzHTBcCRuQ9Iv+d5a3w1S3nAPq/yB5UQD1s8hyvtseAN9k5lckrvI/hUkSS91ll8BYzFkAX4WZcKf77g7AuLUqMBM6LY16gpkfAfAIEb0BpygNMNb5qfIUjHs6A+NqT2kdGcYjsDJ5hn4Y4JUwljOhQzeaur+H0Yl3p1zhx5NrpIlwZ5U11pjviExDkNSCJARJFiTJgKKkZe8hSBJRApUkhAKzSkBRQUMJzQrMyrxnZcCRtQEQjhOgVGBSpMmAJwuImIUMQVYEkiGTDJmsgCEjJhlAWBEgAxIyJE9Yuild9oTLbeGiJTLkCYfbwiWPLY5iiSi2EMQSkbIgYkK3bqBLN6hbN9hmD20RokkxdBghX4+Rb2jIuABLZSEjxa4C+qnIZAkW+SbPFYs8jxIK2iTXE0tl5Syaz0DnaiEc4SqWUmvSGg5FMnJRttW2VjS/046sjLA5knEcS1YSts0xt+AsaXRxSVLO56adUW12SSiirB1wy1mkgAJYQZvchgcrlKyjvLAiB26o2VExOSoEsaZIC4q1BHGGM5yhDLucZZccckHSAVkuC+kA0oIWgjQxQAog839j4wEhJjYgLYiZiJmItCBikDbgbrwgLGJBxAQZs6YYLCKwUBoiBosYTAoQMTHFgFAEoQChEpVBEZEmCEUgZaBfaJBQLEhr0XkNEpoFKSKhmUhTso+INARp8oOCNobwcxIJox2ugvGgnWqNXw2T7/EXMEmn22GA/NMwSjPDuMkDGGX/4uS1l4x7NxH9FxjlezWMNf4PMNb4B2Cs7vcmDUAayT3eAwPoA0R0e3LN3yOinTDKfAEm7n0PTukS+Fw/9Bnolp+AoVH+XNIX4fLnc91z8sORFy1QM/PTzSqSEoqPJftTK3sCJib8BRhL+mF0OMQjGDf5N5Lz18JYs38Lk8V9EzPflvzY/wjAFBEdgXFz3w9jLf8kzKJwHUyGdy05vgjjZsvBWNNpB6/0eQU67rg4OZ4mraVc4mrZWMBY8TIZ9yBMvecIOtnkyxt3PKtMDBTjNgVSI7Y1sdTQgkSkhYxZyJBJxixktPwPQsYsRcTSiljKSEsZszT7ScpYaAF4lFW+yLBHGXgipz3KwKcMt0UOfvLap4wI2EYcuhxGeR1Glo4im6PQ4iiSFEeWsOKIK35Td6smdesG9+i66FFLbHGTlVhgEoGGCMnmgLvaIcqtkMutiHM+SKALGt0IuYRIQ0eKkaUCdYtBlsJFaAvo7haiSsAnCmU+iRwKqgUppjHTOkn5WhaWl+cuH3Ar8zwvCpDkaVcQNWwR5+t1xPkS2+1ARJJiUoAELLK0Q7AGlAtILViwZtKSWWiWWlPWFwhKeW75DeX6WZlBzL7lCNvyKVALyMxLdj3BPX6Fi2RRYDmUy0Xcqlg0VyzSrJNBnXKoK3AWi+jWdSpyA7720ERL+BwSqYYuttpUaHtU8n0ueiFl/RBQWUQoItJFVlwkhTxZnBeWzkNoAalBJhuBhRLESjDHgrUSLBQxadLQ0FIIQRYJtgCWQsCCgC0kLLIhScIiQRZJYZEUUlhkkwNLOGyRzZawIcmGRTaBRBo2kQxAE4gJpAikoYUmkAaEIs0xKRVDawWl87AivOG5/MKBZC6EyVxqohMi+h4MuYkNo5Db6JAINWAs6N7kPIaxtjMw8esbYBLN3pScV4Cpm84nnA3vhFHG/zuMtT4B4817E0yo7Prk+osAvpNc41GY8Fn6fiM6XQIfB3CMiGoA3svMty37fL9GRG9d9v6M4ZOk/vvdOEdV+h8qLwigThJB0vKiQRigmoMBtBPMfP6Zzmfml5xm39M9Z4noVwH8PEyc+0KYyRkA2EZEW2AacVgwsePfAPApIvpDdCbuq2E06gJMv+i9MBmbrwPw5zDa+cnkmj3J9kYYis8BGFd8ykI2DWOxO+ho//PJ+T8LQ4O6HHgZJjb+dnSoThlmEVqAibcREa1L+uE+qxSvvIVdy857yLJHWQ6R0x7ldRN51UZetVHRLeTRRo59ZMlDVobagYqIVSw5DgV0TFChYN0m0jGBI4AiLRBplFRLV3QdPXqJe/WS7uUaVvEJVHRddHGTtPC1Z4W6LSNuWxFaVoymjAVFikqtGLkWs9sU5DYJiPOIqI9j6gGhhwqqj4VWEHEEAVDW7dJZtwvCzZOXZw5kwHZhHrlyFdVCASfy/ZiOs9wOIl4VTyAWC4ibbfSeZM6NF3FBrCgrB5lLGT3Rvx3t3kBTPE7RQoSepTysCjMsQYjAzBHZyHEc+ogc0ohJaksyaS0FOKMAK8sSkZSx0LFgi4TQGopjqKyNTDOkVj5LUgXsxi5ZNrTiupRNi7qaBeQzES2sqvBBt4iynKVFOY/CfBP5w1ke8Sw4UUCCe6gb/SCrH+3cMJCvwy7OMxdDrhZGaGZFHicsl/crh1qRw17skgwVuqI2ylEbvXGdeqMqSZ7jiMYQkofQ8imSPmIRcCaIKOfHRD6x8AVLj2D7xBmPtBUKYekcbJ1nS+dYogDBOSLKC0JWsMgJz7IRWTmKpYtYgLVgKAqg4bEmDU1KayjJFIM50NC+Zg4YHIIRCHAkwJFkjmwChCWksCBJkhQkbN9g3rMLEV2evAzQqbxIgRjJvJyF8UJthmktGyfz7hMwbmxado1xGGCvAPgUjIIew6xP2eSes+go2uuSOfmdZK5vgemC9fJl190J4NeTfTtg3O8vTV5/g5kfI6LzYdadv4KJs99BRBuTroAA8JHTxKjPyY+5vCCAmpkXYH6sp+2e9XyutYyxLO0J/Vsw7qWUoezjyVAJk/F5L4wlfCtMS8rfhpmov4xO1vUgM9eSSdGbNKJfDQPUgNGiPweTnNaX3OtXYTT7b8DEqdL/1ZdhJudmGPAX6PSx/kay/Q2YTPY0e/wX0Fl8vghTrpbHM5PRus/23bxv/k9b5KsGhVpTpDUiTRRpgZgFKXZL3NQVXecerumVmEI319GDBnqppnupxhU0UKKmCETMTSvWDal009JoSI26w6JqCVmDILtNKtsk4TSJ46ZAqwWoNsHSZZaocAE9XBQVMHVJYkBRpEMR6VBEJCyHbLes85k85S1XBzJm3wrJt2JYpQY5pRrFeY/HshGOuxFmw5AbXgZDYYtWBjVdhU9YOoE1ex/EqrACqDy0yqNHrkNYJPZHmvRkoZ+tuM6hOszdExb1HGrwcD4rjvVv4Lh3HLW5NpU81otZm1gxS2aElkWOjhBBEARri5VgEkJLh6xQkXYsYUexpYQdSc1CkwUiEk6sOJCaXWWLyILOKG3FMtZOW6O7WWTdZ/OhQkXEdIS6T4C7a6TX0yBR3qHmiMLRcgUzysGgGkOIY/DabR49MU+VeYFotg+tOA9EVWxQEe10+1hmMwgcTaFdh3J8dkotWIUGcamGedfmabcfC06JFu0yWnEG7dChhp/npp9H4DlUitu0IlqgFfGcHo7n9YBeoIpaAokWRZZHgbXEvgzIs2JqSyWWLIiqFKQCoS2PtO0TbI/geESZALLQBspNcMkDFzzmTChIICeJcgLIC4gssciJ2MrryK5EkV2IIiuvYztHsZWlWGQtN6y1z/bbRoeYxUYHnJcrvBWYsFYaTkqZA9fAsIctL4VkdDrhCRj3+BQ6YSnArAu9MMpyBONRO57cZyUMsN8OU6a5A8bzVgOAJFP8r2Hm76thXPFp454bYTx0V8JoJ30A9hLRn5zl8y+v8QaMkXPWNSFhWPtZZn7v2caek3+9vCCA+iwiiehvcErshojWwWjCfTCa6S8w81MAPGZOQf/lMMD8VRhgvBAmq3ovjHs6TcwimBhTEaZm8hFmvii5RpOZa6d5rn0wQPs2GPfYJph4VTrhb062leQeGmZivhOdCZUmhAEmCSZdBN6/7BjBsKulvbF/KtmmGVvPWT5x4EONjTSJItpuhgKrJRTqFrhmM9cy4HlLqlkp1ZyUvCAlHZZCHgkI+SZRrgUUmsTFJqjSAPc0hCi0LSpTd1yWFWbRE7PsJmV3i8ApyFCoOBIRRyJARD63cgHnpMsZK4uClUVB5oW2AM9i5Vtg2DHl8nXI4hxTfpymMi4mMr00bfWiFua41i6R3ezChkDyYPUEGuIw3LCKq2fqqNQdbmMDgtilNXERPZnzUS/akKsmeao/R/vlAHf5E4j1BPUd87GmPsVFGiBRGcHe0V72+Shlp5aw8rjWs8OD7FVOIjMbC1nIcyQaBOFA6piZSBCYNAsGadiKSLNiQZZEzIhJQkC52hYsYwJBcyiEgJTMirSJ+rosuSHyjRyCvizPFUPKzB2h1YtZuPkiHdragwnyKMIh9IyFWHXQpXVxCRUxyq2ufpKDJ2h8xwV0nyhxLYBYH0zBipboKR7jytKDNDJXQ6ZZQFuvZa16hROCRcwkMivQne3BSrtAUjICO6LAYg5tHyJfFSJfZc7NaVFeFDVXiCWnxFWnC49Y6/WSVZa1qMQNP69bXhae7yLwHaF9EtlGi1eoBTUUz/OgWqABXZUD9iKtcKrcR0uQ1EbbitC2ImpJhWnJWLAaak5KPS8lFqWQNSEtjiBdj6TrQ2R9okIbuquFsNzi2JGoGeP0jPLQsvnC6ISP0jVyLzocCYROuCktkURyLIDxkL0vmWMp58GNyfs0DNWCcY0X0SnZfBsMcB9Nxh6FSUj10alG+RkA/wPAd5NjH07OTxO9hmEUgApMb4KPwLjtz5b5PgOgP/FOegBegU7i2qndAp+WxB1+ziX+I5YXXB31aSzqwzDlB48R0S0AbmXmzxLRtwG8k5kPEdGlAP6YmV+6nO83YQD6BIzl+xaYMokIJp40C+BamD7SEmaCbk5e38vMVydu8gdhNNwGTGzYhYlBjSbX+j46ZVwpJej2ZOvBLAhfhQHeG07zkVM3fx/MQpGWg6SZ4inZSaodz8C401OO77RhwY3MfOuZvtvX/NWmX/ED8Y5ii7jYgu6tI+itc9RTB3e3mEotWHbsCra6tZIVVnY3hW5F+ZkeHbhdCK2MiMhTMQWI4UGjRaxrLDnkgpVTBSuPolWgglUUlsyxb3PctpRuSSU8GUnk55QozCqZn6Mo64kTTp8+6Q7qGdlHNT+PpXpJew0Ha4NpbA8Oc7eeRNVahEc1vXK2ha45QZ7eoGM9AjvSnKMcSqWV3M4Rx6UZosElfqxrBIeDPK/2jnMUT2Pg+LQeqHWTjkpccdZya3UNu3sGOBMfRnZqnofni3BLPTgwUmbZeoqHp0pYXFnRkT/F5bCXa84Suyiz5TfhS2IIoW2tWQubFAKQlUOuGVPb9RC6WVVsMbcz2rJCoUFMWoDYYWTCLELVFJQvibi1SBWUcLJXifzkEg3rLjq4uh+hdZyK4zUMLGUo74xSe43He7qHhRtOsa+maPjIrOhvldEOCxhUQ5DFQWoV25QZmKSZ3iz25Ss4ERQp8gTWtmZoMJiCRzMIMU+D1Toq85FQ7V6OsYocNUJ27ECRgmfFRLYjik6Ry1YGBSsjlEUIbKF9C+RZ2orsJjg/ryg7D5FblHamJrWr9aLdrRfsLlq0ukVV9Mg59PGS6kbLy7LnOwh9SyhfCPK1gh+T8JXVo2s0oKo8oKvUj0UxRAvREBb0IFXRSzWrm5oOKJBNqUVdsr7wd2YuPNPvGgCIKF0Ilydh1mESwFIXd9ql7qFkjqYc/Smop0RGadOd04kHozg7MPHh9L7WsvmYXnMeHWKkAow7fUWyz0v2fyzZ/2fJ+7QH/V8y868Q0adg3OJfStbG9wLYuIxv/B6YfJV3w5SZXgCzVuWS+xyCCSu+HkYBOARj2KSNQ65Dp4HR+2HWtbXJ9qPLQ4jn5F8vLwaL+hgzp9ndjwBYTUQFGAv7i8t6FqRacZoNnoGZSE2YH/NPwGiYMYxr+Zbk9WMwLqYH0UlCSWuw0+/XgYlfEzpdtVJZn9yrkFwvggFTgQ7/9uXLxqfUn+mDC5jMb4EOYCN5lgyMNv4ETLYqAHwdRuEAnklB+tMw7vtnlfd9ZvNSOzfQ9jO9oZepIHC7ROQU3bhbi5Pdnp6CB831mNVSzLoG1k0rI6tUkKEoWHX02WUU7QplrW74knVLKt2WkWiIgBqiaS3l5+NG/rC28vNwckui5hbppDNIJ+0VmEYfFlsbuFbfiVYjIwYXFnhneEBvjw6LrfQIL2Rqum41qW825NKMYO0PE7CR56gVHwAAIABJREFUV8drGSogmStwOb+C865CO9tCdsVJmuxRfIfri5lmXm9uKqiwRt1P7OWfnnXRioepV61kXdkm/PNP8Pe7VlOxfQTW7ARveniCy7RGLK3v5oNDxLnpI1i7v435teswtXIMw1NMJ1b3k56qMkoFlVn0qGYThANIkIgUaSsMRdZ20RRNFshT6LLobllYyEYiFyiWgAAzsdYcxEKGGUWFJWDe8jHcdjCxSlJpoorubD+eGLR0/sQTck21S4uhNXL3ui624ieo/3BLbNl/knvERhENr+apC9bx7ejhUf+4eCoeo9Hjd2KgWsDs9GrO+Uw3FPopLhB7mZrIDDbQHJD0RHEbJkQPHmmWSdUt3uxNYIt/EE2xl2tulUTUoK65GNl5S7fr3TLSo6rOK7VAxfItxb6MEAgftmQqShdlez0VrbzIWkUObal7LcaIVKIhA9EULUb2mBbZRyCzS9LN1ZDNNSC6Q1qySnJRVlCVFcxSfzyDQX0QG+VDuiSCwHWiQFLsC4KvI/JUm7yYKdAWhTocP9OP+gdlGgbo0oY4gJmzI+gkb6ad51JZ7iLXMOtENzqAm1roab00YMDVhlEG1sHM38MwpZQvQ2cue+iA+PdgQPAmmGSyAoyX7wEYi7o3uV6emX8luc8IEtYzZn5/UhO9XB5IQDv9HJXE4/h2GAPn3QBARB/AMxuH/BE6obvlsgmmDLUI4AAR/RUzR6cZd06eh7wYgDpY9lrBTBQB0xFnx2nGL3d9fxgmVnwMZnLmYbTNLyWvGcay9mHcYjZMveQHYJSCt8JM1vPQqWuO0NHM08YcXTBddiyYSevAuLj+AQZsI3QUiTSrOwXrFLCXa/EFdDT1CJ3e2oDpr51mey+3Is7Kh/zwxl2zOp4MoY85xIcyeZHXBRS5YHVFJbsnLNjdyMkVdiTJbsmQmyKimvBUjf4/9t47SpK0uhP93YiM9D7LZHnvu1x3V5tpN94xAwMILQvCC62EEAiJ1S5yIHPQW3YlraRdgTASg4DFM967nvbd1V1V3eW991VZmZU+M+K+P74IMntMD3JPsw/uOXUqM1xGfhnX/+69MW1Biptkx7qq2EdhdmyT3bEjsSXLq+agtmIqwZJcKi1rLaadqCsTjdi05KZCzlhU7kxPaF3ZCdytnkfMEuZ1W5Q2TCnYw2DPikTYcZKCRq0CPQQNFFOSLNs8VOLxA2ZQxJKBVLCpqYVLdMad5UmUYCdUgI7dGFtXJ1Aau6DdvJCiWLZTMyfdKHQ9wLuBBCw1m3jcUUyFu/OatjOHvSMzbE5XwBroxlCPSZ7IrmiFE2vUFg3yTkMDjRZuapVjC2wtrsRS6TKqFhM8XWrh0k1gx5yWyGbTLCkFnM2SLCmyZmXeRZrsu5DIohIkBye1qOxP2jlpUaSsBI1UkuSMBnsiSmGJYXF54drckDdLSlT76rzkcFbQpG8bFSNJyeGt4qFOKynbw2i5bCGPpY7WWtLagMlB1tQw14xvkmOhEO/SJEoWFBNXpbl3f4d0NmFH0+4cMuocgusXuWRNRnSnk1MzZjIrPj7hLiXVqiFqC8FcsAnVv4hxl4dm7C28lvLRWijAZqtKewvGeG9qhFV5TVqxjWlbSpzliEaOdZldmxJcYQ9buAJZKqd1cwkSZo2TcprTUsKk8o6kIMVuk0NzKw7JbWqS3OYCSCYrErKGuKxqkFMgimkmSlDAEjG1W0eg2M5JVnskY7NFVKs1Kiu+hGVXdlm2Jb91SyrQVlGS3EZg9bUDUa9LzRARrzRyitpoRmKUPTa84hzO+1MhDHyjla8R/t6AiGw16efXQfBmMYQMKYEoCVuF4P+zEBE7G4QMYIi0lRtCmROEx30cIh9tglCOBMBCRJcgDPgiAH+tK+Lf1O/3d4ioACIq0KqXggHCUH+XXq3ihTBQQESFEA2cDhORBSK68HrK93FmTgFI6WC5YogIws/pX0A/C4r6VcTMESKaIaJ3MfP39drpDmYeeMWhhyEAHAcgwkK/ADHmrk5vWGCCKNP6NYiccwsEo0YgckPvhbDCN/XtJRDlW1+CYLwwBBjkLISi30auxeBfQDRV+Syu78FsNDPZglDMRu7Jq++LIwcikyAYG8gJknHowLu87Uat9Q3pqLdqzWXp8cakNEekVDYsxRIhimlzlJATUtim2GfYbA+x3bGTsTt2NKttV44rbnlDLqVFqZwXqA4r2hGKRu1aIqIguyGRaTclNabntK7shHqX1iuVS4umDVsss2xNavN2lkwJmbQ1iTfXTHBmKqQK6YBWJgeluJJS43KcTC6HVmzxQjErFLYyS65dMhVO8pRvCtfsddpisogim810eIvhWx9Gk/YCGmaiSKe6iFJF7DY1wOIrYSWwSjvVcf62IlHRTlSTo7M41tePbKKGiiwHEKvb4lNFQbhig1TVH+LGZD2iTY3od2WodGwMXVxJ19oC8E2Oo9DdoM37FlG6U4yQsipLzhL2bkY5JkeQMRNJEgEqky0js0IOkJLUEghIFlec4sk4y2lSmSRSZY1STgvsqp8LQ7vSWmAHhdYiLRZblAuVMpp3b2h1o2ZpvakWi9lxNPYrZCuo594eN5l3B1B7LS0dSzeAK6pwracN4WQSo7ERap1cYfVKAx3MhPmI30FqsYnWK6twruIwTu1YqSM8RczjcO0uEi9kEY91kyUV5ORkVrK6WnHQ6kW3JUu7trQm+fslKTCJ5TKTPOCo5XnpqLS2U0BbIS8X2HboQNGQVuIbg1Ne5m3rCNasV6RlENs2ZdW9IUnBdZIKdp2qCRUguVxO2Iswb3UhZdrV0rQmq7zDrG7CxGnJpTiowuSSPOaCrFtpYIfiVtKypCSkrGVXTmkhiiUiFEOSkmZFjluqrRFno3U8iVvf6Mm+jnaQayRUhBxoDBAGOSOnuI3+A0aY3Kdvi+rvSyAUtQahsCx5fBhHzjgO6sc4IJSzCaKnt4pcO1PSrx+DcD6uQXiuSf1eP83MU0SU1M8rgvDIF5i5h4gqATyt3x9BGCSfhgDCfRYixWeDkDk3QRgFR/TP/iv9/2cBPASBTM+f3JdPr3SMfiZ1zL82/Swv4nsBfJGIfh/Cs/0ORGkTgJ80AKhDLpTlgfCsS4noY8g17D+JXGhbhSi3ikEwCiAY/28gmPHXIcq8ViAYV4MIRRu5ZT8EA5sAlDPzXxLR+3G9YjV+M2NUISMXklORA30YQsQAu6T0+6xCTjkbgsAMoICI5LwyjlfRc4Uji07fC1mHIxR3OHY0my2ieBWyx6UgR6RydY5qUgvYjw21QEnELJzekYGImpF2M1SU3KQOdZJu4YvopGlymjZ42ZrSZq1ZGnYr0u6OrI6vSFp0haTCXY9cJe1TK8x1FLXapbgcV+P2CCyKhf2WAFnNDi1iBSKWpEQF09ltf5807irTRi11tBwq0zKbNXT7dC+3aOelAmWVq+ejoFAtpGwbSVo1vN4azvrBXLKEufIEnZVULtpU2LU5hxMzL4NibfCrLaQVu3mtZwcPA1y4syDtPz+uuTKtiDeX0gWfGQVzA9w9Xo711lYa4Fk09tt4raUZkfUxClgbsYMpstprNWV1BWtFismu+diRyGqmVFpSQQBJmqxkKUMSOZClJAdgsmVYI5hMGtiaApm3ExyxbVG81McViylprmibancLMe7d4tYZuzTS6YR/8iratXq6ss8J+0ofOs/7yRas004dcJMlNob6sSWpbrYSHmcjEs1leP7IQfLsbLAcH6Y90y8gPd7J3kEXvdtvpagnAlNVki8VdtGZ7L2sBmU6GulnVeojKb2KkpkM5kPNsKot0JiQtDAF7Pu0DsXFDTZwxKJB9Q6SFJjkRCAuzTgq8bSlBwuJUmxu+xALW6k6uqTtl4eppnBcLg/Oa9uWMM9a1+VR6wDicZk96xIXrpNUtwr2RR0kSWXImssRdVaoEUcJbWTZlKEYqbykaepGirVtk8xps8vkcvjNXq3WXJT0KLVpp+I1A7Txes/zDYgh+JchImgGeMxQtEYU60GItJcdOQyIGaKC4wCEorYgp2wzELLkHETlxri+zUiz2SAM/09BDP+pg/DEKyCwLJ3Igc96dP41FKOJiH5Xf30VIn3WA6BKr6v2QMiIcf2+HodId5VBGAwfgwi9f18Phe8iZ6Dcrr9ugXAgVAjP/zXJaDma9/6rAP6CmYcpN/lrFSKFeEPEOBE9AeA9zLxzg2Nm8RptUH+a9qj/XCKir0M0iPnBP7el6z/p8/7/Bib7l1JeeRYgGPJ3mflxPVT0KMRD3QtRl5yGCGU9B6EQnRCK2QHBUDMQzLIAwRwR5ELOLggmjur/DXToln7dEgjU5waEsLgd1wPAjKk+dv2/GYKBDNCLIUzC+mdtQggfox4b+v2sQYTirjDzDUE3z79QR/8bn3x6HtX2kOq1pWMyabvIUCSTkHYzZE3ELS3qLLfzDHdLk+lmmpdSSkSas6o8apHVIYuZpB2ZC1cJ1ctA1boJJqlWVc110q6rGjFFzSalCKm8RX7FphZbCshl8VPYgmzInJLT7nnVVDCJXU+Ghu3N6iTXyMvrRaptO0X3xc5oBRjGomOdA8sJci75WdIOspy1gu0WLnKVIOJIslIxi8Gggl6tTvOux6g6eZH9axPs3GhgOVkCf6AeqfJFPl/tRTyc1nxbl1A/bSMXt3KqMctnijwoWLnA1dMuOAur+GKtzEVTA6iMN6C/TeGyoWnSylq05O4Q263NnNmdRDxYidKlGG8qUUp7LCyRG6Y0oFBKU6DJ0AgEjYgJyECTM6CUpiJpjWtpp5M8KTubtkPycpUF9YsyJosS1LLq0AbqVanpaoxCLVXYSo+hadxBXF9IA36m0skBlGxUk6XMhzONTlKiiwjOXiXPRjUKpAZKl2ax0hSnl1GOhq1ZklP9aJoOIZU4KFlSFgR8tZxyaoSSVdos3aALrnrMhEvh2kzS7bGzSCnTSGkbUsEMw7JdQjatG0w+ipiTbDJDKrH4NLfFY4raJHXHnDWl3Iua7JuG4lkzLTpKslOWGnkK9dLaTkCN7DhkDqlUn5jn/ZlR7OVxapBnKGyJ8oIlIw9ZFXVSVmR7SKLCdZJqVpCpWWPJE3MorJRS0lah7roqMzFHiZw0O20ZikmatpPV1PU4c/J7n/rH//63PwXf54PIEsjlko1e/AZ+ZAxCYeYburLOS24I79aYXZ8/i1uDkA1GhzIZIiSc0q/lhDCivwzgI/r5D+v73wMhN0L6uYbBkNbv4YO6wojq1xyASL39mb5/CMCf6yDaYxBecRzCSXgfhJx5HkKWXWbm3yMiP4QHrkDkxe+HMEC8+jqE9cEhN+N6MFkMYhLhpyEaQN3HzLN56/wUgD9l5tNv9Jv8tPR/m6J+I4foNc95MyjqPOVogsjVfgCiRvn9zPwJ/WFIM/NZ/fgHAIwz8/ANrvk5vKIB/b/i/T4I8YDHDYR43r7fBPAHEA+/ofiMMHQEgtGfhOgBXoxcYwRDSGQgGp38CgTTuSGYOB/4ZVC+0jXIyD8bityY+GN0LQvr92HkyY3PfdzoW34jqvrckw9Vpler9mAm2y1NxDukGZTTqmXTnJYmLFD7rZbkiMVswq4kl6wS1y8i07DMki0bRMZSh6i7Xo3YiygpR7U0NiVk17nA4tKKLEXkswQRsbC6ZU5JO9Y1VgITqtm3JM85y7Ij1mZ5Klatra/5ULqzjrcmTnGRNMYzri3IWykOTNlgS3WxCdUUVRKa31UEp82BHVec5cpRvlLk5YF0AzlWU7w/cQpafJJLZn1QU+3stRVzNmDmRNMCnnTWonxtgf2bF1G0WAEfGjlTn8LzFQH4twa0+uEwPNI+ntqrYTOxhNZrcbZU1vGlwih3XNmhrdZqjTcHJb+5WVvPTrLD1sTS+ixtVHm18pBC2d04RTwxjR0WomyA0iAUqGGyJbKcSDs5S3FKK0nOumTS5CIu2YoipIURLi9G/XScJoJJNIS80khhiNtnPDzQaZFLr05yoa9RulipomZwmIrTnTzTTbSqbqNpeILckVaYq5zU22SWkpEY+zcuUOWcF5ZkNdkLq5GtnqGz5V6a2C3kfdvXJFb7uW4iJmUSR9iUsZDbWwarw0pRb4yofISHAm66pjTQ7GopGkOLuCNxWopa53hL3pG9s5LqW3abHNl2DaZ6OWLJqnE5ovgVSzZoCchOqx9hC7RNJaHEnYua4pslh29JCtkdPG2tpTGpmeZTFRwOOSm9I8EUSlJTepa6s+PUI41nW2nGFDfvSvMWla5alfSQxSLtZiRLwYZElWtINyxxpmKDLc6k3ZqxlEhpS+Czt5588OE3eq51RZ2FAGaVI9f9b0Z/bfAVkCvhyveujW1/CeERG6hsA0w2A2EQG2WRWzpfxiC8Sx+EAv4hRLOTTYjwswzR9/sIgKcglGkpRI31fchNx7sCoUwNMGorhIdcCAFK/RMAY3r1y+cgHIRvQYBhtyBSew7og4r0ISV+Zt4mom8D6INAhD8G4Ql/Mk8ez0J0cLwDwuP+EgSALQGRPnwSQnHfC9ESdQkiH/44ckreCRF53K+vzx8x8w/zlS0RPQQht6wA/opz0xB/cswrftP8c38JAvFuhohOfAzAO/Tv+ltE9En9O9XqnSb/kZmP6JU7fwEhgzchjKKV11PUJIas/JH+W05BoOOjr1ijHwJ4JzPv1e+zAcB3jfevRW8WRZ1fEvUtCKvuL/L2fw55Sjd/kW5wzevO+Wfch8zMat5DXQPBLGYIZpEgLNdO/b8PoiGKUU6xCRHKnoMoffg7CMVsNB7ZQi6X/CBESNxQ6H+G3GzbdN45+WjvfMrkHZPfeMHIEeULGUAMEjiG60mDKOO4obK+/PniLw1ZlfY+qyU9blYsWlwyl62Q1rzI8cYllny7dnPWWouoqz6146lD3KyYUhTSVHVZldRNKWD2cdBawn5rGWJmaBtKUlpXNjXJN6PZ/LOS6s7wsK1ZG5L2SAvbJWp4wyG1hKe0tyTPUKlpTJtwhxCOqlwyocC7U8tmeS9FFahZS5aq7EHO2k2864uQVj6g9QaqcC3ZCOtyBrfFnuMITaJinFhLHoMCK/sDlYgHVzFRn9DOJ2vRsdXHBSt97FjvpIBcy9maBF6qd8O2OY+68VHNHe6G1GTF6RKbVjl5BpWrLVjZ68RmYhqtIx6e3VeoWRcHqFhq5XHHAjWGi7UZ+zK7lVoyryzyRrUFnoQPzrUIb7tjlPJKkNLl5JR24drMIE6MuDWOjMfMslqEsvVtLFp2tFRxpVQ3FcF0aZQqYqVYkWe4MltNg5516pjwYbTHDs90P8rDndLAPgWW1T6qnvTDVVJOL7TYyLk1hIbhLXKlO0mutPJAi0orEQtKwmeofnIXarSTClw1SBWmkGiYl57x1FN41YkTkVNI8jDKJjKE+FGYVBfJTieKHAEKOxlayQx2i+elK95WHk3U0MpyIR2LDPCtqbNy2LGozilRk2PepAbnzCZfqlmFqd0UsTu0mGmXwNtSscWjBa1B2WzxaSFLVloz7VLMtgLFP0tu3zI0R5amLdU0Jjdr49xMW1GPlAyZiUKZrCmcUFqys/JentAOSKOpPTRr1kwR66yFecBqjl2zmHlWMTmdSXzwsV8fGbzRM607CgZ/GLxi8PYWctOx8vlrF7kcc77SjkJ4vj4IORDXzzdSUMZxBtAqo/OpGbmKEGOWgHHOEnLDPoyo2nn92CPI8boBPN2EALW+BQJXYxgFKQhlfpt+n38PUY9dB2AvM48T0QcgFLEKoI+ZP6hHE78I4AEI5b8O4Coz/4a+frMQ5WBf0N+/hDwP8xWKLP/1zcgp6v8GwMLMv6mf42Pm0CuUrWE42CBK5E7oBsVPjnnF7zoLofgLIeY3vIOZM0T0t/r6PQPgUT2H/wOIiMYDENHLZoiWrichSlc3SMxpuIuZP/xaihpiBsOPANzDzDES0xotzPzHr7FGLwL4lG44fR7ACjMbzbReRW/GHPUpiNacN0N8+Y9DNPlQdavokxC5lRN6fvmdEA/kr0JYxMPM/G79Wp1EdA4in/sFZv5K/sMBAET0vwD0MvPXAdj1B+YOAF8gooj++UmIH2BRf38Nggl3kJtNnYQAZKxBMM4gBDDkcQgrlZAbQG+CYHIzgL9j5o8T0S/r+9YgmvDnM7/RcCCr7weE1T8LYe2/ANFW0Ai/GUo9v/YzAcH0Rm9vI7xnCCYJb1CeBQA/ni+Y2DuptfzituTSlHIp6qpL7HgbMxFHmXWhOk4z2lpWy8xnJG3JXGhJcr2tIltgLUfSXC5tmOK8JG3zqGsRNv8FuP3LtGgv0QaVNhrO3ixtbPi01LQs7dsdxAOZl1CmjNOYK8yzZqLonElLLPmkeukeNW4tobASYlPAysWOYjLbQfHAItbKXqaLvhZc222AeblYevviE+yxPq2VTCQhhw/Dq90Gj7cUakBitX4cjxTvYG0tyHvnX6B7559jU+gw+c2/ALUuTmeaNCQ2iGsGHtZ8i23kL7wD/bcnEAmtoevcsuSzHNIuHWN453qpfaGVRw7Z2D19mcrUPbhcFpK6xwq0gbY0dY8UYrRqHqWBMvIurGC7Oso2zSJ5N0gLm0Ky5opqadVKlAHFbSFOegBolaheX8GCEqFUcZXcOLvLE4Uh8qMOocQorCV7pNWNfrTH9tBA0yK6L2QxsX8vTWwMcMfpainc3YZLB1O0Z+giHX/pAFIdZXj+pj1cvfIyqibM1Dnfgc5KlYbbOvF4IIjWnZNQZ18mefYIbPMFeHfAzKnyOZqo8+MC/hNZbVkcjz9NEWkKwVGJVtaPgtYClFmxocpxnIMOBUc9qySVPcFzFQ782HYbJjerKbGm4F7fWexxXcCWcxAj1iswLylcNSXJwUiFRkqHNOsCR5UlpHiNHJTkCmshlazezprFTltKCkF5R3XZ1uSbvA+R17es2gp2TPNlZeZxuVkdxp7M97P3Wx8Mv8vBITUlhVJRcyzhaA7PuffTeOLd0kjkbvnS5Bs90zovOCBabt6F3DQ66HxqpKu2IOqID+v8GNf3GT29dyCEveFJA6JssxPC4DZST0Y5pgbB01YIr7cBeikVBM8X69cvRi4kbxjvGgR/TzFzq56HrmdmOxH9MUQO/KB+vbPM/G4iuhfAZ5n5dgAgoh9DyJoTAP5Mzx8XAfgSM/8vY3F0JfldiKjme0k0Reknot/MC+G+4ZjcN6DbISYPGp8Zeo1jPkFiZDHwT5smdhtEdPOSjn63AVhn5lUichKRS7/etyFQ9Mcg5H0TRIOrZylXvrZyg885BL1bpX68GQKPYFD+Gn0VwIeI6LcgKnEO4Ab0plLURGSC6IjzlLGNmWeJ6Eu43qN+BHkeNRH9VwA1zJwiovyRjR0Qi+cA0EdEj/8Ut7HFzHuJyJhD/U0IBZ2fvzXa7d0FvV4QIlwvQShjFTlwyYy+/e8hGPmXAJQws42ILgJ4h/5jQT+3FiIvrUAw4ypyDCtBCBDDqv8qBGrzI8g1UQBypVoGsMwIhRv0OxAGhC1vu4TcmMzXpY6Nj0ytVdV4Fiu3NS27ENWyizDhkqNQmuOgtTpeaK03pU1N1nVTVF2Ut9MDlg2Lzdev+QKLGXal5CVLC/VL+7Tp+G2IbNiIJlI4krjKH8t+FxXmcRp2RrnfY5Lmpk2adcpM1eoRNejokHcsCYR9O+y1FVKBPYBVuxup4hGaLOnHBXcXru20s3mpmd47+SiVOh7VnItx2JaaUKfdS1mHhGBhEJHCMC83DNMz5m745qtRO/GUdnByhxA5yl7HQdLqk9zXGqG5bR/XTzyJtvEieM33Sbv7w3jYI6F58jTXzTTAXrsXz1fJ1DB8ikvDB3jgiISC8V6qSHbidEuWey5kMXrARXX90xhrr0f1tTgm2qK8J+ahxOo2rRRXc+PulhSKWThWEJOcMRdMWoKggM1SgIK7K1hT05SsdKNmI8ULyhYkbzNbhmfllY4mbuib5Zl9HZIyfBV7TO10uXUR3RczvLGvXe51LqH98gZurajHMz0nuHzuJFVcLqIHfAGa6Gnns34H168+JRVO12DPYjPaynelibYafqTgDjq4fpadO6coMd/GppUybp+qQ4M3hmzdCM7Wd/DlnXdLe6RZ7sq+IG1KL6JwWMH6+iEwVVDUmkDF4gH02N1U5chytvg51spmcdXTTH+jfYDnV4KSa2OX32Z5meraerHinMJl2yTRqqLWTkpy45qHydRBO74ALqcSlMQCcXae/YpdbrGVcfHGWzhlNpnWTTG2SNvpGsuWpcX7guL1LyXc7g3zlsdjm6hrygxSR3QajZar8X32L4exufzem5Jv9Ezn8dP787ZtQhj4ZuSm03lw/RQ7W965foj8rTGN7msQxnQXRKRtE0Lefg8i5xyFUOhW/Rp1EGmpNQgvMIZcnrwXos/3NyFkSwVES1FD/nkgDHYriXG7D0K0Cv7vEF3SuojoDyGieseIqFrPG98OERL/Ywgj/YsQ1Sfvp1e3Ug5DlHLN6vcUgDAGntXfx26wvv9i0h2s2yFC1XHdi3095PmrTgfwIDN/5jX2nYXoKzEG4SR+GMIQ+22Ipi1DzHz4Nc57vc95lplfr7F8/hr9EAJF/wJEBPmGBsebRVHnj5w8BfGQ33SD419JVyHGsD0EAZQw6GEWI9kSeqjhAISyvBG9i4iuQVhO0xD5oLshlNuv6MdkIBj1A8z8ZRL1gh0QTPrLyIVzMhCMIEMYDCXQG5IQUX5v3QkIxWyAxIw2g5m81/MQyt+JXG76j/TzX9L/G0wf0M8bg7CqAWGsGNbve5Ar+TLuIQvgvxJRFTP/2estzpr12nCRtpgN2mqihdYuRVV6bGvybnpR3kpelkMWxfOs5A0sJL2+FSlrLbJMyN3ZPn4rb4QDptSipFk2ojie6qNf4ie0KmWcrrmSOOsy0+U5k5YZJKqM7tHPMjwxAAAgAElEQVSKHQdo2+HCtm+NNFmjaocFBXY/r9ic0lZpv7ZYFKIzzoM0tHWCLfNp/kD0EWp1PMSxcAymsULUaG+Rds0qF/iLNNVloXT1CL9UnsDZSCeOzm3zfjyI0jEZcuwIuT3FUBszNNa6xheiteiefYpPjMdhTR4ga5WHz7RnSF2P86GLvfCnjlDkUJrPUob39F6koHSYzh6RtLLhcyiP7aezXeDWCxPY6mhj51w/rKV7IK8NUrqyEQXT0zRS2641DacwWjRBG4X1CMyuUzQVg2pS2KQxskqEItSOqq1ZaTe4wxbuQHp7hkJ7SqhrZIeuNanoGsuit81E3X0xXOrZQ9YLw9zW0EaXOxalvZdW4ekow8XDSXT099Kd24cwcmgvXfFFqW3kSa549jDV12XpudZ7seHdRuXKD+CePsCNy9VoKNvmuTYvnir7JB/29sGcfV5SRzxQtg6RtFqBez0BHCmepJ3acZx034ORxVrc33QWJJ3BCp2k4JAF0dUDCJnrKWyOoHglSEFHF7wOidrc0zCX/kgKtZq4175Penj3d3hrxSVVby1qb8UpeW/zZSzsW6XTjg2kN19G4wRhz7wCk9Qmhb312hwHTaPJVajZ2YysbVuKLYWmVnttMhDqMUcXVceKKZyMSdsxj7LtvN1zWfH5H4u6PWuqGsCCSN2+PpFwfeyvsavZOAQ5A3gUwsMytue34R2H8PCM93aIyN9/gWgOktbPea++36WfH9NfP6vLjL+FPlYSwmnxQMgWM4Siyp+E9ZOvoX+eBqE8ZyDkiVELboFoJ6ri+tTZVQj5dBrCg78NwCQzLxBRfj+Jt0N4gy4WNdIgog9BIN6fxavpdVuO3oCehaiKuS70nbffAyCkK+lmCHn609LzAB4mor9k5nUdKOdi5jkIffPH+l8fRMlbgsVshjEAhUR0mJnPEZEC0dVt6HU+5zyA/01E9cw8SUQOAGXMPP7KA5k5SURPQxhHH3mjL/BmUdQ/eSgMIqLXO/a16C0QIYv7AfweEbXr21+ZgDcAI/n52ldaZZ8C8BXkPOTbIJCYxufUIuct/wc9D1EGkQsCRBjJEABArsVnDYSyNTqQ/QgCEZ6GMAAu6McbKFBA/D5fgGCmCESJ1wr0cirkGO9DEA9cDNfnzfJ7E2vIKfj7XvHe+KxyiPKy16W3V3x48pRpZOuStO2B42WLx78Y9wcWM25HyrFkatXOUk98VH27ZXfbRjybTTm2IqabM1foPul8ulKZUvodKfX5Ais/s2qSOodlrX61Am+3HcCWr4l23SFMOxelSqumtTu80qbdq604lqTZ0hc5UsDSaftNGF5/JyyTCXwk9jCO27+LGS1GPGpHafIExSx+lh1AkbuYyB/FVu0l6YVAlzYxfwy/OPgo7qKnEBwqhClzK9yeAs42aphrm6Un093akblruGvhRbJsHkOgoAabB+fwY5MD3RMPo3SslDy+u/jakR2E17ep59oW+X034dlOSasbOknlu4fowgGTVnPlIjylXTSjzVDXVqN2aW+K9vcGuX9vkvfOldK2OiTBXwLXcgLLFQ7sg5Wt8TVKuRUiZGnXbeaKdIi21BjIV0LVkyEeKwlTdSyIZXkSHlMLr/BVqlL38GzRAG4a7sCL+2rpwLlpauqqxuWuVW1v3zydaKySnu05hPaR56j+xeOo6rTy0z33UMf8Iygar8eda23Y3aPSj7s+jI6CiwgufAe28ROoWSmnj5ZsYalVpSekj3OHaRo+6VkOjCUJy7dTYtOKqoUefpfHxOnKp2iiHfQjfIQ2Z334QP1jHLZdwbz6MpUOWkBr+zBvs3HIEia3SeWqxbtR7LSz0xqiE8WPsLVoFqN19Xhauom/vPkfkFiR0b4+Sg9kT2NfXT8mOkN40XFRi+30SU2TpO6dAOxqrWXX25nZ9LVIA/GMLbvbl9ayM5qDyFZhr0yX2ht3XZEjztBK0r0ob+9GKDH4U/Q6+fW814zrI0xxCIWXQa4cM45ce00VuWYl2zrv2nVeuke/jmEpuPTrGNUdS8jNlNcAgIg69dcZCDlTpr9OQaS5nsP1PRUM2qvf1yCEJ70AYfz/IQR/V0KkEV9J74fwmuchDPrfAvC2vAifQbdBhIrza6QfhkgPWvBq+jqAL5E+v/o19r8W/SmEkhuEWNc/gpCRBj0F4FeJaATCATn/U1zTBCDFoizs9wE8o0ccMhC/u6GoKwC8rGOSFqB3hGTmNBH9AkTDGKO87X9CoOhfRXoe+4MA/k/euvw+hBH3WvQtiC5zz7zO/p/Qmw5MlrftZuQ8098G4Gbmz+r7/gainOgf9IWv1EPkCsTit0JYZg8gL/Stv5YhfpwmiNBSHwTC8OtEpEHkaJYhGt9/EuLh90J4qQEIhPaQfm4GIm/khggNeSAWvQwiFGXkoT4BwSgW5MAiz0KUUHwawjj4rn4NC0T4q05fCqMkZAwCpZifu86fN61AKPQ/zNtvGCVGfjylf5d85LeKXC3nd24QtvkJPfLIvq9v2d3d/dK+3SvoURfSpa70hpSW15NJT3jHdlu2V7tfPp8qU6bNfQ5Ve8Zhy6ZCJlPnKKnd02YipYs3CvZrEZtESW2W3ZRAjaMOdkcxz1ujvOWaYlfZAK353drLyjEaW6vTbEsxfCT2KApsfXzFEqfgVUUr3+zglK1bilhCXOcs1lJuB3ZLRrFcvcXP0nHwNOGd8e/xVnYWpcN1DO6E1+vnbCHxetsoHpIO4uDsFXh2T3Fg6hA7bdWMujSeb1JgnQ+hdv40ezZuhrPOxY+2mFEzewpVgwH2VDfikUaF24aeprKdE9qlI+DS4TOojB/ik+0sdV2Y1VZ76sg50gdLxR4tsjoKR2kzpWdnsdbYoTVfHaaFDg9VT1h4yTmDaPAgmocmaLBDxd5FO8+mdnmruoVarg1jrCOIjmtpDHQkqeuqky92qdK+Sxmt70ihVHvpMtwVHbjiWKN9VySEe/yYyG5Q15Uo3NUt9HCjBR3jjyAwvZc81SV4tlMl18Is10yOS47dm+AoK8Bk9yKdjLXgyOaPUDC5CUvkZsnjDSJbzFhvHaHHzQepcDqCTn4EtLqOgvn9pEm1UFwKitxFtO6PULb2Al0sbMGFUDes80n6aPRHlHCN8FQmSzVXFSoNd3PctV/atuzCTNuoc1RJNkcRL1hjFHJPsrNkUEr7VVyw9lBvpoc21zwkraS0Q7Gr8gN8Wm03DZmGnEl61mnLbkdNlpZJyh4YY/bHimxRT0dqo6BT3bW5nRltNaNlJ5OcXXMGzD5TwFLy8fu+8tkblgHpPG8YxnMQIewtnTfeaE57PrjMuI6B/s6vvjD+8huePA6hGIeQyztv6nxoNC8yAGwrELLkcQgDQINwFnYgIoiafu+/DpEm24UYzBOCcDIMA+MvIORDoy4vjwD4Y2a+jQSy+4fM/EN9XYzQtxXCELmVmS+/wXq8aYhEN7V+Zn7DRk7/XkSiA5yHmf/gDY/9v0RRN0LkYzQI8IMG4fWmIAAIX4NQkgTgm8z8/+ho7VqIcNRPwGT6tb8AYcnMQOSKHnmFop6FsHgtyJVGmSAYqgEC+fgQxAM8BOCofk9tEAy3ox/v16//JERIxYkcwMsIbRthNRXCI3ZA5KXLIJjLDFESMQ6h1LP65xgtR/M7J2UhGPsliBxWSv8cIyRugM2MYR8m/btW6fvD+vvDesrgNany4TOfUTe1++T1hFoQ3XLegd7UfdL5VJlpzt7r0DJPOR2ZzYTJ1jlK6UOjzHa1wbQdOJTe8pbLCSwzZ6a0MmuAql0tWtxmpmllm5P+YfhKh3nGW84n5RM0uVrFtsVd/nDsMdRbLvFpV5xsk2a1dTJImvU23rKn2WcBStwVWHZHodWe0S4F63Bq8wC65sf4ID2C7fA2l020Iys3s9/jRbZAQai1jx+yH0LN5BKXZB9DyWAlJLTDW1ykze8dx9PZdty08j0uHfJoDss+KdGxg0c95Xxg6rtcOH2AXE0+frjKwZ1Dj3Hp9q0YPKbCOXMBVQsH+OIxC1f1naMyx16+ULyEfdeKuXc/0N0bpoF9Bdx1ZZvHuiRqGXTicssUH9wIYjIRpVB1M1qvDfPKHjeVjjkwVTaMem7E6voi1IYmdg6PSOE9e9gz2EdSfSu2t66iJdHFLzbE+OC5sLx9qIi3QiPUNFaH7cMmmk5scdflsOQp7caT3RpVzJ1B5VUPuX17af7AEl9IlGPv6repcKwTLmcDtLqo9GKzicPzbmlP4rtcOGSVTKnD8PkKOV0ECrVcpcccB0mdMuGBxHewqi5S5dUyUnALdm1JqnUVI+6xc7jkGsXKl+gF13G6ttiMtpUJfl/qIXnJO8/jSUJLv0mq2GnniPewFLKmmLV5qdoWRNBVh3VrluYsSzAVD0m+4mltylktn5ZPaGPRejmxYtKsaxHpltQV+e3S6VS9acza71C1p5z27FpKsbVOIntolDNl23Z33NmW3ijcm9hxVTlSUujEJ7724RuOuKTcMA7o/GLR+c7gGUAY1EbpjLHNAHYtQ/BzQt9n0/nQ6FS2rfN0HLlJeN+HkCGNEB5nMYRHd5cObn0fBJblbyBSbxEI5Wt4070QqcFuCNQ2QYzY9ej3+Q0IT+47yFWq1EOk8B6FXtusf9aADrJ9K0Q57C/o65JfAXMYAg+zh98MCuMNSP8uXwDweWb+xr/3/bwW6UC+OggD6A3rvN8UivrNQrqiXsb1wzguQuSrHoB44I3JVxpE2CsLYYHXQoS35iCUrNGY32h+kNGPPQNhFcvICYQscgAyo6OZQTEIBRpArsvRGASTyxBGgWGB5/cTN8BnRo4qpZ9rQ84gAF5duvVRZv7qjdbpN3739+54v+nZ3y+RF9wXHZR6wulIzmcVV9sEUseGOF20W2gP+3qSawVdFDfFTJnsaMqGqFLrbMwW2+toxZrgKWWZ5aJh8pdMasOuJrxEt/DcSikcixG8L/4E9yjncNIX49iShfdedZBNupU3PEWclVbQ5KpEwu3U1gvGkKkeo2dcN/PgdCN/YP1RtjnOID2fRvn8IY5bK1HgdrHqtyHSfIEf9fXANMHoUb+tuYYBS+IW+P3FiNet4Im6APsmt1G5/iT7Fm5lf1ENTffM4lq4UGuffQiFq3dAaSN+uCiAfaM/RNnmHTx7LMnR9Sk0D5Xz+lE7IuvXqGmmSztz1IqOs73Q9rTw5vo1auB27nePUtd2M/f7h7k7Wkfj2Wn4gnuQnlqmxZZmtPZd4cXOOmoaTKK/c5O7BsvpSsMY759rosvlY+iZb+OLDbPU3RfE2UN2dJwfokxXHdajQ9Q43sbXblHgnTwtVcwdxurRNOaiYXRf2SS37wAu3BQhXl6hhmtL7MVNyO6J0vfKK7B37hQVTi7AGj1OBUVltL1nmH/o75CaxqfZrz1FJVcrSaMuFHkLkCgChRt76QnvIaxPFdCHI9/CgnWCivptXBC7k7YddvhsRMXuclpwR4iqT2O62Mcv4BZpbroYd22exdv5SRr2rdN4zMzdVySqCLdhx3eUtm0aZdVxlFm8Uq2rTYvaFGlSWddinkklUDqSgS9hvmTu0c7gOK9tBxRezqQ8W9uWO7OX8A75dKrcNOO84KDMk057aklVPC2TSO2fxMT7Hx1+342eYx29bAjJfD5IIefNGpPxXhninYTg+ZchDHUJopvYHug9siHC4CchlOo3IfLTCgT/GvnjQojI3R8g1yfcBxEKvhtCpvwWM5/U7/nr+mf+NTM79VCx0UHRMNh3IWTGDyAUtAIBFtur3+t9EHJsEUJuGCm0AATQdfeVzhMRrQFoZ+b1G63pz+nfhn6mFTURBSFyDj0QCm8NImQ+gly4yIzrR9AZKO6vAfgMxAM+BsGUTRC5oQb93GsQ4fYwRInW2yA8WqNZfwq5WmpDwRo5sbT+34vrQSDGcUZY7hyE1bwNYbEThPX7PuQU9CuFTP5QDmPspXH9NIAAM78uAvzqnxW6PuErfKlhBtqJQUTrVi2umKs7sxY8mArb3c60OhXn9LgUtARMte72pGL1m6fNW5kF84LkKhlmT3ABl23deIlv1VZWCsi+ENbek3gGtykn+aw3ioldKx+8JKMocYA3A3sRlpdQajFrJZ46zDgj0CpP83ypA09lb0diwsy/EfkmVjwjmmWYULFxC7bthShxOTnrd3K08QyeLuqglcli7V3xryOxvMaFq3dDdvlgCbow3TXGT0YO4p7Nf9T8wyBFO8KOahdOdYeZpqOonb4Mf/x2znbG8Li7FAdGv8ulG3dj40gcU9Ewd12Os6W9CmfsMey7tIPEoSBWQ4Na+/wBOrU3y50XZjFypJ0aLl3kne5WWK+NUaq1kS1D09juaEFx3wjGO/ei9co5Guo+rB3oG5SGukq5bSDM17oc1HZlF737gujqncDVm/Zwc+9pstTswTgmqGO0EadudqJh4FmpPHE7P3WYqG3wMZRu3I6F43FaDO2iq2+F3M6baPzIGs9tWKhl+ln4tu8gd6UPF/ZvYHXOw63h78jFIz1sdtSQuczO052j0o8TN+MdC48hk7pC5UPdSJrrUe71026BJEWbzuLpwEGMTtXi17a+QzvufmCcqH5xP0ed7ZRUNqnJVUkxjwOr/hFYqgfonK8Hp8OHkZiRpPeEn8atygt0xhvFbNhKB68QV4SaabvwBLbtJimdHdUCimRqcO3JKrYC87R5K7NoWTC5ike5MDjF87Yyyyn55sRAttMWWzOztJxIBiPr7vtwLvk2+WzWb1ry9tvl77z108uff71n2KBXeNQGGekpo8zRMGxfq8GQwZuGUWyGUJQKcnXNBoLbCH3vQOSHvwbB30sQqbJ9EKVc/wU54KgE4G5mfpmI/rO+TwNQwMySDmT9cwig7Jf1PztElOwXIWSOApE2G4ZQ/AchDP3fZua78tbiQQDPM/M3XuFRN0M4LcX8T+yo9XP616E3C5js/3PSwV4/hoDtv1vf1gmhtJIQzPUFFnOtPwgB12+DsKJ/CBGKzkIwWg1yFrIxZ3oTouuPMYPaBgGAuBO5ELWx/ikIpjZBhL2Nesv8ekxDCKxDgMcehxAQB/T/cf2aBRDCxBAohpJegAjRGYA6BbloQCFyQugbeP3JOACAjs9s7P7p4bdNrgZvKtoqanBdKlrT1PRgysynXTWmpkSlt5UilhZlzLQSP20ftRWUjqRshRumectN6kntfdhYdsO+EOZfTD5PbzO9wL2eCE5bbeS6LPGe5VYqK7gDW540L3uW0eI2IepswYJ3jBI138KpwGGcXvsAqvvm8duZL/EV9zLFJq1cH30LbTocsBY7Oej3Ilx3ik6W1aNv5gH8St/XsZGZkFyD+zXFeoQKy0qx3jCEH5W5uXTUhzvi/wPFI8fI7qlEujmEByuC6Jk8SyXX0uwy38W7B0L0jFKBntH/w8H1eyh6IIahpAk9A6vsLj2IR4slOnDhEruDx+iSlFK7Jz20dSAO7/IAeezHWE7NkjNdwv2w0f4E8YipAPvTozRFTi5X06TKMiQAGdksJTmCsKmTkjyBjPkQJaUZrpR82HFt08G5EPqaXLR3gHn7xD6EZ16kW0duwtONR9l54QLuG92PHzW9laXkY1L16TuROaHhalcJ9lx9WWt4+YjkOrRKZ5vfjX2LD7I6fTMdjtbSavcYfbfgt/he23fIPjEI6+RtUstOG8qqB3CuoxoDc/fSe6z/gPD2FTinjlMkEuTqrZvoHQGiRNM3+bmG/eidfT9/KPgobdedpJnQJXT1l2I1HsBmZAWl63YEV98Htm9TT8W3kGqJ8pPWu/HNlbfCNReiX04/wk17z9NTvj5eCY3Ixy+R1rRTb9oqujXbB1JSodMZByLmLldrujD8HvPSbFSDaTl11Ddue2fJowmlKOLsLe0xv0y3Rr8af4/ny6u/GJFXErvuSPTiW2/0EOM6wCeQyzED17fYtUGkqzzIjZA1QGaGAb8KoWgNw/5PITAuxrExCAPdiHp9DAJxndY/4/chSqo+CKFMmyDyywY16uWiDRB83wTRm//9EPz+9/rxvwbB3xcgAKpx/TP8OjDqr5EbsPEfIeRfPv1Qv8Y3cH0lDkFUuPxcSf870c+sR01EtwL4HDMff419MbxaUX8MomwiCzF+8jIEMCOAHJrTUIJGmdU2cjNiX4KouzY6EBlhKqNeWoUArrVDhN2duN6QOgJh1Wb046243ppXIZDq30RuLrZxP4Ylb0QF8j2DOf0erfq2R5n5jWQc/uoDn/9UNnXt3YUWn1Lv6or4bOXOBSWcHjMtqVn3rDVYPhKDL2E7qdySOpU9LoeXbJp1IczvTL1E/9H0jDbk2sGjNjs3X5VxeMRDcc+d6qovKKXUYa3WXogidyOP2zY5U34B6YowHlLux9hMDd+/cpJvNz2ClywxtJ13slt9C607Ja3G4YTqC/BO9cvorSrm5xeP8S8v/4Ai1otccSkIyDfD77FzokzDZMcsP7lxjN+99VWSJyOaNXo3FxYHaal7CD/gHty78hUO9NfC4evAes8Kn0xX8r6Zb3PJ6lugdSfwnM2Pg1ef5WK+Ey+eUFE5+CRXL9/O524zUenV51EbvVt7titN+84PQ9tfxctLA2iLHcOVxgn09Jbjwv4Mt/Ru09meFj548Sz1Hr6Zei6e4uGDB9F86TKv9DRTwZWrZGss5/m1cTRpPXSlcpr39Qbx3PECHDr3MtkrOnDJt42O84z0UTdNx5ap+YqLzd1evGCz0P7+s1Qk34KRE1sILcfRPDgNn3xUiuzb5B/YW+n2pa+gsL+ZrO4mcFMUjzZ5KTCyg2DyYaq4dhhZZxkVFJZgo/Uc/bjgENlGM3yCHqT4dAIVq/fQttNGDe4gb/pJSje8iJMlnTi1cJDuXzyJw8pjOCMl0XHeQV71blr1BEiWltDqbuZdl12adY/BW30e4wVV9KR2L63MBVCzPCN9PPtjLWi/Kv/Aa1LDGxbltkvIlO/UmDeKb81sugotaXUkZVKXLTXO+my1q512zKp51LQc37Iuu/zB8URx8TStWgOOF6U7Nl+gu962ekvXDWt7iehrEHWzBhnK2kgXGSAwo48/dN4xZr0b5xho7/zhOAZfrkAY6J9Brk0y9P2bEEremEmfDxTN6vsKkfPozfr2tH4/2xCGeyVynr8xBnMVIl0XhyjpCgD4OjP/5Wusw+fwb9Ru+ef0r0M/y4r6ExBNUj71GvtiEA/+mL6pE7lw2C6EQrNBKLkaCMaohGCcQuQ83F+GCENnIBjIUKj9+nWO6NdaQ04QGHXShqIFhDC4F8LiTUMA2HqQQ5kaSt8InceQU7yj+r3Z9OuehShlA4QBsaV/BwMhzhDtEz/Mrx77+RM69etf7PG6qr42ZloJTcurVltgikrLR+Nxl+x+Vr47cj572BZfMmUs8xG8LX2KPiQ/oc46t+Vvux2ZogmTfGevSZXMR2gpeABRmlbdCElt3n3ajkOhSec4fLVntaGCejyevIejYwo+Hvk+gs4zfDpDOHzWzYr5bVh1JLjO4YbmK+StytMYr7Hxw5t344HpF+F3PMnKVTMCsfuRdhIXFVXwWvNp/KDgMGoGl7mUf8CVl7tIddazuyKAgf0TPDjXyAfCX6Xg4HF2FdVi/uAMzoWrtb1z36Lg6n2stGfx/YISOjL8Da1s634s3BzhzY01buxzsmm/h/rlMPZcYiSOebCwOcI90wfokcM2Pnq+F9RZjtn1YbSFj2GgeRQ9vTU4sz+DlktLOH/4AI5ePMmTN3VT6aU+OJqCmF+Z4Hr1CPprxtBzqZKeOOrFkXOXoOypwGB2Hvuu1dHZO9woH3yCarfu4edvA9UMPoHy+VuxfSKG8YgqdV+ZYbfnKF07voboXByNo2Pk1o5Da4/gwdJm3DH3ffIPMmQcJm9FAMM9I/TMxk30zp0vQh7NwB6/F16vg1KlEpbar0rfzrwVd4+fhcf+JOz9FiqI3o9tZ5aavOW05gNn6p+nC6UteG71OPbNDNIv0bfpBVcEZZcValrdh7XCQ4hI06ixeaRiTxNGbZucCl6WnRXT/KLjBE7HjkqxGZN2YKNf+Tg9lNEcM+Zve62Z7Ipivuci0qU7lba1ktvim55yR0odSyAzYSm3l6PBtTcFq9MzbloJT8urVptvfvATv/nlG9am6gCps/rb/A6ANuSwHgzhqa5CVJLkR7cMBe2HiFYV6XxI+vYYRLTNaID0AkRdteG190N46Z+GCF1/CMLI/goz/xERfQSiiiMDAQB7l/7+vRA56QUIA/sCgEG9TeXnIQyCwp8GoJS3Fp/Dv91cBBMzZ9/4yJ/TjehnNvT9U9BUXsG/wWx/AuFN90EwpRuCYV+GQGDKEMyzBMGkqxAMeQi5+swQhNesIjdooxi55v2EnJI2zmGI2kTDiu/Bq+u/NQiDoRlCkBgWfnnesZJ+rmGhy8h1I8t/Fuog2qi+rqJ+vnCtt7j4zFpZ2YjVb/dZn5Lu276S+ZArtYC4eT6ivCXzvPYr8uPatn3d/GCxI/k/VhTLfc95kh9NtJgXy+7OTFfHZM4Mao32Va3A3SUPWdfUvuLTkrNqis/Y7+UL65+hwIV1/sPU32LNN4EhtqDiuSK6yf02bdO3jXqHGfW+clopPcer9SP4XvQB6ugdo99Rfpdnd9Ko6L0FW54CFJYEebV8BWfbB+jphfvw0cEvcnh5jYrXHoC9wMPJ+jAeao7BO+Sg/aG/Q8Hc/fCVVdDY4RHuX6lE99I3qWjlPra3SPQPZZV86+hXOLB6J2X2xbThqIcOD4/AU9RJ3/dLuPnieXb77qOTssrHpiVkqqNcmJghR6qMX3BX8OFrk4T6FcRicZBiI6+2rklwUhoMEJGTU5SlEGzhWl4vc1NXPxCur0eIxtHFlZgPhqhrrAdrPYWIKqdxZHwvnq+8hf2rfbhtqAM/qn4Azu1HqOTivdqVTUwAACAASURBVLR2a4hnMlbU9/VT15n9fOn4Mk1wM9WOPwfPwO300dQCf7/5LtrDA3AuPELqzH3oirchuOdl/lb9R+lo5iJM2nfJcuUQovFyat85wp+oPoX+/Qo9vPDf8Bv13+Ahx3elmnNerCYe4HA4TK07d0LxqnSo7ovoO1yP3976PComF3Bn7T/g/P6ziM9epuP9JRQpuJ8vpqYkO1alzvBxdWfpNrnTNokT1f9Ti7WQ6eH2t2c+uPEnCk0nM/csnFF+Q344s3zLpvmLnumkeWnBft8FjpfslLlWS27b3bTVuZZCk1k1PZgoNHtdN7v3hV3R9rOv99zmUf4xV5EbIWmQCmHEFkHwMiAaIDUg14rX6Bxm4ECMtrymvH0mfZ8fuRn0Tgi+dEMAxtwQNcMWAP9IRD0QhnkAwuBvgvCK3weBgXkKInr2fYgmKG+BKLP6XSL6VQBeEqMla/Xzf4WZr+qNPv4+b/uf4xUdxYjooxD57F8F8CNm3qenBPsBVDHzPBFNQciw2yDC9mZ9rf5f9t47SooybRu/7qrq3D0558jMwAxhyAxRUEARDJgjumZd07u7uuY1rGta0xrWiKsoKiqKiiiZAYaBgYnMDJN7co4dq+r5/niq3h54Xd3f7+z3nm+P3ufM6aa6Ujd1P9cdr/syxliXBvzp2nVaNKfoNXCHAQDuYIwVEtEiBELxDMBCxtgIfpX/Ib9kj3opOO/tj4W+U8ApSnO1f4+Cg3MDY+wqIqoDL+IKBa/g7gYniY8Ez0n7was9nwBwH7iijSDwoOphMV2Z9ZDZqaIDqh+8ACUSHIQPQCNWAa/cjEWgP3wqODDrIfXxzGMMXOFPRyCMBgQqXPXimS4Az/ychX3Jjqcf2+8rOFtuVYaNrSPSGb4i8UZpi0c1t9neDbENO8dM9rMOYCynNdLSGX+muyskxuTzH/FEimScGDrH32tl4nFLrRqWUqT2R1vEj+lCxdkYjRmtpXS78L66O6yfDTebaMnROAxErlb7DG0syxYBhEbDGVOMkYxu9qF8IYKrhnCz+irbz4bZrAMZbCh4AYXZZCAqgg3k7mAfWM9i2eVNlGTcyOKLkuAxz2GJkdGsfdIRtj5kEVaf2AzBWc+CB8+mqPgYdnRuFeob49Xsro8oum0NgjOtWD/Rri448RGFVUxTgzPjaf0EB1tS9g5iu89m9ctcNNZWiwllqWx0qYSWvjo2rWwCHVoZwhKLv0G8cg4OTOxGZlE7DS3KVI1Hd1K0YQWOp1WzvOJI4fOCZLby0D6MTU/EYMNRluJdTnWZtWr8IUk4tiyTTSn8GvbwhSiN6xRSi2TmWxSK1p4qTK3KRc0KAWg6LGRUTcHYIpnVjPoo73APhcbMZl/M9dGk2u8QWTaBwuInoXC+k9RaF1IaShDkOoNs6Ta2PX+IhCqG2NHPKanmTFjDwsmb5sHBPC+qazPpPP+LpFYYYPeuIZNDhTkqFv0532NzxCJ0VUXQXa6XqdjQjfy9seRzrIbL2EGTQrPgDPaRkrYdVfFx9OXIKthqBnGf+x10hp6gw6NmYeVeE5OMK9EWkSz65WNqpi2RooNzxEpzpzwcXmaISSmVyxyTxK/Uc1hPaxDZmgfoEv8PuEzaSqUOF/4R5FDDWkTz2QfVsdih2OD2uGVDPRHZQV6l2aN4Sy6668N/OH/q2T2liKxP0xmdyAQ4uUdaFz0lNYxATYmuuwJ4JXjGj1xOL0w1IWCcXwWel9b1Up+2lQXOxRALvj4Ma/s/Br4O/AZ8TUgAb1W9CUAmY8ymfa9+8Mhbq+aZnwY+C3qqxj/RO277u+DV4L3ad/OArw0XanTMleDtY1dq9/s8ePrtI8bYXCIKBTDIGGPEZxXkMMbu1oD6bADzGWNurUf7FcbYPiJKAvAdYyyHiL4C8KQG2nYAnl+97x+XX7JHvQPAE0R0PQuMS5sMHo76MSWvAFCgFXWEgSvlTO2zL8EB+1Nw79kNDqgAV0w9B6wrZJh2Pj2kvgw8h30MgYEADNwQ0MlMvge3dI+BUwrqE3p0xiMRnEx+ACePxBxDgC0J2rX0QjKdJUkXHdSjwC3qnwTqg0V5O08b2b7iJukrJdjYHLQ+wjbwB5iDlh4KG7m4ymwbjFjibouZaTqcfcIryVWmiWajNzRyqbnM1OYpDNtjjE0r9TfY59Ir7rskdzn5Lx74TjzPuBkbohR5Z7mJ5u7KETpiV6kn4upYjs2HqNA8aog8Apa1F+/Tpaq7woD7XX/DQYeTDe8LxVTDNRiM7BcyI6JZU+JRlGf144eGS3FX/UtoHGlFSu1Z8AbbWFRcFKqnH6QPB8+kdQ0vMLHSAJHWUERyBDs4t5o6aqJZVs8GMartHBaaGso+m+LB7NpvKaosHY7YdNo2ZRizTmymIOc8lSb7qGYklC2o8cIWE4dvibC89ihRdBgbG/GQbTgZ6qRmpvj6EKUksSIhiBZ5bTBG9dAI88PGbPADJEBgDp+LToTaKLeRoU2KF2KlOkxxO6k62YJFdUY0Z01gWZYvEVKznI5mzIFLKqKJZXPwWeYZiGv5ElHHVtOxxWPodFeBlTtpdWU4vZ15ITtNfgOsykbzD6SwHQXt5GT5iGvZArlulbDcH40js2tRUncTSfmvIak4Hz5vKi0bSqYJ+TvxuvdhXOv9ECfY+5hSPJvaPSomjCzBeTEDGMrdTU+pdyG9oolmL3iLit1vYOHBNNQpSeQbaELu8CpQgxs5qW+gcUYoPeC+nfzVMvudb4NqWFYkfmL4nC3cJygZg/miMz4Wte7D/hBh2DR3ZIGvv3uhFGaqx22JbzFrXKe0Nfks33uetZY3m853R7V32K4f3OI6U9rNtp8J6XU7PAlNH9hWH1RHIsaiuwuKdv0kSP+IhGuvDIH508D/pMLU01Nu7b0eHtelHTyNNL4yvA285WpQu46uh4u1VwEcCM8GD41/Bu6J6gRFEjgw3wRgCWPsBSK6GLzg615wJ0ECACL6PfiaMBt8yMbL4D3X4RovxToATiI6CxyQ48B5KGTtWhUAzmGM6cWk+8HTcwvBnY4V2nfeq32eAGAjEcUi0BGjy5fjuBiWgfOE658FacBcCOA54hMTP2OMteJX+VH5xQK1ZgWeC+B5jQbUA072ccc/OaQLXAkuAfdix8uX4Ip2Fbji9o/7LB0cPNeDA/Aabfv4EZZfaselI7BIELgxAHAgTgUP0U1HgMcX4FZ3LXhFdzBOXlh6EFhQdDGDW/gVCOTdTuU6JvwLk7QavRfteT46uOcPZlvUrPKI0ZVfwrTMku9vSlwuHskbYbK3CAnCEcwNm0sd5nT1mKnOEJr0tleKGzRvM1zsKeu5xGAt61fu9r4tZ1kLjW/GmP37D0pY1TZVbIk/nVXHV6g5jjEkhOQLteElzJz1Az42XaI6q87A/f1vojWsDI1VRszqPxcdwUbkBNnQEWVgNblf4V3pYuQW19LVlnuZXBZMSeLVsEWLJCe7sGdKPSqrF+BS/6Ms6GAm+YLyWHBSMNs1q5nGKsKQ3r+RRTnPRURyFL6f2UGp1e0spkwga+hENMyph62REFthY2FRacJnGX5kV31OVv8SdEzuYGk9TrCxLDY0p4vsg81weFNREhuGxCMlJDhmgnncTFVCSXWMwSN7yUgmyAAJAFn8XozZLczg9WLAGEZmsR+GtiRmjoijNl89K1BDqTLdhlnlQxQ3zcCa0l0s5/gIzZ3Ui5aMWAgldVhaFUvvpazF4sHXYaxfg4uDT9CHcTdgse8lsPrVtKQoln6YLbBOzCHZuRmsaQ1m+ydR8OxifNHzR1wy52myHGmnzpaFyPIswO0TvsFX+QUQywooduHrwLEK1tG1VmCjo5g4tIpuSt6KmtkW3Nv+PLus8SvqXv4tNbQ20fzyPFQhDRioQ97IGlDjCLsr5R10TTMKL/qvwNDxa5Xr+z8TJk7fKr0VUqQkHyuhhVXRxvb4832F1Gug7mNsUtBEJXJsnamssc07Oajaelbq/WM9E4Lsm7IvGnts6Jagx+vXDWX2NoTeNvDFwEzTkbDPV5vcG6ztPxT8zHOrsW6NlyFNbwRwvWQ4GaQVcHDWJ2V1gBuzemRMN3DzNN0SwcGPtHM0gROSPI1AF0a2dh0vOOBu0o5JQcAAUMDXEhXcQH8RvEDsNm37e+CecL7m/TZq9/lj8g640XAWuAft0r73Ju37ZIJH4xIQANw94MZ/Mjhl6B8QYFUDOCHLc4yxLzVD4OFx1xsfUhcAzGGMnTog5Unig5LOBJ84tZwxVv1P7v8XLb9YoAYAxlg7eK/hj0nuKfs+rBGiPANuDYeDExX4GGNfE1E1uNLpJAVLwR/8AfAQ083g4SyAz3tdA87d/Rr47FiAW8decAAFeKhcryCVwYvXssBzWpvBC0yM4G1jeshIJ0cBeO57CIFxenrRmQDeR6ng5B5rnShF1Y79aXl4yB+9cmLxE72Ja5pSz/ZV5EWE+r2HBi3s+6DptnlD9qjzg0qMLSPfB++ypaQVj3mC0o0vsOvF3ia7L62lwfQ2HvQOBtVLHznsJO2y+y4fmS02xS+g43El/kn2YRJC5ojHQ4+yoOxv2de2tayyZiVu6vyEYoJ/oDKPkZ32TT6c0XMgR/axrMgJzJm6nYrSEtU9tevwQN/zOIpWJO+aK3SHJqqZkZFwZhbhs8SpSCpRaR49q8YcKoA/PJ4sqRa2bVofSWUGShr4WI12no+YhDi2f24NpGqRIutrmNmwkkbz2tm+gSxa2PoWsxrOQ+fUekS3EKLr0mCMC8UOZsKq+kKEhhXQB2bCivp9MIYtRINbpdyhEHij+5Hm64PHK5HbEYqQ1iamGAzcJSOZVL+J2Y1+6pd71XiLmYYNfYgZiBLqE0JZhqmQLA2xVBudywalNuSdSKTt4QuQIh1FfOkC7JiWRmEJbzJ7wzlsVWIVHYtZRY6evQitOp1WFZSyfZFX01TPelDzuVgqRgjfzhJBrACqsIlY6/mYpMwi2/Tv2Rv2B3CL8iJGmj5jbR0XULgrg84dGGb105z0ivMv6j1ZLwllWI95B/OpRrYhfSSL2TotNCnnJXwxfxk+PP6C+oD9daFk1REYy8opt3UBHcUgmfrrkTd6LsTGAeX2lPXCcJ4qvceuVF+tuVA+r+MHcU3Cx8L7U5v9o85XDOftM6me4DPVOlO0paJtmyvKIFqWhc539wzMNTkNDb4LYr81xCbVeA9Om2X6Eue6bu28zyo2jI7M6Sqz32fY8NXPPrcnE/wo4AauDqx6RbdO/6t7x/XgETCAe7x6aHy897wRvMVKb90CuP5VgTsAteA6GK9tZ+De6mcIpJ/+Cg7cj4G3hGaA63clAiMWs8Gjavu163kYY5OI6AHt/NUIDP/IBgfzfvBOlcsYY49qwDqKQCvmUfABEV9qgNkO7jk/Ds6apmph9TO1+4P2u+ljOa/CP5dt4MbF0wBARFMZn8OczhgrB1Cu5eWztXv/VU4R4ed3+VXGydvgvODl2r/LAZi0cPhb4OGkv4MD6HbGWAJ4P+MN4IpbCQ7Gr4CDsQWcClVnI3uIMTYJgSIyneFI0vZPRiBcrdMJ6i0kelFYGPhi4wFffOwIWOfjCzW2atvHz0s1gC88BgAriGg/8dGj/1TGoh7YcmjSkpFOYZ89gSpdK2OWmNKSl7sPRHSbD2X8wx1U8I6lMj987C7jX6yvlq3zTdxVYfi29Wa6KOwh/2uOLhPbFiSv+3op84b8zlgdY1IzbIPy1KQFhuNJvWLnrNeVXdNj1Ad670PS7k7xjaEbhTrrbgreGsvynDejJSaO5UWEsZF0I6sr2EQvRp1PngM24XbPf6G7rodNrriKjUXFsfiEJNTP3oYXw8+kpUf3IdTzMTKOrCaKSibKBPtmmkrWUi+iBr9gsc4LEBeXIJTPKyXniRiK7d7GbK4zYMggfBCex+b2v4PgzqUkpQi0Wcqj+M7dsItZ1JrXRpP6DpI6NB1yihOpvU4muyaTGtuKrJEGjHpjIcT2YlAZpCDZgXarA2HDI/BLWt0gk5nqsyBINbAhDAupvgFqSAol8/AobA5Gw3YnWXsi0BkWTXJQOcxt4cSiTNSW3gNvRw+t9tRQW/RicsnlQnRppiCkCujLsZJr6AQSSrIpK7EJbZErMRy8BQNNQzi9xIGuvEgMxixCT/Qn1N7ehdRDs+hm7zf0xoSbSUycSPVp7wuu7j6oJ9xC/p5Z7M6g9fS3Kb/BKC6lpmVHGMmfsr5ePw21NCD9yFpaWdJNd6S9Ljw/ax1tdT1C+ckOtu2sHUxwvaFG9JnYob4uKC21hslVaylk32LlZucGujfnOcOBhTPYqsg35ZaOmw03mgS1cm2/+t6iz00RbU+6J7cOGd3qbGVnfw0db9piyO+x+wsaL7cMH7jOG3rIYb2/5ynfs1F3W+YXlMqlS/LLp/zpaPtPPa+n9E4DJw+l0Xn1fTh5bewHB1M9zK173y5wndb1dSYCbV1t2v7R4F5sNng0TE+vTdKOOUfb5xrwyJYP3GO9CLyIrRS8zuVU6QIPWz8OwEp8WMUM7doPa9e6FHwt0o9/GMB04rOrnwRfe/5bGGP7wKvQvyaiCMZHYRK4Zw3w/PQgC0y1ehjAJ0R0BAGGtx+T3wKYQURlRFQFnlYDgDuIqEK7Hz841fKv8iPyiy0m04WI7gN/oBXwh/wGxljRKfuMZ+nZBf4w27XXKgRG1d0K/jBH4eRqy4fBFbWXMXarRvv3Kfg80npwvt5rtfO0I1CQojOXAVzpfdqrGTysHYRAS8h40XPWhMBsar2qXAdevfBFp0zVrzF+yMBR8GEoE37qN9x/698/dtgTcg4bGnp7bQ2hyemHB4ZDTcHvC1cP1/WmWA3VQ94rvd/SZcbN4rvhoqelz2K5bLvkle1nspboLKPsO+DPC5qoSsFx0lFHmRqdvUfZFrIMOzoXCpNry+ke8VV1fZBfnbvDzGzChazd4aYcWzgbDg/CWObX7Pu4Way4ego93v8sKzS3YuHOdOqMXMhS7UbWGe9m7fknsKH1PNzX8xc0tA8hvvdiFhpixMCEHvZVVjwyjzXBPLyVJbZczOJiolE7txjfdc5hBX3PI6b2XEQkxrFv5nch+XgF4o6aWWjUHOxZ0s5CT1Qj9mgc7GnJ7N2sYFp15FUWM3YF9iwfg7VuDyaVT0fbKgEd7RVsZkkWatYEk6t+L1tUu5Q+XWFgc/Z+iAjxarw3mdEFRTsgxExGXdQgwo64EDNTxEG/h2UfskBebkNNXwObdiiRXCslaulzIr04itnnGmi/akFeyQkKD5+PjwpUNqXmI8SWLyJ7np1eT4lnZzS8SJGVKxGeGk9fz+1FasUJCq9uhYmWkDnDhC3TCMmlrWQe2IGEtksRHe5Ad06NsDFlKptY0kBW4xds6t58oTssnWVHpguNaUU4MCGaiiun4OHRv2CXOkRLC3PJGTOXYkwjMEemsY7kH4SGNBs29q2lmdUluMHwBq23COqK7y0QzOejI8ggBFO7mBuxQC2zdqpyYqGIlAHpXeEaf3NTDGU31RgfE970OoPapffMDvH0feTNb4y1N6esHe23Gqx+7z5vgjnCmBu6QO4yeaUSqV41RdZK0bF1f75g7d7PfupZ1cLe40F4fBHlIAJtlONlBDzMfDMCvdb67Pnx3RceBID61Dx1DLg+O8FTXIPgun0huANg0K7dBk45+lfw6NwoeHvWQQBrGGPnEtGXAD5mjL1PRDcBeFqjE03EjwwcArAB3FO9iDFWTEQO8BD5GgCrGWMnecO/tlT9vye/6NC31ku5CkC+VuWoD4o/SU4dGKJt2wVgF/GZoyXgitkPPg+2DLwo7CARLdMOOQxeNanLu9pfHXiYSreYUhFYKMa3fJD2bz1UNYoAUxIQANkx7ZhwBOhGgUDeTCc7SdS26yBdBM4FrLeGCQAmMsZ+bFbvSXIkfHC7FLMnKSGl3HLCONf1pvqQdbTJMBbR3GH/C3tmdIr5oP2ZRPvo8w128cJvTaaBqPM89elxZsVb6JtsifUao88wHraVKTHZn/nrw2YJzw/8SYre68R77PfyNxG9bNdRE61xLqTG2MmCKDRjRuQstSyqmPy5hexV143C9P2l7BHr7ayy24CC1vPREaWw3Mg4nEg5IBROiFHryk7D79i9GKy0qlG4gmIjrejIqsbGlCk0++gxxkZ2ILnlUoqJCmfN0w9h49DpOGfsCYqtPIOFxsfg+KwyYtVxqr2xmQyW1RjIqUVz6wQhreF75rDNZi15bTTbWQVD71z4UnyoG4rE+Q2jZAtPYkWCiqXNW8ketBw1TGGLOnpJsTnYoJ+RxUdMtvN8JDE/MZ8FvZJCMYJLVQYdZHVY4DN5KLJTJbM5jbnMwwhpjMH+6BmYYN4uGBvOQlsBEDO0DabaDLame0z4zr4W4fZNQONqXJxwiHbZr6Tp0euJ2s5hSyskeidnCc4WNpDlyBH4G6djhUGgLVNTkHl0KTWLH0BsupTClFRc6K2j3bOC0VhyqxB22t8QuaedapmDkt1ZbP6gB7nTNtA9I4/QJce/YRVnfqOGHKglr+tStHlKaZprsUqdg3g45yl8MX8lXVn3Gl3X/hlZlmwRPlU20MXfOdhQ5CX+faxKCBcGjVPdF6olzjbfVfGbRVNqh+Gd1Gu9F7Q+I8XUtUoPD73rCZlSbn12ieLKKH9JWl1kQn/UWUqrZarpu+5Cl1ntcMwNXdDn8F5g2NR36OsL1v7c04pTgboUgZB2yLjt4wfXCOAgrQO0zlcwHqQZOMimnbKP3mY5AK7Hy8CN+XhwXdXbsloRaNv6gjE2i4iSwQ3588GHdBwjPhXqdgBfENHfwY0Is1aBrTMcVoAb8ikIsJIZwcdIWsFTcE3a99EZyE6AGxpp4GMvf3aK3q/yvye/9NB3LHiVdpH2sP4AXoEJImokokotNNNCRCFEFAIObBcQ0SEiqgUHt1Zw0AxBQDGvAFfE18HDWn8E4NLCRNnatbaBt4ao4AvDY+ADzM/W7u9s8FyW7g2P94ivBAdePeTdrP0J4AqvF3OMgS8a+oCBem27XsymywQERmKONxR+ViYuev3TPVlTRm5mr1n/UXaBL2FnvXlTy++Vl2x3sI1Jx6UNbaHu694Ksy2u/42nPOdmwWmvk/IsLs/MpLMMx2IGDM5pr/i653Xhj8ZHTD8cKMALpU/IVwffr3zoGxWXfZwuRfnvpoZoM5seGqzIyUly4/S31e+mJqsvVf9Gfbz0aSUy6A1V3BHFEoZuIl84o6SEHKrP/xzr0+YzKpKEs4THmGlPNJiwhtKjwlh77lF6J2kOFh4tgjq2g1KaL0NMZAhrn3yE3sBZdPnAU0gongpzWDR155bjq4ECSnV/LNiGlsMc76BNUTk0zbWBWQYWE4sjYaucR46+ErKJMcJgVjvlDxaTzz2DucN7yDLohXksicZsfhpxGcjutsFjVMjjkyAxK6kkEwjEoACKEX2SgxmFXvIPRdIJczzZhFbI3QmsPCgVNrEE1r5o8kUY0JrUD3dPB84craFR2zzyUiPstZkwJnsxmOmAa6QDMaWTKTy9H96YXMB/iFgD4dK2UryXeCOGZ7SSNHACYh2wsmoQFdMmMNWxlGozNtBw7xgLqg7CkhJG6fl1tJEehjCvVxg1fMC6BmQSG4YpvfAs3CO/rhTOm4qv3Q9T2mRV2DN5vZDRXi+UD7hEQ1O7mHLkWmnxsVbpweSnxS/mLcN/4WV1jTtVbjqni+3OesOYV7/doHpz/Lu7jii21mbD7PoLRf++8zyX1G4V/xLzRylsidt9w8QHzdd5/qac5ZymXhPdb11/7ahr48zP7RnVD4xOae60StJqV/HomOl756dbH374Ye9PPadam+V450SfRKfL+CIzEwLRpfFRK/cp+40/NgUBr1n3qAncKA4BD22XgK8hXvCZAoPafUSD8zT0gYenPeA5bRGcAfFWcOB/CLw1Mx680+Qh8Ol6D2kDM/rAw94bwJ2DLg3wnYyxWeBOxBrG2HTwsDs0vohK8PTaMvYvjLr9Vf535ZcO1NvAQdIKXphxO2PsSe2zNnB+21zwnugOcGWLByBpD/0d4IqyFzznUwtulV4EXqEpgj/8ieCK3wteOa7ThZ6NkwfBi+AK+ZL279PBwbQf3PNm4MrHwAF4BIE8djwCoXARgcVkBDy8reeng7RX3dv2jNtPzzPpVesC8ZFxPylLT6vv23d46uHl+7Z59w7cYLw+7JHR++OG7IcqQ8fu/XukbVL/b5WS3KuVDmOJeYrV556VtMZQEj0oNU5+3eOZd0J4yHGfcUPxucpdxW/7/mq4TfogyGlI/CKCFtZdL1ekzFRiLd3ISpwnHk0vlHrnHTQ8Iv1esuzziM95b5X2eNvFpVsXCp2RyyklGKonNZQ1z/sCfxFvoHMPbUOoZb2a9cMUoS+sgOXEJApNU3bSqzErsebYNoy5Cim98XIWFW6nzpwKei3oTLqp9XmyFUeRPzidfBlj+EfYPFo78CpLLJ9DURHRqJtaS1l1jRRZZaXQkDjWnOvE/LYiBDmnwRIehm22CTC4ymFV7eRK6UH6WBX5fEkQIrpY+lgnXGom+Y1jQqg8Ah8LIVVQITBGYH4SVQF9YjAZWScsPgsbNttBUiOCPBYKC3JTfbJEY/1tWOKpJ+aYhDEMw16bwo7E5aI/vUoY6G7HsqYBbA+9mHpStlNvdwfmVRpoa9pKNji1mykDnRRenUnr8C0+DPo9WuccI+rthPWEmdbUOOnItDwmmk9jFRM3Cr4+D0wNMk0rSmbnZH9Dj4Y+xdLSrVSR8jZZemXmbK1iGcfOF84/flRYOOOAcGPMC2yaPJUdWF2hCq6/K8bhCPVI+2EltzFFDilcq9zS9iFdlv+Z+Pup/2X4YOhRcZ1klLde2uo7Hva8MLXhiHlUnsx2dOzxhbS1GeY0XiiN7bvQk3rFbQAAIABJREFUc071LsOzYf9FGYs6PQ9Nvc22Un3bleJcJj5JA8L+iz3yU+ceMVt7H/LMrthijWTz3v+55xSBdND4f+uAqhvYum75ECjQVMcdY0aAYVAXNwKTqEzgRaBuBKJZLnC9doPXsrSDA3UpuJet91kvQWAU5iXgJEpAgJylBnz6lQWAiTG2mzH2GnjR2cJx+45vqVoIXrmtt1QtA/Cy5ph8iUCrFHByS9W/JET0czO7f5V/g/yigVqbEOUGL/jqAe8JvFr7OATAu0RUDq40IjgYmwGsJqKnwasopwK4DjwclQAO+mXgnnYwOPj5wQlRtgBYC24ZLwUnHzFqx9jAvftu8OpRaOcdAPfWY8DBNAV8sTmgnT9M27dXu2d98dEXmSngC4dXO+4QAt65DQGveSe4dQ8EKl6Bk8P1/1RKxq7dkB3ztuvaKKN9bF+w/9G34qVI9Q9Ccd4Fnj5xn3WqlXnmpqyVDkcOGGsnvekW5x02PBF+t+GV8ms9qwu3qpvk68y7Y4qF9v1Bviu2r1AaU9aJbssJ04LofLEpUUHPzDeUTTlz5dcqrpKfKn1KiQ97XRnY71BmNF6vOqMdbHp0Jp3IqBNPzGkR/uq8EU/WPs6aqIgKdp1OnZGpLDt2gtA4dYvyUtBFdFXZJ6zXUyxMaLichYWaqCe7Ee/GL6B1Ne8xV40bHvNcOBIiaW8uaGnNHjJUghRHAkbSW4TNowsQ6tsK0TsLvngvfeufAZOniCQlGv7UerK0+ym+0UIh4UnYG5xMXrmOLH6J5OhhivB1kOq3kyFkSA33jZKfhYCRSgRGgAKJCSRIgCIOCRa/QQixjVFTjJ3GhjtomredmDWZxtgYhTSFU1HQbBLt+8jYJ9JSqZz81nzIrAX2xhSaFl0NJWQaQakkc7MNl/t20jbzTdSUuwPdfQOUcnQerYrfjn3iLXR81k7y940htDaC1tYfpwP505lZPI0dnfIpCT0u5m/qoczCebgt+i26J/URyjbnsF0FX1JCZ6N4rLuJMk5kqRkHktX7o56hl2deLpQM3iWm5bvEHya/J+U4q6TqUZM04CyRJldfIEQeyFAeZ4/IiQu75bXJz1Nbxw2mS2Jc0luXNXhHlCf9U5udpj51srij7TtPREe3VNB0kXFw3yXuFccPml5w3M5mLqiWX515hb1Aene0p+Myy5uDo17vsmHp0d+0H7ziw980/QuP6Xh+gfHMf34EIkkEro8CAq1OO8YdJ2g6o3vmDBw4Y8YdD3Bd0gvbLACe0847FzzlZQU34P8KvgbYtXPoRvYr4BXdQGDm/Xng3ShPaveg038+CyCHiNrAi8feBQfkf4A7Ay8COIOIZoE7CsEAHtQ86fsAfKBd61Yiekj/okR0uRY5PEZEr+ugTESjRPQsEZUCmEtETxJRlVYs9itf+P8F+UUDtSYWcDBaA66Yt2lV3BMA/IExpg/JAHhYGuCKtALAXeAKo7OHjWifDSMApuHgHmoKuDLs0s5hAwdlna8b4EqVB+D34/YJ0s6pvw8FNyq6wP//9AVDb/2Ctr1Pe68vRuNJHfRrdiHgUV8FTswC8IVDfzaSieg7Lez/TyXykZbyiB9sxx95P11hjgcNhyad6Rpi31mn24zeuckXiMURg1JV1tsuR8Fu019jbxafOnGnO3dPqeGH4WtMw/Gfy1+2OLw3fZRt8IXcY2oIH8P0IIvfkTTNd3TCJ2rfnHrhfvkhKXTPoOEt782GLQaneMbnOYaxkN+IBnu3mJyQL5yY9DH7JneCuuNIAXtx4E6huK9PmFt2qdoXaaGk+ElC0/RN7FnjOum2ireZ01UuTqy7XA0KEag3o4c+S5/ATi/di97+E4LVdx6lxCRQw/TDrKsqBsy9H0bfcoRER9MPGcG4oP1jiq+YhMjwGDRNdNKC1mIWUZtKEZHJdCDZrua4dxHzzMRo8DA5h8JZZnMvQoJTqTQkgkbRRkavCmPwsBDpHya/GiSQ5CPGCMRkiEyA0aBgyGFgfu8YS8QQjQSF0Zi3n1L6ZPQZJjIYm2Hpi0Rw1Bga0+0YHGylpBMR2B61GAPpR6mnpx351WZ8lXAmOvLqaGhggGLLZiI7o5b8xsU0atuM1q5WTCieSkmTnKyfraXKiV/Q4KAf0TUpuLjpsLg7fw4cWEpFM78ke68bA60NSDm4Gn8w/I29OGWdEOQ6C4dWlqrRPd+y+mESrM2DYsyBS+iu/jeZvcCl3GD9m3qmkih/d361LI28KIcMx8n7ukqV5FZQ5JEbxYJjTcbH4h6RahZm+c+yveXNaT+NZucOWZ6/qEK19TzmmdThNXSoE40/tH7hjuscEBe0XGTqKbzctaiqzPKS+VZ50dzD6uZ5Z1nm2t50fd19p/3hdse7P/VsElGKxkQ23vtTwSl+BxEYVKNz3Y9peqX3UeujIMdz70M7pll7r4+U1feLR4CJcAC8QwTgNSg6OKeDF6npESx9zv1R8LXlIm17M4BzwdeYd8CBWySij8FD98vBeRqmgRe3CuARQZv2Ogru8T8GXsT6OQJrWRL4BL6N4IB/ARHNIKIc7foFGqArCLR82QAUMcamgIfvzwUwiTE2WbvGr/Jvll80UBNRFngP4lTtYfwAHFz1IpFBLSykF1R5wYHtcvAw1Q3gQO8CV0wHAv2YQCD8Ha6dowvAnxEYUdmIQAhNBQ9FeQF8rG33gyuxHubWq0kjcXKltj5RSz+XgkDluFu7Z52K0IuTQ3m6jM9/j2n3CvBnZAF4xOAnhWx3fXAke/6YS95sn2m3ewuSLhaLwgaksoz3XJHzv7W+lnglHnE+4A7Z2Wn5rvMWIT/6b+4/yzbxsvWR5tSRu6g0NdsbZTihzExcbiiKqzX657wnvp16Ht45drH8bPmT/uzIl/3l5RZ55eGL1KqEiXJukFEZTYpQema/rz4Xfi1Z93ukmwz3U0OFpE7ouoEpIS4xLCFbdc7+DE8pN4n3HX9BrfbUinl1l6qWEFUYSPNiV24QSzzSI46xPZTaejHiQ+2sdeIe+qB/NS1kryK9chliwkKoY/IBdNVFk3+wGn4pA2Nxo/S1fy6MbJ8g+rMxGjmEkqFMsg7VQxJNRMlNmNLfLChj2cSsAmtk4WR295FRtGLUpkBUhyEoAsggM6YKYEwmSRXJZPRRf5CRxjy9lOHuRZgSCb/RwDwd8TgenEAsuJo8w8O0eLSWREwj2eiEoysC+eHVIFsOVLWNglojcbZtLw0KKzBm+w49PR3CjEoz7cyZB2umGbbRMrjaejCjzEiNU+NYmHEGmmI2UMegn5Jq8tQrWncL2/ILECIvxb653yK8d5ha2iuRcuRCumP4XXXPnBmoHr5ZGF3WKXjU15gyEqE6Ww+zrMpLhIVlbdItOW+Ld+feI/X1XCMlzB4xbJ36gSGvqdjg9MZJ1S07MM9ZILPC8323tL2LGye/a3xz1iXGa/yvyL/pSvKblgwbXj5rvzGl7nH3hP5QtCgZlh9aNrqSu1zCQucFxs79V7hmVdbZXpFu9K6YsZdKF+ZXzfzToYM/82g+gEAUSdcPfe0bRCDkrf95wcG1YZwOACfTiwJcF+PGHTe+Q2MQHMSAAFsYwNeBT8BrT+5HYBLeKDhTVz+4PvvBQRfg64oZfJ35I4CPwPVzEnh6zAPe25wDbmyHgRvuKjgoD4LnxneD9zPHA8jTWqWWgLMeusHXrs/Avfel4LnuYi1MvhS80Ez//TZp74e0679FROchkIr7Vf6N8osGavBwk1kP24Dnkx9mjA2C56Q3AtgOrpASeIuEFVyhnNrxQ+DhKBlcyQzgoMrAvVrdkh/Wjn0fgcrqcxAAVwFcaYzgIS69n3k6uCcdjMACMgbujeutIqfOtxZxsnUvacczcGXTF5woBBYXQmBhseFkwhML/jnj0X/LVR/+Zu9Um+1EQfKldDBswHgk7QNXwvwvbBtSVyv39vzZ59kpWzc0/lG5OfQh7z0hzDLlE4ew5tgF7tKJl6te6aBpSdRMqTc2XK6b9JavbZZLuXfsUTF6d4fhI+8Nxo+DW4wLP4mTzNJdYl9wlzg3doZYmlxrGJp7UHpk7B7x0uItmBDyqmz9IYIZxRtFh2NAQGI865yzRXh65FZ67MRTSomnRZhWe4kiBfuE0WQDK5s2SkMlIUK4+SM1/8gZzBxC1JnupH+Enc5u7XgFwYcjyBsUhoHkfnxoPh0r/G+xuIbTEB8eQ005TlrQdBTRlcEIDo3CQEY9zeusIkdLIiJCElAcFS6Ey6UQfWlw2VzUMxKM5K5hWO3R1GKxQ2bDTJKJCQYFYASCDJEJZJZkGnSYyecZFiJHmdBrSCISW8jmslF06BA1JobDPdKD4JZ47AqbBU9sOXX3t9HsZrf4Vcg51J96CO19nZRSlYTDEybBn00wjfQirDkcV7i3srfst1PDvBpIQx6ENTlwnvMobZh4LmVERLFh0wbUD4wKqTXzsK5zK76evhjh3qXYtXAn4rt66Xh7OcuoOF+4uuVbQZknKn/3Pcqycr1iSfKbQlyvSMUdx5TJTZPkoAMzlT+ZHlVr52eod6svyFczm/zJRQ1+48DTvtiRBGVfXwMsrS2G3JqrTJaiFPxFvcc3fUG1fHP2/caXBv9kfGJI8FScP8o+KPjGmlfxtJzsylLq/LG2H5o3eDK6ZSxuW2ts3X+VK6+izfas/3dv/dQzSUTh4DPgx0eu9Fx1jKYD44so9RnzFgTSSgDXOR2gx+e5dV0mcP1n4GAVAm4sjzfcGbge6kN1NoDXqrjB14Ux7Zop4AVkelpqCFp1N7gzYUCgaK0CvEA0H7zmJhhcj+8BXx+uBwfr68Dz5BGMsYsAuBljE8E9ccYYe3gct7/+fdbrTgxjLIsx9rD2uUefTa21cc0C99RXgfMz/Cr/ZvmPAmoiUrR8SSURlRLR3UT0//s7MMaOQHtgGWOTGWPnjRsP1wjOezsbXCFc4PldP4AfGGMW8LxwC7jn7ESg5SFE++wVcCBuALeCC8GLwXSw/C0CozQBHqbSWcR0j3pMO68+rF6vHo1GIFSnDwcYBa8y10PvQGBKlr5Q6TO1gQD46gvQHO3Vg8Asa93baPr5XxSoC8N7RckbXSnzN1q/zljou3PkedayO8Ty56q/et6w3iE8EddnHt4X7Ltzc77ckHmfpdneLE6zCb7kxCX+XXE7DeaCz83PRd8sfnJ4lfLXiqd8BZHP+75utSlXbl3AqtPOpXBjE5ITC1jFhE2sPN+ivFhzvfxizaNKXehOmrs5TeqNukRIsrnUgSSr2jt3t/hs9630bOMj7IC7Q5pRe7GqBnsEJTGcNc2sFw6V5WOR6SVM2ZUnDIXaIMc7WFGOGTPLKqh1sJUU6XSKjk6i6tx+ml1dAaXOTW5rOA3E9dMW/0JYpB1k9M4nFmLEdscUsgj7yeibQiN2L1X5kuFTnIAiwxTdRVEjwxCH7bAZHegwOQQ/DQuiwkiQFBADoCokMQEWwSOYVDNBMDDfUBirMifBLFUDHoZcXxMi5GT4jB5YesMoMboLo1GxEP1+MjVnIiWpFeagZDLI7RTUacX5/u20R7iKmjK2o21gENHlC2l+ehF6fOdRdcaX1D0kCym1s3GTfyMeS/gdxWYxMrg/Z1V9nZRevYyu7/mMNk9fKkS6ltL3S/ez5C6neKyziuWcWMHOqKqR8meW022W5+VVDjO+WLRVyGqtNJQOuwzhzmEp7NA6urZlEy2btU+4LPkZCulcLUbMHzF+lb/ROKVup2FQnSzsd37tK+hM9RuLb8ScsnrLnyPuFd2Lw9wrol9Wy7tutP5ZHWIb1o25t2d+YJp57BWKUed6j/uCrdub3/Pn9IpY0Lamfs3qw9t/5pF8AqdMiBr3vDME6jHGc/PrhnnbuGOOjXuvR7cGwYFJB3p9xK1u2PYjkHNWwGtURHAd9oN3hrwAHnEr17Yr4Ma6FxzoVXDvOFy7t3zwqJxNu5d+BELoY+D90j3g7Ie69IKvC/vBuR9OldOJKIyILODOQyG4g7KWiKIAQPs8+dQDtYhjMGPsGwB3ItDq9qv8G+U/CqjBQXWqxt51OgLtCf+y/EiVokUDf/3vyR89kIs+nP00IuoDB0sTOPNQMHh4SAYH0lYAf9GOiQK3cM/W3uu5q1GcTOqfCL4IHEDAErcg0PbRAL4w6L3QQICZ7AD4onOt9jqeM/xUQhQDuLc/vke6fdy9GMHBWqcTJQDvEFHmT/w2AIBrH71159Gs1KrbPK+Ix/alG24s+YfrO+l601dJFcLnzjDXg29HGxF0v7EsKd4TgRJ5SdJ55uKIPmlo2uvy8WlB3j8OPIbEPQ2GL33Xmz+IbDBM/DxEyBz8rVobbVRmBYfLffHhSv/0N9V3k9ew4gOT6YPBW6VNxi7p/C3ThBMJi1hukFVpSnJR7+xS6YWWG5SXWu9jOz394uzqC1WvY0w0xieic9ZB4dPas9lN7DGK3h3NusInIiEmS+iYXkyVx7PIbv4SWfVnIy7Ywrqyd2NL+1KEGLdQZN8qSgqLR0t2K5vTUEFhVSLBZiI5tZJ6WsIorL2HFIMEKbERSreEpEYX2YPiaDB8AFPcdeRhmeQ3+NEvOJhHdAmiykg0yKQyEEEmhamCXfYwq2phqmiAfyiUvA6R+qMY9Y+0UvaAm0osM0iSDpI85seikQqhFwXwmvbCOzSGZT3VtMV6IXWnHEBbfzeFV00lOVtAVHACmbxFNNjdRrkVZhzLzaZ0Rxxk9oVa09tCcaUr6bqI9/G05UH45w4IUX07UdFdj/Tqs+jmwQ1sU/5yih49jb5bflhN66gSD3fXIa9pljrpqEJXTPpYWhf3LFs+lq58fu5xJallg9rnS2atzgPC5BMXiuklEB+Mf1z6bM5K8QnXn3EHFPWty1p8lr4nvClDMWrRyLBhwHnQtLh9FQYL13h+2/F39bdZr5n3zZ9Pi6S33GmtS8RbQvrNj9844j4R9Iowu/QfplBhpbvcTaYdLR+++lPPosZCdj04o9+ponMFACdPshuvAx3j/p2PgB41IhCyXjnunLpRq8+Ivw2BWhIF3Fse1fazgZORnK8dawY3DCRwkNfTW93gzkAnuF67wY37UO04Dziw6rOvp4AD+/g2NJ0Epg18LTlVDoGHsssAbGKMHWaMVYGH5rdp0cbvcXIdjC4OAFu0ffaB59Z/lX+z/KcB9X+L1jN4PXilIhHR1cSnxQAAiGiLxmf7Y1WK1xJRLREdAmcF2qflqB8AsISIjoIDpT6FJwMcKMu1Vxk8n1wNbnnWgLdqEbjS6OQk67TjvQjkkjvAw9cA74UeX2GtU4kuRsCqfxocvO3glnM6AmF2fYylDzw/BZxceQptXxdO9iKAQHEZwBeR2HHH9YEvXOOL1awAan7Mqj5Vvqle+tqKg9t8B9RrrMNxW+UH1Ajljtctlind1ymHc9f6fMpW89LI2ZIaN8G7L/EzJXjeDtNDQQ+YvitaqD5b+bTn7LBnfK+P2NRbP54gNqXcbvQYjprmx51mOBB33CjM+8b4sPSAIXxfj+HP0u/ETUMinVe4XK2JS1LmRKSw8sR6qWtmi/B63dXy3zvvEb7zjIgFVWuV0eBhConPYr2ztuLVjnXsieGHaKDMxIaDzhYmRqagPe9rvNF/Od3oewaZ+5JoJMiAgVgFX0XPoBs71yPiSAjcdhE98e340ncaRRm2Inh0GYsMicLhhCCcO/gtzB0TERscjxMxflo2fBDKWC6CLQ4qd8SRUW2GQU6AW/LTiM8Mo+xiKhGRQQYYgTGFFFVBkOKCTbVAFmXB5BMpxD7KOiIcELwyeTtT0RgahZ40Dw0MtsHhTENh5CR0ZQ/T2NAQTHX5MKd5YQ2PIouvC0E9AlszWEhvBl2P+tkNJIwIiHMm4QrXFjwdcTv5ZgwLUf01QkdnNaKPzMJp2Xvwue8uqlnWjMTuCqGio5KlVJ4r3D72trpx2lkUM7SUtp5VoWa0FYslfe1CbkuGElGcyn6X8Lx478S7pdjeFVR5TjdT3H9VHO4MeX/bLv+ctsmyun+F70/eR/3hC8b8q8JelWd1zCHT4hHD5/mfmadVfyH5aYH6fesWT06PiJSqa8x0KFl8TrnTs2juYfbitHWWC7x/k29xJvgWZgxY772uV/Z6/iJPO/5N1d0ffrjrZx7FJdrrqcY5aTqh6934ITvj6zcWIJBWGg/kyQhUf+vbXOOO12tJ3gQ34PUZ83kItEcOgxvMeurrZnAjXGc7iwFfLzoRoCotBffAN2n7dYLXs9wH4AhjLI4xFgLgFgCljDG9yt2rha3f0+7jVBKnVsbYEsZYJmPsEX0jY2yj5hhNZoxNZ4wdPPVYxlgHY2yWtk8eY2w9fpV/u/zHAjUAMMYawBUi6md2HV+l2AAOyHPA+w2zx+23D3zKyzTwULVefT0JPA/kAs/3GMFBNgtcKaaBg7EfnIxgP3j/Yju4QukFKw+AV37rypoNXtihh7C3IcAjrANqAXgeSdL+0nHyXFuALyJRCHjh4xebPm1ffSLPqaP5xtON6qIvHqfSCBICo/7+qbTevPjQ4oi/F64LDTUs/cgkXrF3sfvolHuN7cYSQ55F9kxNOkfdGnbYYpr1d2H/xGzvgz2PyKl7aqVv/debN8bVSkHfOdTTai/3l6ZN8yYaWvzJCYuU4pTNbGBGL3uk5z71wuKv1OWhz8mVFTZ5duPVclOYH3NjZorFiUVS83Q3/nH8QuXtvrvFzV63sKDyPGUgeFiIi5tGfdM/Y8+N3ir8pe0JHOzxCXblKkp1SKwupUR4N3gN7mx8izU3yxhxLKHUyEyhd/JRYbjKgVbhuGBSV1JSWCK1ZLVTfn0tTHUejJhFYSCql/aPTaUhcyUzyRPJZWdUYs6GT6ohs5xJo2Y/WhCNAVMvGfyAz6xi1GsRQsY8kEUGkmRBz1H7mUzBioskZhNU6oVFNrIIw4gQIocSM0jMPGyjhLAekq2RMMJIlp5wZEU1CWGUBKIOBA0KdIa7ELuFtehI2kfOoT4EVRcgK7MBEd7pGLBtprqBdgqvWIpVad/jgPc3dKjgKLMOm5i1fVTIKreQdbpbbR+5lHadXqEm9fQI1R1HWXz5BeLdvlfZhmmrhZiBZbT17Fo5o3UnlQ2PSZmtwcxYtEB50PEE2zB9tVjWe5MhdtaI4XDCW1JmtyIcGGyluA63GHzkOmF17V7pxonvGJ+Zep3xrcH7pD9IY+yvV3b67N2PeTMHQlHlsVoqW7YYzuyb6xs9dK08u+qE+ZnguyTbYsF9bfKD0kNDjxn/3s7c0vxh6c4bnC/83HMITioEBHRlfCeEPk8aOHn9+HDce73HWRddb2zgOqIXexG4sS6A65JOUmQ+5Rx6YaduYCcjUBQqgq8zReAOgl7gpXvOC3GyzhN4bniNdu0UItILSK8ALxw7Ve7H/5yUd5IQ0R0ae9mv8v+Q/EcD9f8HGV+lOAvAbsZYvzZ39ZNx+yUA+E7rnf4dgElEdCO48t6v7RMNruCzGWMCeJ65B8DLCHjTx8F7rD9CgLXMCF4l/jdwgwAIWOsAB/NcBDxvEVyh54EbA7pX3AqumF7w/z/dW1dxcrhLXxwc2rV1AoYfI3fXmc/0IrguBPLTHQgAtwf/fAzoSbKnO/j5BzekuJszHjcfj7X6g9V9/hWJl1iORzCqTN/gsc85iv8yPmMuPDCFnjr+nO/q0Cd8f4JduHN9lGkw9o+mVmuduDAsi7pigpX+qW/IW7Ony++UX+J/ufZxeSj6KyViawgLVe8QBqz10sz4xdKR5G1UOdmufHFshfLO0F3ipx5ZWFJ+jtIbPCqkx84SuqdsVJ/BbeLvjr/BdrBucXLzharF2iu0J3joSHaQmnSsg06Yyymt6zzE20XmTNuP9b6LcJX8Ck08lA7Y/ehMaMBm7xnINmymyJ7TKCU4DkPp1Uhy9iC8zkMeM4Mc3UqNnfEQvN0kQ4Y/yIWuoTCyuQbJLyhkCBoWhl0O2F1+ItFMTPKCGIgRSFZlFiS70CNGkMi6IPkFSvR0wKFEwic0CXaPAdn+RrL50+AVjpE4pmDBUDkVGs/ASPh+ah5qp9D6HOpKD4MlNggOdxeZ+9w4ra2SXou7BP48L0UMdpK/p1PIrLSgfUoUsvw5OBHzKfWN2SijJQ1nNx0RivMnI2lkHr5dUIjoAQFN7UdY5LGLhN+rLyjvT1sjxPQvE7euaVTSWzZTrcsgxbb7BEPRecqD6uPy8XnZyjOuR+miCJfwwZJdhsl1ewwtvlhDR2uhYUbjWoO1OE74s+0e1rkwST7T8Lr3io40ZfT0EXHTjC3m6RUfiKK0wreta4cvqKPdUOBca3IWrvLe2f039e7UFyzNi7OUJUEv+7f1/rbw8LrK0p96/ujkUZbjo0huBDgF9FD1eI/7Au1V15XxESpV0xEJHDQnjfts6rhrtWnn9ICHv/UhH1EI0AJbEYia6R0bseBe/HTwdJoJAaDuGPdel2QAhdr4yHXgAzLKtfO9dsrvIYK3Tp1Ulc0Ye5cxduu4TXfgZ8D8V/nfl/9ooCaiNPAHvBscWMZ/n5PI8vUqxZ+RlwC8rPVO3wDAzBh7TSs226btE6pd52Miqgf3uj3ghAYx4DnsmeDWeza4xewAV/xw8DxVp3aupeD5Jxlc8U3gXvg8cGvdD67ko9prJ4BvwHPcumerV4AO4uTRez7wIhI9zG5GwLMe/1tICEzQcmifT9G+Y5N2DnHcOa4gom34GXnjycrGI5NWfer3fGI6LWKmGBY/27Ml7Achfu560+a0ZcpjHff5MvZWiTvl681fJlRRX1Gw/8o9i31HJ16qGpW94sKEc4y7IitM9rkfGx8P/p1Uvy9e+mroVsP7kU7D6o1Rhv6YOwxMKpUmJSwVytO+YIU56fL2I3PZO667pA+9TFhatlrpCB6liXFzBOfET5QXbNcJ55d+h9LgUpxxYAHnUZNQAAAgAElEQVQGHcNkjkllw9NKqLBqFs23vYm5u7Jo2OGn0RgLFWdEstOqi6hmcBRu6wLEhCXBOaEbE+sbMdrholFTKIZDBNoRNBNLvV+TozcfCY4YDMY305T+eoqoF5hgtQtSdD2Jg0B4l8yY0USioxdWjwfGMZAkmRlEL5EKUghMYX44FC86xHAYWQeNyB5K8fRShTELEh1Hv3eUcoZ62XfW+YIvvIG1jXQIttZM1MXEYyDDAIdHosieCJxh2C1Uy6vQmrAXrcPDFFK3CKcn7KY21xpWNnEvjYxZWJozm64c3cSeTLgJOUlE1uFNrGKgjaXWL6dbXO/ilZxLxeVyjLon72vRMRrFutuPUXDJhcI99Kzy7tTzhOi+04Xvzm2TU5s3MKc3QjS1tRpsh6+iuwdeVozzmf9KekG+yyfIr17cpGTUvaqobI5c2Pqlf3H3dN/wwfN99w08LS+ZXYTbMu81/NB3m+leY7/02DW9/uDOP/myekSxRU237HV+qJ4+mOENrrhaUoqTDS8pt3hOyz/o2bXsjOd+7vlDoL4CCBizQCBcrc+RJvx4R4PeYqUbvz7tTx8Fq+9zaqsjA5825QIPe78ErjcHwI1sL7ie6YZ4Hzj4J4ODs4pASHw/eEV2LjhQhzHGntHC2CKAY4yx14joCwBPgRvkLzHGrtFmF4yCOyjbwYlWnoFWTEZEZxDRASIqIaJPiMhORL8FX692EtFOIrqGiP6b8IiIriOiv/7or/2r/F+V/1ig1sjpXwMHVr0qeSoRCcSnyMz6J4cWA1hERKHERzieP+6zf2W+6iRwZU0EB0sFHIDvAjcYjOBgXAje7rUFHLyHwcNgPdofwBmPIrTPrQjQD36DwKxoEYEcWSQ46YAZJ3MPGxEY3KEvKGbtPvTZt6S9AicvPgRuxZ8a4iPwYfL6XG6dwtQAYCER3flPfp//Fv/Y1y/PS7qkc1vwCdPApPdkcWazfDv+Zi4rTBGfqHnBd1fQn/y32+zSLW/ZTBbD74TjMSZ5gnHQl5i4yF/4f9h77/A4ymt//HPemW3a1ar36l7kKtwbroCpNr0lBAhJICShE1qooYROIGCq6RBMN9gUYxsX3KtsS66yrb6qq+07M+f3xzuTXSsG8vvem1zuc32eR492p+1oNec97XM+p+hTto/ZRn+MPagWrTxom69cY7vfSepV75Qpu/tepnipioqLJhp7B7ytLew7QduybqAyP36d7Y2oECduOVWvTw9hZOFkdW/fj/jlvHMwdMMu4oxPjZM/76sczMkxBhWMEl3DPuJnuq6gP3ffj8gWB5pzptCA7EEIDPmGl+6biFLPhxi5Yxy53RFqLN6Bj6In02RaIMr2j0ROaipi5Wu4+mBvOuw4TIIGUNyjYn3aYB4fXUVKaLDId2VxS3qERoerYWtzCY8rgwx3C/LinUINCqg2J7ESBZjJEKC4rhFpDmpSM6ClxNAd7YQr6MVWZ18K5YXRGWwB+fqL9qxUNPVShDvqQIovDxVZu1EY7EcRrEBzVzPKDqZgVekwcpTbKSvoA7W1YeSBTnzVf7wYnO5CSvci2tW2B56qE8W5xR+LF4xrade0Fi7z1ao1TRs5fdscXON9Btfm3yZOTVF4V94bgqK9jVBjtXBuOAu32h4yXh5+tpLTOkv56sxmreTgS0ar3puCDdvVvO2X2C46+KkYM76K56Y/pV/SUqx/dn6HpnQ9pBVEBmnLWzcafZp18m69XDlux0HHrQUP2NdNGC/m6M/G72z0Rg+dHMSCUV86R297XrjU0yLL2jYbnfXrnae1n8CH1/wiNqpq/7tN00a0fN8zR0RZZt8vkHAwLQcV5u9kNDcnvY8knaOY+pMcdR9CYnCHhf1IjrYBqY+XQuqzH1LnApDrUQkStKIWytxq26yDbNHym/exFVIvreNuBxAnIgtV/SoSafrLTO7uUQB+b7akAUklP3OEpfUdZZvXm8nMlZCdKNcx81OQgcI0Zp4GWf8+jYislPulkJieY/Iflv9thtpCaO9AYqiFBX5YBYnG3AnZLrXpaBdg5nrIlo115jm1SBiwu/DD81VXQHq2ArIOlAmZLk+HjLRjkG0cxZA17JPNHw+kMTfMfRaZSATSu07DkSm2dCTaHGrNfe+a+60xfNaUL7e53QnprVvRsZ50vTTzfTK7GOPISWE9nwXdvD/rGlZLmTXn+pWjfD9HyPXvLgx9nb3ksX4T3nO8kH8JHq27NtZ3RRWt1K9wLC/egjV7MmLXfzhQ3zb0Rpsf3zhm5k5SDuemGE2DX41XD8mMPdRwY3zO+kXa1d77jBcDXv2KxZXG9n6z9RJbfdxVNERvGTJfe714Dtd+l6u8aFyvzA/b6eRNs7WDGVEeUzBF3V62iD8qn2w41gaViWnP88hF2aK2eAZGZvXD7vKv8aL3Qrq0+n18QX6RFzofxSkadhdtFW+654qbm1+g2E6FW9L7IiOrHHX9uqjX7nocCPoRcVbAlZZJ2wuz6FzfEuTuUDjojFF3Zpuo9veiRk8dUvRBZDiFqPaUcUV0FxlGb86wudnndIiyeDNz1EGqsAFKlASDDAHorBHHXWhV0iiSZiAS6yajK580j0BzgUopcQeJ9hwuzm6i/FguDGpASlDHxM6tyjvu06lxQAOiIaa0uiGYmr0GXcHjcaBwGTWEopR9cALO9X6EN/lX2DypDhkBF1y+TpTttEMbaePMrkn01bh17A3lItZ0QDg2jjcu7v2euNZxrzG6LCICxjyE4n2hNNUpYv3pxu2uB/ilYecoWS0nqsvPatOLDj2rB42hOFy/Sum/53zbuJ17bRcNXWD7Te87lLymWYo+NaBuKHzFVlHns1VHU2y++u8c4+vm2ELrhuNRuiaePTkcPSvvIRxqvsh5vatNvf2XHXp6493xgU1BtV0ZZ190aH58WJvz4NyGS/8VsFLP1G1yapsgo8zknuj+kLppR6IOrJvPuRX5EiQ+xDLcGo7M2iW3Q1q8+imQ+mq1SGpI1Let9q488zPzIA2mE9JBr4TMhiXraAOA880AYw4SZbvfm0DZNZDOgNWdkVzyS5ZxkEHEKtOpuQRHQcabFMvfADiViAYCsDHz9p7HHZN/v/yvMtTMrFjtWaaX+AgzG+Y+ZuaLmHkgM89l5qnmKMqjjal8i5n7QQK1MiEVBMz8MTP3NhGONzLzVAAgojkmBeE0yAc3AqkUNZA84AFIYz8esm1sAqRCfgI5nN2KdB2Qke9l5n30h1TgpTgSmb0LCaBKGqQiX2IeG0SizxlI1JQtIItFdnIYEqVupdmTF6ueZYCe1IgWStWZtM3KArggF6CZ+BfkphufXHx97InlB1Zk2e7Z83TsntQ79cuyUu0Xz7fbBrdfamzpNyGWqq80ji85T12cscWZNfY123MFv6CPt5xgPLLnES0/76349p1psZO3nqJVlfaLD3FD68rL1SMj5+t/zfmV6FrlUF+gG22vRJx02sZZ+v4sxoS8Scr6oqVYO6DMqFuXK65xPEDxtR5uz71U9HbFjar8fWJDvwJ2bgwJLWMJn/TtEOpM6UAsO5tbKjqAbYwa704q951CBSlE9cUb8FHkFMzFmxi4tRzkisCXW4sVkbHItX+HTP84lHtywUVbKNbkEEpHECHVYL8TfJAKhd/eAqfei1SFRLMjncvijaQjXTiEAkOJE4FJJ5BmxMDxFARtLgp5QXbdxnF/JmWmd1EKeVghoowIiUHaPg4aAxG2rafaYBM56gZyoDgFngw3PNFWqF3dqGyopbfyZ0P0Y+T4Wyja1kCFu1OpdUgmRkcLyZfyPh0OgQbUj8bPut+jZ/pcKE5WHWh2vcGd8Xzq3exFwTY3ho2soceit8ExNqh4W+cZvnixyGruVrR1s4073A/gpWHniPTmE5RVczuMnPondQNjjB11X2L04dNE/hZFva7kKdtzwy60LW+7Uj2lqMv28ow1thE7P7QFlYm06vB7xknt42LNay6K/bppPn4+8B3bB6NOtf0s/DjmNRiRbWdE+L3RS51jNj9JabbTwxuD3Q8VPzj5aKx6iQeZuQ3Smf4+0SDLVcmUv8k835ZYw22s9Lb1Y3EUWNkua3sy9qMJUgetzJUGGUS0I4EtsXqtF0BG6jWQaWmLs6GemQtMFLc1VvcUyPnVMwFsY+Zms7NlJoDxJlh2MxIOxPeV/AjAV0lkJoOZ+fLv+b5ehATAXop/wTk/Jv8e+V9lqP8b5S7Tk6yCVKCPfuT4CyABYMdBRs7JCj0C0nCmAGhm5i5Ihas2t1m9mBbRQBiSIYghU+VLkCBFsdjE+kCmrAEJQIlCZgCARJtIF+QC8XPzB5ALw0TIKL0U0hGw+LuTEdw9Ud4WEtxabLrN+0xOlytIDO0g/P9QWn1l8L6l+tWh7YXr+c22zNi9r+Ziz6C77Yed1TQsRdWKiibHv8ldhPxxy5Ub1EdsbSuc9kVdv1c/LaqmXp+5URb8De/NDBsT03txTY5OjtFvKA+k3mSjVRH1b7ablBcjKThj3TR9b7ZNn5Q7TnyXv0Y5NETwiq1j+CnjNmVVvQtpuFw41T3UlutBfESV+Kp6Cq5V/kKF33pxKH8chuUMFd0DF9Jr7efjOu0p6rcyFU1eO2xZhWjsE0LB7hbayl1kOGdQeVqZCPeqFlTLok7vpLjai9idgu1ZpcaZ/mVG5j6H0ByGMLIaqak9h9tcnaQaXhGxg32OLKQZ7QROYwepiAoBhQ02BFg34sRxF9ntcaPDaxMOwy5ccZuRntItcsLpShz7DS0a54H+w+ID91TR2jcEJaqyp60EIzJ2QgkORZv7W7E/4CO1dgqNKt8uUvyj6EDeUjSFgZLGSlyE9+gB9+/QPSqMYt9OqvFtIfuO2fhZ/rv0J9strFaGRX7DAmz3t4iRTWNpRu1mCo9JNb7rvJy2ndzF5Qdf59qoV+nVIhDZMN241fsAvTD0PMXTcpKyYY7fSG96VLNhgr6ubqExpWkm84Y+dHfaXbRy7ARxR/BeupP99ODF9Tx458OaWzkh/mXT51pFm4Ozd/xczdvO9gdTbxKBqfnxae6nNU/jLPV3Hp/t5l/5de6+7/0/zL9px489a0R0ChLEPZbEkKhDW7wCbUjUii1pSHodQsIoWx0XNkhSDyChLxagswuJNPVwJLi/45C61wmZVXMikXmzZkN3Q+JZboZcizpxZPZLfiDzPshM34NIpL3TAHQwc8iMenv+7UeTNQAmWihxInITUX9zXzcSHOdg5rWQUfqFOBIRf0z+g/J/0lAz8w2mJzmQmX9v1riPKibzziRIIpEhAIZBKttKyHr1zZDGkAGUEFEIwPnmMZ9ARsIEGUVbbSH5SFAYDoesX/VBwgOPQhpkDVKpvUjU3GOQaX0L+HU/EqmudiSiZQtUZl3zaP/r5L87eVqQxS3MSCwY2UjM2wYADxF1ENFtRPTHo1z7H1L74Cm+XxXZnpr6vl2cuu2E+Pphl3I8+qFtdsHp6r4shQ/1e0cLjfBrt3Q/yKUr9qqfit/abso1bJe/6rIHcm9RfbbNyvS8qerqzDo1c8x76p32u22pq3zKk/ZbxAthD+aumaLvzvPok7OPE6tyNyvBEU14e8+ZPL/7VvGKodKY/acb3fY9VJBfCR7+MZ7yX41HfA9jcbcKp3oxCp0hVOXswaKCKTipZoX4Ug3ARWdRP086NZesxgeR0+lS7VUMWp9JfkcHGtLC+No7EVd0L0DhNrcIOAKizesXW1Eh8sQ24Q4P5nxXFovsGgQ7XIq9Oyyiim6EbaB2JV1ERJDsRhrbhEJxIYRgHQaBNNaI4ynC4YiRKlRWYKOUOIlirVGPcyE0qlYaI+1CtPbiaLbdoEw73DGNvAFdjG3fIl7xnqHUDw9TRsQrCjptmNGxip7OOh+xCo3yu5qpo20/XDX9KbuiCxkdY/DtiI1ki5Ugv1VH/i4HUkdGcLjzLFo0u9Ho3dJEG5tWG6X7zlCu6n4BKyvHUnrLNOX9M33GgP0LaUcorgzzZemh9RONW9IfpBeHnKe4mk9Sqk4LsKvtUd3DE/QV9Z9oM30T9M71k4wHbX80mieX6mfpT2mPterxp38Rirt9D8TLAyW8OeBXOxo32I5vOk1tWDPVeCR6XXz06J14ctAl9msC9yvPNWo1T8xVnvmhZwyANW/6cRzphPqRSGknP+8FPd4bOLJNS0GinctCiBNkLzJwJP+3E9KBbzav2YrEsA4rMk922rsgnWhrbO6fITNwCyGpPjNwZAdHsrwNadQtEpPFAFQi2gVpwH+M9xzM7IOMkt82iUq+Q6JN9XkAi4loadIpf4dEl3fgmPyPyP8pQ20alR3mOLYtRDT2KMcEemw6AzLqvR3SWFngKovoPwCZFrbaLXZDKm9vyEHwFpF9NiRPrwGpmBZgKxdSSS0Ft2rJNkjFt1JrFg2hCqmcVqSbC9nyBSQMqQVysSZjWeda8n1DOZKpRSnpx5LkYQYw73E6gGJKjAc9qnz9612fBnOuWVWT79GzjM361JKL6BPvZnv26FeVz8qm6s8evCI+e+OX2sPu2/l6V5q4/dUMpWbQLWpI/0qdUTjXviRzi5I77jP1Vjyg5q06KB513k7Ph1Nx9ncTjJqCbGNCZgWtyqpWlMod9LeGXxlPNzzAz3gjynnLhuNghs6VecfTwd4L+TnP5eKEHcvp68xDdNL649DlPERqdhl46BbatKsCY93v8vHLCtDq7kI0M5MaemuUUdNBq11t5BCnYIC3EEb5t7S1bjA6vNXIDk8yyt3ZTEUb+UB9EdV6WmCjwUqawyOavDaqDNUYnmZFD6sxitg04Y+5KKYGDZW9sAtViQoBlQ0YBBATjJiTHI4YeTWbAUTgigtRHGlQ1tsHcSA7ZESiUaCttyjJbVTL/XkianxHh4NNUOoHsb1UMwZraYaIruQD3bWgfWNQ1q8J5Z0DUJu9BK1RJ/VrGYRzQx/QI3mXYFRWnN0dC1Dlb8bAhkm4xP82Fgw8UcztzsQ3w76ltFgfbmraCLF9Lt/keJifHnARzW0txitnHOLBBzeIDZ31YnxrHz2yYTTflPkX8XzF+araPFvZPzsA7n7MyNDH6N80fqZNbx+mNa05Xftz7DYtZZLQTnT+VbuyPt/YeWoYW/LeUoYeqLK10Qj1u0N/x+n+CXrdup/rpx1aQjcUPGrbP2lwZJZ46k/bL9nes6f/H0JEI4goDOnc9saRRs4LGdWqPZ7l9h7vBRKdE0AC2GnJQST0E0jUmJH0vhgyS7YOciLfd0iguBdA4lq2Qup7DDKCfxaSo2ENMzshJ1i9aFIUJ/+NFlHJE8zsNDN3gEyZ/4yZBwHI/aGSn7nPKvN9w8yjTaKSYcz8ibn9r5DBiEXXfB6kUX8Bx+R/TP7PGGoiGg9JGl/JchzbTCSYx35ILoCk3auFjJ5fgVTwv5n734BMDX2HhGGzPM9HYNa/AYxi5p8jQSU4HVJZWyDpRa2WDotiEJD1aId5TlfS9qvMa+iQoLrfmds183qHkUCKWwuPhTYFEmM7LU5xmPdtDZe3tlmThJIl2ci/AYlMnYZ/QZrw9X0jPXkt+YXjtcVZX6Lv+IXq7Sn3KWs3DKG79/9Nn5nxgvFMKMu48f1y3jz0KqLYFzSl5FxlceYqkTt6uXpL/EGl93c19FDKnTQv5MV5q8cZNUUlxtj0cl6XWSe8o1cqD3fcgOv3zDc+za2lyz8ooJrS0TwmcxDW5a4TG3r3QnQDaGLq6zx1URr2F45EZfYoaum9GPOMX+IO3zza0GajYMaZVJFaQm2ly+n98Fz8PvYS+q1Ngc8dRSjNQzUFuTyucSt8HTqCrmI43BnUmKNieHsNq03goB2630XGHncfnhDZRik+mwKbUCi1HV1BrxG2hSGQJohAmlAgDJ10BSAo0OMOcjpjiifuEAb7jJgWM/IjftrgGKh0FGuKR3MjI2I3Buu79R000vDlNyAUY05t60PHpW6j/bHxtLfXAcRjqSjtKOFTY4voEfel1DEiTgUdzahv20WoHotR/beJ74Ln0dLpLSj2CzrYspGMqpPosuzXcI37VkzNjpAefgndRj/Kb42KyKYJ+HX+i+KqnNv4mgDx69O3U/+mFrGybSOmtA3j2MahuDH7EfH84PNVo+VkpWVmiMLxpygvPoS/af7GmNRZoreuO1+/qfNRY9jYffzzvLsotXG6MrJfp/rSjC3qcdtfFuQ6nRfVvakd15nGebvPVY3NhcozuPKvh+48qeZHHq2NSc9wT9Yx4Ei6XevZTh64kcwvkDxAw590TBmks51MO+pN2m99RgCSgexRSIZByyG/GtLgWcA1JxKMaBMBjCGiKGT9fAERVRDRfCJ6jojWAvgLER2fRHW8mYj+kaIGAGae8M9fzdHFMvzfIyPN31Mhg42+zPxjnOrH5N8oP1lDfbTol4g+NF/vJaKupId2KRE9lHRuGRHtJ6J0IlpGRKMgU12tZn/hVEgv9nPz/BjJEW0AIIhomXmdxyBR25MhafoehkxlMxKAjbuZOQpZGyJIQNmrSKSlh0Mq5mpTEVVIBX8CkhYwA8CVkI6DZZBVSGPrN7fZIBeWGBJDA3TzfSmk02DRFtogKU+t2pqVAk+uxVmoWFuP7RZvcbIn7kh6bfWeWovaFUiwpZ1BRPPxA3L9O++FOjO9d+8p+zDirqzBtdpTIvZt1LYocL3YXbAOu2rStItXjtI2D5preLRVPKp4Di3JWkKZozeK2yL3U8WabXR3yj30XDgdF6waZewq7qtXpuYYWzI7KWvU58o9kTvotO1foitvOU7/IFXs7nMR9XKEeVtWK9Hw3fTZ3pn8lH4PttWlIJzxCyqwddC2zEO0s1ceebb56WDWNszYMJCCtgNoy3CioZzgqfZjVXoL5URPomKng3w527EkdjzN1ReK/ttTRdDerjR6wrQ2pVI5I7xMyd1nV8NKUPG7wmotitV0Oiyc0WKk21J0eJqMQMjDITUiiN2KQQbiisoKG6wTEUGwMFQ4bHFyx51CRwv5tRBzINvQUm2G8Njg1AyREjaUQd171U/dk5TWfrqSHvUo2UGI0Z1b6M2M2aT10Si7u0ME/PXkqi2AfaCB4zqKcCjjK3Rq6RjU3otOaVvCn/aehjNjDmpM+ZBDejn6tqdSVrWLika00oLAr6hqVoj6HHgfO4LdNKZ9AKdWpdOsim/FL2z3G1cpIVo0fLlS3uWl5U1fG1Pbxxjapn50be6TyvODLlCjvpNF8Pgg+ZR5KAmW4tu2LRjSkYLYlotxdv1ndMagxfT4gEuVTzqvtN2stil3XuzDsC336uniRH11RzWHmquUqS0zl5128tbXfuiZSnourWdd4PsJO5K7JWJJ26+CNNY5SdsIRxrznox+QCK9ndz61QsSn2KtrRYgzQOJJWkx70+FdKQfhzTqbZAgtDbIDN4WyHnQl5jHPw+Jc7nFvIYTcg35R1YgORtIRDcT0XaSw4seNLctI6IniGgDgD8Q0WlEtNY0+l8TUR7JIRxvQHJBLIPMAJC5Tr5p1rM/M69bZUbcx+TfLD9JQ/190a+J5h4B4JcAVnBijvTJAOaQHHYOSD7cO1iOq7TkS8ga8m5I9p0dSec3QEa0PeU8SIX+hJkVSKaxDiSGaRAkOcBWJL7LHZBkKTpkrTcFCV7giyANsA5ZrwpBKnI5pOKWQraM7YBMP1tAFSs6sKgJ6yEXg8OQ3rtF2uBHAlUKSIXvRCJisKKJOiTS3AYSKXIVR4LOkulIrXQ4J/1YSFk7ZIngTJITzr6XZvSM+y7ZUd/PM+++zjuM4pW7xTJxpbi1KCqGf+ZEZcNco6p8KOfRbqNf0SxekfcFOyt3487uu1G5bgNu89zPz4cz+OJvR+q7SocYQ9xO3pOpI+u4D8RddLcYtmELTUh/zchb6uKWot+RC1uh5xSxd/hn9HjgGtxR9zye9Rhiys6J6FKrkZ4zmJxDluL9htNxt/4YO7Y6qL5wJoalV6C77Bv6e/hsuin6AuVtsqEpLROZ6eXg8j1o3+8RW9ObkGpM5TJXpqHnb+bdLX2MiLtWz4hU6DlOj8FZe/SGtjzdl9JuuLiXkaF6SLh9IhhyqmGhKYCAIQQ0UiGs1DcUqIZgpxqFW3MoGlrULi2oGt0FIi29G4XhFMMw9upt0Xad2gs15AqjzHDpaqzKaAg26Fw/kDPKAxjZlUt+5Ws6GOqmrOZKcar9czxh/wUdHhWjwvYm7GvbQvGa6TS7cAkeMX5L9eMjorx+GW3uqEL/huNxif9NrBo6BhN9ffD6KXXUq6Ud3zV/i1FN02hC7XbKHBPCTdG7cEqOn3Zlv0e5WgWvqP+Mp7VNATYX0+/ynqZ5A89XAy2nCBoXEAdSX6NenSm03l9Hua1+Sq8+Vwzbc0j9bdFz6leVM8Q1wXvopc52/OnXMSOr8QGjd4dD1BvFDcsOvnjb9z1H/3hAEwxklkHUIY3Loh7PMUzdsAx0ctvTfZBOq/Wsaz1+A7ILgyFT5t3mvt5IROnWuQchx2oCiTYtK8onJMCgzZDGdqR5T6mQYLNUSJ2tR6Jr4++QRnoVZEYvDtld8gGOTM9b38lsSH0cayLB/5K0287Mo5j5URyFMpnlDIXk9fUcJIYhXQTgJAANZtfNEBwba/kfkZ+koUZS9AsAzNzKzA3fdzAzhyHRmM8Q0ckAUpn5zR7HBCBR27+CVITKH6qrElEfyPqvVWcCZHT8EY5sj7oPwG+QoP4sgiQHWQ9p3BqQoAz8O6THLSABajD3fYWEAT8XMs02AFKJU5BYaN40zy0095ebn6lD1r08kPUx696Oh6xbW8xn1v+7CIlI2g+5uFip8eTIIZmFyUrBAwkDnYwUh3mvK83v+nvlnukvvj1j07KFb7huwkX56cp1LyuCvX/A/kyN+9mjRlb+ccamwoWGPqyFH+i8FeM3fMfXex7C86EM/tnyYbyj15CC48EAACAASURBVHHcz6lzc5abPSPfxZ+dt4nsNXV0nfsRbDuQinS6DBFehQH5x1N730/wVMpvMWzLdrTlrMWFn6RjX+FAGpM1FrsLl9Jrnot49t7l4r20IAY3TBWgGj7s1VBfZidXdQDrM+vRt3k8uRQf9qU24ivvNHFpx6eIH1K5IzUfXk+B0PKahd4EZY8joEAdquY7s1Ula7/S1eZWmxwhFaLE5ralqLozqLiiEaFGDOiC2RDC0ITCNuhkCNNQM7HbCBkB8rKmdlFQiwiju0DJSutUssPptiiq1aZYp8q+gbaS3EY1N1CgdDi2KM3RsJLaOkiMc27AFziBt1UGOSOeS5n+OErru6m5bz5O6Eqnes+XCOj5GNxVJMY2bseBit40qa2EF4/aSenxvtTmq0Ko6kRckf4SXZt+PV2lRbGp9EtKM4ZjV+NS5Ow/g67ufhZNY0vwWvfvKHtoQMQiz8EjJvHq+o94Sus0OLZlKVflzxPzBpwvOn2nUmplgLbnLaB+LSHaGdYFWvaJ/ofmCM/2FOWOtHtoz4QhdHL8r/xyfcT44FwN1VnvRyZvfOPm699d+IPPER1JE5qMqRiCI9sHLf2x4+ggLXuPZ9kq9ySvj5YeZkIa02SQZnKtuxcSeA/rukBiDVEhU/WdkJ0eN5jH2ZHIknVC6ng/83M7AZQz84Pm6ypIo70PUn8/IaIaSJ6JFyGN6SvMHAIAZm5Pur93k15blMk+SJzLmeaamDywp6dshxyL+RARTU6qlR+Tf6P8VA31P6JfIvobER3/YyewnIfaAZl2vup7jtFNoMV8SKV40mzTKoBUsGSpgDS4a2AynkE+wDMhU1gE6THfi4RXKyBRoX8160UaZPtEC2SK22+eE4VUwL6QBnM6pPEMA9gDmf5iyJr4Y0gsBNdAKnw6Er2cQSTm7dogFTyEI4FfdvN7saQnuUpvJCISq3XLQqdaBtyKLqx9YSSQsH4kyCHGE9H6H4qqAeA1+0P33OTI3vzgPAftGXinaBYbaFRaL4rnFvGe0o+5fbCBx1qv5ambvuXfeh/FC+FMXLJsCKp6T+AytZMj2fmgivfoKe/VpK2O4Dnb7Xgp6qUpu6ehwVVHEwpm0/rcZVhXOog6NjjoBtdjhC0uaiy+HHmKj6rSfRwe0IF92wsx1/U6jVvixMG8ARieNRrR3kvEu+FzcUf4BYhqOzVnj8CA9Aqy91ohNjUMwwDnKh62M4NCokk0uKK0wTsSc7qXGY7DquF3Cl1zOvUmT4bRP1RrwE9GxKYYmk3R2xzpelm8SVeCQo8rzLoAx4UCYRjQBUAQUFnAYwS4UWTqgVTWFcOhp2gOowDNxmGUGW1ZQYN1F6eF0/TBXK1/o44zDvaP614tB3khFZWd28SirImir8cgb8dq3uWvAQ5OxszMZfQcLkb1+CgVtTWhum09jL2zcGHaO7jF9XsxPC/MXt/raIqnYWRXkUircaHf8DrcE7uRMgaHkNH8HIVFJQlfHTq3zMXt4l6sHD4eze2nYtuJUeQefhyKbSY21i+k8S0ncOqOFHFF0ctiXv8LhK/1NFFY0S2+K18kBtYdEgfimaKlcb0Y0zybApsGiL84rufAlAIcT8/givocvdewrodHbluz54eeH5PXwMA/038KyKg3OWK2jHAMR3JdW1iSF81n3ZqMZ5WAmpOOLYPUqfcgDewWJMCePkh8h2WUNchsVhCJrNQBc/9GJEpWdgBzkWjt+hByrXgM0sFfDMnz/x0ksrsPZJAwDzIQGAvpnN/DzAPM72Jxj7+9Zz06eTb3XyFnFNjNv/kgZB09G98jzLwbkoxlO4D7iOhP33fsMfnvk5+koe4R/foAvPtjqGJTngGwnpn/CXxCRAPoyHnKDQBeN1PfK5B4OHt63G2QJAK3Q7ZbvQipIAzpWX8BiZK06mOnAPgryRGaFt/wbiTScvdCGtgW87ot5nEapDHvC7kAtEPWxR9Dwhv/GtIodiJB6uDFkXXmEebfkPy/VSDT+NGk9zDv6SkkIucIjgTmZCPB1KQmnWdFLpZxt0hZ2Py+fo8jwWv/LHd1xe99ma/bOvzm+u7oRzwjdyYOZDDa+36I/f2yMK/pCpy0fQld6n0KL4cy6dJvBqGq71QUKfVw5Panrn4f8t/z5qB+XToW8B/xJ7eHLv2qL/YUltHYjAp8660iddgBWlh7Al6M/pmfFikY0jCLAthoFORWCtegz/Bc+Dd0T8c8ep2ccNNZlIL9Ypengw6VeMi2K8w7s2ppzO5+FKV9qPPotDcvn4sO12OFOyxstumi1JXBwewqY0t4GCbwWlG+16YElU6l3akre1x9xaTINngaFQ6rUSNsI/jsWSiPN8IWJGgyoiZN2EiwAUOAzIgaHiOAJpGNkJfZzk52xxWjJF7P6+2DjNZiHW4tlbKiqhgS3KV86RmniHxNSQ+0UFuwDrGGgVxQ3o7izjLsLdghdKMQ/YLZNLZtE7aUDcWcbgc1O7/gEJfSoO4sUXIwABpqo3DnJF4wu0spa/Xxet8K0adhGv/C/zrtHjGQHK0T8M7cMA3a+wH2RhjH+fOodfNEXJvxhHi+93k0vakPXj0/ioG7niDdPhU7GhZTZdNJnL0LdEnxGzSv7/mobzsd/fv56evBy6iidiua0Zd2N3yF6e2zcGjdFPE4roZrsorzs+9769zr67/+oUfHjKStITTupGfZ+u3teUrS85rsQFrHnQSZhrYibovLvgBSD4GEPp0FaVRHINGWaYlFWmSDxKp4kdDdvpD6PwnS0LkgWy7tkO2WNkhU+FAAf4B05GdB1rCfNfdfAxlQWHMALjfvywKsgpkXAPgYwJ+I6C0iWgW5fpab9/wGSX7vCZB6e735nXwIibOZDMn2OI2IrDR9nEwaUSIqBBBi5jcgMTuVOCb/dvlJGmogEf0y852QiMmzfuwcJFqZjiYeAK8S0U4AL5nv7zL33Q0ZXW9AQsnmQaaXp0AqRH9II3wnJK+3AVk/+hOAs83raJDtEnFIhbJGVtYhgfZ+EHLRSEeC/5eQiFgZMsXuhVTmLUj8n2ZBGvmdSABdFBy5WFnj+wgyI2B9L+6kz4glfU9XI0Fm0gSZSUgWayFK7qHUkt73bPuyMfN3AOYR0dn4ARlUvau1O/zuNScWntO9ytsAZfD7vLZ0CN6sO4/m7lhEF3ifxfxQJl22ZABv73ci52APMvMq6VDZp1hdOgwbtg/GO5HbcUueQte9m0E7+s+hUls37UvTUFC52HgkdCNdcuAj8WZuO1/xaTYdyC8R47InYHPWd2JxznSRvaWBuzM30XlfeLkh3SYqciYY1PsbvBM+n24PvYjGege15JyICm9vdOZvwCL9RLo68h6lVdvR6s3mXE+pcBXuUprqs8Qhr48zYkOMdFWw393Ie7i3GK7XqFnNQo2KsC2oGsJnz6YSvRn2gCCNdNIFSCMFAgYZBCIIsjHBYwTRqGRTyGuQ3XCQWyOlJFKnbHQMsmnZus0TjYlopJOoI4NtuWyMCKQYcW01DoXbhae1Qky0r8Yr6hnYP0LjvO4g1XfuQnD/BFQWb8OC+NlYPzkmitsaeXvbGnLUTuNfqi+KhzIv4SviUTrs+ZwVMVro7Ye5ffsscWXqs3Rf3i+Nm9pZvDbjAJW3hXiVbzmmdY5VlKocnlO2kK9Kvwl3NCn08MUBDK16QQSVcVTb+C0GN8xGye4ALij9Oz3f5zzUtp+BkeV+fFK5lobtXYYuZTRtrPsAp/qn8q41p9E93Xd+cfgP01/8oWcm6fnrKRaHgIWZsCJHq13RYg9LXh8svaqA1LVkJjFLMpDAcAhI3bbGSVrX8kKCrxRzfwSynCUgo29r9rQBiYVRIOvLd0PiXaw20c2QQcOHkOuDD1KHlwIoZebfQRrzbsjgoAQJxsB/CDMvhlyH5kKuczWQAcE2ABdDOu1PQa5/JeZpB8yfFZBReYtZUgQkkG0bEb0J6UisMzORd0KW/o7Jv1l+kob6KNHvCCQQlv9PwswbmXkCMw+GNLwbmbnV3LeCmfubIAtiZgczF0D2Pm6DNGIXQKaWmiBbtTRIJrIOyLrPzZALxQuQdHtWZDoXkiLQB6lg1oP9OKRixCAXmWok5kk/C6lYBiQS1TKGr0GmyYYg0XrVAUk5CiQAbjrk4mSxDYkevw9DglWsdJ8DcmHohSP5i63xl0d8leb3YH2+mnSMAiCLiBqQxG70Q3L9ux/uWeY5cFvusPejn+adSJ8eOIku2P0JnZ72Er0azKRfft2Xtg04lTKMraI0f6LYUbCYDvZNo8/3zxJ/8T1FLxR04cq37MaOwb+DU1tL3twKwoBP8KjjBi7ecIDGeBcoI5fYaV+fXxrZolGpTu2Gd+hWY9nBieJRPMo7m1KUztyLjWylQ2zzNHBtcaYidkaM1oxqMXN9DjrVWhjebGEv3U+N+zIp4q2h4XtzEeaD1JASQ3V6H2NQ217eoUDEncPVImeOULP2oLk9W4+6fHpGKNtQKcpBNay2Ktm2Yr1FdQRJ1YUudALiwkYq65QAkxG59YBSL7JFKI1Vh67a1LimOMKshD0uLtWErsRq9KaIz4i1DKSi3BZFD5cr+4rbYEOBURJJ4ZGdVbQ5r4KmxUAUWkT10Tj6+vvT6cGF9FnB8TgvbIgOsQhR6kf9uj2w78tASUWreDP8c6qaEqO++z+gmlCXMaF7oHDvdhlDBu+jq4zbxdluP9enfMSpNEGsa/wUw5tn8KjDNdxvRD2dI+4Xj3V0i0fP8fGw6gXUToPQ3ryZyw+fzP33N/GZZZ9gXq/zeG/7Gcakwk7jnfHbeMSujznimEHf1r0lTvZXrqzacuI9P/a8mClv+1F2peNI42whv6dAoqoFjhzOkSwCCeAXkIi6LX3abb6PIMGpb3VZKJAkJAvM/SoS9L9BSJT2RvOcRyDLZ1FI3bwQUteXQZbUPJC4kzMho/rDkFH7BQAyiGiTedxaZq6AzF6tZ+ZWIsoD8JWJxt4KuV4+Z95vsXkPrZAZwK2QkXAlM/eGdC5KzWMHQWYYPEl91J+b91wBGWhMNMFlo62+7GPy75WfpKFGUvRLkjlnMBLR7/+LfEZEdeaPRWQ/Oam9a8v3RH+/hCTLtyJTP+RDbbERFRBRHWSEfSKkclwNWfc5DlKZLYR1mnnOGeb26yE9ZR3SIx8EuQBp5t+6HonWqH/cs7nN6n/WIY2mar5uM699EAl0qVWfa0za1huyJn7IfB/D0Q1yMtWo1R4WM6+TjkREYQH9rDGABTB7MYnoHiL6QV7w395z3fqFmSc+uGL3GOOy/QvEjLQ3xOvBTOVXX/VWtg48U6Rqa8WAwlliXc4SERnUTa82/0xcfmCBqM/ZjEmLbGgsvZZj0cVGZeHJ2JH3jbK6aKTStCnVeM52r/F+yKvkRc+gsL7S6JM7URh9v6Cn6BrjhP3fineyA8aZq4rJZ2+gftlj4ejzDclo+hWs73aRP2sulzpdVJO6h7/wzMJs3wosVxToKbOo1JWOVu9erBFjlXOjS0TmPpW7XHbd7cpmW0aj6m9PURtcAbKjF6fbUgzD7dPaYxlGDtrIHSKhQxO6YKGRQoKtGrUiVBYiVQ9So5Kl2h2GYo/5EdC6jXgwV/ekhY2isJvjXKO0xsOqN1hIQ2k7f2KbbBwaqCMzDNEdaKBgw0AUlbUiHqig1cP9SDPKSfG3I3hgAPXq04CV4dlYOi1Oxa0Nxpb21UpWw2Tjcu1F8XnpVP2yVof4ePwBzo0W0qbmr5Sihun6pd3zqamyVHzXdZaxY1oMvfY9rcTVSdTaspXte0/lqwLPEo3ziF/E/kx3xjroxRMOGBX7VnKdnsNG6wEjp/YUY+ThPXxq7y+NeeXncXXHXD4hp9N4ZfoefWTVm8y2WRu+PvzSDXfdddcP8ngfBTyW/MwqSDiH3ZDGBZBG0EKPtyNhdJPFap8Cjuy1Jkin3Cr/vIIEkNTCeRiQBvBOSP0VkLo8BzKLdQdkZs4DGQ3fBMnTXQkZ2V6RdB+lkBHtYEhdXwIZqTsgO0GOgwwyrPupR6Kl7CkAy02UdyWkox+CBKT9DTKY2A/pIFgp+eOJaBjkevIJgBshnf7nALxrGuN3IQFvvzXLhJNx9LGgx+TfKD9JQ50c/ZqsOWda0a+5fxkzn3qU8/5pu8nGk8fMxebPOeZxaUmk9CPM2k7P6/mZ+Qpm7gPZojCWmQeYrQlWS9QISDT2IMiUWC/IKLcKUpH/AunVd0MqjkWaYJEgpEAuJPcjEaE2Qo6sqzJvxVrAyiCj6c+QqAkLSGW0WsCEeZyFxrTqc7lIpNhrzdfDzHOSSR4sscBibT22Wf3ZQKLVJd88NxlVWw7pfdsB/I5+hGZ0/vQ7vplz6KvHxqT/nd4KZNp+82WZ2Dr4POGKLRcjCk9TlmcsFSnD9oonuq5Rp1d9qxyX/r7oqHYraTgPHbTemFYwR1/iXQd1cJ34tO4k5cnAE3RHlt24fHEBDmZnKeOyJhqr0tbz3uJ8pX2rw/i16yVRsMEhDvQ6n8scqrLes8/YV5CrGDuiOnm3KKd+m8K+lCAVpVVQWvlqrPdV0oViIQZsVqnFm4rC1L7kKdoqDjSVcKFjFw/caxNBpU3pdDAaPLlarr+V99tYYbVMTVdTiVKa4Q+6Dc0WNDwhlQ3EFY1Y0YRKgg3SBYggoBqC3EZQidsdlKmRLnSf7o93G1p3HtLTu5WUSIatMbNb2JBt5MScxpDQDlrpHqkOUOKU4l+P/cHDlNI6lI5XltPf7HMhyqPIa1lDO/3VyPZV4jz9XeWV9NON82NRJWh8jriooNJuFcGaAcqI3ruMW4w/KL2LglpG06tKRBmB9M4AN2ybpf7e/RTNL5mrX9rkEU+eG1Qr9nyMw5pb6+234fDm08VduF2tH9NH/Dl0Ay50d+DzEZuMfg2H9d0RjdM6uti59xRjUsNGntVnufF82XlGVedcfU56u/HyrIPbp6154Orr313Yk1jnCOlhpJOf657bAOlEWutACIl1LgMJut3k462ODSt1biDxbBciMVnqQiSG62jmcUHINqhayNQ1II3dm5D68gQSxm2X+VNporTfw5Eg1v0AgiwHDVmcCQPNzwkzs8WEaMkSAANJMixOB/CsyQeRjQQe5SAzr4EMFBoBnAMZeCiQEfLgHt9hN47MqgESYf4YyXnV6cz8vSxxx+TfIz9JQ/0TFVdS9P1hj32NkK1XayFR4pmQnvBYZj4LiRSWE4l68kSWNIExSG/8Rkhl3ohEj6WVuv4GUoEstKlV02pGYiBHcoShQvZFImmbtSithjSiPaULRy58VurQAtnpkMqenHa0nIWeQz4Amer3QpYEZkOCW67AD8jT99+3cB5nPXzlFyXYXPEzxRb5isYXnSO+9H6LgpEb6N7wXWLQpu10recpdUF3hjp95yj1UIZNGZ0xFN+69+m9Rn6lPxT5I2bUrFAPZVXRBR8JbdfAyziTDttqvXFRNHS59kbXxeqd/pfoYa/LOK52hOo3NumFWSOUtL5L+e3IBeKPodfxqZFChvs0eNCk7Erx8YGcAuHYH8Tm9FaqqCvhqLGXml0atWc6mRpjtCU1QKnaEMOJADfb/EqNo78yMbqNuUPVg64cpNvTbYq7TQmGUjisRgwbexkcYY1YxMlGCgyY7VmkMgloCgk7GxmaMKC3cFe8W3B3nlLgaBLb0M9oLDI0l+GllKiuqp0O4cg3jGHdHrS6dgpN5KFXNA3DunbiUGEJndxhpwbPejZEP1EeSiFnvZPTB8aUg4GJxsIZmlrcWm9sbF+llLWO1S8Mvq3sGTSAB7f1wsunh9TeDdu1jZ3bxJTACMW5x62N6F+NS8Xttj+F/PTRmBqtpNPg1a2rxKzAUNvhTZPp5pT7efXQsfqKrnPj5b0D2u6sL43ibhdv8R9Ab7+KeM0pOMm3lCf1Xac/X3KuvrXzzN0vqXVXDareFfy+Z8IkMzoRMpL9sfXKQGJSlWVok0swPSlwLbGIUJJBZ1bUGk+6ltfcboPUsQBklq3cjEyTZROkDlvsZg7ILNZmSCNqTaYTkMxkL0DqpcWtvx7ArUisJ9aQHgDoZabBb4TU50cgnZCtkJm95DS+9d3+DTJD+CRki2kQ0uHvaZTnQ5KsnGeBycy2sF9CZtJWkRz+cUz+g3LMUP/rEk6Kvucm72DmuyDZfDRmngNZd3qYmdebhxwGcCdLjt4MJFLRgFTWJUikzvpBLkpNSJCwLEEiGrZDgkMYsm3jL+a1JkFG6NYcXWsAQCvkQmNF2GEkRvwBicXpaO1UbUigt1UcyW1sbUt2EKx2LUBG8JaRt9KFzx7lM46QhTdVfbh56G/uVcKf61OKLqBPU1cavUd9w7fpD3Lumlp+3nEXbndk0m8WFyo7+xyvFildtrY0l8iq+Nx4yH5LPG19E1+b8ozYXe+xU8qFiMSWaBW500VH0TLlpZTLjfyth9ib9p16xiJF21t+ghjkKRHr3Lv0mrwSVdsRjxd41qinLlX0xowsZUjGWCNasF58yqfhl6GPsSXiJH/GTCpxpqMu5SBWOSfRyYFV2B23I+IZoRQ5cyiWVmvU6ANorLZTTW8SFFbjhmJzGw53h4iE7GrQFiWVvYZNCI6TBo1UobBOOoGIhRDMQtMcUOyG4Y0rYPaJgB5VU3WvKNUO6xtsA7m9yFC8oYDwReqNsK+vUZDrE/tiFWLbIIPT4lkUD/qoq34gFZe08JbYeKwcxyKvO8a7OzeSdmg8n2lfQI+nnI+zOMjx+ELW1REip1s3mqvH2GbmLdWvtf1e/bXWjUPepYZHnaTsbP4GWfXHa5cG5ovgqFz16dBvuLQsqOnht8hjm2H7tnGBOq1rstB3FhoX5byjvVoyRy9sG2rsmRJjCsxHljFMrGpdJUYFcql9x2ni7I6PaFL/9Xufrfz5lbirq/tHHom3AdyDo7ONHe1cFdKhPFq/tI4EWYklyd0JFr6jFYmI1G1eLzndbWX30iBTzzmQnAWV5nEjIfXSOm4NpPF3mb/fgoz05yMB+tQhM10uInKb1zAgsStdkGly635iZup8KYASZp4MWSN/jpl/bd7740ji52bmPZDDgqohS3V9YLahcRInODO/D7mOfG6ByYioDzNvZ+aHIB2IY4b6PyzHDPV/TTQkvsOenmnPKCE5tUcAviSiavO8eyE93e2QLVi9IZXBqu2OgDSkeZCtF9Y1JkGmr3Mha0xPm9tjkOhOggSl1CHBK5wBaeyXIcFYZo3xazXvwVrIsnFkpNwzOrHScE1IAG+S22QMJHq638WRbWTfK799cc6Hs4ouvuUT95rQoNGfaX+kRzT76jbtY9tN2i9zMviOt1KMzUN/JZyxVUpJ3nhbXeFSx/KccUrjNq/xDu6K3epNw3kry2x1GQ51XNYkfalnS1zv22Xbua+PeAYPx9/RU9U0Y7aIxVdq3ow+tuz+S413Ihco1wbeEfOdKew1pgrWtnOLxyB3WS0aarMwxrFCjF8vuM3jFGWpA8lVuA1VXYNxBn9LJXsV0eFO4TxXqXBkHRC+jkyjSK01iptIiSphEbaREXeSYYQh/KqmCHjJTgrHoZNGihDMwqxRk85x6HGHYXPoSNNspKFNgUhDqm7Xi+N1tMXeX5RSTDjCu7kp4iNbVy8xgrbQx7bJHC6NU2bHLuwN7IGjdQjNoG/Ey45TMcIZRlrbZ8KnqcawSIk6oO2grg1yq8I/RF8wU7OV+OrjG9tWqxUdx+kndn6F8PAstSowK758ui76737V1oZCrVe3A7XbZtmvcTyKL3tPiQ1r7cVvzDXUih1PqoZjJu1pXhbv2zQ1NrRhvza8fw1f475GXN3oVF85h22l+x5VU20n2r5u+tg2Ldhbbd16ds0F3e9e3XDW2O+NpIF/UGI2QGaneoqBf3YuLV3MxNHXNgf+ebSlFTlb6W8FUp8sfdYhHU3LoXUiMfzGMt5ByPKWCwl0udWN8RdIvSXIFHoOZG90X0icCiCd896QaegKSGPqhHRsp5qfscKMoq1uE0AadqvF7A+QLVXbIbNyPVPaYOatkBF9NaSzsOoo3xEgHYDBSWCya0y60G3md7Toe847Jv8mOWao/2tSCwnwAP619jFLDAAnM/NAyAj3NUggyVzI1rDkofVRJMBahyHBaMPNffshASXt5ud3IwH4us4850xI1GeG+d6qt+VBGmQLwapBLmQ5OHKEX3JkkrzAWYsWIMFjAST6SK39inmMYv5dP7gwJ0vfh09cPHDkp9fdrd7bEV8diX2GP0avLPTE7pgvotuG3qxpoQ+1iYXn8HLvKkUZ0GL/tOlk+3Xtb4hn86P6te8o0aqBl3AG19pbvIooHfJF/HHtep5+cJXjkxw//+pTh1ZbMMAxMn2Esc6znXfl9FJjVfHoyJSltmnfCv1Q4XFKRdoQ3pe6SyxyzeZBDbvFJxm60autv4jp1UZrCpOa207+eicF3I0YvlflMPlE2GkznOmtCLY7RLOrm/M7PawZHSKo6MJny2ZnOMwdqqEQeclBKnQlynHYScCAQUSAQnEjDkNzsCoNtdKeqpMCt+HRVBTGmkQ41S36RRQD8WoEDFUUaOk8NLKdt3oH0ZSQBoquRYA91DeWTYP91egqzRITO1Np7QAfe2iA0u2v1Zv3TVBmeZdo96iXqLOVoEGhTwXbRivu7oBeV328/XzP2/pjqRfy7W1hx4KJDXpBwKav9n1tm9p9nOLYlxI/rtcO7dfqDeqjvm7Ho2f5xeA9n+vNRk7M0+XXQrtPxK+C85TUUYbtDPzZ8XxDt+PuS9k5bPv9zhTX2a6vGj9ad2rsuN+dccb6HwQkmehuN2Sk2BPoaKWMKem99dtyiHUc2VLYs8ZtbUt+Xh9Muk4LEnS8PVHmnUhkuOKQDm0pEpmjKyFpRDuRaH/SALwOmSULQ2bFrMleAcjatTU5r8vcd6Z5vBfAXDOKlPPcbAAAIABJREFUboeMjAHpnO8DAGZuZuYzmHmomfX7jplrTZrPfwgz/8LscJlhYn/mJ21fYL5uNxHdI5j5XWb+HTMPMfFCF7DJGHlM/nNyzFD/1yS5//poC8G/Igakop8G6eFmQi4w7UjQiloLxbuQi4cVvWaZx2VB1qbehkSHpkH2OwIJIocC832e+XsQZARgAdBUyGjDhSMBKz0XSUuscyxJhVxYe9aqhblvIIAUIuokomu/55pHyBmnb1ztq3L/YZ72iO/Jglj8go9EvKH86lgg9kVkRsHZkc9TNsb6VS7RH4zdjiE7tjmGpS52pm9xKO35l2nRyKLYyLzZYn/2aucX6TMovjkavcXxHLXUuRydeRfFEV1lsDfXXth/Wfzt8EXKlYEPxF/TU7Q+rcPs4fgGzZlaaMvvtVZf0zlWvc54z2j1OdTW3Blc5PAq++x1WOcajfK2g7QqlcllDCEymtBsD4mDKaXs6gjQfpemKChnFUH4lYjwqdko1pqNJlVlUKpiVxRmJcoxOFhhnUzCE6FxjHTNBbtDE7ruptY0wMYp7NaEiIfcwp6mGSVhFzWldwmbyOfsmJ1S/AbZ85j6BNJoe3k3pVA52UIB7qgfQKWFjfy+dgLtGq5TYeN63tW9mwYGB9GMwFJq75dPZZ0lxpsnaPbi1vrYpo416qjuETSsdXfcNUw4Ho1cwRnl4Vhm42uq6pjpONi6Lp5SPyX+i+B8G4/xOq+N3ix+oXRqq/tujRQEHPr6jg3KlFC5rWbT6Y57jVud0fE59jmxB+2vtLSqt18SVwbvePhDxfuz64sfnBz7of+7CRxLLqeEeh6S9FpDAoVsjYEFpHOYkXSc5WTGkMgYNUM6ulY7o/VcEqRexZBwOC2xMlAwf0cg9aUs6dxN5uu4+WMg0Qq53rxGFhIsan8w0do1SPD7fwepu3mQma6FZrRcCIkk/28T+ufRvsfkJybHDPW/KNxjtqu5Lbn/+gZmnmpuv4uZH0k67oj3kPXuWvP1KMiF4FlIpp83INum3JDKfxmkEQdkOnsopJetQy5ESyEj1esgo+3BkAbbYmf7ColIG0gsaqnmthWQi1QQckFJMz/b6s22opVd+GejnVzr24REOjC5zcaKoq3PTwNwDhGNJqJakya2DN8jh/8wfaeSWvWbrM3O+nR9tmhxtFBl+lDe6G7Seg37PPpn9c6wbW1r7Hn7ffy4mmGbWdXf1eTRbGOyJsaXuLZHciu2i8WtJ7puCb2GO3NTIhctzVQbvap9TPbU2AbPFrE1a6AtuiMePcH5uWPEWoVrS2dzmTND2eQ8oO3PKlS1PXFNuHers9aS3u4ipbd3CKt5VbRam0jnxJeiqdtB/vRKFDiz0GJrxi7bQDE6ugs7VTsZjjKRbvMYnUoAPjVXLdObKKAL6KqXbGQjKDGOwQ4BJp1AAoBmxGDEnbDb46KJM+D3MtvYKeJaUEQCWexJi5Bfyxd7SwCXkU7hSCv5W3shL6cdK/VRtGMwU6a/nfd07xCKr4Jn8ZfivZQZfFY4RHF9BZNtqJIVgt60f7hteP4O7U5c7pjsCsYdXR8L2Mer8PuiDTXH239j+xt9WTgpcp7Pqf71zLiz/4ElsYOxWGxEME/du22m6wbbQ7RpQGWk3T8xcmBsnLMaXrK5HSc7lzT8PeXk0BjHvk3HK3+y3SHqR/c1roncqj0Z8D0xZe3qe3773PQfa8FKx5HRshP/THCSHNEls5Ml89lrSBj45M8kJNLdBUikpVuQ0I16JDJMliNg8XcDCcCXRVxk4UKs7NE6SFyJ1eFhQBrzgZCsfYBM2282r/2AmVbOM/+2LyAdbhekvnSbP9Mgs2v34pj8n5Jjhvp/Rv6BIIeMkv+/9r48TI6qav89VdV7T/csySSTTPY9ISEkgZBAJIRFdtkFUUTcEFHADRV+fuFT3D/EHQURRQQBARFQkCXBEEIWyL5O9pnJTGaf3ruW+/vj3EvVNDPJxIUMWu/z9NPVtXfVvffcs73nw0IIG5zScSy4s28Dd9qfgAU0wKlZzeBcSh08EHwELHQdwXy/BM7bVAEwZ8DVlAGeBCifmyHPF0FPrUUDm8sBV5uYgrdry94B9Fi4NKredhWDm7qlBPlssPVgGICzhRCHJLM540tNTVe84nx857CJa4bqnVFRXhPO174SfKF8oda0OWHf53wv/9mhieyXHwqYGyd/QEuKneFMoixYPekl6/+0W3JD1+/VpsZfjsxarou68R/Nhax1wc540Bg1+ZX8w/krjWu6nzZ+UBXNz99eG05juzWuYrYWHLZGe0Jc6lyQWmo8mAxbVflj9aK1we6K6FplzS7R0lROJxuradI2QmcsqQ2PjIZRuZu22FNprr2JQm26SMVHU7lRpiHSKg5gmBhhH9QCGU0UgwkEtYAm9CKKCJImBNejFjYsYcExQxQOFqkJlVoqARG0NK2r2IZiqtqpinXSajERzbUOEtlOHMjtJ6t9HM3U1tCTxgKMiuRFsmO53mqaziSrRp+c2u5Yo2PasNRQ59l5jlGV1ayNHctDFe3HFi8v/CGwc/Q48+T2BB54rxkc3tqQX9uxKjA/Oz1Q1ZgvVE9K6TdYnw9fLbrM3ZUriwkcF1jW9KfIgvTxwtgVy8+tfcP8Wvhj2teaipFvf1BEj91wVxDRc+iNpqft+V0nmfmttblrE/e1vj573uem3nrwvkO9YwAgolvhBll6ofgEFPNgwLOtEe4EUqVXAdy2w57j3roM3MmkEtqqvauc5KFgv7GOnqVdO8HZDOp6LXJdFK6vWN1jN1gYq5TFUeCAswC4fvwesJ94FNhfPR1AixBiBFxBbMrzb4cMnBNCjAawh4j+D8yweBsRfZCIVsox5RdEpMvnmSaiOyQJygpJigIiGkNErxGXwXyLWYyIaojoFXmejUS0AD4GBHxBfRQghNA9EeTHCiGeketbhRDzhBDTwYFi3eBglCR45v063EFmP1jgqhSvg0Q0EcyKNE5eygTwIZnz/Ry4PN1ksLB+EezXngUesBrhRoZbcAsS9KUB5dAzgM7LHw70jGo3PdsUxaPiN59ORG8LfCnFlK1bcp/59Sdvnj74tF+vKV8exvjO+FOt58UuPvC3yNbKvfrpL2n23nGfyhVyf87PHfI+rEuujOweMjTStD3p3KN9L/vNeDnNqxsX7TT24cTBZ+U2lK0LvVE+PVDcbOWuDD8RqNlkGHtGXZZPoD2yNdxqxkfs1xrrK+lj+p+c5E7DODD0VGd4MGlsCzTaW+MTNL0hK7bHu3HcrgDlqFkEwxVUVrlftHWW43htCwY3EWVDIZQHB0OPtVCLPUirFQcpnCGYwTgFtYAGvQATgbcoRDVhw3JMYZtRiiMtmqlSpJNCixba0W12CTs9RB+DnfSGPlmE4haVdW+lg/k2qjEH47jiWm1P+UgsTDlaW2SnEzAm62U522ltmGyMGtJg/9J5X4Bqi9aw+j+HOp14YXq+JpSrH+IMH9WKxc7HQscks/my9icCWmhBINu1N9e+82T9M+KuyPaJk4rx7smFP50hQlO2/iJihebZ3R07srT/ZOvq3P0B/fho9APFxaHvdbVpd5/VYU7e+WKug0Zlcx27M0ObTqmr2Z7/2IFL5i451Lsloh8Q0V1gbv/SoExFyVkPV2iqtmbB1YiBnkJUBXoB3K7VpFJp695ob5VrrdxXFlxuey8/wSD0DLAcBLZqaXAnwsovngBr5nfK3wWwmVsDM6V9FFwOd4kQQgPHp4wnoplCiJyM3t4CZh47D6y5v0eeKwZmJzsWnJnxfki2MPkfrvLst0Lu9wpccpWnwBOE9eDJifo/HwDwnDzPseBUUB8DAL6gHmBQ9KmCC5O8DI4M3QyXTrQAFpIPgQcSb8T2b8D5lhVgk7kGYBQR3Q8eOIYS0S5wvuY8sLaufNfj4abA3ABXUO/s41ZLA0q+IL/VQKn8gw5cH7tX6G8BD8q/BXAtEW1EPzDtu+f97Jhjn7/hO+ZXWmvX1gVviN4beS6bKDum8dhIa7jTmFM5v/hSZGtm/Iwl5i/z14XeU78itryijT7yZ8punfhBkRANsX3RAo2evDT7cOHK4OWdzwd/PCiUO29lItAZ6tZnVi3INyY2RZ4Nn2cO2ntQW5/o0t67WnO6wgVjQvJY267aFliinWYvyq7Wn4uFhaEdQ461B63BAhmJtJ5vM2AH2zGuAaKgZVAWrNQC0XYtk404I+kgwmnSipouglqYSC9qJoKkw+H0LMcWlrBImGGtDN3URJWOGXO0cO4gdVsplNllGGnvxfrAOG1mvkhacTvZeqVTY8WpPJ219aGkJXODxfJjoCeKYWdX9wZdtEyxzxLPBF5InGh+uCMf2jpsfyGiTQ/Vd603c/WzxYfE/aHVQ2fkL2nVg7893TKGtzXmNnStNd6Tnxax9gzKTx6xy/wcXR/9VntH6OEFrYXh7a3Zjd1b6OT8uOj2dWfEbtHv0HdPn1R8KnNpenJ1OrOvfEV+UC5hbUjvXTYmFbr2+k89sKcfr/UmMBFHEm83cytfs+K29273FooBegptL8rRsywl0LP9RtAz5iLs2a9dXrMIzs/uhEt0oq6lioQIsParuMGXgS1akNsvAU8Q4uA+fQyA2dKythgs5G/p5f4hr6vSNW0Af5TLp4EtVKvkeU6Dy0VeBPC0XF4Dlz9hKoD5gutLxz3/dRWAjxDRYgDThRCHS53z8Q7BF9QDD97iIXPBg4/ya10Knt3HwGQH9WAfdBPYNH0ieGB5ESzULbDZ/ENwo9PHgAVnCDwgeU2Fqub0V8GCHHCDZICeg2RphSJF+FCarqai14GeqTAB8IAWk/9vqkwFOSzOeu/mZfbfM5f/0vjesk8OrjK/9FgImyZeEi5z6uKUGBwLj1pG94U+nqU13elvh35Mfysm4hXm/EDGej07t/qcwraydbFViVkBc1Mx8+ngQ4a1LxRuqr0kR+Z6ozOqBUaMW5Vflpkf+YT1lPV4JEZBOl43i+utbDgYHDJsi7mrY2TgMlpqOS2G3l452xkUjOn79XZRFx4LvT1P+8JFrbYtoJuii4qGhmisU+RyQaqhNoplQbZmI6hHHOgmTASIhEOOBmjCIktYwrHClESn1qRVadW27RhmC1JWVqt04tpIs56KiagzIa+hPdYmDG24Hi06or11hDGoqkv82T5JaxxrO0MOrtTr883OZGu4MSm1y9LGBENduUnF5+aLcG3zWnNHaqc2pzAuVNWay8cn2ME7rQ9qQ6pz+YrmP4a08MJga9fWTGH/Cc4nzZ/GumYM1f+aPT9rTigWK5ofDoXD58aXNz0RODE1p2jsjaXnD3k9e0/iQuuS1pjx+DmOqNn74x/d/Lsf3zrrh1cdjm2sSkZ3A+wG6S3/WVGBqklkb/nRb51SfpcGdupwqT7VZNFLsWuj5yTSywdQKa9ZAEd2x8BtXBW5UZTCSqjNg+szvwBuUGcE3FcVR/iTcM3i90ktdjSAc4hoFxEtQ8+60CrgFJCxJZLT+wvgSftdYEtZA5gaNC6vs0YGoc0Cl8q8W97/n6Wr4WwAISnkG8C53Z8A8BoRrYCPAQFfUB8FeKMsiegcFVAlZ7JPgQelADhAa5qkAATYj+Z9Z+PA9KPzwbmRWbBGPR/sY1NRqTnwbDkDV5N4Eey7bgJrtSrYS1UA6ovBqbdlgNNRev27eHsajfKjh8Em8ufBGvyzAEBE1xHR1TgE9t5xTtux/7vhU5e9QD/aOvWzbfns47n5Qy+xX42vDmFUd3JN87GxLxZ/L74xJJK+8XEq7BhzZrTasONbIm3WuCmvZP5QvDJ0XucrkXsGBbIfeNlwmpOV0enlswtvBndgV7I2ZNVZuVODS8NTN2hO/bCFdk2wLLg1cKDYloyFrAZhVYfqAjO3kt0ZrzKGR0bb2egBY5M+3Zmc362tjRiOTiMh7GaRNiwKRVJaMRvQhJ5FRQqwyEZQC5OmFzVTGMTBZMQatWOSLgIoE910gKq0GsvWNKtFQIs7ZXZIlBe7gaRuDM1HadNIaGFRTgdzeynXNo5m6m/imcB87ZRiDkZuNVFgIg3OB5zmhsnG2Kp9xR85F4fnBHKFaOeLhhaarQey6VzDrrmRS4xHxbPlCwrXtRYjvzvd1Ia3NWY3dW3U31OYXNayY4q9oHJ5+ieRS8StzbmyOy8V0anbH7HS2piUkerI5vbOF1fn7w8Zx4UTV+K2PU83Hrh20YrNjx/q3cl3bANY6lmlBGZpRPi5Jb+VhlsKFf+g2ldp4KMyXau26PWFK1O4ap8qcMwbGOkt1KFSGtWEMwgWqlRyjNLUIc+fBfPwW+Ag0mZwLMqdRPQ6mE1wP5hytBPMTDhDsp5p4AyTdnneMeCsk1fAFrAvgYXxx8BshXkAeZnSdapcByHEdeDx4KdCiDvk9QtyomABuF6e+4twKVF9HGX8VwtqIhJE9DvPb4OIWojo6cMcdw0R/eSfuLRORE8T0WlgMn1vQNUPpO96AjjQ7CUiGgw2//0SboR2JVijXg6eSX8OPFB0gOlMXwb7tK+R510J7tTeAcgCC+rd4ElBE3ig9DKQHUo4ezWRPovNe9AbN/MwMKnDEAB1RPR9IcTdQojf9uN8uP7Rzb/pCHZ9YlbF3E3LwnXdU2b8LfUdcWthyMZ9oVMizyf0ncFw5+CLC/nc892zBr9X7ElsKHstPlezNhdStwR+g12dkbJ0xVlWsbCsUF42JlY+4k37UbrCnNG6JfZkuZY/bW1ATwW6jUnJWcVUYldoqbGoOLTtQGB53LFn7AkaeTSLwZGReqRyj9jqTNHm2ptRpwV1MzQausjq3XoB3cE4IWs7qUARVSk4DlkU1MIE3STb0aCTI2wNxBq1iYDQRVykRbueQI1laXBadNIq9TI7QJlMuQgnTbHbGWHvqxVUlmm1G3P1WnlhiDXLWq23VAw2T06RsW5M3opghLYvtRnmwcnO2c6fQxuqJucu7rDDz88qOMlC1Fzbviw+MTuxcHxmja1PCcfuL15iaSMKuerGxyKByGnh+o51mUDzrPz7C78Pi5mJxFeKnxbn692p3VUbs0l7JL3e+lL89Py08i3rzgx8Vf/6L+tPnXo1FnftOWwj4IlqDqyFKl+xapdKY1aCECW/kyXtyFtAQ61Xfmivv7r0PLvhxkxk0dPao6piAW4k+Ga4OdAhee/eXHCVgpUpuZ4ygwuwxlrrucYK8GTZAk+wzwOTiXwZPLH+qfz9W3l/28FBaA64wtXvwNr01WBtPAnmD6+R/ysoo8lfAI8XyorQDuCjUtP2Mr4thDt5V8WFfAwA/FcLanCnOobcAulngDvTO4FKMMXfeUKIXv3AgivXPA8O8iiDp6SkEKITbsH5G+GmhwwGC+sp4JmxYjfzaioCrHV3gDu4CvCqAA9Aczz7qmuWmhNV2pU3SEedW333VkhBbfNq1yr/+psAvkFEi4noC0T0WSLaQlwHt0/c+Osbd05IzPp4pnLzA8/FzsjmtojMvfr3O28eXJn/yAuxcP2QieVjItWBNeF9mYlTXsk8UrwiurBtZfwPlchf81cnt69mVnxMdLi+Org7nahtCB1oGmx8QXsk86qIRIqxkxyr+KZtRWKR6uGb828UZ4Uusl5xXgxHCYFjyDbrnK6go1VU1VsdXQl9vrbJLmshSiXG2MlAGdop7bTqgwVlbXTpNlWkhW6TqQe0oK5pJjlCgwEHDoE0x4bpWFoQhog7aThB3am0CPlATmhakkK2oEyqyiiLZ2mVMynQPViIio4tRruZFiPsqsCwbItDQwOhzuKo4uvHIDS4vc7andlpTLZqtQnp3UVtTCi2snhifuN0oY3e90w4TZWZcYUKY0/dCdGF0ZczD4TOcr7Ykk78fmFB1LQ3premttFJhYnJ3VvmBS+OPJZeMnhuemFHGT1wtohP3fzT8kDs/OCbLc+vPrf79Ms/ftrzdzedOvOQqVcliIBZuFT7UvzZ3pKs5Pnt5eEuzWvuDUoIAz0Fu8qNfo9nvTJVewW8Ol5tmyKPUbEXCbjR6Jb8JDz7q3t4CtwPVIGNKHhioIPTKavl/35EXv/jYK32MrDg3gc2uTue41eAGQR1AH+V48TfAKwVQsyWFrirwHWtZ0tt+QBc/7cFVg6mg7XmDwGAEOI3YH/+xWDr1mNEdChXg493CP/tghrgBqnMa1eCZ6gAACI6QaYxvElEy4lokue4YUT0VyLaQUTf9RzzcyJaTUSbiOh2z/qziGirpAEMgoXhhQD2E9F9RLQSHAU6Te6/goimgYXxZHCh+eXgjhoioqvAZjIBFtSTwJ05DA7OGSI/14EHxbM8967J8wwHp6LcBDabaXi771mhNKo7BjeYDeh9UOyLMtQ7AHvx/8DBa7eBB5Vb4XKhHxK1317g3Hjzz+/7I11xzfHN69fvShwInvUK5esmXttZzD6bm1z1nujB5MbyV6Ink72l0PWNwL3WK2YsGdDn6YXi8u5J5XONVPnWsqcD5+cCdd1OIrIjvnA15RqGnawNCZYFtwQO5IzKVDjTGLAv1Jehol4LtA6eUyzTRbDB6DLtmB0y28kere0LDGsipKJDjIpgBXVR2mjWqzU9bxqdhqNF87omUIRDBM2wYDs6M5NpIGIfNQWFgbjIEII6KixNtCTJDiCGjNlpFTODUKvtt9ZokzDFKjrB/HbSjOFicDGCtrYRVFHV7TzhnByKVJiFqtZXw7Y+vFhbLNMONEwJTEjuzP4cF0Qvz6bQEd6SDwVmx7d3rhTxjsnpC4pPRq2pycgLhdNT7ROs4rD9j8aDkTNiOztWZCs7julalHsZxrRQ4lrzC4lvdnToD57S3TBxz7Lbr/z1nddO+9Z7dx3q3RDRRTLlR0jTbRQuEY4SwL0JXO+63oLEgL7bmNcU3tu5veUsVclY7+RR82xLw2UCXO3ZJ+hZvh2ucFeR6haYp2AHXIpSJdDVtf5HLj8Kl9xoE3gsqgRPDjJg69l6cKnNGnDMiQmuG60mO95nlARwUAhhEtGp6Blr4kUKkhqYiDQwd/jL4P6XRO81AHy8w/AFNfuFriCiMDgg6nXPtq0AFgghjgPwNbDGpzATnBYxHVxpRlEF3iqEmCPPdQoRzZDnvgccDDIb3Kk6wCkatwJ4SQhxAjhq+zxiUv4/ALgc3PmiAGpkwQ8BJme4B2zWVqQLP4ebvtIAt5TdWLluKtyqW14ToxLO2+HO/A+F3pjHvOtLq3X1hd6Y3Crh5l1XgK0DEwB8or9R4U2nzmx8/I6bbryrsvxLc+uGt7fGtNjUxHRzeWhHx/gpy3KPmu+Pz21dm3yu3LSueR5dO8ecrZdTLlkXai+MGbc6u7SwMHFxcYl2b0UsM29rNJrRW7VJyTn5g+H90dcC8yy9ISs6Iu3BeZuR74hXh4dHRlmNWquxPTgBWltBNIVzNLkeZkEvahXBISZFO6iRhls1dis1BnRLQxzCydq2BjJ007EdjXRI07djwXJMCsLQ4k6aREinCkvXmsuh6SKqdRVbDTM1mMaJHcZmYwxm5wvBTPCgbWi1wXyxo9jdOjowU1trv2AcT+ems4H26P5CwJgcbcrsMHMHJ4lznT9F66trMyenAtqj79Giw1q2pPdk9orji2OTrfvGm1Mrt6Xu0i6NfO1gV+KRBfni0I7Grrr0LnFiYWz5tk0LE5/Uf2rvHjehbWtmwUMzRqYuPfPFn//x8G8EAE8yX4MrpErbCuDGTvQmnG24ZShL0ZeQ10r2sTzLAGvWqrJVqTZfen4VOFYNV3DlwSZkgPvjTfI/KGGbBgvBL4NpRFV+tZoEKAKhhDzuTM//mAqO0g6AtelWzzYbPO78GG6AWmlKG8CcDHOkeftq8FjWGx4G8EUiehPc134nj3kTwI+k5c7HUcZ/vaAWQqwHm3+vhBthqpAE8KgUEj+A1HYlXhRCdAkh8mD/lZqxXi615jfh1nudDGC3EGKHrClrgjviCeBO9GUZdXkLWECtBXAOWFAfBx4clhDRS2ABnAUX8VDaxFIwicL1YB9WBbisncolbZTfFeid5tMCC8XukvXKf1jqEyyldPTicAJawZsL6x2AVc6qt7jBeADjiOgzh4sfUFh27ea/r5v5lUut3Kt3DiufUeyu2Fy+JHKq42zJd3zP+EX+kWBZWU3X+ETO2VKYVXVaaku4LlYXHxWxdlnd1+tPigOpYKKz6pS8VXjTNMLl8UHDtuSXYhHNzW8I/aUslJu8PxQpoMkZHp0gtGR9YB3NKlRnW0NbImSPOEhBE92UDA42jGgbHcBw1NoH6YBhgChBQmSFTQK6bgpHaNDhCDZ9W2TBopAI6HGR0kRIM6JWgJrLEQjZjtNltukRp8wa5ew1rLKQOT6v0ZZaEiFRjsZsXdDIDCvOsV8PpaqS+VkZXVsynQLJXD67o3tDbJI1whmb3VfQxgQTfzDPsMRQMzuk8S9leniukck0dnU3ztA+ZN9XkZ4wyN5WmN1ZN9URI/Y+kgxGzyrb1La0MCo1rW1Ma9OSiWP3fuSabzz63Y/evL9ftJPSH10AW4tK06m8bSWMt2uFCqrspPdYVQ/aizxcXnyvz9pLLapcQClwAJjyKbfL7xa4vmcBJhRSwWMxsLAGuI3G5T6D5fGKoEQDa9KKKyAIngifLc+VAisEWbgVt94P7n9/kdd4Fhx41g0uO7kMsrCOEGKVEOJEMMPhiTKVcy04khxyn7c4GYQQHxFCTFFsiEKI0UKIVrn8qhBiqhDiOCHENiHEyfKYYwSXt/QxAPBfL6glngLXdH2oZP3XAbwsie3PR8+Zqzf1xAanPowBp0ucJoSYgZ71Xhcoxh+4JrNzwYPF76UfyQRQLwPJGuW2c8Cz6nPBnXc4mIzgNLhcwvPAkZ0rwJ38DXCOJsn7vBA8QJUGuSiNQAMPNoPgzvyB3rVrVa6vP+gP/7nX5+gNBlKMUQ5Y0w6ArQ9DzAPsAAAgAElEQVTTialHDxu89um7Fzmfe+i3Dz0eWXXe6DFv/vSJ4kXmjJbNVasSGVz2Ejp3TLgiaxS3JrKRYHzoyLXpR7QP5Ic0Nia2xNP6+cvR1TB0bmhwIBbZEjiQrhyy12hpqwi+X1uaWa2Hw8XoMXDMOlMEI6FE1f7Cdmdi8AR7M1aHw7ZBwzRhNxU1PWSEYx1OixgUrHVa0GzoGrQygpODRYCuW8JxNNKhylxasBybgjA03YZDIWgdKLM6k0A43251m11U6cTEcKseTnkwEC2W2VtHUags01xoyjcYI50qjCzstzE0GN1kTc1vnSj0mgOvhnOIpccWK8MN9VOMKbGt3Q9o7w19sqM7tnJiKhWzKu11HcvKZxcnaHpruHPQsC7nf52rK/6ntSP2xLx8dkhHY/uefMfqmfmaG9///pe/+PKiD+453HMnIluauVVhjRBcs29fPmXv+z8U1PGKjMR7nA6XXQzgNl6ES7qjNFiA+0kB3Ja74bKaGXKdiqP4OLjt7ZP7ROW5/gbux6pfjZPHz5X/8wKwIA+Bo6qngYNBo/K67wNA0kq2Aiy0Y2AX1QZw9PY8cFGSe+X5ysEKg5oA/VCxjgH4eQlNsY//IPiCmnEfgNuFEBtK1ifhBpdd04/zJMAz9C5J13e2XL8V3JkvkUKfAIwSQrSDO+GXiehCuW9Uatdng9/Pa+DI6FcALAJ39OXgQUlV2doMDoQ7SZ57Plx2omZwUFkI7ONSwtNbrk8NZJrncygcqdZ8uHMdqqqWCvBR5s/aQ+zbKxYvXpy/6KIV9zqvZc7+vP7YD38VS6Rn7hlUlTI6AtMr53euDNTlYjWNyYbWIdEb6MnUvRVl1rT9yWQOjfbk5PGZfcGG2ObQVIMa8tk5+vrY6N1ELdVzcgGRih0wUmZFRSO6UnHjJNqY3w8jXAyPEo59UEsbFsVinWa2ENFGac1WO+kBR0+QEDnNIqHpuglHEGvUGkhzbA0QFBSGZtkBRw8CB0W56EoIimQPaikzTZVOPBQowtSTZGwQY8yGYQ5VdmwNZB0qDrcqIt0dNVZZZdb5o70gPkMUcuHsm6SHpkc7cvXpzMFJ2vnOE4muYYNyNdnK/DPzUD5m71+MvDakc0ghZO3bOafyGvwq0jJqWFc+N76jbrq1evyO39z0uQfvvmHi989d359nLdOuems/Jg6dA90bBFwNWFmieouFUFCat0IL2AStYinUMXmwsOyCK8DVRwWLCTDN7fHy+DHyXoJgjfh4uIx+io2sCBbgyme8D1ITJ6IC3II7j8lrq3s9Djw5+CK4LwwDW8neAFvVTgIrEw4OzzrWA0R0YX+Y/3wMbPiCGoAQol4I8aNeNn0XTJj/JvoxyIg+6r1K83gBwDPSLL4E3HkXgk1f7XDrNVeC/divgwea88CDR4sQ4hzwzPsZuAQlAmx2D4PN4aowgBrgRoH9UO3giYeqZSvAg5iKpO0Gm/xKNW949gfenuf6r4BKESk1ZXppIIPgwDcN/J/2AQARLSGiOegH9t5+dn7R15f+6q4f4pz6EWfdbudX7K2Oja9C1bbw08aFXXpdOnNm4O+JWL0Raa45vdsuvOFEIoPLk9U7zBfozGxFW1t8fcxyFmxCtqusJj4sUmvt01utbCQYsdthztG2G4MOalpXcmxBF/lwt14QkUi3UcwGaBQ120YeWjGYtCEKhkWOpukWsUbtwCZAcywCdNsQGiwraGshQU2ikjJl0KK55qDQosWkE9YymXInXFaklc7kcJVh56OprUHNGOVETZhtLaOiM7T1+WWBGdb5qVx83RgrF7Er7R3dbybGWcPzI7MHstooI/kz6wJjpp7v0PJrnGBwbuWG9lcCY/Jj20enGtorRmde+aD51U88dt22G4/bsHFdf56t1KK96UreKlWAGw19qElZb1kC3oCtt7IeSqDWecczE+wbVrWp1WQPYNrNkLzHHFhgKlYzr9A+yXN9r6k7BtdXrXzOqv60Mo0bYPfT/fK3AzdS/L1gd9vLRPQCuF+2AigTQlSDhfkpYD90LThVayZ4sjBWnq8v1rG3IIPMLkQvtal9vLvwXy2o+6iItURy60JwTdeJ0n9zmyTEhxDifiHEDZ5jzhNCLJHLvdZ7BWBLnu0TwDPy78j1MwGcKoRQqR4EFqZTATwoebp/AVez986klSlxENgn9kuwCd+Gy8b0jPw9SK5rgztgKdNdi9yuhPyhgn1KzeH9MW8fytzp3a6h575Uso/6bQEIE9FssKnx40T0QfQTU7ZusS558quP3fzQA5dvCjZ8onbE5qVLzFOjs9Obyp5KGulLljvpA9XHxQcFYtFtgabummHb7Lr8+OR54jXzqbJYfuyBUKIgmu3a2KRCV7A1tlmfamlteZuMzvDYRhRT8RFGMpBAG6UKFDSDdo5ELbVo0QyhEEraEJZuaY7QdYuEIE3nqG+dhKWBdBEUumZZQdKDjtYoBhkxcsxAoUUjvdwps4OUSg0KDTZa82sw0ZidL5CpNVm6MTLWmt9fKHbV2nOd5WWFQfHC6FzEWjKDkkNa1xbbzWxuojkk2dAw2Zge3tTxVOBk+lhHuupP84Dqjj3tDYX2+inFoX9Yt/bsyzacefZte7597o7+PEvJLrZWvjsv9aa3kpUXh4oi7s0C0+5Z9hbd6K2dKDISdX0Vze0NxAJcs3crXJaxPFxugXq4LpmUXN8M1//8V3kswC6p++Q+BjgNSl2vDUzlS+DI72awr/qg3L4A7NZqAk8Y/peIdsB1LRHc3G0HbBHzmrdXSlfax+S11cT1LuLSu7eATebfk263cTLlcTMRrSeih+HjXYH/akH9DiMiB7TVYG3wV3L9SiHEbrmck59RYG33RslW1g32OQMsWB8iorFyHw3cIZeBtW/F8a2iPNvldhuskZZ5tv8EnA6lauQW0bNNeCkXe4ssBd4+uPYWbKYG0r60KbOP9aXnKPVl3wXWPq4BB9wcMS79xkdfu+Ti5Z+36qz3fkh/4Sd/jsSbhrcPqSw4e4uTyo/vrtMbwy3RioTVaGcu15eae+xAMlc2w7TN7flkqDoeKW/AOppdiKSy0bqwY0/eL8x8MBypCA6yO7S01qZXEmWtwhB0BmMZ0orBhAhqASrCsjXN1hyHSOupUQtDaLDMEBkBC42iMlBt2ZZhtpKmVemOXTRzqarAGOwSdUatMytXiNYNo0JIJERDdmdsqFOZG2/utMXQUHyJfVw+NdTOVze/Wq6HplMh397ZdXBi8HzxRGVhRMJsLEw+sGeS8/fxOx+/LZT40CUzvnv+zxcvXtxx+KcmXwKbuV8Ba3rA26tU9Ta+iH4se9FbTWl1/tLjCG5pSu/+B9ETyjo2BazlCriTDAMs5L0sZQTWuFV5ywvAsSIAW8duhmteV75qgC1canIwRh4zFpxiFYJL+FMDjjFRzyws168B+7KvlAxjm8BpYAD3mQfBE/8ggFoielbeQ1Bw6d07wCbzL0oSpZ3gKPTjZAzNdfDxroAvqN855DwVsz4jhFAm5Az1LNyugyM4vwK3PN6FAM4iotPhCrUfgclQMmAz2dfAg04K7LOeDn6/I8G+LjUA1IAHj8kAPgUeQE6S24PgAUrdm6qnC8+6Ut+g0lq89x9F7yglg1AIle54GCitfz548hEEcDoRFb2a9ZGYxes/vbD94q8/86tnP7nlssbhp17mmDsei4eGpCJVu7WXtDM79MaslgzUJ6dvp3xz9Zw87INlrUYOVVX70zvE+MhMe7u+OhLKjWoRURMpqggNLaQpF27Rq4kylkNaNpBMwykGyihAASqQ6WiarUEQ6eTA0aBpwtJAhmNAI9MMaRHKm82o0IbaNoToBGmVkZTZbhazlTRW7IhY8VBubEGjDaMQLsscyBzMN+mj7EHxTHdVLl6Rd/7oLCg/M5MtdkQPdgf1cfEd3WvKxpm17dXdnUujw63vX2PectET12/90nHrli/79N2LDmf1UM80TUS3EtEm+Q6mwp3E9Wc86Su+oa/1pcK/P8d53VQ63ACyA+B2rCxO3mPXg9n8FPuZ6mc1YG1Y+bg3yHt6A6yVq1xwAdbKVU75C/KjgSfaqv9EwdY0B0zfuUF+Kw39JXneKrDZ3gSwRboVbgGnUKn/9R3wxP8YABXSNWaB3Wh9YT2AB2U/6Y2K1ccAhC+oBxZ0sNA6Gzx7XgbuuPeAy1TeBu7oUbAWvBNsSlSDSBfYLz4O7oBxMjhaXA0mKkXGO3uPwRW4yhcI9PRHq1QTAR5cANacLby9HanB9VBm8SMZsPsSIgQ3Sl0Fw90qCWrK5D6HrYNcioue+p+tNz/4szunfe/c84cOrbtyJ8Y/MrWwe+fzZaGOBZucYldZbbI6NAT79LZUsrw5kkpFQydpmzJrwyEj4AwKOk5Lrjw4WKNwl95ItQXK2Ua34WBQtyiYgbgR1AOa1KgNxyFNBpNBcywiGCLg6JpphYwYMnYzVWK4aempqCjqFKeuYqsWsmL5Uc6egEgGtYxdmd05AqHK9i0Bm8rSQ62yQGvLyNhUbVN2bWBi4ZxUvuL5WVpqcNv2p5qL6dvmWRPfd/FFr312x9mLntzz7XMPlWbnPmQuQ3mT1KBjAL4Bnuipd7VcfvdlGenqY31/ghK9bbC/zGfe/6VS/AC3PrRqLzvhtp9qsEkb4FRH1QdeA8ebqNiNU+R9jwIHkm2Uv98EW7iuA//fH4Kf1SawEA567msPWBjfJH/b4NSqHHjiaYDdWCeCXVdxMJ3oTgCjiehmuIF1Nngi8Gci2gO2BmSI6HPSLP4+SEInIhoNN57lLgBNxMU7fAxw+PRwAwRE9B7wjH+IEGInEX0Y7H+dBRa6AXAk6AJwB30JHAWuzGcHwcEzV4EHgSlwfdQXwOUiVpW2BNzI0ybwQBWS+ynBq3JAlZBX/mlVEUhpzkpDUVDHPww3SvVQ6Ct/VqEvX7XXHO5lkpoA1mZmArieiGaCU+COOKjm8suX7rgc2IFF+Nn03/ws/qO0Nb9etM0eHh0/ebXWPt4MVkTQbKfnaZudJ2w9mYuMNB3rgBkxjk0EIx3UgGkWFex4R9TRBnXDseLhSFQEqUiWKNNsXQhSZS41cmyADLBGHQ6UIVXYRVVarWWF28oorSMa7TJbokkxJj3Ybg475UZ83b6xXWZyRzHRtS2uD1+Uyptd3dn2UebJeGXzqtpjV2/cd/yKH9z1zLYj/d8Knihub7sofV8nye++yHKSnmXvefqCtz15XS4ZSBatEpTej9ei4w1IU8cqYe1lGhwKN27kW2BBqIMnuk/JYwSYqITAaWCVYIuVLb//CvYhJ+Qxebi+epXL/SNwaqW3vwTA0d1RMPfCa/Jefiiveys4WExZkIpgE3YH2N31TMnzmAzO/54Lrn19PhEdB/axTwBzRmwCC/gPgCcFPgYwfEH9DqGvwDUwkYkJnlEvlAQsEEL8RuZlp4UQ3yeiJQAMIYQuzWD/A9Zs9oFnyeXgGXkUPGDUgFNI3gt3IHsQTKLwPXkLKfCAMxSu1pqDS6dYBneAWQIeYAg8QKj6wEBPjdeEO2Bf3s/H0990r/5gqjzfCeD/cC84Zealty7GmsXTMlWu39jw4Q1pfBjPn8ouByxZvDiU1cbMoLQ1bRC6p9Uc1Ed1lU8oF3ZdPKfZRizemW5CDVXY3YFmQ89XpIDOMjKCFLZTsOAQdAgIDQ4EEZGwABjQAGGZQb0M3SKvD7cHW46xtRxUbhfz3XZHtNqZrluFSCaQEIllzvTC3NyGTV3hxn1aYOzWde1L3vjSD35eDwCfXwQwA+WRQ7pjVK6yer9KyHrZwHqzqBwKR2rF87YNr5AuwHWZHKr95OCWc1UavxLc3nZ7ECxgw2CzswCbpPNgbfZUsEA7HSwoTbCmrII/jwdwBVyr1AJw/ekpYC28AawZHwvWrMMAHpD718jla+S2GWCNNwCm1b0TLGSXAbhNCPEUEd0DNoU/AraueTETwBNCiAwRPSDv489gciVTXovAfboaPgY8fEE9MGCCzYcfBfN29wVVPtCBm44RBqeRvQ9skr4IPJPeDR5s3gQLLYC5wb1kJUPluhGedVFwJ1aFAxTOkN/eXFMFbzsK9LFeoVT77g2H0rAPJ9S921vBE5EzAJxBRB8FR+KefJhz9AuLFy8uAFj1tUVYBWzFQwB+et1LJDq3DMtqxbGGURguQMOq0T60Tdfj1aZIOigWglpEM2FpFgUARwhNWnTJsYnIIFtYpm2GUYXWtAjrLWWWYe4ZQi0Ldu9tPRCxW4aK8sZ1B8fsvnjcH3f94Jt3ZoE7gBsUmfsV/9B/8WjOebw9cFC5GHoL5jLQv8j/I4H3On1p4MFe1vXWblTQVjPczAfAnXBG4BKytIA1Y8CdjNbB9RWfBA4Is8ECdDE4KPN4cNDmerDbqhM8ic4B+BOY3vcHYFO4ohDOy32uAQvLe8DFMSaCTehvAPiMEKKZiM4HcLcQ4m8AQES6EOI26Wc+V7GMEdFnwO19IYCdRDRVCPEqcQ3qFrBlbqcsxgEi+gJ8Lu93BXxBPTDggLXPF4noq0KIb/axn5cPWb27anBAmKqkpWbMt4AHuMlwB7qb4AbWWODBazTYpBgCD2JKg47K67TBzUUF+vYh/6tJUPqDw5lRlbag7i8MHmjXA+gkIgdM2bgKTBhRBv6/XWDrxhHzHHNQ1qIGAA0n4iJmyVkEANdxbLAHL770Yw2E4D4xxBhl7keo2O1ogVHmpO+fZ07CebzTIgBoQGmS/wl435HeWq+QmrOanAGukFbkHgo5uIN6J9wIaKB/7/QfRV/vt7SN9NUG1fGD4cZZqL5TCe5TBG4rKjrcAZuoPw/uU3G4bpzdYEGoCIpGgCfIMQB/EUIUiWg+eFK9UZ5nHfh5hsHa7Xqw6XkNWGt/FuwH/xP4uZaDXV4PENHZYIvQX4hom7zOQ0Q0BbKghjRrXw/u2wvlPb8A4E9EtBc8ef9QH8/Rx7sAvqAeIBBCZInoXAB/J6JmIcSvDnuQi+PAwqYCTJAwCZwLOgY8sKjC8/eC05hi4Bq3fwGzJAXAg8YMeT41ILeBI2EVfWoKrDmMQk/NuFTbUlCm+CMR5EeC/ppRS68dg2tGPQesEQ0G/79qcNDOv4PYpQdOW7TTaQTywHx8AgA+6Zo+/l2QtJ4WOJ+3Fj0j8QFXkJW+T6/mVY5/Dw7XTvqamPV2nCqAodZ3gE3apSl+almHW1NdB1u3ysCT2AI4svp1cNt/HixolS98Ifh5fpmIPgKXRW2sXI6C+6YOFtzPldyrAY7e/hZYWHfLa04Ea+M18tjJ4H59sbyPDrA53ABP1A1wxPeD4P56P7iffh9siv8MgBFE9LAQ4h8zvfg4OhBC+J+j/AH7odXyCLBwvQBsWvuCXL8EwBy5PAjAHnUsmOzEBnfcHDjyVPF2p+W6FLjzqyIEBXAOrJDH/i/cwgTKNKcCzhzP8ka53FSyr+X5/W77KFKMr4IDebrAPsVN8lkuAZclvR/ApUe7vRxBu6oCp/qp/1lKlznQPs6/6Nje/mdHH+v/Cjcmw7u+AO43KrNB0Y06YDNy0XPdrFy24PYbx3NN23Pth+S7WQueHD8mt68FcAM4kvyAPGcBHCFeL8/9G7DlLQEOMLsNbM7eDRbSewAMkue/H562Ks8bksvlR7tt+p8j+/jpWe8giOh+Irq0dL3wBJoJIfYLIcYIIZ4SQiwWkmhfCLFQCLFaLrcKyZImcRbYF30n2Hz3BfAsfp9nHyVgHwUXlG8G13nuhjsAqeheL3ajp1l0t1xOgAcloGeJwNLCC97lgQp173eAU2Ji4AlNFKzRDAdwN3iQ/D0RNRJRCxGddzRuthRENJqINhLRECJyPAUxWsHBS32hv+lO/wzeyfevruW1FKrUsDjeXlMd4EjqXeA23gZX4Kp0KsVSpkpdzgZboxR5jyOXM/Ia3eBJbBFu6lYj2GpjATiHiGrksZPA7qg0WOMeBxbG04QQUbAWXCE/BC7SEQKX270KPLGsBfCsEOJwOdFHnD9NRBcQ0Zf7s6/cP05EvyCinUS0RvIYzD3MMZ8loi1E9CARhYjoBcmi9v7+XreP814j+8HpnnUXynVvG4MHOnxB/S4BMbQ+fit2qMXgVK2x4Epgt5ScZiWAz4H90hVgbfFy8MD2WXAazVK5r/KHT/ccT/JYATdtS5kYvfuo394KY+8WKJP+BLgBe+PBA3QE7CaoAT+/C4hoOzHPtUVEKSJ6hohWSOHZQkRdcuDqOtyg1RvkuTcq4dvbByxopoEFhHr2Xn8rwO+s1Dz8TvT/f4XLoz/BasU+rqVSw/oq6BECB1WqZQJbU1Lg9z0CbiS3Dvb9fgpu3fRlkK4AwZz++8FtRIDbjwN+F6rm9R6w0AaATUKIerhV8A4AuBTA+4hojTy3BvZx5+R9LQS7aY4FT7Q1uEGmXpQ+i3PB0euzAKwi5gE/JKSycCSlLu8FW+UmCCFmg1PEDlfl7noAZwghrgK78CCYFOpQpC39xQb0jK68Evws33XwBfW/CUR0NTGf7jqZIqHwHiJaTkS7vDM7IvoiEa2Sx9wu140mom1E9Fvw7HxBye//BxaYPwYPIJ8G04LuA3CVp7FfBDaDzgLwqGA6wpfAprmvgQeVVWANQkWAKwamlz33boAFQtHz21ttS4C1EgU18HmRw8BGfwOjdHAA2gS45tavgjXyNWB3RCV44N0Kfmb71cFS+M4vPSkx85e3TKQGtxCDSi86teSwA73cXzVcky/QM+d8oKIv+tL+jFNedrveLDrebAdlFVI1rZWfXhH/VIOtRSqYThEEdYO130a4JEPz5fYoEXWBU6MS8jzTwAJ6OriAhppwfFPej+pHcfBkYSiYIvSXYO26C67vGeDUSgILw1+A+7MOt33EAfyOuG796QAGEdGLxIWANsn7ugXcLjdLC992qc2eTkSvEtEOIjoBeEsr/YlcHkJET8jxbF1p2yWiceBsk9uEEA4ACCF2CyGekds/J9v8RiK6Sa67W977X4joFgC/A3A8ubzks4loqdTOn1OWCLntr3L934loMnrH3wGcQEQBYmKX8WAXg7rnt8rlEtEc4hRYENFgIvobEW0ionuJaC/1o6zuvxVH2/b+n/gBd9DtcP1FlfL7frDpWQPn+9bJ9WeCO6diC3sanAA7GjyQnCj3K/0dl79vBgvr5WCubwFgtNwnDRYQV4CF5Ex5jTpw0FRELm8Dm++U6Vr5bdXvAtg3p3x4f/LsU4Dr47M9+/TmCy4eYvt/0qcNLutVQa77kXy3QXjiD0raTlo+p7xnWT2zjPx9dsm1nJLv/6bPP/LfVbBW6XlK13mLepgl11DL6+X5BHiS+6z87YCpfE0wW+Bm+f4OgK1Xj4HbwkRwINnvwJPjnXALg3xCfq/0jB8fkev2g8lXmsAWlRjY1dEIFsQnyWuuA5vYV8j/txFMpmLBpRleA2bwI3Ca55PyetcA+Ilc/gOAm+SyDiBZ0m4vAOdu9zYezoYbGR8HTxqOk9v2wB0nF4L5DQCe4CwHMFj+fj+A++Tyi2CtHeDJwUu9XPMasNJyJ5gU5iow98T9kL77kmvPAbBELv8EwFfk8lny3Q46mjLF16j/PVgE1lxbAUBw3WmFJ4UQjhBiM5joH2BBfSbYz/wGOLpTcfruFUKs8Bzv/Z0HD+IqN3gm2K+11bO/DjaNN4G15jvAHbwTwANCiBw4n3MCXGIIwPVXf13+DsAlORHyP6r2Y8DVDrwac6m/Wt1Pbyjd790I73+ohOsGUJrZDWATZBo8aNwhtYcFnuPU8/H6EVPyOwJ+5s/2cd1/R2T9QEd/2802uG4ARSWqjlfEJd5ztYLTotQ6pVWryRfAmm0ULOj2gKPBZ4A19iK4f2rgvpWQ57gJbCKeJ893LVh4dAL4PyHEOADfBpvTb5b34H3fKXBfHgSeGDSD+99IcGzKc0KIdiHEq2Dz+N/BykFY3vfp4LiL3UKIDYK1300AXhQsmTbAdfl4sUgeByGELYToixa2N5wMScAihEiDTfULDnPMJHCk/d+IixndBi48EgdbMR6V638BdkX1hYfBSsoVYHdgf+/3YQAQQvwVfVt63jH46VnvPLx+W6/P7FtCiF94dyRm0CqtOOX9PQ08A78EPEjcI4T4Wcn+l8P103QLWcKTuCqXKgYSBEc2bwWncCyQ51M5pIDrH9sBHlTWgRu0DhbO7eDAFu9gV1r4QAOb1/sq2vGfBIGegz+Bn1sALIRjAL4uhPhGyXHKhOtNm1ITJK/v32vq/U+ZcKtndqTIoaebRZ2nABaYZXAHc2WZUJMewBViQbAGbICF7ZNgwSbA/UyVgg3CrWMdlp9Nnr61BMDJQojVRJQWQlSTy4b3B7nPU2DN8LsAZgsh3hIGgslMBC+Kr3nWXyOP/QqAmUKIHtSwMgbCOz5cBfZnzxZCmMRc4CpP3jsOOZ7fqlznkWITgGOJyVj+FQQ4BH6m83qsJEoA6BRCzOzPSYQQK4loOoCsEGI7UY/m5WXV66s64IDAf0oHH2h4CcBlRFQFAERUeZj9nwNwrZwtgoiGE9Ehqf2I6DrwDPFm8Mz6A+h9xrgCbEYfeoh7uRIcaHYi3EFJtY3Pyu8aAJ8Ed6C43K4CeHaDBTmhpxD2DhpKE1GaYmln3oq+caQ5zUdLO++t0pNXWKs8dMX/3Fv/U35obxDYAc8ycOTVxgYKensvXsuBKpah9vUKE9HHMoGfp3re6ZJzes+h6E9J7ifA2uZ+sJbaATYdE9gcrcn9imC/chiulqyDU/luAle6O1LcC3aFrPIKaQ9+AuDD3gBEIrqYiIaAx4vPkJQ6xIQnvSEJ4KAU0qeCc6//UbwIDqIDEelE5OVvh+ASmqsB3O65r9EkuSEAXEhEUSKKgWNm/n6Y620DMJiI5slzBYhomhCiG8BuIrpMriciOlRmA8C86F/tZf0esE0bMPcAAATJSURBVFkeYGVH4VVI+mMiOhNvZ2J8x+EL6n8DhBCbwCbmpUS0DuwnOdT+z4OZiV4jog1g/1VvxQe8x9wthJgqj30EwKu9dXghRAvY13ULWKC/LZpSCHEqeMAaDR6INoIHrUfB1IYAD2qngIMx0uCAG1VFazLYx7MH7LNTKIIbvTq+GayRA67vT2GMZ7/SgLO+ij2o9LBSAXC0TMBes35vKTBB8DNrBt/jTWoy54HyfebgTnRK28I7kVb174BX41UoLUmZ9mz37qfykSG/vW6Vbs+5lU8f6Jnfn/Wcuwg2RRPYSnQveDDeAdckfr7c/gK4/X0FXPxijTxeMY39QxBCrJH3/es+tjeDLWHflwGkW8C8/SmwOyoAYD1xudGv93YOMPHJHDmmXI1DT4YPhxsBnCrPtQYcY1OKj4HdeXXElbvuB08U3pDLK8GkMfcKId481MUElwG+FMB35Bi6FmzyBthS8FG5fhNwaJo+IcRfhBAv97LpdgA/JKLV6Kk43A7gTPkfLgNP4lK9HP/O4Wg6yP3Pv+YDDko57V9wntngAI7NYIH7ONxgiz3oPfBiMTxBUeCBzwJ3ZKVprwVPRLrA5sNuuCU5X5D7LwYPol3gCcNOuEE7tmdZ5boW4Ab/eMlWUp5lb1CQd/mdCLrqjQBmGTgIb6O89wawCdP7DkqDyZT5tj/XPNL/tesdeA79uedDBSKmPcuqpKPav0F+HwC7FQRYoHfBDQRTRCOW59h6cLxGp9yek98b5Dbv+7oUnEWR9ZxzP7iy1f34BwlwwGmU2wFoR3v88D9vezchcAEkgGMJ1h71ezraN+B//omXxwEn28GBa0f9fjz3le5l3UK4EZ2VYP/ferBpfoZc74AF1FqwD3wPWGgrljXlCxcALlLXQs/o8yZ5XgGgXu5zHtzI9DxYcxLyGk3gCcPzcrBW+ynGqVLh0QauPralZH23vG8lGNQEYzlYgxby/jvkPTjggKW1ABZ4nx3c6Ht1D93grIBVYKGtBJESWHtLhIhXsFlw2eiKYK3wIFwNVe3XCJ6gbZfPrwB30lPv2TfnWaeep+k5j3pGKjfYgWvy7wILx91yW0Yu22BhuwpsotwAGZ3cW5sCC8/75fLjnv1/CICOdvvvR/+4Wr6ny472vfifXt/PBHBg7zrZJo8/6vd0tG/A//iff+YjhdQgsG98NYBZcn2Z/L1OCp57wMFbhzrXBWDz4PzD7Fc6424Bp7idLAXdZzz73iyF8WawKTJ6hP9vvvyPs/rYfp0895ny92L0tHCousVtYPfIP/Os3xIw8jl1gd0em6QAHxCDmv/xP/9pHxJCwIePdyuI6PdgM3sYwG+EEN/qZZ8nwAQSi4RMmfsnrzkBHBegAuquF0KU1gQ+KlDR/EJSz3rWLwQL8H8J7aknivmIanr78OHjyOELah8+fPjw4WMAw4/69uHDhw8fPgYwfEHtw4cPHz58DGD4gtqHDx8+fPgYwPAFtQ8fPnz48DGA4QtqHz58+PDhYwDDF9Q+fPjw4cPHAIYvqH348OHDh48BDF9Q+/Dhw4cPHwMYvqD24cOHDx8+BjB8Qe3Dhw8fPnwMYPiC2ocPHz58+BjA8AW1Dx8+fPjwMYDhC2ofPnz48OFjAOP/A8E9Jam7OU3a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D38F6-2E9C-401C-A847-9C8AC27B6BDD}" type="slidenum">
              <a:rPr lang="fr-FR" smtClean="0"/>
              <a:t>5</a:t>
            </a:fld>
            <a:endParaRPr lang="fr-FR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44"/>
          <a:stretch/>
        </p:blipFill>
        <p:spPr bwMode="auto">
          <a:xfrm>
            <a:off x="1392280" y="2384884"/>
            <a:ext cx="6899634" cy="4128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260" r="77414" b="44414"/>
          <a:stretch/>
        </p:blipFill>
        <p:spPr bwMode="auto">
          <a:xfrm>
            <a:off x="5987658" y="730052"/>
            <a:ext cx="2304256" cy="13533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Espace réservé du contenu 2"/>
          <p:cNvSpPr txBox="1">
            <a:spLocks/>
          </p:cNvSpPr>
          <p:nvPr/>
        </p:nvSpPr>
        <p:spPr>
          <a:xfrm>
            <a:off x="827584" y="1196752"/>
            <a:ext cx="4896544" cy="23762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" indent="0" algn="ctr">
              <a:buFont typeface="Wingdings 2" pitchFamily="18" charset="2"/>
              <a:buNone/>
            </a:pPr>
            <a:endParaRPr lang="fr-FR" sz="1000" i="1" dirty="0" smtClean="0">
              <a:latin typeface="Calibri" pitchFamily="34" charset="0"/>
              <a:cs typeface="Calibri" pitchFamily="34" charset="0"/>
            </a:endParaRPr>
          </a:p>
          <a:p>
            <a:r>
              <a:rPr lang="fr-FR" sz="1800" dirty="0" smtClean="0"/>
              <a:t>Diviser les opérations entre différentes machines</a:t>
            </a:r>
          </a:p>
          <a:p>
            <a:r>
              <a:rPr lang="fr-FR" sz="1800" dirty="0" smtClean="0"/>
              <a:t>Opérations parallèles</a:t>
            </a:r>
          </a:p>
          <a:p>
            <a:r>
              <a:rPr lang="fr-FR" sz="1800" dirty="0" smtClean="0"/>
              <a:t>Agrégation sur une seul machine</a:t>
            </a:r>
            <a:endParaRPr lang="fr-FR" sz="1400" dirty="0" smtClean="0"/>
          </a:p>
        </p:txBody>
      </p:sp>
    </p:spTree>
    <p:extLst>
      <p:ext uri="{BB962C8B-B14F-4D97-AF65-F5344CB8AC3E}">
        <p14:creationId xmlns:p14="http://schemas.microsoft.com/office/powerpoint/2010/main" val="1226469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30144" y="-18256"/>
            <a:ext cx="7024744" cy="1143000"/>
          </a:xfrm>
        </p:spPr>
        <p:txBody>
          <a:bodyPr/>
          <a:lstStyle/>
          <a:p>
            <a:r>
              <a:rPr lang="fr-FR" dirty="0" err="1" smtClean="0"/>
              <a:t>Spark</a:t>
            </a:r>
            <a:endParaRPr lang="fr-FR" dirty="0"/>
          </a:p>
        </p:txBody>
      </p:sp>
      <p:sp>
        <p:nvSpPr>
          <p:cNvPr id="3" name="AutoShape 2" descr="data:image/png;base64,iVBORw0KGgoAAAANSUhEUgAAAeoAAADnCAYAAADRhBVQAAAABHNCSVQICAgIfAhkiAAAAAlwSFlzAAALEgAACxIB0t1+/AAAADh0RVh0U29mdHdhcmUAbWF0cGxvdGxpYiB2ZXJzaW9uMy4yLjIsIGh0dHA6Ly9tYXRwbG90bGliLm9yZy+WH4yJAAAgAElEQVR4nOydd5wdZbnHv89p20u2p/eekJBCEqSriCiCggIWBEVFEfSqV1FBg16Vi1KuBWxIE0RBRZrSQkiAJJBAeu/ZzW7qZvueNs/943ln52xMQlC4cHV+n8/5nHOmvDPzzsz7e/orqkqIECFChAgR4q2JyJt9AiFChAgRIkSIwyMk6hAhQoQIEeItjJCoQ4QIESJEiLcwQqIOESJEiBAh3sIIiTpEiBAhQoR4CyMk6hAhQoQIEeItjJCoQ4QIESJEiLcwQqIOESJEiBAh3sIIiTpEiBAhQoR4CyMk6hAhQoQIEeItjJCoQ4QIESJEiLcwQqIOESJEiBAh3sIIiTpEiBAhQoR4CyMk6hAhQoQIEeItjJCoQ/y/gohUishS92kSkYac/4mDts265StF5GERKReRtIhsdOvPFJHNIrJdRLa4tjaKSEtOm50iMldEponIeBGZIyKbRCQpIteKyKkioiKyX0Qirt3JblmDiMwQkXUi8ju37g4ReUpE/lNEKkTkFRG55AjXpyLS5T6PiEh5zrbniMi4/4M+P0VEjn+jjxMiRIhDIyTqf2PkEJn/GSIiF4vITw/abq6ITHO/t4rIChFZLiLPisjgnO1URG7I+f8VEZntfs8Wka+43zNFZJE75pqcbQ57bBG5SUT2A6Kqk4FJgAA3uf8twMM5+33U/YwD/YBpwJeBKDBcRK4FfgxsBB4D9gA3AXcApcAFrl0PyAdeAhYB1wFvB9qB9wPnAgeAMmC9iKwHfuvazQPeDWwDTnckWw2MBG4DHgd+qaq3++etqvtUdbI79s+BlKoWqGqBu47dTrhYClwKLHD9Xi8iV7lrP0dExolIsYj8wgkWS1xfzjjUs3A4iMgpwBzgTyIyS0TOzFl3sYj81BG5L9ysFZEf5Wwz+aB97hCR80TkMnc+r0nQOER7Pc9ViBD/qoi92ScQ4k1FlyOEHojI0ex3qqrudWR3NfAptzwJfEBEfqCqe4+w/53Ah1R1mYhEgYyIjACecucQAxoxYvTxPPBptz4CKFAJTBKRqcBxQIeIPA5kgYnufBqB0ZhQOimnvWuANqAKuBeYAowAPuP2Xy0iK4BCYDpG2IUYwfZzx08DnwUybv024B1APdAHWOCO1emu5XpgFkbAjwD3quqtR+gn3PV+CvgPYDgmkDwHLAFuwAQPgNVY3zcB38GEmAFAhzvXoe66vi8i7wC+C1yJjQHi+v58Ve0UkXrgCWC867NWd4xngYdFZCLwVdd2FHgAmK+q7xWRAuAVEVkAXAv8CJgmIn8DbgbOBt7r+uj9qrpFRNpVtTjnemOqmjlMd0zGhK7HXq3fQoT4V0GoUYf4Z7AA6J/zPwP8EiOVI6EGI1BUNYsN+BMw7RfgnUDDQfu8gGmoYASSBbqB0wBfC/8zMBA4HShy29+CkYkQaOFgJF6Eac/XYcT+6ZzjiTsnsPckghFzP/fbc9tEgIRbdyrwOXe8fLe/T0BzgTOAZuAy4DlVvelV+snHn4BvAfswsnw/prX/3p1HFyYgTMfIeyDBfSly55B053Waa+cbbrli/f5eoE1EPLfvBZhgEMWsBeUYqX/A9VcpJuQccMc5SUQymKVhJPAr1z83AJdj9+syYC0m8AwCNovIuUBMzMWgro29IvINZ7nxzf6rxFwb3wHOF3NX/M0de5zTzjeLyJV+p4nIg86SsEpEPp2zvF1Eviciy0RkoYjUHuV9CBHiTUFI1P+GEJFvisgqoMgNgutF5M+H2O4rIrIW02DuFJGLDtrkDKBcRM7LWfYz4OsiUnaEU7gJWCcifxaRz7hlj2FEej5wD0bmJwEnYqR3K0Ya8zEtNosRRz9Mm44BFwND3HYl2PP9E9e+YuTjI4+AwCvobV3KuO19zV3d8nROWz7R485lv2vrOoxE1Z3D5zAC/wpQhxHeHOBsEak5Qh/5iAMLMa2/FtNIwTTad7lj+ue3E9O4fQ3Yy7kWcb/BtH1xn0ICrTyCadJ+/5Tk9Mv+nOvP5hwzhmnKJcAudw4pd4zh7ncaWA+swSwX4s4N4AqCPs64NjxMCMjDLAebgWFY/30L2Atscm1dgVkp3oU9B98WEV/g+4SqTsWe3ytFpNItLwIWquokYB6BRShEiLckQqL+N4OIzMK0pymYJjsQOEVV3+82UbfdZZhmexywGCNHXxt9RkQaMP/r5tz2VbUVG3Cv5DBQ1e9gg+cTwIeBAuA+YAZmRt3ulr+Eac3XYiZPDyOEz2CD+BbMfN2GkYCHEUI253DP+5eOaWM+wSim/fmEEc1Zl8q5Vp/QfOKOuP8FBETdDHzRfRcDH3PnkMEsB89gWu/pGIk2Y+bvx0Sk5HD95JDGyPBEzKowFyPNL7tz8IA/um2rMEGlkEDb94WRKAHp5rollN44yX1nCAgc4K8EFo96dz0ZYBRGmmBEOoCg72KYNh4H+tLbQuG3NRoTxLJuvzq3T637PQtzcUSB32CmdP9aF7jzGAVc7dwtu92+YOS8DBN0BmKaPtj9fcT9XoL1WYgQb1mERP3vh77AXlVNAqjqXlXdmbN+H6YNfQP4rCPeCmCbqt7ptjkVGAwsBY7N2TdfRN6FDYSfdO18XkT2YEQ/HkBEhmAD5TXYwB7BiLkKEyD6Ar8mGED7Epia+xMQwRgC8/U4zAQ9lMBMDSaUgBHSiTn7RjBSjRD4af33ocdfSm+NNZfUWjGi73LXeR6w0p1nJxac9gBwt7uOvao6F3gROAfTup/GgrR6RasfAiWYUPIl4ATMR60YUUeBD7rtMpimHyHQpH3TtGD3xf/tI1eoAROSwIg0l6jfn7NfP9e+38d+nEPSXb/vovDcOYIJTL6Qk87ZxifVAiwY8Beu7Q9gBL7MLY9gwp2PFzEh8h53zheKBTxmMVP6KZg7YJbTnF9x7QGkVdW/l75lJkSItyxCon4dIYdIB3qV7S/zzcmSE1l90DaPHaqdfyKi9wlgoItOzhORkw9aPxkjtFJV3ezOKQ/YcdB2T2EaznDgBheFHMEIuNB9voINhOdiAWQXu+3mYSS7F/iaa++L2GA63S27FCNAn0S/RW/Ts//bw7Run3AKscCqXHMurg2fHHD778lZ57ebC81ZnyHQXHHnttgdNwq8DxNaku44+cAGzBc7ikCD6wIeBa5X1a9h2undLkDucLgGeBkTXpow7fBAzvpOd65dBETtWwL8Zyf32koI+u9gkvpYzjXnIje4K+7a9d0bPhnnYf3h34tcIWCH+x93x/TX+e1G3XmfhQlczdi9bcP62V/vuTYUeNJds2JCzwk5xysDml1w3BhgJjBARB4DCkXkZRH5Q841HBVE5EqxTIV75P8oPS5ECFQ1/LxOH6A95/edwDdfw75zgWmvYfv7gB8AEfd/KPCenPXnYAPY2JxlQzCtL4oRo4cN/DcDV7lttmI+uwymMT8HTMlpYyum+SqwDiPJZuAqTMNMYcRR635nMS097fb5EaYhpdz2q902HubfzLrjfI9AQ1uLmS+7XRttmNk+7c5zN739nF05/3M/2cP89wiC03LX73ft+dstd//XEQgLLW7/NBYAtw3zs64GVgGfep2eramY6Xu1O48Wdw4N7n7c4vo9i5G4fy3JnGv1CEz+mrN/7vqWnHVJDt2P6o7lH+OFg9b5keZp92zk9nfW3Xu/bf9eeQd9/8lt5xFYL+Zi2vNet9+zwP+46/0e8AXs+R6CCQ1/xVwiD2LCYT0mCLS7Pj0FC3y8I6efY69yH9YCA9zvO4Dz3uxxJ/z863/e9BP4V/rQm6gvA25xv4cDf8P8YfOBMW75bOAr7vdczLQXwbSnPW5ATgGnH3Sc4ZgpNHqIcxiCEclWN2DOBW526/7HDXI3YYFgu9x2rVgQ15XueCvcIDwMC+JajJHOta4dn7g2YprSRTnnvw/odtv9zQ3I73Tt+oP4lzHfbS7ZptzAmcaEB3/Q9lwbuUTT6bbz1+euy12WSxAef082PnF0Y37WrxL4lj13fo9h5NCF+b99zX4pZpadB4x6s5+9nPv/DHBGzn1aSmB12OB+fwXL4a7HrCJ+wJfn7p9Psu0EApbfHz6x5vZvS842uSSc+1mS01buZ+dB96jDHXe5e7463Xkuc/+TGPn7QWsbMXLe7b7XAyceol8+Adx1mD67GHgIC/J7FnN9PI29hyuAs912Pyd4P76JCXJbXB8Px94fX5C6781+FsLPv87nTT+Bf6UPgaQeBe7PGTCfBka63zOAOe73bHoT9UzMNL0dyHPLtwPjDzrO+4A/H+YchrsBbzdmcl2PkVAcI/Eu4D2YNp7CSDHpBsilbtBchQWJdQKXuXZLMe3kGDeQZjFi3ogR/hLgZNdWxu2Twghi9kGDs0+88zCBxCdR35T8R3oTb67m65O9HwjmE0eXW96BadzZnGNpzv7b3O9uLGJ4hzvPr7t742GD+imu3774Zj9Xr+NzOYSAqK9yz1bG3cOzMfP8LAIBqh2LNVBMmOty3x6mpe5w/biF3sTtWxzacu7Zd10/d2AasC8QXeCewTYCwk667R9026fcuf4IEyzTmEDRgZFpJ/CCu8YzgacO0Qc3Al84TP9cjAkDFe5/DHP9gFkrNmKFdnDHr3K/7yBHo8aEB/+9LX+z73v4+df5+A9fiNcBIpLFpO3+GKmdivnv9mCDl488VR0rVpGrXVV/JCJzMb/nSmyQOMu1uRUzie91hT1udO2XAJNVtdHtuxTz0c3HJPs7VPWTIrIQI9eLMJP2qRghjsCqZCWxAXOF298nvB3YAHoaNjD6AU87sSjcAkwIGICZGbdhUdW3YH7iNGYdaCAIGAMb1Ae7/12YANGNaTEeQUpUrt+4FfMlptz2KXoHLCm9A5/I2Vfc9eS7tp/Ecqb7uPOf5q6z3LW1hMCH2wR8WFX3H6Lt/5fIeUbj2H0vx3zfHyCIEu/GTO3Nbr1gwli1W1aB3YOEW+f76X1kMLLLvZ+7sHtYgN33fEyrfxtB4Np+TCDMw4LtPIx4l2KBiGuxe3OcO8ZOd+wuLAd+AVaQ5iOYZhwDhqvqIOePHqeqfuR5bp9cDJysqpe4/3HM6nSSO4dxwGi14ixbCd7HO7CYipg7hxHYe34T8KCqth/5boQIcXQIg8leX/iVvgZjA9jlWB8fUFcW0n3GHmb/F7CI2kEut/kWHCG5weMnWHTxu9z238/ZN6Gq0zDztocJCrjvnViQ0GBMSzoFG+gWYkFbSXfcT7p9dmADUF9sAN2HDbQLCXJgFRuo/RziGoIgKrDBtxEjvK6c8xxCEDHspwzl+obBrAu+iXsbQRqUHySVGyWdG619t/v2U66ecMcpwApw7MKsFhXu/Dapahrr16+palxVZ6rqeHefzvhXImkAVY26axuvFg09CxNcSrF7sQ17DrPYc7Pa7fp9zApTjPXpXGAsve9biuDebscivfdg97cP5nb5KPY8CRaVnXAfPz3OD247AyPxqDtOBSZInkdgEbkDi+ofhquKhwmF/vM+JefStxIE1h0KHTm/P4IJJVPd+xx5lX0/4rYbglmxpgEvuQp7bzj+r44T4s1DeIPfAKhFml6Jme5uAbaIyAdV9X6xGp3HqOqyQ+x6GybFn4IR7kkYAV6ADYwTMI0QjBRPlqDm57Mi8h7MhBcFfigi3yeIsM1i0cL7sNzVViwq9rcicjkWhf1Dt+9IrOTlEGxQ/AhwFzao7ycgzoHYwFxEYN7MFf4EG0A7c/ZJYcU7Pkbw/PVx5+UXpPBzeQvdOTRhJkhfa8vVtg+4/T33jTteIWZJ8MmnEdPGkm7dQ+6Dqs7mdUbdM0vrztH7B32Q+4Ynk4WVLy46dyhQ/cHkrGiZFg5efWDB9hXN86YRKd2cX3bpBEBOnfv5tKDZW94TWT73mEj/GV3dy37dtLu8XfPrJyR/0wI0Jo+r2qJ98uqBzU2nTu7+Z89TLTXvQ7nLnKUn62ufIqJYXME04D8x0lsIXIjdg//GfLa+AOUXoqnEBLcGjGjrsMp1vl86hj0PXZgP+mvYc96A3avBmNUjnyD6f6/7LsLy6Q9gQteVWJ56FrNYNbkypn5U9lPA5e4dmYsJZ7PcuifcdUbdtXzEtXmZiIzCnrvfiUjjQd3X5tb5ZW1HYf76r7k+/YWITMIExQdU9dsui+LXbv8oMEFVRaxM7KddH24EPubGkbOwMr0J7B35iKrucvdoOCakbHf3IsS/KEKifoOgqq+IyHLsBfoIcKuIXI0NAPdhA9Oh9rvRVfW61O33WSxS9VlglarOAhCRUqw840ZsACzBAtjOxAavcrd8qftfRRAoBEb0J7h0qcEYkfXHiL4GM3Guw0ygj2OEnMEGXF+LOhnzxZdgg5GvTePW12DR3805y1vc/x1YpDr0Npv6JlVfK/ZJOtcc7ptaOwnIWbACLP617XH7+H7Rc9z5t7t+GEZvTf8fwl03Dii7qLVtOjB5ZPed49PEj0mPL+9gQNGJLzP9+Q9y39sSic4eIaSL1NoyCscURIvTwEg03U5PuU+7Nck4zcDUqGoncHIUbwOuWIfmR5uAujP1oWefnnPu0M7OkqeWLD6nGVh2affblwBrB1x3osc/AVU9eKKLDixA6gzMtXIaRpK3YX3oz6w1F7unAzASi2PEWojFIxyPPScD3fbzMXLLw54VX2CIYu+HT3K3ERSrWem22Q/8XFVvEpsIph17r7YB14mI/2z5SGG511dglpcud/xr3PeDGFEOwVIUH8TevUWYheBC905vzWnzPiye4Tl33BHY87oEm/Dll6q63wkAT4vIMaq62LWPiPwQC7gE+JOq/sot/y/MuvUT1/ZMNTa/FAt4/LLbZxxwgqr+089xiLc2QqJ+HaE5Ewu4/2fl/D3jENvPzvl9CoCIjAZ+q6ob3P9fYqS7DqgWkVmq6ldkullVP+V81F9R1cUicj1WPOQRTCt/BCPQC7BKX8Pc8v7YAPRtzHddhxGfX9Zyn/vdjQ2yZ2ID6V30nsghj4BAS933AffbL35RnXPZ1Vjhjib3P4Np4ZWunXZMGPB93LUExU58tLk+KcpZlsXIf4j7vRkTOs5017oDS9e5WF2xl38Ey8dPGRLPdp32+LEy4rYzoucmKsqjF7W2DQcYKQ2bVuuQ4dKcmsuAIvZT4T8PFSJeWjUS75RkJwrxiO9i1x4LhH+BXQmr2tXHM77tIL8dQCFDfrQGYBgbS4BBqVThcOBkUWlw19l+18c/+5c93Ts2ReKjn0oUv+ely39+2mvWvA/3LIvIE5hGvFBVrxaRH2O+YzChzsPiEIYRTGSiGKn45mO/CtlM11Yau8+fx8h9oNvWz8ef6baPEQh9cSdQlNFbSOuPWYtOxwQK/zmzrrRj+O6gMVigZwVwO1Y7/S5V3UWgbSMipxLUEbgDCz77kao+LyIvEbx71Zjb4D2qus3VSfi0O+++rg+WuzbPx0zzp7t2JziCLsfcC4+75QOA34tIX0yA3ZJzPQ+FJP3vgdBH/dZDMVZXe7XTyMcBs1U1hfnn/tuVRVxKoMn0QFVPVdW/YYPXRzFt/OOYv3ALJo2fg/n/1gB/wCT8ORhZz8MGzrdj5su7MR/mSkxLiGLk+nssKnoJvaOqIQhAOlSAl18dyyd1PzXLH+z94hkeQZGLAwTPqtK7iId/3AxBcNyXMKI4Extg/6Kqx6jqha+VpG84/70FN5z/3vf+9NOP/c/PLpuzuX7AqXcDt81Yp+8CRqVgWJtIK8CsyOrdAJG2dAygk8JKABEkkejcC9ApySRAPJLneNmzPlLt0YK7E1arujKbFYBmLe4EQNiFK4wyhM3VAK2t1RGAIs2rt2Y0vq+74YPAtyKxftcDzT+7bM6Tf3nvNZeuGTN21Gu5dh+5pO1IbAhW/WsDFsDlF47ZhwmFA7Bn6L+xe3sLFmUOJvhtwwRPv4DMAexeL8cEQbD7+jxm6fGFA3VxGI8DEaeh+nnsXVg1vSZMiz8P06APrrzm41zMInUA6Keqiw6z3VFDVfdgUegznEb/FeDtqnoMVuQmH0BEJmCZEBeoTUoDJgB8XlUnYiVzfevUT4CfuuWfobfVKtevHuJfGCFRv8WgqktU9XhVHefI5QPqpoxU1aVY1bAVLhjoVy6QZDz24ueiS1VFVQdiQTj9gEuwGaa+j5kT/cjc+7CBdQcWMDQPG8jmYwOmH0yzz7XdB9NmR2B+smaCSlgQEGhTzn//26+I5RfleAAbfHwSSWCkm5+zn69tQ2/Neic2sPs5tVksV/gz7lpOUdWxqnrxwf18JKy/6qnC+qvmX7j1q3PuxkjoYS+9+Xhg6K6aKQJQ1smoiKdZROTFgvzNADMjq5MA0pUpBfCI1nlEsgD5+e3NAB2SzADEIgl797RHo+4hlO64+Xors9kowG7tY9W7orLP7ZOqZVc/gJaW2j4AtVrWBZD2kus9vASg0cSoEa4f31G9d9l/AOvWjBm75pufHf+liXdOPOa19EkuVHWHqp6lqiNVdTjwO2ze7KGYlroJu4cPYES7H4tLALOw1NK7RvxK4HJVnY6lBoJN7uJh9/E89x8R2YIJloXAe0VkNWZyH4ZFiv8QS1+8BosOzxXM/MC5dsyqdBWm0fqm+EbgnSISE5t3fYSItLtreVxEHnDbTRKRBU5Q6es3LiKFWHW6TZgg2gG0iM3O9W63Tbnrr4scsfsoARpd0OhHcpaXEcwk93FC/FsiJOr/f+jAzGS+5nmoKSF7wZnKqzCN8+CI1l3YNJG/sk11rqr69bGzqvoZLMo8D9O4wcyFN2Iauj/No5/f/AuCtJy+BL7lbZif3bf5VrrfH8YI29e+0wSk32MNpnd08X5Mayp117IIG5AfcsLNZFWd7vyBR4Wn5wyP3HLLRafOnj373vvzFrwA3BuLxD9akz94K0AmtbwToLOwdgR2YsWjGtgAMK+w4ADA+Mg2M8Vn1HzOIrE9VDcB5Be0tQN0SsoDiEncvXvqu59yNGoj6oqslwDYqRZjp3nRdoAYmYaI08TbWqsGAgzIVhYD7Es2uij12EaJFFXZjt6e8gMbxmIdOOrZCXIVsGzinRNXPnl93eXMLushm9cRBZjVpT9WTKcLq4Dn4wQsqNGHT6j+fb4P83cLpsFvc7/XY4Fr3VhMRjv2POzG+vB/MCvPPZhgeah5rfOx+IoI9ix/1y1fjz1XyzHB9ly3/E9Y5Lkf7HgMZlafhcV33OdiPZZgaZFLXLDoK5il6F6CyWHOdvv8Sqzc8FK3/BrsOX6ewLoEJoDfLyJL6D2ZSoh/I4REnQN5jbW6j9DOVhGpOsTy94nIVe73HdJ7eshXa/PXOXWFH8OKloAFq/3ObXOOiMwSkQeBArG5do9xtY5LsIIR12DS/Vki8jts0LgT064Hic2uBUagaeeDe4EgeGsDZo5/DNOCEwSD6AFM6vdTbbKYPxnM9ziLYNYkPwdXsQAzCDRuxYQP//nc65b71auS2EA8F9NgjnPXl5urflTo++cXa+ueWfqtnfRbMGz44huBC9OSnbRX2jYBjCk7zqwZmSYLTpJIbVvxgE0As9Z4uwEW5+flAdTQ3A+7qEpS2WaABgbuBSjIb+sG6HJ8FIvEXT/0aNQ9RJ2MmzBTmc3mA9RrdRRAC6IpgFJanIVFGrPZRBlAf69iMEBD53pL54vV9kQoF3U0rhMn9LQVsLylWKoBRLX2lM6um4AdzC576O1f/9XpQ6569DWPCS7WIu1+b3XR4l1YMNgugolR6rCshU9judxjMCL1UxB/hz2HimUF1GKR5rsxC04W81dfiz1H92LCYAqLl3gSu84tmGa9z49cV5sQZYU7jz3Y81fvjl/ltF7F4hj859GP1/gDRt5+rMVczBz/BCac/spPu1TVnpRJVb1YVUep6tudZewOVb1TVUtz0zXdtreq6lBVPU5Vr/CtQKr6F1UdpqpTVfU//VgWVZ2tqv5MYiH+xRESdW90uZdnAialX/56Nq6qD6nqdf/gvpeqqp/Teh9wgYjkY9L9bLf8HIyIX3H/qzAp/feYyXsY5pvegpklKzHpvRvTENZhKSxrMPP2lzCz4DKCoJtTMULODSIb774HEJisO7DBtNCt60uQMw29zeS+v3ofwRzIvvbuX0eCII8azP9+gjtOHRZAdN9huu/vMbts+se+8YMfJ17c8wKq376Pj3bFYslJBQUt2wFeiW2uB6gpGDzEdvAGepndmwEa62bWA0zerHGAhlhsIEBMvP4ldLQARFrTDQDbGdwGkF/Q5gF0SzoKEJWYr0n7loS/I+qKrFcAsF1r8gC0yLTwWpq6AFKp/J0AojQVklcNsLNz41CAaGJMT655v6YFPbECz04Uf65qpnYnV8VdsZEOzR+xSfs9DqwffNWjV9Q9s7RXMNlRoMDXEJ2WmFDVboyUH8WI9h2YsHYbpk0nMDI8C/NjX4AV5olgAVs3Y8/CaLdesRiOKoKgsr5Y/nQLphH75V9fwOZK3yMirzgz9TGYcNDpjjEWuJ7ec1JfgpXN3Y4JCNC7NoBvOn+nqk4hnM86xP8BQqI+PBbg0mYkZ2YrEanyUzREJCoiP3Ia+HIRuSJn/yvEZuhZ4TRaRORiEfnpwQcSke86DTsqIreKyGIRWSUi1+Zskzu71gsY4a4nkPL7YL65t2OmxlEEhVE8jNReUtUmjMgV83/9FdNcPooJJ8cD16jquVjedg2msZ6NkfNjBFMTCkFBDH8iBn8u5yKClK4MZlrfQJBp4Js4MwSRrB0Y4SYJNHgPM5n7pU67sbSZyzBT90hVTahqrar68yIfFhd8Z/xpx94x4dEOkTnfjt05VZRhkZ2dS15m2mhPItkhQ1/ZDLAjsm8IQFSig/sk6jYAZJPLdgDsrTomH6DmgKWXZUUG7I9E9gFMiWzYDiAtqQMAOxhkPuq8jihAUtIJgIhEHZGqT6I9PupU3ALq+mSzxQANWlUMoMWxfIAhzr3b2VneDj3rXrEAACAASURBVFBI3g4AT7P1Xdn2WkCj8ZHm81fN1jUtHOc63Ht0eqTH3Pz55hb/PvKb7Bm+WXW4FkQ/DGyve2bpf9U9s/TvLEOHggaFVHwtMeWW/01Vx2D39nygTlULMLN2M1Zr/Hbc/VbVcZh2vh4bn/4TC3Rsxirq/RW79/cTpDa1Yb7mnxFMJuMLJL9X1WNVdSRGvl/HnuMUFu/xfXe8IW77MZiFaiuW+giBCTyBEfVZwG3OP/4eetLrQoR4YxAS9SHg8h7fjiuIcQT05F26yM57ctbtdRL3rVj05+GO9UOMbC9xEaDfdJGtx2AFTQ4V9FOEDV5FWARsDBuYfG01gpHsLzHt91ZME/mciNx9UFunYgFhlRiZfwS4S0RWYYOh7wP0yfRYrF+S7uMH//jzHyewQbDe/feLVVyKaUZ7CfzWgmkpfqW2LEEJSf86/BrSYIVQ2rFo3asxwj4q/OyyOe9aMvnEx778R++mjMiZN1aULxkujcf1Z09jfEOrqETrnuW0lysr60eCep7o4J2R/asAxpQdtxMgm95YCtCdVzFGkWxUqeu7T3cALCjI3wLwtsiqZoBISzoD0Ei/KEA80ZUHkCZbYBcWddeouYILCl4mavNTl3leCcBOqsoAvOJ4GcAwNhUBtLaYSbzaK+0EaE83u7mkYxskUlgBEMt0roxnusoAOvJZub9UagHyPG/j1GRyDIAqLbdkzp7q91VmXHkxJvh9c6Su/d3Tc4b/99Nzhvv+2X8GU4HFLpthARYh3YA9dxX0DhgcB5So6o+xd6wCI/OD0xwFM2XXYTnS+ZjA+ji9I6TB3oXH3bWlMQHhaaxAyQUEpm7BtOl7sHfMtxjVYtOWjsTM+XF3TN+dEyLEG4KQqHujwJntmrCX8slX2f4dwC9UNQOgvctN/sl9LyGQ1g/GNUCZql6m2lN0/UMi8jKm9Y4nqKyUixQ2uFyLDTx+Wc9nsIHnz1iw1wlYtPaPMSI9gE0FCDZQzVTVYzFtZRw2cPp5179xbZa4zyC3X23O/vswgQIC8zUYWd9F4G/2p4oEG3D93/7UhZ3u/zD33YiZ5g9g5s9xOcftdOc9+WhySH9y4Xkzbrjg3AdUvUfXjvloUXGSY6at95b9saR4ZEbQ78ZvX0fSmyrt6W1/4kMREe1fVbV9KcAr0a17AfoVjjAzvHZNUE22IVJ2oHzEWoCZ63Q7wLOFBe0A0yLmJpf2dD7AfizIKxZLFQNk8QoBIhLxSeRg07ddk2qmSLUIYLeWVwJooeVQ+6lZLS21FQADvaoCgMauLWkAidX15A5X7V3RM2/1/PHS8/vMjs56//eLOmZpF3mFABqTFV5V/gR3DqnLuXk8VmRjy92/ffcVs2fPzs1dPywOzsN2y36Yk80wASPrEzHBbDmQ76Ker8QEy0dE5HOYFpvFLED+FK2/d81msSpp6tq6CxMkL6L3/OM+FmP1BHw0YyS9AHtun8EE29XYFJgd2DP7Fczf/hQ2i9Z3nJae4tBpiCFCvG4Iibo3DlWrG4KiHPD3Uvrh4EexZjl8YZmXgKkiUgFwpNzLg5BW1XqnbeTmiU7BBrXPEUTM3oxpoLcCPzxImHhcRFZgmoS6a9+BkcW7CbToLFYhCXc+/uQK+7HBDIK5g32B4+0EhUqaMFOmn++6ksD0/WuCohhz3DY1WCWqKDaIrnZ9haoO8dPVjoTZs2cP3nLVM3e/o9/HbkKT52a6Fy44UDZiRnden8bP/NXzsiL97igrffGUyNLJhSS7YmtatjZTMWU3NQ2DBy/rAmiKNI9R1ItF4qNLYn22A/Fsau1qgMa6WXsApq+3qiSv5BvRDZedfQAkma0E6KSoEiAazfaxjvRKAQRx99XXqC2PWp1VRFwQniqtKeJ5Cp0kon1QTdfR1F8VbWurHAzQL9tnEEB9x/oagGhiTA9BDdg5r59rVx+eERlph1Lvc80tY/xtrk1fNMD/nRlZ2pObO4L1i6rZ09edR2rrlinfAzbMnj37ktmzZ7/WsaOXD1tErsOsODOxZ+mDdtnsAP7LTpmfYwLnt7CUpwkExVKm5bStmNA7CNOm34eZoz2CvHwfctB/X6DehwnUXyCI9fi227+SoIoemL/8466egW/WDxHiDUNI1IeAWunGK4EvuzzlrZjZDiyn08eTwGdE5BrnU17lB9Ic5aH+BlwHPCoiJRwm9zIHlxxKUyEwIUcxLfs+TFDwSXgaphXkWgg2ERRSqM9ZPsi182nMxJfEqjn5mvMWLPAsipkF/VmOkphG7hc0GUJgio9iOdcRt/4xt7wEMy/6ZvAJBAVMlrj2DwBXquqMo0m3enrO8Py/PDTtS8Da5+JrB5TEK2bV5A9ale1eNEzJsmrcJRvKOjl2wlZv1S/KS2siQvkXYw8sjuxPTsLT7nv5+MaCwpYp0WiqRYXabZE9ywBGlx23BSCbXJEG2FcxrhRg0G76AeyORgcDlNI5GFTxGIiqlyVa5yEeaLUj4zJ3y/wgu17pWSom4EUdUaeJWe60sMs2ttQsVWnwvHgRyp4SCupUtXNfsmEk4EXjI80PrdnG0rZtIwE681i5t0z6AlRmvaV12WwdQLMWL1utQ4a7Y2/PDiw6zvbV1OXc7Fs4aNw5elU2Gy/Bgrd+U6R5f6i/av70V7sfPg72YavqVRg5Pgn8VVV9Qe6PmAAYx8j2PFxWg9oEKt2qOklVb3KR3L4v2q+fPQ/TqBsIBEMfX8SE2TU571FSVR/AnvGYqm7BrDzvU9U6d95DVfVuLNAMVd3grAKTVPVrh3knQ4R43RAS9WGgqq9g5rgLsbSmz4rIK1jEqY9fY+bdr2OS/q2YOfxw1ZAOdZz7sUCrhzCt8+9yL0V6Jt645HDNYP7f5Vik9kWY5vsfbvk7sAHvbF97x7RYP/+6T05bTUBUVf2CFHlYVLn/rNyDpb7swQbSOoxk8zHLgy+k1GF947nfee48/Zmy/EH0HW77JKa9PIQJCQ9hQsEnjiZIDKDumaVv/ylf/G1xcfMNdXUblm2K7JreTnfT22rOyYL2y3Q9u7CldNiMrryKxs894nUmI5GRDxUXvnRJ9PGBgpbFNrcvWcL0USqRxMCBK5cDLI1tbQcYWDTGzM/ZPSMA0vHicdlIrDueZVhxpzZ7IrWN0WijCKWDZVeDQL50ZnciEt9H1S4RYvF49z6ERJpMB4EVoRdRexEj6rgJi3SSZ0QUj+wHKKF1D0A6XdBoNzGxDSDlda1XNGb+6YJygJK2HX4wFM+Pkx5Lysda23pKiv40c06PNpgdVLTFr3w2jI2LatjdH8DzZMfmzVNn9nS04p2amjAOWFh/1fyf1l81P9ft8VpxLEG0fhZ4Pxag1eD+H40woI7EF7p934e9s7cetN35WFDkr16lvcex9z0OICKjRKQIE55KjuJ8QoR4XRESdQ4OIRmfiZXc/D1GQper6tWqOsRtn8ECrp52pupHgLmqOlBtvtqtWMRouYgsxoh0pIhswmolPyAixVgAVxlW8vDPqjoKK8o/HtNeV2Kklec09r/knOODWGpKOZZK5VcS87CyhIJpHa1YGsl6bHBsBB5whRRyCywsA1a5YLIYpm1/gcCEeIs7pyIsivsmgqknZ+a0488dHcEI25+btw7Lr13r1j+AEfYSd7xRWCnINFaU5VW16Iu/8b2SIVc9elt0c9u1Czjh7M0M2zB8xKL+kWgm8nhi2aZEtOCYYSWTFmWTyyYoqdSqcZdsrGpj+sgGXXd9RZ9EQjJDz43MXxzd1l7jSbTvPE5Z0rff+j4Ae6VtYhYvFY/kjS+IFu8CrfMyO9chkr+vYvwaAZm2QTcCPF+YvwNgRmSNpU21ppoA6hm4ByA/v30/QJekW0REohLvpHcUPNmIWSTynf+9RYu6ADQv2mWd19gF0NHepwOgyjNT9b7kTksLi/Xt8U/3b3y+xwT+0MzICDuKtn24tW0ygKey567s6dPcwZszI0qnuW0yl3Nzj6l329Zjd6hGe6xENVr6XJ2Wj3X39nJVb+FN55/9d7XsjwIFmKXl1+5diWPPcRqzpDyDCW23AONEpAsoFJFlInKlWI37YqwmwEpMyOzAsiJi2Hv1GRFZIyLrMY06hc2Edb7b5kcuuO1vBEFh67E0slZ3zF+7bZcDWXd83+UTIsQbjpCojww/r3oSpjX/4BDbPAEMdAPBdwnyhn1sd77f+RhxnkdQtAFMw3y/ixA/FbghR4MeCdyiVi70kpzzyS0xOB4zY7+MpbJ8CQt6+R6mVfwFm/ZvDBadXuWuZxpwo6pOxUz7iMhgTLP9LywFpR0zhftzR0OQtrYY09aXYqZKxQLctmNCQhsW1AZu7meCWa+exQQAwQbad2Km8oj7zNGjrMv93H/Xnnx7/Prlx8mambENrWNJeQd+wOxuiWj/0aOfX9Qs7cc3SvPqKZXvqBGkLN3x5JLW0qEzuvIrGz7/cHZ/SzQ6aVF+3qqvx++NSVZHR/Z2r/gj50sslp5QVNS8GaF8Y7RpqYjIqNJp6wEyyWVNAE11M1sAZq017XdeQUEnwPGRVV0AkQOpDoAdfi51fnsbQBepdoB4JNHp+gZxPmqfqIs8u/Y9lFuaU2EsAzDYbhUtrdVxgAFeZR5Afcd6iyZPjDGBSjVVu2vxeIDOBKt3l0t/gNGp9LIC1UKAZ7zJq9LEEgBedf4yYpEigCFsWVBH0wCAbDa6rr5+XM8EFSj7T09Nmph7D9a0LNzrkf3rDee/99c3nP/e12IG3gTcrqqDnfBbgj078zAT+zuwYK93YkJsX8yHPdfFZ0QwIfVDWFzGWdg7+GHgRFUdjLmPVjvh97PAPe4d+j1mvXrGCdlfxSa9qcXemVaCmd5KsWdWVPU03/T+Gq4zRIh/CiFRHz1KcUUWRKRYRJ520dkLMNL9NOZzGyRWB3gNlnb1hIichpUsXKSqbVit4hJX+ewCbL7qbizVqT+mwX4L2KaqC0XkUyJykzv2R0XkRReQMw/z312NaRHHu08LNqB91X3yROQxYKeIdDktIQacIyJrMZOgEviqf4sFdmWxKOtjCSpGnYVp0m9zy3x/Yi4yri/8AT6FCTDPuja/7NZF3L63u31udlHBl73azVgzZmziQ9+d8O3P1Vb/aVcsmn9X4rq8PNJFiZf2ru+Uoon3c+FzlVXbZxYUtux4MrE8G5XY0GMqTnnBS6+fqtrVtnLcJzbXNTNj0G7dPLuqoq1KWo89RjZtiK1tadtP5dQ9VO8cMvTl7QDLo9syAENKJhQBeOnNFQDN5SOrAUY2aB+AFXl5JQDHyGbLlW5NC8B2BmcACgparTqZJDsA4pLoBiKqqqiZvjNRK3lZ7HkZgCatsLStYiuQMoyNhQCtLbWVAP29igEAOzs3DSfHPx1Pt62MeqkigIVjpKem9GcPtFhOtuJ9J/OxEdhNTaXHlVt2gWrm89w02N9+w/pZbdAjODI5O2RVPokeV0l3tuPlFc3zT3R/Pwks/fEnfjnl1e6fw4UEwhyq2o6VB91JEDR2PSYATseIPQGc7ixLU7DpIeep6jzMveIHO97vtOybCNKrDsYJ2KQzqOoc7HkswATy/RiR35bjV08dpp0QId5QhER9ZPiRqmsx85dfE/hgLfiHGAndjGmMWVUdi2kHH8FMeH0JIk4vwTTO/lht4vmYyW+VW/4EFjXdkbP9b9z+5wNvc1r6CZgJ+kYsx/hEnMkOy++MYBHTyzCLQALY4gpOpLEI8QQWXRvBJkr4EEFd7x+4a/ggQTT37zHToE/c57trFkz79uchLiZ4vjJYdOxEt11ucRS/zOjtHGUt459dNmdYd16fR6++L3tRPEP+Bf3qGvIkPewX8RsXRjoyx0cbOl78C+dObJHytokTn2pKSWbi8ui2F0aXThsbkwTpjsdWtpUMntlVULXzyoeyjfWx2HGb4rGt34/f1iQdmWmkvH338vENffo0jgUv2yKdk9NkOvIihcckIvkH0OR49Tr3Z6P5Y9LRgpaiJKNjGU3ui0aGAfSXvbUA0pkpAWikXwQgv6AtC9DhZtCKRfKcr9jL+FHfPlGXeV4WoF6rBMArjhcCDGFzjSpee3vFYJTmMi0ckNXs1qTXWQnx9RLJLwOo2fOKX7qVB2fZeUVV60/r7JoEsIs+L2/TugEAWhJ/0Z8+cxDbFvZl5yCAVCrvlT17hvZEV8c1unpqZtjb/P+q2v70zt/6uccASLRmZzQxYuHPLptz2NoBOfv7M73lLvsfFzhYg1l3PoIR9dXYs/cL7P1owp6ht/kFhbDn6mzMRF2IWWnOwt7jp7FYiwtF5OxXOa/rsLz/GPD5nPZDhHhTEBL1keGbmsdghRbucmZpAb7vfFvzsdKZfp5vK2YOBhs4Zroc6eeB0U6LnoX5Zf2ZdnaolVtcjGnhnZiGXOIGibiqrnDHnQq8JEEx/9tdTmoTRtbVBDNblbvtr1abJADggIj8ESPoaowsL8cGxSKCoK9VBIPVaEw4Ebd+KUEFMl/DBpu1qp9bXotpJ+ra7cTSXDJYoNAWrEZ4BAtM26ZHUbv4hgvOf7dq5oWXpn61IpaVIdf+Nvvyvlh06nUVfeafEll2wtsiK1fGVh4YSEYj32f2+rz8zuNqaje++FJs45CMaNGM6ve87GW2z1Cvbe+qcZ/cMnAPM+qaabi6qnLHeNl6XBUtrfG1LasXc9woFamqqdnyMkLhmmjDMhGJDS+ZvAqIZFOr1yIS3VM9eZ1A3oRtul5F+myNxbYnyAzOI9VN2quFIJc6P8/krk5JpgESkTxn2vf8fHPSjqj7ZC0ecbvWJAC0KNYH1Uwdjf1UIzs8L1aQT3wrQFt6Xz1AJNZ3l99P/RvmDwboirO2qUIGApzU2bXJr/l9Q+aDPSVL0+PL7dlVzV7OTUbeiq5Zc3KQh6zo6alJCNIzZqxvXfxye+ZAT2oXRLckSj40BRPUfvizy+Y8+LPL5hx18JWIjBaRkTmLogT126dhfutvYyVDr8DiGjYCt4jICZhweCMWtb3V7Xcx1rfvxyw5TxK4l+bjZqoSkVMwobFdRIa79+15zDIVEnWINxUhUR8l9DAzUGGlN8Fe+r9ig9Ts3F3d93MY4V2IBaD52AJMc/nMx2MmNzDtoQ+mTd/ulj2PEewqp1F3qk2IAFboJI1ppSMJip7E6V03exbmt/PPy/c952HRrv7EBVVYjmkEEzgKCNKtriCI7t6PaS++/9mfClMwn6MQFDxJYeTsCwU1mHZ+mar613hI1F81X17+wj3/gXY8kmr7w/p0onTKqrEXzx/exAlnLPYW3FtaPH1dXnzrb+LXF+WT6pNYsndpgwx82yJmvTxy5MI6ItnKefHVL/UvHDm9IFpyINXx8Ma24oGzugpqdl7xUHbryrzE9L2xSOvs+J0rI01dozyNVM/n5JcHDV6eBVgV2xEDGF4yOQ6QTVpBtqa6GV0Ax6+x/PT5hQX1IkQnypYtKH3Jep0dFFcCJPK6EgCdkvQA4pF8m/JTs359alJx+67IegJQr9VFAFoYq4uSaYjixVKpgl0AVV5pC0Bj52YFiCbGFgKIl9lW3Nk4BODF0dJD3lc2twwCyGik4YHsSRZElhdZomWJkQAD2LFwAPVDALq7Sha2ttT2FNup0pLn+mqfnv/JbNeypfvn+CZvgFSi5INJkURPQZRINjXupPlfenbNmLG5s2QdCQfPxR7HXEbFWGDnp7GKYf2wd2gaZkU6HrMKqVt+PWaRKiAI1vs+lpv/Pqywzqew93SqO9Z1BBadLzqz+Wex5/avR3n+IUK8IQiJ+ijhNFufiMowM+9SbGadPCyQ693Y4OCbCx/BfL2o6s3YBBlXY1rwEIxcZ2Ja6WSMCD+hNgPRg5i28GEsSjWLae4l2Gw/5e68Brtc73dj/r3vuWNXuM8vCapeKbBBLZioCxuEajGC34UVenjcbedrQlFMM78Mm79XsIHLT7OahWk6/oxZ/kDdgPnvwcg5ivMfqurpWG3mBrUZh7Yeqe9nz55d8Hxs7Q01BYNunF717nmabTox07Xgud01U0/cU3XMK5c86Y2rPcC+i/rWpiKSGfDr+I8WSUv6xMjurmW38IWKbCRaO2r0Cwu2RHZPb5fulhNrP7BBs7uO97x9O1aO++T2EY3MqGyl+dqqitVnRhaNzyNdEa3vWPwAF5Cf3z4lFuve30Hy2G5SzYWx0olRiXWqt2+0qnqtJYP7A0zcagFa8wuMfGdFVu0XEGnL1Pu51LFYsgig06WaJyJ5zufpZfxgslTM7lWVm4u6QatKFfYTlYIS2vYAdLT36QQY4FX4gWS1QDaSGDEaoKx1S09//mVmZDBAseetHJFODwV42Ju1QYlEANJjys0do+p9npusOIqSWbXq1H49N0A58K7U5B6SVtWupxvvKSeneEg0b9KCSKxfoHmqHpi++LpELJs8Fli0ZszY0490j127veZiBzpcnn81FiwZwyxb6gTV5ZjGu/agpp7E/Ndd2Dta79r4LubeyQCfVNX9qnqOy4meSTAD2BXOSnUrFnz2qkGNIUK8kQiJ+sjoqaaEabgfV6vHvY6gOMc8zPS70+2TAT4pwQxUubmc92Bm7jUAqtqIkd8zmB95iarmpl79AXheVZsxM/xYLEd6OjY4FWGD0mIs2vq2nHOoVdUrD3FNO9y3Pw1lIaa51GBE+gGCWare776jWIqMP/PXJAK/9DMEVZtiBKZKfxrLNPAwFkm7iaBi21Hh6TnDa/r1W/OrNdGGL66K7lgwtHjiSYOLxi3OdC+Y5mUb168Y/6n+qURp6ge3Z/cnkVFfqql6/oTIyhNPjixbEV+6vzTjxep+xhcXVFdvnZFf0Lr/8cSyzeWJ2rf1SdRtTrc/1NRe3H9WZ2Ft4+cfyW54tqBgcneEgsuiD78U29iWv5/KKXulet+gwctXIMRXxnasFJGCocUTlwOVXmb7ai+aGJFMlO2uaGMkqro6z6adnBlZkwGItKT2IZLYT+XuaDRdDsEMWvFovpsr2cti7hGScfEAKrPZOECTVlQQld0AdTR2ALS01CYA+nsV/VS1bX+qcQTE14nklQL03zm/GCAZY319tQwBOK+1vRlAlfR16Qttko6IrPPqCqYA9KNh4UC2DwVoa61+oaurrCegbGJ20PICEj21vje1LX2xLb2vZz1StDhWcNpJPf9VvXFr7thY1LXL36ZM4f73/HDCx1/LvQ+a006sSl8Ms/h0isjXsGd2ITa16iRMMPQn0Lggp4k4pol/k2CKzHDGqxD/bxAS9RGgvaspTVLVR92qQixFZIKqXqI25+yLTjNswAK4urCc4EEArtDI94H+4uaJdm35KU5twAdEJHcAOYGDijO4tJJvYGbpDsz03uW2nYsFrT2P1U1ejpHvUFfu0AOmiMhogoIbuwlKfXoENb3LCQh4N0bqcUyTHksQTFZAUOfbI6jgVk0wccHFWGnUF3F1vTWYt/iwqHtm6YjlTP7tsOGLz+1T0bBiQWz95KbIgbUzqt87sjRe2ZRq+0ORajLx4rRv7ChKyoQvPujNn1tYcOLzhfkrfx2/obRAk3XxZfsWvsTM4+tlUNPEY55qOCAdx++MNq8+sfYDLeodmOllGzesHPfJHeO2M72sg9SNFeVLLos9VC1pb7K0pbf8jo+tr6vbVAewNtpQDDCidIqlUiWX7QNoqp2+QaB86C42t0QiIzzwRkd2lABEDqSSAA0M2C2i1QBJ0nGARCTfLB3q+ROa0B2374qsl6dKVwcFJcQjrQCD2SoALa011Sit5Vo0KOl1bgAikVj/Pe4B6azes2wCwEujpNEtS13a0joRYKvWLt5FRQ1AZnjJXrfeu5yba+0nHavXnORPkkJMo2uOy4w4wf+fynavWLLviRyTt+zJK/3o4JyUQmp3vzSvbvfiniA0Be8X746s2V4jd0y8c+J3jnTPj4DjMZK+ELNg+ZkBl2IFU+7BXDI3YALsd9120zAtehpmMr8Zi+cIx74Q/28QPqz/GHpyp0XkFhE5+aD1h5o5ay3W3yMwor1XRO7FUrHOdeu+C3xLRM4VkWaMgJ8Tkacw7f58EfkmwcxegqVSrccGp3JMqz4D81MPwbSNqwgmBtmLCQzPYCR6wB3ny5iW7D8Ti7EgLzDSzRL4n7+EEXYSI+yn3fI0vUl7HabdxzGN6Cxs0oRXxZCrHp0kHen7r+ebU+plYOP4CXMGFBYd2P1Y4uWKDkl2nt7v4mxMYuXJ1rs3pOLFx64ad8m8Gev0xGM36coraqv7pCLZytvjP3wpsid5ghxIbf4vrm3Jz++YUV2zZclT8eWSHyueOqBw9Cup9ofbO4r6zeoo7Nv02ce81X8sKR4Zl9Sw0yMvvRJf07LzJWaOlGh2ZEnJnnXdpCe1091UGq8cL0TSXnpbDcCummkewKw13k5Eitcl4lsqaDMBrc2mtdzO4HYRCqLRVEtaMvkAiUieq++dzYJp1N3O81/hZQuy2NSZmm/FToaysVCVTEd7n8F5xLcIInu761sBoomxRQB5yeZVEc3kATw4KzIQYEAm83KZ55UD/CDz4Xw7Jo3ZIcXHAdTRuGgIW4YD7Ns7aHE6VWhTpyr6zvQxWT+ATFW75zTeW5TzjGi86N3bJVLkT7VKfte+RePW3NnrffjbVHluzuTIDPf3mol3Trx14p0TX3XsUVeAyAm5p2FE+12Ccrn+M74QeydOxrIzkth7NQ8XKKmqs1S1ErMY/Qp4UEQqDzperzryqjr7aAIcQ4R4oxES9T8Al+85FQtu2QP8XkQuztnkUDNnNQCnOX/XM9gg8yKWnvUjLC2qzK3LqmofVf0gFhnu4+tYMZLcmb2GYb5rD4tOTbn2WjCNYhNGxi8TaMwTMBNgxJ1HEVZudDdmbgd6pqhscW1uwkyNu1wbK93yGmwQ9dz+/r4rMJfAXoJo8d9hgT5HxP5v959eQsfDied3l2tKOiMIzQAAIABJREFUvW/wo3izVKSPnfIosUR3/IG8hQe8iPQ9Y8An1qDt09Idjz67u3rKSXuqJi3/6gNedX43JZ/oW7t0ZmT1iW+PvLwqsWQf7Voy4UHOfW7U6BeqMpHUyGXRbS/MqD6zCO2Ykk1vWbly/Cd3HrtJpxR0U3hHWemL347flZYDqSleRoqf56QlQ4a+0oQQWRbbuk5EygYWjV4O6THqte3qKOo3FGDKRo0AzCsoaIqIVlXTvFe6s+UAOxicBsjP79iXcTNoxSP5LqDPy4grO+sTdZ+sV9RFXguAV2TxUEPZXKUa2a4aTVR6xQcA6jvWFwOZSGLYaIDa3Uu6AFIxNm6vkWEAnzrQGgFIamzLE970YwGy/QvXE5E4qno5N1UBqLJ3/frje3KgK7X4+f5eRY/VY2v7ykUt6T099b8jsUHzookxPdNjipfefNzi742THN/1qkHy7O2nRwOzODAhmRy/Ysv2O5hddrSzTp0H3J1TGKUTC8I8CXsen8WsWKdjmnYMEzwvw0g9H8BFcy9S1W9h7+3Aozx+iBBvKkKi/gehqllVnauq38YK+p+bs/rVZs46DSOz3wTN6TZV/Yn7P15EHhGRGkxj9usdb8CZr7HAtEL3/y9Y0FkrptGOw8yA3QT+5xPc+ezF5p9ejUVsz3Nt98fI1w8airn2izF/s++Tr8TMjVPcsfZhwWKLCObz7cLIf5H73qOqo9Wm8+xJCzoULvn5yOPKpP1v8/O+2Fyk3dV583ft9zKRkq/wkwPdkfw+06Y/uDMbTQ79U2LR8sJY6fTja8551kuvPymbWvvyyvGXDsjEy+I/uCO7dk1e4sQHSote/EX8pvKibNfA2KoDzz3ABWM6IkVlI0cteGFJbNMwjUQGjC2b9UK686+RzsK6mR1F/fZc+jdv6S/KS2v6sW/aKKnfG9vU+sr9XKhlZbsmiHjpjdGmaoBRZdM7AckkV2zQSHRAR0Httn77GQzwQqH5nqdH1m8nq1aQhP6WS53f1uJh80zHI3kukCvb46PuThjJlXnZkjYKzU1QHIu71Kz+yWThboD+XmVMVXVn16aRkFgnYsVW+u+cPxxgyQhpABDVvWe1dxwL8Pvsqduxm9ieGV02GaCGXf/L3ndHx1Ve2+9z28xIGvXebdmWJVm2bMm25IJMIJSEYAgQ0wkQQksgIQ0IhBIIJSQQAgYCIYEXA6EkOGBaAFtyVbEty7KqVazey0iafu/5/fHdkWRjG5KX9X7JezpreXluv6O599vfOWeffcrmomU+AHR3L6w1G28AjLGzvEunyGE+w1tbMfj+VAgcUOvUkPNnKJbx+PK9j0LRPVPlWP1hKLv/UmkmMxwZXt/OTd19qwFcAWDTFwTro4RRINItGRCRrQkIwuR8iHrrZyHC4JHmMTqmqxV+SUQHTUb3LgheyKzN2r+9zQL1P2HHqffMgwCrk9lUzSaEKIODmQOdf9YTkdUMxa2DyWJl5n4IUNwOQSa7CAIEuyC6WTEEEN8GAfoqhDezBMITt0J4siMQg9IVODrnHSitKoEYzBZimqkdDsH8boHoduUyz7HDXP9bTJezfAUin91i3lMlBFkn0NjjC9nDV2Uvq7RZ/74+OaHeTpM52y23Nlp1T5qltPeIx9BSbsNTzVA4Mz//3f3jknPlx2p1SXLQguIMe165z/l+hmGMecoL7uiMHaUVl2zTt/88KjJjVOGgl7RH9srdzkJM6hMP4+6a2NjWFRbbuFGi1lYsilgzV4J/vt9bu7cm+9reonpeIvko/h170N5fqL9vlzsmU4YQvWyIor3x8U17faRnj9DkkUgtbiEAw/DWKQDQG7+yXTGQHOXg3gZNiwaAVVLNOAGhcOv9Q4gOBgCrbdzJ4m8LVQpUuE2Hvl0aJDAbdoPtQ2x3AwCHqHYZepcCXZ2YiPQAQLIRmWCw3uIzPGGSkjQIAJLuPWxzDyUBwOZCKQkAlrk9tSqgMsP1K/9FSwDAiNT2QZXChDf9RAQAGAa1t7Ysm9Jqz9FTDtigmZ42e7f2vKIyOACqE1ropTYiU/+bmTMbX60Nmeye8radGg7ddp2cyzRdd53o85e92dWzUpoedzaMcvBT6bdvOek4dBxhFBczJzOzBQKIvw2hUNYK8S5eAMH5GAFwFjN/0zzP15k51+SW3GrqG/y3jITdRURNZipsKxGdSAkNRPQCER2vx/zMfW4goiv/yftJNycis/a/yGaB+p+zY+s9s3F07fTx7F5M12yeC1EGFTArhGfaBZGDG/rM0TOMmTPN4wMdqDQIgPSYyxMQ7PBAztkOAdxPQ3jOBMHEViDKw1aZ9xALkecDRHjRD5FT/5J5jTkQvboVCIKYDpG//sQ8PtM8d5p5fAYEW/5zbVfhuTnry/jj21/X9x1R1VXrkxPKwml8cYnl+zWa37fQsr2vdpxDF/0Ev6602sYLcxZ9WnpEHlxXrbTvyo86Y1GEFjfodfxp3Kvasmqyryk9bzfnp/Zj7JLE+LYCalh7plRRp5UPjLXxnNUHaOnhRbkfd7RJAysnJA/nR52xx+/8JHzSFrtiIiR5+JsfG/sejYzQCqghP8yYiJL63NWv4orGlJQaCQCqlNZWIikmwTb3IBtj2cy6rz9mqQIAKxq4dZIowwf4lklNCgBIDm+PE8GRAGCzjftBsPqguxTSBPCxrpu/H1waSQDGCaBejtQBgIOVKDscgwDgGIvTwJiM5JD0Md9gNwDIFpGfDh9t6gIAn4yWlgSaBwDfHRmLAYBaTts7hpBwBnR/dsRcAIjGQPk8NGUCQFvb0s5A4w2FpYaV/vlTCmQdk/W7Rrx9UxNTxVpUJclR6YHl6KHqkqSenYEcNPwSOm69Xo71qlOtPBHl1/e+09mdp8yIMHlZafuq5xfrITzif6VVmQTQtcy8/V987mPtZoj3ZwkLPfGHAPyNKNBvfNqISGbmbzFz7clOyMzPMvMX4nLM2v8NmwXqf8KOrfc0Z+qD5rb0GZ8rmXmd+XmqZhMix5w645QvQIBbLzM/D+Cp41wz5Jjlr0EA9SREJywdIhTdBpG/exECqLdD5OMCymDfhACFQojcdoDN3QKRcw48E4Hyqr+b+8vm+VMgJioN5nnZXDcEkZc2zO/3NgTA32nmFU9oT13/Ufr+Jbd+2JL+1Zplzbzunk16SQCsY2hk6afabfsVjy9P29lX2YvEwgdwf2lkZHdx+px9pRXK4YIuebj19MQrNE2SE7zjr1UMxCw9ZSA6r/6Bl3V9CPLiJyLDtj+tPhkT4nNmKE3jO5/Aj4NVmys/Oqat9kO16sickNylFkmL0r17y2qyr+0vPsjZLkNaUG6ztN2pvLJfaRzzlaNonmJx5Wmas79NGkgBgMywFaMAQg1f6yGXLXoBA7yywfCByHrIojWnUV8kAEhjXocfSgIDbLWKJmJueMcUSZUBgKEbZKYEXBpk2ew01sXREgM6W+W4WPSZpVmxsRqUZgJJPc5mAPBJ6twsAEjq3h4GAPszqB0ALIZxON/jyQKAn/svjwQADlLKOVhJBoCb8UQYAOi6Ut81o/HGab5cjwSSAcBv+Br2DLw7BdokRe5SbEVTIXDNM1qZW/P8VA6agdHbr5Z9YyE0RTCz60b1+53dWZqI7ojvz2rzWs8TQV2ISQBwbfrtWz6Xu/CPmuldfkpE1aY2f6AC449E9IxZfdFCROuI6EUSXbb+OOP4M0zd/n1E9AaJTnfH2k8AfMcsIQMzfwQRVg8onk0Q0a/MqosiItpGRAXmtmtNL7yciJ4noqfM9fcS0Q/Nz9uI6BFzn0YiWjvju203720fEa06zvfPoem+ANXHRAFn7T/IZoH6f8CI6H4iOt38vBYCBAuI6FGI3BpwdNet78z4HA/Bdp1xOto4Y/kRiN9xE4CXIAhsORCKZj4Iwk0EBKBOQAwiXgjSWjOm5T+vgSCdBbz7NyDA+TIIQpkOEfouM/cJgLwCMQnwQEw2CGKy8CaLTkNTDSGOZ7/acE60Z/S3b+u+hp629K+srV9waUlOOxc/+JK/9IiiFK1PTihLlAYL/q79uFxx+lZoZQM76ymn+DncXJKcfGh1bFxL9QdqVfyE5FXOSrq2GfrAKp97166anGtTIIWF3/WavufFsND8do38f9Ie2i+3TSzxuaWg53HTzsyFOyMc8kRBpzx0ZFXs+hq/a2ey0xqZPxGcMnrpNqPi3ujI8Qvl0gWKy5vHLqZdtLY6Le1ArU5GRj+NNcZYkzMAQPccGANJUQ57euPcXpGnLwmyDQTBM0eCodOYzwCRZRhR/RbNqQCAi7zjMqmmd2noAaE4twWKyiy6bnGsAkIfiOQ0tDIzvE5neGokm0QyZ2MiyNJApAWDeSxq+NAiAHi7UEoEgLMnnV0AMMmWuj1GTjYA+HLCwwAgigfKF6BhIQA0NhY5A403IozgnSlG9GIAYGb/tt4/M8Mwm65IHVroJVPkMjL8R1ZWPDiPIEh0DHh/eYHUFiCxAYDNMOo+6OxKC3TsAgAnaw2rPU+GBcrETPtR+u1bvneyZ+UEZoNQHNtg6h2cOmPbbwG8ZE6ONwF4csa2CAixnu9DVFAEmnfkElEeEUVDiBOdblZwVEKkmKaMiEIBBPN07/aAVWK6EUgwRDOeJcy8Y8axiQDuhpgwr8bJZUoVZl4B0abzHnNdP4Avm/e24ZjvFrAbAPzGFIcpwHTTnVn7D7NZoP4fMGb+GTN/bC5eBgGgiyG0sS+GGGi2QMzOAVOy0NQffgCCXNZARM9C1EpfTES+GZcYhqgfvcQ8fzIE8PsgyqECDRpcEL+5DAHg8yBC4YH65zCISYEdogYcEKx1q3lcPMTAErh2prk+GCIEHuhZPQjBZj+pdd6+3fr1tO+9GKHFBfkm31vid5fv7E5cXXxg0Q3b5nfjlF++qO/skJWV65MTytKknpXvaXfslsa8a9S9g9tKceopm+mC3Qsyd2bZw/qH3tL2TCqKNXNt3EU7dHfZcsPfPVhecEdXVgetWXeQD12WGD+ZKx0u+qpUdthSPtixA8Ur+6R4Zd78Pbs+UWvUaGtyoV2NgN+9a8+hnGuHztzL83tJzjuiSd6r5I/2KfVjjW/iEiM2riUFAPYrrd0SycnRlqQ6w9+ZDAA98YW9Fh/m2zw8vttmBRGsmdRxRJr0BwFAF5IHVNUdBAAu8jplkgUAsm7QdI5aCfSi7uAYG2QaAoAMHA4yDPkIs6Qm6ZEyM4+OevvnBvLTNtdAncSG4pPQdjiJFoDZuGlkbAEAvKifLSI8Kh3gSEs2ANyIJ0MAwOu17hscSBdMb4bjLO/SKa+ry9m0Y8jTFQAQvxpy/lhAVAXMzvz9v/aofmd4YP9Np0oVlQukvMCyZnDzBx3dsaEGhwXWTbC1tsjzVNwQwqJnPgsMGP6U4PXxW6vO/7zn5pjokouZU5k5xgSkWzGttV8E4BXz839BECoD9o6Zoz4IoI+ZD5pEx0MQz3whREprpzkBuApiIvqPmg7greOsXwGgxIy0+XC0rPCxdrwqEhXA8ySkh9/ANAl0pu0GcKcpDpPG5nM1a/95NgvU/2IjortNUN1BRK8S0Q/NUNuFRPQtiDIsDULq0wEBss0QQNdrDgoaBIDaIMqvArnnUyHC2tsgPFcVYmAqNvdpM/8niN7XgChtCYcYMAwINqwTQj+8B4Jw0wHhLRsQObZWiLwbQ0wgWsz/A2QiHSKffQ3EIBLQ8bbBFKMwiT0ntT9rux72Slj55cQr41KCF1b7XTtW+SY/KhmKzl1XufSHpan9tOrXz+tlHbKyYn1yQtl8qaPor9rPtsuDnnXKodHSN3BJ4S5aW79kyUfhitUR8qZlT218UPrazLAVld6JN+1eRUmvybl2xw1bjAzLBEXfHhO180n1t3Eh7oks+chk1QO4rz8urrlAtjrCq5QjFWvjLujWPXsXOC1huRMh6Y6LdnDFXdFRHd9X3rRLA+5Fg3p0zogUERwW3nOoUxqex2DODFvRD+gZhj7SORSdG0SAnNfCjc2qGgsAhVJtHzx6NAB0IM0hK74wAHCSxy2RYrLJjmJ9q0FmL+oujg5lTR4HgHS0RHs8wQMAkGxExbr1icMASNayQgEgvq/cDwDVc+kIAETpRlWCricwY+wZ/7nLAMC/IMwDABE8VJGF2mxmcF3tKYHJFbL05P3BsMQCgG74m3f3b54Kp0rawh2ymjblTc9r/ktV6PiRwGQOO7Kp5G+F0lSIXGE+8l5nd0ikYUzVKo9xUHWh56nkMYRMgTvEQ+byZ4WV+7PD1wH4U/zWqpklif+onQPRIasa4rlffoL9ApUZBo5WyzMgokQE4O8zBI+ymflaACCiOwHAJINOEk1HEEzLhwB8AHCzUDP879jxqki+D1GaFugtrx17EDO/AsGHcQF4j0S73Vn7D7RZoP4XGhEth2CcLoHQ3i6YuZ2ZX4AIs3kgGNgNEAOCDuHN/hSCnOKCaDbghZjxl5rewiMQnm5A2hMQHrAHokTrbogXeQzASnN9oLaZIELfKea1rjaXkyHA9Vzz/xvNa5RBKDjFQITnF5n3RRAedidESdh55nUSIEq+aiFA/qT25ptrbppUxr/9mmWHv19y9BTFnLskJ3z1Dt1bU+wdf6NkLDR9bdmKu/bEj0jLn3xW39slKQXrkxPKFkvNq19Vf16idDmLlSbH7o24NauOsofzC/426VbGF36gVm1fErFuWbQlYdzjeLm5P2rJ6sGYpUce+YPe9VGQrWifTR19VXugSmkYmz/qC5v7AX314KLcj1v3Ky3zrap9UZw1bcDv2lpxKPvqka+VcVqtqi71KJ64NVJNr9w+WfUaLm9IT68aZuLkLmm4JsE2NxkAdE91i0cLyzJI8hXV8YSbKMNN5CqUar1gpMBgXwdSfUQCuCbJ45NIEoQj1jnQ5tKtkRZiGD4A6OHIcA6SfWDWE9CdPDER6QPDFcX2uf3ujgkAXkmduxDMnNizMxMANhdKcQBwhWPcDQAVnFnlhDWYCa16UtByALgRTwqv3mXf43DEZQGAzFJTkUkgY2a9tO8NtwFDDP5krVKDzp7KQ0cM15Wkdn469Ru3xmHHk+vlKZETiblnc2ePHKfrgY5yGGL7/iLPUxkTCAoI4oivDgz6CqJa9NSQAOM8CMDm+K1VR7XP/CJGREUQrO8/m+HujzGtlHcZBF/ji9oeiBaa88xzBxPRAhIs9jtn7PdLAE8Skc3c73QIz/2VmScjomPL0CoAFBNRBAmt/gvwj1kYgB4zCnAFpifRM685F0ALMz8JMT4sPnafWfvPsFmg/tfaagCbmdnNzOMQzOoT2as4GtBGIBrVBzpeBbzgY0tIGIKNzRA1o90QpVVfNZcDXavmY9ozCLC/X4cA3yFMl2NJEAzyayG8ib0QE4TTzOsFumK5ITpqWSCAOQzA6RDRgEFzPwD4gUmIO6Fd8+n9xeGRPb8pLHrjiMU2bryjVSY3KN17F0WsWbs69vwSw99R7HX8cfekLaZgd+HPq6LG1cVPbdSru0lZtj45oWyFXLfm9+ovt8mtE6vl9snqX+De2B45QS1YvrmpSx5ctU9trTw14dIwq4Q0n3PLjprsa1Is/vCkG97jXTfExwbNl9uWnSvtatMqBus24ZsZHOTPiYxu796qHtq7KnY9dO+hJS4teOFEyBznuWU4cF90ZO3PlRfHldbxsD1YlRFsH1pEkt+9X2kdkSUlI0yNbtW9DTYQhYyEZ9ZldXAoiJR9FsvhRVKbjQCFJv2d3UiWiBBGkt/thEcnSKZKmG5QwKNWoYUZhp8Z+jBCIzlYgQy9W4Gujo3FWVTILRJI7pxsDBX5aTVI1j31Fq8jxi+hoz6FFoJ5/FLHeB4A3Ou7Skwk0kI6QUThPFKZg5ocZvhqZzTeOM2X65QgiVIzV+v2fnd7IMc6bAm9PM4EKKje8f151U9PhZBHg7DvzqvkKcY3MQ+80dXrTvX7p9pf9nF45SrPb7OcsE511gIAJrR618Q6jSjrseVMKSE8/tQnn2Z8UUGUgCVApHkCtfrXAzifiLwQVRcLiKgSIqp0FxE1Y5r0FUKiZ/XXINJIqyCIl28RkRtiYvoxhPJfoAfAJoiJ90oA/UTkgXivNzCzi4jaAGhEtA/ARUR0CcTk/TUAt0AoBJZDSP62QUywv6htBHCVSVJbiOne9TPtGwBqzCjdInxBVcBZ+/ezWaD+/2MSxEx/F8RLew/EIPMMRN00IF7eVAhdbZs5UG6AkAsFhHf7JASAhkK85HYIwA8InYRAEErGze3XQjCy7RCs8EoIwP+qua/P3M8FAebR5jqveY0dEKCtmtfuh8hzf2KuO5uZ/3ayL57w1/Kk9+jcN2/Bc/vcsiWhYPnb1siojqYdSv2KEvVQSXLwguKzkq7dScZYgWfsdzVuzbZwZ9GDjXaXbf7Gp/W6XlaWrE9OKFsn71/7lPpkqVI/VkA97rY78St5UrOmLl36/p79cuvKTnl44Kyka7vZ17xK99a1VRTc0VN8EIUL2tl5XXzs3sfVjUlhE2OLqMfd/kv89MDCrO2hHXJ/gUsxwjPseY0+10dVh7KvcVy4w4jfbrEujpX6Fqbo/ZE8qo/vodUtiQmN+/poLMsA65lhK9rBEznMfndPQtFwqBMLJIP9JUG2kViMJgKANOYdGER0EABYLM4BF3lBEF4YWDemJERVaOGGAQM0BBBxiGoLwXg/ADjGYuMiOGSImY1eV+t8SUkZAoDIkbp+AKhJo2YAyPT6DtiYg0Y4uLqW0zMYGPLPCy0AgBvwpAUAHI6Y3YHGG+FG0K5UI3oJAOjsb93R/5epemol6MtNJIUmAAAZetfKigdSyayn9iho+t71coYukwoAxDz6p56+4QVmly4A6OTosjWeJxd7oB1VrsQqHfCsiw/nYHVm9QMAIIb79jyOm87EdCe4E9ox+eqPICamZ5iEy3Rm/hLEZPYRZs6B8KrTISJWhQBuYaE57wZwvikzmg8B1lshNA80iGc7lZmvxnSf+oAuQjREvbYFYnI+U0L1LpPwVQoREZsDAazLIbQU5kNM8CMh3sejpEuZeR0zB9YPBioomLnJrDhZwsw/CfwdeIaGPjM/zMw55r2exczDmLX/SJsF6hPY8YQDZpZNnMB2QrBPnzZLOc453qkhZvyNEGHoyyDCx/UQ5I8rIDxhO0QY7xDESz0JMYB8ydweDBFmnmee1woxoCg4OsSXAuHtWgF8ABHulszrzjXvJwDIQQDOhADdSAiA7oPw7hMgyDmB73CHeW4ZQqXs2FaDn7H027fIlrKBV9WKgdphjlp6I14cbab5Q9k52xbNzagobZJ7i9/S9uwI0SKXn5v6nTqNeK5n9HddPpkTd656sMfqsyc/87Te3K8ri9YnJ5R9Rd6z9lHluZ3qwZFsHvKP/ABPD8l2V15m1vbdH6kHkl2KEfGlhEv2+JwfzvfIvqianG+V/fQ1w95IWt4HIdau17QHDqo1IwlN/vl59VKWO2N++d4P1KqupVGnxbKvJc+taXOcIRneL+9H/eNR4dUPKr9vVOvGht7Apb7klEMWEGJapf6q5OAFMQCCDG9TzXDEwggCgjM70Vhus8gK9KQQOB005nVNIiQSAKzWiVEXeQMkPADTZDKPCmukrsMDdQQAjGAlNA59k8xwO52hqYlGhKSz/7CfvXZZywoDgKSu0mgA2FxEsQBw4+hYCABs9J83AQBGnPUgZLKF8uj+XFTnMmOiLtB4gzF+lnfpXABgZmNH31/GDdaF5KacUKpYcoW3zOxeeuA3Ds03EQUABqHvB9fJQU4rhZnbJ57v7e9a7PFO9Z5uMeJ3F3sez/dBOSp/agQruzzFCQuhyRFHPSDMejF/su0J3FQYBGcogB9/8mnG2Z/3XE0fflJp38AE8iAEC3vcrEjwkGgZSwB+Yea2P4bgiARC90eYec9JLt3BzDvNz3/C0aS1gI7AcohGPgPM7Idgof/Q9HZrIHghb3/R7zpr/7dsFqj/hcbMFRAe8pchmNsH8dlwVjiEsEkcBMj5IF7seyEG7qsgwLkBIvzWA8FibYTwMMow3V7zMYgw+JD5vx/C8/2yeS4DgvTVCwHGV0EQvmQIIA6QesYhQtg+iAHuYwjQDjKPC+TRA+HtYWa2QoS8tzHzUv4CfaUbLFfecYfyCuRh7ymWT3saDRfke/BQ6ma6YE9Scn1x3tIt20dlx4pNlu31hiwnnZt683CIEhLsGXvB5ceEdVfRAxMyoqKfeVrvGPIr2euTE8ouVErW3Ku8VKHuHUrzjkl0G55uioztLExOqan/q1bus1vjliwKX3vQ6/gv50BUdsFQ1LKBB17WD/40Jio1QenIupBKu7X9w1WP4U4lJr55scc6NKdTHhlbErmu2ju5pfZQ1tUTl20zIt+yh8wvlKoXBY+PLxzwRs0dV4MSLZaJ7gNKm0uVLNlBSli331vt9CtBWbqkOYvqjMF2VU0gAi2Tmo5IDp8UqKW2WccnPfCrRKQRyA/oCJDJvCqsUbouT8I2CQAcrMSmoo0NQz4CSHKyHhU95h3oA+CR1PSFYGMwYrQpSyd0HUqTsmXmzi85XUsMpoE/6mcWMOD2ZYXnAMC38bQEAIODqXsDjTcy9cR9IbDGA8CAu317r6vVzGMqTZr9ohWB325O25bK8LHmLIiHb+Jnl8sj/eGUBABgdj/RP9i00u2ZCmHXGyk7Tvc+tkKHfJSErh5j3eZdHVsEmSwz1xMbA9/Ho9XfxsZ1M1cDeOmTTzPi8AXNJG4dhPCEXRDpoGQAH5igSDg+eewyCD5GvskH6YOpEQ5BGJuqfz7eZU+yfLyQdMBKTW93ITPfYrLQZ23WPmOzQP1P2omECCCAtBHCM50LwYxeDuAsIhqCCHvdBzE4fAsi3B0HUVo1DBHe7oZZaw0BljdDDBzXQITJ2DzGCRF+liA8Btk8xySEd+6DyLO0Xt0BAAAgAElEQVQNmsc4MA26LZgG3kGIEg8FYlA7xzyn17wvYJptqgOIIqK7IfJqFxDR55atLPvjopWlwer665V315Zqt+6J0B2J2va+ELnLWf0GXbrmHvxiu83uWFlY9EYjLI64Vyw73MOSU/9K8ressdbkca/jpRBd73HtXnkPDDUxaOPTet+IV8lcn5xQfoX84eofKX+u1soGIscngyJvx6/3ps3Znx8W1T7xlmVP08LwwoI4W7LXO/Hn/Yeyr06NcYTPO3c3N12aGN/0qPpcSsTI8CLfELwv07eqF+V+fHirWmObH5q/UNEHF7lUJLiC5/vXHOSul8NDG36gvFmrNI3X/pkub0yfs79xmCZydRiezNCCw+zvSQeRNhidW5vXwpoXmDNBNL5KOjRCLn8YiKyjiBi02Rwer9lBS5G0SbM8CwDgVWCN0g11mO0uBlzQ5Mi5OGxzu0MGwfDGcOjcLudhAlnriVRbsLO3gcBSbSodBoBTnK5mAmirkXfIB0XjULUCFjnGzo6qpdi3hBkDTWbjDZml5tX+zFUAYLDeXtr3ZoAh7dbsG0CkWAEgbKy5dM4RofPNgL7xHKmuMZlE2Raz74HB4YOnOV1TTO0qI2P7Wd6HVxuQpnLMDPj9c+3bfcui1oGmW2ICgI0na57Ajf4ClH+G7c2MoLbWvHuOXX88I1Pal5mHTLDdBKAa4rk/1Vx3IgZ2GIB+ZvYR0ak4eSmWj4jUGcupJpENEATLHcc5phyCPBZtEssugZDunbVZ+1ybBer/nh1PiOAHEPmvfRBAGphRnwbhxX4XogRK5ummHn+FyEUDwmv+LkT+bAICYH8L4ClmzoUgyAQIY9EQ7NRITLOyQyFC1y9D6I8/CCHlSRDgXwchUxqB6d8/QMBRMC1BGuh4VTnj+94MMQHRISYbmRDKZQkn+yPVLcyyxQ/g0dtio/OvjY8tiZMH8iotN7pPl/a2qYdGV6oVgyWHeUHhDfhD04gSHrli5V84NKJ7bLNWEd8k97Wti794boY977B34o003dvYXV5wh91tm2tsfFofdbiVeeelJJTfIG8uvFne3Kjt6ld63HFzHqJ7y7JztqZRSF/k+5b95cVxF8VZ4Z7nc+2sr1h+R8/FJZzDDjnh+Qj74de1++vU/UNBn+hfXuQM1tJDo9rd+9S2hpUxXz3om3yn7VDWN13f/NiwPRceGnuF/FGK0j05Zw+vSo+Kbk8HcWij3F2VFpIdBhiphn+gtSe+cCJ2DHNBROU2a/NyqQHwcQIg+lJbbRPshy46aJHmYugM4U65QURRum7p5wg/CL0AMActMRMTUX4FcrMMSetyNiZLSsooACT07CYA2FwoWjbeMjKWygzj5/7LMxhg36KIJAC4DkIjp7trYV2g8capvhyHBEllZt7Z//awzqLeW7bkl0tK3HwAUHzO6qVVT0yplr2zknaW5EoC0Jn1nwyPVq6fmJwqgdpjZJWc5/352oCACsQDPO5bHHHAPz/0qAYdALCA60qfxTULojH4mWfI71dr9laeO9jRkXvjvffee92x249jx5P23WZuW0JEJRCRq3OJKHC9eAA/g4g2fcskmF0JEdH6LUR0KRXTGgGAmKA6iGgU4t1vAHAzEdVBvFfPHHtjzNwD0W52K0Qp5F5m3vwFvtOszdosUJ/EThSGmrn+eEIEDwDYzswLIUJpkQCWMfMcCOWvLghAnDkjT4IIkROEEMIbAA6bywkQs/0uc9+rzPVBELm40yG87T9ChMmbIUJ2z0J4Bb+GGDwMCA+5EGIiMALhSRsQoH+jed5OCObq38zvGsg9GxAD2jsA3jSXdzBz/ufk72CQfP9jv9fzr/zE2F5utZyyOjW5s9aqOF5Qf7X4OfVXJdqwc7Vla0+j26WFfR8btQpa2Z2b+/G81PQDVaVqbf5OtaE8P+qMFcuivlzpc76/xO+uaNi39LYkR/iiiac26s5JpzLnvJSEituUPxdcI73fYdnR56z1Zi96gW6sylu6RR2y9GRXqC31ZydfO8SefUs8GNFqcq478NAf9cln7aHZNq03dQNtHVIPjhx8APd3LswqDapWWuZHB6Vn2cib7pa9ER5bJvIaMfGh3TJ4kVTShx5vf5m0aigysqv6oNxuaJJtkUUKGtQ9B9rHwjLiJEZs0iC3lwTZRudRdwQBMfAZY+1Ic1gsk0qgg5YiWVxgg80ctRsAonTd2s1RgCqNgFlPRFfS2GicLZyDBpl5yOEbSpe1rDAw6wm9e7J1Qk/1HMoJMYyaeT7fnD5E7GvjhBRY5Qq2q3NDePxAPiryDIPaW1vziwAg1LDtTjdilwLAkKd7R7fzcB4AkBRapgYVi1IsNvpWVDwYJ7FQJjswh0r+9CWzZSUz3zQ6tvtyx/gUiH+q52272Hv3Ub2oGejxrozpMRKC8nHUBnZu4D/tvAd3naLArx29Cf7+/vSS3bu+kRUgvAF47N577z1pW0o+jrQvxGT5IYjJ6YUmGetHmCaq7QHgMwlfFwBoNQljv4Po+jYPIjU18/5PY2YbhCRvIcSk+3Iz/XMBT8uJHtvf+lWebgryE8zarH1BmwXqE9sQBMDNtEhMd4wCPr+dpQpghEUPakAAXx/MxhVE5CIiFwSgboP4PQjCU40CcCkzZ0GA5TYimoAgnjFEneZOCC/CDlGuEQcBwH4IwO6EKDdpwbS0pw4B+lHmscMQEwEN0zrd75rHMabrsH0QHvYwgIsgQP9zQ5JP3/Dp8pK1j3+jPya//pwKPuWF3+hV4aNkvSwhbs7PYiK3f1neu3a/5fq6dL0nTNveFyJ1uVp+gx8ueZa+uzs1rXrN4rwPt9crHas3Wyp2ZoTmrTo1/tJdfvfOQp/zo/3Vi25YMBizcuDJZ3W/Z1xJPS8lYe9Plf9auoG2Dlm29/Vt85+67B3p/PaC5Zv7a9TmvE5lzHN64hXV3ok3wwYi52U7wvJdP36LD16SGDfyoPJCSlT/QNaQIzyyVD51eE5GZcNWraZuTezX23yTfxuozbrKc90HBj0aGa7drryqKU0OegOX+NLSq8Yd5FrqI905P3RZne5rCtUlLdOnBI+sbOD2SqvFEorJVACQxn1dHUjzqqrbyuJvDlWyeAI5aoMEUIfrRnAHx8hskZ0y9B4Ffs3hiIlPMCLg1MebIfLTWYrfVav6neH1yWgEEV3omBgBgF/5LzIAwJcVpgHAtXhWB4C21mWdzJIKxuTZ3qXpAGCw0VXS+7qpJkY9mv1SoUzG7FtSvbHf6h2NA4DecOx+cIM0VUt9mWO89MZRxxRpaou+suQa34/XzfztWaIGzylx4HBtwcz1MvuO3I+fdJ2Lv67GMWYYUmt19RmNDfVrizEjdA4RKfqMp/oFzQIRcfq7mae+CyLFE7DjTbhPgSCGgZmrIULoAfuGWXK1H6IM8jMNOGZt1v6VNgvUJzCTQdoTUPMhokgAZ+H4+acT2QcAss0c9ruYBn4XBMgnQ8iGhkHM/MMgiF9XQgiQPEhESyBCay2YFh8hiDKPBRCh9asgwtd2CBa4D2KS8KF5XIW57kIIhukSiMHLATHIlEEMVgEm8l8gwF7CdOMNCQLAQyAA/Z1A2ciJ7FcbzpE9Y7+/XecR/VDONfllBXfusPmC0598Tg+/bKtR9nZI8CmnpCYdHFO9Edu02+zfkt+rVQ+NrlArh3bs4OLV38Mz5UrYRF5h0Zs1Y5aB7E2WHYfstrjcc1Ju2Atfw3LvxBvltZmXL+lKOr398d/psj6qJJ6XkrDvF8rzi87lnU7L9v6W1/VLFpcrK135Be/UfqJWp7M1OGlp5JcOe8b/q70m66qUhV1h87MbyX9fTETjm9p9zVrFoO9Fvi4xPLF9Qb+1cx4swUkRanCES3JYfdYsOe0ISYdtXjXP2xAyMBEZ7QmmFFnx+Wvlzuo59sVWsCuH4XP2xS5rWN5ocLeiJBMhLJX6umjUO9KNJFIUrx2EIB2GR5MsXrDOxAYziYlfuGHYOzjWykGyPxgT/cxwulyhKSlGVGS/64gLZK0jUizRQweHAeBvhVIEmL3fGnPk+lnqelM/pYBlqjNibXlBPFG9AnuW6bpS19WVVQQA8/WESjtsCQCwZ+CdXj977QAMNfhrfSQFRQJAasfHe6JG6nIBYNKCgz+4Tl4ayC2fMzG57fbh0SnP+XX/Kdtu9t16tCdtkSo9p8YnwqYcFdKO4oHyZ3BNeAaaP9MgYmwspnT3rg3xjrG4E7WB/OpD9zxw3smeuRPYVwAMBVTGIDgg7TO230hEt+E4E+6AqqC5+BwRnQvghxBe9WKICNPd/8Q9HdeI6HtE013HZm3WgP8AoCainxLRIbP7SxURrfz8o/5ldiWAu81Z+KcA7mPmZtOzPakR0fcgwmsHIUAzAQLgLjZ3eQSCYHI1BCgC08pg12K6ScA3zG2bmdllhtIYQvnMb577Loic+DjEzP8pc/21EAzyRRAD0D6IvJ0XZmgPAsANAGeYn7sgogmBXr8FmK7Lvh4C2D04eqA7rq2I/sqVCrtO9zpeTvROvLNtIjhu+fbVD/s7k9YdXF/Ga3/3pL7fMi5FfyU5IfS5iNCau9U/rdqi3bHDPjxWYNna0zDkiky+ES+OtqvJwStWvunSwrqsr1p2jLtVKXp96nfbNB7J9o6/VHl4ztfyW+ec1/TY7/UgaUiJPS8loepx9anMM/Uytuzsr3vauHVeqy01NHfxxwff1sqREro4J8mWLPmc79ZVFNw5cMtmjt9KQQsmbYNRV+Ajh1Q33vIE/ahxUe4nbR9qB/rXxH593Df5rrc260rfTVsMz73RkeMPqb8fVOodXW/QpW1JSbVVtUqHxSaHLFZJc+veukN9ccu9KQNI8hOlDEvS0Eqprlsa8/oGERMkSXokIDpoqZLVG9C10SV4wcx2w7B3cnQIh6hKHPomdF1pA5Mea4RldDobwyQldRQAkrpK4w1CX1UGLUr2+/eFGUb4FqOwiSFJ/gz7CABcg9/5AKCxocgFEElMrWv8C4sAYNjTu6Njsj4fACQ1o1TW5uUBQMh4x/Z5LW+vBQC/hCO3Xi8n+hTRtvEUp2vbQwND6wCAGfwH/5klP/bfsG7m726Eqds9p8TnQZHsUyuZ9TW8bdtvcMPyYDjDZu7PTH31dWsqqw+cdYphKDNzwTN2wmSmP7HkMs/aX3fevj34uPuc2JoBRBNRkalHEI2jVQMXQ2gazLRSCGIYIMoQA6pewRCT4zEiioN4D/+V9j0c3aBnyo6jbjZr/0fs3xqoTSblORA53sUQ+diO/6nrM3Mti6b1Ab3fTTO2nUiIYBsznwPxwrmZ+QxmnsPM+RAA+DXzFM8wcwaA6wA0MvO9EHXRh0xxgiUQ3vUjgUvOuLWAglg5hLddCcEm74Qgsn0FAlAJoj4zwKaNAPBjCBC+DALA7RCThcMQrPF9AHIx7VH7MN3v2m3ucx8z/+hkf7v3fvqnqHT7ol+dn3arOyussNLwNa3zjD7VrfuaO5vmX1S0q/D+MqsenvjbZ3T7xaXGgacjwlefnZy4J1HpyK6yfLs/X29QtO19wejy9v0MjyRtkdYfWbLkw7SE5ENdf9XKo9qVEdfXUm70hClqnMfxfN2RlFPy6hZeVfvQH/QIrV+JOi8l4eBG9fG5xd59Vm33wKEH+d7oyQg5PX1eeftb1j3tRbHnJgbx0Fy30eKpzfl208N/NDqujY+V71BfSo7t7JlXO5GV0hUcG61GNdv6NKecEpRmuNELQ8tRg3tku6L1xCUM9yTv9q9KSEhqCHbCm+cm38Qc++Ia3VPjddhTUzQdc0MneWi3zdpWJNVO0oTPMiFqqaMBw+8i77gmWfwMnQnMhgQfgAkZkHs4KswIUWypaGO3O2RYhtQqs6T0udoWyFp2JNjoCRtvy2xMRAMTSdeNOiRm+H7huzSbCV16WsgKG0/WFGFnvtdr3Tc4KBpvFPtyhmVImsFGz7be13IBAKTVqMFfWwMAst9dW7DvsRXmQzb842tkdgQLotpSt7v06b6BdeI5B2/Uz91xn/+qKU+aAfYnBZV4C2PXQqIpz5TYGLwVjx24Eb9dR9PStwAAlytkz57dF6oDA3NOVPoEu2Hbs8G7amytP6tYgjQHR0t4fhFrhQDXRyDIlBkAVCKKwHR06gwIYmQiEf0OIsweApFq2gDxvgGi29x+iPejHIJk9iMiWmFWgrSYXvcJW1GSaKu5jYjeJKJ6ItpEwm6BkATeSkRbzX2PbZP5MyKqIKIaIvodHcOgn7X/nfZvDdQQXuhgIMdrAmI3ABDRaUS0n4gOkuglayGis4hoqguN+UK8a35+hogqTe/8vhn7tBHRQ6a3XklEy4joQyJqJqIbZt4MEcUR0SsAgohor3mumpO8cPuIaMQ89gyIHHc+RAg74BX8DcBcM+fVC2AvEd1HRI0QM/+AzOMlJPrnVkOA5e0Q3nEuROjbChH2HoUA/A8hAHkxpkutvg1BdgPEwDMKMVC9zMynQoTkN0B42gqEPvA+COarDuGdKzh5px8AQLl6+OcvW0q6e+TRgcWRxavPT72lOlKL8/km31nqGXtpp0uzZuwqfMDWMufcA+fv4jXPPemvdDvltHWpSf6PQrSht7R75z6o/P6AcmikQN07VPEaX77ifnqgIjWjqiAn95P9W9WDueVqc/MZid+MTrIlwzP6XE9vTHb2gcXfqXngZT02pFsOOy8l4dCL6iMpRc7qCLViuO4O/JpsiX2ZYQm1/nct+xrOTLrGya5tqf3hSWm6LV+65BPuviU+uvkt7b52rWJo7FG625+ZvV3dph60FkSfFeSb/LtWt/AK4zvvGhP3xEb23qu+3Ik2T98+Nd+wBY11VStHDs0LXUqs989jSU13WyJ6Cpq4uTTINr6Emi3kNiL9ELXVFotrwEneCVWy+sEGERvsl+CTgXFmcD/CozlYjZyLw7aJ8Wg9jIP6/Ow7rLOfJDVtoX284zAAvFMohRLz4NcmJpe2cVxlHyJj9aSgw5BI+SZecIvGG8U2ALAb1j0ZRlw+AFQMvt/pMzxhABya/bIwIkkBG4MrKh8Ml9hvYcDz8Dekzs4YSgeABR7vjpd6+teK9xD6Y/5v7Pyl/+IpFjcDHv/CsD3+RRFHhcBt7Dz0OG7yrsCeZTPXM8PR1pq3o7Li/EK/3xp5vGdIYjqyzptducG7qtDOtpmtXm/rvH37F+pkZap8/Qzi2b4cglx5O0R6pwgC9KsgqiqWMrMGAb6nM/PFECIkjzHzSphd6Jj5mxDvzQ3MHApRjvkAhH7B+RDd8ICTt6JcCjGZz4Yo41zNQpO7G6KULNCu89g2mU8x83JTfcyG44sqzdr/Mvt3B+qPAKSYOd6NRFQMAERkhWA5bzBLlhSIkPHHAFYSUQAEN0AIkADAT5m5AAK4iolopkB9u5m72m6e90IINudMQCeIl7YUgNP0kO+HmJ0f9cJBaPh2A3gCABNRA8TAsAXC89XM+w1YgHV6GQS4fgvTrSsDSmh7IbxaG4SXexNEftuAANGLIX7PaAiv/QJz/0qIcDiZ9xMIn2VAAHUzgC8RUYZ53h9BAD0g8uQ5EF56oMb6c0Pen3yasTBv6XvZZBmPeU/dn/2mtmenV6aY0xOvyDg1/tISBROLPGPPKT73zuq21DPW7Fj1yAGN42Ke3qgHfX0nN94RG51/ZWLcngvUT5dXWG7elzDUm23Z2lPf5JqfcSP+0GBEejNXFr5VXW89nPeOZe+Botj1mVlhBYOesRc8Q2ExqRX5t9fc/QonhrfLIeelJNT9SXswdtlYbbxUNdbyQ/rtSNL8A+meiKboCq2l78ykb7Z6xzd5ahZeFn/qwfC04SEt7nDImOVq4z2377B/5HX5koHUjMqBKq1jIDt82aiLWzykLNZcQ2rUEnV/fNCR4YjXcak3fc7+1ka5OyxEiciVSIow/N1NvXErmgvr2bnfaglKpsFYGJwCwDqC8EGLdWLUSR6PJlsNiPIs+GX4FeZJBsb8UFQOkuPmoCV6dCwuOMGIMEa9fX0gWz2RrCX27NIMwsDeeZS7zO2pVQH1Yf+lNgbG/Jlhy6zsrF2D0gKXK3S3wxGbBYbzbN+yFAAY8w7sbJuoWQ4Aiq24RpIjUsDsz615vtPmHk5kgF86TdpblSEtBoAUn2/36929RQQQM/z3+68of1o/b4pIxsCwLz+qQU8LKZr5HMzjhtJncfX8GAzMBFn4fNqByorzHB0duTMVvKaN4UnXY0qu9BTHzTMSjudpWyHesX/EdkEICK2C0BjYPWN5J4BTiaiMRNvIL2G6n/SJzAvBQQFEequERbvKg/hirSjLmbmTRVONqhnHHGvHtsn8R+9z1v4X2L81UJ9EEjAToowioHv9EoBTTGm+DwB8jURHmq9CeIXA0UzNHBz90nyevCAgXgovMz8747g+CHLZIIRY/wIIpmgADJshBogfQPyt10IwrxlAARE9CgGsHUSkstDi9ZjfNcS8z3TzXHYIkE+GGAAWQaiflULktDZBAK0MAeYDEOA8YB7vgJggvGsuE8RkIt5cH2C+/hyipls379kBEQGYhKj/vOrzFMj+gouuD7KPrF6x8q3ghdklJQ5lNO81y86wrVrN9khb4orzU2/x5oSvrtHd5Ws8YxsPeqTJ4LLld8fWZ15WddF2LnrmKX9lh1dbsDotue+IzRW02/IdnGvs9Gjb+4I83XB9D88o1ZZceWXhm6OT9tak16y76jIjV+UUxZzT4nW8bB+zIrJs5T0Nt79BKXEtsu38lPjG17V7wnMH6lP0Ok//D+mpzuzFn4Y1B9em9Vm86oroM3q8468dqSi4Y/SeVyHdHR4V8R3tlfiElvbk991fSbIkDSTW2+oT54WviGXXzrD6zEv4pi3GyEMxYb030eaRgcEwKyJdMR74Fk1IbkdacHa133Ogpy82H/O7ObpPltM0+NIs8Mnk0nt6kNRntY6PT5LHq0kWA6wTgeFV4LMwu3xQhhkYgUTWRHQmjTtiEpKNqIgu52FVUtLGwOyN66/IaU5AvSGR/N2RsRgPK60fGsvzjChLFRTJfiVenBCNN9YlAUCGEVceyrYkZqP/055XsgGA5JgdijV/FQAkdW/fGTNUnQcAJblU+t4KaRUAxPj9lZs7ewpkQGaG907/tXv/oJ89BchMOOJdHeswoq3TE19m14X86o77cOdRpVfM8Pb2ZpTs2f2NXLfbPpN1PWU21iov8Bb2nu5bXKxAPiGbWmd/4R+v/HbuyZ7DY2wnBCjnQhAq90B41Ksg3tGNEOVbuQCex+czuX0zlMSmWmWawPtFWlHOVEc7UdUIMKNNpumg/KP3OWv/C+zfGqgBIQk4QxjkO/j8dnCvQRCwvgSgkpnHiWgOjmZqbsHRD/jn9aYFBGjuC2wgomSIcNcqiNzwCghd3+cgvGIJwuNeC0Hu6ofwVCMg8lurMF3HnA2gjYiehQivnQ4B0BpEuVQ2xKByj3mNGgjv/VGIcHovM8dCgOkhTLO+AUGIyzGvyxDSijDvMRxi4mJAhM2DIDz5QKgc5j7vAZCY+Rxm3vaZv/gMi39/79K36OLvXYNXOt+jrx2IjmkvXrX6tcn0Ofv3tsi9a1+ylAzXKJ1NiyLWrDk/9daaaC1a9Y5vSvdOvl3WHb98RemaxxoVpIdufFq3nbObu6+Jj11we2xk7ePqU0s2qb+ottUMLFH2Dtc+bvwo6wXphraly7bEhCUc8m+ybB+x21PTz0y8ut4/8VbShDSo7C56oOXWt5WU1AZZ+3pKfPPb2l3WzM7G1MlmyXknPda2tOBd3w7bvrgQe1pSalC85vJVjtUvvK7np68anVcnxvS8pd3Xp1YMDTxEP+vPWfRpz1attic/6rQ+t37IqSHP2jZhjb5YeT9MaRh3vSVtGIyOOVJVJbc1zg/N9xq+lojJ4ISMIA8WyDrCehV5cBG1tpHD19uONIfNNu5xwqOrkkX8+dlgnwI9iNnjhNUBmfolGN0K+71ulz0+3gib2zXZmCpbsqJU3/ghRfeEvLNSCrEYxuF8jyfrz/qp7Qz4/Tnh8y3sqivG1hWBxhsS05FTfNlFALB36O8tXsMdAUhtmn1DHgAETfbuymz6czEAHE7A9o3niJaVYbpe9V5nT44KqMxwf993U/Wr+mlTZE5W6KCnOD6EQ9T0wDqZ/e334Y728/HmUd6yrstNB6rOam1qXFUM0GfGHWL0FPkW7L7Ms7YggoNPGNY22Og+NLJz+1ttv04b8nT/I171Logw8TBExGkI4t0qwjSRbJCERv+Fxz3DP25fpBXl2RDj1YNEtB8i1G0/dj/TAmPW594nEV1ERHWBXPcXMTOnfunn7zlr/9P2uUB9MtY1ESlENEBEDx9zzDYS7eQCywXmujPNc1SZJIkG8/PL5n5rSEhy1pv/7iai+ea2TIhQcCEEWC0jonlEtA4iXB2Q4yuBIIbci+mwdygEiD1OREcgQsz3E1GglSOISINgeV5ORE1EtBnixSomot0z9gt4rNWYbiUZDKECVgghOhK45hMQHveZEMzRMjM8ZkC8dN/BNKh/BBGOjoDwgm0Q0qPBEO0pNQhgvhwCeL3MfFvgs3nNFggVJYYQUGHz/nwQRLBAtyxA5P9TMC2V2Gx+3wQIwt4vzfVjEE03vtCkzlrSe6+lpLdMH2PPK/TNVddiU+MOKj6SklqzdvWaV9ti45u6y9SmVS9bSqqHFJf8pYTLMk9LuHy3ovfkeUafHvTqrZN7l/0wo3rR9VUbSqWCpzfq+8o4KGttenJDorU+/YDl2y1Zw4dTLdt6m0rdxfO/T0/XJs6vXrggu+TIW9pu+6gNweem3twK96dznHqta9eqX/Re/741ZV6NLH89Je7Ie9pP5HktTSl9nZHyo/JdXQXLNw++ay2TFkefHhtiHEnoDw2LDNELbAsOytKn4S7jeu/fjIGOMKoKybE6I0YH8HMAACAASURBVGvD7fbUGMV3KKJh/jdw4xZj+Pko68hXXTvUPa7C8NT0A+5muTc+XIvNJvZmMnusk8GJXblt3LjTZj2ySjo0KI16J9qR7rVZx3UXeaGShRg6ETN7VRghhuEd5RAXVGksBOMDuq4ekSG1KSxNTPhHIyUlNTNm4IDDAIbKF1Du2ZPOLma4fuW/aAkHK+VsUxKvwB8dzJioqy3OAoBTfFkDMiTLuG94d/N4VSEAr2a/yEWkhUi6p2H53kfyAGA4BJV3XSkXAUCwYRz6oKM7w8psY8bkDb7v1b1trJkKQxtB8m7PuoT5sMhRgXWRPFj+DK4Jm4emqcYczOCRkfiS3bs2pI6Px0ytnzKGP0mPLLnSU2zP0VOKPrN96jw8dNixr+Sttl9H1YzuWMuig9c5v9pwzglJaMfYQUwr+V0C8V76AYyZlRTPQ0yAP8TRanz/HTtpK0oiWgQxif8Iohd9AUR1yQfHA1hmHj3mPitOcu1rAVw3I9d9UjMjkOmYZrrP2r+RnXTwpc9nXX8Zgkhx0XHYh7HmbHHKmPnDGbWMlQAuM5evJKJ4CBGPG0xVrzUQD81mIqo19+8GkGVu/x5E3udFTPdmDojyd0CQNd411x2A8BzPhwCed8xrzQxj/wICPDexaD33NkRDixIIEE6FAKzvmtergShXUiGIKtshQsYzw1vPQzCw34AINX+XhMCJbcY9M0RJ1NkQxLEQCM+dIYAzGaJ3bQgE2WwMwhO3msSyCQAWEiVkH0AAvwoBwAFpUAPit842z8vmOYIgJgIBedGAZGngmgDwB4g2loESshOa/56IJU+qvw0NdTsWamUDC7TS3j1ehyQ9S7cs/zZeqq6WlkwuyNy9vLDo9SpreJeyRduX9VdL+S6bNSrzvNRb9EXhq9t8zvfzPY4/VAxGzllYsvaxbknJtj77lK6eWo6x9UkJ0c9HWgc/1H4S8328MaaV9tmGuu3yTfTi8ESMlLx8xduNW6370mosPRPrU24esfhr01yekqFdRQ86rvrUnpyzX8YFKXGdH2g/4rTapvi6vvn2l7SrHUuWbel5y1o2emri5Tpc79lqMy8Iv6Q0PHIThUVdbn09MqW+JeIF3w3Bc3P24O+WqvFVsecMufS9E0H6MstuX1D4T9RNOje5R6ptuQpUV8KINDmWGDS/VvcequuJX9lRVMcjpUE210qp3i85vNyNJLJYJyUXeSVF0ghsgGDAo8AINQx9AGFetsruGPRPuFz2ETvb+ib9jlZQUB2RrCV3l6a2xqPOIEg3jYwtqOPUvWMICfflhEda2N2wDh+vHBxM2+vz2WJC2Fo+z0goYOahT7o3zQcAWcvdLSlJWWAeXVH5sE02vEEeBQ3f/7acaUikWAyj6YOO7sQQZjszHFf5ftL8obFiSodbj7aUeNfEFUIWJVtgNlZxacmTuH55MCanSq+Yqbuutriq5uCXi5lly7HPi8ZK9Xrv8tazfUuLVSghx24X5+Dx9om6bX858oS2d+jvxQb0Y89z1+c9l+Z5dJP49TDE2HItABszByYPH0OML0MQ0a6HiegPEKm3nxLRqcy8DsAiInobwG6TiPodiPTQZSbZM5KZQ4joOogxhiEqKu7j6VaUgcqQHwN40FQ1+6N5jxvMe7r6/7H33uFRnFfb+P3MbF/13htCBRWQEKIX09wb7r0X3GtcXjtxnDiO7cS9xbFxA5cYG3fjAkYSCBCiCKEGEuq9bdPWmTnfH8+sV8i0vL/v971vEs51cWl3yjMzy8zczznnPvdhjG0EcJAxtoEx5m8HmgQO7CJ4O81NjJNpGxhj7wAAY+y36jW+xRh7hjFmYIy9zTjxdjfjWuZgjF3NGPtSPc4G9beZrzpPdx/P73rC/t/YsbykI7KuVbsEwAvgBKOJs+FnwGeJx2u3AniHiHb5jwXucQ4T0RTwEovb1OUgojeJqAi8UcXecepfABfwuIJUKT91+6vBNbUfJy4t+BiARLWsygleonQGOIMaRPQ2ePnF/er6c8G93YfBXw47wYHdDQ6QV4EriPk9agN4SO1bcIC3gc/mnwQHRgbuDTNwYstf1LEIgTCZFXwC4a8tLQUvx5IBvI+Ax+0/Rj24p1CvjqVTx9gKPpk4CO45e9R1w+A5tNfBvfl6cA+cAbgTHJzvApcKPeyLdLxtNumvPUvcumiv/ga8qf1LWZRrZLJu22CmrqJvm9OuMz3DHim8DX+vbtOmGgsLf8idPuOLrU5TT9qH+i3mMl19bXb4zBkrUu9qiNIFh3qsfzd63Vs69uSvnLKz6N7aS8q1hS+9Jteu1YTkLEtJqL9M/3n2z7p7GyL3dU9mu6wdjyhPR200nqTMnP3JSFNwTcp6fW33qUnXayKYLcblXNdTOfP3vgsqIxOKq0TlguSYnp/090pJNc2RZcPzIzcGLWLpUzZYvjXUDJ6ceNWI277GWl18/9gf38PY1fHRjk90v7ewnbaR1zS3jUZnbPdaTVpDkNITtn/yOcL135Ll+zCflD/YELKWLvQlJdfV7Na0tmeHlthlTx0NRk3T5beRqVavD84ROoLZmBQ0hGiTTufSe+DTaASdCPAulx4tozBZUXopAopZQ6loU+z2KCVeCfP1u9o8gjbVwRSpPWisJ/3rUsEYKSt74mU5/nHpinDSCnsoXJ9zKd4bBWHwwP7Z00Fwn+otigeAPSMb93sUZxSYuVpjWroAREpew9vNJtdAiszQe9eNYohLz4K1RK3fdfWEhSlKuEKwXOx9pKtcmVoIfmPKUlpQuW961EK/+AkjZeQ2PLf7VrywcHzplXMstHLb1gvMw8Mpv2q0AcLQdF/Glis8CwqiKeRXwicAQETuPldb2RcdL3u3Dn65SBVlOZyd9deLzjiSQMrh7GwA61V+yzBjbLw0aDGAO4koC/x9RGou+BJwDXF/6DkfwArw5+8JcHJpEfhzdqW6zWcqO3sqeEnYdYc5l3wEyr4m2ksA3lUdpDU4lDEeDv6+vRucX+PXXChgjE0joscRcITuP8a1FIPnvBeCs+ErVOfpuSP+gifs/7kdC6gPy7oGfiE2LAX3Tj9EoMuS37YC8Ppnb8dhefj1TVuNAKvxOQAbGWPfMcbuHkfyAgKzwD2qZ3nWcRzvFAT6v2aCM79thzl+IjhQPw9eb9kKDt6XgJd6GMAJKpPBSSMvgXuwTnUZAVgEnq8qRqCpBhAQSzgPHHCj1f2+UZcPqNvaEfC8Z4LnpVeAT0gE9fMucO93kXo9H+NQuVMjAmVVN4OH5gXwl8WN4BMDf2MQGfzFoFGv773D/oLjrODdgrTb46JvLU1Nang/NLh+sbhr/k79SsMH2ifKE5yD6bqtgxm6iv5Kiz0o/DH8Ket+9uLWUVNwYsmML6LzC3/a2aZvn/auvmxov3bAelLcJTlLE66sEX0NBR7rK/stZkNM+bxn7IqhVPzbS7JQvFuQlyQnsl0hNnGX/mbHwpHqCP2mvs417svT/iT+rntqyTcmKW6X+WPD1q558RdGpBrCjR7H+73bZzwknL4rMWbuZkG6MDl6YKP+Hnf8zoOmj60XRjRHJweZ0rawXYYe19zok+0uzwZba+aNtsu/Zo53o2TPbc61bG/fFJMn0RtSZdqtnR17lsPp3e4I9c3QfcmCDY+Lb9uHOkOhjR3RtwuDqZH6xMmkDGe59BGTwx1s0rDA0iJgS4JPiXUgOFyj8QZ5mWTQMK0GUBiDArcOCJcV1kXRApk12gw0G62W2KAkJTKsy7k/QtRNiQixtbUTYNmWwwqvsNndY6Rv2Kbk5flyQn068hxYgu9n9nTnNsiyNihdidkWSqbkMZ9l+35b9WwAg/qQy1IZYyy2v6o8dmBnCQH2R68QbcOhLF4k6vqqq0cfLSvRCrHh87y/799OU6aA33wOX0H4Lik79BcZUQO56v+K25yzseUXsCOCpaWlpHLnzrPmSJL+EGETEJRoJaTics8CTZGcPpfh1zXARCSPeHorvu56fbSs7+OFHsUZOXGbQ03bqDEuvvxY9+c4uwSBlNhHOPS9VUVErerneQhIiDaCR9X8Uqg/jyOc+iN0wKGM73zGa6hrwVNt/yw7eza4Rw7wSfn4nP9XKpGtFkA/EdWqefA6HJ49frRr+VElsZ6w/8V2VKA+Cusa4N7nz0TkAi8fOIf9WjnnjzjO0NSxTPVwc8HBZhGAbYz90tPWPwv0h9W/PMIwAPAM4zXKHyAgJnI89goCBK1R8BAzAwfWT8FB1N9+0p8jNoDnnb4EB7+fwSccBO7Nfqfu3wLgIfAIxgg4GNvAgf8+cID3gYfR7eDecJd6Lm4E2mCOgAsyNKvXp1XPs1j961LrL59Wx1uunscYuCf+ozqmv12mRz233xzrx1n9tHTzE+9IlTGDTPdMZPjskrTknmciw3YWa+pnbNXfFrZO99staa7uFN3WwXTdloHKPkdM/G/wQuJv2Z+r5HBf1qzZ/8CkrK0t23QNxasN5bWSwRh9TsrtrDB8zpDX/tEkr+OzA/U5l+RWzXik8bIyU9bzf5MPPGeKmHRZYnTr67o/J7/IXho2lPdq9/emm25hq3qjc+oTErM2jX1g2GzPjl4UMzWsyOe2rRreUXynYWFjZsTinwXfxcmRwz/r73LHVLVqXx27LciV6g0dit0aNBYcZEw3hun6zYo+fXSGsbnfHLTc/EVQ2r5m/TPKg77J+T/ZG4zDUozGZzqQcap4+fdwtAf3aWLauoUvdee6jEHDyoBgs8QYUgcUubPPFprRn97PRjq1ojuKrDqfrAkVRSlcgmIUmUYDUgRGRG4dECnLYifF6ChIG5yOg5E2W3RCnByWNODqSBA0ybmJPZtN7THYJwtwX2qzT3tbPmWIBLQo8caSi7F6iBSho7W1eLZArGOhb8osIrL81LsmHQBpTae2MyEo2uAa2jal8b2FBEgvniU0NSeybIFo4LPuXjlRkhNkYgNneJ+w7KbJ2eA3a5+3NKpLSTD90iUrg5orXsfVk2LR/wt72+s17NpRtcLV0507Z+L9oSGx4TRfUcPZ3hnzDdCGTVxPRGT3jWxd372q48ee9+Y7JdvROrIRWFCV1nxWjSH89lyNYdo9r9y8MeZY9yjjMsCLAbzJGGsDn3BfOC5td7Te0eNtIuF0PBnVTz59BzwCWABe5nk4dnYdDm32cbx2POTX47XjveYT9j9oxyQIHYV1fQmApeoNvxO8ycPiCftuBPfkZh3HudTj1zftdPCb2T9eDxGtIqKzwcOy+ccx7kS7Xw1tPQCe3wY4GKUwxoIBGMd55jeA5+H9ZReSei2TwQlc0eB53t+Be9594F64CO71toBfvwPcE89FoOVkGHj5mFbdd5q6PBE8V2YGB9eD4GAsgAO4f3LhDxl6wCdEWeoxs8Fz0e+ATxo06jnI4K34qsFDZ8MITKJM4L/1+P8ng3pud9MxVMheuXmjuSv5tKJJfZrSp1fJGa+/JFWXNtDA+6EhC2amJrnuj4ncmq45mFemuzvuO92DlTnO1gRd5UCKrnJge+tYWvKdeD38KfZojTm+r2DO3A8Ho5L2jn2lq578uX5HXWpYUe6K1LubozVCpMfyit2mGRA3z3kS3qCl9MZLMiXVabTz05JsUUG7InfpV3an1e5P9O1yj95Jr6EnPjR8Wsnn/euMm7Wm8IywRbFn2TzWN527Cq4xTW+fGnz694L30uQIyybd3c6IrW30pPtRXciUVuOe8C3mpKgZ5hC53lSfebLh5vXhmvtDI+X3dY+7PHsk5/chy9AducM0NXopubxbnFHuUu0aXTB7SF7jrbKU6FLTd3fu1rQO5ITOGJQ9NUO9cbP6ZzcofRUmY/cMoambjUmjVoQIMmSzyDRaQAEjBS4dWJQsa7oo2kwmMSyBusySJ8jDSOlTmKGVgXmjh3bnf10q6LO9vhqDQtKr0tnFclpwrxa+luX4dlZba1EPkaCdK+X0aSAaakcr9rllR4ygSS4X9bklguJrKa3+Ux4D2Lo5bOuWPKGEEY180NNvzfBJqRIJPad4n3LWU9okACCBHfAuiFUoXO/vP+1eQR9X/AEPzNdC0vNFcPd0Z5dv33Z+kcdjPhRgCdZ8Kbn8Ks/C7AQl4rBepUuyV2/sXdP4bdffZ9t8Q+lHudXcTIyt0AVf0WoIu7FU1GVOVZfrwZ/VY9n5AN4nolRwIuUw+HtrMzgHZLxVgHvCYIxlgXNUmo7jGH4LBu8VoPWPcxh7BsDD6vhgjAksILJUiYDc8GXg76Wof+L44+14r8XfL+CE/S+zY5HJsv2sa9WmAWhnjIWAlx2lEG/llgbu1U0MfwMcRI7pkYF7rFczxqapx44EB6Wn1e+nMMaIMbZaJZ5FggPj5+C5ouO1RYyxQfCc0RTG2HNENAZei/0suNc5Tf3cCA7ofhPAw0314OA2hkAY2wtOBktSP/tz0KvA87wZ4GGpq8G9Xwt4iJuBe98p6n4HwD3wq8DBNQSc4TmsLntKXe5DAIR14BGPK9Sx/T2soX7foe4fAf6y8pNmTgefRAA8zL4NPN/eAc6QBXgN+FGNFPcFbWmnL9+04DnH3oKby4xSVNxdXyjTVz8jNV9UrtRvNJhmLUhJNFydEFMZpOtJ+173QOpG3b1V08aaYnRbBpJ1lQPV+8by0lbibc2rwp3N8ZPqCmfP/aiJouqDPtBvNlTqmvvnxV2QuTzhqhbRvTXTbX2r5UDa4tSts55ou7wsLOWZN+Su+4Oj4n4Xq7f+rL9LvHz0W4Nu08DQX133R3xovliaOecTW1nw5uCeIBJPT7rWItnfp70555gnD80xnveV4LsiOdSxSXu3K6Sy2/uI70lKLtrONoRsYaUJKxic3yg1BXf5HlgjuP4Sy9z32Nawb4ZOM8Tk1ipbDM2uDFOkpiV1iXD2BuYND9qjY01Ob2PoJLFXHM6INqakKr72mOGIvODpzSRuNhq8c4V9NsHqHe5liSMarYsEJhoARQApcOsgRMqyvpsigwQDiElsIJiMvaOe3iFRmzqm91jqBEXyVE5hU1darEE7KHv3GAxOKSN4xgX4YECRNY3d3bmzzKTfkS0nlDol+44G69Z5gLZRG7RiNohsJdVPCRrZE7wzk5V9tFCcDyLbqr6Bvjyvd7KPxM4l3r8oBygpDQBIJ+z0LIqLJaMmAQBEkjp/i0daz8M/flEkk2VN4+5dp3e3tJQuwIRQdphirrzUM887S8pawA5TkuWV3bXlfWtrvux8tWTI0507cf04Gxa0kzfpQ2+y60Mumy9oojMOs82Nr9y88ViOxyXgPBUg8Jw/BH6vT2z28SoAQQ1dfwzg6gk8mGPZo+CpqS0ItIo9xIh35boLwIeM97L2l10CnLR6jUoYvQI8wvXfteO9lr0AZMZYzQky2f8uO9aNfbhG7I+BE6s2TvjP/gJcaOQQViYRfYuA6MYRjXhj9cvBlXwawWeUq4jIn/9ZDg5A54Hnzu8HVxkbOsxwx7KP1Yf0FnAvMxb8gXWDy4MeAG/leO6E/fTqOVyv/vW3vvOBP5hl4MAKcCDXqNuuAZ+tWsBz3U+Ag+Zp4A+gGRy0u8BD1gvAvXQFPLd9Orj3ngk+ORDAtcLzwRnukeAvg1vVc/Q31/CAew4AJ7kJCJRwTQHPrXUjIGyyDFxZzQQO2C4cR2tBj/XVm9yW13dKnr0HhiKmzNs687H4ylmPbx8NL7aeW0nz3n9GHrvvM6Wq1afPOT0pPv6spPhtduNw+Be6RzO36O/YOXtsb4Ruy0Cibuvg3m3O2ZNuwPvu1ZqrBrPyN+fOmPlpQ09oXfJ7hrKBPpNPe3bKbdpp4TNcPtuqYIe0w1lZ+pjRGX6u9MZLiiIcMBjmpyWOXGV+L2qd8KgltKJT2NQ7z3y/+Lwlr/QHoTW2LGizqc19ZsrNTsG5TlOfPtcQ6z5ZvPQzwXtNUrDrZ81dbtPmPs8DyrO+rJIffF+bt/kWJ17idbq/dg8l3uhLrNIJecE/6NL3NuE5zb0efcYmFh85VXR7t3jix+YIb5lMvhvGvmBfyWfLUbEtvd2ixRahixQ9GhYdY9HE1el1ocXCAVGweN2dSLXqDWMehZFAUAQGgkvHhAhZMfQjXDEJzmGXK8QSq4R6u50HdIJuSlTMwE5XZxT2kYCBxU5X4e99VyYqccZ6jeDrPhVfz2pqmuMCMe+p3qIYIrJu6Hk/CcCYLuRiPYOgzWla0xjk7E3vjkDlU+cLC0DkfKV/sLXE7ZniJU3rIs+zmnaKSwIAJVhb4VkYNxVaIQQAwmmk+lVcF5yNxlwAIIIyPJxYtrXyokljYxGTxt8PIgkty7yFe873zppjgj564v0iKb79VYPf7ljX8UJBr6tl6sT1ARNaRX1JhT7sdpMu6MxFTDD/aqxxloJjNMggrtu/fsKyF8HTUV4iOoNxzW6/clk2ONGqCMDvVaLWO0R0G2NsM+Od7d4B8FfGWAV4iHsj40JGt4B7rXOJ6HYA77MJksfqKbwMXp3iAp+A+6N8DvAInggejVPU872aiNaqn9vUdwAOs258LwI3EV1DvBd2ERH9rC5/h4huG7e/j4gWE5crPUEm+19kx8pR/6oRu8r8fpe4Du74bUeIKJqIPONvEnXddOKlDeO3P2QbdVm5ypTMIaJsInpt3Lp7wPO5z4Ezt1eDz5D/DmCHGjY6wBiLVhnenzHGmhlj0ePGuBrjaiTVvPcu8FKm58EJHATgAyI6k4g6wdnYsxlXNesED12vAgdDP1lGA87ATAIPK2vBvdOt6nh2AGvV5WeBh5w7wEGyAhy0verYF4F71Qq4pxwMDuQ28FC6rK67iTG2ATwSMbFhhww+M/eq51kEniYwg3vlo+ryVPAcOgMHe4B76DYEZEyPVquJg7/5ccrM6DPcJlEbL7k2zvJYXhzxjn2+2all8XV5103ftOD5tubMC/YVtRiKXn9ZDvvLW/I23YAm4oqEuJyTUhN31wU5NR/r/zhlh35lzZKxqmDd5v447bahhp9cyyddiw+GvjGc7p1a/F1SQdE37TvMu9PXGCoOhodlxa1Ivas3WnSEe6yvDLTFZUVumfN0/+XlcTF/fEsZvSY81vR91DD26G90Fu/bGTKyS+u9hd70mvLajLrJ3wvrjLucJydfJ5l8FbrmhAydSTifXf0P5rsh0eT7SbzHq9ky7H2I/cWXU/KV90dTnXd+9GKpzzDASttKxTeVUOF17RO+3n1hSldyqGaruUYqDM2m1qTZbFGZqMw3/sD6WkIVc1Lf2B5NmzU7tLRH9tZ1WMNybXobC05m/eHM7tN2INVrMDpsHkgSz1Er5NJBCJEVYUw0jcVgwGG3R1GyEhXc7WyJETRJ2Ym9FRnflAraBU5Xi5XMtfsoPcGXG1pwHj7uk7z6PcNDqcWpSvS2MDKn1lu27nXK9njRMGuXIEanRw/VlCX0bS21G1Bz/3XidAC+pweHGxa43FPdpG2e73ne3I3oeACQ441l3jlqYw0iZSZt2fQSbpgeBEcYACgK66zbt3hffd3ihUSC9pebgeCcLMWXXeVZmJKqRE+beK8oJLfvGfl5y6ftz2a2OmqPHAVjhhqNaVmVPuzONK1pwXzGtIfvqPVru+Y4twscivNqliDAa2kEMF8F598iIFX6Fng0zB8+NhAv+wT4c7sY/NleDc7dKQAH39PZkSWP/TZEXEL4NQQkg38HXm2RBx4FSMEJ+4+1//XKZIexjwBcrN78heDhJX8OeTUC+aCl4OHcAcZYzuEGYoxlgD9kCxDQAlcA3MUO1QJ3g4uWeMBzt3pwsPaHoyTwCUQjAmHvEnCADAIHyOvAAXQSeH46GdyrPU8dx4iAVncKuPc8rI5tUPeJU8fy/7/lgkc4esAFFcLAXwKiOoZOPdcB9RgMnKHuv46p4F68nwTn7zUdAR6y+wMdWo73KxsVPeelBeUtOiPpprizkm/bmR1S0gypY6bX9k6y2/L6Lp93X39n4vw5FfOe0ewsvm97mCs55o/vyzlvPSfVTNvLfPdHR04rTU1qWB+qeN/UPZO/R39Dw1mOcrOuoj9Ws3344Dr3+RnXsTVd20NmaEtnfmpMm7LB+rVha/w3hpqBGbFnx5+ceMWg6Pouasz1pXV78T0mW9SV3r+9BKW7w2w8LSXG9jfj7/S/s7zFhE3DzkfdT2r2JaVrM4s/9X5s3CLNSryQRVGzpj1SL8oh1+PGD5l8a4Je/p7uk7xbXNLjusekpKLP5cZQJ7KMBtaUOlu47fNI5YkojfTA0Dtslf1axOVtlOSwGFGSq6Vk2zz2XogoLe/fInxrOpWsuv7EGFN6tOxt0PTFzbLMOICBDp3CNG5vcDeSmNFoc7mZTwZIACnMrYfGqAg+0omOFLQpVktsSIwcbHLK0qioyO1G11BoRR4rvGPUmvKKdM4YhemqNVrFdjp9WVpfv9DEiHWd5Msrdctju/ZZKuYzIWyr1jhnvt5j2ZFf9+YCn4jWO28SUyQRmkeHR3edOuac7iR90xzPi+H9iIghwOvLCtniK4zg1R1Eoyvx4q478OwvXa8cjvDN27ZeFDY6mjj++UAQGaou9M4ZXShNWShgHHgDIFL6Gy3by9e2PZvQZK2ai8O/d2QmhG3VBV1Qbwi7ZapGX1A6juR1VGOK3BU1uGdTadUfCxpycsOPvQcAlYsCnj6LRYBIGQrgE8bYPgTKngBOYj1DzTlfCw68fvuOAjrfIg7VAE/DESSPx+3vl+/diQBrewECTO1vwCfXJ+w/1P7lgFrN66SBe9PfTli9CoE6xmvBQW4zfp07v0h9SD8Er/W+GgEt8DFwwHpVzRsZ1bHuAPc6neCa14+MixJowXPpp4ODo9+r9bea3Aaehw4CB04NODhK4ACaqn5X1G2Yui5IPZ5PHc/fbrIGvMRCA+5xR4KDfh4CJLRr1e0Z+KTAT5a5GxzwCTy90KAey9/G0g4evpfAPesjp1XBQwAAIABJREFU2mOPPca+0lffuEq/sX2DrrbcpaWIaZGL55yfeq9nSfzlFTH6KL3k+nmWx/KCxetYV20xh6ZUlzw4uXzu0zWWyEXOG77H9DVPy50X/0QDLwWHFZSkJff8PVJreUb/ck6d/toDlzi+1+vK+yJZlbX7Hfc1qdez1Z0t0YnBc+Z97DJllOEDQ7lmn2lYPj15pVgUlk9e2xtyd5io2zL3L/bLKtKDfvMuuS+IjochokJbKd7mid/cjNW9l2hfCr5dmTp7re/rkI3IiF/EJukk1m3qgy32LmXlaqbckygq3yq/UYa36+j1kBuB7M8hRKWxUNrHGnJulM/8SqcEhW9iqXta6IPQi6gpppIVh0+n9vhprGCLFpdpPlF29hYiKbW2q1Mz6gwSxdCR0EmhpU2Kr9JkGMlSOtkQog1Gg11yMZ8EKAIjgksHjVEWJTKK3gw0G522GK0iuUZFbbojzHqgqzsStQaBWjK8UvDb8vJiX15Y6rn4pNvjCqqy22Jy5khZXSIJ8k89q2MAoUsXfOkUpkjtpTv+mEWgkfuvEwWHEWF3jFq3XWh3zLKTsW6256XYEYRGEmDxFUU0yOnBcwFAT66Gv+K2sXkoLwEAIgwfODBz2+5dZ8yTZe0vhCNGrHOBL7fqYs/c0hAyJo6/P4jIctC+t+zT9ueCa0Y3LSAoWvzaHIImuUwXck2vPvTa2YI2+fhqoonsQfbOzQW1r9csKr8jsbDu74uCnL1ZOH75T3+OOhX8GblVXf4HcI84H1xq1KBeixMczM8Gl/xcM26s8TrfEzXAj4eF7U8hHk3z+4T9B9u/HFCr9iV4SPrD8QvVULWNMdYKzpCeBO7JXgwAjLHLwUNZoeDeZzh4yCoTXLhlMzh4CQA2gT/0fuGSRxB4iGYBaFZz6X6A9T/oXnWZDzz0ZQNnVL+AAAAL6jqn+t3fAEMAz035vWKNep5a9bufvObv1BWirhPG/fWXW3jBJwcKOPj6WZ5+D5qBl23NBX9RSOAAH6Ku+y8i+vhI/wEAMGv2x7OmFX3bGhHdNtwm9s//TL89/V39pvpt2v01JkNU7knxl+Sdn3pvS0nkyfU6Gpzitb2T4ra8ttstNzn3Z66YvmnBC0ONOde2nlQbmvPuX2X5wY+Ugz8owRkzU5Ncv4sNGnxQvyqzUX9N+/X2LzSG8t5Qpcox+JLnzsSV7K0eewoi5s7/cGQkocL0nqHMoYTHGVak3jkWjW6z0/72WHXBVXpL3K2+V1/R0Ja+UO2tSVrfD4bb6Yy6H4T9uxNxp/iKklZaTtti1jMWk4EZoZPQL+5CX8pDuPVdDR5KUPCF53407UzCtwmL0ZH6DTLjF5EslREFX0e1nUH4s/iUvKtxCsScdrkjRIZIDXKaZSG+CRlTUts6qDkmybtX0+7NDikZ8KKPEoeNIVtMBnkmaxxzug0avWFMcAler8i0MoMCnwayGyYvmTUsWenQajzhjj5Xq1fU5cYk9lSEflciiOfbHMOblKn7vAZDjWBmOIPWFdXVnZRsJF11rpw0q8m2Y9eYZInXBp0zypheM33XX7wayaV/4mKhryeSpV5ttVfcYLXNtZB57yzPyylWBIURQ6d3TsyIEmOcCgBpdLDidVyTHoe+JADweIw7tm8/T+nrzQpUBRC8qXL0pqs8C6Oy5ITS8fcFEY11jx0oW9fxAtsx9N1CmSTTr+8e1ivq8jbpQ2+RdcEXLBTE8MM26TjEiBSdx7pzUsu6yoUV94ilO/88L3q4duqEHtcXHXOcQ8/VCT4Jv5dxGc1Q8JQUoIa6x9mb4PoCO4jon/FwmwCkMcYy1e9XICB5fCQrhyrnybjC4/FGCk7Yv6H9qwL1KnBJvtrDrPsIPFe8D4cqEJ0H/hCvBn+wN4Mz0h8EB69GcAamXwK0GVwYxA7ude4Hnxj8DPVhRSC/yxDo89yBgFdqBBcL0YN77n7VLwInloUg0JlKUfePBJ8c+CcF/tCzhIBCmRY8LO6fuRM42IsINBj4Uj0PBv7yKQSfNISNO5ZV/Rs07pjacb/PUW2bdvZSbbCjOHdKefG8+WtGpk77riI4qs1bp+mc94F+c/gH+orqfdru/pSQghlnJd8afmbyyupJQdke2VVe4rG8YPM6Pm/si0xLq5z9x4htpb+tS7BNCXvxdTn+hdflA/19hvAFKYmGmxPCeq82fpjSpL+6/077RxpTWY/Zs8Nr/5Pnt1F3C68M6XJ6w0tnfzxaE7kp+GPjNltu/HLTKQmXuEXnZ5o+XRu2zH5SumRLvnj9GoHOiY2ji0Jfx9uWPxDKbLjP87ziKxyR+yd9phwIl7EkZolgUTaw9syHhdve1Qt/iPeyTxwPomJvCdVlJtLO+B/kWQmn0YCuFUv3zaaXzQI90vcmXvHdAk/meiqIKqWu6MmUtFOH233vKz96ljAltNUUa55klj21dkdIoadP0phnC3Ueyc5kvc6pdcLj1Qo6mZFCsobkYQrxkFmjjZX6fbEU6ukeazEzMSE+YrgurSwf2ddabPmPS1dMkqaEmc7Gp51j1qgdbmdI7GneoiiP7NxTM/LzfEGbXSFq0woyWz6tCXZ0Zr61XNhTmy7kr7A7Nt07alkwTMG753hemjQGYzBpWJ1nYZyBgrUZIPKcQ59UPIH75+vgMxDB2dmZV1G1/fwZPq/pF66HgbS7Vnhndi/zFS7SQPwlf0xE3kF3Z/mXna84Nw98tlDtdz3BNE0aw9wt+rA7orTmkxcxwXCYbQ41QfY2x/dWls3Z9sjAvK0PT0/t/GmOqHgPA/4AgEUNObnHXcbEGHMQ0W5wYugl4JGxJxlvkDHRuy0AfwbfnrC8hDH28oRxN0HtJU9EbvD8+Scq81rBofLFh7PfA1jAGKsDFzTqAJdTLlHH/3aC6NMJ+ze2f8kwCxF14VBJvfH2E/gEZAa4MtpacEGSleBCKYvBAW0xOFDeC1673A8+8w0DB74/IlAeFQnOhF4B7gWfph7LD4qrwRnrQCCPTOp5KAh4sP6uVv5SLv93/yw+EZzhGQ0OoqHqdgAH6jEEvO0EBDwJHQJiLH6xiWT1PDBuXYh67D7wyUwoAuF0/z8NAJmIBg7/8wbsrd2XFb2Rcv2BiAibezHbIC8J+aEgL29TGBHrt1mjGzs78yN2jHqm79A0j4WTeftUKc1QHLW8eHrkcsugu6OuZrQsfsT2biqYsUYylLKagptyRUVuSe762ffg2vWTvBpv2yfzdNozS+KiUmR51x+Gvoy8w73Ousp+KvtL2QV6a0SQ+5GCPwcn6bv775r6TGSoc/vI9/uGo0JcSfLS5OvQa29gO4f/Lu/JPg1h7lPohddeptdPiVBYehfb2nejcMmW3yvP590ln5RWrqwIW42NNWex5eJ5mo09a1lz9gPKre/9Bc9e7qD3+x6Rr2h6Qr4u73222VOJ2d4SbBe76NKvmrHnnG1K7J7FrGpONkmd3RQ0OsLiBpbQ7uL1sDfrFXNq11Dr8KjJALu5P27W2KS2Kv1kY4cONtltCzFrROaRtIKeMVIYaUjq80XIWrOiJZfOnSCH62u8I1IoRpoGwmSKYcQ8SqimVUwwsihN2Nm0Nqm6YYWcokRVhinm0u9632Rghhqt+bQFESP1ZSldPy/8aRor+2G6sHDJmHPT74dGFvVRePVCz3P5HugMikHc7p0XWwiRGQWSux7GY7Zc1M8HAEnS1tXsOcXsdIb9UorFCH0zpcmt+XLKIXLBRKRYfYNbt/SvS3VIlgUT7xO+s3mn1nQSE3VZxeA526MbKUNhlua6jNavYsNsB3PAo17HYyI4qWvV0TaiCZK4RHTmuK9Z4z6PF2zyA+MP4/Z7TBWBKjnMuG+MY15vAOesTDyPtHGfq8HfUSCiYfBKl19MBX//tqfhhP3H2L8UUE98uNRlm8DD1H7LBQfIMHDwPRmcWKaAh5U/ApCklmJEgud4vwavx+4HL/E4FcBKIvqKMfYZOJidBu6l3wFei/gceGmFVR3Dp263GfxhM4J7tNeDA6oMPolYgoDX7gdyAdzrBn79QlLGfQ4CfxH5wD3+8ZKfpB7TrH6fq67zTxD8XbT04JMOL3jI2//yURBow7cRx7Cdf4rLrfLok76tmW19X1ka9nnwMuunyec0BcW62Tyxwn1K2Dc5+WEbY4lYr9USu7+zMz9qk2UsbxPVDcYr4Q3FQnr0MuOV2ZLibTxo32uts1QWeFxldkGT2tuatDClPWW5FGbZP3jetn+kXvZz32hFvuBduTg2Vq9XWh8a3mhudHzj/sC2BE+UXSr0R4ZK9+U/r80yH5BvK31WFEb19EnDADK1k9jZQbfSjsFv0AML2zbjUbqo6ivJuaOSXXhhuPDsyKPK+vpzfa/1XYC6qQXio7Me0363y86WCRewbT3r0JR9N7tp9cv422XDyhu9jys36X4n3zXtZbHaG4Jsj0luTblYDNn6Cn5T+Bda2fIiiqe8QMn2i1AvdVJwrY7uSFqDDXnzaaa2jRUE5zubPUH60iZ4Ome7NczqlftS41k480LLdDKIQFpQtzNKMJo8sn0wGpN8eoVpUnyx/VXidyWCeINlVHhWulSRJofYz8DnI6NDyYrkNU4+yZdf2mzfvcPuGynUh1yv0/kce6bufXVeUyLK3zhVXFjqcpc9PzC0qFOJ2r7Y+2yRDxqdHKEr85VEzQdjQhiNVj+JuzNCYE8igjQ0lLqlsWHeXEDg7weCHK+Eb17mKyzWQXMISI/5LNu3DHweOertn3uY28TLxOgqrWl5rKCJPbYCF5HH6B7aldq+XhPXX1UkkLLwmPscxnwCluIYQH00Y4ydCQ7Qfj38y8DfI48C2Kbmov+Z8V4DdxyMANYS0e8YY6cAuI6ILlC3WQTgPvW9tBzco9aDV3pcQ1wlcvyYbQBKSO19cML+vY0FeA//+sYYexBcPS0EwIdEdBNjbDE4uCaCz2hXghNCrgQH8LvBc8jd4MIiKeAP5QA4cG0HD5nvBdf6toKTrtLBm2SUq9/9kqL94KDoL3fy56AJATD2e8JO8JCzDxzET0cgX+33wofV6yEEyGEEDrLjZUxt4N68Ag7CBvWzS/0sgpeLzVD3EdRz0yJAdPP3od5DREdVk3v0pryVezKxUgyT7Gc7xmixTTYdkLKt78nLzeX6Ip8vyayYEhVtiW6H+3R8mR6PnhRFYV0WS3xzZ2d+rM0amysQa01TYjqmSxkZIYoxdkyy7KqzVIrtjroiYvo6jaF0TNRNLdb7nHUZrV/KcX3bc5sTaM/fThWThqLIc+uodeRSqyPzK2Vuw299V+VYoyIafHlhmUX63c030SsZ9t741vbm0ri53jxbrEfvK+v7JMKryR0KpklC/r4XQv6+3OZKSHKOXTAQJF6Mx/SOmdHsYd0T5KrNVEoHFuNAz8/kEIop58DbytsXDkhnD2VI903+jeah6Gdg3Lpc0nb2CYojUt6etUrIEwvlNTPPwJVNuxBZH0FS/wC1LPqB3g3+K+6m1cGz9l/MNg7ulgqbv9fsvbBHfsv6HDtl3iakl2VQaEe3YhwNY58uWo3s4SXC+sWL6PK679mMA/OVbWMsek71a+ZbbrUJm7p7lDzvu+RZGi+8hcs1OyrPDyl159VO9kYHret4IU9jWlKl1eYnzd36sNFmcLTcdos4Pdvnq/y4p29eqxK/dZn36VIJoiCnmCuk3LCFIKISVJXfiWfmCyBBUYS2fbVLxqzWuF8UxHSkqT3FO00XQ6GHeMFu2bl768AXugF3x+HUxkYFbUaN1rQklwnBsUe7jwBAIzlrE3o2W1I7fizQSs5/OpxLALl1aKhJZ4PfT2dR9ckskQQWU3tVre9Y+6qh76AJy8IBWIiIGGPXg3fsu9fvOY+vPVa3vxpcZax73OJMAIuIqJrxjlojainYBvD3UT24pkEuEY2pYL4FnDH+GYBT1eUPANAT0eOqR32fOmYbTgD1f4z9S3nUxzIi+jNj7CPwfPO68avAhe3zEVAi+hFcW/tU8NB4MLh4fQc4WJ4D7n2fCg7WLvASje3g7eB6wGugy8BLpL4DB8THEQjL+0PbQ+pf/++tQaBOGuq6peDA+QV4iL0NHID9EQI/uI8PUzeAE8v8pV3KhHEF8DC3X+1oJgK8hAH1mrXj9hXV74dTmDvEsq13Tp/7Q60tfLg6uCdcsDxbyDz1Wf1B05U3xz60uU2h7ZHujw6eJK3TLNBXxP6hVZ+Mnnxznef0iC8Sp0b8MFlRhPbR0fj2zo6ChE/s/Uk60uzLlhO8hdpl+aVRpw73uVpHa0bKUqyucqdPk+KozzwluSnrUmtcf5Xyp/c+D3boHUPvLg01PJ8T5r7Eto9tG7mJNluL2UNl12NfdAZW5v1dmZewma6Me4s1tzb4dnRN1S5Lvli229ulncPrgquKbpXP3b3T7aleL9y3QtL9Y+R24fHKu5Q/THlEunjqP2TzwY8pQTgT5v5GNEy+hF219jNh9YqD4h8OvOB7THOv9r+mP81CpYuU/q5aLNk5V9m+rAymmsXommZH7EAeep1e0jUKdH7yj6y1KMYW02EJ0so9zG0ukXfqfqAZcoPczZKFVM0YtIJeYaSIgkjoFaKkZHQwxZLEup0HmQalZDdaenMVyfuDMkvxJoewU9nXQn/XZNJKpqApUlLR972repkYt1mjKywt2v1sqwKH/e4bxbwUSdr+UU/f3EYlZcvp3j/NliF4pLywfXKSeSGIrDfilaaF+HkhANhsURW1e5dNVxSNSb3LRork9Ppi6dDmGT7FU181+J27y9lU/Ou7QugQ9dPaNMY50xnTLTra/cMUuStyuLZlUutXqWZnX8Gx7reJRoC1Lxz1ZQWCvGEqy7YGsYls8Tk4NmHrSJYE3tcgHvxZaj3G9gAXUfoFwMeHqcErSm4Ef+7jAUwhor2MsfXgIlFrwSfpvwFvXTkFwBa1Ok0HPsE+Yf/B9m8F1ONMjwBR6lJw4YAXGWP3ACj1z0IZY0Pgil254KVe3eCg+wMRbQeQzhjbAa4jbAOvhSTGWCKALiJ63n9Axpg/F90BHoo/CcAecAIKwMPuRnAAngLO/HwMvNRMBp8IhIJ7+wxcee0NcPD0AzMDB+ccdSx/6NsNnl/PR6D0y/9vl3oMUd2uCxy4N6rHAgK5bKjXeNQXU8Wtr+pHWPm0gZhQh5h4oVMnJAfP6u6znb1zG9O59xp2phvGtuTLJiVpvech+2coHtRpK3tKPGvYMu0fIh7s0SQL/VkRB6XTIr+Mmhq5fjIpQtvISOLwwY6CpFp7R7AZ+t0FmhT9UtNV8Yria2m27RYaLR9HuiC0dYbP0PbM/qMm2NnvuebnTyJu/brZ89VMM1s0K0hZ6GvDj4O3Up0lj92/6UbaFlOIyimrhJMnfSedl/qhuaLxoEc3VMBONV+j3Tu0wd0UTXKQ+Jj+t2+/qnlumeBbFP2y5+yGSuWBvtuQPbWDrg17C76aC5A15EJD+snCpZ+XC2vPqhceaHjD93Th3eIDU1+WM6WLhQaqlws3JmHK/BfxRP/TlJa5htIs08natwxKVpnyheteJJgbKDMoA0NyGIV1b1DyWIPwsXKKojXslXVCEAMpELUK9WiilcnKARbizRb63HVKhKtp6PtiQXvbqDX8Vt8lBso0sRXKP7Dj4AUJ53iL+lodtdutvtEkfdgtMzJav6oOth9Mv/UWURMuyHXrOntLa5RJm8/1Pj6fwIa8M6IGKUJfqid30xO43xiPnlIiDOxvmts+MJDBc9EEiqLgzSd7p+UZofulY5OsSC27RzYMttj3/DrSwnS1GsO8MVE/tZQF+ib/2ojsQY6umvS2b4KiOFv72EzvcebR4EB9Cuv5vpiF7ZnE8hSBTWytO94W478P1C8BeJaIvlRD0o/9N8cBYywdXMRkBhGNMt4z2t+g4yPwCOAIgGoisqu14z8S0TEnyyfsP8f+XYG6CVwadBV4iOlIMph+Pd5B9W8wEbUxxvap7EwGHqqqAdf8voIx5gP3Uv80YSwCZ4m/Dg58CjgpTAHvay2Ce+f+msl31L/D4CHrfeBg/TZ4fu01BMLnXnV/CTzEtkodVwKfcevAc80iOOj7Q9se8DC+34s2gJPMGHgtqH+5f5IhEdExSTt94foZU0PPozhfcIjN02/tGNvBujWdQX0pkXZRe7PRQFHGC6qbnJFD2412TYv3nXzGGrNrtQtYle9xO4mumnTpAywVnzWvHGLJ+vLU2G46JerbkOlR69Mgs/aR4STn3o6C1G1j4b4ICrIUaSYFnRM6U2P3jTj2jVYYu6wvyT5Nsryz4DK9FsHuko4f2TlbN9DOyXqctzSeUnV97KPBu5VhS4Zwd9nNyo8x85Qfc0/Wrshf61jqflv/Td1CStVNdS13RWo3932hq867wHt67aDH61mLtWc3il8P3SzcvPl3eLzkYeXBOU+heedJcvFAvLwzpRjnfGtiXy3fzVbW6qXni25gd+WulvN8p6FJCYG1ZQ3d4nmPvimZSStiCVZbMIktHkqhfoaUNm/E8JniQWcnsloYy85qIZvDLGuMVkUrRApeuJQgKEKtNoYt8GxWonzFtF8I0yT0bg55dSlpbuoNc/REJwwv16wXuloKtYlyVFeIrIvZMLS+RBd8SU+Ytb0qteP7aQ9dLQ7ArNi/6eiZukPO3XKJ79GFJKDFOydWT2bNlBRq2/wYHpquh9fodgVt27Pn1Mk+n2EGAGhIaFrmm+pLVCJ+IZApJHfVWSrbGixbZxNovFSowoTQKo1pSZCoTTuyR0yk6Ly23cldGz1J3eXTRMU774jbTtwVGBsKQd2WKcz9Y5GQORjGJiPQjOZYtuh4j3MYG1+iddX/h3EAnrYaA2BVpYpPRYBTUwb+LN+AQOvNbQBeYYxlElEzY8wMIHGcWMoJ+w+0f6sc9f+kMcYc4IBbAh7CWopAXpnAwVaPQFmWB4FyrSbwhzkbnOilBffA/SVTXhwqoOI3CYEwultd72eb/+oUEfCy/efg9779YXAjgAIiqjvM/r/Y55+X3ulyB587NJAa5BxNRqQU5UiXYwzxPrPo8Aw5OhwNhh5XD2RNrFurmaw3+4xSzOAeGO1VwsHYEV9VHkRvok8+ZczDMuwR9J08D2uNi8kWH4bExEEs1m4wz0V5oSgrHUNDKT2dHQXpbmeoLkGJ2F8sZcRHK8HmHueBA3tHyjLsstOi0c+wi/ppaVGjTQcyD6xNHQoZ6n7jZCHCFyNbHhscDtG5E0bvkVZGNsZkDYi5+vDLNO86S+w1vub6k4JKHEUerW3EUz28QzDqF2uyD6xmHy7qkJeGOZQq60X0Sc5pdFPMWwjdG0NFPcVy9WAtpQ0MCD8u2iInuhbSFyWLcX3nj0isK6SBASvtL1hDe4x3YUn6Vsoum0mDvY3on7GXdkw5i51XFWIaaKujhMFaxX1SP/0h/hl62Pcui6ueJdh7Rtmu5auF9z1v4Im0PyvpW65QdlsooqDuae+GK1zewZ4rTF/PPc34mvYGZdeWFdGXuxfqynrWjNpYYrdROyN8buVDmc+fQ411k6Hd0NmdsVWatuM63/2LSCvs9syPzYCGGc/Eum0XY80CItg72gtrOjqmctAk2PLkpD0zpay5AnirWiJl8IBtV33NyM+zFSi6cf/9TiYmVGvNy1MFMSL1SPeIIHubYwequ9Pbvsk2eCxxR7ufxpskoL0pibX9WMSCq7JYnqQ5tHfAP2FuAKG1V9V6j7aRGgkbr773LDiB6zlwNbCN4N7womPkqEsOE/r255PfAQ/Fd4JH+r4konfU7V4Gr9eOUWu6ofJqnkKA0/KI6t2PH7MNJ3LU/zF2AqgPY4wxAg993at+vw9AEBE9dpR9HODe9DkIlF59BF4/2QcOwqPg+e0HwDXHZXDm+K3gOuMM/CWRAw7knQh4EF4Ecs+Hs25wKUQRATB3IfCwC+C58ihwoA5FgLjWC062A4AbiejvRzkO0r6qWGUye/JyUecqoe3mHKmByQ6TY2gwVWcfTtWEuGOdaXKMNl4KYi73kLfD0aTpdfeTokmS9SxFCHXLcsTQDkGWd9OuTA8dyFGQq/PQLKue2r0FbI12udIUPYnFJo/SfNNm40n4KV8ve3sGB1P7OjvyM32uMHeGEtM9zZc+ySBjaL+t2rHfWp0ui7EtWsPCWJOssUxq+VxjcOwSPjhJ8O3LVYT7Ri2U6Qj33iOtDKqJzRvV5Yjm68S/KRlDfa7epkXa+c5CsX2oSuryaqS4sSBFdr2HilM9OHsolm4Pe5hmFeyhRQfrhcyWU1Hfu0uOG3Zh85yfKFhaRtumF9JF+/cjqCGU5IF29M+pog+SHqY7e3fDXaNTxsLW4uuce3CBVGOMrU+Ct9fCapd9Su8Ir7Mnw/6K+MozaKCnD40nfYx39S/R742vImH7EqHdFm44aH4SlyeNmpYJ74wtml2tzKhrCcnsW+IKsTp824Y2GQ2h1yXP3fpf4uczHfu/nYOoHzu74yt8M/fc5rtjoRKk2eKdHTNDYMrQQ/j96BTU5fl8ur179pwa7naFJANAqGKqPM1bNMkMQywAEJG1Y6xhd/XQ+hKJfONIVmxA0OU0aI2LCplgPLz4xq9Lqo5pBHisZtRtzWH2H4uFtK4odkTw/2/YnNqrak/kd0/Yv7z9u4a+j8sYYzK4Hq+/fOo2IqoEB8kVjLEnjzZjHV9S4WeOMsaawVmdmeBh88vAwdBPFvkvcG/ZqpZiPIUAwLaAe9T+0LXfGzgIzjKfaH6REwCIQSA87vfUJ3rg/u5fHeD57FHw8Ly/h/DosUAaAG7f9m7CBirS79RORlVYgUOO1hv1kXJQUlbPWDGqlULpa6PbZfVUDyfBNpym09mTfRlyHov3Bok+96jcKR4U9msEkHgOxXriWe7mETLZq9BpbGL7cvdRVuxudpWdKRHbk4R1mpPGbg99dkdEsl0pjdtx2WxJAAAgAElEQVRpWB73nd4sOa2DA2n4siOfwRPGcvVJdHrYLLi8I6x2tMLd6+421mRMt2u1F0cu2b/DduXGb6I3FbDBZ+Yi9ErnU44Xhk26h8puZK/FXe8KzpZ0N859TdjXudPjaz1JmT+WJO4c2CD4gm/HOZ/9QF/OrafnvHcof6u8C3+ffpZ8U8hqShbOYQNCozKz6kzaWfw1pu7S4YfpcXSG20uSLxFBu6PoPOlz2lwwmU7uiSPqXsLmJ31DjZOyPJM6YnTtJsjyCGPppi7YY3RCoiBCEUjRyDol2DQGsqSgxz2sxA4coC/OIrGqb44dxWbTuZ7P5MahFSzXFxf52eCLZn3I9ZppNS8P7Um3D381R0j6obM7dL13we4HpJsWybGGMt+0yIUhZNn1FO5ODSZbVv9ARtn+pjnzASYIxFpP8uWPpisxcwCAiFx9rtbt2wa/mupV3IsC/9tis8ZQ2icaZsxgTPPrcqn/RkmVzNBzMB7NP00TDJW5LM+jY4chpv1fsRk4TiLWuHeBBpwHchUROScsbwVwBRFZGGNpAL4monz1PfAzgLNI7fbHGPsaXD3xTvBnNwj8WfPzP25R3zX+488CVy/Uq/8+Hl+jfSRvXf0+DcBucKb4+nHbHeua/PaRSsQ9A1xC1a90+AIR/e14fr8T9v+v/Ud71ONLMxhjJwN4mIgWqt7xE+Be9H+N96gn1FgqAIaJaDlj7DHwB/JKcG+agXuukeDCKP3goO1vdxkBDprD4J5uAgICKx517DFwEPWHtf011/6/foLZGLhXPAmHAvNvwYkw43PRACeq/RWBUPgAeNjeQ0QGHMWWvpWbGifJ781yuVmpyxOU7NbJ+5U0xyZlqr4chZoDxlSvEqmXhChRHxrmUKaI9b4ipVqb6W6R3dYIxTqYJmA0gxKlGIr1GgG3nTrHWtDrsYCJSUqQFI4IazuRtwqtcX1ozZWVJJPMptgiaa9cQv8IXsqQIMhTY/YZTmHfTIqULJb+gfSRro68DL0nsqdQTsUkKSaiZ+xA977RzQlOmPu0hvkRYS7PaEbLJ8GdER3W1UsRPF87Zj93RKP9k+8a9lPsHE90zphwE14TWUuUFNm1QIm1SspuSyMiPSmQPe8rjSfZKW50Dl7JupTdEvqWElM9RxG6LII84pXr8z6DXX8OeYtEtmxbNI22jCojMZ/SjrTrcXJwExnL4zEUvhbfTV2pXN7mM4229ICJX1BP1umKPs/G5mwsEvp6u6l75vfK95NWsmtrR4ThZrs2p329pvXcPvqb9RnNlAWtvuLdHdGLB0/T1PR8qdg0093pfa12nf0L8cHrxORvOnq0673L9v9eunKOlBm8Xc4InluE6vJ78NR8KKx1795lPrstJgcEV6YSVzXflztbhKAjImnE01u5ZeDzLJdsD4SomXG31rhIFvW5JYe7D/6ZkioCJIcB9dWT2cj304XEg/HsePPM/7QxosFoWW7P93gdS5yuHWfd1/Ob49rv0HfBGgA7iejZCcvfBbCfiJ44DFC/D6DbX9boB2pV5+GQSf0Rjt8E4EIiqlHLuLKJqP44gfop8ND6QSK6atx2x7ymcdtqwfsHlBJRF+NtONOIqAkn7H/c/qM96gkWgkCHGhG8TCKH8d6y5yDQ91oPHjZ2qtv7CTZGcEUkBVxA5RxwRudb4NrgbeCgydT9jODebxg4WFvBGwTICJDR/DKJfvAcL/bvB18ZHNgzx633mx2H5qv94H7nuDEYOEgDAab8Ee3RN1Pzje6+0OFg0b45Oci+L5WZuhKHgiO1PzjPcH0llTh9+qR+vbi/J8P9szJNWyEWaivN1/ooSieYonxCYnyfMo12Mr1nA/M4PIp1KBXSUBYlejJZjNcIjcvBuoxapc9TKOhpmTxzj1EwO5oUq7CDyRkbaXnY98jpDILQONnztvm6up6YGOQl7teekvCtO0HqNfT0ZVp3dOWKIfpYcVrwuWMxPqOxyVpla6FG80jOfIdByDLe/u3PLsFVLj65hMTIhFXO9cOrdK+XX6o8EXufNzl7ENemrhIGmiaz3P5ZimOoBd2eC4VZ6xuV8uLt+FPbPnrS/JAyf/ZWTK0xKuEtochqvJBaMz9BX80F8vYZbZjnzgI6Tsf0yHdpbexNdE2CFYb2uSge2YHRZJMvqS9dGBqdjHSlGTt1UxWPIJEiEJhkRrjeTvoxo2yAXlM92a6cZImk0cmx8lmOF5nVcuGQZ6yfRhU9i/TohZjeL0JuvVWIWNfZS595z2h+Rrpomm9axD4lxlBwPV7bsYg2LLBaYyv27VtcSorGYCZ91Wne4oRQMi0kIrL5his3D6xLtPuG/WpiPiZEVmnNy6METfyvVLT+mZIqhWGwMxpNGwsFsTyfTRkzHtKN7v+KCUR9sbLcUej2uOa63KbZLndynCzHgXuuAJ8MHxdQT7AKcMndibb1CMsBTjjVMsaWEdGPR9jmaBYDPtkGEcngJNhjmsoSvwC8l3wFY8ygSpZOtCNdk9+CwfFgWD0HDwL9AU7Y/7D9WwC1qjC2Qf0aBw5eg+BlST1EdKSOPP5WdwZwz3XxuHUS+MPXA1VLmzFWA+75toGHqzMBuNVZ71XgbepmgTM5z1XPyYyAh30/ODi2gXvJkxEgmmWBl2l8BN75yh/SBgJNPkhd7l/nVMcfn7seHw5/cNz+MviLIB58ojEe7P313oNH+J1+sT1ZCyYxIVwShcigUAnuUxo7HOHbDhgMYy0GifVI++Pg+iwNus7EHgML7ZLOcq+VprkUTVKHifa3TZLKqVAo186ktaFnkiaKISLDiuycJhR4NymSs/3/sPfmcXJd5Znw855zl9qru3pVd6u1y5Ila/O+G3CCgRBjwGFPYCYLQ4AsQzLZvgmQkGSSMMAQkgn5YBICEzCQEEMAY7N4N95kWZZs7d3qbqnX6q71rue83x/nXldbyJKdQMJn6/39+ner7j13qeo653nX56V2dZCjufOov7kFfaHLrufRVLFfV4Pr5MB8hc+bFIToMVRzT+CK8/bAWbIxenwkuse+7tA9le3YMDpmXz9ye3td9C/5w9Prm3dPbu7pzw7PXR29OS/9tt67eKfYN6hix/mv2Vfum2/33f6VzBd2Lkbe1i/oLy7+X+srd92kPjj4m2rjlgl+89rPInpyF7bPreVDoooLjv68rsW38Osv/z0cfegtdMuOPn1zYTcPPLkF8bGb2V75JRx98o28+7L9vC04D3Lvdlzsfo/3bx/FlplRbk39I985+Obo7TnHcapbMO7ey/O6C4FQiKUGOM89XKO83wNutujRq5X6ZO1mcdmKh+PjD13a89PBJvr63Kc4k38rbX3wd533vEtk/n5mJrjFf93sJ/SNa8LL++bsIuf/EL+yNMQnVj715DW75+dXXUNMk1fHm06clzTPaMf1h+6d/UqpGpxM6WZrwlq9285ffx6J0jMZxp5jSRUD7DnY/9hamv/WhaJv/0psxrJe8P9WkcyTK+J4cnsQBle3vfylvr+qV+lBdJTM08lmvL9s4/21sxKfpJI05ngFOq0q0/1p3+pPneH0D8G4jv81QP0RAAcSa/mbAP5uGeC+gYiWZ8svr8y4Aqak8khy7qtgeCGWP/upnyld91L5Y2b+AhHdCmCcTJ/7r8GQRj0vFrZz8qORFwRQJ7y4OwAgcUE3mfnPU/fUGU5NW92BiC4H8Bki2rrs+Ldg6qGfhAG598OUVvwTzAS5D4YrHDAa6YPJ+LRBx3eTrYRRGhZgXOHfhFEK+pLznoIByx0wJV4eDPh+DcYqPw4DrDUYBaGJDgNaHp3WnDGeSS16H4zCkGZ8r0QnRp0qLyr9GmEIUc4o13avWd2OG435YJ9b5Wl3yq1Zk4PFtrCugJQrMjZ3ZXbOBeF1h49yoXHIovAoLZQa8RdHIY6PHJOt/iN8U/x53uoBw4eLdPipdXyX2M6fy7yWat1dKPW09dDqabGV9+tN7QMiVyMO5zZSZXEtegOXs+0I0/4WxMEqWnWgwLnQh0cP8fm9n8OA9Vmq7OkP6+qC8d8vv5X6RhbEtSvvyg+E/5LbM72+Pj91fmFlYVvjZdGK3FJjrL0/fNKd2nhDtLY+zNd88Ta5u29vPH3l1/DJxlfEw3e/XP/BwK/rrbsOsbP0ecgnr+WV83k8tXg9r71zCe2tn+UdezbhE6vfiv986b/o0UcvI554PZP+Eh+03sD5Sw/x6F2bMXTwNr4/v403bqgjs28bVlbHdb2vwtGkr+OohkYzS75oUURKExV4pL1AcdBDFHw/ujIm8d+HL8EHl/4HVRpvazw489WsnX+tc+HuPxW/8w7NH1+cbd7SfmPj03hlJbhmwBlxp8Y/iN/aqdruYw88dvP5ceRuHdW9d74k2nqxDTkSKG/PA3Nfo2nv6MXmv0mT0t12xMpetYvIve7pf3KnpMofmbpzl9TRaUuqGKidrGDfnRcI/s422lgr0OlYyp6fMLMNHB+K4xO7/CC4qu2VL/GD1V1aj+B51l3DKJ/rYObX2WQ5eN2NDiCn+4dh1oFnBWFmvouIcAqoPidJmMc+B8Pv/WYY0qHrksNnIlN5EzqlXZ+HCb2lQP1sn+npde+UZ/h5IroApmLlfTBW+tuf72c5Jz98eUEA9VlEEtHfwADrFIAbmdkjonUAMkT0CIxl+gswGdF96JQ4tWCAbwsStxTMd/YmGKrRa9GxSiUM1Sih4yZPu/ikyWppC8nfRMe1PQ5DRbo8WWwGBlRfCQOq6fX3wwC1A+AGmLZ7q/FMxrNN6MSun66HhVm00v0b0LG6l1voAzCJa88qd/TvXq2CcrHEXa1evTJarUuZLpXNZRRUI1xozwfHrAXM2MdLSxyVS6GQryRL9FrDQRHn7atHpfsOCys4QiGN4Z4Vio+PHGBv+Elxk/gMb25IPTRTEmNqHe6yd+gPZ99p6Yqj+jZUaV1uDJv9hzFaPwleWIOuuU3o8lzOt7WY8wu63VwU67+f0aAl5K3v0xtH7+DFoBw7/voTf114FweDJK+47AErG37Dffjkaq924gJ7Xfc10Sq/SOO1x7FvuKJc+W7xmjsm1JK6jU9c8R3+gHc75u65Fh8aeA/vuuwJfsXct7j3qZfBnS3x6NG3gnE7v8X6kL4188u4+Jo9etf3N0Icfw1b+su8x7qZsxfNUNc912Lr8VvxLxfczDeN9aA6+TW9+/yXRZceWynleMB3D1qsrJAjGUKJMtY1WzzjLcp23wGyWxfzRTv26oWHLslvaujwCIbb2w/8U/zRGxed3w0X8PnWz0VfsK+XwRV9g6+0vrb3zfyZ7ceO7XpsanLLFRm2d7863Fnu4eK1sQ4PPDD/9cZ4a38Sb7b3W9krlqS781Ii8TT4mZKqhybXjH19UyZYOi03d2Dh4BOr6eS3dlL3nrW0RQu64nTjnpMwa4dxbGUczVzoB9HVnl++0PPXFplXwYSBfhhyHp4bUJ8WvNL9RJSDoRj+ZTx7QyDAWNW/B6M0Py9h5iMA/ipZr+YST+GzSmLlvw7AjUT0uzBzu4eIiszcOMNnOtMz7AWwl4j+Hibx7e3P93Ockx++vBiAegOANzHzLxDRLTA/7M/CsH4FzHwhEV0KQ0Ai0WkfeT7M97Maxmp9CQyYejDxJIZh+epfdq+jMGB3XfL+iwDeAwPSn4dxS6VUohWYibUZxppeSPYBHWB3YRjR0prn1OK1AOxDpyvW76LTNo/RcYkDxq2etq5MZR7GOkmTyTQAzcxnBGkAOHlZWF7FD8oedaKYi8Jg3it6Y80e0WxU3KDVl6N2Je7iDf5qXbK6VdYuKhs6akcLwUmqWrNywvG0xyMgeTFclHnbZI5KB+fgtI+w1ofpaGGOjg8/oYpDe+i1WYW1VZtXTHTTlF7Ld7m76NP5N6DQ6/HI+hlaz8dwfvMQiotFKs9sRq5RRNEbpAVvWOvxefQdteFZE7gx+3FMNWVsHRudu8N+NZ7qG6ILL91TXhneJh6ZXqnbU9t5U3AlVVpKPyUCLKmfwpWPdyFb/yYf3HIPv6v7Ljj3XcJ/PvAOvujKx/HSyQMYOHglV+deit4HF+najR/havt6/uLFHt2YF7AO/DSk/md64Lwb9XU7atz78BUYrXwf0zvW6t4H1uDk6lakCgUKF7djc3sCMhcyKIRnF8itao7bISYuUuor2dfSe+b/Vm6t/6y+f+FbNFpfEd964V7x1uwSbln6z/KfS9f58cXda3+b/mBqY3iw+NDum1qhX1h/Sbz+vm1q1RWK1dju6rfvO1h/2DB4ieKDdvZlGems7cQqz9KlioHmXBn77z2fgtt3ivXzZdqIZ3aXem7CHLvMx1ZF8ezFvh9f5fmVXX6wNse8Dp08jx+FPNeuW2eUJFv6vQC+QkR/eYZx3yKiP0CnkuI5CRG9CsDX2WT3boCZ/0tnOe1lAB5n5pcvu87fwXjRPvM871+ASVr7XrJrB4wRcU5+DOTFANTHmDl1/zwC08C9AGNhZ4jIS44RgNcliRz5JInsD2HczN9DQlJApuvNJ2Hi2t9CZ5G5BSZelpZXxehwbAcwlnfKGtYN48Z2kvEWDLimGnRPckzB1F3/WnKOn4xPaUXTVph/tuwzaHSAuhvPjHUfTZ7XTZ5PJs8l8EzSh9PK6Advq8B9laULdo0LVobywnHysVWstKIBTHujGBOj/JRTVCczKprnaT8bHm5WyGv0yLjVp9Hq4x69Fqt1HsXI4mzMohEscDUX6NmwxHV1gZCil1csFfT6OcfKeSdZqyNYEkdEu/dRvX74IYwWNAams+g/0qvnsZq+nr1eHyysRP/mBT1SmMF57SO8sV6j8sx5oIUK93jDqHsXYPixE4C00Oc8yFu6x/jIyODi47QLj3VtwpqLx4pd+tvixMl+jqcu4i3eIIv6Ip7KbMWqk9ej++ARnuy9G28oPkSVB3fwx/pv5kuufYyvPrrE5cObEI4VuGI/RGXar/929PW4uXAYg7tfwTv334bvXfBy3LAp4DX7BD98ucT13eu5PPUgaqtsHc10o6ymyc5bLESEhlOCd7wIJU7oAbWS1q87TvTw1fbY7PdVmS/i8eJHcenKOn+l+ov214eva2Q3U+l/8i+Rf6J/4fuHbr5ikLvv/8lw+w6LxZr9tfvufmLxnssZPEBy8G47/xMrhey7BMBZS6oiiWMHRuj47Tup+NBG2hpLuuRsv41nCHOYZT66JormLvECXOV5le1BuDbD/HyYxX5Y8kNTAph5NxGlfavvPsPQD8Fw9j8feRuAjxBRG2ZuvoWZFRGd6Zw34Zk9DYBOS98zAfWpMepvJs/8m0T01zDGSAvnrOkfG3nBlWedLkbNzFuTY++DieX+TwAHmPmMWi91+szeATMhNjPzU6eWWiTjroDh9v44DGCOwWR0d8MkoB1Dp5e0B5P1rZOxBOAgjPYvYOhE+9Gx1tMEsdR1ncpfA/ilUx7bg8nW3AGTHFZK9rswYDwEMwk5+S6QPEeNmSs4g+z9g9FtAyr8TMj5YIp7vWN6BQ7yiH0EK+xjtIInrQEdZ51Q5y3mgmXbeY1sPkRXpqaGMalGeUyuiKf1YDxNWT/iVrOCsNmrVGOQRatfVnSRi7Ed5yMiEfqiGlbjalTnxcizJBdUNs7oXCwsUidjnw4hcMapsSJWtSEWrizqvnYvlmgd35nbgdlyFw/1zGE1ncD2+iRKc30cTg9yqZ2F12pyoz6BIKu5YD3Kx1YS2uUNvJDfALHCK1wkHhfOdJnF5CU00iqqen2Wp9oNrngCTesOPrF9CWW9VX+p/0a+eGAfX3pAsHu0wtWlMSyO3qufWPkabC00eOV93XzCvpMf33kNv+KwwoT3EJ+84HJseuAI77lojXzJ/Yq+ve1xuig3gujhJdx/yUbcsK9LNOuftm7f/ja8pPcha8ujL7P2Vluya+HT3Lh+Ud4z/4vFb593bbh15YHgV9Wf9+/bc70dNPrDG8Idsl+X+4829ux9tHrHpZpVU9gb99m5l24lkesBnr2kioFgKY+992+m9u07xaqp50M6wuznmY+sC6Pqpb6Pq9pe79YgXOecmZzn31O+ivfXfvo/+iHOyTn5t8iLwaL+AWHmOhEdI6KbmfmLSYnDNmbe8yynvAmmz/SbAPw+TNlTcdnx/w3To/pdzCwTrfjXYMD7N2GYyazkvJMwce9Xw7ilx2FciQ/CLG6rYchINDqtLNOs1QYM+KdZ2i9L9k/AxLQBY+mn4NyHZ2aB3wngjTBKwnLAD9CJwT+rfKpaHPQcxNUSnEapYYXZuurVT/rDcRzuiiK5Koydvlg43VVL27NZnuS++AgP02FeIY7KYXGXvJRn3V7SeYtFnjhbCHWhty16sosY5gmsUIfUYDBD/cG8jNpFHTf7mRtD1NVch2LscD4iZEOGH2VRDfu5FW6j/AxoYMJhQaCAJnRFPEY3lr7Ni0OE2lIXKkE/T4h1eDC/gf0LJIYKi7zFn+GNCxre1DDlGlv01vElMRcc57W5p8DuoebetcOcz/VgdstCZpt7v9Uz43L3xEXUW7cQNW7g0cdCrekgv2bthxAvbMKne17JF73sMG9/oh+5sRtRmnsIh88v8cS1JVz5wDWM3ffju7su5qt371SL04+RGDoPxYV9kTew3Vk7VtdTu/owSLPcpiI5tRpNbpDaXyXR8+hVtGfhsBqafZCO3FDHowvvyt614yr9sz2fxa7qE/TgE6+vbI/XHdoVrdk+1T706D/N/Z+hiNWozFz4kJu57GIi61rSarJn7rE7Ty2pUoSpIytw9I4dInPf+bQltOm09dLPEOZWUfPRDVG4eLnniyvb/sDmMFxjmRyOHxthRhBDznlwF6e4t7357KcAOH3Lyx9nObWe+py8cOVFAdRENAjgozDZjCERXQKT8PGbRPR7MKD3eZhyLCSWeJok8wYYcDwJ4L8R0W0AHgJQTIhRxmAA9nIAKxOXUho7fjLZpuQikzCgnFryBGPhxjBkKCl4RgD+GCbzcrmLOlUO0uunVlEK0mm8efWyjx/BKARZmDg7wQD+r8Iko4nk+UtElGVmD88iV46/vZdJNjL+gsj4C44bVG0ZLWZJL3Esmmopj+DJMumZbsjZMmSjNC/bxTkEhd3ch5hfE8UYihT1tC3uWnI4F+XkDPfxUV6Bo3I43mttwZftG2Q7V4CTj7nQ00bXqoboySzSYDxOA+EMDwZzXPIU6eag7qoPMzd6KRcIlQ1Z2NEK1KILeMlfQs/+Jg1piwNbU1Ee5TdYt9NSn+aJ/graGKJHxSj2rSoyF5jW2lrvWnJITq1hq3oprttbxQkcx3p33Jvo9XFiZAjNjVPWcG7eWjcnCOPno1RfAYyvY9ZNvLb74zS1dhXfMnw979x4Um/cfTVt3jOBk9U79bd3vZRfeuBC4NE9/MiOLbTtwWE8vqOtz3uiC4fP43hgf58Yj4vcKyF6ifikOs5+fpd+RfWA5NlB1b90Qu7/yePxY4u/XHjk0gv172c/ILwnRrPTC69Rbwq2c8Of1rfOfiIMWHdZ2esOuM6WiwjoLTQnH15eUsVAXM9iz8MbaOm2C8XwsUFajw5t7A8Kc72s9bFNYbR0uefbV3jewHlhtEZ0usH9uwsz6iGshRaytSoX29NciSa4D2M8aI3zQO4495emuLenhkIXTA7GCICesf+oB/4hChFZzPy8E9TOyQtDXnCu71MlsZbvg6lL/N/Jvu0ASsx82jjTctc2Eb0Fxr38OIBdAN7DzI8kY/4Fxvo9BFP7/AEYC/limDhxStV3PkySWUo4sgiTODYH437OJmPfAcNwBJjuWb+UnOPDgOmpzTaWW8tzMFnmn4bpBPbJZH8AA9Q5dAhOpmFAfvk1/5mZX3OGrxIfe/Pb3hNr/x1EbgDKhiTyTKIIEkWbKG8JZLTFDiTb7KhQO0EtyvhVygRVKaNFDV1lzYuIxBIWi8yzZaBWBreLrLyipqikRUUo6otIlSM7LoVZ5MO81dYVHJMr4iPWiD7ojMoJpx9uPlLlYhPd+RqVnSYPhnM86M9jxKuz06pA1wY5WiojEwhkI0erCNRoz2q/PU/Klhw5PhfEQQS5BT401AOVG0ZW9ukD2VEUcsC2cAFDJ1uMEyPMzXmuy3FqZzweX+9wttxjyZxjbVsISY+tY3dJ6PnGEcj8k3xgfVZPV67AdtHi4UeKPB8/xPu2D/H2eg97kwd5futaXrHvJBojw/AwyeuO5ax924awYu9+1LZvwdCe+63br3wJvXmPbdeOj9PxXV8Tj8Tvyp64ZAi/FvwvGt97Tfe17QtR8OPGvbNfWdXWYtLO/US3sIbPO6WkKqsJs8f7cPA724V111ba3M5Q+bS/d+albq2Pbg7CxhWe71zpeSvWRvEqeqbX5UcizGAGLQSwqw3k6vNcCk5yT3Sc+2mMB5xxHswf5/7ySe7p8+Dmzn7FH5Bo7E9e9Zzc8M/C2LWciXABJnY8k4TY1sGEq3oB/Ckz/w0RCRj+/pfCeLoiAJ9m5i/RskYaRHQRDHPZdYnh8DEYb5gH4B3MfCAJqb0WZo2QMJUe/wfAdphM9iEAv3zOon7hy4sBqF8K4P3MfM0p+1MQHYKxVE/AUIh+gYgegMnGPgbjeu6BWbQCGE7dnwNwK0wc+AkAO5P318MkcaWeCoaJB38TptRqESbhLD0ew1jAaVb24zBx6UF0mnCEMK719yTjGR2LuolnuuAVjFt9Azpc4QKdRh0pyckiDFCn9dURgC8x81vO9F3e8ztf/h3J4maHJdss2NECgjkOdRAFqq0C1WZPNciLm5avPPjaZ1+FHOiQA46JKKcgCiDKk0RGS7a1zRZbyiJHQ2SCGmS0qJkXY40qR6hSJBatZi7gdhFxUNQ6LGmKSlpqx9bFKKPyYR7ZKC8sLuvj9jAfdFZi0u5DK+eiK1/nUtbjLtmkFUFVr2nX0dsSFC5263CxTG6U1SmQmPkAACAASURBVNnAQtSc44Vomn1Xcc6qQckpHu/PU3VwgHuozGP2Wh6xImyqTrMz1gXtL2LRWuCFXg9qlSsjd0jsXPIFH12teX4edfeYPj68hMWhi/T5PnTX3haODE9Bls/X5SPjVFszpLg2Rd3tnLacbuvE0ALnDoTU39tHT9pPyY2lzVJ+n8Ts6lvl3cX3OF27qnTd+N5s8fhL9QVen/3A7Fe76tqdt3I/sd5C1ktLqtxgqd9z8OTudTR/24Wi/6kRbMIp2UjEPN+j9PiWMGhe1fbdyz1/ZFUcP9/65LMKM2INMefBWawh35zjrmCKe9Vx7hfHeDAzrgcKk9zXPYPu3hiWffYr/pukOPYnr2qebdCzAHU3gCVmZiL6eZg8lf+aAPVNMARHeZh14VIYT9x/AvBTMHP5SQC/cBagLgFoM3NMRNcD+C/M/LoEqP8QJixXJaJfB7CVmf8TEW2D6TV/2TmgfuHLi8H1vRUm2/tU8WBYhN4Jk1z2/wD4CyL6PAwQ/wwMecAkjHXswFi2OwD8I4wVvZScezuMWxnJ2AMw7ucyDEi/HgYQ6+hYvmmZVpBcNwtD8Zc24ng3DEATjKUdJ3/3wCgEQIdaFOgQl2yEqcNOwb6Q3LeATuZ5iA5IpwrIWWtNx7d8MgPipThyRRS7MopcO45coWPX1pFrcZxlHWcg4gw7KMQu2zoDG13sUIZtcrQUNgtla2hLA5YmIZSiQLfhxS0OtFC+LrCvXPi6hwIdCV9rEGzO+DYKbQnnpMV2DG2xIKZQxliMI1FVoVigEdxLo04dcUFrvwgsljKo57Jw4iJndIkX0CWOWH08XSryTF8J7BKVHU8PSIdX+900VK8yFlciXLoYOxckrIk6pjFFo/ZDCG3NY8U2VTfldBmDVMVOrAlrevDJJnSrHR7JewhW3yvF+etoXWOQdhzaRUsT+zHTt0RHL9zIG+c2cHhsjGc39urBY7PwKj16sTtSUjU4M9eWMpNnUW0Ltfl8XdpdEBP9t/Ld/e+hC9ft5uFHBq0d1Zv0U3P3OLfrfGRlXpPvr08trN3z/zbK9aMDJyqY/cfLxJHvbpdWLd8hHRHMM31xfPyCIGxd1fZyl/n+yuFYrUCnvv95CzO8GHKuDXdpkYutGXSHk9zH43rAOsaDmcT9XFlAqcIQK/A8y5R+RFKCUWr/NTIC4AtEtAJmDTi27Ng/J6Eij4i+C8OHcBWALyaMXtPJ/rNJGcDfEVHKVLhccbmdmavJ62uQ1HAz8+NJBvo5eRHIiwGozyRXAfgHGBCbhbGuZ2ESwEZhLNz7YOqub4RZ4LbATJi7YLi93wUDgDGMZj0Ok8T1LZi66euTYz6MBpzWZ6c9pH8NwF/imRnggMkgT63t1BLOwrAFpbJ8Qt8JA7g3wIB0ajUzOjXVnNyzG50Wl0iOfxtnkT9b8SvlAG7eQRi78FUWnpeBxzm0KY8WcmiJHOoiyydFFp7M6JBc7XOWfXZ1oF0VUEaHQikbcezoOHYojlzWcYY5yiiOssxxlhHliMI8OXFOZOMs2SzI1gSLQZYCW0prqVlaMUjwkBVqpQIdwVMR+zoEN1rCqbb1sNJYrQVpQRxLotDWXBJzWE/7kRFzrEUDS4UM5ot5OtxV5CNWN5VKCm6XhxmrF3Oygh6rwv1oYqixSJsWwfqpvOAoRKz38bylxLFSzO0NMWXFEKtgYzwyP4Gllo3m0GOkursx2BiQa/YomsyMq8X1vVh7UuFkN6ly29cZR7ISgl2/CGnZvBi35ab5Hppy7tf3bn4zvdzdjXX3XEzt+Qm+LzosinwxXzDxnWxX9bda+0eZP3EDhXvXyJIWdIVkPjEQqyNXNIN9V3l+7jLPX9Wv1ABMyOWswoxaCHu+iUx9gUvtaa7EE9yHcR60xnggd5wHylPc09NAvgwzN0afy3V/TOS5JojlieizzPxW4GnqzUcA7GHmC5Jw1/uXjT/VHXk292SMzpy7CyaBFDAGw3eZ+aYkP+Z7y85pnXoRIroZwAfx/Jnazsn/T+XFANT7YCzaUyULk8ClYOK3r4IB18/A1A/eAQN0F8IQneRgFr39MED32zDf3/nouLjLMBYtw0yiFEjvgolnbYQB+xSQc+hYzamkDGJ3ohN/TntK6+R50zaWy8u1roZJctPJeeVlxxidTl5H8IPk/ISOJf+sct4d+1wFYfvkyAAOQthqiRxMU5F94XBALrQgDUEKkjRLYkjBkAS2iCAFIEEkWUvJkFIpaSu2spotGcGWMWwrFo4M4ViRcGUoMvA5o312OSRXB+yqAFkVsKsD5aqAMnGInIoppyO4MSgbZXUuzmtEOeIgq1XoQIcOW75N2VhC6JVsaYukkiy1RI+nsLbuITrWpJZucB11jqwW+mWDXXkYWjL5wtM1N6SJss3NDQ4sJ4uuuAue7mOP81gRNdG/OA3Up6jNDtezdYbKMGoCM1pFhf6mZTl5vWoB5IURrLwtYklaK1Zah7rlQnRFwqr3EMmT43rfxZfK18/Mitz4eZhsTKO/HskNjW/wo+ua+jOvFStrJYpWxKqx0w8W3zLvP3ap56+uaD0Eo2g+LczQ2sR/F038t+yf4J74OA/QGA+4YzyYn+C+rmmu9Ppwy8lv5oUozye2/TIi2o+O4p0q1IDxtC2XG4noj5Nx18Fw6zsAfi4hHulL9v/fZPwYzHryDTxz7S3DsCYCZ65dvguGXnQEwB/BxKvPyYtAXgwxagLwAIBPMfMnk33bkn1vhUnY+iAMi1gJwOdg4smzCWvZt2Am2/0wk/YdMO6vT8NYFZ+AqbF+FCYj1oaZ2Fcn95iHcVG/F8ZNLpP7pIllGp3GHK+G4ffOLjuWuqaPwMTNF5Pr/lRyn5S8RMDE3Lctu3Yal55Bh0RlGmYBmcEzF/Y3MvMXzvRdfvhjq/4iILrAAcNmJoeZbEayZWEzk2RAMmkCacnEggkCpIkFCxYMFpBmy8SSzFYQwwKxhNYSCg4FsBHAZh8Oh2TrgGztk8M+ualSwJ5w4ZEDT2TgS4d8cjgUFkckORISSgqOhSAtCLYVw5YxW6S0LTRbpGAJBRsxXGLOEjgHzTnNlIsizkQ+Z0MfmTDkTKhAkQN4DlNbcuRbiKHY4oBtDrnNMVWtmCM3ZnYkSxlz6AhAukwqC20J3dWIOIh9FZY0FdoOIktBx4g1IYo0lGWTK2MnWx8q2NufLNpL1RN2KA6440PjzrH12tkSh/oqzytf7PtrSopzCmLOg7tYQ745a+K/epwH5BgPuuN6oDjJfd2z6OpVkC8GZfxscunYn7zqwTMNSOg6U+rftBFFkPx1wYTK2jA5IYeSfeMwinoVJrwkYVz9h2CSRVfBAHI6P4+jEwLbBuC+JEb9cRgKY4ZRtkeZeTURPQoDynMwyWZ/D2OFb4ExDBowPbDPxahf4PKCn8RJEshNAD5KRP8NBtzGYCbFP8GUVf01jLv4ozDgdg+AK8l0y8rATLwBmEn4U8m558FMtiIMsP8jTFZoHwzo/l1yLQtmovkwLvS3Jve9MXnEtNe0hQ5IAx0rvZgc3wgz2e+CSWABOpY2YAB4CiYmv9xCF3hmh6G01/Vyd+Di2UAaAM7/cs7JBnCZoLUwHZOYAC3AmqCYwJqAdBsTmAWgiVibcaQJSF4LTRpMGkqANYWkBcDmuDafgDXM9UACZAEoEKhArEEgApiE0TQFsabET0HEJAgsiMm8BxjETAKaBBQRMQQrktAkWJFkDUmKJJSQrEigLSw0pIVYWFDCAqQAWwx0EwmpmUiQJgkmgiALFmwiFmDWIG2R0JJJRVqJAKwFzRUlSxbSUZZquKwQy5gJSis/VKE3G2unqyL08ND+k+JQ5ZglV9v2lrZw+tR62Tc5SGM8WPhf3Jef5N64ipIF0A9Y0OfkWeXUaokfEGZeSPLuZmHm8WdgOAdWJ0NGYTgUfhLGw9aGAUyGUbxtmLDUx2D4DRro8Og3k3N/HybpdEuy/yNE9JMw8zjlNrgVJjcGMGGztTDGwXsBfDlxwX8P/4r66eVkUMv2jSFJcDvDeW8H8C1mPit74Tn50cgLHqgBIPmB/czyfUmGJwP4DSL6EoyV+jqYCVOEAdfrYazUvTAUe++DAdOPwZRsLGcnEzCxpTfCTNKfA/CLMBmgNoxF/BIYEG/CTHQXpsQrraNuLHtEBeMmexTGtZaWVqXdsJBsZ2GUg2F0EmbS2uvUPX4ERru3Ydz2EZ6pEDzNUnUmObr+dy0GuwAzQzOgE6xmDdYMZjC0TvYDYDOG0/eawcyJE4EBbcbz044FM45TJ4NOx4KZiaABZmLWAoCWJFloAQnJIGJBkgUES2G2ggQECQhIliRAJCBJkIBgSYJAZJ6AmDUxK9KcvIeCJk3MLDSRFbCwIoYVQlohmGO0pcuedKgtXXhscaAtVoqpqJtwuKXbwocbxlKGNoSi2GaXVCZWdZfgtEMBIRBFSikdtZuxu7tXlO6doaV3O+XuPoi+nGhJ+1EWQli2YItErwzRyyfFxfGkcISGIsmKLCHJJiLJyrJIWYK0BGmhGaQFhCAtCSwEtBBgIYglSBGTIoYihhZMigBNTIpATExG2SIwgTQRg4g0EUCgZD+YjBrEADGR2Q8STGY2aKMMQUNAQTz9OvkjDcKyfcnxp88hBi3fCn56PInkXsTm+Kl/ItkifV9QDfUsP+nTSRdMtvY7YSh3+9AJCVwFo8T/HDoJpncn4z8MUxK5Npl7qRJ9bzL3fgdmDj/KzO9IOBj+DMZDtgomEQ0wCvQGGIX8vTDzHTBcCRuQ9Iv+d5a3w1S3nAPq/yB5UQD1s8hyvtseAN9k5lckrvI/hUkSS91ll8BYzFkAX4WZcKf77g7AuLUqMBM6LY16gpkfAfAIEb0BpygNMNb5qfIUjHs6A+NqT2kdGcYjsDJ5hn4Y4JUwljOhQzeaur+H0Yl3p1zhx5NrpIlwZ5U11pjviExDkNSCJARJFiTJgKKkZe8hSBJRApUkhAKzSkBRQUMJzQrMyrxnZcCRtQEQjhOgVGBSpMmAJwuImIUMQVYEkiGTDJmsgCEjJhlAWBEgAxIyJE9Yuild9oTLbeGiJTLkCYfbwiWPLY5iiSi2EMQSkbIgYkK3bqBLN6hbN9hmD20RokkxdBghX4+Rb2jIuABLZSEjxa4C+qnIZAkW+SbPFYs8jxIK2iTXE0tl5Syaz0DnaiEc4SqWUmvSGg5FMnJRttW2VjS/046sjLA5knEcS1YSts0xt+AsaXRxSVLO56adUW12SSiirB1wy1mkgAJYQZvchgcrlKyjvLAiB26o2VExOSoEsaZIC4q1BHGGM5yhDLucZZccckHSAVkuC+kA0oIWgjQxQAog839j4wEhJjYgLYiZiJmItCBikDbgbrwgLGJBxAQZs6YYLCKwUBoiBosYTAoQMTHFgFAEoQChEpVBEZEmCEUgZaBfaJBQLEhr0XkNEpoFKSKhmUhTso+INARp8oOCNobwcxIJox2ugvGgnWqNXw2T7/EXMEmn22GA/NMwSjPDuMkDGGX/4uS1l4x7NxH9FxjlezWMNf4PMNb4B2Cs7vcmDUAayT3eAwPoA0R0e3LN3yOinTDKfAEm7n0PTukS+Fw/9Bnolp+AoVH+XNIX4fLnc91z8sORFy1QM/PTzSqSEoqPJftTK3sCJib8BRhL+mF0OMQjGDf5N5Lz18JYs38Lk8V9EzPflvzY/wjAFBEdgXFz3w9jLf8kzKJwHUyGdy05vgjjZsvBWNNpB6/0eQU67rg4OZ4mraVc4mrZWMBY8TIZ9yBMvecIOtnkyxt3PKtMDBTjNgVSI7Y1sdTQgkSkhYxZyJBJxixktPwPQsYsRcTSiljKSEsZszT7ScpYaAF4lFW+yLBHGXgipz3KwKcMt0UOfvLap4wI2EYcuhxGeR1Glo4im6PQ4iiSFEeWsOKIK35Td6smdesG9+i66FFLbHGTlVhgEoGGCMnmgLvaIcqtkMutiHM+SKALGt0IuYRIQ0eKkaUCdYtBlsJFaAvo7haiSsAnCmU+iRwKqgUppjHTOkn5WhaWl+cuH3Ar8zwvCpDkaVcQNWwR5+t1xPkS2+1ARJJiUoAELLK0Q7AGlAtILViwZtKSWWiWWlPWFwhKeW75DeX6WZlBzL7lCNvyKVALyMxLdj3BPX6Fi2RRYDmUy0Xcqlg0VyzSrJNBnXKoK3AWi+jWdSpyA7720ERL+BwSqYYuttpUaHtU8n0ueiFl/RBQWUQoItJFVlwkhTxZnBeWzkNoAalBJhuBhRLESjDHgrUSLBQxadLQ0FIIQRYJtgCWQsCCgC0kLLIhScIiQRZJYZEUUlhkkwNLOGyRzZawIcmGRTaBRBo2kQxAE4gJpAikoYUmkAaEIs0xKRVDawWl87AivOG5/MKBZC6EyVxqohMi+h4MuYkNo5Db6JAINWAs6N7kPIaxtjMw8esbYBLN3pScV4Cpm84nnA3vhFHG/zuMtT4B4817E0yo7Prk+osAvpNc41GY8Fn6fiM6XQIfB3CMiGoA3svMty37fL9GRG9d9v6M4ZOk/vvdOEdV+h8qLwigThJB0vKiQRigmoMBtBPMfP6Zzmfml5xm39M9Z4noVwH8PEyc+0KYyRkA2EZEW2AacVgwsePfAPApIvpDdCbuq2E06gJMv+i9MBmbrwPw5zDa+cnkmj3J9kYYis8BGFd8ykI2DWOxO+ho//PJ+T8LQ4O6HHgZJjb+dnSoThlmEVqAibcREa1L+uE+qxSvvIVdy857yLJHWQ6R0x7ldRN51UZetVHRLeTRRo59ZMlDVobagYqIVSw5DgV0TFChYN0m0jGBI4AiLRBplFRLV3QdPXqJe/WS7uUaVvEJVHRddHGTtPC1Z4W6LSNuWxFaVoymjAVFikqtGLkWs9sU5DYJiPOIqI9j6gGhhwqqj4VWEHEEAVDW7dJZtwvCzZOXZw5kwHZhHrlyFdVCASfy/ZiOs9wOIl4VTyAWC4ibbfSeZM6NF3FBrCgrB5lLGT3Rvx3t3kBTPE7RQoSepTysCjMsQYjAzBHZyHEc+ogc0ohJaksyaS0FOKMAK8sSkZSx0LFgi4TQGopjqKyNTDOkVj5LUgXsxi5ZNrTiupRNi7qaBeQzES2sqvBBt4iynKVFOY/CfBP5w1ke8Sw4UUCCe6gb/SCrH+3cMJCvwy7OMxdDrhZGaGZFHicsl/crh1qRw17skgwVuqI2ylEbvXGdeqMqSZ7jiMYQkofQ8imSPmIRcCaIKOfHRD6x8AVLj2D7xBmPtBUKYekcbJ1nS+dYogDBOSLKC0JWsMgJz7IRWTmKpYtYgLVgKAqg4bEmDU1KayjJFIM50NC+Zg4YHIIRCHAkwJFkjmwChCWksCBJkhQkbN9g3rMLEV2evAzQqbxIgRjJvJyF8UJthmktGyfz7hMwbmxado1xGGCvAPgUjIIew6xP2eSes+go2uuSOfmdZK5vgemC9fJl190J4NeTfTtg3O8vTV5/g5kfI6LzYdadv4KJs99BRBuTroAA8JHTxKjPyY+5vCCAmpkXYH6sp+2e9XyutYyxLO0J/Vsw7qWUoezjyVAJk/F5L4wlfCtMS8rfhpmov4xO1vUgM9eSSdGbNKJfDQPUgNGiPweTnNaX3OtXYTT7b8DEqdL/1ZdhJudmGPAX6PSx/kay/Q2YTPY0e/wX0Fl8vghTrpbHM5PRus/23bxv/k9b5KsGhVpTpDUiTRRpgZgFKXZL3NQVXecerumVmEI319GDBnqppnupxhU0UKKmCETMTSvWDal009JoSI26w6JqCVmDILtNKtsk4TSJ46ZAqwWoNsHSZZaocAE9XBQVMHVJYkBRpEMR6VBEJCyHbLes85k85S1XBzJm3wrJt2JYpQY5pRrFeY/HshGOuxFmw5AbXgZDYYtWBjVdhU9YOoE1ex/EqrACqDy0yqNHrkNYJPZHmvRkoZ+tuM6hOszdExb1HGrwcD4rjvVv4Lh3HLW5NpU81otZm1gxS2aElkWOjhBBEARri5VgEkJLh6xQkXYsYUexpYQdSc1CkwUiEk6sOJCaXWWLyILOKG3FMtZOW6O7WWTdZ/OhQkXEdIS6T4C7a6TX0yBR3qHmiMLRcgUzysGgGkOIY/DabR49MU+VeYFotg+tOA9EVWxQEe10+1hmMwgcTaFdh3J8dkotWIUGcamGedfmabcfC06JFu0yWnEG7dChhp/npp9H4DlUitu0IlqgFfGcHo7n9YBeoIpaAokWRZZHgbXEvgzIs2JqSyWWLIiqFKQCoS2PtO0TbI/geESZALLQBspNcMkDFzzmTChIICeJcgLIC4gssciJ2MrryK5EkV2IIiuvYztHsZWlWGQtN6y1z/bbRoeYxUYHnJcrvBWYsFYaTkqZA9fAsIctL4VkdDrhCRj3+BQ6YSnArAu9MMpyBONRO57cZyUMsN8OU6a5A8bzVgOAJFP8r2Hm76thXPFp454bYTx0V8JoJ30A9hLRn5zl8y+v8QaMkXPWNSFhWPtZZn7v2caek3+9vCCA+iwiiehvcErshojWwWjCfTCa6S8w81MAPGZOQf/lMMD8VRhgvBAmq3ovjHs6TcwimBhTEaZm8hFmvii5RpOZa6d5rn0wQPs2GPfYJph4VTrhb062leQeGmZivhOdCZUmhAEmCSZdBN6/7BjBsKulvbF/KtmmGVvPWT5x4EONjTSJItpuhgKrJRTqFrhmM9cy4HlLqlkp1ZyUvCAlHZZCHgkI+SZRrgUUmsTFJqjSAPc0hCi0LSpTd1yWFWbRE7PsJmV3i8ApyFCoOBIRRyJARD63cgHnpMsZK4uClUVB5oW2AM9i5Vtg2DHl8nXI4hxTfpymMi4mMr00bfWiFua41i6R3ezChkDyYPUEGuIw3LCKq2fqqNQdbmMDgtilNXERPZnzUS/akKsmeao/R/vlAHf5E4j1BPUd87GmPsVFGiBRGcHe0V72+Shlp5aw8rjWs8OD7FVOIjMbC1nIcyQaBOFA6piZSBCYNAsGadiKSLNiQZZEzIhJQkC52hYsYwJBcyiEgJTMirSJ+rosuSHyjRyCvizPFUPKzB2h1YtZuPkiHdragwnyKMIh9IyFWHXQpXVxCRUxyq2ufpKDJ2h8xwV0nyhxLYBYH0zBipboKR7jytKDNDJXQ6ZZQFuvZa16hROCRcwkMivQne3BSrtAUjICO6LAYg5tHyJfFSJfZc7NaVFeFDVXiCWnxFWnC49Y6/WSVZa1qMQNP69bXhae7yLwHaF9EtlGi1eoBTUUz/OgWqABXZUD9iKtcKrcR0uQ1EbbitC2ImpJhWnJWLAaak5KPS8lFqWQNSEtjiBdj6TrQ2R9okIbuquFsNzi2JGoGeP0jPLQsvnC6ISP0jVyLzocCYROuCktkURyLIDxkL0vmWMp58GNyfs0DNWCcY0X0SnZfBsMcB9Nxh6FSUj10alG+RkA/wPAd5NjH07OTxO9hmEUgApMb4KPwLjtz5b5PgOgP/FOegBegU7i2qndAp+WxB1+ziX+I5YXXB31aSzqwzDlB48R0S0AbmXmzxLRtwG8k5kPEdGlAP6YmV+6nO83YQD6BIzl+xaYMokIJp40C+BamD7SEmaCbk5e38vMVydu8gdhNNwGTGzYhYlBjSbX+j46ZVwpJej2ZOvBLAhfhQHeG07zkVM3fx/MQpGWg6SZ4inZSaodz8C401OO77RhwY3MfOuZvtvX/NWmX/ED8Y5ii7jYgu6tI+itc9RTB3e3mEotWHbsCra6tZIVVnY3hW5F+ZkeHbhdCK2MiMhTMQWI4UGjRaxrLDnkgpVTBSuPolWgglUUlsyxb3PctpRuSSU8GUnk55QozCqZn6Mo64kTTp8+6Q7qGdlHNT+PpXpJew0Ha4NpbA8Oc7eeRNVahEc1vXK2ha45QZ7eoGM9AjvSnKMcSqWV3M4Rx6UZosElfqxrBIeDPK/2jnMUT2Pg+LQeqHWTjkpccdZya3UNu3sGOBMfRnZqnofni3BLPTgwUmbZeoqHp0pYXFnRkT/F5bCXa84Suyiz5TfhS2IIoW2tWQubFAKQlUOuGVPb9RC6WVVsMbcz2rJCoUFMWoDYYWTCLELVFJQvibi1SBWUcLJXifzkEg3rLjq4uh+hdZyK4zUMLGUo74xSe43He7qHhRtOsa+maPjIrOhvldEOCxhUQ5DFQWoV25QZmKSZ3iz25Ss4ERQp8gTWtmZoMJiCRzMIMU+D1Toq85FQ7V6OsYocNUJ27ECRgmfFRLYjik6Ry1YGBSsjlEUIbKF9C+RZ2orsJjg/ryg7D5FblHamJrWr9aLdrRfsLlq0ukVV9Mg59PGS6kbLy7LnOwh9SyhfCPK1gh+T8JXVo2s0oKo8oKvUj0UxRAvREBb0IFXRSzWrm5oOKJBNqUVdsr7wd2YuPNPvGgCIKF0Ilydh1mESwFIXd9ql7qFkjqYc/Smop0RGadOd04kHozg7MPHh9L7WsvmYXnMeHWKkAow7fUWyz0v2fyzZ/2fJ+7QH/V8y868Q0adg3OJfStbG9wLYuIxv/B6YfJV3w5SZXgCzVuWS+xyCCSu+HkYBOARj2KSNQ65Dp4HR+2HWtbXJ9qPLQ4jn5F8vLwaL+hgzp9ndjwBYTUQFGAv7i8t6FqRacZoNnoGZSE2YH/NPwGiYMYxr+Zbk9WMwLqYH0UlCSWuw0+/XgYlfEzpdtVJZn9yrkFwvggFTgQ7/9uXLxqfUn+mDC5jMb4EOYCN5lgyMNv4ETLYqAHwdRuEAnklB+tMw7vtnlfd9ZvNSOzfQ9jO9oZepIHC7ROQU3bhbi5Pdnp6CB831mNVSzLoG1k0rI6tUkKEoWHX02WUU7QplrW74knVLKt2WkWiIgBqiaS3l5+NG/rC28vNwckui5hbppDNIJ+0VmEYfFlsbuFbfiVYjIwYXFnhneEBvjw6LrfQIL2Rqum41qW825NKMYO0PE7CR56gVHwAAIABJREFUV8drGSogmStwOb+C865CO9tCdsVJmuxRfIfri5lmXm9uKqiwRt1P7OWfnnXRioepV61kXdkm/PNP8Pe7VlOxfQTW7ARveniCy7RGLK3v5oNDxLnpI1i7v435teswtXIMw1NMJ1b3k56qMkoFlVn0qGYThANIkIgUaSsMRdZ20RRNFshT6LLobllYyEYiFyiWgAAzsdYcxEKGGUWFJWDe8jHcdjCxSlJpoorubD+eGLR0/sQTck21S4uhNXL3ui624ieo/3BLbNl/knvERhENr+apC9bx7ejhUf+4eCoeo9Hjd2KgWsDs9GrO+Uw3FPopLhB7mZrIDDbQHJD0RHEbJkQPHmmWSdUt3uxNYIt/EE2xl2tulUTUoK65GNl5S7fr3TLSo6rOK7VAxfItxb6MEAgftmQqShdlez0VrbzIWkUObal7LcaIVKIhA9EULUb2mBbZRyCzS9LN1ZDNNSC6Q1qySnJRVlCVFcxSfzyDQX0QG+VDuiSCwHWiQFLsC4KvI/JUm7yYKdAWhTocP9OP+gdlGgbo0oY4gJmzI+gkb6ad51JZ7iLXMOtENzqAm1roab00YMDVhlEG1sHM38MwpZQvQ2cue+iA+PdgQPAmmGSyAoyX7wEYi7o3uV6emX8luc8IEtYzZn5/UhO9XB5IQDv9HJXE4/h2GAPn3QBARB/AMxuH/BE6obvlsgmmDLUI4AAR/RUzR6cZd06eh7wYgDpY9lrBTBQB0xFnx2nGL3d9fxgmVnwMZnLmYbTNLyWvGcay9mHcYjZMveQHYJSCt8JM1vPQqWuO0NHM08YcXTBddiyYSevAuLj+AQZsI3QUiTSrOwXrFLCXa/EFdDT1CJ3e2oDpr51mey+3Is7Kh/zwxl2zOp4MoY85xIcyeZHXBRS5YHVFJbsnLNjdyMkVdiTJbsmQmyKimvBUjf4/9t47SpK0uhP93YiM9D7LZHnvu1x3V5tpN94xAwMILQvCC62EEAiJ1S5yIHPQW3YlraRdgTASg4DFM967nvbd1V1V3eW991VZmZU+M+K+P74IMntMD3JPsw/uOXUqM1xGfhnX/+69MW1Biptkx7qq2EdhdmyT3bEjsSXLq+agtmIqwZJcKi1rLaadqCsTjdi05KZCzlhU7kxPaF3ZCdytnkfMEuZ1W5Q2TCnYw2DPikTYcZKCRq0CPQQNFFOSLNs8VOLxA2ZQxJKBVLCpqYVLdMad5UmUYCdUgI7dGFtXJ1Aau6DdvJCiWLZTMyfdKHQ9wLuBBCw1m3jcUUyFu/OatjOHvSMzbE5XwBroxlCPSZ7IrmiFE2vUFg3yTkMDjRZuapVjC2wtrsRS6TKqFhM8XWrh0k1gx5yWyGbTLCkFnM2SLCmyZmXeRZrsu5DIohIkBye1qOxP2jlpUaSsBI1UkuSMBnsiSmGJYXF54drckDdLSlT76rzkcFbQpG8bFSNJyeGt4qFOKynbw2i5bCGPpY7WWtLagMlB1tQw14xvkmOhEO/SJEoWFBNXpbl3f4d0NmFH0+4cMuocgusXuWRNRnSnk1MzZjIrPj7hLiXVqiFqC8FcsAnVv4hxl4dm7C28lvLRWijAZqtKewvGeG9qhFV5TVqxjWlbSpzliEaOdZldmxJcYQ9buAJZKqd1cwkSZo2TcprTUsKk8o6kIMVuk0NzKw7JbWqS3OYCSCYrErKGuKxqkFMgimkmSlDAEjG1W0eg2M5JVnskY7NFVKs1Kiu+hGVXdlm2Jb91SyrQVlGS3EZg9bUDUa9LzRARrzRyitpoRmKUPTa84hzO+1MhDHyjla8R/t6AiGw16efXQfBmMYQMKYEoCVuF4P+zEBE7G4QMYIi0lRtCmROEx30cIh9tglCOBMBCRJcgDPgiAH+tK+Lf1O/3d4ioACIq0KqXggHCUH+XXq3ihTBQQESFEA2cDhORBSK68HrK93FmTgFI6WC5YogIws/pX0A/C4r6VcTMESKaIaJ3MfP39drpDmYeeMWhhyEAHAcgwkK/ADHmrk5vWGCCKNP6NYiccwsEo0YgckPvhbDCN/XtJRDlW1+CYLwwBBjkLISi30auxeBfQDRV+Syu78FsNDPZglDMRu7Jq++LIwcikyAYG8gJknHowLu87Uat9Q3pqLdqzWXp8cakNEekVDYsxRIhimlzlJATUtim2GfYbA+x3bGTsTt2NKttV44rbnlDLqVFqZwXqA4r2hGKRu1aIqIguyGRaTclNabntK7shHqX1iuVS4umDVsss2xNavN2lkwJmbQ1iTfXTHBmKqQK6YBWJgeluJJS43KcTC6HVmzxQjErFLYyS65dMhVO8pRvCtfsddpisogim810eIvhWx9Gk/YCGmaiSKe6iFJF7DY1wOIrYSWwSjvVcf62IlHRTlSTo7M41tePbKKGiiwHEKvb4lNFQbhig1TVH+LGZD2iTY3od2WodGwMXVxJ19oC8E2Oo9DdoM37FlG6U4yQsipLzhL2bkY5JkeQMRNJEgEqky0js0IOkJLUEghIFlec4sk4y2lSmSRSZY1STgvsqp8LQ7vSWmAHhdYiLRZblAuVMpp3b2h1o2ZpvakWi9lxNPYrZCuo594eN5l3B1B7LS0dSzeAK6pwracN4WQSo7ERap1cYfVKAx3MhPmI30FqsYnWK6twruIwTu1YqSM8RczjcO0uEi9kEY91kyUV5ORkVrK6WnHQ6kW3JUu7trQm+fslKTCJ5TKTPOCo5XnpqLS2U0BbIS8X2HboQNGQVuIbg1Ne5m3rCNasV6RlENs2ZdW9IUnBdZIKdp2qCRUguVxO2Iswb3UhZdrV0rQmq7zDrG7CxGnJpTiowuSSPOaCrFtpYIfiVtKypCSkrGVXTmkhiiUiFEOSkmZFjluqrRFno3U8iVvf6Mm+jnaQayRUhBxoDBAGOSOnuI3+A0aY3Kdvi+rvSyAUtQahsCx5fBhHzjgO6sc4IJSzCaKnt4pcO1PSrx+DcD6uQXiuSf1eP83MU0SU1M8rgvDIF5i5h4gqATyt3x9BGCSfhgDCfRYixWeDkDk3QRgFR/TP/iv9/2cBPASBTM+f3JdPr3SMfiZ1zL82/Swv4nsBfJGIfh/Cs/0ORGkTgJ80AKhDLpTlgfCsS4noY8g17D+JXGhbhSi3ikEwCiAY/28gmPHXIcq8ViAYV4MIRRu5ZT8EA5sAlDPzXxLR+3G9YjV+M2NUISMXklORA30YQsQAu6T0+6xCTjkbgsAMoICI5LwyjlfRc4Uji07fC1mHIxR3OHY0my2ieBWyx6UgR6RydY5qUgvYjw21QEnELJzekYGImpF2M1SU3KQOdZJu4YvopGlymjZ42ZrSZq1ZGnYr0u6OrI6vSFp0haTCXY9cJe1TK8x1FLXapbgcV+P2CCyKhf2WAFnNDi1iBSKWpEQF09ltf5807irTRi11tBwq0zKbNXT7dC+3aOelAmWVq+ejoFAtpGwbSVo1vN4azvrBXLKEufIEnZVULtpU2LU5hxMzL4NibfCrLaQVu3mtZwcPA1y4syDtPz+uuTKtiDeX0gWfGQVzA9w9Xo711lYa4Fk09tt4raUZkfUxClgbsYMpstprNWV1BWtFismu+diRyGqmVFpSQQBJmqxkKUMSOZClJAdgsmVYI5hMGtiaApm3ExyxbVG81McViylprmibancLMe7d4tYZuzTS6YR/8iratXq6ss8J+0ofOs/7yRas004dcJMlNob6sSWpbrYSHmcjEs1leP7IQfLsbLAcH6Y90y8gPd7J3kEXvdtvpagnAlNVki8VdtGZ7L2sBmU6GulnVeojKb2KkpkM5kPNsKot0JiQtDAF7Pu0DsXFDTZwxKJB9Q6SFJjkRCAuzTgq8bSlBwuJUmxu+xALW6k6uqTtl4eppnBcLg/Oa9uWMM9a1+VR6wDicZk96xIXrpNUtwr2RR0kSWXImssRdVaoEUcJbWTZlKEYqbykaepGirVtk8xps8vkcvjNXq3WXJT0KLVpp+I1A7Txes/zDYgh+JchImgGeMxQtEYU60GItJcdOQyIGaKC4wCEorYgp2wzELLkHETlxri+zUiz2SAM/09BDP+pg/DEKyCwLJ3Igc96dP41FKOJiH5Xf30VIn3WA6BKr6v2QMiIcf2+HodId5VBGAwfgwi9f18Phe8iZ6Dcrr9ugXAgVAjP/zXJaDma9/6rAP6CmYcpN/lrFSKFeEPEOBE9AeA9zLxzg2Nm8RptUH+a9qj/XCKir0M0iPnBP7el6z/p8/7/Bib7l1JeeRYgGPJ3mflxPVT0KMRD3QtRl5yGCGU9B6EQnRCK2QHBUDMQzLIAwRwR5ELOLggmjur/DXToln7dEgjU5waEsLgd1wPAjKk+dv2/GYKBDNCLIUzC+mdtQggfox4b+v2sQYTirjDzDUE3z79QR/8bn3x6HtX2kOq1pWMyabvIUCSTkHYzZE3ELS3qLLfzDHdLk+lmmpdSSkSas6o8apHVIYuZpB2ZC1cJ1ctA1boJJqlWVc110q6rGjFFzSalCKm8RX7FphZbCshl8VPYgmzInJLT7nnVVDCJXU+Ghu3N6iTXyMvrRaptO0X3xc5oBRjGomOdA8sJci75WdIOspy1gu0WLnKVIOJIslIxi8Gggl6tTvOux6g6eZH9axPs3GhgOVkCf6AeqfJFPl/tRTyc1nxbl1A/bSMXt3KqMctnijwoWLnA1dMuOAur+GKtzEVTA6iMN6C/TeGyoWnSylq05O4Q263NnNmdRDxYidKlGG8qUUp7LCyRG6Y0oFBKU6DJ0AgEjYgJyECTM6CUpiJpjWtpp5M8KTubtkPycpUF9YsyJosS1LLq0AbqVanpaoxCLVXYSo+hadxBXF9IA36m0skBlGxUk6XMhzONTlKiiwjOXiXPRjUKpAZKl2ax0hSnl1GOhq1ZklP9aJoOIZU4KFlSFgR8tZxyaoSSVdos3aALrnrMhEvh2kzS7bGzSCnTSGkbUsEMw7JdQjatG0w+ipiTbDJDKrH4NLfFY4raJHXHnDWl3Iua7JuG4lkzLTpKslOWGnkK9dLaTkCN7DhkDqlUn5jn/ZlR7OVxapBnKGyJ8oIlIw9ZFXVSVmR7SKLCdZJqVpCpWWPJE3MorJRS0lah7roqMzFHiZw0O20ZikmatpPV1PU4c/J7n/rH//63PwXf54PIEsjlko1e/AZ+ZAxCYeYburLOS24I79aYXZ8/i1uDkA1GhzIZIiSc0q/lhDCivwzgI/r5D+v73wMhN0L6uYbBkNbv4YO6wojq1xyASL39mb5/CMCf6yDaYxBecRzCSXgfhJx5HkKWXWbm3yMiP4QHrkDkxe+HMEC8+jqE9cEhN+N6MFkMYhLhpyEaQN3HzLN56/wUgD9l5tNv9Jv8tPR/m6J+I4foNc95MyjqPOVogsjVfgCiRvn9zPwJ/WFIM/NZ/fgHAIwz8/ANrvk5vKIB/b/i/T4I8YDHDYR43r7fBPAHEA+/ofiMMHQEgtGfhOgBXoxcYwRDSGQgGp38CgTTuSGYOB/4ZVC+0jXIyD8bityY+GN0LQvr92HkyY3PfdzoW34jqvrckw9Vpler9mAm2y1NxDukGZTTqmXTnJYmLFD7rZbkiMVswq4kl6wS1y8i07DMki0bRMZSh6i7Xo3YiygpR7U0NiVk17nA4tKKLEXkswQRsbC6ZU5JO9Y1VgITqtm3JM85y7Ij1mZ5Klatra/5ULqzjrcmTnGRNMYzri3IWykOTNlgS3WxCdUUVRKa31UEp82BHVec5cpRvlLk5YF0AzlWU7w/cQpafJJLZn1QU+3stRVzNmDmRNMCnnTWonxtgf2bF1G0WAEfGjlTn8LzFQH4twa0+uEwPNI+ntqrYTOxhNZrcbZU1vGlwih3XNmhrdZqjTcHJb+5WVvPTrLD1sTS+ixtVHm18pBC2d04RTwxjR0WomyA0iAUqGGyJbKcSDs5S3FKK0nOumTS5CIu2YoipIURLi9G/XScJoJJNIS80khhiNtnPDzQaZFLr05yoa9RulipomZwmIrTnTzTTbSqbqNpeILckVaYq5zU22SWkpEY+zcuUOWcF5ZkNdkLq5GtnqGz5V6a2C3kfdvXJFb7uW4iJmUSR9iUsZDbWwarw0pRb4yofISHAm66pjTQ7GopGkOLuCNxWopa53hL3pG9s5LqW3abHNl2DaZ6OWLJqnE5ovgVSzZoCchOqx9hC7RNJaHEnYua4pslh29JCtkdPG2tpTGpmeZTFRwOOSm9I8EUSlJTepa6s+PUI41nW2nGFDfvSvMWla5alfSQxSLtZiRLwYZElWtINyxxpmKDLc6k3ZqxlEhpS+Czt5588OE3eq51RZ2FAGaVI9f9b0Z/bfAVkCvhyveujW1/CeERG6hsA0w2A2EQG2WRWzpfxiC8Sx+EAv4hRLOTTYjwswzR9/sIgKcglGkpRI31fchNx7sCoUwNMGorhIdcCAFK/RMAY3r1y+cgHIRvQYBhtyBSew7og4r0ISV+Zt4mom8D6INAhD8G4Ql/Mk8ez0J0cLwDwuP+EgSALQGRPnwSQnHfC9ESdQkiH/44ckreCRF53K+vzx8x8w/zlS0RPQQht6wA/opz0xB/cswrftP8c38JAvFuhohOfAzAO/Tv+ltE9En9O9XqnSb/kZmP6JU7fwEhgzchjKKV11PUJIas/JH+W05BoOOjr1ijHwJ4JzPv1e+zAcB3jfevRW8WRZ1fEvUtCKvuL/L2fw55Sjd/kW5wzevO+Wfch8zMat5DXQPBLGYIZpEgLNdO/b8PoiGKUU6xCRHKnoMoffg7CMVsNB7ZQi6X/CBESNxQ6H+G3GzbdN45+WjvfMrkHZPfeMHIEeULGUAMEjiG60mDKOO4obK+/PniLw1ZlfY+qyU9blYsWlwyl62Q1rzI8cYllny7dnPWWouoqz6146lD3KyYUhTSVHVZldRNKWD2cdBawn5rGWJmaBtKUlpXNjXJN6PZ/LOS6s7wsK1ZG5L2SAvbJWp4wyG1hKe0tyTPUKlpTJtwhxCOqlwyocC7U8tmeS9FFahZS5aq7EHO2k2864uQVj6g9QaqcC3ZCOtyBrfFnuMITaJinFhLHoMCK/sDlYgHVzFRn9DOJ2vRsdXHBSt97FjvpIBcy9maBF6qd8O2OY+68VHNHe6G1GTF6RKbVjl5BpWrLVjZ68RmYhqtIx6e3VeoWRcHqFhq5XHHAjWGi7UZ+zK7lVoyryzyRrUFnoQPzrUIb7tjlPJKkNLl5JR24drMIE6MuDWOjMfMslqEsvVtLFp2tFRxpVQ3FcF0aZQqYqVYkWe4MltNg5516pjwYbTHDs90P8rDndLAPgWW1T6qnvTDVVJOL7TYyLk1hIbhLXKlO0mutPJAi0orEQtKwmeofnIXarSTClw1SBWmkGiYl57x1FN41YkTkVNI8jDKJjKE+FGYVBfJTieKHAEKOxlayQx2i+elK95WHk3U0MpyIR2LDPCtqbNy2LGozilRk2PepAbnzCZfqlmFqd0UsTu0mGmXwNtSscWjBa1B2WzxaSFLVloz7VLMtgLFP0tu3zI0R5amLdU0Jjdr49xMW1GPlAyZiUKZrCmcUFqys/JentAOSKOpPTRr1kwR66yFecBqjl2zmHlWMTmdSXzwsV8fGbzRM607CgZ/GLxi8PYWctOx8vlrF7kcc77SjkJ4vj4IORDXzzdSUMZxBtAqo/OpGbmKEGOWgHHOEnLDPoyo2nn92CPI8boBPN2EALW+BQJXYxgFKQhlfpt+n38PUY9dB2AvM48T0QcgFLEKoI+ZP6hHE78I4AEI5b8O4Coz/4a+frMQ5WBf0N+/hDwP8xWKLP/1zcgp6v8GwMLMv6mf42Pm0CuUrWE42CBK5E7oBsVPjnnF7zoLofgLIeY3vIOZM0T0t/r6PQPgUT2H/wOIiMYDENHLZoiWrichSlc3SMxpuIuZP/xaihpiBsOPANzDzDES0xotzPzHr7FGLwL4lG44fR7ACjMbzbReRW/GHPUpiNacN0N8+Y9DNPlQdavokxC5lRN6fvmdEA/kr0JYxMPM/G79Wp1EdA4in/sFZv5K/sMBAET0vwD0MvPXAdj1B+YOAF8gooj++UmIH2BRf38Nggl3kJtNnYQAZKxBMM4gBDDkcQgrlZAbQG+CYHIzgL9j5o8T0S/r+9YgmvDnM7/RcCCr7weE1T8LYe2/ANFW0Ai/GUo9v/YzAcH0Rm9vI7xnCCYJb1CeBQA/ni+Y2DuptfzituTSlHIp6qpL7HgbMxFHmXWhOk4z2lpWy8xnJG3JXGhJcr2tIltgLUfSXC5tmOK8JG3zqGsRNv8FuP3LtGgv0QaVNhrO3ixtbPi01LQs7dsdxAOZl1CmjNOYK8yzZqLonElLLPmkeukeNW4tobASYlPAysWOYjLbQfHAItbKXqaLvhZc222AeblYevviE+yxPq2VTCQhhw/Dq90Gj7cUakBitX4cjxTvYG0tyHvnX6B7559jU+gw+c2/ALUuTmeaNCQ2iGsGHtZ8i23kL7wD/bcnEAmtoevcsuSzHNIuHWN453qpfaGVRw7Z2D19mcrUPbhcFpK6xwq0gbY0dY8UYrRqHqWBMvIurGC7Oso2zSJ5N0gLm0Ky5opqadVKlAHFbSFOegBolaheX8GCEqFUcZXcOLvLE4Uh8qMOocQorCV7pNWNfrTH9tBA0yK6L2QxsX8vTWwMcMfpainc3YZLB1O0Z+giHX/pAFIdZXj+pj1cvfIyqibM1Dnfgc5KlYbbOvF4IIjWnZNQZ18mefYIbPMFeHfAzKnyOZqo8+MC/hNZbVkcjz9NEWkKwVGJVtaPgtYClFmxocpxnIMOBUc9qySVPcFzFQ782HYbJjerKbGm4F7fWexxXcCWcxAj1iswLylcNSXJwUiFRkqHNOsCR5UlpHiNHJTkCmshlazezprFTltKCkF5R3XZ1uSbvA+R17es2gp2TPNlZeZxuVkdxp7M97P3Wx8Mv8vBITUlhVJRcyzhaA7PuffTeOLd0kjkbvnS5Bs90zovOCBabt6F3DQ66HxqpKu2IOqID+v8GNf3GT29dyCEveFJA6JssxPC4DZST0Y5pgbB01YIr7cBeikVBM8X69cvRi4kbxjvGgR/TzFzq56HrmdmOxH9MUQO/KB+vbPM/G4iuhfAZ5n5dgAgoh9DyJoTAP5Mzx8XAfgSM/8vY3F0JfldiKjme0k0Reknot/MC+G+4ZjcN6DbISYPGp8Zeo1jPkFiZDHwT5smdhtEdPOSjn63AVhn5lUichKRS7/etyFQ9Mcg5H0TRIOrZylXvrZyg885BL1bpX68GQKPYFD+Gn0VwIeI6LcgKnEO4Ab0plLURGSC6IjzlLGNmWeJ6Eu43qN+BHkeNRH9VwA1zJwiovyRjR0Qi+cA0EdEj/8Ut7HFzHuJyJhD/U0IBZ2fvzXa7d0FvV4QIlwvQShjFTlwyYy+/e8hGPmXAJQws42ILgJ4h/5jQT+3FiIvrUAw4ypyDCtBCBDDqv8qBGrzI8g1UQBypVoGsMwIhRv0OxAGhC1vu4TcmMzXpY6Nj0ytVdV4Fiu3NS27ENWyizDhkqNQmuOgtTpeaK03pU1N1nVTVF2Ut9MDlg2Lzdev+QKLGXal5CVLC/VL+7Tp+G2IbNiIJlI4krjKH8t+FxXmcRp2RrnfY5Lmpk2adcpM1eoRNejokHcsCYR9O+y1FVKBPYBVuxup4hGaLOnHBXcXru20s3mpmd47+SiVOh7VnItx2JaaUKfdS1mHhGBhEJHCMC83DNMz5m745qtRO/GUdnByhxA5yl7HQdLqk9zXGqG5bR/XTzyJtvEieM33Sbv7w3jYI6F58jTXzTTAXrsXz1fJ1DB8ikvDB3jgiISC8V6qSHbidEuWey5kMXrARXX90xhrr0f1tTgm2qK8J+ahxOo2rRRXc+PulhSKWThWEJOcMRdMWoKggM1SgIK7K1hT05SsdKNmI8ULyhYkbzNbhmfllY4mbuib5Zl9HZIyfBV7TO10uXUR3RczvLGvXe51LqH98gZurajHMz0nuHzuJFVcLqIHfAGa6Gnns34H168+JRVO12DPYjPaynelibYafqTgDjq4fpadO6coMd/GppUybp+qQ4M3hmzdCM7Wd/DlnXdLe6RZ7sq+IG1KL6JwWMH6+iEwVVDUmkDF4gH02N1U5chytvg51spmcdXTTH+jfYDnV4KSa2OX32Z5meraerHinMJl2yTRqqLWTkpy45qHydRBO74ALqcSlMQCcXae/YpdbrGVcfHGWzhlNpnWTTG2SNvpGsuWpcX7guL1LyXc7g3zlsdjm6hrygxSR3QajZar8X32L4exufzem5Jv9Ezn8dP787ZtQhj4ZuSm03lw/RQ7W965foj8rTGN7msQxnQXRKRtE0Lefg8i5xyFUOhW/Rp1EGmpNQgvMIZcnrwXos/3NyFkSwVES1FD/nkgDHYriXG7D0K0Cv7vEF3SuojoDyGieseIqFrPG98OERL/Ywgj/YsQ1Sfvp1e3Ug5DlHLN6vcUgDAGntXfx26wvv9i0h2s2yFC1XHdi3095PmrTgfwIDN/5jX2nYXoKzEG4SR+GMIQ+22Ipi1DzHz4Nc57vc95lplfr7F8/hr9EAJF/wJEBPmGBsebRVHnj5w8BfGQ33SD419JVyHGsD0EAZQw6GEWI9kSeqjhAISyvBG9i4iuQVhO0xD5oLshlNuv6MdkIBj1A8z8ZRL1gh0QTPrLyIVzMhCMIEMYDCXQG5IQUX5v3QkIxWyAxIw2g5m81/MQyt+JXG76j/TzX9L/G0wf0M8bg7CqAWGsGNbve5Ar+TLuIQvgvxJRFTP/2estzpr12nCRtpgN2mqihdYuRVV6bGvybnpR3kpelkMWxfOs5A0sJL2+FSlrLbJMyN3ZPn4rb4QDptSipFk2ojie6qNf4ie0KmWcrrmSOOsy0+U5k5YZJKqM7tHPMjwxAAAgAElEQVSKHQdo2+HCtm+NNFmjaocFBXY/r9ic0lZpv7ZYFKIzzoM0tHWCLfNp/kD0EWp1PMSxcAymsULUaG+Rds0qF/iLNNVloXT1CL9UnsDZSCeOzm3zfjyI0jEZcuwIuT3FUBszNNa6xheiteiefYpPjMdhTR4ga5WHz7RnSF2P86GLvfCnjlDkUJrPUob39F6koHSYzh6RtLLhcyiP7aezXeDWCxPY6mhj51w/rKV7IK8NUrqyEQXT0zRS2641DacwWjRBG4X1CMyuUzQVg2pS2KQxskqEItSOqq1ZaTe4wxbuQHp7hkJ7SqhrZIeuNanoGsuit81E3X0xXOrZQ9YLw9zW0EaXOxalvZdW4ekow8XDSXT099Kd24cwcmgvXfFFqW3kSa549jDV12XpudZ7seHdRuXKD+CePsCNy9VoKNvmuTYvnir7JB/29sGcfV5SRzxQtg6RtFqBez0BHCmepJ3acZx034ORxVrc33QWJJ3BCp2k4JAF0dUDCJnrKWyOoHglSEFHF7wOidrc0zCX/kgKtZq4175Penj3d3hrxSVVby1qb8UpeW/zZSzsW6XTjg2kN19G4wRhz7wCk9Qmhb312hwHTaPJVajZ2YysbVuKLYWmVnttMhDqMUcXVceKKZyMSdsxj7LtvN1zWfH5H4u6PWuqGsCCSN2+PpFwfeyvsavZOAQ5A3gUwsMytue34R2H8PCM93aIyN9/gWgOktbPea++36WfH9NfP6vLjL+FPlYSwmnxQMgWM4Siyp+E9ZOvoX+eBqE8ZyDkiVELboFoJ6ri+tTZVQj5dBrCg78NwCQzLxBRfj+Jt0N4gy4WNdIgog9BIN6fxavpdVuO3oCehaiKuS70nbffAyCkK+lmCHn609LzAB4mor9k5nUdKOdi5jkIffPH+l8fRMlbgsVshjEAhUR0mJnPEZEC0dVt6HU+5zyA/01E9cw8SUQOAGXMPP7KA5k5SURPQxhHH3mjL/BmUdQ/eSgMIqLXO/a16C0QIYv7AfweEbXr21+ZgDcAI/n52ldaZZ8C8BXkPOTbIJCYxufUIuct/wc9D1EGkQsCRBjJEABArsVnDYSyNTqQ/QgCEZ6GMAAu6McbKFBA/D5fgGCmCESJ1wr0cirkGO9DEA9cDNfnzfJ7E2vIKfj7XvHe+KxyiPKy16W3V3x48pRpZOuStO2B42WLx78Y9wcWM25HyrFkatXOUk98VH27ZXfbRjybTTm2IqabM1foPul8ulKZUvodKfX5Ais/s2qSOodlrX61Am+3HcCWr4l23SFMOxelSqumtTu80qbdq604lqTZ0hc5UsDSaftNGF5/JyyTCXwk9jCO27+LGS1GPGpHafIExSx+lh1AkbuYyB/FVu0l6YVAlzYxfwy/OPgo7qKnEBwqhClzK9yeAs42aphrm6Un093akblruGvhRbJsHkOgoAabB+fwY5MD3RMPo3SslDy+u/jakR2E17ep59oW+X034dlOSasbOknlu4fowgGTVnPlIjylXTSjzVDXVqN2aW+K9vcGuX9vkvfOldK2OiTBXwLXcgLLFQ7sg5Wt8TVKuRUiZGnXbeaKdIi21BjIV0LVkyEeKwlTdSyIZXkSHlMLr/BVqlL38GzRAG4a7sCL+2rpwLlpauqqxuWuVW1v3zydaKySnu05hPaR56j+xeOo6rTy0z33UMf8Iygar8eda23Y3aPSj7s+jI6CiwgufAe28ROoWSmnj5ZsYalVpSekj3OHaRo+6VkOjCUJy7dTYtOKqoUefpfHxOnKp2iiHfQjfIQ2Z334QP1jHLZdwbz6MpUOWkBr+zBvs3HIEia3SeWqxbtR7LSz0xqiE8WPsLVoFqN19Xhauom/vPkfkFiR0b4+Sg9kT2NfXT8mOkN40XFRi+30SU2TpO6dAOxqrWXX25nZ9LVIA/GMLbvbl9ayM5qDyFZhr0yX2ht3XZEjztBK0r0ob+9GKDH4U/Q6+fW814zrI0xxCIWXQa4cM45ce00VuWYl2zrv2nVeuke/jmEpuPTrGNUdS8jNlNcAgIg69dcZCDlTpr9OQaS5nsP1PRUM2qvf1yCEJ70AYfz/IQR/V0KkEV9J74fwmuchDPrfAvC2vAifQbdBhIrza6QfhkgPWvBq+jqAL5E+v/o19r8W/SmEkhuEWNc/gpCRBj0F4FeJaATCATn/U1zTBCDFoizs9wE8o0ccMhC/u6GoKwC8rGOSFqB3hGTmNBH9AkTDGKO87X9CoOhfRXoe+4MA/k/euvw+hBH3WvQtiC5zz7zO/p/Qmw5MlrftZuQ8098G4Gbmz+r7/gainOgf9IWv1EPkCsTit0JYZg8gL/Stv5YhfpwmiNBSHwTC8OtEpEHkaJYhGt9/EuLh90J4qQEIhPaQfm4GIm/khggNeSAWvQwiFGXkoT4BwSgW5MAiz0KUUHwawjj4rn4NC0T4q05fCqMkZAwCpZifu86fN61AKPQ/zNtvGCVGfjylf5d85LeKXC3nd24QtvkJPfLIvq9v2d3d/dK+3SvoURfSpa70hpSW15NJT3jHdlu2V7tfPp8qU6bNfQ5Ve8Zhy6ZCJlPnKKnd02YipYs3CvZrEZtESW2W3ZRAjaMOdkcxz1ujvOWaYlfZAK353drLyjEaW6vTbEsxfCT2KApsfXzFEqfgVUUr3+zglK1bilhCXOcs1lJuB3ZLRrFcvcXP0nHwNOGd8e/xVnYWpcN1DO6E1+vnbCHxetsoHpIO4uDsFXh2T3Fg6hA7bdWMujSeb1JgnQ+hdv40ezZuhrPOxY+2mFEzewpVgwH2VDfikUaF24aeprKdE9qlI+DS4TOojB/ik+0sdV2Y1VZ76sg50gdLxR4tsjoKR2kzpWdnsdbYoTVfHaaFDg9VT1h4yTmDaPAgmocmaLBDxd5FO8+mdnmruoVarg1jrCOIjmtpDHQkqeuqky92qdK+Sxmt70ihVHvpMtwVHbjiWKN9VySEe/yYyG5Q15Uo3NUt9HCjBR3jjyAwvZc81SV4tlMl18Is10yOS47dm+AoK8Bk9yKdjLXgyOaPUDC5CUvkZsnjDSJbzFhvHaHHzQepcDqCTn4EtLqOgvn9pEm1UFwKitxFtO6PULb2Al0sbMGFUDes80n6aPRHlHCN8FQmSzVXFSoNd3PctV/atuzCTNuoc1RJNkcRL1hjFHJPsrNkUEr7VVyw9lBvpoc21zwkraS0Q7Gr8gN8Wm03DZmGnEl61mnLbkdNlpZJyh4YY/bHimxRT0dqo6BT3bW5nRltNaNlJ5OcXXMGzD5TwFLy8fu+8tkblgHpPG8YxnMQIewtnTfeaE57PrjMuI6B/s6vvjD+8huePA6hGIeQyztv6nxoNC8yAGwrELLkcQgDQINwFnYgIoiafu+/DpEm24UYzBOCcDIMA+MvIORDoy4vjwD4Y2a+jQSy+4fM/EN9XYzQtxXCELmVmS+/wXq8aYhEN7V+Zn7DRk7/XkSiA5yHmf/gDY/9v0RRN0LkYzQI8IMG4fWmIAAIX4NQkgTgm8z8/+ho7VqIcNRPwGT6tb8AYcnMQOSKHnmFop6FsHgtyJVGmSAYqgEC+fgQxAM8BOCofk9tEAy3ox/v16//JERIxYkcwMsIbRthNRXCI3ZA5KXLIJjLDFESMQ6h1LP65xgtR/M7J2UhGPsliBxWSv8cIyRugM2MYR8m/btW6fvD+vvDesrgNany4TOfUTe1++T1hFoQ3XLegd7UfdL5VJlpzt7r0DJPOR2ZzYTJ1jlK6UOjzHa1wbQdOJTe8pbLCSwzZ6a0MmuAql0tWtxmpmllm5P+YfhKh3nGW84n5RM0uVrFtsVd/nDsMdRbLvFpV5xsk2a1dTJImvU23rKn2WcBStwVWHZHodWe0S4F63Bq8wC65sf4ID2C7fA2l020Iys3s9/jRbZAQai1jx+yH0LN5BKXZB9DyWAlJLTDW1ykze8dx9PZdty08j0uHfJoDss+KdGxg0c95Xxg6rtcOH2AXE0+frjKwZ1Dj3Hp9q0YPKbCOXMBVQsH+OIxC1f1naMyx16+ULyEfdeKuXc/0N0bpoF9Bdx1ZZvHuiRqGXTicssUH9wIYjIRpVB1M1qvDfPKHjeVjjkwVTaMem7E6voi1IYmdg6PSOE9e9gz2EdSfSu2t66iJdHFLzbE+OC5sLx9qIi3QiPUNFaH7cMmmk5scdflsOQp7caT3RpVzJ1B5VUPuX17af7AEl9IlGPv6repcKwTLmcDtLqo9GKzicPzbmlP4rtcOGSVTKnD8PkKOV0ECrVcpcccB0mdMuGBxHewqi5S5dUyUnALdm1JqnUVI+6xc7jkGsXKl+gF13G6ttiMtpUJfl/qIXnJO8/jSUJLv0mq2GnniPewFLKmmLV5qdoWRNBVh3VrluYsSzAVD0m+4mltylktn5ZPaGPRejmxYtKsaxHpltQV+e3S6VS9acza71C1p5z27FpKsbVOIntolDNl23Z33NmW3ijcm9hxVTlSUujEJ7724RuOuKTcMA7o/GLR+c7gGUAY1EbpjLHNAHYtQ/BzQt9n0/nQ6FS2rfN0HLlJeN+HkCGNEB5nMYRHd5cObn0fBJblbyBSbxEI5Wt4070QqcFuCNQ2QYzY9ej3+Q0IT+47yFWq1EOk8B6FXtusf9aADrJ9K0Q57C/o65JfAXMYAg+zh98MCuMNSP8uXwDweWb+xr/3/bwW6UC+OggD6A3rvN8UivrNQrqiXsb1wzguQuSrHoB44I3JVxpE2CsLYYHXQoS35iCUrNGY32h+kNGPPQNhFcvICYQscgAyo6OZQTEIBRpArsvRGASTyxBGgWGB5/cTN8BnRo4qpZ9rQ84gAF5duvVRZv7qjdbpN3739+54v+nZ3y+RF9wXHZR6wulIzmcVV9sEUseGOF20W2gP+3qSawVdFDfFTJnsaMqGqFLrbMwW2+toxZrgKWWZ5aJh8pdMasOuJrxEt/DcSikcixG8L/4E9yjncNIX49iShfdedZBNupU3PEWclVbQ5KpEwu3U1gvGkKkeo2dcN/PgdCN/YP1RtjnOID2fRvn8IY5bK1HgdrHqtyHSfIEf9fXANMHoUb+tuYYBS+IW+P3FiNet4Im6APsmt1G5/iT7Fm5lf1ENTffM4lq4UGuffQiFq3dAaSN+uCiAfaM/RNnmHTx7LMnR9Sk0D5Xz+lE7IuvXqGmmSztz1IqOs73Q9rTw5vo1auB27nePUtd2M/f7h7k7Wkfj2Wn4gnuQnlqmxZZmtPZd4cXOOmoaTKK/c5O7BsvpSsMY759rosvlY+iZb+OLDbPU3RfE2UN2dJwfokxXHdajQ9Q43sbXblHgnTwtVcwdxurRNOaiYXRf2SS37wAu3BQhXl6hhmtL7MVNyO6J0vfKK7B37hQVTi7AGj1OBUVltL1nmH/o75CaxqfZrz1FJVcrSaMuFHkLkCgChRt76QnvIaxPFdCHI9/CgnWCivptXBC7k7YddvhsRMXuclpwR4iqT2O62Mcv4BZpbroYd22exdv5SRr2rdN4zMzdVySqCLdhx3eUtm0aZdVxlFm8Uq2rTYvaFGlSWddinkklUDqSgS9hvmTu0c7gOK9tBxRezqQ8W9uWO7OX8A75dKrcNOO84KDMk057aklVPC2TSO2fxMT7Hx1+342eYx29bAjJfD5IIefNGpPxXhninYTg+ZchDHUJopvYHug9siHC4CchlOo3IfLTCgT/GvnjQojI3R8g1yfcBxEKvhtCpvwWM5/U7/nr+mf+NTM79VCx0UHRMNh3IWTGDyAUtAIBFtur3+t9EHJsEUJuGCm0AATQdfeVzhMRrQFoZ+b1G63pz+nfhn6mFTURBSFyDj0QCm8NImQ+gly4yIzrR9AZKO6vAfgMxAM+BsGUTRC5oQb93GsQ4fYwRInW2yA8WqNZfwq5WmpDwRo5sbT+34vrQSDGcUZY7hyE1bwNYbEThPX7PuQU9CuFTP5QDmPspXH9NIAAM78uAvzqnxW6PuErfKlhBtqJQUTrVi2umKs7sxY8mArb3c60OhXn9LgUtARMte72pGL1m6fNW5kF84LkKhlmT3ABl23deIlv1VZWCsi+ENbek3gGtykn+aw3ioldKx+8JKMocYA3A3sRlpdQajFrJZ46zDgj0CpP83ypA09lb0diwsy/EfkmVjwjmmWYULFxC7bthShxOTnrd3K08QyeLuqglcli7V3xryOxvMaFq3dDdvlgCbow3TXGT0YO4p7Nf9T8wyBFO8KOahdOdYeZpqOonb4Mf/x2znbG8Li7FAdGv8ulG3dj40gcU9Ewd12Os6W9CmfsMey7tIPEoSBWQ4Na+/wBOrU3y50XZjFypJ0aLl3kne5WWK+NUaq1kS1D09juaEFx3wjGO/ei9co5Guo+rB3oG5SGukq5bSDM17oc1HZlF737gujqncDVm/Zwc+9pstTswTgmqGO0EadudqJh4FmpPHE7P3WYqG3wMZRu3I6F43FaDO2iq2+F3M6baPzIGs9tWKhl+ln4tu8gd6UPF/ZvYHXOw63h78jFIz1sdtSQuczO052j0o8TN+MdC48hk7pC5UPdSJrrUe71026BJEWbzuLpwEGMTtXi17a+QzvufmCcqH5xP0ed7ZRUNqnJVUkxjwOr/hFYqgfonK8Hp8OHkZiRpPeEn8atygt0xhvFbNhKB68QV4SaabvwBLbtJimdHdUCimRqcO3JKrYC87R5K7NoWTC5ike5MDjF87Yyyyn55sRAttMWWzOztJxIBiPr7vtwLvk2+WzWb1ry9tvl77z108uff71n2KBXeNQGGekpo8zRMGxfq8GQwZuGUWyGUJQKcnXNBoLbCH3vQOSHvwbB30sQqbJ9EKVc/wU54KgE4G5mfpmI/rO+TwNQwMySDmT9cwig7Jf1PztElOwXIWSOApE2G4ZQ/AchDP3fZua78tbiQQDPM/M3XuFRN0M4LcX8T+yo9XP616E3C5js/3PSwV4/hoDtv1vf1gmhtJIQzPUFFnOtPwgB12+DsKJ/CBGKzkIwWg1yFrIxZ3oTouuPMYPaBgGAuBO5ELWx/ikIpjZBhL2Nesv8ekxDCKxDgMcehxAQB/T/cf2aBRDCxBAohpJegAjRGYA6BbloQCFyQugbeP3JOACAjs9s7P7p4bdNrgZvKtoqanBdKlrT1PRgysynXTWmpkSlt5UilhZlzLQSP20ftRWUjqRshRumectN6kntfdhYdsO+EOZfTD5PbzO9wL2eCE5bbeS6LPGe5VYqK7gDW540L3uW0eI2IepswYJ3jBI138KpwGGcXvsAqvvm8duZL/EV9zLFJq1cH30LbTocsBY7Oej3Ilx3ik6W1aNv5gH8St/XsZGZkFyD+zXFeoQKy0qx3jCEH5W5uXTUhzvi/wPFI8fI7qlEujmEByuC6Jk8SyXX0uwy38W7B0L0jFKBntH/w8H1eyh6IIahpAk9A6vsLj2IR4slOnDhEruDx+iSlFK7Jz20dSAO7/IAeezHWE7NkjNdwv2w0f4E8YipAPvTozRFTi5X06TKMiQAGdksJTmCsKmTkjyBjPkQJaUZrpR82HFt08G5EPqaXLR3gHn7xD6EZ16kW0duwtONR9l54QLuG92PHzW9laXkY1L16TuROaHhalcJ9lx9WWt4+YjkOrRKZ5vfjX2LD7I6fTMdjtbSavcYfbfgt/he23fIPjEI6+RtUstOG8qqB3CuoxoDc/fSe6z/gPD2FTinjlMkEuTqrZvoHQGiRNM3+bmG/eidfT9/KPgobdedpJnQJXT1l2I1HsBmZAWl63YEV98Htm9TT8W3kGqJ8pPWu/HNlbfCNReiX04/wk17z9NTvj5eCY3Ixy+R1rRTb9oqujXbB1JSodMZByLmLldrujD8HvPSbFSDaTl11Ddue2fJowmlKOLsLe0xv0y3Rr8af4/ny6u/GJFXErvuSPTiW2/0EOM6wCeQyzED17fYtUGkqzzIjZA1QGaGAb8KoWgNw/5PITAuxrExCAPdiHp9DAJxndY/4/chSqo+CKFMmyDyywY16uWiDRB83wTRm//9EPz+9/rxvwbB3xcgAKpx/TP8OjDqr5EbsPEfIeRfPv1Qv8Y3cH0lDkFUuPxcSf870c+sR01EtwL4HDMff419MbxaUX8MomwiCzF+8jIEMCOAHJrTUIJGmdU2cjNiX4KouzY6EBlhKqNeWoUArrVDhN2duN6QOgJh1Wb046243ppXIZDq30RuLrZxP4Ylb0QF8j2DOf0erfq2R5n5jWQc/uoDn/9UNnXt3YUWn1Lv6or4bOXOBSWcHjMtqVn3rDVYPhKDL2E7qdySOpU9LoeXbJp1IczvTL1E/9H0jDbk2sGjNjs3X5VxeMRDcc+d6qovKKXUYa3WXogidyOP2zY5U34B6YowHlLux9hMDd+/cpJvNz2ClywxtJ13slt9C607Ja3G4YTqC/BO9cvorSrm5xeP8S8v/4Ai1otccSkIyDfD77FzokzDZMcsP7lxjN+99VWSJyOaNXo3FxYHaal7CD/gHty78hUO9NfC4evAes8Kn0xX8r6Zb3PJ6lugdSfwnM2Pg1ef5WK+Ey+eUFE5+CRXL9/O524zUenV51EbvVt7titN+84PQ9tfxctLA2iLHcOVxgn09Jbjwv4Mt/Ru09meFj548Sz1Hr6Zei6e4uGDB9F86TKv9DRTwZWrZGss5/m1cTRpPXSlcpr39Qbx3PECHDr3MtkrOnDJt42O84z0UTdNx5ap+YqLzd1evGCz0P7+s1Qk34KRE1sILcfRPDgNn3xUiuzb5B/YW+n2pa+gsL+ZrO4mcFMUjzZ5KTCyg2DyYaq4dhhZZxkVFJZgo/Uc/bjgENlGM3yCHqT4dAIVq/fQttNGDe4gb/pJSje8iJMlnTi1cJDuXzyJw8pjOCMl0XHeQV71blr1BEiWltDqbuZdl12adY/BW30e4wVV9KR2L63MBVCzPCN9PPtjLWi/Kv/Aa1LDGxbltkvIlO/UmDeKb81sugotaXUkZVKXLTXO+my1q512zKp51LQc37Iuu/zB8URx8TStWgOOF6U7Nl+gu962ekvXDWt7iehrEHWzBhnK2kgXGSAwo48/dN4xZr0b5xho7/zhOAZfrkAY6J9Brk0y9P2bEEremEmfDxTN6vsKkfPozfr2tH4/2xCGeyVynr8xBnMVIl0XhyjpCgD4OjP/5Wusw+fwb9Ru+ef0r0M/y4r6ExBNUj71GvtiEA/+mL6pE7lw2C6EQrNBKLkaCMaohGCcQuQ83F+GCENnIBjIUKj9+nWO6NdaQ04QGHXShqIFhDC4F8LiTUMA2HqQQ5kaSt8InceQU7yj+r3Z9OuehShlA4QBsaV/BwMhzhDtEz/Mrx77+RM69etf7PG6qr42ZloJTcurVltgikrLR+Nxl+x+Vr47cj572BZfMmUs8xG8LX2KPiQ/oc46t+Vvux2ZogmTfGevSZXMR2gpeABRmlbdCElt3n3ajkOhSec4fLVntaGCejyevIejYwo+Hvk+gs4zfDpDOHzWzYr5bVh1JLjO4YbmK+StytMYr7Hxw5t344HpF+F3PMnKVTMCsfuRdhIXFVXwWvNp/KDgMGoGl7mUf8CVl7tIddazuyKAgf0TPDjXyAfCX6Xg4HF2FdVi/uAMzoWrtb1z36Lg6n2stGfx/YISOjL8Da1s634s3BzhzY01buxzsmm/h/rlMPZcYiSOebCwOcI90wfokcM2Pnq+F9RZjtn1YbSFj2GgeRQ9vTU4sz+DlktLOH/4AI5ePMmTN3VT6aU+OJqCmF+Z4Hr1CPprxtBzqZKeOOrFkXOXoOypwGB2Hvuu1dHZO9woH3yCarfu4edvA9UMPoHy+VuxfSKG8YgqdV+ZYbfnKF07voboXByNo2Pk1o5Da4/gwdJm3DH3ffIPMmQcJm9FAMM9I/TMxk30zp0vQh7NwB6/F16vg1KlEpbar0rfzrwVd4+fhcf+JOz9FiqI3o9tZ5aavOW05gNn6p+nC6UteG71OPbNDNIv0bfpBVcEZZcValrdh7XCQ4hI06ixeaRiTxNGbZucCl6WnRXT/KLjBE7HjkqxGZN2YKNf+Tg9lNEcM+Zve62Z7Ipivuci0qU7lba1ktvim55yR0odSyAzYSm3l6PBtTcFq9MzbloJT8urVptvfvATv/nlG9am6gCps/rb/A6ANuSwHgzhqa5CVJLkR7cMBe2HiFYV6XxI+vYYRLTNaID0AkRdteG190N46Z+GCF1/CMLI/goz/xERfQSiiiMDAQB7l/7+vRA56QUIA/sCgEG9TeXnIQyCwp8GoJS3Fp/Dv91cBBMzZ9/4yJ/TjehnNvT9U9BUXsG/wWx/AuFN90EwpRuCYV+GQGDKEMyzBMGkqxAMeQi5+swQhNesIjdooxi55v2EnJI2zmGI2kTDiu/Bq+u/NQiDoRlCkBgWfnnesZJ+rmGhy8h1I8t/Fuog2qi+rqJ+vnCtt7j4zFpZ2YjVb/dZn5Lu276S+ZArtYC4eT6ivCXzvPYr8uPatn3d/GCxI/k/VhTLfc95kh9NtJgXy+7OTFfHZM4Mao32Va3A3SUPWdfUvuLTkrNqis/Y7+UL65+hwIV1/sPU32LNN4EhtqDiuSK6yf02bdO3jXqHGfW+clopPcer9SP4XvQB6ugdo99Rfpdnd9Ko6L0FW54CFJYEebV8BWfbB+jphfvw0cEvcnh5jYrXHoC9wMPJ+jAeao7BO+Sg/aG/Q8Hc/fCVVdDY4RHuX6lE99I3qWjlPra3SPQPZZV86+hXOLB6J2X2xbThqIcOD4/AU9RJ3/dLuPnieXb77qOTssrHpiVkqqNcmJghR6qMX3BX8OFrk4T6FcRicZBiI6+2rklwUhoMEJGTU5SlEGzhWl4vc1NXPxCur0eIxtHFlZgPhqhrrAdrPYWIKqdxZHwvnq+8hf2rfbhtqAM/qn4Azu1HqOTivdqVTUwAACAASURBVLR2a4hnMlbU9/VT15n9fOn4Mk1wM9WOPwfPwO300dQCf7/5LtrDA3AuPELqzH3oirchuOdl/lb9R+lo5iJM2nfJcuUQovFyat85wp+oPoX+/Qo9vPDf8Bv13+Ahx3elmnNerCYe4HA4TK07d0LxqnSo7ovoO1yP3976PComF3Bn7T/g/P6ziM9epuP9JRQpuJ8vpqYkO1alzvBxdWfpNrnTNokT1f9Ti7WQ6eH2t2c+uPEnCk0nM/csnFF+Q344s3zLpvmLnumkeWnBft8FjpfslLlWS27b3bTVuZZCk1k1PZgoNHtdN7v3hV3R9rOv99zmUf4xV5EbIWmQCmHEFkHwMiAaIDUg14rX6Bxm4ECMtrymvH0mfZ8fuRn0Tgi+dEMAxtwQNcMWAP9IRD0QhnkAwuBvgvCK3weBgXkKInr2fYgmKG+BKLP6XSL6VQBeEqMla/Xzf4WZr+qNPv4+b/uf4xUdxYjooxD57F8F8CNm3qenBPsBVDHzPBFNQciw2yDC9mZ9rf5f9t47SooybRu/7qrq3D0558jMwAxhyAxRUEARDJgjumZd07u7uuY1rGta0xrWiKsoKiqKiiiZAYaBgYnMDJN7co4dq+r5/niq3h54Xd3f7+z3nm+P3ufM6aa6Ujd1P9cdr/syxliXBvzp2nVaNKfoNXCHAQDuYIwVEtEiBELxDMBCxtgIfpX/Ib9kj3opOO/tj4W+U8ApSnO1f4+Cg3MDY+wqIqoDL+IKBa/g7gYniY8Ez0n7was9nwBwH7iijSDwoOphMV2Z9ZDZqaIDqh+8ACUSHIQPQCNWAa/cjEWgP3wqODDrIfXxzGMMXOFPRyCMBgQqXPXimS4Az/ychX3Jjqcf2+8rOFtuVYaNrSPSGb4i8UZpi0c1t9neDbENO8dM9rMOYCynNdLSGX+muyskxuTzH/FEimScGDrH32tl4nFLrRqWUqT2R1vEj+lCxdkYjRmtpXS78L66O6yfDTebaMnROAxErlb7DG0syxYBhEbDGVOMkYxu9qF8IYKrhnCz+irbz4bZrAMZbCh4AYXZZCAqgg3k7mAfWM9i2eVNlGTcyOKLkuAxz2GJkdGsfdIRtj5kEVaf2AzBWc+CB8+mqPgYdnRuFeob49Xsro8oum0NgjOtWD/Rri448RGFVUxTgzPjaf0EB1tS9g5iu89m9ctcNNZWiwllqWx0qYSWvjo2rWwCHVoZwhKLv0G8cg4OTOxGZlE7DS3KVI1Hd1K0YQWOp1WzvOJI4fOCZLby0D6MTU/EYMNRluJdTnWZtWr8IUk4tiyTTSn8GvbwhSiN6xRSi2TmWxSK1p4qTK3KRc0KAWg6LGRUTcHYIpnVjPoo73APhcbMZl/M9dGk2u8QWTaBwuInoXC+k9RaF1IaShDkOoNs6Ta2PX+IhCqG2NHPKanmTFjDwsmb5sHBPC+qazPpPP+LpFYYYPeuIZNDhTkqFv0532NzxCJ0VUXQXa6XqdjQjfy9seRzrIbL2EGTQrPgDPaRkrYdVfFx9OXIKthqBnGf+x10hp6gw6NmYeVeE5OMK9EWkSz65WNqpi2RooNzxEpzpzwcXmaISSmVyxyTxK/Uc1hPaxDZmgfoEv8PuEzaSqUOF/4R5FDDWkTz2QfVsdih2OD2uGVDPRHZQV6l2aN4Sy6668N/OH/q2T2liKxP0xmdyAQ4uUdaFz0lNYxATYmuuwJ4JXjGj1xOL0w1IWCcXwWel9b1Up+2lQXOxRALvj4Ma/s/Br4O/AZ8TUgAb1W9CUAmY8ymfa9+8Mhbq+aZnwY+C3qqxj/RO277u+DV4L3ad/OArw0XanTMleDtY1dq9/s8ePrtI8bYXCIKBTDIGGPEZxXkMMbu1oD6bADzGWNurUf7FcbYPiJKAvAdYyyHiL4C8KQG2nYAnl+97x+XX7JHvQPAE0R0PQuMS5sMHo76MSWvAFCgFXWEgSvlTO2zL8EB+1Nw79kNDqgAV0w9B6wrZJh2Pj2kvgw8h30MgYEADNwQ0MlMvge3dI+BUwrqE3p0xiMRnEx+ACePxBxDgC0J2rX0QjKdJUkXHdSjwC3qnwTqg0V5O08b2b7iJukrJdjYHLQ+wjbwB5iDlh4KG7m4ymwbjFjibouZaTqcfcIryVWmiWajNzRyqbnM1OYpDNtjjE0r9TfY59Ir7rskdzn5Lx74TjzPuBkbohR5Z7mJ5u7KETpiV6kn4upYjs2HqNA8aog8Apa1F+/Tpaq7woD7XX/DQYeTDe8LxVTDNRiM7BcyI6JZU+JRlGf144eGS3FX/UtoHGlFSu1Z8AbbWFRcFKqnH6QPB8+kdQ0vMLHSAJHWUERyBDs4t5o6aqJZVs8GMartHBaaGso+m+LB7NpvKaosHY7YdNo2ZRizTmymIOc8lSb7qGYklC2o8cIWE4dvibC89ihRdBgbG/GQbTgZ6qRmpvj6EKUksSIhiBZ5bTBG9dAI88PGbPADJEBgDp+LToTaKLeRoU2KF2KlOkxxO6k62YJFdUY0Z01gWZYvEVKznI5mzIFLKqKJZXPwWeYZiGv5ElHHVtOxxWPodFeBlTtpdWU4vZ15ITtNfgOsykbzD6SwHQXt5GT5iGvZArlulbDcH40js2tRUncTSfmvIak4Hz5vKi0bSqYJ+TvxuvdhXOv9ECfY+5hSPJvaPSomjCzBeTEDGMrdTU+pdyG9oolmL3iLit1vYOHBNNQpSeQbaELu8CpQgxs5qW+gcUYoPeC+nfzVMvudb4NqWFYkfmL4nC3cJygZg/miMz4Wte7D/hBh2DR3ZIGvv3uhFGaqx22JbzFrXKe0Nfks33uetZY3m853R7V32K4f3OI6U9rNtp8J6XU7PAlNH9hWH1RHIsaiuwuKdv0kSP+IhGuvDIH508D/pMLU01Nu7b0eHtelHTyNNL4yvA285WpQu46uh4u1VwEcCM8GD41/Bu6J6gRFEjgw3wRgCWPsBSK6GLzg615wJ0ECACL6PfiaMBt8yMbL4D3X4RovxToATiI6CxyQ48B5KGTtWhUAzmGM6cWk+8HTcwvBnY4V2nfeq32eAGAjEcUi0BGjy5fjuBiWgfOE658FacBcCOA54hMTP2OMteJX+VH5xQK1ZgWeC+B5jQbUA072ccc/OaQLXAkuAfdix8uX4Ip2Fbji9o/7LB0cPNeDA/Aabfv4EZZfaselI7BIELgxAHAgTgUP0U1HgMcX4FZ3LXhFdzBOXlh6EFhQdDGDW/gVCOTdTuU6JvwLk7QavRfteT46uOcPZlvUrPKI0ZVfwrTMku9vSlwuHskbYbK3CAnCEcwNm0sd5nT1mKnOEJr0tleKGzRvM1zsKeu5xGAt61fu9r4tZ1kLjW/GmP37D0pY1TZVbIk/nVXHV6g5jjEkhOQLteElzJz1Az42XaI6q87A/f1vojWsDI1VRszqPxcdwUbkBNnQEWVgNblf4V3pYuQW19LVlnuZXBZMSeLVsEWLJCe7sGdKPSqrF+BS/6Ms6GAm+YLyWHBSMNs1q5nGKsKQ3r+RRTnPRURyFL6f2UGp1e0spkwga+hENMyph62REFthY2FRacJnGX5kV31OVv8SdEzuYGk9TrCxLDY0p4vsg81weFNREhuGxCMlJDhmgnncTFVCSXWMwSN7yUgmyAAJAFn8XozZLczg9WLAGEZmsR+GtiRmjoijNl89K1BDqTLdhlnlQxQ3zcCa0l0s5/gIzZ3Ui5aMWAgldVhaFUvvpazF4sHXYaxfg4uDT9CHcTdgse8lsPrVtKQoln6YLbBOzCHZuRmsaQ1m+ydR8OxifNHzR1wy52myHGmnzpaFyPIswO0TvsFX+QUQywooduHrwLEK1tG1VmCjo5g4tIpuSt6KmtkW3Nv+PLus8SvqXv4tNbQ20fzyPFQhDRioQ97IGlDjCLsr5R10TTMKL/qvwNDxa5Xr+z8TJk7fKr0VUqQkHyuhhVXRxvb4832F1Gug7mNsUtBEJXJsnamssc07Oajaelbq/WM9E4Lsm7IvGnts6Jagx+vXDWX2NoTeNvDFwEzTkbDPV5vcG6ztPxT8zHOrsW6NlyFNbwRwvWQ4GaQVcHDWJ2V1gBuzemRMN3DzNN0SwcGPtHM0gROSPI1AF0a2dh0vOOBu0o5JQcAAUMDXEhXcQH8RvEDsNm37e+CecL7m/TZq9/lj8g640XAWuAft0r73Ju37ZIJH4xIQANw94MZ/Mjhl6B8QYFUDOCHLc4yxLzVD4OFx1xsfUhcAzGGMnTog5Unig5LOBJ84tZwxVv1P7v8XLb9YoAYAxlg7eK/hj0nuKfs+rBGiPANuDYeDExX4GGNfE1E1uNLpJAVLwR/8AfAQ083g4SyAz3tdA87d/Rr47FiAW8decAAFeKhcryCVwYvXssBzWpvBC0yM4G1jeshIJ0cBeO57CIFxenrRmQDeR6ng5B5rnShF1Y79aXl4yB+9cmLxE72Ja5pSz/ZV5EWE+r2HBi3s+6DptnlD9qjzg0qMLSPfB++ypaQVj3mC0o0vsOvF3ia7L62lwfQ2HvQOBtVLHznsJO2y+y4fmS02xS+g43El/kn2YRJC5ojHQ4+yoOxv2de2tayyZiVu6vyEYoJ/oDKPkZ32TT6c0XMgR/axrMgJzJm6nYrSEtU9tevwQN/zOIpWJO+aK3SHJqqZkZFwZhbhs8SpSCpRaR49q8YcKoA/PJ4sqRa2bVofSWUGShr4WI12no+YhDi2f24NpGqRIutrmNmwkkbz2tm+gSxa2PoWsxrOQ+fUekS3EKLr0mCMC8UOZsKq+kKEhhXQB2bCivp9MIYtRINbpdyhEHij+5Hm64PHK5HbEYqQ1iamGAzcJSOZVL+J2Y1+6pd71XiLmYYNfYgZiBLqE0JZhqmQLA2xVBudywalNuSdSKTt4QuQIh1FfOkC7JiWRmEJbzJ7wzlsVWIVHYtZRY6evQitOp1WFZSyfZFX01TPelDzuVgqRgjfzhJBrACqsIlY6/mYpMwi2/Tv2Rv2B3CL8iJGmj5jbR0XULgrg84dGGb105z0ivMv6j1ZLwllWI95B/OpRrYhfSSL2TotNCnnJXwxfxk+PP6C+oD9daFk1REYy8opt3UBHcUgmfrrkTd6LsTGAeX2lPXCcJ4qvceuVF+tuVA+r+MHcU3Cx8L7U5v9o85XDOftM6me4DPVOlO0paJtmyvKIFqWhc539wzMNTkNDb4LYr81xCbVeA9Om2X6Eue6bu28zyo2jI7M6Sqz32fY8NXPPrcnE/wo4AauDqx6RbdO/6t7x/XgETCAe7x6aHy897wRvMVKb90CuP5VgTsAteA6GK9tZ+De6mcIpJ/+Cg7cj4G3hGaA63clAiMWs8Gjavu163kYY5OI6AHt/NUIDP/IBgfzfvBOlcsYY49qwDqKQCvmUfABEV9qgNkO7jk/Ds6apmph9TO1+4P2u+ljOa/CP5dt4MbF0wBARFMZn8OczhgrB1Cu5eWztXv/VU4R4ed3+VXGydvgvODl2r/LAZi0cPhb4OGkv4MD6HbGWAJ4P+MN4IpbCQ7Gr4CDsQWcClVnI3uIMTYJgSIyneFI0vZPRiBcrdMJ6i0kelFYGPhi4wFffOwIWOfjCzW2atvHz0s1gC88BgAriGg/8dGj/1TGoh7YcmjSkpFOYZ89gSpdK2OWmNKSl7sPRHSbD2X8wx1U8I6lMj987C7jX6yvlq3zTdxVYfi29Wa6KOwh/2uOLhPbFiSv+3op84b8zlgdY1IzbIPy1KQFhuNJvWLnrNeVXdNj1Ad670PS7k7xjaEbhTrrbgreGsvynDejJSaO5UWEsZF0I6sr2EQvRp1PngM24XbPf6G7rodNrriKjUXFsfiEJNTP3oYXw8+kpUf3IdTzMTKOrCaKSibKBPtmmkrWUi+iBr9gsc4LEBeXIJTPKyXniRiK7d7GbK4zYMggfBCex+b2v4PgzqUkpQi0Wcqj+M7dsItZ1JrXRpP6DpI6NB1yihOpvU4muyaTGtuKrJEGjHpjIcT2YlAZpCDZgXarA2HDI/BLWt0gk5nqsyBINbAhDAupvgFqSAol8/AobA5Gw3YnWXsi0BkWTXJQOcxt4cSiTNSW3gNvRw+t9tRQW/RicsnlQnRppiCkCujLsZJr6AQSSrIpK7EJbZErMRy8BQNNQzi9xIGuvEgMxixCT/Qn1N7ehdRDs+hm7zf0xoSbSUycSPVp7wuu7j6oJ9xC/p5Z7M6g9fS3Kb/BKC6lpmVHGMmfsr5ePw21NCD9yFpaWdJNd6S9Ljw/ax1tdT1C+ckOtu2sHUxwvaFG9JnYob4uKC21hslVaylk32LlZucGujfnOcOBhTPYqsg35ZaOmw03mgS1cm2/+t6iz00RbU+6J7cOGd3qbGVnfw0db9piyO+x+wsaL7cMH7jOG3rIYb2/5ynfs1F3W+YXlMqlS/LLp/zpaPtPPa+n9E4DJw+l0Xn1fTh5bewHB1M9zK173y5wndb1dSYCbV1t2v7R4F5sNng0TE+vTdKOOUfb5xrwyJYP3GO9CLyIrRS8zuVU6QIPWz8OwEp8WMUM7doPa9e6FHwt0o9/GMB04rOrnwRfe/5bGGP7wKvQvyaiCMZHYRK4Zw3w/PQgC0y1ehjAJ0R0BAGGtx+T3wKYQURlRFQFnlYDgDuIqEK7Hz841fKv8iPyiy0m04WI7gN/oBXwh/wGxljRKfuMZ+nZBf4w27XXKgRG1d0K/jBH4eRqy4fBFbWXMXarRvv3Kfg80npwvt5rtfO0I1CQojOXAVzpfdqrGTysHYRAS8h40XPWhMBsar2qXAdevfBFp0zVrzF+yMBR8GEoE37qN9x/698/dtgTcg4bGnp7bQ2hyemHB4ZDTcHvC1cP1/WmWA3VQ94rvd/SZcbN4rvhoqelz2K5bLvkle1nspboLKPsO+DPC5qoSsFx0lFHmRqdvUfZFrIMOzoXCpNry+ke8VV1fZBfnbvDzGzChazd4aYcWzgbDg/CWObX7Pu4Way4ego93v8sKzS3YuHOdOqMXMhS7UbWGe9m7fknsKH1PNzX8xc0tA8hvvdiFhpixMCEHvZVVjwyjzXBPLyVJbZczOJiolE7txjfdc5hBX3PI6b2XEQkxrFv5nch+XgF4o6aWWjUHOxZ0s5CT1Qj9mgc7GnJ7N2sYFp15FUWM3YF9iwfg7VuDyaVT0fbKgEd7RVsZkkWatYEk6t+L1tUu5Q+XWFgc/Z+iAjxarw3mdEFRTsgxExGXdQgwo64EDNTxEG/h2UfskBebkNNXwObdiiRXCslaulzIr04itnnGmi/akFeyQkKD5+PjwpUNqXmI8SWLyJ7np1eT4lnZzS8SJGVKxGeGk9fz+1FasUJCq9uhYmWkDnDhC3TCMmlrWQe2IGEtksRHe5Ad06NsDFlKptY0kBW4xds6t58oTssnWVHpguNaUU4MCGaiiun4OHRv2CXOkRLC3PJGTOXYkwjMEemsY7kH4SGNBs29q2lmdUluMHwBq23COqK7y0QzOejI8ggBFO7mBuxQC2zdqpyYqGIlAHpXeEaf3NTDGU31RgfE970OoPapffMDvH0feTNb4y1N6esHe23Gqx+7z5vgjnCmBu6QO4yeaUSqV41RdZK0bF1f75g7d7PfupZ1cLe40F4fBHlIAJtlONlBDzMfDMCvdb67Pnx3RceBID61Dx1DLg+O8FTXIPgun0huANg0K7dBk45+lfw6NwoeHvWQQBrGGPnEtGXAD5mjL1PRDcBeFqjE03EjwwcArAB3FO9iDFWTEQO8BD5GgCrGWMnecO/tlT9vye/6NC31ku5CkC+VuWoD4o/SU4dGKJt2wVgF/GZoyXgitkPPg+2DLwo7CARLdMOOQxeNanLu9pfHXiYSreYUhFYKMa3fJD2bz1UNYoAUxIQANkx7ZhwBOhGgUDeTCc7SdS26yBdBM4FrLeGCQAmMsZ+bFbvSXIkfHC7FLMnKSGl3HLCONf1pvqQdbTJMBbR3GH/C3tmdIr5oP2ZRPvo8w128cJvTaaBqPM89elxZsVb6JtsifUao88wHraVKTHZn/nrw2YJzw/8SYre68R77PfyNxG9bNdRE61xLqTG2MmCKDRjRuQstSyqmPy5hexV143C9P2l7BHr7ayy24CC1vPREaWw3Mg4nEg5IBROiFHryk7D79i9GKy0qlG4gmIjrejIqsbGlCk0++gxxkZ2ILnlUoqJCmfN0w9h49DpOGfsCYqtPIOFxsfg+KwyYtVxqr2xmQyW1RjIqUVz6wQhreF75rDNZi15bTTbWQVD71z4UnyoG4rE+Q2jZAtPYkWCiqXNW8ketBw1TGGLOnpJsTnYoJ+RxUdMtvN8JDE/MZ8FvZJCMYJLVQYdZHVY4DN5KLJTJbM5jbnMwwhpjMH+6BmYYN4uGBvOQlsBEDO0DabaDLame0z4zr4W4fZNQONqXJxwiHbZr6Tp0euJ2s5hSyskeidnCc4WNpDlyBH4G6djhUGgLVNTkHl0KTWLH0BsupTClFRc6K2j3bOC0VhyqxB22t8QuaedapmDkt1ZbP6gB7nTNtA9I4/QJce/YRVnfqOGHKglr+tStHlKaZprsUqdg3g45yl8MX8lXVn3Gl3X/hlZlmwRPlU20MXfOdhQ5CX+faxKCBcGjVPdF6olzjbfVfGbRVNqh+Gd1Gu9F7Q+I8XUtUoPD73rCZlSbn12ieLKKH9JWl1kQn/UWUqrZarpu+5Cl1ntcMwNXdDn8F5g2NR36OsL1v7c04pTgboUgZB2yLjt4wfXCOAgrQO0zlcwHqQZOMimnbKP3mY5AK7Hy8CN+XhwXdXbsloRaNv6gjE2i4iSwQ3588GHdBwjPhXqdgBfENHfwY0Is1aBrTMcVoAb8ikIsJIZwcdIWsFTcE3a99EZyE6AGxpp4GMvf3aK3q/yvye/9NB3LHiVdpH2sP4AXoEJImokokotNNNCRCFEFAIObBcQ0SEiqgUHt1Zw0AxBQDGvAFfE18HDWn8E4NLCRNnatbaBt4ao4AvDY+ADzM/W7u9s8FyW7g2P94ivBAdePeTdrP0J4AqvF3OMgS8a+oCBem27XsymywQERmKONxR+ViYuev3TPVlTRm5mr1n/UXaBL2FnvXlTy++Vl2x3sI1Jx6UNbaHu694Ksy2u/42nPOdmwWmvk/IsLs/MpLMMx2IGDM5pr/i653Xhj8ZHTD8cKMALpU/IVwffr3zoGxWXfZwuRfnvpoZoM5seGqzIyUly4/S31e+mJqsvVf9Gfbz0aSUy6A1V3BHFEoZuIl84o6SEHKrP/xzr0+YzKpKEs4THmGlPNJiwhtKjwlh77lF6J2kOFh4tgjq2g1KaL0NMZAhrn3yE3sBZdPnAU0gongpzWDR155bjq4ECSnV/LNiGlsMc76BNUTk0zbWBWQYWE4sjYaucR46+ErKJMcJgVjvlDxaTzz2DucN7yDLohXksicZsfhpxGcjutsFjVMjjkyAxK6kkEwjEoACKEX2SgxmFXvIPRdIJczzZhFbI3QmsPCgVNrEE1r5o8kUY0JrUD3dPB84craFR2zzyUiPstZkwJnsxmOmAa6QDMaWTKTy9H96YXMB/iFgD4dK2UryXeCOGZ7SSNHACYh2wsmoQFdMmMNWxlGozNtBw7xgLqg7CkhJG6fl1tJEehjCvVxg1fMC6BmQSG4YpvfAs3CO/rhTOm4qv3Q9T2mRV2DN5vZDRXi+UD7hEQ1O7mHLkWmnxsVbpweSnxS/mLcN/4WV1jTtVbjqni+3OesOYV7/doHpz/Lu7jii21mbD7PoLRf++8zyX1G4V/xLzRylsidt9w8QHzdd5/qac5ZymXhPdb11/7ahr48zP7RnVD4xOae60StJqV/HomOl756dbH374Ye9PPadam+V450SfRKfL+CIzEwLRpfFRK/cp+40/NgUBr1n3qAncKA4BD22XgK8hXvCZAoPafUSD8zT0gYenPeA5bRGcAfFWcOB/CLw1Mx680+Qh8Ol6D2kDM/rAw94bwJ2DLg3wnYyxWeBOxBrG2HTwsDs0vohK8PTaMvYvjLr9Vf535ZcO1NvAQdIKXphxO2PsSe2zNnB+21zwnugOcGWLByBpD/0d4IqyFzznUwtulV4EXqEpgj/8ieCK3wteOa7ThZ6NkwfBi+AK+ZL279PBwbQf3PNm4MrHwAF4BIE8djwCoXARgcVkBDy8reeng7RX3dv2jNtPzzPpVesC8ZFxPylLT6vv23d46uHl+7Z59w7cYLw+7JHR++OG7IcqQ8fu/XukbVL/b5WS3KuVDmOJeYrV556VtMZQEj0oNU5+3eOZd0J4yHGfcUPxucpdxW/7/mq4TfogyGlI/CKCFtZdL1ekzFRiLd3ISpwnHk0vlHrnHTQ8Iv1esuzziM95b5X2eNvFpVsXCp2RyyklGKonNZQ1z/sCfxFvoHMPbUOoZb2a9cMUoS+sgOXEJApNU3bSqzErsebYNoy5Cim98XIWFW6nzpwKei3oTLqp9XmyFUeRPzidfBlj+EfYPFo78CpLLJ9DURHRqJtaS1l1jRRZZaXQkDjWnOvE/LYiBDmnwRIehm22CTC4ymFV7eRK6UH6WBX5fEkQIrpY+lgnXGom+Y1jQqg8Ah8LIVVQITBGYH4SVQF9YjAZWScsPgsbNttBUiOCPBYKC3JTfbJEY/1tWOKpJ+aYhDEMw16bwo7E5aI/vUoY6G7HsqYBbA+9mHpStlNvdwfmVRpoa9pKNji1mykDnRRenUnr8C0+DPo9WuccI+rthPWEmdbUOOnItDwmmk9jFRM3Cr4+D0wNMk0rSmbnZH9Dj4Y+xdLSrVSR8jZZemXmbK1iGcfOF84/flRYOOOAcGPMC2yaPJUdWF2hCq6/K8bhCPVI+2EltzFFDilcq9zS9iFdlv+Z+Pup/2X4YOhRcZ1klLde2uo7Hva8MLXhiHlUnsx2dOzxhbS1GeY0XiiN7bvQk3rFbQAAIABJREFUc071LsOzYf9FGYs6PQ9Nvc22Un3bleJcJj5JA8L+iz3yU+ceMVt7H/LMrthijWTz3v+55xSBdND4f+uAqhvYum75ECjQVMcdY0aAYVAXNwKTqEzgRaBuBKJZLnC9doPXsrSDA3UpuJet91kvQWAU5iXgJEpAgJylBnz6lQWAiTG2mzH2GnjR2cJx+45vqVoIXrmtt1QtA/Cy5ph8iUCrFHByS9W/JET0czO7f5V/g/yigVqbEOUGL/jqAe8JvFr7OATAu0RUDq40IjgYmwGsJqKnwasopwK4DjwclQAO+mXgnnYwOPj5wQlRtgBYC24ZLwUnHzFqx9jAvftu8OpRaOcdAPfWY8DBNAV8sTmgnT9M27dXu2d98dEXmSngC4dXO+4QAt65DQGveSe4dQ8EKl6Bk8P1/1RKxq7dkB3ztuvaKKN9bF+w/9G34qVI9Q9Ccd4Fnj5xn3WqlXnmpqyVDkcOGGsnvekW5x02PBF+t+GV8ms9qwu3qpvk68y7Y4qF9v1Bviu2r1AaU9aJbssJ04LofLEpUUHPzDeUTTlz5dcqrpKfKn1KiQ97XRnY71BmNF6vOqMdbHp0Jp3IqBNPzGkR/uq8EU/WPs6aqIgKdp1OnZGpLDt2gtA4dYvyUtBFdFXZJ6zXUyxMaLichYWaqCe7Ee/GL6B1Ne8xV40bHvNcOBIiaW8uaGnNHjJUghRHAkbSW4TNowsQ6tsK0TsLvngvfeufAZOniCQlGv7UerK0+ym+0UIh4UnYG5xMXrmOLH6J5OhhivB1kOq3kyFkSA33jZKfhYCRSgRGgAKJCSRIgCIOCRa/QQixjVFTjJ3GhjtomredmDWZxtgYhTSFU1HQbBLt+8jYJ9JSqZz81nzIrAX2xhSaFl0NJWQaQakkc7MNl/t20jbzTdSUuwPdfQOUcnQerYrfjn3iLXR81k7y940htDaC1tYfpwP505lZPI0dnfIpCT0u5m/qoczCebgt+i26J/URyjbnsF0FX1JCZ6N4rLuJMk5kqRkHktX7o56hl2deLpQM3iWm5bvEHya/J+U4q6TqUZM04CyRJldfIEQeyFAeZ4/IiQu75bXJz1Nbxw2mS2Jc0luXNXhHlCf9U5udpj51srij7TtPREe3VNB0kXFw3yXuFccPml5w3M5mLqiWX515hb1Aene0p+Myy5uDo17vsmHp0d+0H7ziw980/QuP6Xh+gfHMf34EIkkEro8CAq1OO8YdJ2g6o3vmDBw4Y8YdD3Bd0gvbLACe0847FzzlZQU34P8KvgbYtXPoRvYr4BXdQGDm/Xng3ShPaveg038+CyCHiNrAi8feBQfkf4A7Ay8COIOIZoE7CsEAHtQ86fsAfKBd61Yiekj/okR0uRY5PEZEr+ugTESjRPQsEZUCmEtETxJRlVYs9itf+P8F+UUDtSYWcDBaA66Yt2lV3BMA/IExpg/JAHhYGuCKtALAXeAKo7OHjWifDSMApuHgHmoKuDLs0s5hAwdlna8b4EqVB+D34/YJ0s6pvw8FNyq6wP//9AVDb/2Ctr1Pe68vRuNJHfRrdiHgUV8FTswC8IVDfzaSieg7Lez/TyXykZbyiB9sxx95P11hjgcNhyad6Rpi31mn24zeuckXiMURg1JV1tsuR8Fu019jbxafOnGnO3dPqeGH4WtMw/Gfy1+2OLw3fZRt8IXcY2oIH8P0IIvfkTTNd3TCJ2rfnHrhfvkhKXTPoOEt782GLQaneMbnOYaxkN+IBnu3mJyQL5yY9DH7JneCuuNIAXtx4E6huK9PmFt2qdoXaaGk+ElC0/RN7FnjOum2ireZ01UuTqy7XA0KEag3o4c+S5/ATi/di97+E4LVdx6lxCRQw/TDrKsqBsy9H0bfcoRER9MPGcG4oP1jiq+YhMjwGDRNdNKC1mIWUZtKEZHJdCDZrua4dxHzzMRo8DA5h8JZZnMvQoJTqTQkgkbRRkavCmPwsBDpHya/GiSQ5CPGCMRkiEyA0aBgyGFgfu8YS8QQjQSF0Zi3n1L6ZPQZJjIYm2Hpi0Rw1Bga0+0YHGylpBMR2B61GAPpR6mnpx351WZ8lXAmOvLqaGhggGLLZiI7o5b8xsU0atuM1q5WTCieSkmTnKyfraXKiV/Q4KAf0TUpuLjpsLg7fw4cWEpFM78ke68bA60NSDm4Gn8w/I29OGWdEOQ6C4dWlqrRPd+y+mESrM2DYsyBS+iu/jeZvcCl3GD9m3qmkih/d361LI28KIcMx8n7ukqV5FZQ5JEbxYJjTcbH4h6RahZm+c+yveXNaT+NZucOWZ6/qEK19TzmmdThNXSoE40/tH7hjuscEBe0XGTqKbzctaiqzPKS+VZ50dzD6uZ5Z1nm2t50fd19p/3hdse7P/VsElGKxkQ23vtTwSl+BxEYVKNz3Y9peqX3UeujIMdz70M7pll7r4+U1feLR4CJcAC8QwTgNSg6OKeDF6npESx9zv1R8LXlIm17M4BzwdeYd8CBWySij8FD98vBeRqmgRe3CuARQZv2Ogru8T8GXsT6OQJrWRL4BL6N4IB/ARHNIKIc7foFGqArCLR82QAUMcamgIfvzwUwiTE2WbvGr/Jvll80UBNRFngP4lTtYfwAHFz1IpFBLSykF1R5wYHtcvAw1Q3gQO8CV0wHAv2YQCD8Ha6dowvAnxEYUdmIQAhNBQ9FeQF8rG33gyuxHubWq0kjcXKltj5RSz+XgkDluFu7Z52K0IuTQ3m6jM9/j2n3CvBnZAF4xOAnhWx3fXAke/6YS95sn2m3ewuSLhaLwgaksoz3XJHzv7W+lnglHnE+4A7Z2Wn5rvMWIT/6b+4/yzbxsvWR5tSRu6g0NdsbZTihzExcbiiKqzX657wnvp16Ht45drH8bPmT/uzIl/3l5RZ55eGL1KqEiXJukFEZTYpQema/rz4Xfi1Z93ukmwz3U0OFpE7ouoEpIS4xLCFbdc7+DE8pN4n3HX9BrfbUinl1l6qWEFUYSPNiV24QSzzSI46xPZTaejHiQ+2sdeIe+qB/NS1kryK9chliwkKoY/IBdNVFk3+wGn4pA2Nxo/S1fy6MbJ8g+rMxGjmEkqFMsg7VQxJNRMlNmNLfLChj2cSsAmtk4WR295FRtGLUpkBUhyEoAsggM6YKYEwmSRXJZPRRf5CRxjy9lOHuRZgSCb/RwDwd8TgenEAsuJo8w8O0eLSWREwj2eiEoysC+eHVIFsOVLWNglojcbZtLw0KKzBm+w49PR3CjEoz7cyZB2umGbbRMrjaejCjzEiNU+NYmHEGmmI2UMegn5Jq8tQrWncL2/ILECIvxb653yK8d5ha2iuRcuRCumP4XXXPnBmoHr5ZGF3WKXjU15gyEqE6Ww+zrMpLhIVlbdItOW+Ld+feI/X1XCMlzB4xbJ36gSGvqdjg9MZJ1S07MM9ZILPC8323tL2LGye/a3xz1iXGa/yvyL/pSvKblgwbXj5rvzGl7nH3hP5QtCgZlh9aNrqSu1zCQucFxs79V7hmVdbZXpFu9K6YsZdKF+ZXzfzToYM/82g+gEAUSdcPfe0bRCDkrf95wcG1YZwOACfTiwJcF+PGHTe+Q2MQHMSAAFsYwNeBT8BrT+5HYBLeKDhTVz+4PvvBQRfg64oZfJ35I4CPwPVzEnh6zAPe25wDbmyHgRvuKjgoD4LnxneD9zPHA8jTWqWWgLMeusHXrs/Avfel4LnuYi1MvhS80Ez//TZp74e0679FROchkIr7Vf6N8osGavBwk1kP24Dnkx9mjA2C56Q3AtgOrpASeIuEFVyhnNrxQ+DhKBlcyQzgoMrAvVrdkh/Wjn0fgcrqcxAAVwFcaYzgIS69n3k6uCcdjMACMgbujeutIqfOtxZxsnUvacczcGXTF5woBBYXQmBhseFkwhML/jnj0X/LVR/+Zu9Um+1EQfKldDBswHgk7QNXwvwvbBtSVyv39vzZ59kpWzc0/lG5OfQh7z0hzDLlE4ew5tgF7tKJl6te6aBpSdRMqTc2XK6b9JavbZZLuXfsUTF6d4fhI+8Nxo+DW4wLP4mTzNJdYl9wlzg3doZYmlxrGJp7UHpk7B7x0uItmBDyqmz9IYIZxRtFh2NAQGI865yzRXh65FZ67MRTSomnRZhWe4kiBfuE0WQDK5s2SkMlIUK4+SM1/8gZzBxC1JnupH+Enc5u7XgFwYcjyBsUhoHkfnxoPh0r/G+xuIbTEB8eQ005TlrQdBTRlcEIDo3CQEY9zeusIkdLIiJCElAcFS6Ey6UQfWlw2VzUMxKM5K5hWO3R1GKxQ2bDTJKJCQYFYASCDJEJZJZkGnSYyecZFiJHmdBrSCISW8jmslF06BA1JobDPdKD4JZ47AqbBU9sOXX3t9HsZrf4Vcg51J96CO19nZRSlYTDEybBn00wjfQirDkcV7i3srfst1PDvBpIQx6ENTlwnvMobZh4LmVERLFh0wbUD4wKqTXzsK5zK76evhjh3qXYtXAn4rt66Xh7OcuoOF+4uuVbQZknKn/3Pcqycr1iSfKbQlyvSMUdx5TJTZPkoAMzlT+ZHlVr52eod6svyFczm/zJRQ1+48DTvtiRBGVfXwMsrS2G3JqrTJaiFPxFvcc3fUG1fHP2/caXBv9kfGJI8FScP8o+KPjGmlfxtJzsylLq/LG2H5o3eDK6ZSxuW2ts3X+VK6+izfas/3dv/dQzSUTh4DPgx0eu9Fx1jKYD44so9RnzFgTSSgDXOR2gx+e5dV0mcP1n4GAVAm4sjzfcGbge6kN1NoDXqrjB14Ux7Zop4AVkelpqCFp1N7gzYUCgaK0CvEA0H7zmJhhcj+8BXx+uBwfr68Dz5BGMsYsAuBljE8E9ccYYe3gct7/+fdbrTgxjLIsx9rD2uUefTa21cc0C99RXgfMz/Cr/ZvmPAmoiUrR8SSURlRLR3UT0//s7MMaOQHtgGWOTGWPnjRsP1wjOezsbXCFc4PldP4AfGGMW8LxwC7jn7ESg5SFE++wVcCBuALeCC8GLwXSw/C0CozQBHqbSWcR0j3pMO68+rF6vHo1GIFSnDwcYBa8y10PvQGBKlr5Q6TO1gQD46gvQHO3Vg8Asa93baPr5XxSoC8N7RckbXSnzN1q/zljou3PkedayO8Ty56q/et6w3iE8EddnHt4X7Ltzc77ckHmfpdneLE6zCb7kxCX+XXE7DeaCz83PRd8sfnJ4lfLXiqd8BZHP+75utSlXbl3AqtPOpXBjE5ITC1jFhE2sPN+ivFhzvfxizaNKXehOmrs5TeqNukRIsrnUgSSr2jt3t/hs9630bOMj7IC7Q5pRe7GqBnsEJTGcNc2sFw6V5WOR6SVM2ZUnDIXaIMc7WFGOGTPLKqh1sJUU6XSKjk6i6tx+ml1dAaXOTW5rOA3E9dMW/0JYpB1k9M4nFmLEdscUsgj7yeibQiN2L1X5kuFTnIAiwxTdRVEjwxCH7bAZHegwOQQ/DQuiwkiQFBADoCokMQEWwSOYVDNBMDDfUBirMifBLFUDHoZcXxMi5GT4jB5YesMoMboLo1GxEP1+MjVnIiWpFeagZDLI7RTUacX5/u20R7iKmjK2o21gENHlC2l+ehF6fOdRdcaX1D0kCym1s3GTfyMeS/gdxWYxMrg/Z1V9nZRevYyu7/mMNk9fKkS6ltL3S/ez5C6neKyziuWcWMHOqKqR8meW022W5+VVDjO+WLRVyGqtNJQOuwzhzmEp7NA6urZlEy2btU+4LPkZCulcLUbMHzF+lb/ROKVup2FQnSzsd37tK+hM9RuLb8ScsnrLnyPuFd2Lw9wrol9Wy7tutP5ZHWIb1o25t2d+YJp57BWKUed6j/uCrdub3/Pn9IpY0Lamfs3qw9t/5pF8AqdMiBr3vDME6jHGc/PrhnnbuGOOjXuvR7cGwYFJB3p9xK1u2PYjkHNWwGtURHAd9oN3hrwAHnEr17Yr4Ma6FxzoVXDvOFy7t3zwqJxNu5d+BELoY+D90j3g7Ie69IKvC/vBuR9OldOJKIyILODOQyG4g7KWiKIAQPs8+dQDtYhjMGPsGwB3ItDq9qv8G+U/CqjBQXWqxt51OgLtCf+y/EiVokUDf/3vyR89kIs+nP00IuoDB0sTOPNQMHh4SAYH0lYAf9GOiQK3cM/W3uu5q1GcTOqfCL4IHEDAErcg0PbRAL4w6L3QQICZ7AD4onOt9jqeM/xUQhQDuLc/vke6fdy9GMHBWqcTJQDvEFHmT/w2AIBrH71159Gs1KrbPK+Ix/alG24s+YfrO+l601dJFcLnzjDXg29HGxF0v7EsKd4TgRJ5SdJ55uKIPmlo2uvy8WlB3j8OPIbEPQ2GL33Xmz+IbDBM/DxEyBz8rVobbVRmBYfLffHhSv/0N9V3k9ew4gOT6YPBW6VNxi7p/C3ThBMJi1hukFVpSnJR7+xS6YWWG5SXWu9jOz394uzqC1WvY0w0xieic9ZB4dPas9lN7DGK3h3NusInIiEmS+iYXkyVx7PIbv4SWfVnIy7Ywrqyd2NL+1KEGLdQZN8qSgqLR0t2K5vTUEFhVSLBZiI5tZJ6WsIorL2HFIMEKbERSreEpEYX2YPiaDB8AFPcdeRhmeQ3+NEvOJhHdAmiykg0yKQyEEEmhamCXfYwq2phqmiAfyiUvA6R+qMY9Y+0UvaAm0osM0iSDpI85seikQqhFwXwmvbCOzSGZT3VtMV6IXWnHEBbfzeFV00lOVtAVHACmbxFNNjdRrkVZhzLzaZ0Rxxk9oVa09tCcaUr6bqI9/G05UH45w4IUX07UdFdj/Tqs+jmwQ1sU/5yih49jb5bflhN66gSD3fXIa9pljrpqEJXTPpYWhf3LFs+lq58fu5xJallg9rnS2atzgPC5BMXiuklEB+Mf1z6bM5K8QnXn3EHFPWty1p8lr4nvClDMWrRyLBhwHnQtLh9FQYL13h+2/F39bdZr5n3zZ9Pi6S33GmtS8RbQvrNj9844j4R9Iowu/QfplBhpbvcTaYdLR+++lPPosZCdj04o9+ponMFACdPshuvAx3j/p2PgB41IhCyXjnunLpRq8+Ivw2BWhIF3Fse1fazgZORnK8dawY3DCRwkNfTW93gzkAnuF67wY37UO04Dziw6rOvp4AD+/g2NJ0Epg18LTlVDoGHsssAbGKMHWaMVYGH5rdp0cbvcXIdjC4OAFu0ffaB59Z/lX+z/KcB9X+L1jN4PXilIhHR1cSnxQAAiGiLxmf7Y1WK1xJRLREdAmcF2qflqB8AsISIjoIDpT6FJwMcKMu1Vxk8n1wNbnnWgLdqEbjS6OQk67TjvQjkkjvAw9cA74UeX2GtU4kuRsCqfxocvO3glnM6AmF2fYylDzw/BZxceQptXxdO9iKAQHEZwBeR2HHH9YEvXOOL1awAan7Mqj5Vvqle+tqKg9t8B9RrrMNxW+UH1Ajljtctlind1ymHc9f6fMpW89LI2ZIaN8G7L/EzJXjeDtNDQQ+YvitaqD5b+bTn7LBnfK+P2NRbP54gNqXcbvQYjprmx51mOBB33CjM+8b4sPSAIXxfj+HP0u/ETUMinVe4XK2JS1LmRKSw8sR6qWtmi/B63dXy3zvvEb7zjIgFVWuV0eBhConPYr2ztuLVjnXsieGHaKDMxIaDzhYmRqagPe9rvNF/Od3oewaZ+5JoJMiAgVgFX0XPoBs71yPiSAjcdhE98e340ncaRRm2Inh0GYsMicLhhCCcO/gtzB0TERscjxMxflo2fBDKWC6CLQ4qd8SRUW2GQU6AW/LTiM8Mo+xiKhGRQQYYgTGFFFVBkOKCTbVAFmXB5BMpxD7KOiIcELwyeTtT0RgahZ40Dw0MtsHhTENh5CR0ZQ/T2NAQTHX5MKd5YQ2PIouvC0E9AlszWEhvBl2P+tkNJIwIiHMm4QrXFjwdcTv5ZgwLUf01QkdnNaKPzMJp2Xvwue8uqlnWjMTuCqGio5KlVJ4r3D72trpx2lkUM7SUtp5VoWa0FYslfe1CbkuGElGcyn6X8Lx478S7pdjeFVR5TjdT3H9VHO4MeX/bLv+ctsmyun+F70/eR/3hC8b8q8JelWd1zCHT4hHD5/mfmadVfyH5aYH6fesWT06PiJSqa8x0KFl8TrnTs2juYfbitHWWC7x/k29xJvgWZgxY772uV/Z6/iJPO/5N1d0ffrjrZx7FJdrrqcY5aTqh6934ITvj6zcWIJBWGg/kyQhUf+vbXOOO12tJ3gQ34PUZ83kItEcOgxvMeurrZnAjXGc7iwFfLzoRoCotBffAN2n7dYLXs9wH4AhjLI4xFgLgFgCljDG9yt2rha3f0+7jVBKnVsbYEsZYJmPsEX0jY2yj5hhNZoxNZ4wdPPVYxlgHY2yWtk8eY2w9fpV/u/zHAjUAMMYawBUi6md2HV+l2AAOyHPA+w2zx+23D3zKyzTwULVefT0JPA/kAs/3GMFBNgtcKaaBg7EfnIxgP3j/Yju4QukFKw+AV37rypoNXtihh7C3IcAjrANqAXgeSdL+0nHyXFuALyJRCHjh4xebPm1ffSLPqaP5xtON6qIvHqfSCBICo/7+qbTevPjQ4oi/F64LDTUs/cgkXrF3sfvolHuN7cYSQ55F9kxNOkfdGnbYYpr1d2H/xGzvgz2PyKl7aqVv/debN8bVSkHfOdTTai/3l6ZN8yYaWvzJCYuU4pTNbGBGL3uk5z71wuKv1OWhz8mVFTZ5duPVclOYH3NjZorFiUVS83Q3/nH8QuXtvrvFzV63sKDyPGUgeFiIi5tGfdM/Y8+N3ir8pe0JHOzxCXblKkp1SKwupUR4N3gN7mx8izU3yxhxLKHUyEyhd/JRYbjKgVbhuGBSV1JSWCK1ZLVTfn0tTHUejJhFYSCql/aPTaUhcyUzyRPJZWdUYs6GT6ohs5xJo2Y/WhCNAVMvGfyAz6xi1GsRQsY8kEUGkmRBz1H7mUzBioskZhNU6oVFNrIIw4gQIocSM0jMPGyjhLAekq2RMMJIlp5wZEU1CWGUBKIOBA0KdIa7ELuFtehI2kfOoT4EVRcgK7MBEd7pGLBtprqBdgqvWIpVad/jgPc3dKjgKLMOm5i1fVTIKreQdbpbbR+5lHadXqEm9fQI1R1HWXz5BeLdvlfZhmmrhZiBZbT17Fo5o3UnlQ2PSZmtwcxYtEB50PEE2zB9tVjWe5MhdtaI4XDCW1JmtyIcGGyluA63GHzkOmF17V7pxonvGJ+Zep3xrcH7pD9IY+yvV3b67N2PeTMHQlHlsVoqW7YYzuyb6xs9dK08u+qE+ZnguyTbYsF9bfKD0kNDjxn/3s7c0vxh6c4bnC/83HMITioEBHRlfCeEPk8aOHn9+HDce73HWRddb2zgOqIXexG4sS6A65JOUmQ+5Rx6YaduYCcjUBQqgq8zReAOgl7gpXvOC3GyzhN4bniNdu0UItILSK8ALxw7Ve7H/5yUd5IQ0R0ae9mv8v+Q/EcD9f8HGV+lOAvAbsZYvzZ39ZNx+yUA+E7rnf4dgElEdCO48t6v7RMNruCzGWMCeJ65B8DLCHjTx8F7rD9CgLXMCF4l/jdwgwAIWOsAB/NcBDxvEVyh54EbA7pX3AqumF7w/z/dW1dxcrhLXxwc2rV1AoYfI3fXmc/0IrguBPLTHQgAtwf/fAzoSbKnO/j5BzekuJszHjcfj7X6g9V9/hWJl1iORzCqTN/gsc85iv8yPmMuPDCFnjr+nO/q0Cd8f4JduHN9lGkw9o+mVmuduDAsi7pigpX+qW/IW7Ony++UX+J/ufZxeSj6KyViawgLVe8QBqz10sz4xdKR5G1UOdmufHFshfLO0F3ipx5ZWFJ+jtIbPCqkx84SuqdsVJ/BbeLvjr/BdrBucXLzharF2iu0J3joSHaQmnSsg06Yyymt6zzE20XmTNuP9b6LcJX8Ck08lA7Y/ehMaMBm7xnINmymyJ7TKCU4DkPp1Uhy9iC8zkMeM4Mc3UqNnfEQvN0kQ4Y/yIWuoTCyuQbJLyhkCBoWhl0O2F1+ItFMTPKCGIgRSFZlFiS70CNGkMi6IPkFSvR0wKFEwic0CXaPAdn+RrL50+AVjpE4pmDBUDkVGs/ASPh+ah5qp9D6HOpKD4MlNggOdxeZ+9w4ra2SXou7BP48L0UMdpK/p1PIrLSgfUoUsvw5OBHzKfWN2SijJQ1nNx0RivMnI2lkHr5dUIjoAQFN7UdY5LGLhN+rLyjvT1sjxPQvE7euaVTSWzZTrcsgxbb7BEPRecqD6uPy8XnZyjOuR+miCJfwwZJdhsl1ewwtvlhDR2uhYUbjWoO1OE74s+0e1rkwST7T8Lr3io40ZfT0EXHTjC3m6RUfiKK0wreta4cvqKPdUOBca3IWrvLe2f039e7UFyzNi7OUJUEv+7f1/rbw8LrK0p96/ujkUZbjo0huBDgF9FD1eI/7Au1V15XxESpV0xEJHDQnjfts6rhrtWnn9ICHv/UhH1EI0AJbEYia6R0bseBe/HTwdJoJAaDuGPdel2QAhdr4yHXgAzLKtfO9dsrvIYK3Tp1Ulc0Ye5cxduu4TXfgZ8D8V/nfl/9ooCaiNPAHvBscWMZ/n5PI8vUqxZ+RlwC8rPVO3wDAzBh7TSs226btE6pd52Miqgf3uj3ghAYx4DnsmeDWeza4xewAV/xw8DxVp3aupeD5Jxlc8U3gXvg8cGvdD67ko9prJ4BvwHPcumerV4AO4uTRez7wIhI9zG5GwLMe/1tICEzQcmifT9G+Y5N2DnHcOa4gom34GXnjycrGI5NWfer3fGI6LWKmGBY/27Ml7Achfu560+a0ZcpjHff5MvZWiTvl681fJlRRX1Gw/8o9i31HJ16qGpW94sKEc4y7IitM9rkfGx8P/p1Uvy9e+mroVsP7kU7D6o1Rhv6YOwxMKpUmJSwVytO+YIU56fL2I3PZO667pA+9TFhatlrpCB6liXFzBOfET5QXbNcJ55d+h9LgUpxxYAHnUZNQAAAgAElEQVQGHcNkjkllw9NKqLBqFs23vYm5u7Jo2OGn0RgLFWdEstOqi6hmcBRu6wLEhCXBOaEbE+sbMdrholFTKIZDBNoRNBNLvV+TozcfCY4YDMY305T+eoqoF5hgtQtSdD2Jg0B4l8yY0USioxdWjwfGMZAkmRlEL5EKUghMYX44FC86xHAYWQeNyB5K8fRShTELEh1Hv3eUcoZ62XfW+YIvvIG1jXQIttZM1MXEYyDDAIdHosieCJxh2C1Uy6vQmrAXrcPDFFK3CKcn7KY21xpWNnEvjYxZWJozm64c3cSeTLgJOUlE1uFNrGKgjaXWL6dbXO/ilZxLxeVyjLon72vRMRrFutuPUXDJhcI99Kzy7tTzhOi+04Xvzm2TU5s3MKc3QjS1tRpsh6+iuwdeVozzmf9KekG+yyfIr17cpGTUvaqobI5c2Pqlf3H3dN/wwfN99w08LS+ZXYTbMu81/NB3m+leY7/02DW9/uDOP/myekSxRU237HV+qJ4+mOENrrhaUoqTDS8pt3hOyz/o2bXsjOd+7vlDoL4CCBizQCBcrc+RJvx4R4PeYqUbvz7tTx8Fq+9zaqsjA5825QIPe78ErjcHwI1sL7ie6YZ4Hzj4J4ODs4pASHw/eEV2LjhQhzHGntHC2CKAY4yx14joCwBPgRvkLzHGrtFmF4yCOyjbwYlWnoFWTEZEZxDRASIqIaJPiMhORL8FX692EtFOIrqGiP6b8IiIriOiv/7or/2r/F+V/1ig1sjpXwMHVr0qeSoRCcSnyMz6J4cWA1hERKHERzieP+6zf2W+6iRwZU0EB0sFHIDvAjcYjOBgXAje7rUFHLyHwcNgPdofwBmPIrTPrQjQD36DwKxoEYEcWSQ46YAZJ3MPGxEY3KEvKGbtPvTZt6S9AicvPgRuxZ8a4iPwYfL6XG6dwtQAYCER3flPfp//Fv/Y1y/PS7qkc1vwCdPApPdkcWazfDv+Zi4rTBGfqHnBd1fQn/y32+zSLW/ZTBbD74TjMSZ5gnHQl5i4yF/4f9h77/A4ymt//HPemW3a1ar36l7kKtwbroCpNr0lBAhJICShE1qooYROIGCq6RBMN9gUYxsX3KtsS66yrb6qq+07M+f3xzuTXSsG8vvem1zuc32eR492p+1oNec97XM+p+hTto/ZRn+MPagWrTxom69cY7vfSepV75Qpu/tepnipioqLJhp7B7ytLew7QduybqAyP36d7Y2oECduOVWvTw9hZOFkdW/fj/jlvHMwdMMu4oxPjZM/76sczMkxBhWMEl3DPuJnuq6gP3ffj8gWB5pzptCA7EEIDPmGl+6biFLPhxi5Yxy53RFqLN6Bj6In02RaIMr2j0ROaipi5Wu4+mBvOuw4TIIGUNyjYn3aYB4fXUVKaLDId2VxS3qERoerYWtzCY8rgwx3C/LinUINCqg2J7ESBZjJEKC4rhFpDmpSM6ClxNAd7YQr6MVWZ18K5YXRGWwB+fqL9qxUNPVShDvqQIovDxVZu1EY7EcRrEBzVzPKDqZgVekwcpTbKSvoA7W1YeSBTnzVf7wYnO5CSvci2tW2B56qE8W5xR+LF4xrade0Fi7z1ao1TRs5fdscXON9Btfm3yZOTVF4V94bgqK9jVBjtXBuOAu32h4yXh5+tpLTOkv56sxmreTgS0ar3puCDdvVvO2X2C46+KkYM76K56Y/pV/SUqx/dn6HpnQ9pBVEBmnLWzcafZp18m69XDlux0HHrQUP2NdNGC/m6M/G72z0Rg+dHMSCUV86R297XrjU0yLL2jYbnfXrnae1n8CH1/wiNqpq/7tN00a0fN8zR0RZZt8vkHAwLQcV5u9kNDcnvY8knaOY+pMcdR9CYnCHhf1IjrYBqY+XQuqzH1LnApDrUQkStKIWytxq26yDbNHym/exFVIvreNuBxAnIgtV/SoSafrLTO7uUQB+b7akAUklP3OEpfUdZZvXm8nMlZCdKNcx81OQgcI0Zp4GWf8+jYislPulkJieY/Iflv9thtpCaO9AYqiFBX5YBYnG3AnZLrXpaBdg5nrIlo115jm1SBiwu/DD81VXQHq2ArIOlAmZLk+HjLRjkG0cxZA17JPNHw+kMTfMfRaZSATSu07DkSm2dCTaHGrNfe+a+60xfNaUL7e53QnprVvRsZ50vTTzfTK7GOPISWE9nwXdvD/rGlZLmTXn+pWjfD9HyPXvLgx9nb3ksX4T3nO8kH8JHq27NtZ3RRWt1K9wLC/egjV7MmLXfzhQ3zb0Rpsf3zhm5k5SDuemGE2DX41XD8mMPdRwY3zO+kXa1d77jBcDXv2KxZXG9n6z9RJbfdxVNERvGTJfe714Dtd+l6u8aFyvzA/b6eRNs7WDGVEeUzBF3V62iD8qn2w41gaViWnP88hF2aK2eAZGZvXD7vKv8aL3Qrq0+n18QX6RFzofxSkadhdtFW+654qbm1+g2E6FW9L7IiOrHHX9uqjX7nocCPoRcVbAlZZJ2wuz6FzfEuTuUDjojFF3Zpuo9veiRk8dUvRBZDiFqPaUcUV0FxlGb86wudnndIiyeDNz1EGqsAFKlASDDAHorBHHXWhV0iiSZiAS6yajK580j0BzgUopcQeJ9hwuzm6i/FguDGpASlDHxM6tyjvu06lxQAOiIaa0uiGYmr0GXcHjcaBwGTWEopR9cALO9X6EN/lX2DypDhkBF1y+TpTttEMbaePMrkn01bh17A3lItZ0QDg2jjcu7v2euNZxrzG6LCICxjyE4n2hNNUpYv3pxu2uB/ilYecoWS0nqsvPatOLDj2rB42hOFy/Sum/53zbuJ17bRcNXWD7Te87lLymWYo+NaBuKHzFVlHns1VHU2y++u8c4+vm2ELrhuNRuiaePTkcPSvvIRxqvsh5vatNvf2XHXp6493xgU1BtV0ZZ190aH58WJvz4NyGS/8VsFLP1G1yapsgo8zknuj+kLppR6IOrJvPuRX5EiQ+xDLcGo7M2iW3Q1q8+imQ+mq1SGpI1Let9q488zPzIA2mE9JBr4TMhiXraAOA880AYw4SZbvfm0DZNZDOgNWdkVzyS5ZxkEHEKtOpuQRHQcabFMvfADiViAYCsDHz9p7HHZN/v/yvMtTMrFjtWaaX+AgzG+Y+ZuaLmHkgM89l5qnmKMqjjal8i5n7QQK1MiEVBMz8MTP3NhGONzLzVAAgojkmBeE0yAc3AqkUNZA84AFIYz8esm1sAqRCfgI5nN2KdB2Qke9l5n30h1TgpTgSmb0LCaBKGqQiX2IeG0SizxlI1JQtIItFdnIYEqVupdmTF6ueZYCe1IgWStWZtM3KArggF6CZ+BfkphufXHx97InlB1Zk2e7Z83TsntQ79cuyUu0Xz7fbBrdfamzpNyGWqq80ji85T12cscWZNfY123MFv6CPt5xgPLLnES0/76349p1psZO3nqJVlfaLD3FD68rL1SMj5+t/zfmV6FrlUF+gG22vRJx02sZZ+v4sxoS8Scr6oqVYO6DMqFuXK65xPEDxtR5uz71U9HbFjar8fWJDvwJ2bgwJLWMJn/TtEOpM6UAsO5tbKjqAbYwa704q951CBSlE9cUb8FHkFMzFmxi4tRzkisCXW4sVkbHItX+HTP84lHtywUVbKNbkEEpHECHVYL8TfJAKhd/eAqfei1SFRLMjncvijaQjXTiEAkOJE4FJJ5BmxMDxFARtLgp5QXbdxnF/JmWmd1EKeVghoowIiUHaPg4aAxG2rafaYBM56gZyoDgFngw3PNFWqF3dqGyopbfyZ0P0Y+T4Wyja1kCFu1OpdUgmRkcLyZfyPh0OgQbUj8bPut+jZ/pcKE5WHWh2vcGd8Xzq3exFwTY3ho2soceit8ExNqh4W+cZvnixyGruVrR1s4073A/gpWHniPTmE5RVczuMnPondQNjjB11X2L04dNE/hZFva7kKdtzwy60LW+7Uj2lqMv28ow1thE7P7QFlYm06vB7xknt42LNay6K/bppPn4+8B3bB6NOtf0s/DjmNRiRbWdE+L3RS51jNj9JabbTwxuD3Q8VPzj5aKx6iQeZuQ3Smf4+0SDLVcmUv8k835ZYw22s9Lb1Y3EUWNkua3sy9qMJUgetzJUGGUS0I4EtsXqtF0BG6jWQaWmLs6GemQtMFLc1VvcUyPnVMwFsY+Zms7NlJoDxJlh2MxIOxPeV/AjAV0lkJoOZ+fLv+b5ehATAXop/wTk/Jv8e+V9lqP8b5S7Tk6yCVKCPfuT4CyABYMdBRs7JCj0C0nCmAGhm5i5Ihas2t1m9mBbRQBiSIYghU+VLkCBFsdjE+kCmrAEJQIlCZgCARJtIF+QC8XPzB5ALw0TIKL0U0hGw+LuTEdw9Ud4WEtxabLrN+0xOlytIDO0g/P9QWn1l8L6l+tWh7YXr+c22zNi9r+Ziz6C77Yed1TQsRdWKiibHv8ldhPxxy5Ub1EdsbSuc9kVdv1c/LaqmXp+5URb8De/NDBsT03txTY5OjtFvKA+k3mSjVRH1b7ablBcjKThj3TR9b7ZNn5Q7TnyXv0Y5NETwiq1j+CnjNmVVvQtpuFw41T3UlutBfESV+Kp6Cq5V/kKF33pxKH8chuUMFd0DF9Jr7efjOu0p6rcyFU1eO2xZhWjsE0LB7hbayl1kOGdQeVqZCPeqFlTLok7vpLjai9idgu1ZpcaZ/mVG5j6H0ByGMLIaqak9h9tcnaQaXhGxg32OLKQZ7QROYwepiAoBhQ02BFg34sRxF9ntcaPDaxMOwy5ccZuRntItcsLpShz7DS0a54H+w+ID91TR2jcEJaqyp60EIzJ2QgkORZv7W7E/4CO1dgqNKt8uUvyj6EDeUjSFgZLGSlyE9+gB9+/QPSqMYt9OqvFtIfuO2fhZ/rv0J9strFaGRX7DAmz3t4iRTWNpRu1mCo9JNb7rvJy2ndzF5Qdf59qoV+nVIhDZMN241fsAvTD0PMXTcpKyYY7fSG96VLNhgr6ubqExpWkm84Y+dHfaXbRy7ARxR/BeupP99ODF9Tx458OaWzkh/mXT51pFm4Ozd/xczdvO9gdTbxKBqfnxae6nNU/jLPV3Hp/t5l/5de6+7/0/zL9px489a0R0ChLEPZbEkKhDW7wCbUjUii1pSHodQsIoWx0XNkhSDyChLxagswuJNPVwJLi/45C61wmZVXMikXmzZkN3Q+JZboZcizpxZPZLfiDzPshM34NIpL3TAHQwc8iMenv+7UeTNQAmWihxInITUX9zXzcSHOdg5rWQUfqFOBIRf0z+g/J/0lAz8w2mJzmQmX9v1riPKibzziRIIpEhAIZBKttKyHr1zZDGkAGUEFEIwPnmMZ9ARsIEGUVbbSH5SFAYDoesX/VBwgOPQhpkDVKpvUjU3GOQaX0L+HU/EqmudiSiZQtUZl3zaP/r5L87eVqQxS3MSCwY2UjM2wYADxF1ENFtRPTHo1z7H1L74Cm+XxXZnpr6vl2cuu2E+Pphl3I8+qFtdsHp6r4shQ/1e0cLjfBrt3Q/yKUr9qqfit/abso1bJe/6rIHcm9RfbbNyvS8qerqzDo1c8x76p32u22pq3zKk/ZbxAthD+aumaLvzvPok7OPE6tyNyvBEU14e8+ZPL/7VvGKodKY/acb3fY9VJBfCR7+MZ7yX41HfA9jcbcKp3oxCp0hVOXswaKCKTipZoX4Ug3ARWdRP086NZesxgeR0+lS7VUMWp9JfkcHGtLC+No7EVd0L0DhNrcIOAKizesXW1Eh8sQ24Q4P5nxXFovsGgQ7XIq9Oyyiim6EbaB2JV1ERJDsRhrbhEJxIYRgHQaBNNaI4ynC4YiRKlRWYKOUOIlirVGPcyE0qlYaI+1CtPbiaLbdoEw73DGNvAFdjG3fIl7xnqHUDw9TRsQrCjptmNGxip7OOh+xCo3yu5qpo20/XDX9KbuiCxkdY/DtiI1ki5Ugv1VH/i4HUkdGcLjzLFo0u9Ho3dJEG5tWG6X7zlCu6n4BKyvHUnrLNOX9M33GgP0LaUcorgzzZemh9RONW9IfpBeHnKe4mk9Sqk4LsKvtUd3DE/QV9Z9oM30T9M71k4wHbX80mieX6mfpT2mPterxp38Rirt9D8TLAyW8OeBXOxo32I5vOk1tWDPVeCR6XXz06J14ctAl9msC9yvPNWo1T8xVnvmhZwyANW/6cRzphPqRSGknP+8FPd4bOLJNS0GinctCiBNkLzJwJP+3E9KBbzav2YrEsA4rMk922rsgnWhrbO6fITNwCyGpPjNwZAdHsrwNadQtEpPFAFQi2gVpwH+M9xzM7IOMkt82iUq+Q6JN9XkAi4loadIpf4dEl3fgmPyPyP8pQ20alR3mOLYtRDT2KMcEemw6AzLqvR3SWFngKovoPwCZFrbaLXZDKm9vyEHwFpF9NiRPrwGpmBZgKxdSSS0Ft2rJNkjFt1JrFg2hCqmcVqSbC9nyBSQMqQVysSZjWeda8n1DOZKpRSnpx5LkYQYw73E6gGJKjAc9qnz9612fBnOuWVWT79GzjM361JKL6BPvZnv26FeVz8qm6s8evCI+e+OX2sPu2/l6V5q4/dUMpWbQLWpI/0qdUTjXviRzi5I77jP1Vjyg5q06KB513k7Ph1Nx9ncTjJqCbGNCZgWtyqpWlMod9LeGXxlPNzzAz3gjynnLhuNghs6VecfTwd4L+TnP5eKEHcvp68xDdNL649DlPERqdhl46BbatKsCY93v8vHLCtDq7kI0M5MaemuUUdNBq11t5BCnYIC3EEb5t7S1bjA6vNXIDk8yyt3ZTEUb+UB9EdV6WmCjwUqawyOavDaqDNUYnmZFD6sxitg04Y+5KKYGDZW9sAtViQoBlQ0YBBATjJiTHI4YeTWbAUTgigtRHGlQ1tsHcSA7ZESiUaCttyjJbVTL/XkianxHh4NNUOoHsb1UMwZraYaIruQD3bWgfWNQ1q8J5Z0DUJu9BK1RJ/VrGYRzQx/QI3mXYFRWnN0dC1Dlb8bAhkm4xP82Fgw8UcztzsQ3w76ltFgfbmraCLF9Lt/keJifHnARzW0txitnHOLBBzeIDZ31YnxrHz2yYTTflPkX8XzF+araPFvZPzsA7n7MyNDH6N80fqZNbx+mNa05Xftz7DYtZZLQTnT+VbuyPt/YeWoYW/LeUoYeqLK10Qj1u0N/x+n+CXrdup/rpx1aQjcUPGrbP2lwZJZ46k/bL9nes6f/H0JEI4goDOnc9saRRs4LGdWqPZ7l9h7vBRKdE0AC2GnJQST0E0jUmJH0vhgyS7YOciLfd0iguBdA4lq2Qup7DDKCfxaSo2ENMzshJ1i9aFIUJ/+NFlHJE8zsNDN3gEyZ/4yZBwHI/aGSn7nPKvN9w8yjTaKSYcz8ibn9r5DBiEXXfB6kUX8Bx+R/TP7PGGoiGg9JGl/JchzbTCSYx35ILoCk3auFjJ5fgVTwv5n734BMDX2HhGGzPM9HYNa/AYxi5p8jQSU4HVJZWyDpRa2WDotiEJD1aId5TlfS9qvMa+iQoLrfmds183qHkUCKWwuPhTYFEmM7LU5xmPdtDZe3tlmThJIl2ci/AYlMnYZ/QZrw9X0jPXkt+YXjtcVZX6Lv+IXq7Sn3KWs3DKG79/9Nn5nxgvFMKMu48f1y3jz0KqLYFzSl5FxlceYqkTt6uXpL/EGl93c19FDKnTQv5MV5q8cZNUUlxtj0cl6XWSe8o1cqD3fcgOv3zDc+za2lyz8ooJrS0TwmcxDW5a4TG3r3QnQDaGLq6zx1URr2F45EZfYoaum9GPOMX+IO3zza0GajYMaZVJFaQm2ly+n98Fz8PvYS+q1Ngc8dRSjNQzUFuTyucSt8HTqCrmI43BnUmKNieHsNq03goB2630XGHncfnhDZRik+mwKbUCi1HV1BrxG2hSGQJohAmlAgDJ10BSAo0OMOcjpjiifuEAb7jJgWM/IjftrgGKh0FGuKR3MjI2I3Buu79R000vDlNyAUY05t60PHpW6j/bHxtLfXAcRjqSjtKOFTY4voEfel1DEiTgUdzahv20WoHotR/beJ74Ln0dLpLSj2CzrYspGMqpPosuzXcI37VkzNjpAefgndRj/Kb42KyKYJ+HX+i+KqnNv4mgDx69O3U/+mFrGybSOmtA3j2MahuDH7EfH84PNVo+VkpWVmiMLxpygvPoS/af7GmNRZoreuO1+/qfNRY9jYffzzvLsotXG6MrJfp/rSjC3qcdtfFuQ6nRfVvakd15nGebvPVY3NhcozuPKvh+48qeZHHq2NSc9wT9Yx4Ei6XevZTh64kcwvkDxAw590TBmks51MO+pN2m99RgCSgexRSIZByyG/GtLgWcA1JxKMaBMBjCGiKGT9fAERVRDRfCJ6jojWAvgLER2fRHW8mYj+kaIGAGae8M9fzdHFMvzfIyPN31Mhg42+zPxjnOrH5N8oP1lDfbTol4g+NF/vJaKupId2KRE9lHRuGRHtJ6J0IlpGRKMgU12tZn/hVEgv9nPz/BjJEW0AIIhomXmdxyBR25MhafoehkxlMxKAjbuZOQpZGyJIQNmrSKSlh0Mq5mpTEVVIBX8CkhYwA8CVkI6DZZBVSGPrN7fZIBeWGBJDA3TzfSmk02DRFtogKU+t2pqVAk+uxVmoWFuP7RZvcbIn7kh6bfWeWovaFUiwpZ1BRPPxA3L9O++FOjO9d+8p+zDirqzBtdpTIvZt1LYocL3YXbAOu2rStItXjtI2D5preLRVPKp4Di3JWkKZozeK2yL3U8WabXR3yj30XDgdF6waZewq7qtXpuYYWzI7KWvU58o9kTvotO1foitvOU7/IFXs7nMR9XKEeVtWK9Hw3fTZ3pn8lH4PttWlIJzxCyqwddC2zEO0s1ceebb56WDWNszYMJCCtgNoy3CioZzgqfZjVXoL5URPomKng3w527EkdjzN1ReK/ttTRdDerjR6wrQ2pVI5I7xMyd1nV8NKUPG7wmotitV0Oiyc0WKk21J0eJqMQMjDITUiiN2KQQbiisoKG6wTEUGwMFQ4bHFyx51CRwv5tRBzINvQUm2G8Njg1AyREjaUQd171U/dk5TWfrqSHvUo2UGI0Z1b6M2M2aT10Si7u0ME/PXkqi2AfaCB4zqKcCjjK3Rq6RjU3otOaVvCn/aehjNjDmpM+ZBDejn6tqdSVrWLika00oLAr6hqVoj6HHgfO4LdNKZ9AKdWpdOsim/FL2z3G1cpIVo0fLlS3uWl5U1fG1Pbxxjapn50be6TyvODLlCjvpNF8Pgg+ZR5KAmW4tu2LRjSkYLYlotxdv1ndMagxfT4gEuVTzqvtN2stil3XuzDsC336uniRH11RzWHmquUqS0zl5128tbXfuiZSnourWdd4PsJO5K7JWJJ26+CNNY5SdsIRxrznox+QCK9ndz61QsSn2KtrRYgzQOJJWkx70+FdKQfhzTqbZAgtDbIDN4WyHnQl5jHPw+Jc7nFvIYTcg35R1YgORtIRDcT0XaSw4seNLctI6IniGgDgD8Q0WlEtNY0+l8TUR7JIRxvQHJBLIPMAJC5Tr5p1rM/M69bZUbcx+TfLD9JQ/190a+J5h4B4JcAVnBijvTJAOaQHHYOSD7cO1iOq7TkS8ga8m5I9p0dSec3QEa0PeU8SIX+hJkVSKaxDiSGaRAkOcBWJL7LHZBkKTpkrTcFCV7giyANsA5ZrwpBKnI5pOKWQraM7YBMP1tAFSs6sKgJ6yEXg8OQ3rtF2uBHAlUKSIXvRCJisKKJOiTS3AYSKXIVR4LOkulIrXQ4J/1YSFk7ZIngTJITzr6XZvSM+y7ZUd/PM+++zjuM4pW7xTJxpbi1KCqGf+ZEZcNco6p8KOfRbqNf0SxekfcFOyt3487uu1G5bgNu89zPz4cz+OJvR+q7SocYQ9xO3pOpI+u4D8RddLcYtmELTUh/zchb6uKWot+RC1uh5xSxd/hn9HjgGtxR9zye9Rhiys6J6FKrkZ4zmJxDluL9htNxt/4YO7Y6qL5wJoalV6C77Bv6e/hsuin6AuVtsqEpLROZ6eXg8j1o3+8RW9ObkGpM5TJXpqHnb+bdLX2MiLtWz4hU6DlOj8FZe/SGtjzdl9JuuLiXkaF6SLh9IhhyqmGhKYCAIQQ0UiGs1DcUqIZgpxqFW3MoGlrULi2oGt0FIi29G4XhFMMw9upt0Xad2gs15AqjzHDpaqzKaAg26Fw/kDPKAxjZlUt+5Ws6GOqmrOZKcar9czxh/wUdHhWjwvYm7GvbQvGa6TS7cAkeMX5L9eMjorx+GW3uqEL/huNxif9NrBo6BhN9ffD6KXXUq6Ud3zV/i1FN02hC7XbKHBPCTdG7cEqOn3Zlv0e5WgWvqP+Mp7VNATYX0+/ynqZ5A89XAy2nCBoXEAdSX6NenSm03l9Hua1+Sq8+Vwzbc0j9bdFz6leVM8Q1wXvopc52/OnXMSOr8QGjd4dD1BvFDcsOvnjb9z1H/3hAEwxklkHUIY3Loh7PMUzdsAx0ctvTfZBOq/Wsaz1+A7ILgyFT5t3mvt5IROnWuQchx2oCiTYtK8onJMCgzZDGdqR5T6mQYLNUSJ2tR6Jr4++QRnoVZEYvDtld8gGOTM9b38lsSH0cayLB/5K0287Mo5j5URyFMpnlDIXk9fUcJIYhXQTgJAANZtfNEBwba/kfkZ+koUZS9AsAzNzKzA3fdzAzhyHRmM8Q0ckAUpn5zR7HBCBR27+CVITKH6qrElEfyPqvVWcCZHT8EY5sj7oPwG+QoP4sgiQHWQ9p3BqQoAz8O6THLSABajD3fYWEAT8XMs02AFKJU5BYaN40zy0095ebn6lD1r08kPUx696Oh6xbW8xn1v+7CIlI2g+5uFip8eTIIZmFyUrBAwkDnYwUh3mvK83v+nvlnukvvj1j07KFb7huwkX56cp1LyuCvX/A/kyN+9mjRlb+ccamwoWGPqyFH+i8FeM3fMfXex7C86EM/tnyYbyj15CC48EAACAASURBVHHcz6lzc5abPSPfxZ+dt4nsNXV0nfsRbDuQinS6DBFehQH5x1N730/wVMpvMWzLdrTlrMWFn6RjX+FAGpM1FrsLl9Jrnot49t7l4r20IAY3TBWgGj7s1VBfZidXdQDrM+vRt3k8uRQf9qU24ivvNHFpx6eIH1K5IzUfXk+B0PKahd4EZY8joEAdquY7s1Ula7/S1eZWmxwhFaLE5ralqLozqLiiEaFGDOiC2RDC0ITCNuhkCNNQM7HbCBkB8rKmdlFQiwiju0DJSutUssPptiiq1aZYp8q+gbaS3EY1N1CgdDi2KM3RsJLaOkiMc27AFziBt1UGOSOeS5n+OErru6m5bz5O6Eqnes+XCOj5GNxVJMY2bseBit40qa2EF4/aSenxvtTmq0Ko6kRckf4SXZt+PV2lRbGp9EtKM4ZjV+NS5Ow/g67ufhZNY0vwWvfvKHtoQMQiz8EjJvHq+o94Sus0OLZlKVflzxPzBpwvOn2nUmplgLbnLaB+LSHaGdYFWvaJ/ofmCM/2FOWOtHtoz4QhdHL8r/xyfcT44FwN1VnvRyZvfOPm699d+IPPER1JE5qMqRiCI9sHLf2x4+ggLXuPZ9kq9ySvj5YeZkIa02SQZnKtuxcSeA/rukBiDVEhU/WdkJ0eN5jH2ZHIknVC6ng/83M7AZQz84Pm6ypIo70PUn8/IaIaSJ6JFyGN6SvMHAIAZm5Pur93k15blMk+SJzLmeaamDywp6dshxyL+RARTU6qlR+Tf6P8VA31P6JfIvobER3/YyewnIfaAZl2vup7jtFNoMV8SKV40mzTKoBUsGSpgDS4a2AynkE+wDMhU1gE6THfi4RXKyBRoX8160UaZPtEC2SK22+eE4VUwL6QBnM6pPEMA9gDmf5iyJr4Y0gsBNdAKnw6Er2cQSTm7dogFTyEI4FfdvN7saQnuUpvJCISq3XLQqdaBtyKLqx9YSSQsH4kyCHGE9H6H4qqAeA1+0P33OTI3vzgPAftGXinaBYbaFRaL4rnFvGe0o+5fbCBx1qv5ambvuXfeh/FC+FMXLJsCKp6T+AytZMj2fmgivfoKe/VpK2O4Dnb7Xgp6qUpu6ehwVVHEwpm0/rcZVhXOog6NjjoBtdjhC0uaiy+HHmKj6rSfRwe0IF92wsx1/U6jVvixMG8ARieNRrR3kvEu+FzcUf4BYhqOzVnj8CA9Aqy91ohNjUMwwDnKh62M4NCokk0uKK0wTsSc7qXGY7DquF3Cl1zOvUmT4bRP1RrwE9GxKYYmk3R2xzpelm8SVeCQo8rzLoAx4UCYRjQBUAQUFnAYwS4UWTqgVTWFcOhp2gOowDNxmGUGW1ZQYN1F6eF0/TBXK1/o44zDvaP614tB3khFZWd28SirImir8cgb8dq3uWvAQ5OxszMZfQcLkb1+CgVtTWhum09jL2zcGHaO7jF9XsxPC/MXt/raIqnYWRXkUircaHf8DrcE7uRMgaHkNH8HIVFJQlfHTq3zMXt4l6sHD4eze2nYtuJUeQefhyKbSY21i+k8S0ncOqOFHFF0ctiXv8LhK/1NFFY0S2+K18kBtYdEgfimaKlcb0Y0zybApsGiL84rufAlAIcT8/givocvdewrodHbluz54eeH5PXwMA/038KyKg3OWK2jHAMR3JdW1iSF81n3ZqMZ5WAmpOOLYPUqfcgDewWJMCePkh8h2WUNchsVhCJrNQBc/9GJEpWdgBzkWjt+hByrXgM0sFfDMnz/x0ksrsPZJAwDzIQGAvpnN/DzAPM72Jxj7+9Zz06eTb3XyFnFNjNv/kgZB09G98jzLwbkoxlO4D7iOhP33fsMfnvk5+koe4R/foAvPtjqGJTngGwnpn/CXxCRAPoyHnKDQBeN1PfK5B4OHt63G2QJAK3Q7ZbvQipIAzpWX8BiZK06mOnAPgryRGaFt/wbiTScvdCGtgW87ot5nEapDHvC7kAtEPWxR9Dwhv/GtIodiJB6uDFkXXmEebfkPy/VSDT+NGk9zDv6SkkIucIjgTmZCPB1KQmnWdFLpZxt0hZ2Py+fo8jwWv/LHd1xe99ma/bOvzm+u7oRzwjdyYOZDDa+36I/f2yMK/pCpy0fQld6n0KL4cy6dJvBqGq71QUKfVw5Panrn4f8t/z5qB+XToW8B/xJ7eHLv2qL/YUltHYjAp8660iddgBWlh7Al6M/pmfFikY0jCLAthoFORWCtegz/Bc+Dd0T8c8ep2ccNNZlIL9Ypengw6VeMi2K8w7s2ppzO5+FKV9qPPotDcvn4sO12OFOyxstumi1JXBwewqY0t4GCbwWlG+16YElU6l3akre1x9xaTINngaFQ6rUSNsI/jsWSiPN8IWJGgyoiZN2EiwAUOAzIgaHiOAJpGNkJfZzk52xxWjJF7P6+2DjNZiHW4tlbKiqhgS3KV86RmniHxNSQ+0UFuwDrGGgVxQ3o7izjLsLdghdKMQ/YLZNLZtE7aUDcWcbgc1O7/gEJfSoO4sUXIwABpqo3DnJF4wu0spa/Xxet8K0adhGv/C/zrtHjGQHK0T8M7cMA3a+wH2RhjH+fOodfNEXJvxhHi+93k0vakPXj0/ioG7niDdPhU7GhZTZdNJnL0LdEnxGzSv7/mobzsd/fv56evBy6iidiua0Zd2N3yF6e2zcGjdFPE4roZrsorzs+9769zr67/+oUfHjKStITTupGfZ+u3teUrS85rsQFrHnQSZhrYibovLvgBSD4GEPp0FaVRHINGWaYlFWmSDxKp4kdDdvpD6PwnS0LkgWy7tkO2WNkhU+FAAf4B05GdB1rCfNfdfAxlQWHMALjfvywKsgpkXAPgYwJ+I6C0iWgW5fpab9/wGSX7vCZB6e735nXwIibOZDMn2OI2IrDR9nEwaUSIqBBBi5jcgMTuVOCb/dvlJGmogEf0y852QiMmzfuwcJFqZjiYeAK8S0U4AL5nv7zL33Q0ZXW9AQsnmQaaXp0AqRH9II3wnJK+3AVk/+hOAs83raJDtEnFIhbJGVtYhgfZ+EHLRSEeC/5eQiFgZMsXuhVTmLUj8n2ZBGvmdSABdFBy5WFnj+wgyI2B9L+6kz4glfU9XI0Fm0gSZSUgWayFK7qHUkt73bPuyMfN3AOYR0dn4ARlUvau1O/zuNScWntO9ytsAZfD7vLZ0CN6sO4/m7lhEF3ifxfxQJl22ZABv73ci52APMvMq6VDZp1hdOgwbtg/GO5HbcUueQte9m0E7+s+hUls37UvTUFC52HgkdCNdcuAj8WZuO1/xaTYdyC8R47InYHPWd2JxznSRvaWBuzM30XlfeLkh3SYqciYY1PsbvBM+n24PvYjGege15JyICm9vdOZvwCL9RLo68h6lVdvR6s3mXE+pcBXuUprqs8Qhr48zYkOMdFWw393Ie7i3GK7XqFnNQo2KsC2oGsJnz6YSvRn2gCCNdNIFSCMFAgYZBCIIsjHBYwTRqGRTyGuQ3XCQWyOlJFKnbHQMsmnZus0TjYlopJOoI4NtuWyMCKQYcW01DoXbhae1Qky0r8Yr6hnYP0LjvO4g1XfuQnD/BFQWb8OC+NlYPzkmitsaeXvbGnLUTuNfqi+KhzIv4SviUTrs+ZwVMVro7Ye5ffsscWXqs3Rf3i+Nm9pZvDbjAJW3hXiVbzmmdY5VlKocnlO2kK9Kvwl3NCn08MUBDK16QQSVcVTb+C0GN8xGye4ALij9Oz3f5zzUtp+BkeV+fFK5lobtXYYuZTRtrPsAp/qn8q41p9E93Xd+cfgP01/8oWcm6fnrKRaHgIWZsCJHq13RYg9LXh8svaqA1LVkJjFLMpDAcAhI3bbGSVrX8kKCrxRzfwSynCUgo29r9rQBiYVRIOvLd0PiXaw20c2QQcOHkOuDD1KHlwIoZebfQRrzbsjgoAQJxsB/CDMvhlyH5kKuczWQAcE2ABdDOu1PQa5/JeZpB8yfFZBReYtZUgQkkG0bEb0J6UisMzORd0KW/o7Jv1l+kob6KNHvCCQQlv9PwswbmXkCMw+GNLwbmbnV3LeCmfubIAtiZgczF0D2Pm6DNGIXQKaWmiBbtTRIJrIOyLrPzZALxQuQdHtWZDoXkiLQB6lg1oP9OKRixCAXmWok5kk/C6lYBiQS1TKGr0GmyYYg0XrVAUk5CiQAbjrk4mSxDYkevw9DglWsdJ8DcmHohSP5i63xl0d8leb3YH2+mnSMAiCLiBqQxG70Q3L9ux/uWeY5cFvusPejn+adSJ8eOIku2P0JnZ72Er0azKRfft2Xtg04lTKMraI0f6LYUbCYDvZNo8/3zxJ/8T1FLxR04cq37MaOwb+DU1tL3twKwoBP8KjjBi7ecIDGeBcoI5fYaV+fXxrZolGpTu2Gd+hWY9nBieJRPMo7m1KUztyLjWylQ2zzNHBtcaYidkaM1oxqMXN9DjrVWhjebGEv3U+N+zIp4q2h4XtzEeaD1JASQ3V6H2NQ217eoUDEncPVImeOULP2oLk9W4+6fHpGKNtQKcpBNay2Ktm2Yr1FdQRJ1YUudALiwkYq65QAkxG59YBSL7JFKI1Vh67a1LimOMKshD0uLtWErsRq9KaIz4i1DKSi3BZFD5cr+4rbYEOBURJJ4ZGdVbQ5r4KmxUAUWkT10Tj6+vvT6cGF9FnB8TgvbIgOsQhR6kf9uj2w78tASUWreDP8c6qaEqO++z+gmlCXMaF7oHDvdhlDBu+jq4zbxdluP9enfMSpNEGsa/wUw5tn8KjDNdxvRD2dI+4Xj3V0i0fP8fGw6gXUToPQ3ryZyw+fzP33N/GZZZ9gXq/zeG/7Gcakwk7jnfHbeMSujznimEHf1r0lTvZXrqzacuI9P/a8mClv+1F2peNI42whv6dAoqoFjhzOkSwCCeAXkIi6LX3abb6PIMGpb3VZKJAkJAvM/SoS9L9BSJT2RvOcRyDLZ1FI3bwQUteXQZbUPJC4kzMho/rDkFH7BQAyiGiTedxaZq6AzF6tZ+ZWIsoD8JWJxt4KuV4+Z95vsXkPrZAZwK2QkXAlM/eGdC5KzWMHQWYYPEl91J+b91wBGWhMNMFlo62+7GPy75WfpKFGUvRLkjlnMBLR7/+LfEZEdeaPRWQ/Oam9a8v3RH+/hCTLtyJTP+RDbbERFRBRHWSEfSKkclwNWfc5DlKZLYR1mnnOGeb26yE9ZR3SIx8EuQBp5t+6HonWqH/cs7nN6n/WIY2mar5uM699EAl0qVWfa0za1huyJn7IfB/D0Q1yMtWo1R4WM6+TjkREYQH9rDGABTB7MYnoHiL6QV7w395z3fqFmSc+uGL3GOOy/QvEjLQ3xOvBTOVXX/VWtg48U6Rqa8WAwlliXc4SERnUTa82/0xcfmCBqM/ZjEmLbGgsvZZj0cVGZeHJ2JH3jbK6aKTStCnVeM52r/F+yKvkRc+gsL7S6JM7URh9v6Cn6BrjhP3fineyA8aZq4rJZ2+gftlj4ejzDclo+hWs73aRP2sulzpdVJO6h7/wzMJs3wosVxToKbOo1JWOVu9erBFjlXOjS0TmPpW7XHbd7cpmW0aj6m9PURtcAbKjF6fbUgzD7dPaYxlGDtrIHSKhQxO6YKGRQoKtGrUiVBYiVQ9So5Kl2h2GYo/5EdC6jXgwV/ekhY2isJvjXKO0xsOqN1hIQ2k7f2KbbBwaqCMzDNEdaKBgw0AUlbUiHqig1cP9SDPKSfG3I3hgAPXq04CV4dlYOi1Oxa0Nxpb21UpWw2Tjcu1F8XnpVP2yVof4ePwBzo0W0qbmr5Sihun6pd3zqamyVHzXdZaxY1oMvfY9rcTVSdTaspXte0/lqwLPEo3ziF/E/kx3xjroxRMOGBX7VnKdnsNG6wEjp/YUY+ThPXxq7y+NeeXncXXHXD4hp9N4ZfoefWTVm8y2WRu+PvzSDXfdddcP8ngfBTyW/MwqSDiH3ZDGBZBG0EKPtyNhdJPFap8Cjuy1Jkin3Cr/vIIEkNTCeRiQBvBOSP0VkLo8BzKLdQdkZs4DGQ3fBMnTXQkZ2V6RdB+lkBHtYEhdXwIZqTsgO0GOgwwyrPupR6Kl7CkAy02UdyWkox+CBKT9DTKY2A/pIFgp+eOJaBjkevIJgBshnf7nALxrGuN3IQFvvzXLhJNx9LGgx+TfKD9JQ50c/ZqsOWda0a+5fxkzn3qU8/5pu8nGk8fMxebPOeZxaUmk9CPM2k7P6/mZ+Qpm7gPZojCWmQeYrQlWS9QISDT2IMiUWC/IKLcKUpH/AunVd0MqjkWaYJEgpEAuJPcjEaE2Qo6sqzJvxVrAyiCj6c+QqAkLSGW0WsCEeZyFxrTqc7lIpNhrzdfDzHOSSR4sscBibT22Wf3ZQKLVJd88NxlVWw7pfdsB/I5+hGZ0/vQ7vplz6KvHxqT/nd4KZNp+82WZ2Dr4POGKLRcjCk9TlmcsFSnD9oonuq5Rp1d9qxyX/r7oqHYraTgPHbTemFYwR1/iXQd1cJ34tO4k5cnAE3RHlt24fHEBDmZnKeOyJhqr0tbz3uJ8pX2rw/i16yVRsMEhDvQ6n8scqrLes8/YV5CrGDuiOnm3KKd+m8K+lCAVpVVQWvlqrPdV0oViIQZsVqnFm4rC1L7kKdoqDjSVcKFjFw/caxNBpU3pdDAaPLlarr+V99tYYbVMTVdTiVKa4Q+6Dc0WNDwhlQ3EFY1Y0YRKgg3SBYggoBqC3EZQidsdlKmRLnSf7o93G1p3HtLTu5WUSIatMbNb2JBt5MScxpDQDlrpHqkOUOKU4l+P/cHDlNI6lI5XltPf7HMhyqPIa1lDO/3VyPZV4jz9XeWV9NON82NRJWh8jriooNJuFcGaAcqI3ruMW4w/KL2LglpG06tKRBmB9M4AN2ybpf7e/RTNL5mrX9rkEU+eG1Qr9nyMw5pb6+234fDm08VduF2tH9NH/Dl0Ay50d+DzEZuMfg2H9d0RjdM6uti59xRjUsNGntVnufF82XlGVedcfU56u/HyrIPbp6154Orr313Yk1jnCOlhpJOf657bAOlEWutACIl1LgMJut3k462ODSt1biDxbBciMVnqQiSG62jmcUHINqhayNQ1II3dm5D68gQSxm2X+VNporTfw5Eg1v0AgiwHDVmcCQPNzwkzs8WEaMkSAANJMixOB/CsyQeRjQQe5SAzr4EMFBoBnAMZeCiQEfLgHt9hN47MqgESYf4YyXnV6cz8vSxxx+TfIz9JQ/0TFVdS9P1hj32NkK1XayFR4pmQnvBYZj4LiRSWE4l68kSWNIExSG/8Rkhl3ohEj6WVuv4GUoEstKlV02pGYiBHcoShQvZFImmbtSithjSiPaULRy58VurQAtnpkMqenHa0nIWeQz4Amer3QpYEZkOCW67AD8jT99+3cB5nPXzlFyXYXPEzxRb5isYXnSO+9H6LgpEb6N7wXWLQpu10recpdUF3hjp95yj1UIZNGZ0xFN+69+m9Rn6lPxT5I2bUrFAPZVXRBR8JbdfAyziTDttqvXFRNHS59kbXxeqd/pfoYa/LOK52hOo3NumFWSOUtL5L+e3IBeKPodfxqZFChvs0eNCk7Erx8YGcAuHYH8Tm9FaqqCvhqLGXml0atWc6mRpjtCU1QKnaEMOJADfb/EqNo78yMbqNuUPVg64cpNvTbYq7TQmGUjisRgwbexkcYY1YxMlGCgyY7VmkMgloCgk7GxmaMKC3cFe8W3B3nlLgaBLb0M9oLDI0l+GllKiuqp0O4cg3jGHdHrS6dgpN5KFXNA3DunbiUGEJndxhpwbPejZEP1EeSiFnvZPTB8aUg4GJxsIZmlrcWm9sbF+llLWO1S8Mvq3sGTSAB7f1wsunh9TeDdu1jZ3bxJTACMW5x62N6F+NS8Xttj+F/PTRmBqtpNPg1a2rxKzAUNvhTZPp5pT7efXQsfqKrnPj5b0D2u6sL43ibhdv8R9Ab7+KeM0pOMm3lCf1Xac/X3KuvrXzzN0vqXVXDareFfy+Z8IkMzoRMpL9sfXKQGJSlWVok0swPSlwLbGIUJJBZ1bUGk+6ltfcboPUsQBklq3cjEyTZROkDlvsZg7ILNZmSCNqTaYTkMxkL0DqpcWtvx7ArUisJ9aQHgDoZabBb4TU50cgnZCtkJm95DS+9d3+DTJD+CRki2kQ0uHvaZTnQ5KsnGeBycy2sF9CZtJWkRz+cUz+g3LMUP/rEk6Kvucm72DmuyDZfDRmngNZd3qYmdebhxwGcCdLjt4MJFLRgFTWJUikzvpBLkpNSJCwLEEiGrZDgkMYsm3jL+a1JkFG6NYcXWsAQCvkQmNF2GEkRvwBicXpaO1UbUigt1UcyW1sbUt2EKx2LUBG8JaRt9KFzx7lM46QhTdVfbh56G/uVcKf61OKLqBPU1cavUd9w7fpD3Lumlp+3nEXbndk0m8WFyo7+xyvFildtrY0l8iq+Nx4yH5LPG19E1+b8ozYXe+xU8qFiMSWaBW500VH0TLlpZTLjfyth9ib9p16xiJF21t+ghjkKRHr3Lv0mrwSVdsRjxd41qinLlX0xowsZUjGWCNasF58yqfhl6GPsSXiJH/GTCpxpqMu5SBWOSfRyYFV2B23I+IZoRQ5cyiWVmvU6ANorLZTTW8SFFbjhmJzGw53h4iE7GrQFiWVvYZNCI6TBo1UobBOOoGIhRDMQtMcUOyG4Y0rYPaJgB5VU3WvKNUO6xtsA7m9yFC8oYDwReqNsK+vUZDrE/tiFWLbIIPT4lkUD/qoq34gFZe08JbYeKwcxyKvO8a7OzeSdmg8n2lfQI+nnI+zOMjx+ELW1REip1s3mqvH2GbmLdWvtf1e/bXWjUPepYZHnaTsbP4GWfXHa5cG5ovgqFz16dBvuLQsqOnht8hjm2H7tnGBOq1rstB3FhoX5byjvVoyRy9sG2rsmRJjCsxHljFMrGpdJUYFcql9x2ni7I6PaFL/9Xufrfz5lbirq/tHHom3AdyDo7ONHe1cFdKhPFq/tI4EWYklyd0JFr6jFYmI1G1eLzndbWX30iBTzzmQnAWV5nEjIfXSOm4NpPF3mb/fgoz05yMB+tQhM10uInKb1zAgsStdkGly635iZup8KYASZp4MWSN/jpl/bd7740ji52bmPZDDgqohS3V9YLahcRInODO/D7mOfG6ByYioDzNvZ+aHIB2IY4b6PyzHDPV/TTQkvsOenmnPKCE5tUcAviSiavO8eyE93e2QLVi9IZXBqu2OgDSkeZCtF9Y1JkGmr3Mha0xPm9tjkOhOggSl1CHBK5wBaeyXIcFYZo3xazXvwVrIsnFkpNwzOrHScE1IAG+S22QMJHq638WRbWTfK799cc6Hs4ouvuUT95rQoNGfaX+kRzT76jbtY9tN2i9zMviOt1KMzUN/JZyxVUpJ3nhbXeFSx/KccUrjNq/xDu6K3epNw3kry2x1GQ51XNYkfalnS1zv22Xbua+PeAYPx9/RU9U0Y7aIxVdq3ow+tuz+S413Ihco1wbeEfOdKew1pgrWtnOLxyB3WS0aarMwxrFCjF8vuM3jFGWpA8lVuA1VXYNxBn9LJXsV0eFO4TxXqXBkHRC+jkyjSK01iptIiSphEbaREXeSYYQh/KqmCHjJTgrHoZNGihDMwqxRk85x6HGHYXPoSNNspKFNgUhDqm7Xi+N1tMXeX5RSTDjCu7kp4iNbVy8xgrbQx7bJHC6NU2bHLuwN7IGjdQjNoG/Ey45TMcIZRlrbZ8KnqcawSIk6oO2grg1yq8I/RF8wU7OV+OrjG9tWqxUdx+kndn6F8PAstSowK758ui76737V1oZCrVe3A7XbZtmvcTyKL3tPiQ1r7cVvzDXUih1PqoZjJu1pXhbv2zQ1NrRhvza8fw1f475GXN3oVF85h22l+x5VU20n2r5u+tg2Ldhbbd16ds0F3e9e3XDW2O+NpIF/UGI2QGaneoqBf3YuLV3MxNHXNgf+ebSlFTlb6W8FUp8sfdYhHU3LoXUiMfzGMt5ByPKWCwl0udWN8RdIvSXIFHoOZG90X0icCiCd896QaegKSGPqhHRsp5qfscKMoq1uE0AadqvF7A+QLVXbIbNyPVPaYOatkBF9NaSzsOoo3xEgHYDBSWCya0y60G3md7Toe847Jv8mOWao/2tSCwnwAP619jFLDAAnM/NAyAj3NUggyVzI1rDkofVRJMBahyHBaMPNffshASXt5ud3IwH4us4850xI1GeG+d6qt+VBGmQLwapBLmQ5OHKEX3JkkrzAWYsWIMFjAST6SK39inmMYv5dP7gwJ0vfh09cPHDkp9fdrd7bEV8diX2GP0avLPTE7pgvotuG3qxpoQ+1iYXn8HLvKkUZ0GL/tOlk+3Xtb4hn86P6te8o0aqBl3AG19pbvIooHfJF/HHtep5+cJXjkxw//+pTh1ZbMMAxMn2Esc6znXfl9FJjVfHoyJSltmnfCv1Q4XFKRdoQ3pe6SyxyzeZBDbvFJxm60autv4jp1UZrCpOa207+eicF3I0YvlflMPlE2GkznOmtCLY7RLOrm/M7PawZHSKo6MJny2ZnOMwdqqEQeclBKnQlynHYScCAQUSAQnEjDkNzsCoNtdKeqpMCt+HRVBTGmkQ41S36RRQD8WoEDFUUaOk8NLKdt3oH0ZSQBoquRYA91DeWTYP91egqzRITO1Np7QAfe2iA0u2v1Zv3TVBmeZdo96iXqLOVoEGhTwXbRivu7oBeV328/XzP2/pjqRfy7W1hx4KJDXpBwKav9n1tm9p9nOLYlxI/rtcO7dfqDeqjvm7Ho2f5xeA9n+vNRk7M0+XXQrtPxK+C85TUUYbtDPzZ8XxDt+PuS9k5bPv9zhTX2a6vGj9ad2rsuN+dccb6HwQkmehuN2Sk2BPoaKWMKem99dtyiHUc2VLYs8ZtbUt+Xh9Muk4LEnS8PVHmnUhkuOKQDm0pEpmjKyFpRDuRaH/SALwOmSULQ2bFrMleAcjatTU5r8vcd6Z5vBfAXDOKlPPcbAAAIABJREFUboeMjAHpnO8DAGZuZuYzmHmomfX7jplrTZrPfwgz/8LscJlhYn/mJ21fYL5uNxHdI5j5XWb+HTMPMfFCF7DJGHlM/nNyzFD/1yS5//poC8G/Igakop8G6eFmQi4w7UjQiloLxbuQi4cVvWaZx2VB1qbehkSHpkH2OwIJIocC832e+XsQZARgAdBUyGjDhSMBKz0XSUuscyxJhVxYe9aqhblvIIAUIuokomu/55pHyBmnb1ztq3L/YZ72iO/Jglj8go9EvKH86lgg9kVkRsHZkc9TNsb6VS7RH4zdjiE7tjmGpS52pm9xKO35l2nRyKLYyLzZYn/2aucX6TMovjkavcXxHLXUuRydeRfFEV1lsDfXXth/Wfzt8EXKlYEPxF/TU7Q+rcPs4fgGzZlaaMvvtVZf0zlWvc54z2j1OdTW3Blc5PAq++x1WOcajfK2g7QqlcllDCEymtBsD4mDKaXs6gjQfpemKChnFUH4lYjwqdko1pqNJlVlUKpiVxRmJcoxOFhhnUzCE6FxjHTNBbtDE7ruptY0wMYp7NaEiIfcwp6mGSVhFzWldwmbyOfsmJ1S/AbZ85j6BNJoe3k3pVA52UIB7qgfQKWFjfy+dgLtGq5TYeN63tW9mwYGB9GMwFJq75dPZZ0lxpsnaPbi1vrYpo416qjuETSsdXfcNUw4Ho1cwRnl4Vhm42uq6pjpONi6Lp5SPyX+i+B8G4/xOq+N3ix+oXRqq/tujRQEHPr6jg3KlFC5rWbT6Y57jVud0fE59jmxB+2vtLSqt18SVwbvePhDxfuz64sfnBz7of+7CRxLLqeEeh6S9FpDAoVsjYEFpHOYkXSc5WTGkMgYNUM6ulY7o/VcEqRexZBwOC2xMlAwf0cg9aUs6dxN5uu4+WMg0Qq53rxGFhIsan8w0do1SPD7fwepu3mQma6FZrRcCIkk/28T+ufRvsfkJybHDPW/KNxjtqu5Lbn/+gZmnmpuv4uZH0k67oj3kPXuWvP1KMiF4FlIpp83INum3JDKfxmkEQdkOnsopJetQy5ESyEj1esgo+3BkAbbYmf7ColIG0gsaqnmthWQi1QQckFJMz/b6s22opVd+GejnVzr24REOjC5zcaKoq3PTwNwDhGNJqJakya2DN8jh/8wfaeSWvWbrM3O+nR9tmhxtFBl+lDe6G7Seg37PPpn9c6wbW1r7Hn7ffy4mmGbWdXf1eTRbGOyJsaXuLZHciu2i8WtJ7puCb2GO3NTIhctzVQbvap9TPbU2AbPFrE1a6AtuiMePcH5uWPEWoVrS2dzmTND2eQ8oO3PKlS1PXFNuHers9aS3u4ipbd3CKt5VbRam0jnxJeiqdtB/vRKFDiz0GJrxi7bQDE6ugs7VTsZjjKRbvMYnUoAPjVXLdObKKAL6KqXbGQjKDGOwQ4BJp1AAoBmxGDEnbDb46KJM+D3MtvYKeJaUEQCWexJi5Bfyxd7SwCXkU7hSCv5W3shL6cdK/VRtGMwU6a/nfd07xCKr4Jn8ZfivZQZfFY4RHF9BZNtqJIVgt60f7hteP4O7U5c7pjsCsYdXR8L2Mer8PuiDTXH239j+xt9WTgpcp7Pqf71zLiz/4ElsYOxWGxEME/du22m6wbbQ7RpQGWk3T8xcmBsnLMaXrK5HSc7lzT8PeXk0BjHvk3HK3+y3SHqR/c1roncqj0Z8D0xZe3qe3773PQfa8FKx5HRshP/THCSHNEls5Ml89lrSBj45M8kJNLdBUikpVuQ0I16JDJMliNg8XcDCcCXRVxk4UKs7NE6SFyJ1eFhQBrzgZCsfYBM2282r/2AmVbOM/+2LyAdbhekvnSbP9Mgs2v34pj8n5Jjhvp/Rv6BIIeMkv+/9r48TI6qav89VdV7T/csySSTTPY9ISEkgZBAJIRFdtkFUUTcEFHADRV+fuFT3D/EHQURRQQBARFQkCXBEEIWyL5O9pnJTGaf3ruW+/vj3EvVNDPJxIUMWu/z9NPVtXfVvffcs73nw0IIG5zScSy4s28Dd9qfgAU0wKlZzeBcSh08EHwELHQdwXy/BM7bVAEwZ8DVlAGeBCifmyHPF0FPrUUDm8sBV5uYgrdry94B9Fi4NKredhWDm7qlBPlssPVgGICzhRCHJLM540tNTVe84nx857CJa4bqnVFRXhPO174SfKF8oda0OWHf53wv/9mhieyXHwqYGyd/QEuKneFMoixYPekl6/+0W3JD1+/VpsZfjsxarou68R/Nhax1wc540Bg1+ZX8w/krjWu6nzZ+UBXNz99eG05juzWuYrYWHLZGe0Jc6lyQWmo8mAxbVflj9aK1we6K6FplzS7R0lROJxuradI2QmcsqQ2PjIZRuZu22FNprr2JQm26SMVHU7lRpiHSKg5gmBhhH9QCGU0UgwkEtYAm9CKKCJImBNejFjYsYcExQxQOFqkJlVoqARG0NK2r2IZiqtqpinXSajERzbUOEtlOHMjtJ6t9HM3U1tCTxgKMiuRFsmO53mqaziSrRp+c2u5Yo2PasNRQ59l5jlGV1ayNHctDFe3HFi8v/CGwc/Q48+T2BB54rxkc3tqQX9uxKjA/Oz1Q1ZgvVE9K6TdYnw9fLbrM3ZUriwkcF1jW9KfIgvTxwtgVy8+tfcP8Wvhj2teaipFvf1BEj91wVxDRc+iNpqft+V0nmfmttblrE/e1vj573uem3nrwvkO9YwAgolvhBll6ofgEFPNgwLOtEe4EUqVXAdy2w57j3roM3MmkEtqqvauc5KFgv7GOnqVdO8HZDOp6LXJdFK6vWN1jN1gYq5TFUeCAswC4fvwesJ94FNhfPR1AixBiBFxBbMrzb4cMnBNCjAawh4j+D8yweBsRfZCIVsox5RdEpMvnmSaiOyQJygpJigIiGkNErxGXwXyLWYyIaojoFXmejUS0AD4GBHxBfRQghNA9EeTHCiGeketbhRDzhBDTwYFi3eBglCR45v063EFmP1jgqhSvg0Q0EcyKNE5eygTwIZnz/Ry4PN1ksLB+EezXngUesBrhRoZbcAsS9KUB5dAzgM7LHw70jGo3PdsUxaPiN59ORG8LfCnFlK1bcp/59Sdvnj74tF+vKV8exvjO+FOt58UuPvC3yNbKvfrpL2n23nGfyhVyf87PHfI+rEuujOweMjTStD3p3KN9L/vNeDnNqxsX7TT24cTBZ+U2lK0LvVE+PVDcbOWuDD8RqNlkGHtGXZZPoD2yNdxqxkfs1xrrK+lj+p+c5E7DODD0VGd4MGlsCzTaW+MTNL0hK7bHu3HcrgDlqFkEwxVUVrlftHWW43htCwY3EWVDIZQHB0OPtVCLPUirFQcpnCGYwTgFtYAGvQATgbcoRDVhw3JMYZtRiiMtmqlSpJNCixba0W12CTs9RB+DnfSGPlmE4haVdW+lg/k2qjEH47jiWm1P+UgsTDlaW2SnEzAm62U522ltmGyMGtJg/9J5X4Bqi9aw+j+HOp14YXq+JpSrH+IMH9WKxc7HQscks/my9icCWmhBINu1N9e+82T9M+KuyPaJk4rx7smFP50hQlO2/iJihebZ3R07srT/ZOvq3P0B/fho9APFxaHvdbVpd5/VYU7e+WKug0Zlcx27M0ObTqmr2Z7/2IFL5i451Lsloh8Q0V1gbv/SoExFyVkPV2iqtmbB1YiBnkJUBXoB3K7VpFJp695ob5VrrdxXFlxuey8/wSD0DLAcBLZqaXAnwsovngBr5nfK3wWwmVsDM6V9FFwOd4kQQgPHp4wnoplCiJyM3t4CZh47D6y5v0eeKwZmJzsWnJnxfki2MPkfrvLst0Lu9wpccpWnwBOE9eDJifo/HwDwnDzPseBUUB8DAL6gHmBQ9KmCC5O8DI4M3QyXTrQAFpIPgQcSb8T2b8D5lhVgk7kGYBQR3Q8eOIYS0S5wvuY8sLaufNfj4abA3ABXUO/s41ZLA0q+IL/VQKn8gw5cH7tX6G8BD8q/BXAtEW1EPzDtu+f97Jhjn7/hO+ZXWmvX1gVviN4beS6bKDum8dhIa7jTmFM5v/hSZGtm/Iwl5i/z14XeU78itryijT7yZ8punfhBkRANsX3RAo2evDT7cOHK4OWdzwd/PCiUO29lItAZ6tZnVi3INyY2RZ4Nn2cO2ntQW5/o0t67WnO6wgVjQvJY267aFliinWYvyq7Wn4uFhaEdQ461B63BAhmJtJ5vM2AH2zGuAaKgZVAWrNQC0XYtk404I+kgwmnSipouglqYSC9qJoKkw+H0LMcWlrBImGGtDN3URJWOGXO0cO4gdVsplNllGGnvxfrAOG1mvkhacTvZeqVTY8WpPJ219aGkJXODxfJjoCeKYWdX9wZdtEyxzxLPBF5InGh+uCMf2jpsfyGiTQ/Vd603c/WzxYfE/aHVQ2fkL2nVg7893TKGtzXmNnStNd6Tnxax9gzKTx6xy/wcXR/9VntH6OEFrYXh7a3Zjd1b6OT8uOj2dWfEbtHv0HdPn1R8KnNpenJ1OrOvfEV+UC5hbUjvXTYmFbr2+k89sKcfr/UmMBFHEm83cytfs+K29273FooBegptL8rRsywl0LP9RtAz5iLs2a9dXrMIzs/uhEt0oq6lioQIsParuMGXgS1akNsvAU8Q4uA+fQyA2dKythgs5G/p5f4hr6vSNW0Af5TLp4EtVKvkeU6Dy0VeBPC0XF4Dlz9hKoD5gutLxz3/dRWAjxDRYgDThRCHS53z8Q7BF9QDD97iIXPBg4/ya10Knt3HwGQH9WAfdBPYNH0ieGB5ESzULbDZ/ENwo9PHgAVnCDwgeU2Fqub0V8GCHHCDZICeg2RphSJF+FCarqai14GeqTAB8IAWk/9vqkwFOSzOeu/mZfbfM5f/0vjesk8OrjK/9FgImyZeEi5z6uKUGBwLj1pG94U+nqU13elvh35Mfysm4hXm/EDGej07t/qcwraydbFViVkBc1Mx8+ngQ4a1LxRuqr0kR+Z6ozOqBUaMW5Vflpkf+YT1lPV4JEZBOl43i+utbDgYHDJsi7mrY2TgMlpqOS2G3l452xkUjOn79XZRFx4LvT1P+8JFrbYtoJuii4qGhmisU+RyQaqhNoplQbZmI6hHHOgmTASIhEOOBmjCIktYwrHClESn1qRVadW27RhmC1JWVqt04tpIs56KiagzIa+hPdYmDG24Hi06or11hDGoqkv82T5JaxxrO0MOrtTr883OZGu4MSm1y9LGBENduUnF5+aLcG3zWnNHaqc2pzAuVNWay8cn2ME7rQ9qQ6pz+YrmP4a08MJga9fWTGH/Cc4nzZ/GumYM1f+aPT9rTigWK5ofDoXD58aXNz0RODE1p2jsjaXnD3k9e0/iQuuS1pjx+DmOqNn74x/d/Lsf3zrrh1cdjm2sSkZ3A+wG6S3/WVGBqklkb/nRb51SfpcGdupwqT7VZNFLsWuj5yTSywdQKa9ZAEd2x8BtXBW5UZTCSqjNg+szvwBuUGcE3FcVR/iTcM3i90ktdjSAc4hoFxEtQ8+60CrgFJCxJZLT+wvgSftdYEtZA5gaNC6vs0YGoc0Cl8q8W97/n6Wr4WwAISnkG8C53Z8A8BoRrYCPAQFfUB8FeKMsiegcFVAlZ7JPgQelADhAa5qkAATYj+Z9Z+PA9KPzwbmRWbBGPR/sY1NRqTnwbDkDV5N4Eey7bgJrtSrYS1UA6ovBqbdlgNNRev27eHsajfKjh8Em8ufBGvyzAEBE1xHR1TgE9t5xTtux/7vhU5e9QD/aOvWzbfns47n5Qy+xX42vDmFUd3JN87GxLxZ/L74xJJK+8XEq7BhzZrTasONbIm3WuCmvZP5QvDJ0XucrkXsGBbIfeNlwmpOV0enlswtvBndgV7I2ZNVZuVODS8NTN2hO/bCFdk2wLLg1cKDYloyFrAZhVYfqAjO3kt0ZrzKGR0bb2egBY5M+3Zmc362tjRiOTiMh7GaRNiwKRVJaMRvQhJ5FRQqwyEZQC5OmFzVTGMTBZMQatWOSLgIoE910gKq0GsvWNKtFQIs7ZXZIlBe7gaRuDM1HadNIaGFRTgdzeynXNo5m6m/imcB87ZRiDkZuNVFgIg3OB5zmhsnG2Kp9xR85F4fnBHKFaOeLhhaarQey6VzDrrmRS4xHxbPlCwrXtRYjvzvd1Ia3NWY3dW3U31OYXNayY4q9oHJ5+ieRS8StzbmyOy8V0anbH7HS2piUkerI5vbOF1fn7w8Zx4UTV+K2PU83Hrh20YrNjx/q3cl3bANY6lmlBGZpRPi5Jb+VhlsKFf+g2ldp4KMyXau26PWFK1O4ap8qcMwbGOkt1KFSGtWEMwgWqlRyjNLUIc+fBfPwW+Ag0mZwLMqdRPQ6mE1wP5hytBPMTDhDsp5p4AyTdnneMeCsk1fAFrAvgYXxx8BshXkAeZnSdapcByHEdeDx4KdCiDvk9QtyomABuF6e+4twKVF9HGX8VwtqIhJE9DvPb4OIWojo6cMcdw0R/eSfuLRORE8T0WlgMn1vQNUPpO96AjjQ7CUiGgw2//0SboR2JVijXg6eSX8OPFB0gOlMXwb7tK+R510J7tTeAcgCC+rd4ElBE3ig9DKQHUo4ezWRPovNe9AbN/MwMKnDEAB1RPR9IcTdQojf9uN8uP7Rzb/pCHZ9YlbF3E3LwnXdU2b8LfUdcWthyMZ9oVMizyf0ncFw5+CLC/nc892zBr9X7ElsKHstPlezNhdStwR+g12dkbJ0xVlWsbCsUF42JlY+4k37UbrCnNG6JfZkuZY/bW1ATwW6jUnJWcVUYldoqbGoOLTtQGB53LFn7AkaeTSLwZGReqRyj9jqTNHm2ptRpwV1MzQausjq3XoB3cE4IWs7qUARVSk4DlkU1MIE3STb0aCTI2wNxBq1iYDQRVykRbueQI1laXBadNIq9TI7QJlMuQgnTbHbGWHvqxVUlmm1G3P1WnlhiDXLWq23VAw2T06RsW5M3opghLYvtRnmwcnO2c6fQxuqJucu7rDDz88qOMlC1Fzbviw+MTuxcHxmja1PCcfuL15iaSMKuerGxyKByGnh+o51mUDzrPz7C78Pi5mJxFeKnxbn692p3VUbs0l7JL3e+lL89Py08i3rzgx8Vf/6L+tPnXo1FnftOWwj4IlqDqyFKl+xapdKY1aCECW/kyXtyFtAQ61Xfmivv7r0PLvhxkxk0dPao6piAW4k+Ga4OdAhee/eXHCVgpUpuZ4ygwuwxlrrucYK8GTZAk+wzwOTiXwZPLH+qfz9W3l/28FBaA64wtXvwNr01WBtPAnmD6+R/ysoo8lfAI8XyorQDuCjUtP2Mr4thDt5V8WFfAwA/FcLanCnOobcAulngDvTO4FKMMXfeUKIXv3AgivXPA8O8iiDp6SkEKITbsH5G+GmhwwGC+sp4JmxYjfzaioCrHV3gDu4CvCqAA9Aczz7qmuWmhNV2pU3SEedW333VkhBbfNq1yr/+psAvkFEi4noC0T0WSLaQlwHt0/c+Osbd05IzPp4pnLzA8/FzsjmtojMvfr3O28eXJn/yAuxcP2QieVjItWBNeF9mYlTXsk8UrwiurBtZfwPlchf81cnt69mVnxMdLi+Org7nahtCB1oGmx8QXsk86qIRIqxkxyr+KZtRWKR6uGb828UZ4Uusl5xXgxHCYFjyDbrnK6go1VU1VsdXQl9vrbJLmshSiXG2MlAGdop7bTqgwVlbXTpNlWkhW6TqQe0oK5pJjlCgwEHDoE0x4bpWFoQhog7aThB3am0CPlATmhakkK2oEyqyiiLZ2mVMynQPViIio4tRruZFiPsqsCwbItDQwOhzuKo4uvHIDS4vc7andlpTLZqtQnp3UVtTCi2snhifuN0oY3e90w4TZWZcYUKY0/dCdGF0ZczD4TOcr7Ykk78fmFB1LQ3premttFJhYnJ3VvmBS+OPJZeMnhuemFHGT1wtohP3fzT8kDs/OCbLc+vPrf79Ms/ftrzdzedOvOQqVcliIBZuFT7UvzZ3pKs5Pnt5eEuzWvuDUoIAz0Fu8qNfo9nvTJVewW8Ol5tmyKPUbEXCbjR6Jb8JDz7q3t4CtwPVIGNKHhioIPTKavl/35EXv/jYK32MrDg3gc2uTue41eAGQR1AH+V48TfAKwVQsyWFrirwHWtZ0tt+QBc/7cFVg6mg7XmDwGAEOI3YH/+xWDr1mNEdChXg493CP/tghrgBqnMa1eCZ6gAACI6QaYxvElEy4lokue4YUT0VyLaQUTf9RzzcyJaTUSbiOh2z/qziGirpAEMgoXhhQD2E9F9RLQSHAU6Te6/goimgYXxZHCh+eXgjhoioqvAZjIBFtSTwJ05DA7OGSI/14EHxbM8967J8wwHp6LcBDabaXi771mhNKo7BjeYDeh9UOyLMtQ7AHvx/8DBa7eBB5Vb4XKhHxK1317g3Hjzz+/7I11xzfHN69fvShwInvUK5esmXttZzD6bm1z1nujB5MbyV6Ink72l0PWNwL3WK2YsGdDn6YXi8u5J5XONVPnWsqcD5+cCdd1OIrIjvnA15RqGnawNCZYFtwQO5IzKVDjTGLAv1Jehol4LtA6eUyzTRbDB6DLtmB0y28kere0LDGsipKJDjIpgBXVR2mjWqzU9bxqdhqNF87omUIRDBM2wYDs6M5NpIGIfNQWFgbjIEII6KixNtCTJDiCGjNlpFTODUKvtt9ZokzDFKjrB/HbSjOFicDGCtrYRVFHV7TzhnByKVJiFqtZXw7Y+vFhbLNMONEwJTEjuzP4cF0Qvz6bQEd6SDwVmx7d3rhTxjsnpC4pPRq2pycgLhdNT7ROs4rD9j8aDkTNiOztWZCs7julalHsZxrRQ4lrzC4lvdnToD57S3TBxz7Lbr/z1nddO+9Z7dx3q3RDRRTLlR0jTbRQuEY4SwL0JXO+63oLEgL7bmNcU3tu5veUsVclY7+RR82xLw2UCXO3ZJ+hZvh2ucFeR6haYp2AHXIpSJdDVtf5HLj8Kl9xoE3gsqgRPDjJg69l6cKnNGnDMiQmuG60mO95nlARwUAhhEtGp6Blr4kUKkhqYiDQwd/jL4P6XRO81AHy8w/AFNfuFriCiMDgg6nXPtq0AFgghjgPwNbDGpzATnBYxHVxpRlEF3iqEmCPPdQoRzZDnvgccDDIb3Kk6wCkatwJ4SQhxAjhq+zxiUv4/ALgc3PmiAGpkwQ8BJme4B2zWVqQLP4ebvtIAt5TdWLluKtyqW14ToxLO2+HO/A+F3pjHvOtLq3X1hd6Y3Crh5l1XgK0DEwB8or9R4U2nzmx8/I6bbryrsvxLc+uGt7fGtNjUxHRzeWhHx/gpy3KPmu+Pz21dm3yu3LSueR5dO8ecrZdTLlkXai+MGbc6u7SwMHFxcYl2b0UsM29rNJrRW7VJyTn5g+H90dcC8yy9ISs6Iu3BeZuR74hXh4dHRlmNWquxPTgBWltBNIVzNLkeZkEvahXBISZFO6iRhls1dis1BnRLQxzCydq2BjJ007EdjXRI07djwXJMCsLQ4k6aREinCkvXmsuh6SKqdRVbDTM1mMaJHcZmYwxm5wvBTPCgbWi1wXyxo9jdOjowU1trv2AcT+ems4H26P5CwJgcbcrsMHMHJ4lznT9F66trMyenAtqj79Giw1q2pPdk9orji2OTrfvGm1Mrt6Xu0i6NfO1gV+KRBfni0I7Grrr0LnFiYWz5tk0LE5/Uf2rvHjehbWtmwUMzRqYuPfPFn//x8G8EAE8yX4MrpErbCuDGTvQmnG24ZShL0ZeQ10r2sTzLAGvWqrJVqTZfen4VOFYNV3DlwSZkgPvjTfI/KGGbBgvBL4NpRFV+tZoEKAKhhDzuTM//mAqO0g6AtelWzzYbPO78GG6AWmlKG8CcDHOkeftq8FjWGx4G8EUiehPc134nj3kTwI+k5c7HUcZ/vaAWQqwHm3+vhBthqpAE8KgUEj+A1HYlXhRCdAkh8mD/lZqxXi615jfh1nudDGC3EGKHrClrgjviCeBO9GUZdXkLWECtBXAOWFAfBx4clhDRS2ABnAUX8VDaxFIwicL1YB9WBbisncolbZTfFeid5tMCC8XukvXKf1jqEyyldPTicAJawZsL6x2AVc6qt7jBeADjiOgzh4sfUFh27ea/r5v5lUut3Kt3DiufUeyu2Fy+JHKq42zJd3zP+EX+kWBZWU3X+ETO2VKYVXVaaku4LlYXHxWxdlnd1+tPigOpYKKz6pS8VXjTNMLl8UHDtuSXYhHNzW8I/aUslJu8PxQpoMkZHp0gtGR9YB3NKlRnW0NbImSPOEhBE92UDA42jGgbHcBw1NoH6YBhgChBQmSFTQK6bgpHaNDhCDZ9W2TBopAI6HGR0kRIM6JWgJrLEQjZjtNltukRp8wa5ew1rLKQOT6v0ZZaEiFRjsZsXdDIDCvOsV8PpaqS+VkZXVsynQLJXD67o3tDbJI1whmb3VfQxgQTfzDPsMRQMzuk8S9leniukck0dnU3ztA+ZN9XkZ4wyN5WmN1ZN9URI/Y+kgxGzyrb1La0MCo1rW1Ma9OSiWP3fuSabzz63Y/evL9ftJPSH10AW4tK06m8bSWMt2uFCqrspPdYVQ/aizxcXnyvz9pLLapcQClwAJjyKbfL7xa4vmcBJhRSwWMxsLAGuI3G5T6D5fGKoEQDa9KKKyAIngifLc+VAisEWbgVt94P7n9/kdd4Fhx41g0uO7kMsrCOEGKVEOJEMMPhiTKVcy04khxyn7c4GYQQHxFCTFFsiEKI0UKIVrn8qhBiqhDiOCHENiHEyfKYYwSXt/QxAPBfL6glngLXdH2oZP3XAbwsie3PR8+Zqzf1xAanPowBp0ucJoSYgZ71Xhcoxh+4JrNzwYPF76UfyQRQLwPJGuW2c8Cz6nPBnXc4mIzgNLhcwvPAkZ0rwJ38DXCOJsn7vBA8QJUGuSiNQAMPNoPgzvyB3rVrVa6vP+gP/7nX5+gNBlKMUQ5Y0w6ArQ9DzAPsAAAgAElEQVTTialHDxu89um7Fzmfe+i3Dz0eWXXe6DFv/vSJ4kXmjJbNVasSGVz2Ejp3TLgiaxS3JrKRYHzoyLXpR7QP5Ic0Nia2xNP6+cvR1TB0bmhwIBbZEjiQrhyy12hpqwi+X1uaWa2Hw8XoMXDMOlMEI6FE1f7Cdmdi8AR7M1aHw7ZBwzRhNxU1PWSEYx1OixgUrHVa0GzoGrQygpODRYCuW8JxNNKhylxasBybgjA03YZDIWgdKLM6k0A43251m11U6cTEcKseTnkwEC2W2VtHUags01xoyjcYI50qjCzstzE0GN1kTc1vnSj0mgOvhnOIpccWK8MN9VOMKbGt3Q9o7w19sqM7tnJiKhWzKu11HcvKZxcnaHpruHPQsC7nf52rK/6ntSP2xLx8dkhHY/uefMfqmfmaG9///pe/+PKiD+453HMnIluauVVhjRBcs29fPmXv+z8U1PGKjMR7nA6XXQzgNl6ES7qjNFiA+0kB3Ja74bKaGXKdiqP4OLjt7ZP7ROW5/gbux6pfjZPHz5X/8wKwIA+Bo6qngYNBo/K67wNA0kq2Aiy0Y2AX1QZw9PY8cFGSe+X5ysEKg5oA/VCxjgH4eQlNsY//IPiCmnEfgNuFEBtK1ifhBpdd04/zJMAz9C5J13e2XL8V3JkvkUKfAIwSQrSDO+GXiehCuW9Uatdng9/Pa+DI6FcALAJ39OXgQUlV2doMDoQ7SZ57Plx2omZwUFkI7ONSwtNbrk8NZJrncygcqdZ8uHMdqqqWCvBR5s/aQ+zbKxYvXpy/6KIV9zqvZc7+vP7YD38VS6Rn7hlUlTI6AtMr53euDNTlYjWNyYbWIdEb6MnUvRVl1rT9yWQOjfbk5PGZfcGG2ObQVIMa8tk5+vrY6N1ELdVzcgGRih0wUmZFRSO6UnHjJNqY3w8jXAyPEo59UEsbFsVinWa2ENFGac1WO+kBR0+QEDnNIqHpuglHEGvUGkhzbA0QFBSGZtkBRw8CB0W56EoIimQPaikzTZVOPBQowtSTZGwQY8yGYQ5VdmwNZB0qDrcqIt0dNVZZZdb5o70gPkMUcuHsm6SHpkc7cvXpzMFJ2vnOE4muYYNyNdnK/DPzUD5m71+MvDakc0ghZO3bOafyGvwq0jJqWFc+N76jbrq1evyO39z0uQfvvmHi989d359nLdOuems/Jg6dA90bBFwNWFmieouFUFCat0IL2AStYinUMXmwsOyCK8DVRwWLCTDN7fHy+DHyXoJgjfh4uIx+io2sCBbgyme8D1ITJ6IC3II7j8lrq3s9Djw5+CK4LwwDW8neAFvVTgIrEw4OzzrWA0R0YX+Y/3wMbPiCGoAQol4I8aNeNn0XTJj/JvoxyIg+6r1K83gBwDPSLL4E3HkXgk1f7XDrNVeC/divgwea88CDR4sQ4hzwzPsZuAQlAmx2D4PN4aowgBrgRoH9UO3giYeqZSvAg5iKpO0Gm/xKNW949gfenuf6r4BKESk1ZXppIIPgwDcN/J/2AQARLSGiOegH9t5+dn7R15f+6q4f4pz6EWfdbudX7K2Oja9C1bbw08aFXXpdOnNm4O+JWL0Raa45vdsuvOFEIoPLk9U7zBfozGxFW1t8fcxyFmxCtqusJj4sUmvt01utbCQYsdthztG2G4MOalpXcmxBF/lwt14QkUi3UcwGaBQ120YeWjGYtCEKhkWOpukWsUbtwCZAcywCdNsQGiwraGshQU2ikjJl0KK55qDQosWkE9YymXInXFaklc7kcJVh56OprUHNGOVETZhtLaOiM7T1+WWBGdb5qVx83RgrF7Er7R3dbybGWcPzI7MHstooI/kz6wJjpp7v0PJrnGBwbuWG9lcCY/Jj20enGtorRmde+aD51U88dt22G4/bsHFdf56t1KK96UreKlWAGw19qElZb1kC3oCtt7IeSqDWecczE+wbVrWp1WQPYNrNkLzHHFhgKlYzr9A+yXN9r6k7BtdXrXzOqv60Mo0bYPfT/fK3AzdS/L1gd9vLRPQCuF+2AigTQlSDhfkpYD90LThVayZ4sjBWnq8v1rG3IIPMLkQvtal9vLvwXy2o+6iItURy60JwTdeJ0n9zmyTEhxDifiHEDZ5jzhNCLJHLvdZ7BWBLnu0TwDPy78j1MwGcKoRQqR4EFqZTATwoebp/AVez986klSlxENgn9kuwCd+Gy8b0jPw9SK5rgztgKdNdi9yuhPyhgn1KzeH9MW8fytzp3a6h575Uso/6bQEIE9FssKnx40T0QfQTU7ZusS558quP3fzQA5dvCjZ8onbE5qVLzFOjs9Obyp5KGulLljvpA9XHxQcFYtFtgabummHb7Lr8+OR54jXzqbJYfuyBUKIgmu3a2KRCV7A1tlmfamlteZuMzvDYRhRT8RFGMpBAG6UKFDSDdo5ELbVo0QyhEEraEJZuaY7QdYuEIE3nqG+dhKWBdBEUumZZQdKDjtYoBhkxcsxAoUUjvdwps4OUSg0KDTZa82sw0ZidL5CpNVm6MTLWmt9fKHbV2nOd5WWFQfHC6FzEWjKDkkNa1xbbzWxuojkk2dAw2Zge3tTxVOBk+lhHuupP84Dqjj3tDYX2+inFoX9Yt/bsyzacefZte7597o7+PEvJLrZWvjsv9aa3kpUXh4oi7s0C0+5Z9hbd6K2dKDISdX0Vze0NxAJcs3crXJaxPFxugXq4LpmUXN8M1//8V3kswC6p++Q+BjgNSl2vDUzlS+DI72awr/qg3L4A7NZqAk8Y/peIdsB1LRHc3G0HbBHzmrdXSlfax+S11cT1LuLSu7eATebfk263cTLlcTMRrSeih+HjXYH/akH9DiMiB7TVYG3wV3L9SiHEbrmck59RYG33RslW1g32OQMsWB8iorFyHw3cIZeBtW/F8a2iPNvldhuskZZ5tv8EnA6lauQW0bNNeCkXe4ssBd4+uPYWbKYG0r60KbOP9aXnKPVl3wXWPq4BB9wcMS79xkdfu+Ti5Z+36qz3fkh/4Sd/jsSbhrcPqSw4e4uTyo/vrtMbwy3RioTVaGcu15eae+xAMlc2w7TN7flkqDoeKW/AOppdiKSy0bqwY0/eL8x8MBypCA6yO7S01qZXEmWtwhB0BmMZ0orBhAhqASrCsjXN1hyHSOupUQtDaLDMEBkBC42iMlBt2ZZhtpKmVemOXTRzqarAGOwSdUatMytXiNYNo0JIJERDdmdsqFOZG2/utMXQUHyJfVw+NdTOVze/Wq6HplMh397ZdXBi8HzxRGVhRMJsLEw+sGeS8/fxOx+/LZT40CUzvnv+zxcvXtxx+KcmXwKbuV8Ba3rA26tU9Ta+iH4se9FbTWl1/tLjCG5pSu/+B9ETyjo2BazlCriTDAMs5L0sZQTWuFV5ywvAsSIAW8duhmteV75qgC1canIwRh4zFpxiFYJL+FMDjjFRzyws168B+7KvlAxjm8BpYAD3mQfBE/8ggFoielbeQ1Bw6d07wCbzL0oSpZ3gKPTjZAzNdfDxroAvqN855DwVsz4jhFAm5Az1LNyugyM4vwK3PN6FAM4iotPhCrUfgclQMmAz2dfAg04K7LOeDn6/I8G+LjUA1IAHj8kAPgUeQE6S24PgAUrdm6qnC8+6Ut+g0lq89x9F7yglg1AIle54GCitfz548hEEcDoRFb2a9ZGYxes/vbD94q8/86tnP7nlssbhp17mmDsei4eGpCJVu7WXtDM79MaslgzUJ6dvp3xz9Zw87INlrUYOVVX70zvE+MhMe7u+OhLKjWoRURMpqggNLaQpF27Rq4kylkNaNpBMwykGyihAASqQ6WiarUEQ6eTA0aBpwtJAhmNAI9MMaRHKm82o0IbaNoToBGmVkZTZbhazlTRW7IhY8VBubEGjDaMQLsscyBzMN+mj7EHxTHdVLl6Rd/7oLCg/M5MtdkQPdgf1cfEd3WvKxpm17dXdnUujw63vX2PectET12/90nHrli/79N2LDmf1UM80TUS3EtEm+Q6mwp3E9Wc86Su+oa/1pcK/P8d53VQ63ACyA+B2rCxO3mPXg9n8FPuZ6mc1YG1Y+bg3yHt6A6yVq1xwAdbKVU75C/KjgSfaqv9EwdY0B0zfuUF+Kw39JXneKrDZ3gSwRboVbgGnUKn/9R3wxP8YABXSNWaB3Wh9YT2AB2U/6Y2K1ccAhC+oBxZ0sNA6Gzx7XgbuuPeAy1TeBu7oUbAWvBNsSlSDSBfYLz4O7oBxMjhaXA0mKkXGO3uPwRW4yhcI9PRHq1QTAR5cANacLby9HanB9VBm8SMZsPsSIgQ3Sl0Fw90qCWrK5D6HrYNcioue+p+tNz/4szunfe/c84cOrbtyJ8Y/MrWwe+fzZaGOBZucYldZbbI6NAT79LZUsrw5kkpFQydpmzJrwyEj4AwKOk5Lrjw4WKNwl95ItQXK2Ua34WBQtyiYgbgR1AOa1KgNxyFNBpNBcywiGCLg6JpphYwYMnYzVWK4aempqCjqFKeuYqsWsmL5Uc6egEgGtYxdmd05AqHK9i0Bm8rSQ62yQGvLyNhUbVN2bWBi4ZxUvuL5WVpqcNv2p5qL6dvmWRPfd/FFr312x9mLntzz7XMPlWbnPmQuQ3mT1KBjAL4Bnuipd7VcfvdlGenqY31/ghK9bbC/zGfe/6VS/AC3PrRqLzvhtp9qsEkb4FRH1QdeA8ebqNiNU+R9jwIHkm2Uv98EW7iuA//fH4Kf1SawEA567msPWBjfJH/b4NSqHHjiaYDdWCeCXVdxMJ3oTgCjiehmuIF1Nngi8Gci2gO2BmSI6HPSLP4+SEInIhoNN57lLgBNxMU7fAxw+PRwAwRE9B7wjH+IEGInEX0Y7H+dBRa6AXAk6AJwB30JHAWuzGcHwcEzV4EHgSlwfdQXwOUiVpW2BNzI0ybwQBWS+ynBq3JAlZBX/mlVEUhpzkpDUVDHPww3SvVQ6Ct/VqEvX7XXHO5lkpoA1mZmArieiGaCU+COOKjm8suX7rgc2IFF+Nn03/ws/qO0Nb9etM0eHh0/ebXWPt4MVkTQbKfnaZudJ2w9mYuMNB3rgBkxjk0EIx3UgGkWFex4R9TRBnXDseLhSFQEqUiWKNNsXQhSZS41cmyADLBGHQ6UIVXYRVVarWWF28oorSMa7TJbokkxJj3Ybg475UZ83b6xXWZyRzHRtS2uD1+Uyptd3dn2UebJeGXzqtpjV2/cd/yKH9z1zLYj/d8Knihub7sofV8nye++yHKSnmXvefqCtz15XS4ZSBatEpTej9ei4w1IU8cqYe1lGhwKN27kW2BBqIMnuk/JYwSYqITAaWCVYIuVLb//CvYhJ+Qxebi+epXL/SNwaqW3vwTA0d1RMPfCa/Jefiiveys4WExZkIpgE3YH2N31TMnzmAzO/54Lrn19PhEdB/axTwBzRmwCC/gPgCcFPgYwfEH9DqGvwDUwkYkJnlEvlAQsEEL8RuZlp4UQ3yeiJQAMIYQuzWD/A9Zs9oFnyeXgGXkUPGDUgFNI3gt3IHsQTKLwPXkLKfCAMxSu1pqDS6dYBneAWQIeYAg8QKj6wEBPjdeEO2Bf3s/H0990r/5gqjzfCeD/cC84Zealty7GmsXTMlWu39jw4Q1pfBjPn8ouByxZvDiU1cbMoLQ1bRC6p9Uc1Ed1lU8oF3ZdPKfZRizemW5CDVXY3YFmQ89XpIDOMjKCFLZTsOAQdAgIDQ4EEZGwABjQAGGZQb0M3SKvD7cHW46xtRxUbhfz3XZHtNqZrluFSCaQEIllzvTC3NyGTV3hxn1aYOzWde1L3vjSD35eDwCfXwQwA+WRQ7pjVK6yer9KyHrZwHqzqBwKR2rF87YNr5AuwHWZHKr95OCWc1UavxLc3nZ7ECxgw2CzswCbpPNgbfZUsEA7HSwoTbCmrII/jwdwBVyr1AJw/ekpYC28AawZHwvWrMMAHpD718jla+S2GWCNNwCm1b0TLGSXAbhNCPEUEd0DNoU/AraueTETwBNCiAwRPSDv489gciVTXovAfboaPgY8fEE9MGCCzYcfBfN29wVVPtCBm44RBqeRvQ9skr4IPJPeDR5s3gQLLYC5wb1kJUPluhGedVFwJ1aFAxTOkN/eXFMFbzsK9LFeoVT77g2H0rAPJ9S921vBE5EzAJxBRB8FR+KefJhz9AuLFy8uAFj1tUVYBWzFQwB+et1LJDq3DMtqxbGGURguQMOq0T60Tdfj1aZIOigWglpEM2FpFgUARwhNWnTJsYnIIFtYpm2GUYXWtAjrLWWWYe4ZQi0Ldu9tPRCxW4aK8sZ1B8fsvnjcH3f94Jt3ZoE7gBsUmfsV/9B/8WjOebw9cFC5GHoL5jLQv8j/I4H3On1p4MFe1vXWblTQVjPczAfAnXBG4BKytIA1Y8CdjNbB9RWfBA4Is8ECdDE4KPN4cNDmerDbqhM8ic4B+BOY3vcHYFO4ohDOy32uAQvLe8DFMSaCTehvAPiMEKKZiM4HcLcQ4m8AQES6EOI26Wc+V7GMEdFnwO19IYCdRDRVCPEqcQ3qFrBlbqcsxgEi+gJ8Lu93BXxBPTDggLXPF4noq0KIb/axn5cPWb27anBAmKqkpWbMt4AHuMlwB7qb4AbWWODBazTYpBgCD2JKg47K67TBzUUF+vYh/6tJUPqDw5lRlbag7i8MHmjXA+gkIgdM2bgKTBhRBv6/XWDrxhHzHHNQ1qIGAA0n4iJmyVkEANdxbLAHL770Yw2E4D4xxBhl7keo2O1ogVHmpO+fZ07CebzTIgBoQGmS/wl435HeWq+QmrOanAGukFbkHgo5uIN6J9wIaKB/7/QfRV/vt7SN9NUG1fGD4cZZqL5TCe5TBG4rKjrcAZuoPw/uU3G4bpzdYEGoCIpGgCfIMQB/EUIUiWg+eFK9UZ5nHfh5hsHa7Xqw6XkNWGt/FuwH/xP4uZaDXV4PENHZYIvQX4hom7zOQ0Q0BbKghjRrXw/u2wvlPb8A4E9EtBc8ef9QH8/Rx7sAvqAeIBBCZInoXAB/J6JmIcSvDnuQi+PAwqYCTJAwCZwLOgY8sKjC8/eC05hi4Bq3fwGzJAXAg8YMeT41ILeBI2EVfWoKrDmMQk/NuFTbUlCm+CMR5EeC/ppRS68dg2tGPQesEQ0G/79qcNDOv4PYpQdOW7TTaQTywHx8AgA+6Zo+/l2QtJ4WOJ+3Fj0j8QFXkJW+T6/mVY5/Dw7XTvqamPV2nCqAodZ3gE3apSl+almHW1NdB1u3ysCT2AI4svp1cNt/HixolS98Ifh5fpmIPgKXRW2sXI6C+6YOFtzPldyrAY7e/hZYWHfLa04Ea+M18tjJ4H59sbyPDrA53ABP1A1wxPeD4P56P7iffh9siv8MgBFE9LAQ4h8zvfg4OhBC+J+j/AH7odXyCLBwvQBsWvuCXL8EwBy5PAjAHnUsmOzEBnfcHDjyVPF2p+W6FLjzqyIEBXAOrJDH/i/cwgTKNKcCzhzP8ka53FSyr+X5/W77KFKMr4IDebrAPsVN8lkuAZclvR/ApUe7vRxBu6oCp/qp/1lKlznQPs6/6Nje/mdHH+v/Cjcmw7u+AO43KrNB0Y06YDNy0XPdrFy24PYbx3NN23Pth+S7WQueHD8mt68FcAM4kvyAPGcBHCFeL8/9G7DlLQEOMLsNbM7eDRbSewAMkue/H562Ks8bksvlR7tt+p8j+/jpWe8giOh+Irq0dL3wBJoJIfYLIcYIIZ4SQiwWkmhfCLFQCLFaLrcKyZImcRbYF30n2Hz3BfAsfp9nHyVgHwUXlG8G13nuhjsAqeheL3ajp1l0t1xOgAcloGeJwNLCC97lgQp173eAU2Ji4AlNFKzRDAdwN3iQ/D0RNRJRCxGddzRuthRENJqINhLRECJyPAUxWsHBS32hv+lO/wzeyfevruW1FKrUsDjeXlMd4EjqXeA23gZX4Kp0KsVSpkpdzgZboxR5jyOXM/Ia3eBJbBFu6lYj2GpjATiHiGrksZPA7qg0WOMeBxbG04QQUbAWXCE/BC7SEQKX270KPLGsBfCsEOJwOdFHnD9NRBcQ0Zf7s6/cP05EvyCinUS0RvIYzD3MMZ8loi1E9CARhYjoBcmi9v7+XreP814j+8HpnnUXynVvG4MHOnxB/S4BMbQ+fit2qMXgVK2x4Epgt5ScZiWAz4H90hVgbfFy8MD2WXAazVK5r/KHT/ccT/JYATdtS5kYvfuo394KY+8WKJP+BLgBe+PBA3QE7CaoAT+/C4hoOzHPtUVEKSJ6hohWSOHZQkRdcuDqOtyg1RvkuTcq4dvbByxopoEFhHr2Xn8rwO+s1Dz8TvT/f4XLoz/BasU+rqVSw/oq6BECB1WqZQJbU1Lg9z0CbiS3Dvb9fgpu3fRlkK4AwZz++8FtRIDbjwN+F6rm9R6w0AaATUKIerhV8A4AuBTA+4hojTy3BvZx5+R9LQS7aY4FT7Q1uEGmXpQ+i3PB0euzAKwi5gE/JKSycCSlLu8FW+UmCCFmg1PEDlfl7noAZwghrgK78CCYFOpQpC39xQb0jK68Evws33XwBfW/CUR0NTGf7jqZIqHwHiJaTkS7vDM7IvoiEa2Sx9wu140mom1E9Fvw7HxBye//BxaYPwYPIJ8G04LuA3CVp7FfBDaDzgLwqGA6wpfAprmvgQeVVWANQkWAKwamlz33boAFQtHz21ttS4C1EgU18HmRw8BGfwOjdHAA2gS45tavgjXyNWB3RCV44N0Kfmb71cFS+M4vPSkx85e3TKQGtxCDSi86teSwA73cXzVcky/QM+d8oKIv+tL+jFNedrveLDrebAdlFVI1rZWfXhH/VIOtRSqYThEEdYO130a4JEPz5fYoEXWBU6MS8jzTwAJ6OriAhppwfFPej+pHcfBkYSiYIvSXYO26C67vGeDUSgILw1+A+7MOt33EAfyOuG796QAGEdGLxIWANsn7ugXcLjdLC992qc2eTkSvEtEOIjoBeEsr/YlcHkJET8jxbF1p2yWiceBsk9uEEA4ACCF2CyGekds/J9v8RiK6Sa67W977X4joFgC/A3A8ubzks4loqdTOn1OWCLntr3L934loMnrH3wGcQEQBYmKX8WAXg7rnt8rlEtEc4hRYENFgIvobEW0ionuJaC/1o6zuvxVH2/b+n/gBd9DtcP1FlfL7frDpWQPn+9bJ9WeCO6diC3sanAA7GjyQnCj3K/0dl79vBgvr5WCubwFgtNwnDRYQV4CF5Ex5jTpw0FRELm8Dm++U6Vr5bdXvAtg3p3x4f/LsU4Dr47M9+/TmCy4eYvt/0qcNLutVQa77kXy3QXjiD0raTlo+p7xnWT2zjPx9dsm1nJLv/6bPP/LfVbBW6XlK13mLepgl11DL6+X5BHiS+6z87YCpfE0wW+Bm+f4OgK1Xj4HbwkRwINnvwJPjnXALg3xCfq/0jB8fkev2g8lXmsAWlRjY1dEIFsQnyWuuA5vYV8j/txFMpmLBpRleA2bwI3Ca55PyetcA+Ilc/gOAm+SyDiBZ0m4vAOdu9zYezoYbGR8HTxqOk9v2wB0nF4L5DQCe4CwHMFj+fj+A++Tyi2CtHeDJwUu9XPMasNJyJ5gU5iow98T9kL77kmvPAbBELv8EwFfk8lny3Q46mjLF16j/PVgE1lxbAUBw3WmFJ4UQjhBiM5joH2BBfSbYz/wGOLpTcfruFUKs8Bzv/Z0HD+IqN3gm2K+11bO/DjaNN4G15jvAHbwTwANCiBw4n3MCXGIIwPVXf13+DsAlORHyP6r2Y8DVDrwac6m/Wt1Pbyjd790I73+ohOsGUJrZDWATZBo8aNwhtYcFnuPU8/H6EVPyOwJ+5s/2cd1/R2T9QEd/2802uG4ARSWqjlfEJd5ztYLTotQ6pVWryRfAmm0ULOj2gKPBZ4A19iK4f2rgvpWQ57gJbCKeJ893LVh4dAL4PyHEOADfBpvTb5b34H3fKXBfHgSeGDSD+99IcGzKc0KIdiHEq2Dz+N/BykFY3vfp4LiL3UKIDYK1300AXhQsmTbAdfl4sUgeByGELYToixa2N5wMScAihEiDTfULDnPMJHCk/d+IixndBi48EgdbMR6V638BdkX1hYfBSsoVYHdgf+/3YQAQQvwVfVt63jH46VnvPLx+W6/P7FtCiF94dyRm0CqtOOX9PQ08A78EPEjcI4T4Wcn+l8P103QLWcKTuCqXKgYSBEc2bwWncCyQ51M5pIDrH9sBHlTWgRu0DhbO7eDAFu9gV1r4QAOb1/sq2vGfBIGegz+Bn1sALIRjAL4uhPhGyXHKhOtNm1ITJK/v32vq/U+ZcKtndqTIoaebRZ2nABaYZXAHc2WZUJMewBViQbAGbICF7ZNgwSbA/UyVgg3CrWMdlp9Nnr61BMDJQojVRJQWQlSTy4b3B7nPU2DN8LsAZgsh3hIGgslMBC+Kr3nWXyOP/QqAmUKIHtSwMgbCOz5cBfZnzxZCmMRc4CpP3jsOOZ7fqlznkWITgGOJyVj+FQQ4BH6m83qsJEoA6BRCzOzPSYQQK4loOoCsEGI7UY/m5WXV66s64IDAf0oHH2h4CcBlRFQFAERUeZj9nwNwrZwtgoiGE9Ehqf2I6DrwDPFm8Mz6A+h9xrgCbEYfeoh7uRIcaHYi3EFJtY3Pyu8aAJ8Ed6C43K4CeHaDBTmhpxD2DhpKE1GaYmln3oq+caQ5zUdLO++t0pNXWKs8dMX/3Fv/U35obxDYAc8ycOTVxgYKensvXsuBKpah9vUKE9HHMoGfp3re6ZJzes+h6E9J7ifA2uZ+sJbaATYdE9gcrcn9imC/chiulqyDU/luAle6O1LcC3aFrPIKaQ9+AuDD3gBEIrqYiIaAx4vPkJQ6xIQnvSEJ4KAU0qeCc6//UbwIDqIDEelE5OVvh+ASmqsB3O65r9EkuSEAXEhEUSKKgWNm/n6Y620DMJiI5slzBYhomhCiG8BuIrpMriciOlRmA8C86F/tZf0esE0bMPcAAATJSURBVFkeYGVH4VVI+mMiOhNvZ2J8x+EL6n8DhBCbwCbmpUS0DuwnOdT+z4OZiV4jog1g/1VvxQe8x9wthJgqj30EwKu9dXghRAvY13ULWKC/LZpSCHEqeMAaDR6INoIHrUfB1IYAD2qngIMx0uCAG1VFazLYx7MH7LNTKIIbvTq+GayRA67vT2GMZ7/SgLO+ij2o9LBSAXC0TMBes35vKTBB8DNrBt/jTWoy54HyfebgTnRK28I7kVb174BX41UoLUmZ9mz37qfykSG/vW6Vbs+5lU8f6Jnfn/Wcuwg2RRPYSnQveDDeAdckfr7c/gK4/X0FXPxijTxeMY39QxBCrJH3/es+tjeDLWHflwGkW8C8/SmwOyoAYD1xudGv93YOMPHJHDmmXI1DT4YPhxsBnCrPtQYcY1OKj4HdeXXElbvuB08U3pDLK8GkMfcKId481MUElwG+FMB35Bi6FmzyBthS8FG5fhNwaJo+IcRfhBAv97LpdgA/JKLV6Kk43A7gTPkfLgNP4lK9HP/O4Wg6yP3Pv+YDDko57V9wntngAI7NYIH7ONxgiz3oPfBiMTxBUeCBzwJ3ZKVprwVPRLrA5sNuuCU5X5D7LwYPol3gCcNOuEE7tmdZ5boW4Ab/eMlWUp5lb1CQd/mdCLrqjQBmGTgIb6O89wawCdP7DkqDyZT5tj/XPNL/tesdeA79uedDBSKmPcuqpKPav0F+HwC7FQRYoHfBDQRTRCOW59h6cLxGp9yek98b5Dbv+7oUnEWR9ZxzP7iy1f34BwlwwGmU2wFoR3v88D9vezchcAEkgGMJ1h71ezraN+B//omXxwEn28GBa0f9fjz3le5l3UK4EZ2VYP/ferBpfoZc74AF1FqwD3wPWGgrljXlCxcALlLXQs/o8yZ5XgGgXu5zHtzI9DxYcxLyGk3gCcPzcrBW+ynGqVLh0QauPralZH23vG8lGNQEYzlYgxby/jvkPTjggKW1ABZ4nx3c6Ht1D93grIBVYKGtBJESWHtLhIhXsFlw2eiKYK3wIFwNVe3XCJ6gbZfPrwB30lPv2TfnWaeep+k5j3pGKjfYgWvy7wILx91yW0Yu22BhuwpsotwAGZ3cW5sCC8/75fLjnv1/CICOdvvvR/+4Wr6ny472vfifXt/PBHBg7zrZJo8/6vd0tG/A//iff+YjhdQgsG98NYBZcn2Z/L1OCp57wMFbhzrXBWDz4PzD7Fc6424Bp7idLAXdZzz73iyF8WawKTJ6hP9vvvyPs/rYfp0895ny92L0tHCousVtYPfIP/Os3xIw8jl1gd0em6QAHxCDmv/xP/9pHxJCwIePdyuI6PdgM3sYwG+EEN/qZZ8nwAQSi4RMmfsnrzkBHBegAuquF0KU1gQ+KlDR/EJSz3rWLwQL8H8J7aknivmIanr78OHjyOELah8+fPjw4WMAw4/69uHDhw8fPgYwfEHtw4cPHz58DGD4gtqHDx8+fPgYwPAFtQ8fPnz48DGA4QtqHz58+PDhYwDDF9Q+fPjw4cPHAIYvqH348OHDh48BDF9Q+/Dhw4cPHwMYvqD24cOHDx8+BjB8Qe3Dhw8fPnwMYPiC2ocPHz58+BjA8AW1Dx8+fPjwMYDhC2ofPnz48OFjAOP/A8E9Jam7OU3a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D38F6-2E9C-401C-A847-9C8AC27B6BDD}" type="slidenum">
              <a:rPr lang="fr-FR" smtClean="0"/>
              <a:t>6</a:t>
            </a:fld>
            <a:endParaRPr lang="fr-FR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4532415"/>
            <a:ext cx="7355828" cy="1380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Espace réservé du contenu 2"/>
          <p:cNvSpPr txBox="1">
            <a:spLocks/>
          </p:cNvSpPr>
          <p:nvPr/>
        </p:nvSpPr>
        <p:spPr>
          <a:xfrm>
            <a:off x="827584" y="1340768"/>
            <a:ext cx="5688632" cy="23762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" indent="0" algn="ctr">
              <a:buFont typeface="Wingdings 2" pitchFamily="18" charset="2"/>
              <a:buNone/>
            </a:pPr>
            <a:endParaRPr lang="fr-FR" sz="1050" i="1" dirty="0" smtClean="0">
              <a:latin typeface="Calibri" pitchFamily="34" charset="0"/>
              <a:cs typeface="Calibri" pitchFamily="34" charset="0"/>
            </a:endParaRPr>
          </a:p>
          <a:p>
            <a:r>
              <a:rPr lang="fr-FR" b="1" dirty="0" smtClean="0"/>
              <a:t>RDD</a:t>
            </a:r>
            <a:r>
              <a:rPr lang="fr-FR" dirty="0" smtClean="0"/>
              <a:t> : Résilient </a:t>
            </a:r>
            <a:r>
              <a:rPr lang="fr-FR" dirty="0" err="1" smtClean="0"/>
              <a:t>Distributed</a:t>
            </a:r>
            <a:r>
              <a:rPr lang="fr-FR" dirty="0" smtClean="0"/>
              <a:t> </a:t>
            </a:r>
            <a:r>
              <a:rPr lang="fr-FR" dirty="0" err="1" smtClean="0"/>
              <a:t>Datasets</a:t>
            </a:r>
            <a:endParaRPr lang="fr-FR" dirty="0" smtClean="0"/>
          </a:p>
          <a:p>
            <a:pPr lvl="1"/>
            <a:r>
              <a:rPr lang="fr-FR" sz="2000" dirty="0" smtClean="0"/>
              <a:t>Division des data en partitions</a:t>
            </a:r>
          </a:p>
          <a:p>
            <a:pPr lvl="1"/>
            <a:r>
              <a:rPr lang="fr-FR" sz="2000" dirty="0" smtClean="0"/>
              <a:t>Tolérance aux pannes</a:t>
            </a:r>
          </a:p>
          <a:p>
            <a:pPr lvl="1"/>
            <a:endParaRPr lang="fr-FR" sz="2000" dirty="0" smtClean="0"/>
          </a:p>
          <a:p>
            <a:r>
              <a:rPr lang="fr-FR" dirty="0" smtClean="0"/>
              <a:t>Opérations</a:t>
            </a:r>
          </a:p>
          <a:p>
            <a:pPr lvl="1"/>
            <a:r>
              <a:rPr lang="fr-FR" sz="2000" dirty="0" smtClean="0"/>
              <a:t>Transformation (« </a:t>
            </a:r>
            <a:r>
              <a:rPr lang="fr-FR" sz="2000" i="1" dirty="0" err="1" smtClean="0"/>
              <a:t>lazy</a:t>
            </a:r>
            <a:r>
              <a:rPr lang="fr-FR" sz="2000" i="1" dirty="0" smtClean="0"/>
              <a:t> </a:t>
            </a:r>
            <a:r>
              <a:rPr lang="fr-FR" sz="2000" i="1" dirty="0" err="1" smtClean="0"/>
              <a:t>evaluation</a:t>
            </a:r>
            <a:r>
              <a:rPr lang="fr-FR" sz="2000" i="1" dirty="0" smtClean="0"/>
              <a:t> »</a:t>
            </a:r>
            <a:r>
              <a:rPr lang="fr-FR" sz="2000" dirty="0" smtClean="0"/>
              <a:t>)</a:t>
            </a:r>
          </a:p>
          <a:p>
            <a:pPr lvl="1"/>
            <a:r>
              <a:rPr lang="fr-FR" sz="2000" dirty="0" smtClean="0"/>
              <a:t>Action</a:t>
            </a:r>
          </a:p>
        </p:txBody>
      </p:sp>
    </p:spTree>
    <p:extLst>
      <p:ext uri="{BB962C8B-B14F-4D97-AF65-F5344CB8AC3E}">
        <p14:creationId xmlns:p14="http://schemas.microsoft.com/office/powerpoint/2010/main" val="1697511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87616" y="404664"/>
            <a:ext cx="7024744" cy="1143000"/>
          </a:xfrm>
        </p:spPr>
        <p:txBody>
          <a:bodyPr>
            <a:normAutofit/>
          </a:bodyPr>
          <a:lstStyle/>
          <a:p>
            <a:r>
              <a:rPr lang="fr-FR" dirty="0" smtClean="0"/>
              <a:t>Plan d’action</a:t>
            </a:r>
            <a:endParaRPr lang="fr-FR" dirty="0"/>
          </a:p>
        </p:txBody>
      </p:sp>
      <p:graphicFrame>
        <p:nvGraphicFramePr>
          <p:cNvPr id="8" name="Diagramme 7"/>
          <p:cNvGraphicFramePr/>
          <p:nvPr>
            <p:extLst>
              <p:ext uri="{D42A27DB-BD31-4B8C-83A1-F6EECF244321}">
                <p14:modId xmlns:p14="http://schemas.microsoft.com/office/powerpoint/2010/main" val="827788516"/>
              </p:ext>
            </p:extLst>
          </p:nvPr>
        </p:nvGraphicFramePr>
        <p:xfrm>
          <a:off x="683568" y="1484784"/>
          <a:ext cx="8280920" cy="46085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D38F6-2E9C-401C-A847-9C8AC27B6BDD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5230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27584" y="269776"/>
            <a:ext cx="7024744" cy="1143000"/>
          </a:xfrm>
        </p:spPr>
        <p:txBody>
          <a:bodyPr/>
          <a:lstStyle/>
          <a:p>
            <a:r>
              <a:rPr lang="fr-FR" dirty="0" smtClean="0"/>
              <a:t>Environnement de travail</a:t>
            </a:r>
            <a:endParaRPr lang="fr-FR" dirty="0"/>
          </a:p>
        </p:txBody>
      </p:sp>
      <p:sp>
        <p:nvSpPr>
          <p:cNvPr id="3" name="AutoShape 2" descr="data:image/png;base64,iVBORw0KGgoAAAANSUhEUgAAAeoAAADnCAYAAADRhBVQAAAABHNCSVQICAgIfAhkiAAAAAlwSFlzAAALEgAACxIB0t1+/AAAADh0RVh0U29mdHdhcmUAbWF0cGxvdGxpYiB2ZXJzaW9uMy4yLjIsIGh0dHA6Ly9tYXRwbG90bGliLm9yZy+WH4yJAAAgAElEQVR4nOydd5wdZbnHv89p20u2p/eekJBCEqSriCiCggIWBEVFEfSqV1FBg16Vi1KuBWxIE0RBRZrSQkiAJJBAeu/ZzW7qZvueNs/943ln52xMQlC4cHV+n8/5nHOmvDPzzsz7e/orqkqIECFChAgR4q2JyJt9AiFChAgRIkSIwyMk6hAhQoQIEeItjJCoQ4QIESJEiLcwQqIOESJEiBAh3sIIiTpEiBAhQoR4CyMk6hAhQoQIEeItjJCoQ4QIESJEiLcwQqIOESJEiBAh3sIIiTpEiBAhQoR4CyMk6hAhQoQIEeItjJCoQ4QIESJEiLcwQqIOESJEiBAh3sIIiTpEiBAhQoR4CyMk6hAhQoQIEeItjJCoQ/y/gohUishS92kSkYac/4mDts265StF5GERKReRtIhsdOvPFJHNIrJdRLa4tjaKSEtOm50iMldEponIeBGZIyKbRCQpIteKyKkioiKyX0Qirt3JblmDiMwQkXUi8ju37g4ReUpE/lNEKkTkFRG55AjXpyLS5T6PiEh5zrbniMi4/4M+P0VEjn+jjxMiRIhDIyTqf2PkEJn/GSIiF4vITw/abq6ITHO/t4rIChFZLiLPisjgnO1URG7I+f8VEZntfs8Wka+43zNFZJE75pqcbQ57bBG5SUT2A6Kqk4FJgAA3uf8twMM5+33U/YwD/YBpwJeBKDBcRK4FfgxsBB4D9gA3AXcApcAFrl0PyAdeAhYB1wFvB9qB9wPnAgeAMmC9iKwHfuvazQPeDWwDTnckWw2MBG4DHgd+qaq3++etqvtUdbI79s+BlKoWqGqBu47dTrhYClwKLHD9Xi8iV7lrP0dExolIsYj8wgkWS1xfzjjUs3A4iMgpwBzgTyIyS0TOzFl3sYj81BG5L9ysFZEf5Wwz+aB97hCR80TkMnc+r0nQOER7Pc9ViBD/qoi92ScQ4k1FlyOEHojI0ex3qqrudWR3NfAptzwJfEBEfqCqe4+w/53Ah1R1mYhEgYyIjACecucQAxoxYvTxPPBptz4CKFAJTBKRqcBxQIeIPA5kgYnufBqB0ZhQOimnvWuANqAKuBeYAowAPuP2Xy0iK4BCYDpG2IUYwfZzx08DnwUybv024B1APdAHWOCO1emu5XpgFkbAjwD3quqtR+gn3PV+CvgPYDgmkDwHLAFuwAQPgNVY3zcB38GEmAFAhzvXoe66vi8i7wC+C1yJjQHi+v58Ve0UkXrgCWC867NWd4xngYdFZCLwVdd2FHgAmK+q7xWRAuAVEVkAXAv8CJgmIn8DbgbOBt7r+uj9qrpFRNpVtTjnemOqmjlMd0zGhK7HXq3fQoT4V0GoUYf4Z7AA6J/zPwP8EiOVI6EGI1BUNYsN+BMw7RfgnUDDQfu8gGmoYASSBbqB0wBfC/8zMBA4HShy29+CkYkQaOFgJF6Eac/XYcT+6ZzjiTsnsPckghFzP/fbc9tEgIRbdyrwOXe8fLe/T0BzgTOAZuAy4DlVvelV+snHn4BvAfswsnw/prX/3p1HFyYgTMfIeyDBfSly55B053Waa+cbbrli/f5eoE1EPLfvBZhgEMWsBeUYqX/A9VcpJuQccMc5SUQymKVhJPAr1z83AJdj9+syYC0m8AwCNovIuUBMzMWgro29IvINZ7nxzf6rxFwb3wHOF3NX/M0de5zTzjeLyJV+p4nIg86SsEpEPp2zvF1Eviciy0RkoYjUHuV9CBHiTUFI1P+GEJFvisgqoMgNgutF5M+H2O4rIrIW02DuFJGLDtrkDKBcRM7LWfYz4OsiUnaEU7gJWCcifxaRz7hlj2FEej5wD0bmJwEnYqR3K0Ya8zEtNosRRz9Mm44BFwND3HYl2PP9E9e+YuTjI4+AwCvobV3KuO19zV3d8nROWz7R485lv2vrOoxE1Z3D5zAC/wpQhxHeHOBsEak5Qh/5iAMLMa2/FtNIwTTad7lj+ue3E9O4fQ3Yy7kWcb/BtH1xn0ICrTyCadJ+/5Tk9Mv+nOvP5hwzhmnKJcAudw4pd4zh7ncaWA+swSwX4s4N4AqCPs64NjxMCMjDLAebgWFY/30L2Atscm1dgVkp3oU9B98WEV/g+4SqTsWe3ytFpNItLwIWquokYB6BRShEiLckQqL+N4OIzMK0pymYJjsQOEVV3+82UbfdZZhmexywGCNHXxt9RkQaMP/r5tz2VbUVG3Cv5DBQ1e9gg+cTwIeBAuA+YAZmRt3ulr+Eac3XYiZPDyOEz2CD+BbMfN2GkYCHEUI253DP+5eOaWM+wSim/fmEEc1Zl8q5Vp/QfOKOuP8FBETdDHzRfRcDH3PnkMEsB89gWu/pGIk2Y+bvx0Sk5HD95JDGyPBEzKowFyPNL7tz8IA/um2rMEGlkEDb94WRKAHp5rollN44yX1nCAgc4K8EFo96dz0ZYBRGmmBEOoCg72KYNh4H+tLbQuG3NRoTxLJuvzq3T637PQtzcUSB32CmdP9aF7jzGAVc7dwtu92+YOS8DBN0BmKaPtj9fcT9XoL1WYgQb1mERP3vh77AXlVNAqjqXlXdmbN+H6YNfQP4rCPeCmCbqt7ptjkVGAwsBY7N2TdfRN6FDYSfdO18XkT2YEQ/HkBEhmAD5TXYwB7BiLkKEyD6Ar8mGED7Epia+xMQwRgC8/U4zAQ9lMBMDSaUgBHSiTn7RjBSjRD4af33ocdfSm+NNZfUWjGi73LXeR6w0p1nJxac9gBwt7uOvao6F3gROAfTup/GgrR6RasfAiWYUPIl4ATMR60YUUeBD7rtMpimHyHQpH3TtGD3xf/tI1eoAROSwIg0l6jfn7NfP9e+38d+nEPSXb/vovDcOYIJTL6Qk87ZxifVAiwY8Beu7Q9gBL7MLY9gwp2PFzEh8h53zheKBTxmMVP6KZg7YJbTnF9x7QGkVdW/l75lJkSItyxCon4dIYdIB3qV7S/zzcmSE1l90DaPHaqdfyKi9wlgoItOzhORkw9aPxkjtFJV3ezOKQ/YcdB2T2EaznDgBheFHMEIuNB9voINhOdiAWQXu+3mYSS7F/iaa++L2GA63S27FCNAn0S/RW/Ts//bw7Run3AKscCqXHMurg2fHHD778lZ57ebC81ZnyHQXHHnttgdNwq8DxNaku44+cAGzBc7ikCD6wIeBa5X1a9h2undLkDucLgGeBkTXpow7fBAzvpOd65dBETtWwL8Zyf32koI+u9gkvpYzjXnIje4K+7a9d0bPhnnYf3h34tcIWCH+x93x/TX+e1G3XmfhQlczdi9bcP62V/vuTYUeNJds2JCzwk5xysDml1w3BhgJjBARB4DCkXkZRH5Q841HBVE5EqxTIV75P8oPS5ECFQ1/LxOH6A95/edwDdfw75zgWmvYfv7gB8AEfd/KPCenPXnYAPY2JxlQzCtL4oRo4cN/DcDV7lttmI+uwymMT8HTMlpYyum+SqwDiPJZuAqTMNMYcRR635nMS097fb5EaYhpdz2q902HubfzLrjfI9AQ1uLmS+7XRttmNk+7c5zN739nF05/3M/2cP89wiC03LX73ft+dstd//XEQgLLW7/NBYAtw3zs64GVgGfep2eramY6Xu1O48Wdw4N7n7c4vo9i5G4fy3JnGv1CEz+mrN/7vqWnHVJDt2P6o7lH+OFg9b5keZp92zk9nfW3Xu/bf9eeQd9/8lt5xFYL+Zi2vNet9+zwP+46/0e8AXs+R6CCQ1/xVwiD2LCYT0mCLS7Pj0FC3y8I6efY69yH9YCA9zvO4Dz3uxxJ/z863/e9BP4V/rQm6gvA25xv4cDf8P8YfOBMW75bOAr7vdczLQXwbSnPW5ATgGnH3Sc4ZgpNHqIcxiCEclWN2DOBW526/7HDXI3YYFgu9x2rVgQ15XueCvcIDwMC+JajJHOta4dn7g2YprSRTnnvw/odtv9zQ3I73Tt+oP4lzHfbS7ZptzAmcaEB3/Q9lwbuUTT6bbz1+euy12WSxAef082PnF0Y37WrxL4lj13fo9h5NCF+b99zX4pZpadB4x6s5+9nPv/DHBGzn1aSmB12OB+fwXL4a7HrCJ+wJfn7p9Psu0EApbfHz6x5vZvS842uSSc+1mS01buZ+dB96jDHXe5e7463Xkuc/+TGPn7QWsbMXLe7b7XAyceol8+Adx1mD67GHgIC/J7FnN9PI29hyuAs912Pyd4P76JCXJbXB8Px94fX5C6781+FsLPv87nTT+Bf6UPgaQeBe7PGTCfBka63zOAOe73bHoT9UzMNL0dyHPLtwPjDzrO+4A/H+YchrsBbzdmcl2PkVAcI/Eu4D2YNp7CSDHpBsilbtBchQWJdQKXuXZLMe3kGDeQZjFi3ogR/hLgZNdWxu2Twghi9kGDs0+88zCBxCdR35T8R3oTb67m65O9HwjmE0eXW96BadzZnGNpzv7b3O9uLGJ4hzvPr7t742GD+imu3774Zj9Xr+NzOYSAqK9yz1bG3cOzMfP8LAIBqh2LNVBMmOty3x6mpe5w/biF3sTtWxzacu7Zd10/d2AasC8QXeCewTYCwk667R9026fcuf4IEyzTmEDRgZFpJ/CCu8YzgacO0Qc3Al84TP9cjAkDFe5/DHP9gFkrNmKFdnDHr3K/7yBHo8aEB/+9LX+z73v4+df5+A9fiNcBIpLFpO3+GKmdivnv9mCDl488VR0rVpGrXVV/JCJzMb/nSmyQOMu1uRUzie91hT1udO2XAJNVtdHtuxTz0c3HJPs7VPWTIrIQI9eLMJP2qRghjsCqZCWxAXOF298nvB3YAHoaNjD6AU87sSjcAkwIGICZGbdhUdW3YH7iNGYdaCAIGAMb1Ae7/12YANGNaTEeQUpUrt+4FfMlptz2KXoHLCm9A5/I2Vfc9eS7tp/Ecqb7uPOf5q6z3LW1hMCH2wR8WFX3H6Lt/5fIeUbj2H0vx3zfHyCIEu/GTO3Nbr1gwli1W1aB3YOEW+f76X1kMLLLvZ+7sHtYgN33fEyrfxtB4Np+TCDMw4LtPIx4l2KBiGuxe3OcO8ZOd+wuLAd+AVaQ5iOYZhwDhqvqIOePHqeqfuR5bp9cDJysqpe4/3HM6nSSO4dxwGi14ixbCd7HO7CYipg7hxHYe34T8KCqth/5boQIcXQIg8leX/iVvgZjA9jlWB8fUFcW0n3GHmb/F7CI2kEut/kWHCG5weMnWHTxu9z238/ZN6Gq0zDztocJCrjvnViQ0GBMSzoFG+gWYkFbSXfcT7p9dmADUF9sAN2HDbQLCXJgFRuo/RziGoIgKrDBtxEjvK6c8xxCEDHspwzl+obBrAu+iXsbQRqUHySVGyWdG619t/v2U66ecMcpwApw7MKsFhXu/Dapahrr16+palxVZ6rqeHefzvhXImkAVY26axuvFg09CxNcSrF7sQ17DrPYc7Pa7fp9zApTjPXpXGAsve9biuDebscivfdg97cP5nb5KPY8CRaVnXAfPz3OD247AyPxqDtOBSZInkdgEbkDi+ofhquKhwmF/vM+JefStxIE1h0KHTm/P4IJJVPd+xx5lX0/4rYbglmxpgEvuQp7bzj+r44T4s1DeIPfAKhFml6Jme5uAbaIyAdV9X6xGp3HqOqyQ+x6GybFn4IR7kkYAV6ADYwTMI0QjBRPlqDm57Mi8h7MhBcFfigi3yeIsM1i0cL7sNzVViwq9rcicjkWhf1Dt+9IrOTlEGxQ/AhwFzao7ycgzoHYwFxEYN7MFf4EG0A7c/ZJYcU7Pkbw/PVx5+UXpPBzeQvdOTRhJkhfa8vVtg+4/T33jTteIWZJ8MmnEdPGkm7dQ+6Dqs7mdUbdM0vrztH7B32Q+4Ynk4WVLy46dyhQ/cHkrGiZFg5efWDB9hXN86YRKd2cX3bpBEBOnfv5tKDZW94TWT73mEj/GV3dy37dtLu8XfPrJyR/0wI0Jo+r2qJ98uqBzU2nTu7+Z89TLTXvQ7nLnKUn62ufIqJYXME04D8x0lsIXIjdg//GfLa+AOUXoqnEBLcGjGjrsMp1vl86hj0PXZgP+mvYc96A3avBmNUjnyD6f6/7LsLy6Q9gQteVWJ56FrNYNbkypn5U9lPA5e4dmYsJZ7PcuifcdUbdtXzEtXmZiIzCnrvfiUjjQd3X5tb5ZW1HYf76r7k+/YWITMIExQdU9dsui+LXbv8oMEFVRaxM7KddH24EPubGkbOwMr0J7B35iKrucvdoOCakbHf3IsS/KEKifoOgqq+IyHLsBfoIcKuIXI0NAPdhA9Oh9rvRVfW61O33WSxS9VlglarOAhCRUqw840ZsACzBAtjOxAavcrd8qftfRRAoBEb0J7h0qcEYkfXHiL4GM3Guw0ygj2OEnMEGXF+LOhnzxZdgg5GvTePW12DR3805y1vc/x1YpDr0Npv6JlVfK/ZJOtcc7ptaOwnIWbACLP617XH7+H7Rc9z5t7t+GEZvTf8fwl03Dii7qLVtOjB5ZPed49PEj0mPL+9gQNGJLzP9+Q9y39sSic4eIaSL1NoyCscURIvTwEg03U5PuU+7Nck4zcDUqGoncHIUbwOuWIfmR5uAujP1oWefnnPu0M7OkqeWLD6nGVh2affblwBrB1x3osc/AVU9eKKLDixA6gzMtXIaRpK3YX3oz6w1F7unAzASi2PEWojFIxyPPScD3fbzMXLLw54VX2CIYu+HT3K3ERSrWem22Q/8XFVvEpsIph17r7YB14mI/2z5SGG511dglpcud/xr3PeDGFEOwVIUH8TevUWYheBC905vzWnzPiye4Tl33BHY87oEm/Dll6q63wkAT4vIMaq62LWPiPwQC7gE+JOq/sot/y/MuvUT1/ZMNTa/FAt4/LLbZxxwgqr+089xiLc2QqJ+HaE5Ewu4/2fl/D3jENvPzvl9CoCIjAZ+q6ob3P9fYqS7DqgWkVmq6ldkullVP+V81F9R1cUicj1WPOQRTCt/BCPQC7BKX8Pc8v7YAPRtzHddhxGfX9Zyn/vdjQ2yZ2ID6V30nsghj4BAS933AffbL35RnXPZ1Vjhjib3P4Np4ZWunXZMGPB93LUExU58tLk+KcpZlsXIf4j7vRkTOs5017oDS9e5WF2xl38Ey8dPGRLPdp32+LEy4rYzoucmKsqjF7W2DQcYKQ2bVuuQ4dKcmsuAIvZT4T8PFSJeWjUS75RkJwrxiO9i1x4LhH+BXQmr2tXHM77tIL8dQCFDfrQGYBgbS4BBqVThcOBkUWlw19l+18c/+5c93Ts2ReKjn0oUv+ely39+2mvWvA/3LIvIE5hGvFBVrxaRH2O+YzChzsPiEIYRTGSiGKn45mO/CtlM11Yau8+fx8h9oNvWz8ef6baPEQh9cSdQlNFbSOuPWYtOxwQK/zmzrrRj+O6gMVigZwVwO1Y7/S5V3UWgbSMipxLUEbgDCz77kao+LyIvEbx71Zjb4D2qus3VSfi0O+++rg+WuzbPx0zzp7t2JziCLsfcC4+75QOA34tIX0yA3ZJzPQ+FJP3vgdBH/dZDMVZXe7XTyMcBs1U1hfnn/tuVRVxKoMn0QFVPVdW/YYPXRzFt/OOYv3ALJo2fg/n/1gB/wCT8ORhZz8MGzrdj5su7MR/mSkxLiGLk+nssKnoJvaOqIQhAOlSAl18dyyd1PzXLH+z94hkeQZGLAwTPqtK7iId/3AxBcNyXMKI4Extg/6Kqx6jqha+VpG84/70FN5z/3vf+9NOP/c/PLpuzuX7AqXcDt81Yp+8CRqVgWJtIK8CsyOrdAJG2dAygk8JKABEkkejcC9ApySRAPJLneNmzPlLt0YK7E1arujKbFYBmLe4EQNiFK4wyhM3VAK2t1RGAIs2rt2Y0vq+74YPAtyKxftcDzT+7bM6Tf3nvNZeuGTN21Gu5dh+5pO1IbAhW/WsDFsDlF47ZhwmFA7Bn6L+xe3sLFmUOJvhtwwRPv4DMAexeL8cEQbD7+jxm6fGFA3VxGI8DEaeh+nnsXVg1vSZMiz8P06APrrzm41zMInUA6Keqiw6z3VFDVfdgUegznEb/FeDtqnoMVuQmH0BEJmCZEBeoTUoDJgB8XlUnYiVzfevUT4CfuuWfobfVKtevHuJfGCFRv8WgqktU9XhVHefI5QPqpoxU1aVY1bAVLhjoVy6QZDz24ueiS1VFVQdiQTj9gEuwGaa+j5kT/cjc+7CBdQcWMDQPG8jmYwOmH0yzz7XdB9NmR2B+smaCSlgQEGhTzn//26+I5RfleAAbfHwSSWCkm5+zn69tQ2/Neic2sPs5tVksV/gz7lpOUdWxqnrxwf18JKy/6qnC+qvmX7j1q3PuxkjoYS+9+Xhg6K6aKQJQ1smoiKdZROTFgvzNADMjq5MA0pUpBfCI1nlEsgD5+e3NAB2SzADEIgl797RHo+4hlO64+Xors9kowG7tY9W7orLP7ZOqZVc/gJaW2j4AtVrWBZD2kus9vASg0cSoEa4f31G9d9l/AOvWjBm75pufHf+liXdOPOa19EkuVHWHqp6lqiNVdTjwO2ze7KGYlroJu4cPYES7H4tLALOw1NK7RvxK4HJVnY6lBoJN7uJh9/E89x8R2YIJloXAe0VkNWZyH4ZFiv8QS1+8BosOzxXM/MC5dsyqdBWm0fqm+EbgnSISE5t3fYSItLtreVxEHnDbTRKRBU5Q6es3LiKFWHW6TZgg2gG0iM3O9W63Tbnrr4scsfsoARpd0OhHcpaXEcwk93FC/FsiJOr/f+jAzGS+5nmoKSF7wZnKqzCN8+CI1l3YNJG/sk11rqr69bGzqvoZLMo8D9O4wcyFN2Iauj/No5/f/AuCtJy+BL7lbZif3bf5VrrfH8YI29e+0wSk32MNpnd08X5Mayp117IIG5AfcsLNZFWd7vyBR4Wn5wyP3HLLRafOnj373vvzFrwA3BuLxD9akz94K0AmtbwToLOwdgR2YsWjGtgAMK+w4ADA+Mg2M8Vn1HzOIrE9VDcB5Be0tQN0SsoDiEncvXvqu59yNGoj6oqslwDYqRZjp3nRdoAYmYaI08TbWqsGAgzIVhYD7Es2uij12EaJFFXZjt6e8gMbxmIdOOrZCXIVsGzinRNXPnl93eXMLushm9cRBZjVpT9WTKcLq4Dn4wQsqNGHT6j+fb4P83cLpsFvc7/XY4Fr3VhMRjv2POzG+vB/MCvPPZhgeah5rfOx+IoI9ix/1y1fjz1XyzHB9ly3/E9Y5Lkf7HgMZlafhcV33OdiPZZgaZFLXLDoK5il6F6CyWHOdvv8Sqzc8FK3/BrsOX6ewLoEJoDfLyJL6D2ZSoh/I4REnQN5jbW6j9DOVhGpOsTy94nIVe73HdJ7eshXa/PXOXWFH8OKloAFq/3ObXOOiMwSkQeBArG5do9xtY5LsIIR12DS/Vki8jts0LgT064Hic2uBUagaeeDe4EgeGsDZo5/DNOCEwSD6AFM6vdTbbKYPxnM9ziLYNYkPwdXsQAzCDRuxYQP//nc65b71auS2EA8F9NgjnPXl5urflTo++cXa+ueWfqtnfRbMGz44huBC9OSnbRX2jYBjCk7zqwZmSYLTpJIbVvxgE0As9Z4uwEW5+flAdTQ3A+7qEpS2WaABgbuBSjIb+sG6HJ8FIvEXT/0aNQ9RJ2MmzBTmc3mA9RrdRRAC6IpgFJanIVFGrPZRBlAf69iMEBD53pL54vV9kQoF3U0rhMn9LQVsLylWKoBRLX2lM6um4AdzC576O1f/9XpQ6569DWPCS7WIu1+b3XR4l1YMNgugolR6rCshU9judxjMCL1UxB/hz2HimUF1GKR5rsxC04W81dfiz1H92LCYAqLl3gSu84tmGa9z49cV5sQZYU7jz3Y81fvjl/ltF7F4hj859GP1/gDRt5+rMVczBz/BCac/spPu1TVnpRJVb1YVUep6tudZewOVb1TVUtz0zXdtreq6lBVPU5Vr/CtQKr6F1UdpqpTVfU//VgWVZ2tqv5MYiH+xRESdW90uZdnAialX/56Nq6qD6nqdf/gvpeqqp/Teh9wgYjkY9L9bLf8HIyIX3H/qzAp/feYyXsY5pvegpklKzHpvRvTENZhKSxrMPP2lzCz4DKCoJtTMULODSIb774HEJisO7DBtNCt60uQMw29zeS+v3ofwRzIvvbuX0eCII8azP9+gjtOHRZAdN9huu/vMbts+se+8YMfJ17c8wKq376Pj3bFYslJBQUt2wFeiW2uB6gpGDzEdvAGepndmwEa62bWA0zerHGAhlhsIEBMvP4ldLQARFrTDQDbGdwGkF/Q5gF0SzoKEJWYr0n7loS/I+qKrFcAsF1r8gC0yLTwWpq6AFKp/J0AojQVklcNsLNz41CAaGJMT655v6YFPbECz04Uf65qpnYnV8VdsZEOzR+xSfs9DqwffNWjV9Q9s7RXMNlRoMDXEJ2WmFDVboyUH8WI9h2YsHYbpk0nMDI8C/NjX4AV5olgAVs3Y8/CaLdesRiOKoKgsr5Y/nQLphH75V9fwOZK3yMirzgz9TGYcNDpjjEWuJ7ec1JfgpXN3Y4JCNC7NoBvOn+nqk4hnM86xP8BQqI+PBbg0mYkZ2YrEanyUzREJCoiP3Ia+HIRuSJn/yvEZuhZ4TRaRORiEfnpwQcSke86DTsqIreKyGIRWSUi1+Zskzu71gsY4a4nkPL7YL65t2OmxlEEhVE8jNReUtUmjMgV83/9FdNcPooJJ8cD16jquVjedg2msZ6NkfNjBFMTCkFBDH8iBn8u5yKClK4MZlrfQJBp4Js4MwSRrB0Y4SYJNHgPM5n7pU67sbSZyzBT90hVTahqrar68yIfFhd8Z/xpx94x4dEOkTnfjt05VZRhkZ2dS15m2mhPItkhQ1/ZDLAjsm8IQFSig/sk6jYAZJPLdgDsrTomH6DmgKWXZUUG7I9E9gFMiWzYDiAtqQMAOxhkPuq8jihAUtIJgIhEHZGqT6I9PupU3ALq+mSzxQANWlUMoMWxfIAhzr3b2VneDj3rXrEAACAASURBVFBI3g4AT7P1Xdn2WkCj8ZHm81fN1jUtHOc63Ht0eqTH3Pz55hb/PvKb7Bm+WXW4FkQ/DGyve2bpf9U9s/TvLEOHggaFVHwtMeWW/01Vx2D39nygTlULMLN2M1Zr/Hbc/VbVcZh2vh4bn/4TC3Rsxirq/RW79/cTpDa1Yb7mnxFMJuMLJL9X1WNVdSRGvl/HnuMUFu/xfXe8IW77MZiFaiuW+giBCTyBEfVZwG3OP/4eetLrQoR4YxAS9SHg8h7fjiuIcQT05F26yM57ctbtdRL3rVj05+GO9UOMbC9xEaDfdJGtx2AFTQ4V9FOEDV5FWARsDBuYfG01gpHsLzHt91ZME/mciNx9UFunYgFhlRiZfwS4S0RWYYOh7wP0yfRYrF+S7uMH//jzHyewQbDe/feLVVyKaUZ7CfzWgmkpfqW2LEEJSf86/BrSYIVQ2rFo3asxwj4q/OyyOe9aMvnEx778R++mjMiZN1aULxkujcf1Z09jfEOrqETrnuW0lysr60eCep7o4J2R/asAxpQdtxMgm95YCtCdVzFGkWxUqeu7T3cALCjI3wLwtsiqZoBISzoD0Ei/KEA80ZUHkCZbYBcWddeouYILCl4mavNTl3leCcBOqsoAvOJ4GcAwNhUBtLaYSbzaK+0EaE83u7mkYxskUlgBEMt0roxnusoAOvJZub9UagHyPG/j1GRyDIAqLbdkzp7q91VmXHkxJvh9c6Su/d3Tc4b/99Nzhvv+2X8GU4HFLpthARYh3YA9dxX0DhgcB5So6o+xd6wCI/OD0xwFM2XXYTnS+ZjA+ji9I6TB3oXH3bWlMQHhaaxAyQUEpm7BtOl7sHfMtxjVYtOWjsTM+XF3TN+dEyLEG4KQqHujwJntmrCX8slX2f4dwC9UNQOgvctN/sl9LyGQ1g/GNUCZql6m2lN0/UMi8jKm9Y4nqKyUixQ2uFyLDTx+Wc9nsIHnz1iw1wlYtPaPMSI9gE0FCDZQzVTVYzFtZRw2cPp5179xbZa4zyC3X23O/vswgQIC8zUYWd9F4G/2p4oEG3D93/7UhZ3u/zD33YiZ5g9g5s9xOcftdOc9+WhySH9y4Xkzbrjg3AdUvUfXjvloUXGSY6at95b9saR4ZEbQ78ZvX0fSmyrt6W1/4kMREe1fVbV9KcAr0a17AfoVjjAzvHZNUE22IVJ2oHzEWoCZ63Q7wLOFBe0A0yLmJpf2dD7AfizIKxZLFQNk8QoBIhLxSeRg07ddk2qmSLUIYLeWVwJooeVQ+6lZLS21FQADvaoCgMauLWkAidX15A5X7V3RM2/1/PHS8/vMjs56//eLOmZpF3mFABqTFV5V/gR3DqnLuXk8VmRjy92/ffcVs2fPzs1dPywOzsN2y36Yk80wASPrEzHBbDmQ76Ker8QEy0dE5HOYFpvFLED+FK2/d81msSpp6tq6CxMkL6L3/OM+FmP1BHw0YyS9AHtun8EE29XYFJgd2DP7Fczf/hQ2i9Z3nJae4tBpiCFCvG4Iibo3DlWrG4KiHPD3Uvrh4EexZjl8YZmXgKkiUgFwpNzLg5BW1XqnbeTmiU7BBrXPEUTM3oxpoLcCPzxImHhcRFZgmoS6a9+BkcW7CbToLFYhCXc+/uQK+7HBDIK5g32B4+0EhUqaMFOmn++6ksD0/WuCohhz3DY1WCWqKDaIrnZ9haoO8dPVjoTZs2cP3nLVM3e/o9/HbkKT52a6Fy44UDZiRnden8bP/NXzsiL97igrffGUyNLJhSS7YmtatjZTMWU3NQ2DBy/rAmiKNI9R1ItF4qNLYn22A/Fsau1qgMa6WXsApq+3qiSv5BvRDZedfQAkma0E6KSoEiAazfaxjvRKAQRx99XXqC2PWp1VRFwQniqtKeJ5Cp0kon1QTdfR1F8VbWurHAzQL9tnEEB9x/oagGhiTA9BDdg5r59rVx+eERlph1Lvc80tY/xtrk1fNMD/nRlZ2pObO4L1i6rZ09edR2rrlinfAzbMnj37ktmzZ7/WsaOXD1tErsOsODOxZ+mDdtnsAP7LTpmfYwLnt7CUpwkExVKm5bStmNA7CNOm34eZoz2CvHwfctB/X6DehwnUXyCI9fi227+SoIoemL/8466egW/WDxHiDUNI1IeAWunGK4EvuzzlrZjZDiyn08eTwGdE5BrnU17lB9Ic5aH+BlwHPCoiJRwm9zIHlxxKUyEwIUcxLfs+TFDwSXgaphXkWgg2ERRSqM9ZPsi182nMxJfEqjn5mvMWLPAsipkF/VmOkphG7hc0GUJgio9iOdcRt/4xt7wEMy/6ZvAJBAVMlrj2DwBXquqMo0m3enrO8Py/PDTtS8Da5+JrB5TEK2bV5A9ale1eNEzJsmrcJRvKOjl2wlZv1S/KS2siQvkXYw8sjuxPTsLT7nv5+MaCwpYp0WiqRYXabZE9ywBGlx23BSCbXJEG2FcxrhRg0G76AeyORgcDlNI5GFTxGIiqlyVa5yEeaLUj4zJ3y/wgu17pWSom4EUdUaeJWe60sMs2ttQsVWnwvHgRyp4SCupUtXNfsmEk4EXjI80PrdnG0rZtIwE681i5t0z6AlRmvaV12WwdQLMWL1utQ4a7Y2/PDiw6zvbV1OXc7Fs4aNw5elU2Gy/Bgrd+U6R5f6i/av70V7sfPg72YavqVRg5Pgn8VVV9Qe6PmAAYx8j2PFxWg9oEKt2qOklVb3KR3L4v2q+fPQ/TqBsIBEMfX8SE2TU571FSVR/AnvGYqm7BrDzvU9U6d95DVfVuLNAMVd3grAKTVPVrh3knQ4R43RAS9WGgqq9g5rgLsbSmz4rIK1jEqY9fY+bdr2OS/q2YOfxw1ZAOdZz7sUCrhzCt8+9yL0V6Jt645HDNYP7f5Vik9kWY5vsfbvk7sAHvbF97x7RYP/+6T05bTUBUVf2CFHlYVLn/rNyDpb7swQbSOoxk8zHLgy+k1GF947nfee48/Zmy/EH0HW77JKa9PIQJCQ9hQsEnjiZIDKDumaVv/ylf/G1xcfMNdXUblm2K7JreTnfT22rOyYL2y3Q9u7CldNiMrryKxs894nUmI5GRDxUXvnRJ9PGBgpbFNrcvWcL0USqRxMCBK5cDLI1tbQcYWDTGzM/ZPSMA0vHicdlIrDueZVhxpzZ7IrWN0WijCKWDZVeDQL50ZnciEt9H1S4RYvF49z6ERJpMB4EVoRdRexEj6rgJi3SSZ0QUj+wHKKF1D0A6XdBoNzGxDSDlda1XNGb+6YJygJK2HX4wFM+Pkx5Lysda23pKiv40c06PNpgdVLTFr3w2jI2LatjdH8DzZMfmzVNn9nS04p2amjAOWFh/1fyf1l81P9ft8VpxLEG0fhZ4Pxag1eD+H40woI7EF7p934e9s7cetN35WFDkr16lvcex9z0OICKjRKQIE55KjuJ8QoR4XRESdQ4OIRmfiZXc/D1GQper6tWqOsRtn8ECrp52pupHgLmqOlBtvtqtWMRouYgsxoh0pIhswmolPyAixVgAVxlW8vDPqjoKK8o/HtNeV2Kklec09r/knOODWGpKOZZK5VcS87CyhIJpHa1YGsl6bHBsBB5whRRyCywsA1a5YLIYpm1/gcCEeIs7pyIsivsmgqknZ+a0488dHcEI25+btw7Lr13r1j+AEfYSd7xRWCnINFaU5VW16Iu/8b2SIVc9elt0c9u1Czjh7M0M2zB8xKL+kWgm8nhi2aZEtOCYYSWTFmWTyyYoqdSqcZdsrGpj+sgGXXd9RZ9EQjJDz43MXxzd1l7jSbTvPE5Z0rff+j4Ae6VtYhYvFY/kjS+IFu8CrfMyO9chkr+vYvwaAZm2QTcCPF+YvwNgRmSNpU21ppoA6hm4ByA/v30/QJekW0REohLvpHcUPNmIWSTynf+9RYu6ADQv2mWd19gF0NHepwOgyjNT9b7kTksLi/Xt8U/3b3y+xwT+0MzICDuKtn24tW0ygKey567s6dPcwZszI0qnuW0yl3Nzj6l329Zjd6hGe6xENVr6XJ2Wj3X39nJVb+FN55/9d7XsjwIFmKXl1+5diWPPcRqzpDyDCW23AONEpAsoFJFlInKlWI37YqwmwEpMyOzAsiJi2Hv1GRFZIyLrMY06hc2Edb7b5kcuuO1vBEFh67E0slZ3zF+7bZcDWXd83+UTIsQbjpCojww/r3oSpjX/4BDbPAEMdAPBdwnyhn1sd77f+RhxnkdQtAFMw3y/ixA/FbghR4MeCdyiVi70kpzzyS0xOB4zY7+MpbJ8CQt6+R6mVfwFm/ZvDBadXuWuZxpwo6pOxUz7iMhgTLP9LywFpR0zhftzR0OQtrYY09aXYqZKxQLctmNCQhsW1AZu7meCWa+exQQAwQbad2Km8oj7zNGjrMv93H/Xnnx7/Prlx8mambENrWNJeQd+wOxuiWj/0aOfX9Qs7cc3SvPqKZXvqBGkLN3x5JLW0qEzuvIrGz7/cHZ/SzQ6aVF+3qqvx++NSVZHR/Z2r/gj50sslp5QVNS8GaF8Y7RpqYjIqNJp6wEyyWVNAE11M1sAZq017XdeQUEnwPGRVV0AkQOpDoAdfi51fnsbQBepdoB4JNHp+gZxPmqfqIs8u/Y9lFuaU2EsAzDYbhUtrdVxgAFeZR5Afcd6iyZPjDGBSjVVu2vxeIDOBKt3l0t/gNGp9LIC1UKAZ7zJq9LEEgBedf4yYpEigCFsWVBH0wCAbDa6rr5+XM8EFSj7T09Nmph7D9a0LNzrkf3rDee/99c3nP/e12IG3gTcrqqDnfBbgj078zAT+zuwYK93YkJsX8yHPdfFZ0QwIfVDWFzGWdg7+GHgRFUdjLmPVjvh97PAPe4d+j1mvXrGCdlfxSa9qcXemVaCmd5KsWdWVPU03/T+Gq4zRIh/CiFRHz1KcUUWRKRYRJ520dkLMNL9NOZzGyRWB3gNlnb1hIichpUsXKSqbVit4hJX+ewCbL7qbizVqT+mwX4L2KaqC0XkUyJykzv2R0XkRReQMw/z312NaRHHu08LNqB91X3yROQxYKeIdDktIQacIyJrMZOgEviqf4sFdmWxKOtjCSpGnYVp0m9zy3x/Yi4yri/8AT6FCTDPuja/7NZF3L63u31udlHBl73azVgzZmziQ9+d8O3P1Vb/aVcsmn9X4rq8PNJFiZf2ru+Uoon3c+FzlVXbZxYUtux4MrE8G5XY0GMqTnnBS6+fqtrVtnLcJzbXNTNj0G7dPLuqoq1KWo89RjZtiK1tadtP5dQ9VO8cMvTl7QDLo9syAENKJhQBeOnNFQDN5SOrAUY2aB+AFXl5JQDHyGbLlW5NC8B2BmcACgparTqZJDsA4pLoBiKqqqiZvjNRK3lZ7HkZgCatsLStYiuQMoyNhQCtLbWVAP29igEAOzs3DSfHPx1Pt62MeqkigIVjpKem9GcPtFhOtuJ9J/OxEdhNTaXHlVt2gWrm89w02N9+w/pZbdAjODI5O2RVPokeV0l3tuPlFc3zT3R/Pwks/fEnfjnl1e6fw4UEwhyq2o6VB91JEDR2PSYATseIPQGc7ixLU7DpIeep6jzMveIHO97vtOybCNKrDsYJ2KQzqOoc7HkswATy/RiR35bjV08dpp0QId5QhER9ZPiRqmsx85dfE/hgLfiHGAndjGmMWVUdi2kHH8FMeH0JIk4vwTTO/lht4vmYyW+VW/4EFjXdkbP9b9z+5wNvc1r6CZgJ+kYsx/hEnMkOy++MYBHTyzCLQALY4gpOpLEI8QQWXRvBJkr4EEFd7x+4a/ggQTT37zHToE/c57trFkz79uchLiZ4vjJYdOxEt11ucRS/zOjtHGUt459dNmdYd16fR6++L3tRPEP+Bf3qGvIkPewX8RsXRjoyx0cbOl78C+dObJHytokTn2pKSWbi8ui2F0aXThsbkwTpjsdWtpUMntlVULXzyoeyjfWx2HGb4rGt34/f1iQdmWmkvH338vENffo0jgUv2yKdk9NkOvIihcckIvkH0OR49Tr3Z6P5Y9LRgpaiJKNjGU3ui0aGAfSXvbUA0pkpAWikXwQgv6AtC9DhZtCKRfKcr9jL+FHfPlGXeV4WoF6rBMArjhcCDGFzjSpee3vFYJTmMi0ckNXs1qTXWQnx9RLJLwOo2fOKX7qVB2fZeUVV60/r7JoEsIs+L2/TugEAWhJ/0Z8+cxDbFvZl5yCAVCrvlT17hvZEV8c1unpqZtjb/P+q2v70zt/6uccASLRmZzQxYuHPLptz2NoBOfv7M73lLvsfFzhYg1l3PoIR9dXYs/cL7P1owp6ht/kFhbDn6mzMRF2IWWnOwt7jp7FYiwtF5OxXOa/rsLz/GPD5nPZDhHhTEBL1keGbmsdghRbucmZpAb7vfFvzsdKZfp5vK2YOBhs4Zroc6eeB0U6LnoX5Zf2ZdnaolVtcjGnhnZiGXOIGibiqrnDHnQq8JEEx/9tdTmoTRtbVBDNblbvtr1abJADggIj8ESPoaowsL8cGxSKCoK9VBIPVaEw4Ebd+KUEFMl/DBpu1qp9bXotpJ+ra7cTSXDJYoNAWrEZ4BAtM26ZHUbv4hgvOf7dq5oWXpn61IpaVIdf+Nvvyvlh06nUVfeafEll2wtsiK1fGVh4YSEYj32f2+rz8zuNqaje++FJs45CMaNGM6ve87GW2z1Cvbe+qcZ/cMnAPM+qaabi6qnLHeNl6XBUtrfG1LasXc9woFamqqdnyMkLhmmjDMhGJDS+ZvAqIZFOr1yIS3VM9eZ1A3oRtul5F+myNxbYnyAzOI9VN2quFIJc6P8/krk5JpgESkTxn2vf8fHPSjqj7ZC0ecbvWJAC0KNYH1Uwdjf1UIzs8L1aQT3wrQFt6Xz1AJNZ3l99P/RvmDwboirO2qUIGApzU2bXJr/l9Q+aDPSVL0+PL7dlVzV7OTUbeiq5Zc3KQh6zo6alJCNIzZqxvXfxye+ZAT2oXRLckSj40BRPUfvizy+Y8+LPL5hx18JWIjBaRkTmLogT126dhfutvYyVDr8DiGjYCt4jICZhweCMWtb3V7Xcx1rfvxyw5TxK4l+bjZqoSkVMwobFdRIa79+15zDIVEnWINxUhUR8l9DAzUGGlN8Fe+r9ig9Ts3F3d93MY4V2IBaD52AJMc/nMx2MmNzDtoQ+mTd/ulj2PEewqp1F3qk2IAFboJI1ppSMJip7E6V03exbmt/PPy/c952HRrv7EBVVYjmkEEzgKCNKtriCI7t6PaS++/9mfClMwn6MQFDxJYeTsCwU1mHZ+mar613hI1F81X17+wj3/gXY8kmr7w/p0onTKqrEXzx/exAlnLPYW3FtaPH1dXnzrb+LXF+WT6pNYsndpgwx82yJmvTxy5MI6ItnKefHVL/UvHDm9IFpyINXx8Ma24oGzugpqdl7xUHbryrzE9L2xSOvs+J0rI01dozyNVM/n5JcHDV6eBVgV2xEDGF4yOQ6QTVpBtqa6GV0Ax6+x/PT5hQX1IkQnypYtKH3Jep0dFFcCJPK6EgCdkvQA4pF8m/JTs359alJx+67IegJQr9VFAFoYq4uSaYjixVKpgl0AVV5pC0Bj52YFiCbGFgKIl9lW3Nk4BODF0dJD3lc2twwCyGik4YHsSRZElhdZomWJkQAD2LFwAPVDALq7Sha2ttT2FNup0pLn+mqfnv/JbNeypfvn+CZvgFSi5INJkURPQZRINjXupPlfenbNmLG5s2QdCQfPxR7HXEbFWGDnp7GKYf2wd2gaZkU6HrMKqVt+PWaRKiAI1vs+lpv/Pqywzqew93SqO9Z1BBadLzqz+Wex5/avR3n+IUK8IQiJ+ijhNFufiMowM+9SbGadPCyQ693Y4OCbCx/BfL2o6s3YBBlXY1rwEIxcZ2Ja6WSMCD+hNgPRg5i28GEsSjWLae4l2Gw/5e68Brtc73dj/r3vuWNXuM8vCapeKbBBLZioCxuEajGC34UVenjcbedrQlFMM78Mm79XsIHLT7OahWk6/oxZ/kDdgPnvwcg5ivMfqurpWG3mBrUZh7Yeqe9nz55d8Hxs7Q01BYNunF717nmabTox07Xgud01U0/cU3XMK5c86Y2rPcC+i/rWpiKSGfDr+I8WSUv6xMjurmW38IWKbCRaO2r0Cwu2RHZPb5fulhNrP7BBs7uO97x9O1aO++T2EY3MqGyl+dqqitVnRhaNzyNdEa3vWPwAF5Cf3z4lFuve30Hy2G5SzYWx0olRiXWqt2+0qnqtJYP7A0zcagFa8wuMfGdFVu0XEGnL1Pu51LFYsgig06WaJyJ5zufpZfxgslTM7lWVm4u6QatKFfYTlYIS2vYAdLT36QQY4FX4gWS1QDaSGDEaoKx1S09//mVmZDBAseetHJFODwV42Ju1QYlEANJjys0do+p9npusOIqSWbXq1H49N0A58K7U5B6SVtWupxvvKSeneEg0b9KCSKxfoHmqHpi++LpELJs8Fli0ZszY0490j127veZiBzpcnn81FiwZwyxb6gTV5ZjGu/agpp7E/Ndd2Dta79r4LubeyQCfVNX9qnqOy4meSTAD2BXOSnUrFnz2qkGNIUK8kQiJ+sjoqaaEabgfV6vHvY6gOMc8zPS70+2TAT4pwQxUubmc92Bm7jUAqtqIkd8zmB95iarmpl79AXheVZsxM/xYLEd6OjY4FWGD0mIs2vq2nHOoVdUrD3FNO9y3Pw1lIaa51GBE+gGCWare776jWIqMP/PXJAK/9DMEVZtiBKZKfxrLNPAwFkm7iaBi21Hh6TnDa/r1W/OrNdGGL66K7lgwtHjiSYOLxi3OdC+Y5mUb168Y/6n+qURp6ge3Z/cnkVFfqql6/oTIyhNPjixbEV+6vzTjxep+xhcXVFdvnZFf0Lr/8cSyzeWJ2rf1SdRtTrc/1NRe3H9WZ2Ft4+cfyW54tqBgcneEgsuiD78U29iWv5/KKXulet+gwctXIMRXxnasFJGCocUTlwOVXmb7ai+aGJFMlO2uaGMkqro6z6adnBlZkwGItKT2IZLYT+XuaDRdDsEMWvFovpsr2cti7hGScfEAKrPZOECTVlQQld0AdTR2ALS01CYA+nsV/VS1bX+qcQTE14nklQL03zm/GCAZY319tQwBOK+1vRlAlfR16Qttko6IrPPqCqYA9KNh4UC2DwVoa61+oaurrCegbGJ20PICEj21vje1LX2xLb2vZz1StDhWcNpJPf9VvXFr7thY1LXL36ZM4f73/HDCx1/LvQ+a006sSl8Ms/h0isjXsGd2ITa16iRMMPQn0Lggp4k4pol/k2CKzHDGqxD/bxAS9RGgvaspTVLVR92qQixFZIKqXqI25+yLTjNswAK4urCc4EEArtDI94H+4uaJdm35KU5twAdEJHcAOYGDijO4tJJvYGbpDsz03uW2nYsFrT2P1U1ejpHvUFfu0AOmiMhogoIbuwlKfXoENb3LCQh4N0bqcUyTHksQTFZAUOfbI6jgVk0wccHFWGnUF3F1vTWYt/iwqHtm6YjlTP7tsOGLz+1T0bBiQWz95KbIgbUzqt87sjRe2ZRq+0ORajLx4rRv7ChKyoQvPujNn1tYcOLzhfkrfx2/obRAk3XxZfsWvsTM4+tlUNPEY55qOCAdx++MNq8+sfYDLeodmOllGzesHPfJHeO2M72sg9SNFeVLLos9VC1pb7K0pbf8jo+tr6vbVAewNtpQDDCidIqlUiWX7QNoqp2+QaB86C42t0QiIzzwRkd2lABEDqSSAA0M2C2i1QBJ0nGARCTfLB3q+ROa0B2374qsl6dKVwcFJcQjrQCD2SoALa011Sit5Vo0KOl1bgAikVj/Pe4B6azes2wCwEujpNEtS13a0joRYKvWLt5FRQ1AZnjJXrfeu5yba+0nHavXnORPkkJMo2uOy4w4wf+fynavWLLviRyTt+zJK/3o4JyUQmp3vzSvbvfiniA0Be8X746s2V4jd0y8c+J3jnTPj4DjMZK+ELNg+ZkBl2IFU+7BXDI3YALsd9120zAtehpmMr8Zi+cIx74Q/28QPqz/GHpyp0XkFhE5+aD1h5o5ay3W3yMwor1XRO7FUrHOdeu+C3xLRM4VkWaMgJ8Tkacw7f58EfkmwcxegqVSrccGp3JMqz4D81MPwbSNqwgmBtmLCQzPYCR6wB3ny5iW7D8Ti7EgLzDSzRL4n7+EEXYSI+yn3fI0vUl7HabdxzGN6Cxs0oRXxZCrHp0kHen7r+ebU+plYOP4CXMGFBYd2P1Y4uWKDkl2nt7v4mxMYuXJ1rs3pOLFx64ad8m8Gev0xGM36coraqv7pCLZytvjP3wpsid5ghxIbf4vrm3Jz++YUV2zZclT8eWSHyueOqBw9Cup9ofbO4r6zeoo7Nv02ce81X8sKR4Zl9Sw0yMvvRJf07LzJWaOlGh2ZEnJnnXdpCe1091UGq8cL0TSXnpbDcCummkewKw13k5Eitcl4lsqaDMBrc2mtdzO4HYRCqLRVEtaMvkAiUieq++dzYJp1N3O81/hZQuy2NSZmm/FToaysVCVTEd7n8F5xLcIInu761sBoomxRQB5yeZVEc3kATw4KzIQYEAm83KZ55UD/CDz4Xw7Jo3ZIcXHAdTRuGgIW4YD7Ns7aHE6VWhTpyr6zvQxWT+ATFW75zTeW5TzjGi86N3bJVLkT7VKfte+RePW3NnrffjbVHluzuTIDPf3mol3Trx14p0TX3XsUVeAyAm5p2FE+12Ccrn+M74QeydOxrIzkth7NQ8XKKmqs1S1ErMY/Qp4UEQqDzperzryqjr7aAIcQ4R4oxES9T8Al+85FQtu2QP8XkQuztnkUDNnNQCnOX/XM9gg8yKWnvUjLC2qzK3LqmofVf0gFhnu4+tYMZLcmb2GYb5rD4tOTbn2WjCNYhNGxi8TaMwTMBNgxJ1HEVZudDdmbgd6pqhscW1uwkyNu1wbK93yGmwQ9dz+/r4rMJfAXoJo8d9hgT5HxP5v959eQsfDied3l2tKOiMIzQAAIABJREFUvW/wo3izVKSPnfIosUR3/IG8hQe8iPQ9Y8An1qDt09Idjz67u3rKSXuqJi3/6gNedX43JZ/oW7t0ZmT1iW+PvLwqsWQf7Voy4UHOfW7U6BeqMpHUyGXRbS/MqD6zCO2Ykk1vWbly/Cd3HrtJpxR0U3hHWemL347flZYDqSleRoqf56QlQ4a+0oQQWRbbuk5EygYWjV4O6THqte3qKOo3FGDKRo0AzCsoaIqIVlXTvFe6s+UAOxicBsjP79iXcTNoxSP5LqDPy4grO+sTdZ+sV9RFXguAV2TxUEPZXKUa2a4aTVR6xQcA6jvWFwOZSGLYaIDa3Uu6AFIxNm6vkWEAnzrQGgFIamzLE970YwGy/QvXE5E4qno5N1UBqLJ3/frje3KgK7X4+f5eRY/VY2v7ykUt6T099b8jsUHzookxPdNjipfefNzi742THN/1qkHy7O2nRwOzODAhmRy/Ysv2O5hddrSzTp0H3J1TGKUTC8I8CXsen8WsWKdjmnYMEzwvw0g9H8BFcy9S1W9h7+3Aozx+iBBvKkKi/gehqllVnauq38YK+p+bs/rVZs46DSOz3wTN6TZV/Yn7P15EHhGRGkxj9usdb8CZr7HAtEL3/y9Y0FkrptGOw8yA3QT+5xPc+ezF5p9ejUVsz3Nt98fI1w8airn2izF/s++Tr8TMjVPcsfZhwWKLCObz7cLIf5H73qOqo9Wm8+xJCzoULvn5yOPKpP1v8/O+2Fyk3dV583ft9zKRkq/wkwPdkfw+06Y/uDMbTQ79U2LR8sJY6fTja8551kuvPymbWvvyyvGXDsjEy+I/uCO7dk1e4sQHSote/EX8pvKibNfA2KoDzz3ABWM6IkVlI0cteGFJbNMwjUQGjC2b9UK686+RzsK6mR1F/fZc+jdv6S/KS2v6sW/aKKnfG9vU+sr9XKhlZbsmiHjpjdGmaoBRZdM7AckkV2zQSHRAR0Httn77GQzwQqH5nqdH1m8nq1aQhP6WS53f1uJh80zHI3kukCvb46PuThjJlXnZkjYKzU1QHIu71Kz+yWThboD+XmVMVXVn16aRkFgnYsVW+u+cPxxgyQhpABDVvWe1dxwL8Pvsqduxm9ieGV02GaCGXf/L3ndHx1Ve2+9z28xIGvXebdmWJVm2bMm25IJMIJSEYAgQ0wkQQksgIQ0IhBIIJSQQAgYCIYEXA6EkOGBaAFtyVbEty7KqVazey0iafu/5/fHdkWRjG5KX9X7JezpreXluv6O599vfOWeffcrmomU+AHR3L6w1G28AjLGzvEunyGE+w1tbMfj+VAgcUOvUkPNnKJbx+PK9j0LRPVPlWP1hKLv/UmkmMxwZXt/OTd19qwFcAWDTFwTro4RRINItGRCRrQkIwuR8iHrrZyHC4JHmMTqmqxV+SUQHTUb3LgheyKzN2r+9zQL1P2HHqffMgwCrk9lUzSaEKIODmQOdf9YTkdUMxa2DyWJl5n4IUNwOQSa7CAIEuyC6WTEEEN8GAfoqhDezBMITt0J4siMQg9IVODrnHSitKoEYzBZimqkdDsH8boHoduUyz7HDXP9bTJezfAUin91i3lMlBFkn0NjjC9nDV2Uvq7RZ/74+OaHeTpM52y23Nlp1T5qltPeIx9BSbsNTzVA4Mz//3f3jknPlx2p1SXLQguIMe165z/l+hmGMecoL7uiMHaUVl2zTt/88KjJjVOGgl7RH9srdzkJM6hMP4+6a2NjWFRbbuFGi1lYsilgzV4J/vt9bu7cm+9reonpeIvko/h170N5fqL9vlzsmU4YQvWyIor3x8U17faRnj9DkkUgtbiEAw/DWKQDQG7+yXTGQHOXg3gZNiwaAVVLNOAGhcOv9Q4gOBgCrbdzJ4m8LVQpUuE2Hvl0aJDAbdoPtQ2x3AwCHqHYZepcCXZ2YiPQAQLIRmWCw3uIzPGGSkjQIAJLuPWxzDyUBwOZCKQkAlrk9tSqgMsP1K/9FSwDAiNT2QZXChDf9RAQAGAa1t7Ysm9Jqz9FTDtigmZ42e7f2vKIyOACqE1ropTYiU/+bmTMbX60Nmeye8radGg7ddp2cyzRdd53o85e92dWzUpoedzaMcvBT6bdvOek4dBxhFBczJzOzBQKIvw2hUNYK8S5eAMH5GAFwFjN/0zzP15k51+SW3GrqG/y3jITdRURNZipsKxGdSAkNRPQCER2vx/zMfW4goiv/yftJNycis/a/yGaB+p+zY+s9s3F07fTx7F5M12yeC1EGFTArhGfaBZGDG/rM0TOMmTPN4wMdqDQIgPSYyxMQ7PBAztkOAdxPQ3jOBMHEViDKw1aZ9xALkecDRHjRD5FT/5J5jTkQvboVCIKYDpG//sQ8PtM8d5p5fAYEW/5zbVfhuTnry/jj21/X9x1R1VXrkxPKwml8cYnl+zWa37fQsr2vdpxDF/0Ev6602sYLcxZ9WnpEHlxXrbTvyo86Y1GEFjfodfxp3Kvasmqyryk9bzfnp/Zj7JLE+LYCalh7plRRp5UPjLXxnNUHaOnhRbkfd7RJAysnJA/nR52xx+/8JHzSFrtiIiR5+JsfG/sejYzQCqghP8yYiJL63NWv4orGlJQaCQCqlNZWIikmwTb3IBtj2cy6rz9mqQIAKxq4dZIowwf4lklNCgBIDm+PE8GRAGCzjftBsPqguxTSBPCxrpu/H1waSQDGCaBejtQBgIOVKDscgwDgGIvTwJiM5JD0Md9gNwDIFpGfDh9t6gIAn4yWlgSaBwDfHRmLAYBaTts7hpBwBnR/dsRcAIjGQPk8NGUCQFvb0s5A4w2FpYaV/vlTCmQdk/W7Rrx9UxNTxVpUJclR6YHl6KHqkqSenYEcNPwSOm69Xo71qlOtPBHl1/e+09mdp8yIMHlZafuq5xfrITzif6VVmQTQtcy8/V987mPtZoj3ZwkLPfGHAPyNKNBvfNqISGbmbzFz7clOyMzPMvMX4nLM2v8NmwXqf8KOrfc0Z+qD5rb0GZ8rmXmd+XmqZhMix5w645QvQIBbLzM/D+Cp41wz5Jjlr0EA9SREJywdIhTdBpG/exECqLdD5OMCymDfhACFQojcdoDN3QKRcw48E4Hyqr+b+8vm+VMgJioN5nnZXDcEkZc2zO/3NgTA32nmFU9oT13/Ufr+Jbd+2JL+1Zplzbzunk16SQCsY2hk6afabfsVjy9P29lX2YvEwgdwf2lkZHdx+px9pRXK4YIuebj19MQrNE2SE7zjr1UMxCw9ZSA6r/6Bl3V9CPLiJyLDtj+tPhkT4nNmKE3jO5/Aj4NVmys/Oqat9kO16sickNylFkmL0r17y2qyr+0vPsjZLkNaUG6ztN2pvLJfaRzzlaNonmJx5Wmas79NGkgBgMywFaMAQg1f6yGXLXoBA7yywfCByHrIojWnUV8kAEhjXocfSgIDbLWKJmJueMcUSZUBgKEbZKYEXBpk2ew01sXREgM6W+W4WPSZpVmxsRqUZgJJPc5mAPBJ6twsAEjq3h4GAPszqB0ALIZxON/jyQKAn/svjwQADlLKOVhJBoCb8UQYAOi6Ut81o/HGab5cjwSSAcBv+Br2DLw7BdokRe5SbEVTIXDNM1qZW/P8VA6agdHbr5Z9YyE0RTCz60b1+53dWZqI7ojvz2rzWs8TQV2ISQBwbfrtWz6Xu/CPmuldfkpE1aY2f6AC449E9IxZfdFCROuI6EUSXbb+OOP4M0zd/n1E9AaJTnfH2k8AfMcsIQMzfwQRVg8onk0Q0a/MqosiItpGRAXmtmtNL7yciJ4noqfM9fcS0Q/Nz9uI6BFzn0YiWjvju203720fEa06zvfPoem+ANXHRAFn7T/IZoH6f8CI6H4iOt38vBYCBAuI6FGI3BpwdNet78z4HA/Bdp1xOto4Y/kRiN9xE4CXIAhsORCKZj4Iwk0EBKBOQAwiXgjSWjOm5T+vgSCdBbz7NyDA+TIIQpkOEfouM/cJgLwCMQnwQEw2CGKy8CaLTkNTDSGOZ7/acE60Z/S3b+u+hp629K+srV9waUlOOxc/+JK/9IiiFK1PTihLlAYL/q79uFxx+lZoZQM76ymn+DncXJKcfGh1bFxL9QdqVfyE5FXOSrq2GfrAKp97166anGtTIIWF3/WavufFsND8do38f9Ie2i+3TSzxuaWg53HTzsyFOyMc8kRBpzx0ZFXs+hq/a2ey0xqZPxGcMnrpNqPi3ujI8Qvl0gWKy5vHLqZdtLY6Le1ArU5GRj+NNcZYkzMAQPccGANJUQ57euPcXpGnLwmyDQTBM0eCodOYzwCRZRhR/RbNqQCAi7zjMqmmd2noAaE4twWKyiy6bnGsAkIfiOQ0tDIzvE5neGokm0QyZ2MiyNJApAWDeSxq+NAiAHi7UEoEgLMnnV0AMMmWuj1GTjYA+HLCwwAgigfKF6BhIQA0NhY5A403IozgnSlG9GIAYGb/tt4/M8Mwm65IHVroJVPkMjL8R1ZWPDiPIEh0DHh/eYHUFiCxAYDNMOo+6OxKC3TsAgAnaw2rPU+GBcrETPtR+u1bvneyZ+UEZoNQHNtg6h2cOmPbbwG8ZE6ONwF4csa2CAixnu9DVFAEmnfkElEeEUVDiBOdblZwVEKkmKaMiEIBBPN07/aAVWK6EUgwRDOeJcy8Y8axiQDuhpgwr8bJZUoVZl4B0abzHnNdP4Avm/e24ZjvFrAbAPzGFIcpwHTTnVn7D7NZoP4fMGb+GTN/bC5eBgGgiyG0sS+GGGi2QMzOAVOy0NQffgCCXNZARM9C1EpfTES+GZcYhqgfvcQ8fzIE8PsgyqECDRpcEL+5DAHg8yBC4YH65zCISYEdogYcEKx1q3lcPMTAErh2prk+GCIEHuhZPQjBZj+pdd6+3fr1tO+9GKHFBfkm31vid5fv7E5cXXxg0Q3b5nfjlF++qO/skJWV65MTytKknpXvaXfslsa8a9S9g9tKceopm+mC3Qsyd2bZw/qH3tL2TCqKNXNt3EU7dHfZcsPfPVhecEdXVgetWXeQD12WGD+ZKx0u+qpUdthSPtixA8Ur+6R4Zd78Pbs+UWvUaGtyoV2NgN+9a8+hnGuHztzL83tJzjuiSd6r5I/2KfVjjW/iEiM2riUFAPYrrd0SycnRlqQ6w9+ZDAA98YW9Fh/m2zw8vttmBRGsmdRxRJr0BwFAF5IHVNUdBAAu8jplkgUAsm7QdI5aCfSi7uAYG2QaAoAMHA4yDPkIs6Qm6ZEyM4+OevvnBvLTNtdAncSG4pPQdjiJFoDZuGlkbAEAvKifLSI8Kh3gSEs2ANyIJ0MAwOu17hscSBdMb4bjLO/SKa+ry9m0Y8jTFQAQvxpy/lhAVAXMzvz9v/aofmd4YP9Np0oVlQukvMCyZnDzBx3dsaEGhwXWTbC1tsjzVNwQwqJnPgsMGP6U4PXxW6vO/7zn5pjokouZU5k5xgSkWzGttV8E4BXz839BECoD9o6Zoz4IoI+ZD5pEx0MQz3whREprpzkBuApiIvqPmg7greOsXwGgxIy0+XC0rPCxdrwqEhXA8ySkh9/ANAl0pu0GcKcpDpPG5nM1a/95NgvU/2IjortNUN1BRK8S0Q/NUNuFRPQtiDIsDULq0wEBss0QQNdrDgoaBIDaIMqvArnnUyHC2tsgPFcVYmAqNvdpM/8niN7XgChtCYcYMAwINqwTQj+8B4Jw0wHhLRsQObZWiLwbQ0wgWsz/A2QiHSKffQ3EIBLQ8bbBFKMwiT0ntT9rux72Slj55cQr41KCF1b7XTtW+SY/KhmKzl1XufSHpan9tOrXz+tlHbKyYn1yQtl8qaPor9rPtsuDnnXKodHSN3BJ4S5aW79kyUfhitUR8qZlT218UPrazLAVld6JN+1eRUmvybl2xw1bjAzLBEXfHhO180n1t3Eh7oks+chk1QO4rz8urrlAtjrCq5QjFWvjLujWPXsXOC1huRMh6Y6LdnDFXdFRHd9X3rRLA+5Fg3p0zogUERwW3nOoUxqex2DODFvRD+gZhj7SORSdG0SAnNfCjc2qGgsAhVJtHzx6NAB0IM0hK74wAHCSxy2RYrLJjmJ9q0FmL+oujg5lTR4HgHS0RHs8wQMAkGxExbr1icMASNayQgEgvq/cDwDVc+kIAETpRlWCricwY+wZ/7nLAMC/IMwDABE8VJGF2mxmcF3tKYHJFbL05P3BsMQCgG74m3f3b54Kp0rawh2ymjblTc9r/ktV6PiRwGQOO7Kp5G+F0lSIXGE+8l5nd0ikYUzVKo9xUHWh56nkMYRMgTvEQ+byZ4WV+7PD1wH4U/zWqpklif+onQPRIasa4rlffoL9ApUZBo5WyzMgokQE4O8zBI+ymflaACCiOwHAJINOEk1HEEzLhwB8AHCzUDP879jxqki+D1GaFugtrx17EDO/AsGHcQF4j0S73Vn7D7RZoP4XGhEth2CcLoHQ3i6YuZ2ZX4AIs3kgGNgNEAOCDuHN/hSCnOKCaDbghZjxl5rewiMQnm5A2hMQHrAHokTrbogXeQzASnN9oLaZIELfKea1rjaXkyHA9Vzz/xvNa5RBKDjFQITnF5n3RRAedidESdh55nUSIEq+aiFA/qT25ptrbppUxr/9mmWHv19y9BTFnLskJ3z1Dt1bU+wdf6NkLDR9bdmKu/bEj0jLn3xW39slKQXrkxPKFkvNq19Vf16idDmLlSbH7o24NauOsofzC/426VbGF36gVm1fErFuWbQlYdzjeLm5P2rJ6sGYpUce+YPe9VGQrWifTR19VXugSmkYmz/qC5v7AX314KLcj1v3Ky3zrap9UZw1bcDv2lpxKPvqka+VcVqtqi71KJ64NVJNr9w+WfUaLm9IT68aZuLkLmm4JsE2NxkAdE91i0cLyzJI8hXV8YSbKMNN5CqUar1gpMBgXwdSfUQCuCbJ45NIEoQj1jnQ5tKtkRZiGD4A6OHIcA6SfWDWE9CdPDER6QPDFcX2uf3ujgkAXkmduxDMnNizMxMANhdKcQBwhWPcDQAVnFnlhDWYCa16UtByALgRTwqv3mXf43DEZQGAzFJTkUkgY2a9tO8NtwFDDP5krVKDzp7KQ0cM15Wkdn469Ru3xmHHk+vlKZETiblnc2ePHKfrgY5yGGL7/iLPUxkTCAoI4oivDgz6CqJa9NSQAOM8CMDm+K1VR7XP/CJGREUQrO8/m+HujzGtlHcZBF/ji9oeiBaa88xzBxPRAhIs9jtn7PdLAE8Skc3c73QIz/2VmScjomPL0CoAFBNRBAmt/gvwj1kYgB4zCnAFpifRM685F0ALMz8JMT4sPnafWfvPsFmg/tfaagCbmdnNzOMQzOoT2as4GtBGIBrVBzpeBbzgY0tIGIKNzRA1o90QpVVfNZcDXavmY9ozCLC/X4cA3yFMl2NJEAzyayG8ib0QE4TTzOsFumK5ITpqWSCAOQzA6RDRgEFzPwD4gUmIO6Fd8+n9xeGRPb8pLHrjiMU2bryjVSY3KN17F0WsWbs69vwSw99R7HX8cfekLaZgd+HPq6LG1cVPbdSru0lZtj45oWyFXLfm9+ovt8mtE6vl9snqX+De2B45QS1YvrmpSx5ctU9trTw14dIwq4Q0n3PLjprsa1Is/vCkG97jXTfExwbNl9uWnSvtatMqBus24ZsZHOTPiYxu796qHtq7KnY9dO+hJS4teOFEyBznuWU4cF90ZO3PlRfHldbxsD1YlRFsH1pEkt+9X2kdkSUlI0yNbtW9DTYQhYyEZ9ZldXAoiJR9FsvhRVKbjQCFJv2d3UiWiBBGkt/thEcnSKZKmG5QwKNWoYUZhp8Z+jBCIzlYgQy9W4Gujo3FWVTILRJI7pxsDBX5aTVI1j31Fq8jxi+hoz6FFoJ5/FLHeB4A3Ou7Skwk0kI6QUThPFKZg5ocZvhqZzTeOM2X65QgiVIzV+v2fnd7IMc6bAm9PM4EKKje8f151U9PhZBHg7DvzqvkKcY3MQ+80dXrTvX7p9pf9nF45SrPb7OcsE511gIAJrR618Q6jSjrseVMKSE8/tQnn2Z8UUGUgCVApHkCtfrXAzifiLwQVRcLiKgSIqp0FxE1Y5r0FUKiZ/XXINJIqyCIl28RkRtiYvoxhPJfoAfAJoiJ90oA/UTkgXivNzCzi4jaAGhEtA/ARUR0CcTk/TUAt0AoBJZDSP62QUywv6htBHCVSVJbiOne9TPtGwBqzCjdInxBVcBZ+/ezWaD+/2MSxEx/F8RLew/EIPMMRN00IF7eVAhdbZs5UG6AkAsFhHf7JASAhkK85HYIwA8InYRAEErGze3XQjCy7RCs8EoIwP+qua/P3M8FAebR5jqveY0dEKCtmtfuh8hzf2KuO5uZ/3ayL57w1/Kk9+jcN2/Bc/vcsiWhYPnb1siojqYdSv2KEvVQSXLwguKzkq7dScZYgWfsdzVuzbZwZ9GDjXaXbf7Gp/W6XlaWrE9OKFsn71/7lPpkqVI/VkA97rY78St5UrOmLl36/p79cuvKTnl44Kyka7vZ17xK99a1VRTc0VN8EIUL2tl5XXzs3sfVjUlhE2OLqMfd/kv89MDCrO2hHXJ/gUsxwjPseY0+10dVh7KvcVy4w4jfbrEujpX6Fqbo/ZE8qo/vodUtiQmN+/poLMsA65lhK9rBEznMfndPQtFwqBMLJIP9JUG2kViMJgKANOYdGER0EABYLM4BF3lBEF4YWDemJERVaOGGAQM0BBBxiGoLwXg/ADjGYuMiOGSImY1eV+t8SUkZAoDIkbp+AKhJo2YAyPT6DtiYg0Y4uLqW0zMYGPLPCy0AgBvwpAUAHI6Y3YHGG+FG0K5UI3oJAOjsb93R/5epemol6MtNJIUmAAAZetfKigdSyayn9iho+t71coYukwoAxDz6p56+4QVmly4A6OTosjWeJxd7oB1VrsQqHfCsiw/nYHVm9QMAIIb79jyOm87EdCe4E9ox+eqPICamZ5iEy3Rm/hLEZPYRZs6B8KrTISJWhQBuYaE57wZwvikzmg8B1lshNA80iGc7lZmvxnSf+oAuQjREvbYFYnI+U0L1LpPwVQoREZsDAazLIbQU5kNM8CMh3sejpEuZeR0zB9YPBioomLnJrDhZwsw/CfwdeIaGPjM/zMw55r2exczDmLX/SJsF6hPY8YQDZpZNnMB2QrBPnzZLOc453qkhZvyNEGHoyyDCx/UQ5I8rIDxhO0QY7xDESz0JMYB8ydweDBFmnmee1woxoCg4OsSXAuHtWgF8ABHulszrzjXvJwDIQQDOhADdSAiA7oPw7hMgyDmB73CHeW4ZQqXs2FaDn7H027fIlrKBV9WKgdphjlp6I14cbab5Q9k52xbNzagobZJ7i9/S9uwI0SKXn5v6nTqNeK5n9HddPpkTd656sMfqsyc/87Te3K8ri9YnJ5R9Rd6z9lHluZ3qwZFsHvKP/ABPD8l2V15m1vbdH6kHkl2KEfGlhEv2+JwfzvfIvqianG+V/fQ1w95IWt4HIdau17QHDqo1IwlN/vl59VKWO2N++d4P1KqupVGnxbKvJc+taXOcIRneL+9H/eNR4dUPKr9vVOvGht7Apb7klEMWEGJapf6q5OAFMQCCDG9TzXDEwggCgjM70Vhus8gK9KQQOB005nVNIiQSAKzWiVEXeQMkPADTZDKPCmukrsMDdQQAjGAlNA59k8xwO52hqYlGhKSz/7CfvXZZywoDgKSu0mgA2FxEsQBw4+hYCABs9J83AQBGnPUgZLKF8uj+XFTnMmOiLtB4gzF+lnfpXABgZmNH31/GDdaF5KacUKpYcoW3zOxeeuA3Ds03EQUABqHvB9fJQU4rhZnbJ57v7e9a7PFO9Z5uMeJ3F3sez/dBOSp/agQruzzFCQuhyRFHPSDMejF/su0J3FQYBGcogB9/8mnG2Z/3XE0fflJp38AE8iAEC3vcrEjwkGgZSwB+Yea2P4bgiARC90eYec9JLt3BzDvNz3/C0aS1gI7AcohGPgPM7Idgof/Q9HZrIHghb3/R7zpr/7dsFqj/hcbMFRAe8pchmNsH8dlwVjiEsEkcBMj5IF7seyEG7qsgwLkBIvzWA8FibYTwMMow3V7zMYgw+JD5vx/C8/2yeS4DgvTVCwHGV0EQvmQIIA6QesYhQtg+iAHuYwjQDjKPC+TRA+HtYWa2QoS8tzHzUv4CfaUbLFfecYfyCuRh7ymWT3saDRfke/BQ6ma6YE9Scn1x3tIt20dlx4pNlu31hiwnnZt683CIEhLsGXvB5ceEdVfRAxMyoqKfeVrvGPIr2euTE8ouVErW3Ku8VKHuHUrzjkl0G55uioztLExOqan/q1bus1vjliwKX3vQ6/gv50BUdsFQ1LKBB17WD/40Jio1QenIupBKu7X9w1WP4U4lJr55scc6NKdTHhlbErmu2ju5pfZQ1tUTl20zIt+yh8wvlKoXBY+PLxzwRs0dV4MSLZaJ7gNKm0uVLNlBSli331vt9CtBWbqkOYvqjMF2VU0gAi2Tmo5IDp8UqKW2WccnPfCrRKQRyA/oCJDJvCqsUbouT8I2CQAcrMSmoo0NQz4CSHKyHhU95h3oA+CR1PSFYGMwYrQpSyd0HUqTsmXmzi85XUsMpoE/6mcWMOD2ZYXnAMC38bQEAIODqXsDjTcy9cR9IbDGA8CAu317r6vVzGMqTZr9ohWB325O25bK8LHmLIiHb+Jnl8sj/eGUBABgdj/RP9i00u2ZCmHXGyk7Tvc+tkKHfJSErh5j3eZdHVsEmSwz1xMbA9/Ho9XfxsZ1M1cDeOmTTzPi8AXNJG4dhPCEXRDpoGQAH5igSDg+eewyCD5GvskH6YOpEQ5BGJuqfz7eZU+yfLyQdMBKTW93ITPfYrLQZ23WPmOzQP1P2omECCCAtBHCM50LwYxeDuAsIhqCCHvdBzE4fAsi3B0HUVo1DBHe7oZZaw0BljdDDBzXQITJ2DzGCRF+liA8Btk8xySEd+6DyLO0Xt0BAAAgAElEQVQNmsc4MA26LZgG3kGIEg8FYlA7xzyn17wvYJptqgOIIqK7IfJqFxDR55atLPvjopWlwer665V315Zqt+6J0B2J2va+ELnLWf0GXbrmHvxiu83uWFlY9EYjLI64Vyw73MOSU/9K8ressdbkca/jpRBd73HtXnkPDDUxaOPTet+IV8lcn5xQfoX84eofKX+u1soGIscngyJvx6/3ps3Znx8W1T7xlmVP08LwwoI4W7LXO/Hn/Yeyr06NcYTPO3c3N12aGN/0qPpcSsTI8CLfELwv07eqF+V+fHirWmObH5q/UNEHF7lUJLiC5/vXHOSul8NDG36gvFmrNI3X/pkub0yfs79xmCZydRiezNCCw+zvSQeRNhidW5vXwpoXmDNBNL5KOjRCLn8YiKyjiBi02Rwer9lBS5G0SbM8CwDgVWCN0g11mO0uBlzQ5Mi5OGxzu0MGwfDGcOjcLudhAlnriVRbsLO3gcBSbSodBoBTnK5mAmirkXfIB0XjULUCFjnGzo6qpdi3hBkDTWbjDZml5tX+zFUAYLDeXtr3ZoAh7dbsG0CkWAEgbKy5dM4RofPNgL7xHKmuMZlE2Raz74HB4YOnOV1TTO0qI2P7Wd6HVxuQpnLMDPj9c+3bfcui1oGmW2ICgI0na57Ajf4ClH+G7c2MoLbWvHuOXX88I1Pal5mHTLDdBKAa4rk/1Vx3IgZ2GIB+ZvYR0ak4eSmWj4jUGcupJpENEATLHcc5phyCPBZtEssugZDunbVZ+1ybBer/nh1PiOAHEPmvfRBAGphRnwbhxX4XogRK5ummHn+FyEUDwmv+LkT+bAICYH8L4ClmzoUgyAQIY9EQ7NRITLOyQyFC1y9D6I8/CCHlSRDgXwchUxqB6d8/QMBRMC1BGuh4VTnj+94MMQHRISYbmRDKZQkn+yPVLcyyxQ/g0dtio/OvjY8tiZMH8iotN7pPl/a2qYdGV6oVgyWHeUHhDfhD04gSHrli5V84NKJ7bLNWEd8k97Wti794boY977B34o003dvYXV5wh91tm2tsfFofdbiVeeelJJTfIG8uvFne3Kjt6ld63HFzHqJ7y7JztqZRSF/k+5b95cVxF8VZ4Z7nc+2sr1h+R8/FJZzDDjnh+Qj74de1++vU/UNBn+hfXuQM1tJDo9rd+9S2hpUxXz3om3yn7VDWN13f/NiwPRceGnuF/FGK0j05Zw+vSo+Kbk8HcWij3F2VFpIdBhiphn+gtSe+cCJ2DHNBROU2a/NyqQHwcQIg+lJbbRPshy46aJHmYugM4U65QURRum7p5wg/CL0AMActMRMTUX4FcrMMSetyNiZLSsooACT07CYA2FwoWjbeMjKWygzj5/7LMxhg36KIJAC4DkIjp7trYV2g8capvhyHBEllZt7Z//awzqLeW7bkl0tK3HwAUHzO6qVVT0yplr2zknaW5EoC0Jn1nwyPVq6fmJwqgdpjZJWc5/352oCACsQDPO5bHHHAPz/0qAYdALCA60qfxTULojH4mWfI71dr9laeO9jRkXvjvffee92x249jx5P23WZuW0JEJRCRq3OJKHC9eAA/g4g2fcskmF0JEdH6LUR0KRXTGgGAmKA6iGgU4t1vAHAzEdVBvFfPHHtjzNwD0W52K0Qp5F5m3vwFvtOszdosUJ/EThSGmrn+eEIEDwDYzswLIUJpkQCWMfMcCOWvLghAnDkjT4IIkROEEMIbAA6bywkQs/0uc9+rzPVBELm40yG87T9ChMmbIUJ2z0J4Bb+GGDwMCA+5EGIiMALhSRsQoH+jed5OCObq38zvGsg9GxAD2jsA3jSXdzBz/ufk72CQfP9jv9fzr/zE2F5utZyyOjW5s9aqOF5Qf7X4OfVXJdqwc7Vla0+j26WFfR8btQpa2Z2b+/G81PQDVaVqbf5OtaE8P+qMFcuivlzpc76/xO+uaNi39LYkR/iiiac26s5JpzLnvJSEituUPxdcI73fYdnR56z1Zi96gW6sylu6RR2y9GRXqC31ZydfO8SefUs8GNFqcq478NAf9cln7aHZNq03dQNtHVIPjhx8APd3LswqDapWWuZHB6Vn2cib7pa9ER5bJvIaMfGh3TJ4kVTShx5vf5m0aigysqv6oNxuaJJtkUUKGtQ9B9rHwjLiJEZs0iC3lwTZRudRdwQBMfAZY+1Ic1gsk0qgg5YiWVxgg80ctRsAonTd2s1RgCqNgFlPRFfS2GicLZyDBpl5yOEbSpe1rDAw6wm9e7J1Qk/1HMoJMYyaeT7fnD5E7GvjhBRY5Qq2q3NDePxAPiryDIPaW1vziwAg1LDtTjdilwLAkKd7R7fzcB4AkBRapgYVi1IsNvpWVDwYJ7FQJjswh0r+9CWzZSUz3zQ6tvtyx/gUiH+q52272Hv3Ub2oGejxrozpMRKC8nHUBnZu4D/tvAd3naLArx29Cf7+/vSS3bu+kRUgvAF47N577z1pW0o+jrQvxGT5IYjJ6YUmGetHmCaq7QHgMwlfFwBoNQljv4Po+jYPIjU18/5PY2YbhCRvIcSk+3Iz/XMBT8uJHtvf+lWebgryE8zarH1BmwXqE9sQBMDNtEhMd4wCPr+dpQpghEUPakAAXx/MxhVE5CIiFwSgboP4PQjCU40CcCkzZ0GA5TYimoAgnjFEneZOCC/CDlGuEQcBwH4IwO6EKDdpwbS0pw4B+lHmscMQEwEN0zrd75rHMabrsH0QHvYwgIsgQP9zQ5JP3/Dp8pK1j3+jPya//pwKPuWF3+hV4aNkvSwhbs7PYiK3f1neu3a/5fq6dL0nTNveFyJ1uVp+gx8ueZa+uzs1rXrN4rwPt9crHas3Wyp2ZoTmrTo1/tJdfvfOQp/zo/3Vi25YMBizcuDJZ3W/Z1xJPS8lYe9Plf9auoG2Dlm29/Vt85+67B3p/PaC5Zv7a9TmvE5lzHN64hXV3ok3wwYi52U7wvJdP36LD16SGDfyoPJCSlT/QNaQIzyyVD51eE5GZcNWraZuTezX23yTfxuozbrKc90HBj0aGa7drryqKU0OegOX+NLSq8Yd5FrqI905P3RZne5rCtUlLdOnBI+sbOD2SqvFEorJVACQxn1dHUjzqqrbyuJvDlWyeAI5aoMEUIfrRnAHx8hskZ0y9B4Ffs3hiIlPMCLg1MebIfLTWYrfVav6neH1yWgEEV3omBgBgF/5LzIAwJcVpgHAtXhWB4C21mWdzJIKxuTZ3qXpAGCw0VXS+7qpJkY9mv1SoUzG7FtSvbHf6h2NA4DecOx+cIM0VUt9mWO89MZRxxRpaou+suQa34/XzfztWaIGzylx4HBtwcz1MvuO3I+fdJ2Lv67GMWYYUmt19RmNDfVrizEjdA4RKfqMp/oFzQIRcfq7mae+CyLFE7DjTbhPgSCGgZmrIULoAfuGWXK1H6IM8jMNOGZt1v6VNgvUJzCTQdoTUPMhokgAZ+H4+acT2QcAss0c9ruYBn4XBMgnQ8iGhkHM/MMgiF9XQgiQPEhESyBCay2YFh8hiDKPBRCh9asgwtd2CBa4D2KS8KF5XIW57kIIhukSiMHLATHIlEEMVgEm8l8gwF7CdOMNCQLAQyAA/Z1A2ciJ7FcbzpE9Y7+/XecR/VDONfllBXfusPmC0598Tg+/bKtR9nZI8CmnpCYdHFO9Edu02+zfkt+rVQ+NrlArh3bs4OLV38Mz5UrYRF5h0Zs1Y5aB7E2WHYfstrjcc1Ju2Atfw3LvxBvltZmXL+lKOr398d/psj6qJJ6XkrDvF8rzi87lnU7L9v6W1/VLFpcrK135Be/UfqJWp7M1OGlp5JcOe8b/q70m66qUhV1h87MbyX9fTETjm9p9zVrFoO9Fvi4xPLF9Qb+1cx4swUkRanCES3JYfdYsOe0ISYdtXjXP2xAyMBEZ7QmmFFnx+Wvlzuo59sVWsCuH4XP2xS5rWN5ocLeiJBMhLJX6umjUO9KNJFIUrx2EIB2GR5MsXrDOxAYziYlfuGHYOzjWykGyPxgT/cxwulyhKSlGVGS/64gLZK0jUizRQweHAeBvhVIEmL3fGnPk+lnqelM/pYBlqjNibXlBPFG9AnuW6bpS19WVVQQA8/WESjtsCQCwZ+CdXj977QAMNfhrfSQFRQJAasfHe6JG6nIBYNKCgz+4Tl4ayC2fMzG57fbh0SnP+XX/Kdtu9t16tCdtkSo9p8YnwqYcFdKO4oHyZ3BNeAaaP9MgYmwspnT3rg3xjrG4E7WB/OpD9zxw3smeuRPYVwAMBVTGIDgg7TO230hEt+E4E+6AqqC5+BwRnQvghxBe9WKICNPd/8Q9HdeI6HtE013HZm3WgP8AoCainxLRIbP7SxURrfz8o/5ldiWAu81Z+KcA7mPmZtOzPakR0fcgwmsHIUAzAQLgLjZ3eQSCYHI1BCgC08pg12K6ScA3zG2bmdllhtIYQvnMb577Loic+DjEzP8pc/21EAzyRRAD0D6IvJ0XZmgPAsANAGeYn7sgogmBXr8FmK7Lvh4C2D04eqA7rq2I/sqVCrtO9zpeTvROvLNtIjhu+fbVD/s7k9YdXF/Ga3/3pL7fMi5FfyU5IfS5iNCau9U/rdqi3bHDPjxWYNna0zDkiky+ES+OtqvJwStWvunSwrqsr1p2jLtVKXp96nfbNB7J9o6/VHl4ztfyW+ec1/TY7/UgaUiJPS8loepx9anMM/Uytuzsr3vauHVeqy01NHfxxwff1sqREro4J8mWLPmc79ZVFNw5cMtmjt9KQQsmbYNRV+Ajh1Q33vIE/ahxUe4nbR9qB/rXxH593Df5rrc260rfTVsMz73RkeMPqb8fVOodXW/QpW1JSbVVtUqHxSaHLFZJc+veukN9ccu9KQNI8hOlDEvS0Eqprlsa8/oGERMkSXokIDpoqZLVG9C10SV4wcx2w7B3cnQIh6hKHPomdF1pA5Mea4RldDobwyQldRQAkrpK4w1CX1UGLUr2+/eFGUb4FqOwiSFJ/gz7CABcg9/5AKCxocgFEElMrWv8C4sAYNjTu6Njsj4fACQ1o1TW5uUBQMh4x/Z5LW+vBQC/hCO3Xi8n+hTRtvEUp2vbQwND6wCAGfwH/5klP/bfsG7m726Eqds9p8TnQZHsUyuZ9TW8bdtvcMPyYDjDZu7PTH31dWsqqw+cdYphKDNzwTN2wmSmP7HkMs/aX3fevj34uPuc2JoBRBNRkalHEI2jVQMXQ2gazLRSCGIYIMoQA6pewRCT4zEiioN4D/+V9j0c3aBnyo6jbjZr/0fs3xqoTSblORA53sUQ+diO/6nrM3Mti6b1Ab3fTTO2nUiIYBsznwPxwrmZ+QxmnsPM+RAA+DXzFM8wcwaA6wA0MvO9EHXRh0xxgiUQ3vUjgUvOuLWAglg5hLddCcEm74Qgsn0FAlAJoj4zwKaNAPBjCBC+DALA7RCThcMQrPF9AHIx7VH7MN3v2m3ucx8z/+hkf7v3fvqnqHT7ol+dn3arOyussNLwNa3zjD7VrfuaO5vmX1S0q/D+MqsenvjbZ3T7xaXGgacjwlefnZy4J1HpyK6yfLs/X29QtO19wejy9v0MjyRtkdYfWbLkw7SE5ENdf9XKo9qVEdfXUm70hClqnMfxfN2RlFPy6hZeVfvQH/QIrV+JOi8l4eBG9fG5xd59Vm33wKEH+d7oyQg5PX1eeftb1j3tRbHnJgbx0Fy30eKpzfl208N/NDqujY+V71BfSo7t7JlXO5GV0hUcG61GNdv6NKecEpRmuNELQ8tRg3tku6L1xCUM9yTv9q9KSEhqCHbCm+cm38Qc++Ia3VPjddhTUzQdc0MneWi3zdpWJNVO0oTPMiFqqaMBw+8i77gmWfwMnQnMhgQfgAkZkHs4KswIUWypaGO3O2RYhtQqs6T0udoWyFp2JNjoCRtvy2xMRAMTSdeNOiRm+H7huzSbCV16WsgKG0/WFGFnvtdr3Tc4KBpvFPtyhmVImsFGz7be13IBAKTVqMFfWwMAst9dW7DvsRXmQzb842tkdgQLotpSt7v06b6BdeI5B2/Uz91xn/+qKU+aAfYnBZV4C2PXQqIpz5TYGLwVjx24Eb9dR9PStwAAlytkz57dF6oDA3NOVPoEu2Hbs8G7amytP6tYgjQHR0t4fhFrhQDXRyDIlBkAVCKKwHR06gwIYmQiEf0OIsweApFq2gDxvgGi29x+iPejHIJk9iMiWmFWgrSYXvcJW1GSaKu5jYjeJKJ6ItpEwm6BkATeSkRbzX2PbZP5MyKqIKIaIvodHcOgn7X/nfZvDdQQXuhgIMdrAmI3ABDRaUS0n4gOkuglayGis4hoqguN+UK8a35+hogqTe/8vhn7tBHRQ6a3XklEy4joQyJqJqIbZt4MEcUR0SsAgohor3mumpO8cPuIaMQ89gyIHHc+RAg74BX8DcBcM+fVC2AvEd1HRI0QM/+AzOMlJPrnVkOA5e0Q3nEuROjbChH2HoUA/A8hAHkxpkutvg1BdgPEwDMKMVC9zMynQoTkN0B42gqEPvA+COarDuGdKzh5px8AQLl6+OcvW0q6e+TRgcWRxavPT72lOlKL8/km31nqGXtpp0uzZuwqfMDWMufcA+fv4jXPPemvdDvltHWpSf6PQrSht7R75z6o/P6AcmikQN07VPEaX77ifnqgIjWjqiAn95P9W9WDueVqc/MZid+MTrIlwzP6XE9vTHb2gcXfqXngZT02pFsOOy8l4dCL6iMpRc7qCLViuO4O/JpsiX2ZYQm1/nct+xrOTLrGya5tqf3hSWm6LV+65BPuviU+uvkt7b52rWJo7FG625+ZvV3dph60FkSfFeSb/LtWt/AK4zvvGhP3xEb23qu+3Ik2T98+Nd+wBY11VStHDs0LXUqs989jSU13WyJ6Cpq4uTTINr6Emi3kNiL9ELXVFotrwEneCVWy+sEGERvsl+CTgXFmcD/CozlYjZyLw7aJ8Wg9jIP6/Ow7rLOfJDVtoX284zAAvFMohRLz4NcmJpe2cVxlHyJj9aSgw5BI+SZecIvGG8U2ALAb1j0ZRlw+AFQMvt/pMzxhABya/bIwIkkBG4MrKh8Ml9hvYcDz8Dekzs4YSgeABR7vjpd6+teK9xD6Y/5v7Pyl/+IpFjcDHv/CsD3+RRFHhcBt7Dz0OG7yrsCeZTPXM8PR1pq3o7Li/EK/3xp5vGdIYjqyzptducG7qtDOtpmtXm/rvH37F+pkZap8/Qzi2b4cglx5O0R6pwgC9KsgqiqWMrMGAb6nM/PFECIkjzHzSphd6Jj5mxDvzQ3MHApRjvkAhH7B+RDd8ICTt6JcCjGZz4Yo41zNQpO7G6KULNCu89g2mU8x83JTfcyG44sqzdr/Mvt3B+qPAKSYOd6NRFQMAERkhWA5bzBLlhSIkPHHAFYSUQAEN0AIkADAT5m5AAK4iolopkB9u5m72m6e90IINudMQCeIl7YUgNP0kO+HmJ0f9cJBaPh2A3gCABNRA8TAsAXC89XM+w1YgHV6GQS4fgvTrSsDSmh7IbxaG4SXexNEftuAANGLIX7PaAiv/QJz/0qIcDiZ9xMIn2VAAHUzgC8RUYZ53h9BAD0g8uQ5EF56oMb6c0Pen3yasTBv6XvZZBmPeU/dn/2mtmenV6aY0xOvyDg1/tISBROLPGPPKT73zuq21DPW7Fj1yAGN42Ke3qgHfX0nN94RG51/ZWLcngvUT5dXWG7elzDUm23Z2lPf5JqfcSP+0GBEejNXFr5VXW89nPeOZe+Botj1mVlhBYOesRc8Q2ExqRX5t9fc/QonhrfLIeelJNT9SXswdtlYbbxUNdbyQ/rtSNL8A+meiKboCq2l78ykb7Z6xzd5ahZeFn/qwfC04SEt7nDImOVq4z2377B/5HX5koHUjMqBKq1jIDt82aiLWzykLNZcQ2rUEnV/fNCR4YjXcak3fc7+1ka5OyxEiciVSIow/N1NvXErmgvr2bnfaglKpsFYGJwCwDqC8EGLdWLUSR6PJlsNiPIs+GX4FeZJBsb8UFQOkuPmoCV6dCwuOMGIMEa9fX0gWz2RrCX27NIMwsDeeZS7zO2pVQH1Yf+lNgbG/Jlhy6zsrF2D0gKXK3S3wxGbBYbzbN+yFAAY8w7sbJuoWQ4Aiq24RpIjUsDsz615vtPmHk5kgF86TdpblSEtBoAUn2/36929RQQQM/z3+68of1o/b4pIxsCwLz+qQU8LKZr5HMzjhtJncfX8GAzMBFn4fNqByorzHB0duTMVvKaN4UnXY0qu9BTHzTMSjudpWyHesX/EdkEICK2C0BjYPWN5J4BTiaiMRNvIL2G6n/SJzAvBQQFEequERbvKg/hirSjLmbmTRVONqhnHHGvHtsn8R+9z1v4X2L81UJ9EEjAToowioHv9EoBTTGm+DwB8jURHmq9CeIXA0UzNHBz90nyevCAgXgovMz8747g+CHLZIIRY/wIIpmgADJshBogfQPyt10IwrxlAARE9CgGsHUSkstDi9ZjfNcS8z3TzXHYIkE+GGAAWQaiflULktDZBAK0MAeYDEOA8YB7vgJggvGsuE8RkIt5cH2C+/hyipls379kBEQGYhKj/vOrzFMj+gouuD7KPrF6x8q3ghdklJQ5lNO81y86wrVrN9khb4orzU2/x5oSvrtHd5Ws8YxsPeqTJ4LLld8fWZ15WddF2LnrmKX9lh1dbsDotue+IzRW02/IdnGvs9Gjb+4I83XB9D88o1ZZceWXhm6OT9tak16y76jIjV+UUxZzT4nW8bB+zIrJs5T0Nt79BKXEtsu38lPjG17V7wnMH6lP0Ok//D+mpzuzFn4Y1B9em9Vm86oroM3q8468dqSi4Y/SeVyHdHR4V8R3tlfiElvbk991fSbIkDSTW2+oT54WviGXXzrD6zEv4pi3GyEMxYb030eaRgcEwKyJdMR74Fk1IbkdacHa133Ogpy82H/O7ObpPltM0+NIs8Mnk0nt6kNRntY6PT5LHq0kWA6wTgeFV4LMwu3xQhhkYgUTWRHQmjTtiEpKNqIgu52FVUtLGwOyN66/IaU5AvSGR/N2RsRgPK60fGsvzjChLFRTJfiVenBCNN9YlAUCGEVceyrYkZqP/055XsgGA5JgdijV/FQAkdW/fGTNUnQcAJblU+t4KaRUAxPj9lZs7ewpkQGaG907/tXv/oJ89BchMOOJdHeswoq3TE19m14X86o77cOdRpVfM8Pb2ZpTs2f2NXLfbPpN1PWU21iov8Bb2nu5bXKxAPiGbWmd/4R+v/HbuyZ7DY2wnBCjnQhAq90B41Ksg3tGNEOVbuQCex+czuX0zlMSmWmWawPtFWlHOVEc7UdUIMKNNpumg/KP3OWv/C+zfGqgBIQk4QxjkO/j8dnCvQRCwvgSgkpnHiWgOjmZqbsHRD/jn9aYFBGjuC2wgomSIcNcqiNzwCghd3+cgvGIJwuNeC0Hu6ofwVCMg8lurMF3HnA2gjYiehQivnQ4B0BpEuVQ2xKByj3mNGgjv/VGIcHovM8dCgOkhTLO+AUGIyzGvyxDSijDvMRxi4mJAhM2DIDz5QKgc5j7vAZCY+Rxm3vaZv/gMi39/79K36OLvXYNXOt+jrx2IjmkvXrX6tcn0Ofv3tsi9a1+ylAzXKJ1NiyLWrDk/9daaaC1a9Y5vSvdOvl3WHb98RemaxxoVpIdufFq3nbObu6+Jj11we2xk7ePqU0s2qb+ottUMLFH2Dtc+bvwo6wXphraly7bEhCUc8m+ybB+x21PTz0y8ut4/8VbShDSo7C56oOXWt5WU1AZZ+3pKfPPb2l3WzM7G1MlmyXknPda2tOBd3w7bvrgQe1pSalC85vJVjtUvvK7np68anVcnxvS8pd3Xp1YMDTxEP+vPWfRpz1attic/6rQ+t37IqSHP2jZhjb5YeT9MaRh3vSVtGIyOOVJVJbc1zg/N9xq+lojJ4ISMIA8WyDrCehV5cBG1tpHD19uONIfNNu5xwqOrkkX8+dlgnwI9iNnjhNUBmfolGN0K+71ulz0+3gib2zXZmCpbsqJU3/ghRfeEvLNSCrEYxuF8jyfrz/qp7Qz4/Tnh8y3sqivG1hWBxhsS05FTfNlFALB36O8tXsMdAUhtmn1DHgAETfbuymz6czEAHE7A9o3niJaVYbpe9V5nT44KqMxwf993U/Wr+mlTZE5W6KCnOD6EQ9T0wDqZ/e334Y728/HmUd6yrstNB6rOam1qXFUM0GfGHWL0FPkW7L7Ms7YggoNPGNY22Og+NLJz+1ttv04b8nT/I171Logw8TBExGkI4t0qwjSRbJCERv+Fxz3DP25fpBXl2RDj1YNEtB8i1G0/dj/TAmPW594nEV1ERHWBXPcXMTOnfunn7zlr/9P2uUB9MtY1ESlENEBEDx9zzDYS7eQCywXmujPNc1SZJIkG8/PL5n5rSEhy1pv/7iai+ea2TIhQcCEEWC0jonlEtA4iXB2Q4yuBIIbci+mwdygEiD1OREcgQsz3E1GglSOISINgeV5ORE1EtBnixSomot0z9gt4rNWYbiUZDKECVgghOhK45hMQHveZEMzRMjM8ZkC8dN/BNKh/BBGOjoDwgm0Q0qPBEO0pNQhgvhwCeL3MfFvgs3nNFggVJYYQUGHz/nwQRLBAtyxA5P9TMC2V2Gx+3wQIwt4vzfVjEE03vtCkzlrSe6+lpLdMH2PPK/TNVddiU+MOKj6SklqzdvWaV9ti45u6y9SmVS9bSqqHFJf8pYTLMk9LuHy3ovfkeUafHvTqrZN7l/0wo3rR9VUbSqWCpzfq+8o4KGttenJDorU+/YDl2y1Zw4dTLdt6m0rdxfO/T0/XJs6vXrggu+TIW9pu+6gNweem3twK96dznHqta9eqX/Re/741ZV6NLH89Je7Ie9pP5HktTSl9nZHyo/JdXQXLNw++ay2TFkefHhtiHEnoDw2LDNELbAsOytKn4S7jeu/fjIGOMKoKybE6I0YH8HMAACAASURBVGvD7fbUGMV3KKJh/jdw4xZj+Pko68hXXTvUPa7C8NT0A+5muTc+XIvNJvZmMnusk8GJXblt3LjTZj2ySjo0KI16J9qR7rVZx3UXeaGShRg6ETN7VRghhuEd5RAXVGksBOMDuq4ekSG1KSxNTPhHIyUlNTNm4IDDAIbKF1Du2ZPOLma4fuW/aAkHK+VsUxKvwB8dzJioqy3OAoBTfFkDMiTLuG94d/N4VSEAr2a/yEWkhUi6p2H53kfyAGA4BJV3XSkXAUCwYRz6oKM7w8psY8bkDb7v1b1trJkKQxtB8m7PuoT5sMhRgXWRPFj+DK4Jm4emqcYczOCRkfiS3bs2pI6Px0ytnzKGP0mPLLnSU2zP0VOKPrN96jw8dNixr+Sttl9H1YzuWMuig9c5v9pwzglJaMfYQUwr+V0C8V76AYyZlRTPQ0yAP8TRanz/HTtpK0oiWgQxif8Iohd9AUR1yQfHA1hmHj3mPitOcu1rAVw3I9d9UjMjkOmYZrrP2r+RnXTwpc9nXX8Zgkhx0XHYh7HmbHHKmPnDGbWMlQAuM5evJKJ4CBGPG0xVrzUQD81mIqo19+8GkGVu/x5E3udFTPdmDojyd0CQNd411x2A8BzPhwCed8xrzQxj/wICPDexaD33NkRDixIIEE6FAKzvmtergShXUiGIKtshQsYzw1vPQzCw34AINX+XhMCJbcY9M0RJ1NkQxLEQCM+dIYAzGaJ3bQgE2WwMwhO3msSyCQAWEiVkH0AAvwoBwAFpUAPit842z8vmOYIgJgIBedGAZGngmgDwB4g2loESshOa/56IJU+qvw0NdTsWamUDC7TS3j1ehyQ9S7cs/zZeqq6WlkwuyNy9vLDo9SpreJeyRduX9VdL+S6bNSrzvNRb9EXhq9t8zvfzPY4/VAxGzllYsvaxbknJtj77lK6eWo6x9UkJ0c9HWgc/1H4S8328MaaV9tmGuu3yTfTi8ESMlLx8xduNW6370mosPRPrU24esfhr01yekqFdRQ86rvrUnpyzX8YFKXGdH2g/4rTapvi6vvn2l7SrHUuWbel5y1o2emri5Tpc79lqMy8Iv6Q0PHIThUVdbn09MqW+JeIF3w3Bc3P24O+WqvFVsecMufS9E0H6MstuX1D4T9RNOje5R6ptuQpUV8KINDmWGDS/VvcequuJX9lRVMcjpUE210qp3i85vNyNJLJYJyUXeSVF0ghsgGDAo8AINQx9AGFetsruGPRPuFz2ETvb+ib9jlZQUB2RrCV3l6a2xqPOIEg3jYwtqOPUvWMICfflhEda2N2wDh+vHBxM2+vz2WJC2Fo+z0goYOahT7o3zQcAWcvdLSlJWWAeXVH5sE02vEEeBQ3f/7acaUikWAyj6YOO7sQQZjszHFf5ftL8obFiSodbj7aUeNfEFUIWJVtgNlZxacmTuH55MCanSq+Yqbuutriq5uCXi5lly7HPi8ZK9Xrv8tazfUuLVSghx24X5+Dx9om6bX858oS2d+jvxQb0Y89z1+c9l+Z5dJP49TDE2HItABszByYPH0OML0MQ0a6HiegPEKm3nxLRqcy8DsAiInobwG6TiPodiPTQZSbZM5KZQ4joOogxhiEqKu7j6VaUgcqQHwN40FQ1+6N5jxvMe7r6/7H33uFRnFfb+P3MbF/13htCBRWQEKIX09wb7r0X3GtcXjtxnDiO7cS9xbFxA5cYG3fjAkYSCBCiCKEGEuq9bdPWmTnfH8+sV8i0vL/v971vEs51cWl3yjMzy8zczznnPvdhjG0EcJAxtoEx5m8HmgQO7CJ4O81NjJNpGxhj7wAAY+y36jW+xRh7hjFmYIy9zTjxdjfjWuZgjF3NGPtSPc4G9beZrzpPdx/P73rC/t/YsbykI7KuVbsEwAvgBKOJs+FnwGeJx2u3AniHiHb5jwXucQ4T0RTwEovb1OUgojeJqAi8UcXecepfABfwuIJUKT91+6vBNbUfJy4t+BiARLWsygleonQGOIMaRPQ2ePnF/er6c8G93YfBXw47wYHdDQ6QV4EriPk9agN4SO1bcIC3gc/mnwQHRgbuDTNwYstf1LEIgTCZFXwC4a8tLQUvx5IBvI+Ax+0/Rj24p1CvjqVTx9gKPpk4CO45e9R1w+A5tNfBvfl6cA+cAbgTHJzvApcKPeyLdLxtNumvPUvcumiv/ga8qf1LWZRrZLJu22CmrqJvm9OuMz3DHim8DX+vbtOmGgsLf8idPuOLrU5TT9qH+i3mMl19bXb4zBkrUu9qiNIFh3qsfzd63Vs69uSvnLKz6N7aS8q1hS+9Jteu1YTkLEtJqL9M/3n2z7p7GyL3dU9mu6wdjyhPR200nqTMnP3JSFNwTcp6fW33qUnXayKYLcblXNdTOfP3vgsqIxOKq0TlguSYnp/090pJNc2RZcPzIzcGLWLpUzZYvjXUDJ6ceNWI277GWl18/9gf38PY1fHRjk90v7ewnbaR1zS3jUZnbPdaTVpDkNITtn/yOcL135Ll+zCflD/YELKWLvQlJdfV7Na0tmeHlthlTx0NRk3T5beRqVavD84ROoLZmBQ0hGiTTufSe+DTaASdCPAulx4tozBZUXopAopZQ6loU+z2KCVeCfP1u9o8gjbVwRSpPWisJ/3rUsEYKSt74mU5/nHpinDSCnsoXJ9zKd4bBWHwwP7Z00Fwn+otigeAPSMb93sUZxSYuVpjWroAREpew9vNJtdAiszQe9eNYohLz4K1RK3fdfWEhSlKuEKwXOx9pKtcmVoIfmPKUlpQuW961EK/+AkjZeQ2PLf7VrywcHzplXMstHLb1gvMw8Mpv2q0AcLQdF/Glis8CwqiKeRXwicAQETuPldb2RcdL3u3Dn65SBVlOZyd9deLzjiSQMrh7GwA61V+yzBjbLw0aDGAO4koC/x9RGou+BJwDXF/6DkfwArw5+8JcHJpEfhzdqW6zWcqO3sqeEnYdYc5l3wEyr4m2ksA3lUdpDU4lDEeDv6+vRucX+PXXChgjE0joscRcITuP8a1FIPnvBeCs+ErVOfpuSP+gifs/7kdC6gPy7oGfiE2LAX3Tj9EoMuS37YC8Ppnb8dhefj1TVuNAKvxOQAbGWPfMcbuHkfyAgKzwD2qZ3nWcRzvFAT6v2aCM79thzl+IjhQPw9eb9kKDt6XgJd6GMAJKpPBSSMvgXuwTnUZAVgEnq8qRqCpBhAQSzgPHHCj1f2+UZcPqNvaEfC8Z4LnpVeAT0gE9fMucO93kXo9H+NQuVMjAmVVN4OH5gXwl8WN4BMDf2MQGfzFoFGv773D/oLjrODdgrTb46JvLU1Nang/NLh+sbhr/k79SsMH2ifKE5yD6bqtgxm6iv5Kiz0o/DH8Ket+9uLWUVNwYsmML6LzC3/a2aZvn/auvmxov3bAelLcJTlLE66sEX0NBR7rK/stZkNM+bxn7IqhVPzbS7JQvFuQlyQnsl0hNnGX/mbHwpHqCP2mvs417svT/iT+rntqyTcmKW6X+WPD1q558RdGpBrCjR7H+73bZzwknL4rMWbuZkG6MDl6YKP+Hnf8zoOmj60XRjRHJweZ0rawXYYe19zok+0uzwZba+aNtsu/Zo53o2TPbc61bG/fFJMn0RtSZdqtnR17lsPp3e4I9c3QfcmCDY+Lb9uHOkOhjR3RtwuDqZH6xMmkDGe59BGTwx1s0rDA0iJgS4JPiXUgOFyj8QZ5mWTQMK0GUBiDArcOCJcV1kXRApk12gw0G62W2KAkJTKsy7k/QtRNiQixtbUTYNmWwwqvsNndY6Rv2Kbk5flyQn068hxYgu9n9nTnNsiyNihdidkWSqbkMZ9l+35b9WwAg/qQy1IZYyy2v6o8dmBnCQH2R68QbcOhLF4k6vqqq0cfLSvRCrHh87y/799OU6aA33wOX0H4Lik79BcZUQO56v+K25yzseUXsCOCpaWlpHLnzrPmSJL+EGETEJRoJaTics8CTZGcPpfh1zXARCSPeHorvu56fbSs7+OFHsUZOXGbQ03bqDEuvvxY9+c4uwSBlNhHOPS9VUVErerneQhIiDaCR9X8Uqg/jyOc+iN0wKGM73zGa6hrwVNt/yw7eza4Rw7wSfn4nP9XKpGtFkA/EdWqefA6HJ49frRr+VElsZ6w/8V2VKA+Cusa4N7nz0TkAi8fOIf9WjnnjzjO0NSxTPVwc8HBZhGAbYz90tPWPwv0h9W/PMIwAPAM4zXKHyAgJnI89goCBK1R8BAzAwfWT8FB1N9+0p8jNoDnnb4EB7+fwSccBO7Nfqfu3wLgIfAIxgg4GNvAgf8+cID3gYfR7eDecJd6Lm4E2mCOgAsyNKvXp1XPs1j961LrL59Wx1uunscYuCf+ozqmv12mRz233xzrx1n9tHTzE+9IlTGDTPdMZPjskrTknmciw3YWa+pnbNXfFrZO99staa7uFN3WwXTdloHKPkdM/G/wQuJv2Z+r5HBf1qzZ/8CkrK0t23QNxasN5bWSwRh9TsrtrDB8zpDX/tEkr+OzA/U5l+RWzXik8bIyU9bzf5MPPGeKmHRZYnTr67o/J7/IXho2lPdq9/emm25hq3qjc+oTErM2jX1g2GzPjl4UMzWsyOe2rRreUXynYWFjZsTinwXfxcmRwz/r73LHVLVqXx27LciV6g0dit0aNBYcZEw3hun6zYo+fXSGsbnfHLTc/EVQ2r5m/TPKg77J+T/ZG4zDUozGZzqQcap4+fdwtAf3aWLauoUvdee6jEHDyoBgs8QYUgcUubPPFprRn97PRjq1ojuKrDqfrAkVRSlcgmIUmUYDUgRGRG4dECnLYifF6ChIG5yOg5E2W3RCnByWNODqSBA0ybmJPZtN7THYJwtwX2qzT3tbPmWIBLQo8caSi7F6iBSho7W1eLZArGOhb8osIrL81LsmHQBpTae2MyEo2uAa2jal8b2FBEgvniU0NSeybIFo4LPuXjlRkhNkYgNneJ+w7KbJ2eA3a5+3NKpLSTD90iUrg5orXsfVk2LR/wt72+s17NpRtcLV0507Z+L9oSGx4TRfUcPZ3hnzDdCGTVxPRGT3jWxd372q48ee9+Y7JdvROrIRWFCV1nxWjSH89lyNYdo9r9y8MeZY9yjjMsCLAbzJGGsDn3BfOC5td7Te0eNtIuF0PBnVTz59BzwCWABe5nk4dnYdDm32cbx2POTX47XjveYT9j9oxyQIHYV1fQmApeoNvxO8ycPiCftuBPfkZh3HudTj1zftdPCb2T9eDxGtIqKzwcOy+ccx7kS7Xw1tPQCe3wY4GKUwxoIBGMd55jeA5+H9ZReSei2TwQlc0eB53t+Be9594F64CO71toBfvwPcE89FoOVkGHj5mFbdd5q6PBE8V2YGB9eD4GAsgAO4f3LhDxl6wCdEWeoxs8Fz0e+ATxo06jnI4K34qsFDZ8MITKJM4L/1+P8ng3pud9MxVMheuXmjuSv5tKJJfZrSp1fJGa+/JFWXNtDA+6EhC2amJrnuj4ncmq45mFemuzvuO92DlTnO1gRd5UCKrnJge+tYWvKdeD38KfZojTm+r2DO3A8Ho5L2jn2lq578uX5HXWpYUe6K1LubozVCpMfyit2mGRA3z3kS3qCl9MZLMiXVabTz05JsUUG7InfpV3an1e5P9O1yj95Jr6EnPjR8Wsnn/euMm7Wm8IywRbFn2TzWN527Cq4xTW+fGnz694L30uQIyybd3c6IrW30pPtRXciUVuOe8C3mpKgZ5hC53lSfebLh5vXhmvtDI+X3dY+7PHsk5/chy9AducM0NXopubxbnFHuUu0aXTB7SF7jrbKU6FLTd3fu1rQO5ITOGJQ9NUO9cbP6ZzcofRUmY/cMoambjUmjVoQIMmSzyDRaQAEjBS4dWJQsa7oo2kwmMSyBusySJ8jDSOlTmKGVgXmjh3bnf10q6LO9vhqDQtKr0tnFclpwrxa+luX4dlZba1EPkaCdK+X0aSAaakcr9rllR4ygSS4X9bklguJrKa3+Ux4D2Lo5bOuWPKGEEY180NNvzfBJqRIJPad4n3LWU9okACCBHfAuiFUoXO/vP+1eQR9X/AEPzNdC0vNFcPd0Z5dv33Z+kcdjPhRgCdZ8Kbn8Ks/C7AQl4rBepUuyV2/sXdP4bdffZ9t8Q+lHudXcTIyt0AVf0WoIu7FU1GVOVZfrwZ/VY9n5AN4nolRwIuUw+HtrMzgHZLxVgHvCYIxlgXNUmo7jGH4LBu8VoPWPcxh7BsDD6vhgjAksILJUiYDc8GXg76Wof+L44+14r8XfL+CE/S+zY5HJsv2sa9WmAWhnjIWAlx2lEG/llgbu1U0MfwMcRI7pkYF7rFczxqapx44EB6Wn1e+nMMaIMbZaJZ5FggPj5+C5ouO1RYyxQfCc0RTG2HNENAZei/0suNc5Tf3cCA7ofhPAw0314OA2hkAY2wtOBktSP/tz0KvA87wZ4GGpq8G9Xwt4iJuBe98p6n4HwD3wq8DBNQSc4TmsLntKXe5DAIR14BGPK9Sx/T2soX7foe4fAf6y8pNmTgefRAA8zL4NPN/eAc6QBXgN+FGNFPcFbWmnL9+04DnH3oKby4xSVNxdXyjTVz8jNV9UrtRvNJhmLUhJNFydEFMZpOtJ+173QOpG3b1V08aaYnRbBpJ1lQPV+8by0lbibc2rwp3N8ZPqCmfP/aiJouqDPtBvNlTqmvvnxV2QuTzhqhbRvTXTbX2r5UDa4tSts55ou7wsLOWZN+Su+4Oj4n4Xq7f+rL9LvHz0W4Nu08DQX133R3xovliaOecTW1nw5uCeIBJPT7rWItnfp70555gnD80xnveV4LsiOdSxSXu3K6Sy2/uI70lKLtrONoRsYaUJKxic3yg1BXf5HlgjuP4Sy9z32Nawb4ZOM8Tk1ipbDM2uDFOkpiV1iXD2BuYND9qjY01Ob2PoJLFXHM6INqakKr72mOGIvODpzSRuNhq8c4V9NsHqHe5liSMarYsEJhoARQApcOsgRMqyvpsigwQDiElsIJiMvaOe3iFRmzqm91jqBEXyVE5hU1darEE7KHv3GAxOKSN4xgX4YECRNY3d3bmzzKTfkS0nlDol+44G69Z5gLZRG7RiNohsJdVPCRrZE7wzk5V9tFCcDyLbqr6Bvjyvd7KPxM4l3r8oBygpDQBIJ+z0LIqLJaMmAQBEkjp/i0daz8M/flEkk2VN4+5dp3e3tJQuwIRQdphirrzUM887S8pawA5TkuWV3bXlfWtrvux8tWTI0507cf04Gxa0kzfpQ2+y60Mumy9oojMOs82Nr9y88ViOxyXgPBUg8Jw/BH6vT2z28SoAQQ1dfwzg6gk8mGPZo+CpqS0ItIo9xIh35boLwIeM97L2l10CnLR6jUoYvQI8wvXfteO9lr0AZMZYzQky2f8uO9aNfbhG7I+BE6s2TvjP/gJcaOQQViYRfYuA6MYRjXhj9cvBlXwawWeUq4jIn/9ZDg5A54Hnzu8HVxkbOsxwx7KP1Yf0FnAvMxb8gXWDy4MeAG/leO6E/fTqOVyv/vW3vvOBP5hl4MAKcCDXqNuuAZ+tWsBz3U+Ag+Zp4A+gGRy0u8BD1gvAvXQFPLd9Orj3ngk+ORDAtcLzwRnukeAvg1vVc/Q31/CAew4AJ7kJCJRwTQHPrXUjIGyyDFxZzQQO2C4cR2tBj/XVm9yW13dKnr0HhiKmzNs687H4ylmPbx8NL7aeW0nz3n9GHrvvM6Wq1afPOT0pPv6spPhtduNw+Be6RzO36O/YOXtsb4Ruy0Cibuvg3m3O2ZNuwPvu1ZqrBrPyN+fOmPlpQ09oXfJ7hrKBPpNPe3bKbdpp4TNcPtuqYIe0w1lZ+pjRGX6u9MZLiiIcMBjmpyWOXGV+L2qd8KgltKJT2NQ7z3y/+Lwlr/QHoTW2LGizqc19ZsrNTsG5TlOfPtcQ6z5ZvPQzwXtNUrDrZ81dbtPmPs8DyrO+rJIffF+bt/kWJ17idbq/dg8l3uhLrNIJecE/6NL3NuE5zb0efcYmFh85VXR7t3jix+YIb5lMvhvGvmBfyWfLUbEtvd2ixRahixQ9GhYdY9HE1el1ocXCAVGweN2dSLXqDWMehZFAUAQGgkvHhAhZMfQjXDEJzmGXK8QSq4R6u50HdIJuSlTMwE5XZxT2kYCBxU5X4e99VyYqccZ6jeDrPhVfz2pqmuMCMe+p3qIYIrJu6Hk/CcCYLuRiPYOgzWla0xjk7E3vjkDlU+cLC0DkfKV/sLXE7ZniJU3rIs+zmnaKSwIAJVhb4VkYNxVaIQQAwmmk+lVcF5yNxlwAIIIyPJxYtrXyokljYxGTxt8PIgkty7yFe873zppjgj564v0iKb79VYPf7ljX8UJBr6tl6sT1ARNaRX1JhT7sdpMu6MxFTDD/aqxxloJjNMggrtu/fsKyF8HTUV4iOoNxzW6/clk2ONGqCMDvVaLWO0R0G2NsM+Od7d4B8FfGWAV4iHsj40JGt4B7rXOJ6HYA77MJksfqKbwMXp3iAp+A+6N8DvAInggejVPU872aiNaqn9vUdwAOs258LwI3EV1DvBd2ERH9rC5/h4huG7e/j4gWE5crPUEm+19kx8pR/6oRu8r8fpe4Du74bUeIKJqIPONvEnXddOKlDeO3P2QbdVm5ypTMIaJsInpt3Lp7wPO5z4Ezt1eDz5D/DmCHGjY6wBiLVhnenzHGmhlj0ePGuBrjaiTVvPcu8FKm58EJHATgAyI6k4g6wdnYsxlXNesED12vAgdDP1lGA87ATAIPK2vBvdOt6nh2AGvV5WeBh5w7wEGyAhy0verYF4F71Qq4pxwMDuQ28FC6rK67iTG2ATwSMbFhhww+M/eq51kEniYwg3vlo+ryVPAcOgMHe4B76DYEZEyPVquJg7/5ccrM6DPcJlEbL7k2zvJYXhzxjn2+2all8XV5103ftOD5tubMC/YVtRiKXn9ZDvvLW/I23YAm4oqEuJyTUhN31wU5NR/r/zhlh35lzZKxqmDd5v447bahhp9cyyddiw+GvjGc7p1a/F1SQdE37TvMu9PXGCoOhodlxa1Ivas3WnSEe6yvDLTFZUVumfN0/+XlcTF/fEsZvSY81vR91DD26G90Fu/bGTKyS+u9hd70mvLajLrJ3wvrjLucJydfJ5l8FbrmhAydSTifXf0P5rsh0eT7SbzHq9ky7H2I/cWXU/KV90dTnXd+9GKpzzDASttKxTeVUOF17RO+3n1hSldyqGaruUYqDM2m1qTZbFGZqMw3/sD6WkIVc1Lf2B5NmzU7tLRH9tZ1WMNybXobC05m/eHM7tN2INVrMDpsHkgSz1Er5NJBCJEVYUw0jcVgwGG3R1GyEhXc7WyJETRJ2Ym9FRnflAraBU5Xi5XMtfsoPcGXG1pwHj7uk7z6PcNDqcWpSvS2MDKn1lu27nXK9njRMGuXIEanRw/VlCX0bS21G1Bz/3XidAC+pweHGxa43FPdpG2e73ne3I3oeACQ441l3jlqYw0iZSZt2fQSbpgeBEcYACgK66zbt3hffd3ihUSC9pebgeCcLMWXXeVZmJKqRE+beK8oJLfvGfl5y6ftz2a2OmqPHAVjhhqNaVmVPuzONK1pwXzGtIfvqPVru+Y4twscivNqliDAa2kEMF8F598iIFX6Fng0zB8+NhAv+wT4c7sY/NleDc7dKQAH39PZkSWP/TZEXEL4NQQkg38HXm2RBx4FSMEJ+4+1//XKZIexjwBcrN78heDhJX8OeTUC+aCl4OHcAcZYzuEGYoxlgD9kCxDQAlcA3MUO1QJ3g4uWeMBzt3pwsPaHoyTwCUQjAmHvEnCADAIHyOvAAXQSeH46GdyrPU8dx4iAVncKuPc8rI5tUPeJU8fy/7/lgkc4esAFFcLAXwKiOoZOPdcB9RgMnKHuv46p4F68nwTn7zUdAR6y+wMdWo73KxsVPeelBeUtOiPpprizkm/bmR1S0gypY6bX9k6y2/L6Lp93X39n4vw5FfOe0ewsvm97mCs55o/vyzlvPSfVTNvLfPdHR04rTU1qWB+qeN/UPZO/R39Dw1mOcrOuoj9Ws3344Dr3+RnXsTVd20NmaEtnfmpMm7LB+rVha/w3hpqBGbFnx5+ceMWg6Pouasz1pXV78T0mW9SV3r+9BKW7w2w8LSXG9jfj7/S/s7zFhE3DzkfdT2r2JaVrM4s/9X5s3CLNSryQRVGzpj1SL8oh1+PGD5l8a4Je/p7uk7xbXNLjusekpKLP5cZQJ7KMBtaUOlu47fNI5YkojfTA0Dtslf1axOVtlOSwGFGSq6Vk2zz2XogoLe/fInxrOpWsuv7EGFN6tOxt0PTFzbLMOICBDp3CNG5vcDeSmNFoc7mZTwZIACnMrYfGqAg+0omOFLQpVktsSIwcbHLK0qioyO1G11BoRR4rvGPUmvKKdM4YhemqNVrFdjp9WVpfv9DEiHWd5Msrdctju/ZZKuYzIWyr1jhnvt5j2ZFf9+YCn4jWO28SUyQRmkeHR3edOuac7iR90xzPi+H9iIghwOvLCtniK4zg1R1Eoyvx4q478OwvXa8cjvDN27ZeFDY6mjj++UAQGaou9M4ZXShNWShgHHgDIFL6Gy3by9e2PZvQZK2ai8O/d2QmhG3VBV1Qbwi7ZapGX1A6juR1VGOK3BU1uGdTadUfCxpycsOPvQcAlYsCnj6LRYBIGQrgE8bYPgTKngBOYj1DzTlfCw68fvuOAjrfIg7VAE/DESSPx+3vl+/diQBrewECTO1vwCfXJ+w/1P7lgFrN66SBe9PfTli9CoE6xmvBQW4zfp07v0h9SD8Er/W+GgEt8DFwwHpVzRsZ1bHuAPc6neCa14+MixJowXPpp4ODo9+r9bea3Aaehw4CB04NODhK4ACaqn5X1G2Yui5IPZ5PHc/fbrIGvMRCA+5xR4KDfh4CJLRr1e0Z+KTAT5a5GxzwCTy90KAey9/G0g4evpfAPesjp1XBQwAAIABJREFU2mOPPca+0lffuEq/sX2DrrbcpaWIaZGL55yfeq9nSfzlFTH6KL3k+nmWx/KCxetYV20xh6ZUlzw4uXzu0zWWyEXOG77H9DVPy50X/0QDLwWHFZSkJff8PVJreUb/ck6d/toDlzi+1+vK+yJZlbX7Hfc1qdez1Z0t0YnBc+Z97DJllOEDQ7lmn2lYPj15pVgUlk9e2xtyd5io2zL3L/bLKtKDfvMuuS+IjochokJbKd7mid/cjNW9l2hfCr5dmTp7re/rkI3IiF/EJukk1m3qgy32LmXlaqbckygq3yq/UYa36+j1kBuB7M8hRKWxUNrHGnJulM/8SqcEhW9iqXta6IPQi6gpppIVh0+n9vhprGCLFpdpPlF29hYiKbW2q1Mz6gwSxdCR0EmhpU2Kr9JkGMlSOtkQog1Gg11yMZ8EKAIjgksHjVEWJTKK3gw0G522GK0iuUZFbbojzHqgqzsStQaBWjK8UvDb8vJiX15Y6rn4pNvjCqqy22Jy5khZXSIJ8k89q2MAoUsXfOkUpkjtpTv+mEWgkfuvEwWHEWF3jFq3XWh3zLKTsW6256XYEYRGEmDxFUU0yOnBcwFAT66Gv+K2sXkoLwEAIgwfODBz2+5dZ8yTZe0vhCNGrHOBL7fqYs/c0hAyJo6/P4jIctC+t+zT9ueCa0Y3LSAoWvzaHIImuUwXck2vPvTa2YI2+fhqoonsQfbOzQW1r9csKr8jsbDu74uCnL1ZOH75T3+OOhX8GblVXf4HcI84H1xq1KBeixMczM8Gl/xcM26s8TrfEzXAj4eF7U8hHk3z+4T9B9u/HFCr9iV4SPrD8QvVULWNMdYKzpCeBO7JXgwAjLHLwUNZoeDeZzh4yCoTXLhlMzh4CQA2gT/0fuGSRxB4iGYBaFZz6X6A9T/oXnWZDzz0ZQNnVL+AAAAL6jqn+t3fAEMAz035vWKNep5a9bufvObv1BWirhPG/fWXW3jBJwcKOPj6WZ5+D5qBl23NBX9RSOAAH6Ku+y8i+vhI/wEAMGv2x7OmFX3bGhHdNtwm9s//TL89/V39pvpt2v01JkNU7knxl+Sdn3pvS0nkyfU6Gpzitb2T4ra8ttstNzn3Z66YvmnBC0ONOde2nlQbmvPuX2X5wY+Ugz8owRkzU5Ncv4sNGnxQvyqzUX9N+/X2LzSG8t5Qpcox+JLnzsSV7K0eewoi5s7/cGQkocL0nqHMoYTHGVak3jkWjW6z0/72WHXBVXpL3K2+V1/R0Ja+UO2tSVrfD4bb6Yy6H4T9uxNxp/iKklZaTtti1jMWk4EZoZPQL+5CX8pDuPVdDR5KUPCF53407UzCtwmL0ZH6DTLjF5EslREFX0e1nUH4s/iUvKtxCsScdrkjRIZIDXKaZSG+CRlTUts6qDkmybtX0+7NDikZ8KKPEoeNIVtMBnkmaxxzug0avWFMcAler8i0MoMCnwayGyYvmTUsWenQajzhjj5Xq1fU5cYk9lSEflciiOfbHMOblKn7vAZDjWBmOIPWFdXVnZRsJF11rpw0q8m2Y9eYZInXBp0zypheM33XX7wayaV/4mKhryeSpV5ttVfcYLXNtZB57yzPyylWBIURQ6d3TsyIEmOcCgBpdLDidVyTHoe+JADweIw7tm8/T+nrzQpUBRC8qXL0pqs8C6Oy5ITS8fcFEY11jx0oW9fxAtsx9N1CmSTTr+8e1ivq8jbpQ2+RdcEXLBTE8MM26TjEiBSdx7pzUsu6yoUV94ilO/88L3q4duqEHtcXHXOcQ8/VCT4Jv5dxGc1Q8JQUoIa6x9mb4PoCO4jon/FwmwCkMcYy1e9XICB5fCQrhyrnybjC4/FGCk7Yv6H9qwL1KnBJvtrDrPsIPFe8D4cqEJ0H/hCvBn+wN4Mz0h8EB69GcAamXwK0GVwYxA7ude4Hnxj8DPVhRSC/yxDo89yBgFdqBBcL0YN77n7VLwInloUg0JlKUfePBJ8c+CcF/tCzhIBCmRY8LO6fuRM42IsINBj4Uj0PBv7yKQSfNISNO5ZV/Rs07pjacb/PUW2bdvZSbbCjOHdKefG8+WtGpk77riI4qs1bp+mc94F+c/gH+orqfdru/pSQghlnJd8afmbyyupJQdke2VVe4rG8YPM6Pm/si0xLq5z9x4htpb+tS7BNCXvxdTn+hdflA/19hvAFKYmGmxPCeq82fpjSpL+6/077RxpTWY/Zs8Nr/5Pnt1F3C68M6XJ6w0tnfzxaE7kp+GPjNltu/HLTKQmXuEXnZ5o+XRu2zH5SumRLvnj9GoHOiY2ji0Jfx9uWPxDKbLjP87ziKxyR+yd9phwIl7EkZolgUTaw9syHhdve1Qt/iPeyTxwPomJvCdVlJtLO+B/kWQmn0YCuFUv3zaaXzQI90vcmXvHdAk/meiqIKqWu6MmUtFOH233vKz96ljAltNUUa55klj21dkdIoadP0phnC3Ueyc5kvc6pdcLj1Qo6mZFCsobkYQrxkFmjjZX6fbEU6ukeazEzMSE+YrgurSwf2ddabPmPS1dMkqaEmc7Gp51j1qgdbmdI7GneoiiP7NxTM/LzfEGbXSFq0woyWz6tCXZ0Zr61XNhTmy7kr7A7Nt07alkwTMG753hemjQGYzBpWJ1nYZyBgrUZIPKcQ59UPIH75+vgMxDB2dmZV1G1/fwZPq/pF66HgbS7Vnhndi/zFS7SQPwlf0xE3kF3Z/mXna84Nw98tlDtdz3BNE0aw9wt+rA7orTmkxcxwXCYbQ41QfY2x/dWls3Z9sjAvK0PT0/t/GmOqHgPA/4AgEUNObnHXcbEGHMQ0W5wYugl4JGxJxlvkDHRuy0AfwbfnrC8hDH28oRxN0HtJU9EbvD8+Scq81rBofLFh7PfA1jAGKsDFzTqAJdTLlHH/3aC6NMJ+ze2f8kwCxF14VBJvfH2E/gEZAa4MtpacEGSleBCKYvBAW0xOFDeC1673A8+8w0DB74/IlAeFQnOhF4B7gWfph7LD4qrwRnrQCCPTOp5KAh4sP6uVv5SLv93/yw+EZzhGQ0OoqHqdgAH6jEEvO0EBDwJHQJiLH6xiWT1PDBuXYh67D7wyUwoAuF0/z8NAJmIBg7/8wbsrd2XFb2Rcv2BiAibezHbIC8J+aEgL29TGBHrt1mjGzs78yN2jHqm79A0j4WTeftUKc1QHLW8eHrkcsugu6OuZrQsfsT2biqYsUYylLKagptyRUVuSe762ffg2vWTvBpv2yfzdNozS+KiUmR51x+Gvoy8w73Ousp+KvtL2QV6a0SQ+5GCPwcn6bv775r6TGSoc/vI9/uGo0JcSfLS5OvQa29gO4f/Lu/JPg1h7lPohddeptdPiVBYehfb2nejcMmW3yvP590ln5RWrqwIW42NNWex5eJ5mo09a1lz9gPKre/9Bc9e7qD3+x6Rr2h6Qr4u73222VOJ2d4SbBe76NKvmrHnnG1K7J7FrGpONkmd3RQ0OsLiBpbQ7uL1sDfrFXNq11Dr8KjJALu5P27W2KS2Kv1kY4cONtltCzFrROaRtIKeMVIYaUjq80XIWrOiJZfOnSCH62u8I1IoRpoGwmSKYcQ8SqimVUwwsihN2Nm0Nqm6YYWcokRVhinm0u9632Rghhqt+bQFESP1ZSldPy/8aRor+2G6sHDJmHPT74dGFvVRePVCz3P5HugMikHc7p0XWwiRGQWSux7GY7Zc1M8HAEnS1tXsOcXsdIb9UorFCH0zpcmt+XLKIXLBRKRYfYNbt/SvS3VIlgUT7xO+s3mn1nQSE3VZxeA526MbKUNhlua6jNavYsNsB3PAo17HYyI4qWvV0TaiCZK4RHTmuK9Z4z6PF2zyA+MP4/Z7TBWBKjnMuG+MY15vAOesTDyPtHGfq8HfUSCiYfBKl19MBX//tqfhhP3H2L8UUE98uNRlm8DD1H7LBQfIMHDwPRmcWKaAh5U/ApCklmJEgud4vwavx+4HL/E4FcBKIvqKMfYZOJidBu6l3wFei/gceGmFVR3Dp263GfxhM4J7tNeDA6oMPolYgoDX7gdyAdzrBn79QlLGfQ4CfxH5wD3+8ZKfpB7TrH6fq67zTxD8XbT04JMOL3jI2//yURBow7cRx7Cdf4rLrfLok76tmW19X1ka9nnwMuunyec0BcW62Tyxwn1K2Dc5+WEbY4lYr9USu7+zMz9qk2UsbxPVDcYr4Q3FQnr0MuOV2ZLibTxo32uts1QWeFxldkGT2tuatDClPWW5FGbZP3jetn+kXvZz32hFvuBduTg2Vq9XWh8a3mhudHzj/sC2BE+UXSr0R4ZK9+U/r80yH5BvK31WFEb19EnDADK1k9jZQbfSjsFv0AML2zbjUbqo6ivJuaOSXXhhuPDsyKPK+vpzfa/1XYC6qQXio7Me0363y86WCRewbT3r0JR9N7tp9cv422XDyhu9jys36X4n3zXtZbHaG4Jsj0luTblYDNn6Cn5T+Bda2fIiiqe8QMn2i1AvdVJwrY7uSFqDDXnzaaa2jRUE5zubPUH60iZ4Ome7NczqlftS41k480LLdDKIQFpQtzNKMJo8sn0wGpN8eoVpUnyx/VXidyWCeINlVHhWulSRJofYz8DnI6NDyYrkNU4+yZdf2mzfvcPuGynUh1yv0/kce6bufXVeUyLK3zhVXFjqcpc9PzC0qFOJ2r7Y+2yRDxqdHKEr85VEzQdjQhiNVj+JuzNCYE8igjQ0lLqlsWHeXEDg7weCHK+Eb17mKyzWQXMISI/5LNu3DHweOertn3uY28TLxOgqrWl5rKCJPbYCF5HH6B7aldq+XhPXX1UkkLLwmPscxnwCluIYQH00Y4ydCQ7Qfj38y8DfI48C2Kbmov+Z8V4DdxyMANYS0e8YY6cAuI6ILlC3WQTgPvW9tBzco9aDV3pcQ1wlcvyYbQBKSO19cML+vY0FeA//+sYYexBcPS0EwIdEdBNjbDE4uCaCz2hXghNCrgQH8LvBc8jd4MIiKeAP5QA4cG0HD5nvBdf6toKTrtLBm2SUq9/9kqL94KDoL3fy56AJATD2e8JO8JCzDxzET0cgX+33wofV6yEEyGEEDrLjZUxt4N68Ag7CBvWzS/0sgpeLzVD3EdRz0yJAdPP3od5DREdVk3v0pryVezKxUgyT7Gc7xmixTTYdkLKt78nLzeX6Ip8vyayYEhVtiW6H+3R8mR6PnhRFYV0WS3xzZ2d+rM0amysQa01TYjqmSxkZIYoxdkyy7KqzVIrtjroiYvo6jaF0TNRNLdb7nHUZrV/KcX3bc5sTaM/fThWThqLIc+uodeRSqyPzK2Vuw299V+VYoyIafHlhmUX63c030SsZ9t741vbm0ri53jxbrEfvK+v7JMKryR0KpklC/r4XQv6+3OZKSHKOXTAQJF6Mx/SOmdHsYd0T5KrNVEoHFuNAz8/kEIop58DbytsXDkhnD2VI903+jeah6Gdg3Lpc0nb2CYojUt6etUrIEwvlNTPPwJVNuxBZH0FS/wC1LPqB3g3+K+6m1cGz9l/MNg7ulgqbv9fsvbBHfsv6HDtl3iakl2VQaEe3YhwNY58uWo3s4SXC+sWL6PK679mMA/OVbWMsek71a+ZbbrUJm7p7lDzvu+RZGi+8hcs1OyrPDyl159VO9kYHret4IU9jWlKl1eYnzd36sNFmcLTcdos4Pdvnq/y4p29eqxK/dZn36VIJoiCnmCuk3LCFIKISVJXfiWfmCyBBUYS2fbVLxqzWuF8UxHSkqT3FO00XQ6GHeMFu2bl768AXugF3x+HUxkYFbUaN1rQklwnBsUe7jwBAIzlrE3o2W1I7fizQSs5/OpxLALl1aKhJZ4PfT2dR9ckskQQWU3tVre9Y+6qh76AJy8IBWIiIGGPXg3fsu9fvOY+vPVa3vxpcZax73OJMAIuIqJrxjlojainYBvD3UT24pkEuEY2pYL4FnDH+GYBT1eUPANAT0eOqR32fOmYbTgD1f4z9S3nUxzIi+jNj7CPwfPO68avAhe3zEVAi+hFcW/tU8NB4MLh4fQc4WJ4D7n2fCg7WLvASje3g7eB6wGugy8BLpL4DB8THEQjL+0PbQ+pf/++tQaBOGuq6peDA+QV4iL0NHID9EQI/uI8PUzeAE8v8pV3KhHEF8DC3X+1oJgK8hAH1mrXj9hXV74dTmDvEsq13Tp/7Q60tfLg6uCdcsDxbyDz1Wf1B05U3xz60uU2h7ZHujw6eJK3TLNBXxP6hVZ+Mnnxznef0iC8Sp0b8MFlRhPbR0fj2zo6ChE/s/Uk60uzLlhO8hdpl+aVRpw73uVpHa0bKUqyucqdPk+KozzwluSnrUmtcf5Xyp/c+D3boHUPvLg01PJ8T5r7Eto9tG7mJNluL2UNl12NfdAZW5v1dmZewma6Me4s1tzb4dnRN1S5Lvli229ulncPrgquKbpXP3b3T7aleL9y3QtL9Y+R24fHKu5Q/THlEunjqP2TzwY8pQTgT5v5GNEy+hF219jNh9YqD4h8OvOB7THOv9r+mP81CpYuU/q5aLNk5V9m+rAymmsXommZH7EAeep1e0jUKdH7yj6y1KMYW02EJ0so9zG0ukXfqfqAZcoPczZKFVM0YtIJeYaSIgkjoFaKkZHQwxZLEup0HmQalZDdaenMVyfuDMkvxJoewU9nXQn/XZNJKpqApUlLR972repkYt1mjKywt2v1sqwKH/e4bxbwUSdr+UU/f3EYlZcvp3j/NliF4pLywfXKSeSGIrDfilaaF+HkhANhsURW1e5dNVxSNSb3LRork9Ppi6dDmGT7FU181+J27y9lU/Ou7QugQ9dPaNMY50xnTLTra/cMUuStyuLZlUutXqWZnX8Gx7reJRoC1Lxz1ZQWCvGEqy7YGsYls8Tk4NmHrSJYE3tcgHvxZaj3G9gAXUfoFwMeHqcErSm4Ef+7jAUwhor2MsfXgIlFrwSfpvwFvXTkFwBa1Ok0HPsE+Yf/B9m8F1ONMjwBR6lJw4YAXGWP3ACj1z0IZY0Pgil254KVe3eCg+wMRbQeQzhjbAa4jbAOvhSTGWCKALiJ63n9Axpg/F90BHoo/CcAecAIKwMPuRnAAngLO/HwMvNRMBp8IhIJ7+wxcee0NcPD0AzMDB+ccdSx/6NsNnl/PR6D0y/9vl3oMUd2uCxy4N6rHAgK5bKjXeNQXU8Wtr+pHWPm0gZhQh5h4oVMnJAfP6u6znb1zG9O59xp2phvGtuTLJiVpvech+2coHtRpK3tKPGvYMu0fIh7s0SQL/VkRB6XTIr+Mmhq5fjIpQtvISOLwwY6CpFp7R7AZ+t0FmhT9UtNV8Yria2m27RYaLR9HuiC0dYbP0PbM/qMm2NnvuebnTyJu/brZ89VMM1s0K0hZ6GvDj4O3Up0lj92/6UbaFlOIyimrhJMnfSedl/qhuaLxoEc3VMBONV+j3Tu0wd0UTXKQ+Jj+t2+/qnlumeBbFP2y5+yGSuWBvtuQPbWDrg17C76aC5A15EJD+snCpZ+XC2vPqhceaHjD93Th3eIDU1+WM6WLhQaqlws3JmHK/BfxRP/TlJa5htIs08natwxKVpnyheteJJgbKDMoA0NyGIV1b1DyWIPwsXKKojXslXVCEAMpELUK9WiilcnKARbizRb63HVKhKtp6PtiQXvbqDX8Vt8lBso0sRXKP7Dj4AUJ53iL+lodtdutvtEkfdgtMzJav6oOth9Mv/UWURMuyHXrOntLa5RJm8/1Pj6fwIa8M6IGKUJfqid30xO43xiPnlIiDOxvmts+MJDBc9EEiqLgzSd7p+UZofulY5OsSC27RzYMttj3/DrSwnS1GsO8MVE/tZQF+ib/2ojsQY6umvS2b4KiOFv72EzvcebR4EB9Cuv5vpiF7ZnE8hSBTWytO94W478P1C8BeJaIvlRD0o/9N8cBYywdXMRkBhGNMt4z2t+g4yPwCOAIgGoisqu14z8S0TEnyyfsP8f+XYG6CVwadBV4iOlIMph+Pd5B9W8wEbUxxvap7EwGHqqqAdf8voIx5gP3Uv80YSwCZ4m/Dg58CjgpTAHvay2Ce+f+msl31L/D4CHrfeBg/TZ4fu01BMLnXnV/CTzEtkodVwKfcevAc80iOOj7Q9se8DC+34s2gJPMGHgtqH+5f5IhEdExSTt94foZU0PPozhfcIjN02/tGNvBujWdQX0pkXZRe7PRQFHGC6qbnJFD2412TYv3nXzGGrNrtQtYle9xO4mumnTpAywVnzWvHGLJ+vLU2G46JerbkOlR69Mgs/aR4STn3o6C1G1j4b4ICrIUaSYFnRM6U2P3jTj2jVYYu6wvyT5Nsryz4DK9FsHuko4f2TlbN9DOyXqctzSeUnV97KPBu5VhS4Zwd9nNyo8x85Qfc0/Wrshf61jqflv/Td1CStVNdS13RWo3932hq867wHt67aDH61mLtWc3il8P3SzcvPl3eLzkYeXBOU+heedJcvFAvLwzpRjnfGtiXy3fzVbW6qXni25gd+WulvN8p6FJCYG1ZQ3d4nmPvimZSStiCVZbMIktHkqhfoaUNm/E8JniQWcnsloYy85qIZvDLGuMVkUrRApeuJQgKEKtNoYt8GxWonzFtF8I0yT0bg55dSlpbuoNc/REJwwv16wXuloKtYlyVFeIrIvZMLS+RBd8SU+Ytb0qteP7aQ9dLQ7ArNi/6eiZukPO3XKJ79GFJKDFOydWT2bNlBRq2/wYHpquh9fodgVt27Pn1Mk+n2EGAGhIaFrmm+pLVCJ+IZApJHfVWSrbGixbZxNovFSowoTQKo1pSZCoTTuyR0yk6Ly23cldGz1J3eXTRMU774jbTtwVGBsKQd2WKcz9Y5GQORjGJiPQjOZYtuh4j3MYG1+iddX/h3EAnrYaA2BVpYpPRYBTUwb+LN+AQOvNbQBeYYxlElEzY8wMIHGcWMoJ+w+0f6sc9f+kMcYc4IBbAh7CWopAXpnAwVaPQFmWB4FyrSbwhzkbnOilBffA/SVTXhwqoOI3CYEwultd72eb/+oUEfCy/efg9779YXAjgAIiqjvM/r/Y55+X3ulyB587NJAa5BxNRqQU5UiXYwzxPrPo8Aw5OhwNhh5XD2RNrFurmaw3+4xSzOAeGO1VwsHYEV9VHkRvok8+ZczDMuwR9J08D2uNi8kWH4bExEEs1m4wz0V5oSgrHUNDKT2dHQXpbmeoLkGJ2F8sZcRHK8HmHueBA3tHyjLsstOi0c+wi/ppaVGjTQcyD6xNHQoZ6n7jZCHCFyNbHhscDtG5E0bvkVZGNsZkDYi5+vDLNO86S+w1vub6k4JKHEUerW3EUz28QzDqF2uyD6xmHy7qkJeGOZQq60X0Sc5pdFPMWwjdG0NFPcVy9WAtpQ0MCD8u2iInuhbSFyWLcX3nj0isK6SBASvtL1hDe4x3YUn6Vsoum0mDvY3on7GXdkw5i51XFWIaaKujhMFaxX1SP/0h/hl62Pcui6ueJdh7Rtmu5auF9z1v4Im0PyvpW65QdlsooqDuae+GK1zewZ4rTF/PPc34mvYGZdeWFdGXuxfqynrWjNpYYrdROyN8buVDmc+fQ411k6Hd0NmdsVWatuM63/2LSCvs9syPzYCGGc/Eum0XY80CItg72gtrOjqmctAk2PLkpD0zpay5AnirWiJl8IBtV33NyM+zFSi6cf/9TiYmVGvNy1MFMSL1SPeIIHubYwequ9Pbvsk2eCxxR7ufxpskoL0pibX9WMSCq7JYnqQ5tHfAP2FuAKG1V9V6j7aRGgkbr773LDiB6zlwNbCN4N7womPkqEsOE/r255PfAQ/Fd4JH+r4konfU7V4Gr9eOUWu6ofJqnkKA0/KI6t2PH7MNJ3LU/zF2AqgPY4wxAg993at+vw9AEBE9dpR9HODe9DkIlF59BF4/2QcOwqPg+e0HwDXHZXDm+K3gOuMM/CWRAw7knQh4EF4Ecs+Hs25wKUQRATB3IfCwC+C58ihwoA5FgLjWC062A4AbiejvRzkO0r6qWGUye/JyUecqoe3mHKmByQ6TY2gwVWcfTtWEuGOdaXKMNl4KYi73kLfD0aTpdfeTokmS9SxFCHXLcsTQDkGWd9OuTA8dyFGQq/PQLKue2r0FbI12udIUPYnFJo/SfNNm40n4KV8ve3sGB1P7OjvyM32uMHeGEtM9zZc+ySBjaL+t2rHfWp0ui7EtWsPCWJOssUxq+VxjcOwSPjhJ8O3LVYT7Ri2U6Qj33iOtDKqJzRvV5Yjm68S/KRlDfa7epkXa+c5CsX2oSuryaqS4sSBFdr2HilM9OHsolm4Pe5hmFeyhRQfrhcyWU1Hfu0uOG3Zh85yfKFhaRtumF9JF+/cjqCGU5IF29M+pog+SHqY7e3fDXaNTxsLW4uuce3CBVGOMrU+Ct9fCapd9Su8Ir7Mnw/6K+MozaKCnD40nfYx39S/R742vImH7EqHdFm44aH4SlyeNmpYJ74wtml2tzKhrCcnsW+IKsTp824Y2GQ2h1yXP3fpf4uczHfu/nYOoHzu74yt8M/fc5rtjoRKk2eKdHTNDYMrQQ/j96BTU5fl8ur179pwa7naFJANAqGKqPM1bNMkMQywAEJG1Y6xhd/XQ+hKJfONIVmxA0OU0aI2LCplgPLz4xq9Lqo5pBHisZtRtzWH2H4uFtK4odkTw/2/YnNqrak/kd0/Yv7z9u4a+j8sYYzK4Hq+/fOo2IqoEB8kVjLEnjzZjHV9S4WeOMsaawVmdmeBh88vAwdBPFvkvcG/ZqpZiPIUAwLaAe9T+0LXfGzgIzjKfaH6REwCIQSA87vfUJ3rg/u5fHeD57FHw8Ly/h/DosUAaAG7f9m7CBirS79RORlVYgUOO1hv1kXJQUlbPWDGqlULpa6PbZfVUDyfBNpym09mTfRlyHov3Bok+96jcKR4U9msEkHgOxXriWe7mETLZq9BpbGL7cvdRVuxudpWdKRHbk4R1mpPGbg99dkdEsl0pjdtx2WxJAAAgAElEQVRpWB73nd4sOa2DA2n4siOfwRPGcvVJdHrYLLi8I6x2tMLd6+421mRMt2u1F0cu2b/DduXGb6I3FbDBZ+Yi9ErnU44Xhk26h8puZK/FXe8KzpZ0N859TdjXudPjaz1JmT+WJO4c2CD4gm/HOZ/9QF/OrafnvHcof6u8C3+ffpZ8U8hqShbOYQNCozKz6kzaWfw1pu7S4YfpcXSG20uSLxFBu6PoPOlz2lwwmU7uiSPqXsLmJ31DjZOyPJM6YnTtJsjyCGPppi7YY3RCoiBCEUjRyDol2DQGsqSgxz2sxA4coC/OIrGqb44dxWbTuZ7P5MahFSzXFxf52eCLZn3I9ZppNS8P7Um3D381R0j6obM7dL13we4HpJsWybGGMt+0yIUhZNn1FO5ODSZbVv9ARtn+pjnzASYIxFpP8uWPpisxcwCAiFx9rtbt2wa/mupV3IsC/9tis8ZQ2icaZsxgTPPrcqn/RkmVzNBzMB7NP00TDJW5LM+jY4chpv1fsRk4TiLWuHeBBpwHchUROScsbwVwBRFZGGNpAL4monz1PfAzgLNI7fbHGPsaXD3xTvBnNwj8WfPzP25R3zX+488CVy/Uq/8+Hl+jfSRvXf0+DcBucKb4+nHbHeua/PaRSsQ9A1xC1a90+AIR/e14fr8T9v+v/Ud71ONLMxhjJwN4mIgWqt7xE+Be9H+N96gn1FgqAIaJaDlj7DHwB/JKcG+agXuukeDCKP3goO1vdxkBDprD4J5uAgICKx517DFwEPWHtf011/6/foLZGLhXPAmHAvNvwYkw43PRACeq/RWBUPgAeNjeQ0QGHMWWvpWbGifJ781yuVmpyxOU7NbJ+5U0xyZlqr4chZoDxlSvEqmXhChRHxrmUKaI9b4ipVqb6W6R3dYIxTqYJmA0gxKlGIr1GgG3nTrHWtDrsYCJSUqQFI4IazuRtwqtcX1ozZWVJJPMptgiaa9cQv8IXsqQIMhTY/YZTmHfTIqULJb+gfSRro68DL0nsqdQTsUkKSaiZ+xA977RzQlOmPu0hvkRYS7PaEbLJ8GdER3W1UsRPF87Zj93RKP9k+8a9lPsHE90zphwE14TWUuUFNm1QIm1SspuSyMiPSmQPe8rjSfZKW50Dl7JupTdEvqWElM9RxG6LII84pXr8z6DXX8OeYtEtmxbNI22jCojMZ/SjrTrcXJwExnL4zEUvhbfTV2pXN7mM4229ICJX1BP1umKPs/G5mwsEvp6u6l75vfK95NWsmtrR4ThZrs2p329pvXcPvqb9RnNlAWtvuLdHdGLB0/T1PR8qdg0093pfa12nf0L8cHrxORvOnq0673L9v9eunKOlBm8Xc4InluE6vJ78NR8KKx1795lPrstJgcEV6YSVzXflztbhKAjImnE01u5ZeDzLJdsD4SomXG31rhIFvW5JYe7D/6ZkioCJIcB9dWT2cj304XEg/HsePPM/7QxosFoWW7P93gdS5yuHWfd1/Ob49rv0HfBGgA7iejZCcvfBbCfiJ44DFC/D6DbX9boB2pV5+GQSf0Rjt8E4EIiqlHLuLKJqP44gfop8ND6QSK6atx2x7ymcdtqwfsHlBJRF+NtONOIqAkn7H/c/qM96gkWgkCHGhG8TCKH8d6y5yDQ91oPHjZ2qtv7CTZGcEUkBVxA5RxwRudb4NrgbeCgydT9jODebxg4WFvBGwTICJDR/DKJfvAcL/bvB18ZHNgzx633mx2H5qv94H7nuDEYOEgDAab8Ee3RN1Pzje6+0OFg0b45Oci+L5WZuhKHgiO1PzjPcH0llTh9+qR+vbi/J8P9szJNWyEWaivN1/ooSieYonxCYnyfMo12Mr1nA/M4PIp1KBXSUBYlejJZjNcIjcvBuoxapc9TKOhpmTxzj1EwO5oUq7CDyRkbaXnY98jpDILQONnztvm6up6YGOQl7teekvCtO0HqNfT0ZVp3dOWKIfpYcVrwuWMxPqOxyVpla6FG80jOfIdByDLe/u3PLsFVLj65hMTIhFXO9cOrdK+XX6o8EXufNzl7ENemrhIGmiaz3P5ZimOoBd2eC4VZ6xuV8uLt+FPbPnrS/JAyf/ZWTK0xKuEtochqvJBaMz9BX80F8vYZbZjnzgI6Tsf0yHdpbexNdE2CFYb2uSge2YHRZJMvqS9dGBqdjHSlGTt1UxWPIJEiEJhkRrjeTvoxo2yAXlM92a6cZImk0cmx8lmOF5nVcuGQZ6yfRhU9i/TohZjeL0JuvVWIWNfZS595z2h+Rrpomm9axD4lxlBwPV7bsYg2LLBaYyv27VtcSorGYCZ91Wne4oRQMi0kIrL5his3D6xLtPuG/WpiPiZEVmnNy6METfyvVLT+mZIqhWGwMxpNGwsFsTyfTRkzHtKN7v+KCUR9sbLcUej2uOa63KbZLndynCzHgXuuAJ8MHxdQT7AKcMndibb1CMsBTjjVMsaWEdGPR9jmaBYDPtkGEcngJNhjmsoSvwC8l3wFY8ygSpZOtCNdk9+CwfFgWD0HDwL9AU7Y/7D9WwC1qjC2Qf0aBw5eg+BlST1EdKSOPP5WdwZwz3XxuHUS+MPXA1VLmzFWA+75toGHqzMBuNVZ71XgbepmgTM5z1XPyYyAh30/ODi2gXvJkxEgmmWBl2l8BN75yh/SBgJNPkhd7l/nVMcfn7seHw5/cNz+MviLIB58ojEe7P313oNH+J1+sT1ZCyYxIVwShcigUAnuUxo7HOHbDhgMYy0GifVI++Pg+iwNus7EHgML7ZLOcq+VprkUTVKHifa3TZLKqVAo186ktaFnkiaKISLDiuycJhR4NymSs/3/sPfmcXJd5Znw855zl9qru3pVd6u1y5Ila/O+G3CCgRBjwGFPYCYLQ4AsQzLZvgmQkGSSMMAQkgn5YBICEzCQEEMAY7N4N95kWZZs7d3qbqnX6q71rue83x/nXldbyJKdQMJn6/39+ner7j13qeo653nX56V2dZCjufOov7kFfaHLrufRVLFfV4Pr5MB8hc+bFIToMVRzT+CK8/bAWbIxenwkuse+7tA9le3YMDpmXz9ye3td9C/5w9Prm3dPbu7pzw7PXR29OS/9tt67eKfYN6hix/mv2Vfum2/33f6VzBd2Lkbe1i/oLy7+X+srd92kPjj4m2rjlgl+89rPInpyF7bPreVDoooLjv68rsW38Osv/z0cfegtdMuOPn1zYTcPPLkF8bGb2V75JRx98o28+7L9vC04D3Lvdlzsfo/3bx/FlplRbk39I985+Obo7TnHcapbMO7ey/O6C4FQiKUGOM89XKO83wNutujRq5X6ZO1mcdmKh+PjD13a89PBJvr63Kc4k38rbX3wd533vEtk/n5mJrjFf93sJ/SNa8LL++bsIuf/EL+yNMQnVj715DW75+dXXUNMk1fHm06clzTPaMf1h+6d/UqpGpxM6WZrwlq9285ffx6J0jMZxp5jSRUD7DnY/9hamv/WhaJv/0psxrJe8P9WkcyTK+J4cnsQBle3vfylvr+qV+lBdJTM08lmvL9s4/21sxKfpJI05ngFOq0q0/1p3+pPneH0D8G4jv81QP0RAAcSa/mbAP5uGeC+gYiWZ8svr8y4Aqak8khy7qtgeCGWP/upnyld91L5Y2b+AhHdCmCcTJ/7r8GQRj0vFrZz8qORFwRQJ7y4OwAgcUE3mfnPU/fUGU5NW92BiC4H8Bki2rrs+Ldg6qGfhAG598OUVvwTzAS5D4YrHDAa6YPJ+LRBx3eTrYRRGhZgXOHfhFEK+pLznoIByx0wJV4eDPh+DcYqPw4DrDUYBaGJDgNaHp3WnDGeSS16H4zCkGZ8r0QnRp0qLyr9GmEIUc4o13avWd2OG435YJ9b5Wl3yq1Zk4PFtrCugJQrMjZ3ZXbOBeF1h49yoXHIovAoLZQa8RdHIY6PHJOt/iN8U/x53uoBw4eLdPipdXyX2M6fy7yWat1dKPW09dDqabGV9+tN7QMiVyMO5zZSZXEtegOXs+0I0/4WxMEqWnWgwLnQh0cP8fm9n8OA9Vmq7OkP6+qC8d8vv5X6RhbEtSvvyg+E/5LbM72+Pj91fmFlYVvjZdGK3FJjrL0/fNKd2nhDtLY+zNd88Ta5u29vPH3l1/DJxlfEw3e/XP/BwK/rrbsOsbP0ecgnr+WV83k8tXg9r71zCe2tn+UdezbhE6vfiv986b/o0UcvI554PZP+Eh+03sD5Sw/x6F2bMXTwNr4/v403bqgjs28bVlbHdb2vwtGkr+OohkYzS75oUURKExV4pL1AcdBDFHw/ujIm8d+HL8EHl/4HVRpvazw489WsnX+tc+HuPxW/8w7NH1+cbd7SfmPj03hlJbhmwBlxp8Y/iN/aqdruYw88dvP5ceRuHdW9d74k2nqxDTkSKG/PA3Nfo2nv6MXmv0mT0t12xMpetYvIve7pf3KnpMofmbpzl9TRaUuqGKidrGDfnRcI/s422lgr0OlYyp6fMLMNHB+K4xO7/CC4qu2VL/GD1V1aj+B51l3DKJ/rYObX2WQ5eN2NDiCn+4dh1oFnBWFmvouIcAqoPidJmMc+B8Pv/WYY0qHrksNnIlN5EzqlXZ+HCb2lQP1sn+npde+UZ/h5IroApmLlfTBW+tuf72c5Jz98eUEA9VlEEtHfwADrFIAbmdkjonUAMkT0CIxl+gswGdF96JQ4tWCAbwsStxTMd/YmGKrRa9GxSiUM1Sih4yZPu/ikyWppC8nfRMe1PQ5DRbo8WWwGBlRfCQOq6fX3wwC1A+AGmLZ7q/FMxrNN6MSun66HhVm00v0b0LG6l1voAzCJa88qd/TvXq2CcrHEXa1evTJarUuZLpXNZRRUI1xozwfHrAXM2MdLSxyVS6GQryRL9FrDQRHn7atHpfsOCys4QiGN4Z4Vio+PHGBv+Elxk/gMb25IPTRTEmNqHe6yd+gPZ99p6Yqj+jZUaV1uDJv9hzFaPwleWIOuuU3o8lzOt7WY8wu63VwU67+f0aAl5K3v0xtH7+DFoBw7/voTf114FweDJK+47AErG37Dffjkaq924gJ7Xfc10Sq/SOO1x7FvuKJc+W7xmjsm1JK6jU9c8R3+gHc75u65Fh8aeA/vuuwJfsXct7j3qZfBnS3x6NG3gnE7v8X6kL4188u4+Jo9etf3N0Icfw1b+su8x7qZsxfNUNc912Lr8VvxLxfczDeN9aA6+TW9+/yXRZceWynleMB3D1qsrJAjGUKJMtY1WzzjLcp23wGyWxfzRTv26oWHLslvaujwCIbb2w/8U/zRGxed3w0X8PnWz0VfsK+XwRV9g6+0vrb3zfyZ7ceO7XpsanLLFRm2d7863Fnu4eK1sQ4PPDD/9cZ4a38Sb7b3W9krlqS781Ii8TT4mZKqhybXjH19UyZYOi03d2Dh4BOr6eS3dlL3nrW0RQu64nTjnpMwa4dxbGUczVzoB9HVnl++0PPXFplXwYSBfhhyHp4bUJ8WvNL9RJSDoRj+ZTx7QyDAWNW/B6M0Py9h5iMA/ipZr+YST+GzSmLlvw7AjUT0uzBzu4eIiszcOMNnOtMz7AWwl4j+Hibx7e3P93Ockx++vBiAegOANzHzLxDRLTA/7M/CsH4FzHwhEV0KQ0Ai0WkfeT7M97Maxmp9CQyYejDxJIZh+epfdq+jMGB3XfL+iwDeAwPSn4dxS6VUohWYibUZxppeSPYBHWB3YRjR0prn1OK1AOxDpyvW76LTNo/RcYkDxq2etq5MZR7GOkmTyTQAzcxnBGkAOHlZWF7FD8oedaKYi8Jg3it6Y80e0WxU3KDVl6N2Je7iDf5qXbK6VdYuKhs6akcLwUmqWrNywvG0xyMgeTFclHnbZI5KB+fgtI+w1ofpaGGOjg8/oYpDe+i1WYW1VZtXTHTTlF7Ld7m76NP5N6DQ6/HI+hlaz8dwfvMQiotFKs9sRq5RRNEbpAVvWOvxefQdteFZE7gx+3FMNWVsHRudu8N+NZ7qG6ILL91TXhneJh6ZXqnbU9t5U3AlVVpKPyUCLKmfwpWPdyFb/yYf3HIPv6v7Ljj3XcJ/PvAOvujKx/HSyQMYOHglV+deit4HF+najR/havt6/uLFHt2YF7AO/DSk/md64Lwb9XU7atz78BUYrXwf0zvW6t4H1uDk6lakCgUKF7djc3sCMhcyKIRnF8itao7bISYuUuor2dfSe+b/Vm6t/6y+f+FbNFpfEd964V7x1uwSbln6z/KfS9f58cXda3+b/mBqY3iw+NDum1qhX1h/Sbz+vm1q1RWK1dju6rfvO1h/2DB4ieKDdvZlGems7cQqz9KlioHmXBn77z2fgtt3ivXzZdqIZ3aXem7CHLvMx1ZF8ezFvh9f5fmVXX6wNse8Dp08jx+FPNeuW2eUJFv6vQC+QkR/eYZx3yKiP0CnkuI5CRG9CsDX2WT3boCZ/0tnOe1lAB5n5pcvu87fwXjRPvM871+ASVr7XrJrB4wRcU5+DOTFANTHmDl1/zwC08C9AGNhZ4jIS44RgNcliRz5JInsD2HczN9DQlJApuvNJ2Hi2t9CZ5G5BSZelpZXxehwbAcwlnfKGtYN48Z2kvEWDLimGnRPckzB1F3/WnKOn4xPaUXTVph/tuwzaHSAuhvPjHUfTZ7XTZ5PJs8l8EzSh9PK6Advq8B9laULdo0LVobywnHysVWstKIBTHujGBOj/JRTVCczKprnaT8bHm5WyGv0yLjVp9Hq4x69Fqt1HsXI4mzMohEscDUX6NmwxHV1gZCil1csFfT6OcfKeSdZqyNYEkdEu/dRvX74IYwWNAams+g/0qvnsZq+nr1eHyysRP/mBT1SmMF57SO8sV6j8sx5oIUK93jDqHsXYPixE4C00Oc8yFu6x/jIyODi47QLj3VtwpqLx4pd+tvixMl+jqcu4i3eIIv6Ip7KbMWqk9ej++ARnuy9G28oPkSVB3fwx/pv5kuufYyvPrrE5cObEI4VuGI/RGXar/929PW4uXAYg7tfwTv334bvXfBy3LAp4DX7BD98ucT13eu5PPUgaqtsHc10o6ymyc5bLESEhlOCd7wIJU7oAbWS1q87TvTw1fbY7PdVmS/i8eJHcenKOn+l+ov214eva2Q3U+l/8i+Rf6J/4fuHbr5ikLvv/8lw+w6LxZr9tfvufmLxnssZPEBy8G47/xMrhey7BMBZS6oiiWMHRuj47Tup+NBG2hpLuuRsv41nCHOYZT66JormLvECXOV5le1BuDbD/HyYxX5Y8kNTAph5NxGlfavvPsPQD8Fw9j8feRuAjxBRG2ZuvoWZFRGd6Zw34Zk9DYBOS98zAfWpMepvJs/8m0T01zDGSAvnrOkfG3nBlWedLkbNzFuTY++DieX+TwAHmPmMWi91+szeATMhNjPzU6eWWiTjroDh9v44DGCOwWR0d8MkoB1Dp5e0B5P1rZOxBOAgjPYvYOhE+9Gx1tMEsdR1ncpfA/ilUx7bg8nW3AGTHFZK9rswYDwEMwk5+S6QPEeNmSs4g+z9g9FtAyr8TMj5YIp7vWN6BQ7yiH0EK+xjtIInrQEdZ51Q5y3mgmXbeY1sPkRXpqaGMalGeUyuiKf1YDxNWT/iVrOCsNmrVGOQRatfVnSRi7Ed5yMiEfqiGlbjalTnxcizJBdUNs7oXCwsUidjnw4hcMapsSJWtSEWrizqvnYvlmgd35nbgdlyFw/1zGE1ncD2+iRKc30cTg9yqZ2F12pyoz6BIKu5YD3Kx1YS2uUNvJDfALHCK1wkHhfOdJnF5CU00iqqen2Wp9oNrngCTesOPrF9CWW9VX+p/0a+eGAfX3pAsHu0wtWlMSyO3qufWPkabC00eOV93XzCvpMf33kNv+KwwoT3EJ+84HJseuAI77lojXzJ/Yq+ve1xuig3gujhJdx/yUbcsK9LNOuftm7f/ja8pPcha8ujL7P2Vluya+HT3Lh+Ud4z/4vFb593bbh15YHgV9Wf9+/bc70dNPrDG8Idsl+X+4829ux9tHrHpZpVU9gb99m5l24lkesBnr2kioFgKY+992+m9u07xaqp50M6wuznmY+sC6Pqpb6Pq9pe79YgXOecmZzn31O+ivfXfvo/+iHOyTn5t8iLwaL+AWHmOhEdI6KbmfmLSYnDNmbe8yynvAmmz/SbAPw+TNlTcdnx/w3To/pdzCwTrfjXYMD7N2GYyazkvJMwce9Xw7ilx2FciQ/CLG6rYchINDqtLNOs1QYM+KdZ2i9L9k/AxLQBY+mn4NyHZ2aB3wngjTBKwnLAD9CJwT+rfKpaHPQcxNUSnEapYYXZuurVT/rDcRzuiiK5Koydvlg43VVL27NZnuS++AgP02FeIY7KYXGXvJRn3V7SeYtFnjhbCHWhty16sosY5gmsUIfUYDBD/cG8jNpFHTf7mRtD1NVch2LscD4iZEOGH2VRDfu5FW6j/AxoYMJhQaCAJnRFPEY3lr7Ni0OE2lIXKkE/T4h1eDC/gf0LJIYKi7zFn+GNCxre1DDlGlv01vElMRcc57W5p8DuoebetcOcz/VgdstCZpt7v9Uz43L3xEXUW7cQNW7g0cdCrekgv2bthxAvbMKne17JF73sMG9/oh+5sRtRmnsIh88v8cS1JVz5wDWM3ffju7su5qt371SL04+RGDoPxYV9kTew3Vk7VtdTu/owSLPcpiI5tRpNbpDaXyXR8+hVtGfhsBqafZCO3FDHowvvyt614yr9sz2fxa7qE/TgE6+vbI/XHdoVrdk+1T706D/N/Z+hiNWozFz4kJu57GIi61rSarJn7rE7Ty2pUoSpIytw9I4dInPf+bQltOm09dLPEOZWUfPRDVG4eLnniyvb/sDmMFxjmRyOHxthRhBDznlwF6e4t7357KcAOH3Lyx9nObWe+py8cOVFAdRENAjgozDZjCERXQKT8PGbRPR7MKD3eZhyLCSWeJok8wYYcDwJ4L8R0W0AHgJQTIhRxmAA9nIAKxOXUho7fjLZpuQikzCgnFryBGPhxjBkKCl4RgD+GCbzcrmLOlUO0uunVlEK0mm8efWyjx/BKARZmDg7wQD+r8Iko4nk+UtElGVmD88iV46/vZdJNjL+gsj4C44bVG0ZLWZJL3Esmmopj+DJMumZbsjZMmSjNC/bxTkEhd3ch5hfE8UYihT1tC3uWnI4F+XkDPfxUV6Bo3I43mttwZftG2Q7V4CTj7nQ00bXqoboySzSYDxOA+EMDwZzXPIU6eag7qoPMzd6KRcIlQ1Z2NEK1KILeMlfQs/+Jg1piwNbU1Ee5TdYt9NSn+aJ/graGKJHxSj2rSoyF5jW2lrvWnJITq1hq3oprttbxQkcx3p33Jvo9XFiZAjNjVPWcG7eWjcnCOPno1RfAYyvY9ZNvLb74zS1dhXfMnw979x4Um/cfTVt3jOBk9U79bd3vZRfeuBC4NE9/MiOLbTtwWE8vqOtz3uiC4fP43hgf58Yj4vcKyF6ifikOs5+fpd+RfWA5NlB1b90Qu7/yePxY4u/XHjk0gv172c/ILwnRrPTC69Rbwq2c8Of1rfOfiIMWHdZ2esOuM6WiwjoLTQnH15eUsVAXM9iz8MbaOm2C8XwsUFajw5t7A8Kc72s9bFNYbR0uefbV3jewHlhtEZ0usH9uwsz6iGshRaytSoX29NciSa4D2M8aI3zQO4495emuLenhkIXTA7GCICesf+oB/4hChFZzPy8E9TOyQtDXnCu71MlsZbvg6lL/N/Jvu0ASsx82jjTctc2Eb0Fxr38OIBdAN7DzI8kY/4Fxvo9BFP7/AEYC/limDhxStV3PkySWUo4sgiTODYH437OJmPfAcNwBJjuWb+UnOPDgOmpzTaWW8tzMFnmn4bpBPbJZH8AA9Q5dAhOpmFAfvk1/5mZX3OGrxIfe/Pb3hNr/x1EbgDKhiTyTKIIEkWbKG8JZLTFDiTb7KhQO0EtyvhVygRVKaNFDV1lzYuIxBIWi8yzZaBWBreLrLyipqikRUUo6otIlSM7LoVZ5MO81dYVHJMr4iPWiD7ojMoJpx9uPlLlYhPd+RqVnSYPhnM86M9jxKuz06pA1wY5WiojEwhkI0erCNRoz2q/PU/Klhw5PhfEQQS5BT401AOVG0ZW9ukD2VEUcsC2cAFDJ1uMEyPMzXmuy3FqZzweX+9wttxjyZxjbVsISY+tY3dJ6PnGEcj8k3xgfVZPV67AdtHi4UeKPB8/xPu2D/H2eg97kwd5futaXrHvJBojw/AwyeuO5ax924awYu9+1LZvwdCe+63br3wJvXmPbdeOj9PxXV8Tj8Tvyp64ZAi/FvwvGt97Tfe17QtR8OPGvbNfWdXWYtLO/US3sIbPO6WkKqsJs8f7cPA724V111ba3M5Q+bS/d+albq2Pbg7CxhWe71zpeSvWRvEqeqbX5UcizGAGLQSwqw3k6vNcCk5yT3Sc+2mMB5xxHswf5/7ySe7p8+Dmzn7FH5Bo7E9e9Zzc8M/C2LWciXABJnY8k4TY1sGEq3oB/Ckz/w0RCRj+/pfCeLoiAJ9m5i/RskYaRHQRDHPZdYnh8DEYb5gH4B3MfCAJqb0WZo2QMJUe/wfAdphM9iEAv3zOon7hy4sBqF8K4P3MfM0p+1MQHYKxVE/AUIh+gYgegMnGPgbjeu6BWbQCGE7dnwNwK0wc+AkAO5P318MkcaWeCoaJB38TptRqESbhLD0ew1jAaVb24zBx6UF0mnCEMK719yTjGR2LuolnuuAVjFt9Azpc4QKdRh0pyckiDFCn9dURgC8x81vO9F3e8ztf/h3J4maHJdss2NECgjkOdRAFqq0C1WZPNciLm5avPPjaZ1+FHOiQA46JKKcgCiDKk0RGS7a1zRZbyiJHQ2SCGmS0qJkXY40qR6hSJBatZi7gdhFxUNQ6LGmKSlpqx9bFKKPyYR7ZKC8sLuvj9jAfdFZi0u5DK+eiK1/nUtbjLtmkFUFVr2nX0dsSFC5263CxTG6U1SmQmPkAACAASURBVNnAQtSc44Vomn1Xcc6qQckpHu/PU3VwgHuozGP2Wh6xImyqTrMz1gXtL2LRWuCFXg9qlSsjd0jsXPIFH12teX4edfeYPj68hMWhi/T5PnTX3haODE9Bls/X5SPjVFszpLg2Rd3tnLacbuvE0ALnDoTU39tHT9pPyY2lzVJ+n8Ts6lvl3cX3OF27qnTd+N5s8fhL9QVen/3A7Fe76tqdt3I/sd5C1ktLqtxgqd9z8OTudTR/24Wi/6kRbMIp2UjEPN+j9PiWMGhe1fbdyz1/ZFUcP9/65LMKM2INMefBWawh35zjrmCKe9Vx7hfHeDAzrgcKk9zXPYPu3hiWffYr/pukOPYnr2qebdCzAHU3gCVmZiL6eZg8lf+aAPVNMARHeZh14VIYT9x/AvBTMHP5SQC/cBagLgFoM3NMRNcD+C/M/LoEqP8QJixXJaJfB7CVmf8TEW2D6TV/2TmgfuHLi8H1vRUm2/tU8WBYhN4Jk1z2/wD4CyL6PAwQ/wwMecAkjHXswFi2OwD8I4wVvZScezuMWxnJ2AMw7ucyDEi/HgYQ6+hYvmmZVpBcNwtD8Zc24ng3DEATjKUdJ3/3wCgEQIdaFOgQl2yEqcNOwb6Q3LeATuZ5iA5IpwrIWWtNx7d8MgPipThyRRS7MopcO45coWPX1pFrcZxlHWcg4gw7KMQu2zoDG13sUIZtcrQUNgtla2hLA5YmIZSiQLfhxS0OtFC+LrCvXPi6hwIdCV9rEGzO+DYKbQnnpMV2DG2xIKZQxliMI1FVoVigEdxLo04dcUFrvwgsljKo57Jw4iJndIkX0CWOWH08XSryTF8J7BKVHU8PSIdX+900VK8yFlciXLoYOxckrIk6pjFFo/ZDCG3NY8U2VTfldBmDVMVOrAlrevDJJnSrHR7JewhW3yvF+etoXWOQdhzaRUsT+zHTt0RHL9zIG+c2cHhsjGc39urBY7PwKj16sTtSUjU4M9eWMpNnUW0Ltfl8XdpdEBP9t/Ld/e+hC9ft5uFHBq0d1Zv0U3P3OLfrfGRlXpPvr08trN3z/zbK9aMDJyqY/cfLxJHvbpdWLd8hHRHMM31xfPyCIGxd1fZyl/n+yuFYrUCnvv95CzO8GHKuDXdpkYutGXSHk9zH43rAOsaDmcT9XFlAqcIQK/A8y5R+RFKCUWr/NTIC4AtEtAJmDTi27Ng/J6Eij4i+C8OHcBWALyaMXtPJ/rNJGcDfEVHKVLhccbmdmavJ62uQ1HAz8+NJBvo5eRHIiwGozyRXAfgHGBCbhbGuZ2ESwEZhLNz7YOqub4RZ4LbATJi7YLi93wUDgDGMZj0Ok8T1LZi66euTYz6MBpzWZ6c9pH8NwF/imRnggMkgT63t1BLOwrAFpbJ8Qt8JA7g3wIB0ajUzOjXVnNyzG50Wl0iOfxtnkT9b8SvlAG7eQRi78FUWnpeBxzm0KY8WcmiJHOoiyydFFp7M6JBc7XOWfXZ1oF0VUEaHQikbcezoOHYojlzWcYY5yiiOssxxlhHliMI8OXFOZOMs2SzI1gSLQZYCW0prqVlaMUjwkBVqpQIdwVMR+zoEN1rCqbb1sNJYrQVpQRxLotDWXBJzWE/7kRFzrEUDS4UM5ot5OtxV5CNWN5VKCm6XhxmrF3Oygh6rwv1oYqixSJsWwfqpvOAoRKz38bylxLFSzO0NMWXFEKtgYzwyP4Gllo3m0GOkursx2BiQa/YomsyMq8X1vVh7UuFkN6ly29cZR7ISgl2/CGnZvBi35ab5Hppy7tf3bn4zvdzdjXX3XEzt+Qm+LzosinwxXzDxnWxX9bda+0eZP3EDhXvXyJIWdIVkPjEQqyNXNIN9V3l+7jLPX9Wv1ABMyOWswoxaCHu+iUx9gUvtaa7EE9yHcR60xnggd5wHylPc09NAvgwzN0afy3V/TOS5JojlieizzPxW4GnqzUcA7GHmC5Jw1/uXjT/VHXk292SMzpy7CyaBFDAGw3eZ+aYkP+Z7y85pnXoRIroZwAfx/Jnazsn/T+XFANT7YCzaUyULk8ClYOK3r4IB18/A1A/eAQN0F8IQneRgFr39MED32zDf3/nouLjLMBYtw0yiFEjvgolnbYQB+xSQc+hYzamkDGJ3ohN/TntK6+R50zaWy8u1roZJctPJeeVlxxidTl5H8IPk/ISOJf+sct4d+1wFYfvkyAAOQthqiRxMU5F94XBALrQgDUEKkjRLYkjBkAS2iCAFIEEkWUvJkFIpaSu2spotGcGWMWwrFo4M4ViRcGUoMvA5o312OSRXB+yqAFkVsKsD5aqAMnGInIoppyO4MSgbZXUuzmtEOeIgq1XoQIcOW75N2VhC6JVsaYukkiy1RI+nsLbuITrWpJZucB11jqwW+mWDXXkYWjL5wtM1N6SJss3NDQ4sJ4uuuAue7mOP81gRNdG/OA3Up6jNDtezdYbKMGoCM1pFhf6mZTl5vWoB5IURrLwtYklaK1Zah7rlQnRFwqr3EMmT43rfxZfK18/Mitz4eZhsTKO/HskNjW/wo+ua+jOvFStrJYpWxKqx0w8W3zLvP3ap56+uaD0Eo2g+LczQ2sR/F038t+yf4J74OA/QGA+4YzyYn+C+rmmu9Ppwy8lv5oUozye2/TIi2o+O4p0q1IDxtC2XG4noj5Nx18Fw6zsAfi4hHulL9v/fZPwYzHryDTxz7S3DsCYCZ65dvguGXnQEwB/BxKvPyYtAXgwxagLwAIBPMfMnk33bkn1vhUnY+iAMi1gJwOdg4smzCWvZt2Am2/0wk/YdMO6vT8NYFZ+AqbF+FCYj1oaZ2Fcn95iHcVG/F8ZNLpP7pIllGp3GHK+G4ffOLjuWuqaPwMTNF5Pr/lRyn5S8RMDE3Lctu3Yal55Bh0RlGmYBmcEzF/Y3MvMXzvRdfvhjq/4iILrAAcNmJoeZbEayZWEzk2RAMmkCacnEggkCpIkFCxYMFpBmy8SSzFYQwwKxhNYSCg4FsBHAZh8Oh2TrgGztk8M+ualSwJ5w4ZEDT2TgS4d8cjgUFkckORISSgqOhSAtCLYVw5YxW6S0LTRbpGAJBRsxXGLOEjgHzTnNlIsizkQ+Z0MfmTDkTKhAkQN4DlNbcuRbiKHY4oBtDrnNMVWtmCM3ZnYkSxlz6AhAukwqC20J3dWIOIh9FZY0FdoOIktBx4g1IYo0lGWTK2MnWx8q2NufLNpL1RN2KA6440PjzrH12tkSh/oqzytf7PtrSopzCmLOg7tYQ745a+K/epwH5BgPuuN6oDjJfd2z6OpVkC8GZfxscunYn7zqwTMNSOg6U+rftBFFkPx1wYTK2jA5IYeSfeMwinoVJrwkYVz9h2CSRVfBAHI6P4+jEwLbBuC+JEb9cRgKY4ZRtkeZeTURPQoDynMwyWZ/D2OFb4ExDBowPbDPxahf4PKCn8RJEshNAD5KRP8NBtzGYCbFP8GUVf01jLv4ozDgdg+AK8l0y8rATLwBmEn4U8m558FMtiIMsP8jTFZoHwzo/l1yLQtmovkwLvS3Jve9MXnEtNe0hQ5IAx0rvZgc3wgz2e+CSWABOpY2YAB4CiYmv9xCF3hmh6G01/Vyd+Di2UAaAM7/cs7JBnCZoLUwHZOYAC3AmqCYwJqAdBsTmAWgiVibcaQJSF4LTRpMGkqANYWkBcDmuDafgDXM9UACZAEoEKhArEEgApiE0TQFsabET0HEJAgsiMm8BxjETAKaBBQRMQQrktAkWJFkDUmKJJSQrEigLSw0pIVYWFDCAqQAWwx0EwmpmUiQJgkmgiALFmwiFmDWIG2R0JJJRVqJAKwFzRUlSxbSUZZquKwQy5gJSis/VKE3G2unqyL08ND+k+JQ5ZglV9v2lrZw+tR62Tc5SGM8WPhf3Jef5N64ipIF0A9Y0OfkWeXUaokfEGZeSPLuZmHm8WdgOAdWJ0NGYTgUfhLGw9aGAUyGUbxtmLDUx2D4DRro8Og3k3N/HybpdEuy/yNE9JMw8zjlNrgVJjcGMGGztTDGwXsBfDlxwX8P/4r66eVkUMv2jSFJcDvDeW8H8C1mPit74Tn50cgLHqgBIPmB/czyfUmGJwP4DSL6EoyV+jqYCVOEAdfrYazUvTAUe++DAdOPwZRsLGcnEzCxpTfCTNKfA/CLMBmgNoxF/BIYEG/CTHQXpsQrraNuLHtEBeMmexTGtZaWVqXdsJBsZ2GUg2F0EmbS2uvUPX4ERru3Ydz2EZ6pEDzNUnUmObr+dy0GuwAzQzOgE6xmDdYMZjC0TvYDYDOG0/eawcyJE4EBbcbz044FM45TJ4NOx4KZiaABZmLWAoCWJFloAQnJIGJBkgUES2G2ggQECQhIliRAJCBJkIBgSYJAZJ6AmDUxK9KcvIeCJk3MLDSRFbCwIoYVQlohmGO0pcuedKgtXXhscaAtVoqpqJtwuKXbwocbxlKGNoSi2GaXVCZWdZfgtEMBIRBFSikdtZuxu7tXlO6doaV3O+XuPoi+nGhJ+1EWQli2YItErwzRyyfFxfGkcISGIsmKLCHJJiLJyrJIWYK0BGmhGaQFhCAtCSwEtBBgIYglSBGTIoYihhZMigBNTIpATExG2SIwgTQRg4g0EUCgZD+YjBrEADGR2Q8STGY2aKMMQUNAQTz9OvkjDcKyfcnxp88hBi3fCn56PInkXsTm+Kl/ItkifV9QDfUsP+nTSRdMtvY7YSh3+9AJCVwFo8T/HDoJpncn4z8MUxK5Npl7qRJ9bzL3fgdmDj/KzO9IOBj+DMZDtgomEQ0wCvQGGIX8vTDzHTBcCRuQ9Iv+d5a3w1S3nAPq/yB5UQD1s8hyvtseAN9k5lckrvI/hUkSS91ll8BYzFkAX4WZcKf77g7AuLUqMBM6LY16gpkfAfAIEb0BpygNMNb5qfIUjHs6A+NqT2kdGcYjsDJ5hn4Y4JUwljOhQzeaur+H0Yl3p1zhx5NrpIlwZ5U11pjviExDkNSCJARJFiTJgKKkZe8hSBJRApUkhAKzSkBRQUMJzQrMyrxnZcCRtQEQjhOgVGBSpMmAJwuImIUMQVYEkiGTDJmsgCEjJhlAWBEgAxIyJE9Yuild9oTLbeGiJTLkCYfbwiWPLY5iiSi2EMQSkbIgYkK3bqBLN6hbN9hmD20RokkxdBghX4+Rb2jIuABLZSEjxa4C+qnIZAkW+SbPFYs8jxIK2iTXE0tl5Syaz0DnaiEc4SqWUmvSGg5FMnJRttW2VjS/046sjLA5knEcS1YSts0xt+AsaXRxSVLO56adUW12SSiirB1wy1mkgAJYQZvchgcrlKyjvLAiB26o2VExOSoEsaZIC4q1BHGGM5yhDLucZZccckHSAVkuC+kA0oIWgjQxQAog839j4wEhJjYgLYiZiJmItCBikDbgbrwgLGJBxAQZs6YYLCKwUBoiBosYTAoQMTHFgFAEoQChEpVBEZEmCEUgZaBfaJBQLEhr0XkNEpoFKSKhmUhTso+INARp8oOCNobwcxIJox2ugvGgnWqNXw2T7/EXMEmn22GA/NMwSjPDuMkDGGX/4uS1l4x7NxH9FxjlezWMNf4PMNb4B2Cs7vcmDUAayT3eAwPoA0R0e3LN3yOinTDKfAEm7n0PTukS+Fw/9Bnolp+AoVH+XNIX4fLnc91z8sORFy1QM/PTzSqSEoqPJftTK3sCJib8BRhL+mF0OMQjGDf5N5Lz18JYs38Lk8V9EzPflvzY/wjAFBEdgXFz3w9jLf8kzKJwHUyGdy05vgjjZsvBWNNpB6/0eQU67rg4OZ4mraVc4mrZWMBY8TIZ9yBMvecIOtnkyxt3PKtMDBTjNgVSI7Y1sdTQgkSkhYxZyJBJxixktPwPQsYsRcTSiljKSEsZszT7ScpYaAF4lFW+yLBHGXgipz3KwKcMt0UOfvLap4wI2EYcuhxGeR1Glo4im6PQ4iiSFEeWsOKIK35Td6smdesG9+i66FFLbHGTlVhgEoGGCMnmgLvaIcqtkMutiHM+SKALGt0IuYRIQ0eKkaUCdYtBlsJFaAvo7haiSsAnCmU+iRwKqgUppjHTOkn5WhaWl+cuH3Ar8zwvCpDkaVcQNWwR5+t1xPkS2+1ARJJiUoAELLK0Q7AGlAtILViwZtKSWWiWWlPWFwhKeW75DeX6WZlBzL7lCNvyKVALyMxLdj3BPX6Fi2RRYDmUy0Xcqlg0VyzSrJNBnXKoK3AWi+jWdSpyA7720ERL+BwSqYYuttpUaHtU8n0ueiFl/RBQWUQoItJFVlwkhTxZnBeWzkNoAalBJhuBhRLESjDHgrUSLBQxadLQ0FIIQRYJtgCWQsCCgC0kLLIhScIiQRZJYZEUUlhkkwNLOGyRzZawIcmGRTaBRBo2kQxAE4gJpAikoYUmkAaEIs0xKRVDawWl87AivOG5/MKBZC6EyVxqohMi+h4MuYkNo5Db6JAINWAs6N7kPIaxtjMw8esbYBLN3pScV4Cpm84nnA3vhFHG/zuMtT4B4817E0yo7Prk+osAvpNc41GY8Fn6fiM6XQIfB3CMiGoA3svMty37fL9GRG9d9v6M4ZOk/vvdOEdV+h8qLwigThJB0vKiQRigmoMBtBPMfP6Zzmfml5xm39M9Z4noVwH8PEyc+0KYyRkA2EZEW2AacVgwsePfAPApIvpDdCbuq2E06gJMv+i9MBmbrwPw5zDa+cnkmj3J9kYYis8BGFd8ykI2DWOxO+ho//PJ+T8LQ4O6HHgZJjb+dnSoThlmEVqAibcREa1L+uE+qxSvvIVdy857yLJHWQ6R0x7ldRN51UZetVHRLeTRRo59ZMlDVobagYqIVSw5DgV0TFChYN0m0jGBI4AiLRBplFRLV3QdPXqJe/WS7uUaVvEJVHRddHGTtPC1Z4W6LSNuWxFaVoymjAVFikqtGLkWs9sU5DYJiPOIqI9j6gGhhwqqj4VWEHEEAVDW7dJZtwvCzZOXZw5kwHZhHrlyFdVCASfy/ZiOs9wOIl4VTyAWC4ibbfSeZM6NF3FBrCgrB5lLGT3Rvx3t3kBTPE7RQoSepTysCjMsQYjAzBHZyHEc+ogc0ohJaksyaS0FOKMAK8sSkZSx0LFgi4TQGopjqKyNTDOkVj5LUgXsxi5ZNrTiupRNi7qaBeQzES2sqvBBt4iynKVFOY/CfBP5w1ke8Sw4UUCCe6gb/SCrH+3cMJCvwy7OMxdDrhZGaGZFHicsl/crh1qRw17skgwVuqI2ylEbvXGdeqMqSZ7jiMYQkofQ8imSPmIRcCaIKOfHRD6x8AVLj2D7xBmPtBUKYekcbJ1nS+dYogDBOSLKC0JWsMgJz7IRWTmKpYtYgLVgKAqg4bEmDU1KayjJFIM50NC+Zg4YHIIRCHAkwJFkjmwChCWksCBJkhQkbN9g3rMLEV2evAzQqbxIgRjJvJyF8UJthmktGyfz7hMwbmxado1xGGCvAPgUjIIew6xP2eSes+go2uuSOfmdZK5vgemC9fJl190J4NeTfTtg3O8vTV5/g5kfI6LzYdadv4KJs99BRBuTroAA8JHTxKjPyY+5vCCAmpkXYH6sp+2e9XyutYyxLO0J/Vsw7qWUoezjyVAJk/F5L4wlfCtMS8rfhpmov4xO1vUgM9eSSdGbNKJfDQPUgNGiPweTnNaX3OtXYTT7b8DEqdL/1ZdhJudmGPAX6PSx/kay/Q2YTPY0e/wX0Fl8vghTrpbHM5PRus/23bxv/k9b5KsGhVpTpDUiTRRpgZgFKXZL3NQVXecerumVmEI319GDBnqppnupxhU0UKKmCETMTSvWDal009JoSI26w6JqCVmDILtNKtsk4TSJ46ZAqwWoNsHSZZaocAE9XBQVMHVJYkBRpEMR6VBEJCyHbLes85k85S1XBzJm3wrJt2JYpQY5pRrFeY/HshGOuxFmw5AbXgZDYYtWBjVdhU9YOoE1ex/EqrACqDy0yqNHrkNYJPZHmvRkoZ+tuM6hOszdExb1HGrwcD4rjvVv4Lh3HLW5NpU81otZm1gxS2aElkWOjhBBEARri5VgEkJLh6xQkXYsYUexpYQdSc1CkwUiEk6sOJCaXWWLyILOKG3FMtZOW6O7WWTdZ/OhQkXEdIS6T4C7a6TX0yBR3qHmiMLRcgUzysGgGkOIY/DabR49MU+VeYFotg+tOA9EVWxQEe10+1hmMwgcTaFdh3J8dkotWIUGcamGedfmabcfC06JFu0yWnEG7dChhp/npp9H4DlUitu0IlqgFfGcHo7n9YBeoIpaAokWRZZHgbXEvgzIs2JqSyWWLIiqFKQCoS2PtO0TbI/geESZALLQBspNcMkDFzzmTChIICeJcgLIC4gssciJ2MrryK5EkV2IIiuvYztHsZWlWGQtN6y1z/bbRoeYxUYHnJcrvBWYsFYaTkqZA9fAsIctL4VkdDrhCRj3+BQ6YSnArAu9MMpyBONRO57cZyUMsN8OU6a5A8bzVgOAJFP8r2Hm76thXPFp454bYTx0V8JoJ30A9hLRn5zl8y+v8QaMkXPWNSFhWPtZZn7v2caek3+9vCCA+iwiiehvcErshojWwWjCfTCa6S8w81MAPGZOQf/lMMD8VRhgvBAmq3ovjHs6TcwimBhTEaZm8hFmvii5RpOZa6d5rn0wQPs2GPfYJph4VTrhb062leQeGmZivhOdCZUmhAEmCSZdBN6/7BjBsKulvbF/KtmmGVvPWT5x4EONjTSJItpuhgKrJRTqFrhmM9cy4HlLqlkp1ZyUvCAlHZZCHgkI+SZRrgUUmsTFJqjSAPc0hCi0LSpTd1yWFWbRE7PsJmV3i8ApyFCoOBIRRyJARD63cgHnpMsZK4uClUVB5oW2AM9i5Vtg2DHl8nXI4hxTfpymMi4mMr00bfWiFua41i6R3ezChkDyYPUEGuIw3LCKq2fqqNQdbmMDgtilNXERPZnzUS/akKsmeao/R/vlAHf5E4j1BPUd87GmPsVFGiBRGcHe0V72+Shlp5aw8rjWs8OD7FVOIjMbC1nIcyQaBOFA6piZSBCYNAsGadiKSLNiQZZEzIhJQkC52hYsYwJBcyiEgJTMirSJ+rosuSHyjRyCvizPFUPKzB2h1YtZuPkiHdragwnyKMIh9IyFWHXQpXVxCRUxyq2ufpKDJ2h8xwV0nyhxLYBYH0zBipboKR7jytKDNDJXQ6ZZQFuvZa16hROCRcwkMivQne3BSrtAUjICO6LAYg5tHyJfFSJfZc7NaVFeFDVXiCWnxFWnC49Y6/WSVZa1qMQNP69bXhae7yLwHaF9EtlGi1eoBTUUz/OgWqABXZUD9iKtcKrcR0uQ1EbbitC2ImpJhWnJWLAaak5KPS8lFqWQNSEtjiBdj6TrQ2R9okIbuquFsNzi2JGoGeP0jPLQsvnC6ISP0jVyLzocCYROuCktkURyLIDxkL0vmWMp58GNyfs0DNWCcY0X0SnZfBsMcB9Nxh6FSUj10alG+RkA/wPAd5NjH07OTxO9hmEUgApMb4KPwLjtz5b5PgOgP/FOegBegU7i2qndAp+WxB1+ziX+I5YXXB31aSzqwzDlB48R0S0AbmXmzxLRtwG8k5kPEdGlAP6YmV+6nO83YQD6BIzl+xaYMokIJp40C+BamD7SEmaCbk5e38vMVydu8gdhNNwGTGzYhYlBjSbX+j46ZVwpJej2ZOvBLAhfhQHeG07zkVM3fx/MQpGWg6SZ4inZSaodz8C401OO77RhwY3MfOuZvtvX/NWmX/ED8Y5ii7jYgu6tI+itc9RTB3e3mEotWHbsCra6tZIVVnY3hW5F+ZkeHbhdCK2MiMhTMQWI4UGjRaxrLDnkgpVTBSuPolWgglUUlsyxb3PctpRuSSU8GUnk55QozCqZn6Mo64kTTp8+6Q7qGdlHNT+PpXpJew0Ha4NpbA8Oc7eeRNVahEc1vXK2ha45QZ7eoGM9AjvSnKMcSqWV3M4Rx6UZosElfqxrBIeDPK/2jnMUT2Pg+LQeqHWTjkpccdZya3UNu3sGOBMfRnZqnofni3BLPTgwUmbZeoqHp0pYXFnRkT/F5bCXa84Suyiz5TfhS2IIoW2tWQubFAKQlUOuGVPb9RC6WVVsMbcz2rJCoUFMWoDYYWTCLELVFJQvibi1SBWUcLJXifzkEg3rLjq4uh+hdZyK4zUMLGUo74xSe43He7qHhRtOsa+maPjIrOhvldEOCxhUQ5DFQWoV25QZmKSZ3iz25Ss4ERQp8gTWtmZoMJiCRzMIMU+D1Toq85FQ7V6OsYocNUJ27ECRgmfFRLYjik6Ry1YGBSsjlEUIbKF9C+RZ2orsJjg/ryg7D5FblHamJrWr9aLdrRfsLlq0ukVV9Mg59PGS6kbLy7LnOwh9SyhfCPK1gh+T8JXVo2s0oKo8oKvUj0UxRAvREBb0IFXRSzWrm5oOKJBNqUVdsr7wd2YuPNPvGgCIKF0Ilydh1mESwFIXd9ql7qFkjqYc/Smop0RGadOd04kHozg7MPHh9L7WsvmYXnMeHWKkAow7fUWyz0v2fyzZ/2fJ+7QH/V8y868Q0adg3OJfStbG9wLYuIxv/B6YfJV3w5SZXgCzVuWS+xyCCSu+HkYBOARj2KSNQ65Dp4HR+2HWtbXJ9qPLQ4jn5F8vLwaL+hgzp9ndjwBYTUQFGAv7i8t6FqRacZoNnoGZSE2YH/NPwGiYMYxr+Zbk9WMwLqYH0UlCSWuw0+/XgYlfEzpdtVJZn9yrkFwvggFTgQ7/9uXLxqfUn+mDC5jMb4EOYCN5lgyMNv4ETLYqAHwdRuEAnklB+tMw7vtnlfd9ZvNSOzfQ9jO9oZepIHC7ROQU3bhbi5Pdnp6CB831mNVSzLoG1k0rI6tUkKEoWHX02WUU7QplrW74knVLKt2WkWiIgBqiaS3l5+NG/rC28vNwckui5hbppDNIJ+0VmEYfFlsbuFbfiVYjIwYXFnhneEBvjw6LrfQIL2Rqum41qW825NKMYO0PE7CR56gVHwAAIABJREFUV8drGSogmStwOb+C865CO9tCdsVJmuxRfIfri5lmXm9uKqiwRt1P7OWfnnXRioepV61kXdkm/PNP8Pe7VlOxfQTW7ARveniCy7RGLK3v5oNDxLnpI1i7v435teswtXIMw1NMJ1b3k56qMkoFlVn0qGYThANIkIgUaSsMRdZ20RRNFshT6LLobllYyEYiFyiWgAAzsdYcxEKGGUWFJWDe8jHcdjCxSlJpoorubD+eGLR0/sQTck21S4uhNXL3ui624ieo/3BLbNl/knvERhENr+apC9bx7ejhUf+4eCoeo9Hjd2KgWsDs9GrO+Uw3FPopLhB7mZrIDDbQHJD0RHEbJkQPHmmWSdUt3uxNYIt/EE2xl2tulUTUoK65GNl5S7fr3TLSo6rOK7VAxfItxb6MEAgftmQqShdlez0VrbzIWkUObal7LcaIVKIhA9EULUb2mBbZRyCzS9LN1ZDNNSC6Q1qySnJRVlCVFcxSfzyDQX0QG+VDuiSCwHWiQFLsC4KvI/JUm7yYKdAWhTocP9OP+gdlGgbo0oY4gJmzI+gkb6ad51JZ7iLXMOtENzqAm1roab00YMDVhlEG1sHM38MwpZQvQ2cue+iA+PdgQPAmmGSyAoyX7wEYi7o3uV6emX8luc8IEtYzZn5/UhO9XB5IQDv9HJXE4/h2GAPn3QBARB/AMxuH/BE6obvlsgmmDLUI4AAR/RUzR6cZd06eh7wYgDpY9lrBTBQB0xFnx2nGL3d9fxgmVnwMZnLmYbTNLyWvGcay9mHcYjZMveQHYJSCt8JM1vPQqWuO0NHM08YcXTBddiyYSevAuLj+AQZsI3QUiTSrOwXrFLCXa/EFdDT1CJ3e2oDpr51mey+3Is7Kh/zwxl2zOp4MoY85xIcyeZHXBRS5YHVFJbsnLNjdyMkVdiTJbsmQmyKimvBUjf4/9t47SpK0uhP93YiM9D7LZHnvu1x3V5tpN94xAwMILQvCC62EEAiJ1S5yIHPQW3YlraRdgTASg4DFM967nvbd1V1V3eW991VZmZU+M+K+P74IMntMD3JPsw/uOXUqM1xGfhnX/+69MW1Biptkx7qq2EdhdmyT3bEjsSXLq+agtmIqwZJcKi1rLaadqCsTjdi05KZCzlhU7kxPaF3ZCdytnkfMEuZ1W5Q2TCnYw2DPikTYcZKCRq0CPQQNFFOSLNs8VOLxA2ZQxJKBVLCpqYVLdMad5UmUYCdUgI7dGFtXJ1Aau6DdvJCiWLZTMyfdKHQ9wLuBBCw1m3jcUUyFu/OatjOHvSMzbE5XwBroxlCPSZ7IrmiFE2vUFg3yTkMDjRZuapVjC2wtrsRS6TKqFhM8XWrh0k1gx5yWyGbTLCkFnM2SLCmyZmXeRZrsu5DIohIkBye1qOxP2jlpUaSsBI1UkuSMBnsiSmGJYXF54drckDdLSlT76rzkcFbQpG8bFSNJyeGt4qFOKynbw2i5bCGPpY7WWtLagMlB1tQw14xvkmOhEO/SJEoWFBNXpbl3f4d0NmFH0+4cMuocgusXuWRNRnSnk1MzZjIrPj7hLiXVqiFqC8FcsAnVv4hxl4dm7C28lvLRWijAZqtKewvGeG9qhFV5TVqxjWlbSpzliEaOdZldmxJcYQ9buAJZKqd1cwkSZo2TcprTUsKk8o6kIMVuk0NzKw7JbWqS3OYCSCYrErKGuKxqkFMgimkmSlDAEjG1W0eg2M5JVnskY7NFVKs1Kiu+hGVXdlm2Jb91SyrQVlGS3EZg9bUDUa9LzRARrzRyitpoRmKUPTa84hzO+1MhDHyjla8R/t6AiGw16efXQfBmMYQMKYEoCVuF4P+zEBE7G4QMYIi0lRtCmROEx30cIh9tglCOBMBCRJcgDPgiAH+tK+Lf1O/3d4ioACIq0KqXggHCUH+XXq3ihTBQQESFEA2cDhORBSK68HrK93FmTgFI6WC5YogIws/pX0A/C4r6VcTMESKaIaJ3MfP39drpDmYeeMWhhyEAHAcgwkK/ADHmrk5vWGCCKNP6NYiccwsEo0YgckPvhbDCN/XtJRDlW1+CYLwwBBjkLISi30auxeBfQDRV+Syu78FsNDPZglDMRu7Jq++LIwcikyAYG8gJknHowLu87Uat9Q3pqLdqzWXp8cakNEekVDYsxRIhimlzlJATUtim2GfYbA+x3bGTsTt2NKttV44rbnlDLqVFqZwXqA4r2hGKRu1aIqIguyGRaTclNabntK7shHqX1iuVS4umDVsss2xNavN2lkwJmbQ1iTfXTHBmKqQK6YBWJgeluJJS43KcTC6HVmzxQjErFLYyS65dMhVO8pRvCtfsddpisogim810eIvhWx9Gk/YCGmaiSKe6iFJF7DY1wOIrYSWwSjvVcf62IlHRTlSTo7M41tePbKKGiiwHEKvb4lNFQbhig1TVH+LGZD2iTY3od2WodGwMXVxJ19oC8E2Oo9DdoM37FlG6U4yQsipLzhL2bkY5JkeQMRNJEgEqky0js0IOkJLUEghIFlec4sk4y2lSmSRSZY1STgvsqp8LQ7vSWmAHhdYiLRZblAuVMpp3b2h1o2ZpvakWi9lxNPYrZCuo594eN5l3B1B7LS0dSzeAK6pwracN4WQSo7ERap1cYfVKAx3MhPmI30FqsYnWK6twruIwTu1YqSM8RczjcO0uEi9kEY91kyUV5ORkVrK6WnHQ6kW3JUu7trQm+fslKTCJ5TKTPOCo5XnpqLS2U0BbIS8X2HboQNGQVuIbg1Ne5m3rCNasV6RlENs2ZdW9IUnBdZIKdp2qCRUguVxO2Iswb3UhZdrV0rQmq7zDrG7CxGnJpTiowuSSPOaCrFtpYIfiVtKypCSkrGVXTmkhiiUiFEOSkmZFjluqrRFno3U8iVvf6Mm+jnaQayRUhBxoDBAGOSOnuI3+A0aY3Kdvi+rvSyAUtQahsCx5fBhHzjgO6sc4IJSzCaKnt4pcO1PSrx+DcD6uQXiuSf1eP83MU0SU1M8rgvDIF5i5h4gqATyt3x9BGCSfhgDCfRYixWeDkDk3QRgFR/TP/iv9/2cBPASBTM+f3JdPr3SMfiZ1zL82/Swv4nsBfJGIfh/Cs/0ORGkTgJ80AKhDLpTlgfCsS4noY8g17D+JXGhbhSi3ikEwCiAY/28gmPHXIcq8ViAYV4MIRRu5ZT8EA5sAlDPzXxLR+3G9YjV+M2NUISMXklORA30YQsQAu6T0+6xCTjkbgsAMoICI5LwyjlfRc4Uji07fC1mHIxR3OHY0my2ieBWyx6UgR6RydY5qUgvYjw21QEnELJzekYGImpF2M1SU3KQOdZJu4YvopGlymjZ42ZrSZq1ZGnYr0u6OrI6vSFp0haTCXY9cJe1TK8x1FLXapbgcV+P2CCyKhf2WAFnNDi1iBSKWpEQF09ltf5807irTRi11tBwq0zKbNXT7dC+3aOelAmWVq+ejoFAtpGwbSVo1vN4azvrBXLKEufIEnZVULtpU2LU5hxMzL4NibfCrLaQVu3mtZwcPA1y4syDtPz+uuTKtiDeX0gWfGQVzA9w9Xo711lYa4Fk09tt4raUZkfUxClgbsYMpstprNWV1BWtFismu+diRyGqmVFpSQQBJmqxkKUMSOZClJAdgsmVYI5hMGtiaApm3ExyxbVG81McViylprmibancLMe7d4tYZuzTS6YR/8iratXq6ss8J+0ofOs/7yRas004dcJMlNob6sSWpbrYSHmcjEs1leP7IQfLsbLAcH6Y90y8gPd7J3kEXvdtvpagnAlNVki8VdtGZ7L2sBmU6GulnVeojKb2KkpkM5kPNsKot0JiQtDAF7Pu0DsXFDTZwxKJB9Q6SFJjkRCAuzTgq8bSlBwuJUmxu+xALW6k6uqTtl4eppnBcLg/Oa9uWMM9a1+VR6wDicZk96xIXrpNUtwr2RR0kSWXImssRdVaoEUcJbWTZlKEYqbykaepGirVtk8xps8vkcvjNXq3WXJT0KLVpp+I1A7Txes/zDYgh+JchImgGeMxQtEYU60GItJcdOQyIGaKC4wCEorYgp2wzELLkHETlxri+zUiz2SAM/09BDP+pg/DEKyCwLJ3Igc96dP41FKOJiH5Xf30VIn3WA6BKr6v2QMiIcf2+HodId5VBGAwfgwi9f18Phe8iZ6Dcrr9ugXAgVAjP/zXJaDma9/6rAP6CmYcpN/lrFSKFeEPEOBE9AeA9zLxzg2Nm8RptUH+a9qj/XCKir0M0iPnBP7el6z/p8/7/Bib7l1JeeRYgGPJ3mflxPVT0KMRD3QtRl5yGCGU9B6EQnRCK2QHBUDMQzLIAwRwR5ELOLggmjur/DXToln7dEgjU5waEsLgd1wPAjKk+dv2/GYKBDNCLIUzC+mdtQggfox4b+v2sQYTirjDzDUE3z79QR/8bn3x6HtX2kOq1pWMyabvIUCSTkHYzZE3ELS3qLLfzDHdLk+lmmpdSSkSas6o8apHVIYuZpB2ZC1cJ1ctA1boJJqlWVc110q6rGjFFzSalCKm8RX7FphZbCshl8VPYgmzInJLT7nnVVDCJXU+Ghu3N6iTXyMvrRaptO0X3xc5oBRjGomOdA8sJci75WdIOspy1gu0WLnKVIOJIslIxi8Gggl6tTvOux6g6eZH9axPs3GhgOVkCf6AeqfJFPl/tRTyc1nxbl1A/bSMXt3KqMctnijwoWLnA1dMuOAur+GKtzEVTA6iMN6C/TeGyoWnSylq05O4Q263NnNmdRDxYidKlGG8qUUp7LCyRG6Y0oFBKU6DJ0AgEjYgJyECTM6CUpiJpjWtpp5M8KTubtkPycpUF9YsyJosS1LLq0AbqVanpaoxCLVXYSo+hadxBXF9IA36m0skBlGxUk6XMhzONTlKiiwjOXiXPRjUKpAZKl2ax0hSnl1GOhq1ZklP9aJoOIZU4KFlSFgR8tZxyaoSSVdos3aALrnrMhEvh2kzS7bGzSCnTSGkbUsEMw7JdQjatG0w+ipiTbDJDKrH4NLfFY4raJHXHnDWl3Iua7JuG4lkzLTpKslOWGnkK9dLaTkCN7DhkDqlUn5jn/ZlR7OVxapBnKGyJ8oIlIw9ZFXVSVmR7SKLCdZJqVpCpWWPJE3MorJRS0lah7roqMzFHiZw0O20ZikmatpPV1PU4c/J7n/rH//63PwXf54PIEsjlko1e/AZ+ZAxCYeYburLOS24I79aYXZ8/i1uDkA1GhzIZIiSc0q/lhDCivwzgI/r5D+v73wMhN0L6uYbBkNbv4YO6wojq1xyASL39mb5/CMCf6yDaYxBecRzCSXgfhJx5HkKWXWbm3yMiP4QHrkDkxe+HMEC8+jqE9cEhN+N6MFkMYhLhpyEaQN3HzLN56/wUgD9l5tNv9Jv8tPR/m6J+I4foNc95MyjqPOVogsjVfgCiRvn9zPwJ/WFIM/NZ/fgHAIwz8/ANrvk5vKIB/b/i/T4I8YDHDYR43r7fBPAHEA+/ofiMMHQEgtGfhOgBXoxcYwRDSGQgGp38CgTTuSGYOB/4ZVC+0jXIyD8bityY+GN0LQvr92HkyY3PfdzoW34jqvrckw9Vpler9mAm2y1NxDukGZTTqmXTnJYmLFD7rZbkiMVswq4kl6wS1y8i07DMki0bRMZSh6i7Xo3YiygpR7U0NiVk17nA4tKKLEXkswQRsbC6ZU5JO9Y1VgITqtm3JM85y7Ij1mZ5Klatra/5ULqzjrcmTnGRNMYzri3IWykOTNlgS3WxCdUUVRKa31UEp82BHVec5cpRvlLk5YF0AzlWU7w/cQpafJJLZn1QU+3stRVzNmDmRNMCnnTWonxtgf2bF1G0WAEfGjlTn8LzFQH4twa0+uEwPNI+ntqrYTOxhNZrcbZU1vGlwih3XNmhrdZqjTcHJb+5WVvPTrLD1sTS+ixtVHm18pBC2d04RTwxjR0WomyA0iAUqGGyJbKcSDs5S3FKK0nOumTS5CIu2YoipIURLi9G/XScJoJJNIS80khhiNtnPDzQaZFLr05yoa9RulipomZwmIrTnTzTTbSqbqNpeILckVaYq5zU22SWkpEY+zcuUOWcF5ZkNdkLq5GtnqGz5V6a2C3kfdvXJFb7uW4iJmUSR9iUsZDbWwarw0pRb4yofISHAm66pjTQ7GopGkOLuCNxWopa53hL3pG9s5LqW3abHNl2DaZ6OWLJqnE5ovgVSzZoCchOqx9hC7RNJaHEnYua4pslh29JCtkdPG2tpTGpmeZTFRwOOSm9I8EUSlJTepa6s+PUI41nW2nGFDfvSvMWla5alfSQxSLtZiRLwYZElWtINyxxpmKDLc6k3ZqxlEhpS+Czt5588OE3eq51RZ2FAGaVI9f9b0Z/bfAVkCvhyveujW1/CeERG6hsA0w2A2EQG2WRWzpfxiC8Sx+EAv4hRLOTTYjwswzR9/sIgKcglGkpRI31fchNx7sCoUwNMGorhIdcCAFK/RMAY3r1y+cgHIRvQYBhtyBSew7og4r0ISV+Zt4mom8D6INAhD8G4Ql/Mk8ez0J0cLwDwuP+EgSALQGRPnwSQnHfC9ESdQkiH/44ckreCRF53K+vzx8x8w/zlS0RPQQht6wA/opz0xB/cswrftP8c38JAvFuhohOfAzAO/Tv+ltE9En9O9XqnSb/kZmP6JU7fwEhgzchjKKV11PUJIas/JH+W05BoOOjr1ijHwJ4JzPv1e+zAcB3jfevRW8WRZ1fEvUtCKvuL/L2fw55Sjd/kW5wzevO+Wfch8zMat5DXQPBLGYIZpEgLNdO/b8PoiGKUU6xCRHKnoMoffg7CMVsNB7ZQi6X/CBESNxQ6H+G3GzbdN45+WjvfMrkHZPfeMHIEeULGUAMEjiG60mDKOO4obK+/PniLw1ZlfY+qyU9blYsWlwyl62Q1rzI8cYllny7dnPWWouoqz6146lD3KyYUhTSVHVZldRNKWD2cdBawn5rGWJmaBtKUlpXNjXJN6PZ/LOS6s7wsK1ZG5L2SAvbJWp4wyG1hKe0tyTPUKlpTJtwhxCOqlwyocC7U8tmeS9FFahZS5aq7EHO2k2864uQVj6g9QaqcC3ZCOtyBrfFnuMITaJinFhLHoMCK/sDlYgHVzFRn9DOJ2vRsdXHBSt97FjvpIBcy9maBF6qd8O2OY+68VHNHe6G1GTF6RKbVjl5BpWrLVjZ68RmYhqtIx6e3VeoWRcHqFhq5XHHAjWGi7UZ+zK7lVoyryzyRrUFnoQPzrUIb7tjlPJKkNLl5JR24drMIE6MuDWOjMfMslqEsvVtLFp2tFRxpVQ3FcF0aZQqYqVYkWe4MltNg5516pjwYbTHDs90P8rDndLAPgWW1T6qnvTDVVJOL7TYyLk1hIbhLXKlO0mutPJAi0orEQtKwmeofnIXarSTClw1SBWmkGiYl57x1FN41YkTkVNI8jDKJjKE+FGYVBfJTieKHAEKOxlayQx2i+elK95WHk3U0MpyIR2LDPCtqbNy2LGozilRk2PepAbnzCZfqlmFqd0UsTu0mGmXwNtSscWjBa1B2WzxaSFLVloz7VLMtgLFP0tu3zI0R5amLdU0Jjdr49xMW1GPlAyZiUKZrCmcUFqys/JentAOSKOpPTRr1kwR66yFecBqjl2zmHlWMTmdSXzwsV8fGbzRM607CgZ/GLxi8PYWctOx8vlrF7kcc77SjkJ4vj4IORDXzzdSUMZxBtAqo/OpGbmKEGOWgHHOEnLDPoyo2nn92CPI8boBPN2EALW+BQJXYxgFKQhlfpt+n38PUY9dB2AvM48T0QcgFLEKoI+ZP6hHE78I4AEI5b8O4Coz/4a+frMQ5WBf0N+/hDwP8xWKLP/1zcgp6v8GwMLMv6mf42Pm0CuUrWE42CBK5E7oBsVPjnnF7zoLofgLIeY3vIOZM0T0t/r6PQPgUT2H/wOIiMYDENHLZoiWrichSlc3SMxpuIuZP/xaihpiBsOPANzDzDES0xotzPzHr7FGLwL4lG44fR7ACjMbzbReRW/GHPUpiNacN0N8+Y9DNPlQdavokxC5lRN6fvmdEA/kr0JYxMPM/G79Wp1EdA4in/sFZv5K/sMBAET0vwD0MvPXAdj1B+YOAF8gooj++UmIH2BRf38Nggl3kJtNnYQAZKxBMM4gBDDkcQgrlZAbQG+CYHIzgL9j5o8T0S/r+9YgmvDnM7/RcCCr7weE1T8LYe2/ANFW0Ai/GUo9v/YzAcH0Rm9vI7xnCCYJb1CeBQA/ni+Y2DuptfzituTSlHIp6qpL7HgbMxFHmXWhOk4z2lpWy8xnJG3JXGhJcr2tIltgLUfSXC5tmOK8JG3zqGsRNv8FuP3LtGgv0QaVNhrO3ixtbPi01LQs7dsdxAOZl1CmjNOYK8yzZqLonElLLPmkeukeNW4tobASYlPAysWOYjLbQfHAItbKXqaLvhZc222AeblYevviE+yxPq2VTCQhhw/Dq90Gj7cUakBitX4cjxTvYG0tyHvnX6B7559jU+gw+c2/ALUuTmeaNCQ2iGsGHtZ8i23kL7wD/bcnEAmtoevcsuSzHNIuHWN453qpfaGVRw7Z2D19mcrUPbhcFpK6xwq0gbY0dY8UYrRqHqWBMvIurGC7Oso2zSJ5N0gLm0Ky5opqadVKlAHFbSFOegBolaheX8GCEqFUcZXcOLvLE4Uh8qMOocQorCV7pNWNfrTH9tBA0yK6L2QxsX8vTWwMcMfpainc3YZLB1O0Z+giHX/pAFIdZXj+pj1cvfIyqibM1Dnfgc5KlYbbOvF4IIjWnZNQZ18mefYIbPMFeHfAzKnyOZqo8+MC/hNZbVkcjz9NEWkKwVGJVtaPgtYClFmxocpxnIMOBUc9qySVPcFzFQ782HYbJjerKbGm4F7fWexxXcCWcxAj1iswLylcNSXJwUiFRkqHNOsCR5UlpHiNHJTkCmshlazezprFTltKCkF5R3XZ1uSbvA+R17es2gp2TPNlZeZxuVkdxp7M97P3Wx8Mv8vBITUlhVJRcyzhaA7PuffTeOLd0kjkbvnS5Bs90zovOCBabt6F3DQ66HxqpKu2IOqID+v8GNf3GT29dyCEveFJA6JssxPC4DZST0Y5pgbB01YIr7cBeikVBM8X69cvRi4kbxjvGgR/TzFzq56HrmdmOxH9MUQO/KB+vbPM/G4iuhfAZ5n5dgAgoh9DyJoTAP5Mzx8XAfgSM/8vY3F0JfldiKjme0k0Reknot/MC+G+4ZjcN6DbISYPGp8Zeo1jPkFiZDHwT5smdhtEdPOSjn63AVhn5lUichKRS7/etyFQ9Mcg5H0TRIOrZylXvrZyg885BL1bpX68GQKPYFD+Gn0VwIeI6LcgKnEO4Ab0plLURGSC6IjzlLGNmWeJ6Eu43qN+BHkeNRH9VwA1zJwiovyRjR0Qi+cA0EdEj/8Ut7HFzHuJyJhD/U0IBZ2fvzXa7d0FvV4QIlwvQShjFTlwyYy+/e8hGPmXAJQws42ILgJ4h/5jQT+3FiIvrUAw4ypyDCtBCBDDqv8qBGrzI8g1UQBypVoGsMwIhRv0OxAGhC1vu4TcmMzXpY6Nj0ytVdV4Fiu3NS27ENWyizDhkqNQmuOgtTpeaK03pU1N1nVTVF2Ut9MDlg2Lzdev+QKLGXal5CVLC/VL+7Tp+G2IbNiIJlI4krjKH8t+FxXmcRp2RrnfY5Lmpk2adcpM1eoRNejokHcsCYR9O+y1FVKBPYBVuxup4hGaLOnHBXcXru20s3mpmd47+SiVOh7VnItx2JaaUKfdS1mHhGBhEJHCMC83DNMz5m745qtRO/GUdnByhxA5yl7HQdLqk9zXGqG5bR/XTzyJtvEieM33Sbv7w3jYI6F58jTXzTTAXrsXz1fJ1DB8ikvDB3jgiISC8V6qSHbidEuWey5kMXrARXX90xhrr0f1tTgm2qK8J+ahxOo2rRRXc+PulhSKWThWEJOcMRdMWoKggM1SgIK7K1hT05SsdKNmI8ULyhYkbzNbhmfllY4mbuib5Zl9HZIyfBV7TO10uXUR3RczvLGvXe51LqH98gZurajHMz0nuHzuJFVcLqIHfAGa6Gnns34H168+JRVO12DPYjPaynelibYafqTgDjq4fpadO6coMd/GppUybp+qQ4M3hmzdCM7Wd/DlnXdLe6RZ7sq+IG1KL6JwWMH6+iEwVVDUmkDF4gH02N1U5chytvg51spmcdXTTH+jfYDnV4KSa2OX32Z5meraerHinMJl2yTRqqLWTkpy45qHydRBO74ALqcSlMQCcXae/YpdbrGVcfHGWzhlNpnWTTG2SNvpGsuWpcX7guL1LyXc7g3zlsdjm6hrygxSR3QajZar8X32L4exufzem5Jv9Ezn8dP787ZtQhj4ZuSm03lw/RQ7W965foj8rTGN7msQxnQXRKRtE0Lefg8i5xyFUOhW/Rp1EGmpNQgvMIZcnrwXos/3NyFkSwVES1FD/nkgDHYriXG7D0K0Cv7vEF3SuojoDyGieseIqFrPG98OERL/Ywgj/YsQ1Sfvp1e3Ug5DlHLN6vcUgDAGntXfx26wvv9i0h2s2yFC1XHdi3095PmrTgfwIDN/5jX2nYXoKzEG4SR+GMIQ+22Ipi1DzHz4Nc57vc95lplfr7F8/hr9EAJF/wJEBPmGBsebRVHnj5w8BfGQ33SD419JVyHGsD0EAZQw6GEWI9kSeqjhAISyvBG9i4iuQVhO0xD5oLshlNuv6MdkIBj1A8z8ZRL1gh0QTPrLyIVzMhCMIEMYDCXQG5IQUX5v3QkIxWyAxIw2g5m81/MQyt+JXG76j/TzX9L/G0wf0M8bg7CqAWGsGNbve5Ar+TLuIQvgvxJRFTP/2estzpr12nCRtpgN2mqihdYuRVV6bGvybnpR3kpelkMWxfOs5A0sJL2+FSlrLbJMyN3ZPn4rb4QDptSipFk2ojie6qNf4ie0KmWcrrmSOOsy0+U5k5YZJKqM7tHPMjwxAAAgAElEQVSKHQdo2+HCtm+NNFmjaocFBXY/r9ic0lZpv7ZYFKIzzoM0tHWCLfNp/kD0EWp1PMSxcAymsULUaG+Rds0qF/iLNNVloXT1CL9UnsDZSCeOzm3zfjyI0jEZcuwIuT3FUBszNNa6xheiteiefYpPjMdhTR4ga5WHz7RnSF2P86GLvfCnjlDkUJrPUob39F6koHSYzh6RtLLhcyiP7aezXeDWCxPY6mhj51w/rKV7IK8NUrqyEQXT0zRS2641DacwWjRBG4X1CMyuUzQVg2pS2KQxskqEItSOqq1ZaTe4wxbuQHp7hkJ7SqhrZIeuNanoGsuit81E3X0xXOrZQ9YLw9zW0EaXOxalvZdW4ekow8XDSXT099Kd24cwcmgvXfFFqW3kSa549jDV12XpudZ7seHdRuXKD+CePsCNy9VoKNvmuTYvnir7JB/29sGcfV5SRzxQtg6RtFqBez0BHCmepJ3acZx034ORxVrc33QWJJ3BCp2k4JAF0dUDCJnrKWyOoHglSEFHF7wOidrc0zCX/kgKtZq4175Penj3d3hrxSVVby1qb8UpeW/zZSzsW6XTjg2kN19G4wRhz7wCk9Qmhb312hwHTaPJVajZ2YysbVuKLYWmVnttMhDqMUcXVceKKZyMSdsxj7LtvN1zWfH5H4u6PWuqGsCCSN2+PpFwfeyvsavZOAQ5A3gUwsMytue34R2H8PCM93aIyN9/gWgOktbPea++36WfH9NfP6vLjL+FPlYSwmnxQMgWM4Siyp+E9ZOvoX+eBqE8ZyDkiVELboFoJ6ri+tTZVQj5dBrCg78NwCQzLxBRfj+Jt0N4gy4WNdIgog9BIN6fxavpdVuO3oCehaiKuS70nbffAyCkK+lmCHn609LzAB4mor9k5nUdKOdi5jkIffPH+l8fRMlbgsVshjEAhUR0mJnPEZEC0dVt6HU+5zyA/01E9cw8SUQOAGXMPP7KA5k5SURPQxhHH3mjL/BmUdQ/eSgMIqLXO/a16C0QIYv7AfweEbXr21+ZgDcAI/n52ldaZZ8C8BXkPOTbIJCYxufUIuct/wc9D1EGkQsCRBjJEABArsVnDYSyNTqQ/QgCEZ6GMAAu6McbKFBA/D5fgGCmCESJ1wr0cirkGO9DEA9cDNfnzfJ7E2vIKfj7XvHe+KxyiPKy16W3V3x48pRpZOuStO2B42WLx78Y9wcWM25HyrFkatXOUk98VH27ZXfbRjybTTm2IqabM1foPul8ulKZUvodKfX5Ais/s2qSOodlrX61Am+3HcCWr4l23SFMOxelSqumtTu80qbdq604lqTZ0hc5UsDSaftNGF5/JyyTCXwk9jCO27+LGS1GPGpHafIExSx+lh1AkbuYyB/FVu0l6YVAlzYxfwy/OPgo7qKnEBwqhClzK9yeAs42aphrm6Un093akblruGvhRbJsHkOgoAabB+fwY5MD3RMPo3SslDy+u/jakR2E17ep59oW+X034dlOSasbOknlu4fowgGTVnPlIjylXTSjzVDXVqN2aW+K9vcGuX9vkvfOldK2OiTBXwLXcgLLFQ7sg5Wt8TVKuRUiZGnXbeaKdIi21BjIV0LVkyEeKwlTdSyIZXkSHlMLr/BVqlL38GzRAG4a7sCL+2rpwLlpauqqxuWuVW1v3zydaKySnu05hPaR56j+xeOo6rTy0z33UMf8Iygar8eda23Y3aPSj7s+jI6CiwgufAe28ROoWSmnj5ZsYalVpSekj3OHaRo+6VkOjCUJy7dTYtOKqoUefpfHxOnKp2iiHfQjfIQ2Z334QP1jHLZdwbz6MpUOWkBr+zBvs3HIEia3SeWqxbtR7LSz0xqiE8WPsLVoFqN19Xhauom/vPkfkFiR0b4+Sg9kT2NfXT8mOkN40XFRi+30SU2TpO6dAOxqrWXX25nZ9LVIA/GMLbvbl9ayM5qDyFZhr0yX2ht3XZEjztBK0r0ob+9GKDH4U/Q6+fW814zrI0xxCIWXQa4cM45ce00VuWYl2zrv2nVeuke/jmEpuPTrGNUdS8jNlNcAgIg69dcZCDlTpr9OQaS5nsP1PRUM2qvf1yCEJ70AYfz/IQR/V0KkEV9J74fwmuchDPrfAvC2vAifQbdBhIrza6QfhkgPWvBq+jqAL5E+v/o19r8W/SmEkhuEWNc/gpCRBj0F4FeJaATCATn/U1zTBCDFoizs9wE8o0ccMhC/u6GoKwC8rGOSFqB3hGTmNBH9AkTDGKO87X9CoOhfRXoe+4MA/k/euvw+hBH3WvQtiC5zz7zO/p/Qmw5MlrftZuQ8098G4Gbmz+r7/gainOgf9IWv1EPkCsTit0JYZg8gL/Stv5YhfpwmiNBSHwTC8OtEpEHkaJYhGt9/EuLh90J4qQEIhPaQfm4GIm/khggNeSAWvQwiFGXkoT4BwSgW5MAiz0KUUHwawjj4rn4NC0T4q05fCqMkZAwCpZifu86fN61AKPQ/zNtvGCVGfjylf5d85LeKXC3nd24QtvkJPfLIvq9v2d3d/dK+3SvoURfSpa70hpSW15NJT3jHdlu2V7tfPp8qU6bNfQ5Ve8Zhy6ZCJlPnKKnd02YipYs3CvZrEZtESW2W3ZRAjaMOdkcxz1ujvOWaYlfZAK353drLyjEaW6vTbEsxfCT2KApsfXzFEqfgVUUr3+zglK1bilhCXOcs1lJuB3ZLRrFcvcXP0nHwNOGd8e/xVnYWpcN1DO6E1+vnbCHxetsoHpIO4uDsFXh2T3Fg6hA7bdWMujSeb1JgnQ+hdv40ezZuhrPOxY+2mFEzewpVgwH2VDfikUaF24aeprKdE9qlI+DS4TOojB/ik+0sdV2Y1VZ76sg50gdLxR4tsjoKR2kzpWdnsdbYoTVfHaaFDg9VT1h4yTmDaPAgmocmaLBDxd5FO8+mdnmruoVarg1jrCOIjmtpDHQkqeuqky92qdK+Sxmt70ihVHvpMtwVHbjiWKN9VySEe/yYyG5Q15Uo3NUt9HCjBR3jjyAwvZc81SV4tlMl18Is10yOS47dm+AoK8Bk9yKdjLXgyOaPUDC5CUvkZsnjDSJbzFhvHaHHzQepcDqCTn4EtLqOgvn9pEm1UFwKitxFtO6PULb2Al0sbMGFUDes80n6aPRHlHCN8FQmSzVXFSoNd3PctV/atuzCTNuoc1RJNkcRL1hjFHJPsrNkUEr7VVyw9lBvpoc21zwkraS0Q7Gr8gN8Wm03DZmGnEl61mnLbkdNlpZJyh4YY/bHimxRT0dqo6BT3bW5nRltNaNlJ5OcXXMGzD5TwFLy8fu+8tkblgHpPG8YxnMQIewtnTfeaE57PrjMuI6B/s6vvjD+8huePA6hGIeQyztv6nxoNC8yAGwrELLkcQgDQINwFnYgIoiafu+/DpEm24UYzBOCcDIMA+MvIORDoy4vjwD4Y2a+jQSy+4fM/EN9XYzQtxXCELmVmS+/wXq8aYhEN7V+Zn7DRk7/XkSiA5yHmf/gDY/9v0RRN0LkYzQI8IMG4fWmIAAIX4NQkgTgm8z8/+ho7VqIcNRPwGT6tb8AYcnMQOSKHnmFop6FsHgtyJVGmSAYqgEC+fgQxAM8BOCofk9tEAy3ox/v16//JERIxYkcwMsIbRthNRXCI3ZA5KXLIJjLDFESMQ6h1LP65xgtR/M7J2UhGPsliBxWSv8cIyRugM2MYR8m/btW6fvD+vvDesrgNany4TOfUTe1++T1hFoQ3XLegd7UfdL5VJlpzt7r0DJPOR2ZzYTJ1jlK6UOjzHa1wbQdOJTe8pbLCSwzZ6a0MmuAql0tWtxmpmllm5P+YfhKh3nGW84n5RM0uVrFtsVd/nDsMdRbLvFpV5xsk2a1dTJImvU23rKn2WcBStwVWHZHodWe0S4F63Bq8wC65sf4ID2C7fA2l020Iys3s9/jRbZAQai1jx+yH0LN5BKXZB9DyWAlJLTDW1ykze8dx9PZdty08j0uHfJoDss+KdGxg0c95Xxg6rtcOH2AXE0+frjKwZ1Dj3Hp9q0YPKbCOXMBVQsH+OIxC1f1naMyx16+ULyEfdeKuXc/0N0bpoF9Bdx1ZZvHuiRqGXTicssUH9wIYjIRpVB1M1qvDfPKHjeVjjkwVTaMem7E6voi1IYmdg6PSOE9e9gz2EdSfSu2t66iJdHFLzbE+OC5sLx9qIi3QiPUNFaH7cMmmk5scdflsOQp7caT3RpVzJ1B5VUPuX17af7AEl9IlGPv6repcKwTLmcDtLqo9GKzicPzbmlP4rtcOGSVTKnD8PkKOV0ECrVcpcccB0mdMuGBxHewqi5S5dUyUnALdm1JqnUVI+6xc7jkGsXKl+gF13G6ttiMtpUJfl/qIXnJO8/jSUJLv0mq2GnniPewFLKmmLV5qdoWRNBVh3VrluYsSzAVD0m+4mltylktn5ZPaGPRejmxYtKsaxHpltQV+e3S6VS9acza71C1p5z27FpKsbVOIntolDNl23Z33NmW3ijcm9hxVTlSUujEJ7724RuOuKTcMA7o/GLR+c7gGUAY1EbpjLHNAHYtQ/BzQt9n0/nQ6FS2rfN0HLlJeN+HkCGNEB5nMYRHd5cObn0fBJblbyBSbxEI5Wt4070QqcFuCNQ2QYzY9ej3+Q0IT+47yFWq1EOk8B6FXtusf9aADrJ9K0Q57C/o65JfAXMYAg+zh98MCuMNSP8uXwDweWb+xr/3/bwW6UC+OggD6A3rvN8UivrNQrqiXsb1wzguQuSrHoB44I3JVxpE2CsLYYHXQoS35iCUrNGY32h+kNGPPQNhFcvICYQscgAyo6OZQTEIBRpArsvRGASTyxBGgWGB5/cTN8BnRo4qpZ9rQ84gAF5duvVRZv7qjdbpN3739+54v+nZ3y+RF9wXHZR6wulIzmcVV9sEUseGOF20W2gP+3qSawVdFDfFTJnsaMqGqFLrbMwW2+toxZrgKWWZ5aJh8pdMasOuJrxEt/DcSikcixG8L/4E9yjncNIX49iShfdedZBNupU3PEWclVbQ5KpEwu3U1gvGkKkeo2dcN/PgdCN/YP1RtjnOID2fRvn8IY5bK1HgdrHqtyHSfIEf9fXANMHoUb+tuYYBS+IW+P3FiNet4Im6APsmt1G5/iT7Fm5lf1ENTffM4lq4UGuffQiFq3dAaSN+uCiAfaM/RNnmHTx7LMnR9Sk0D5Xz+lE7IuvXqGmmSztz1IqOs73Q9rTw5vo1auB27nePUtd2M/f7h7k7Wkfj2Wn4gnuQnlqmxZZmtPZd4cXOOmoaTKK/c5O7BsvpSsMY759rosvlY+iZb+OLDbPU3RfE2UN2dJwfokxXHdajQ9Q43sbXblHgnTwtVcwdxurRNOaiYXRf2SS37wAu3BQhXl6hhmtL7MVNyO6J0vfKK7B37hQVTi7AGj1OBUVltL1nmH/o75CaxqfZrz1FJVcrSaMuFHkLkCgChRt76QnvIaxPFdCHI9/CgnWCivptXBC7k7YddvhsRMXuclpwR4iqT2O62Mcv4BZpbroYd22exdv5SRr2rdN4zMzdVySqCLdhx3eUtm0aZdVxlFm8Uq2rTYvaFGlSWddinkklUDqSgS9hvmTu0c7gOK9tBxRezqQ8W9uWO7OX8A75dKrcNOO84KDMk057aklVPC2TSO2fxMT7Hx1+342eYx29bAjJfD5IIefNGpPxXhninYTg+ZchDHUJopvYHug9siHC4CchlOo3IfLTCgT/GvnjQojI3R8g1yfcBxEKvhtCpvwWM5/U7/nr+mf+NTM79VCx0UHRMNh3IWTGDyAUtAIBFtur3+t9EHJsEUJuGCm0AATQdfeVzhMRrQFoZ+b1G63pz+nfhn6mFTURBSFyDj0QCm8NImQ+gly4yIzrR9AZKO6vAfgMxAM+BsGUTRC5oQb93GsQ4fYwRInW2yA8WqNZfwq5WmpDwRo5sbT+34vrQSDGcUZY7hyE1bwNYbEThPX7PuQU9CuFTP5QDmPspXH9NIAAM78uAvzqnxW6PuErfKlhBtqJQUTrVi2umKs7sxY8mArb3c60OhXn9LgUtARMte72pGL1m6fNW5kF84LkKhlmT3ABl23deIlv1VZWCsi+ENbek3gGtykn+aw3ioldKx+8JKMocYA3A3sRlpdQajFrJZ46zDgj0CpP83ypA09lb0diwsy/EfkmVjwjmmWYULFxC7bthShxOTnrd3K08QyeLuqglcli7V3xryOxvMaFq3dDdvlgCbow3TXGT0YO4p7Nf9T8wyBFO8KOahdOdYeZpqOonb4Mf/x2znbG8Li7FAdGv8ulG3dj40gcU9Ewd12Os6W9CmfsMey7tIPEoSBWQ4Na+/wBOrU3y50XZjFypJ0aLl3kne5WWK+NUaq1kS1D09juaEFx3wjGO/ei9co5Guo+rB3oG5SGukq5bSDM17oc1HZlF737gujqncDVm/Zwc+9pstTswTgmqGO0EadudqJh4FmpPHE7P3WYqG3wMZRu3I6F43FaDO2iq2+F3M6baPzIGs9tWKhl+ln4tu8gd6UPF/ZvYHXOw63h78jFIz1sdtSQuczO052j0o8TN+MdC48hk7pC5UPdSJrrUe71026BJEWbzuLpwEGMTtXi17a+QzvufmCcqH5xP0ed7ZRUNqnJVUkxjwOr/hFYqgfonK8Hp8OHkZiRpPeEn8atygt0xhvFbNhKB68QV4SaabvwBLbtJimdHdUCimRqcO3JKrYC87R5K7NoWTC5ike5MDjF87Yyyyn55sRAttMWWzOztJxIBiPr7vtwLvk2+WzWb1ry9tvl77z108uff71n2KBXeNQGGekpo8zRMGxfq8GQwZuGUWyGUJQKcnXNBoLbCH3vQOSHvwbB30sQqbJ9EKVc/wU54KgE4G5mfpmI/rO+TwNQwMySDmT9cwig7Jf1PztElOwXIWSOApE2G4ZQ/AchDP3fZua78tbiQQDPM/M3XuFRN0M4LcX8T+yo9XP616E3C5js/3PSwV4/hoDtv1vf1gmhtJIQzPUFFnOtPwgB12+DsKJ/CBGKzkIwWg1yFrIxZ3oTouuPMYPaBgGAuBO5ELWx/ikIpjZBhL2Nesv8ekxDCKxDgMcehxAQB/T/cf2aBRDCxBAohpJegAjRGYA6BbloQCFyQugbeP3JOACAjs9s7P7p4bdNrgZvKtoqanBdKlrT1PRgysynXTWmpkSlt5UilhZlzLQSP20ftRWUjqRshRumectN6kntfdhYdsO+EOZfTD5PbzO9wL2eCE5bbeS6LPGe5VYqK7gDW540L3uW0eI2IepswYJ3jBI138KpwGGcXvsAqvvm8duZL/EV9zLFJq1cH30LbTocsBY7Oej3Ilx3ik6W1aNv5gH8St/XsZGZkFyD+zXFeoQKy0qx3jCEH5W5uXTUhzvi/wPFI8fI7qlEujmEByuC6Jk8SyXX0uwy38W7B0L0jFKBntH/w8H1eyh6IIahpAk9A6vsLj2IR4slOnDhEruDx+iSlFK7Jz20dSAO7/IAeezHWE7NkjNdwv2w0f4E8YipAPvTozRFTi5X06TKMiQAGdksJTmCsKmTkjyBjPkQJaUZrpR82HFt08G5EPqaXLR3gHn7xD6EZ16kW0duwtONR9l54QLuG92PHzW9laXkY1L16TuROaHhalcJ9lx9WWt4+YjkOrRKZ5vfjX2LD7I6fTMdjtbSavcYfbfgt/he23fIPjEI6+RtUstOG8qqB3CuoxoDc/fSe6z/gPD2FTinjlMkEuTqrZvoHQGiRNM3+bmG/eidfT9/KPgobdedpJnQJXT1l2I1HsBmZAWl63YEV98Htm9TT8W3kGqJ8pPWu/HNlbfCNReiX04/wk17z9NTvj5eCY3Ixy+R1rRTb9oqujXbB1JSodMZByLmLldrujD8HvPSbFSDaTl11Ddue2fJowmlKOLsLe0xv0y3Rr8af4/ny6u/GJFXErvuSPTiW2/0EOM6wCeQyzED17fYtUGkqzzIjZA1QGaGAb8KoWgNw/5PITAuxrExCAPdiHp9DAJxndY/4/chSqo+CKFMmyDyywY16uWiDRB83wTRm//9EPz+9/rxvwbB3xcgAKpx/TP8OjDqr5EbsPEfIeRfPv1Qv8Y3cH0lDkFUuPxcSf870c+sR01EtwL4HDMff419MbxaUX8MomwiCzF+8jIEMCOAHJrTUIJGmdU2cjNiX4KouzY6EBlhKqNeWoUArrVDhN2duN6QOgJh1Wb046243ppXIZDq30RuLrZxP4Ylb0QF8j2DOf0erfq2R5n5jWQc/uoDn/9UNnXt3YUWn1Lv6or4bOXOBSWcHjMtqVn3rDVYPhKDL2E7qdySOpU9LoeXbJp1IczvTL1E/9H0jDbk2sGjNjs3X5VxeMRDcc+d6qovKKXUYa3WXogidyOP2zY5U34B6YowHlLux9hMDd+/cpJvNz2ClywxtJ13slt9C607Ja3G4YTqC/BO9cvorSrm5xeP8S8v/4Ai1otccSkIyDfD77FzokzDZMcsP7lxjN+99VWSJyOaNXo3FxYHaal7CD/gHty78hUO9NfC4evAes8Kn0xX8r6Zb3PJ6lugdSfwnM2Pg1ef5WK+Ey+eUFE5+CRXL9/O524zUenV51EbvVt7titN+84PQ9tfxctLA2iLHcOVxgn09Jbjwv4Mt/Ru09meFj548Sz1Hr6Zei6e4uGDB9F86TKv9DRTwZWrZGss5/m1cTRpPXSlcpr39Qbx3PECHDr3MtkrOnDJt42O84z0UTdNx5ap+YqLzd1evGCz0P7+s1Qk34KRE1sILcfRPDgNn3xUiuzb5B/YW+n2pa+gsL+ZrO4mcFMUjzZ5KTCyg2DyYaq4dhhZZxkVFJZgo/Uc/bjgENlGM3yCHqT4dAIVq/fQttNGDe4gb/pJSje8iJMlnTi1cJDuXzyJw8pjOCMl0XHeQV71blr1BEiWltDqbuZdl12adY/BW30e4wVV9KR2L63MBVCzPCN9PPtjLWi/Kv/Aa1LDGxbltkvIlO/UmDeKb81sugotaXUkZVKXLTXO+my1q512zKp51LQc37Iuu/zB8URx8TStWgOOF6U7Nl+gu962ekvXDWt7iehrEHWzBhnK2kgXGSAwo48/dN4xZr0b5xho7/zhOAZfrkAY6J9Brk0y9P2bEEremEmfDxTN6vsKkfPozfr2tH4/2xCGeyVynr8xBnMVIl0XhyjpCgD4OjP/5Wusw+fwb9Ru+ef0r0M/y4r6ExBNUj71GvtiEA/+mL6pE7lw2C6EQrNBKLkaCMaohGCcQuQ83F+GCENnIBjIUKj9+nWO6NdaQ04QGHXShqIFhDC4F8LiTUMA2HqQQ5kaSt8InceQU7yj+r3Z9OuehShlA4QBsaV/BwMhzhDtEz/Mrx77+RM69etf7PG6qr42ZloJTcurVltgikrLR+Nxl+x+Vr47cj572BZfMmUs8xG8LX2KPiQ/oc46t+Vvux2ZogmTfGevSZXMR2gpeABRmlbdCElt3n3ajkOhSec4fLVntaGCejyevIejYwo+Hvk+gs4zfDpDOHzWzYr5bVh1JLjO4YbmK+StytMYr7Hxw5t344HpF+F3PMnKVTMCsfuRdhIXFVXwWvNp/KDgMGoGl7mUf8CVl7tIddazuyKAgf0TPDjXyAfCX6Xg4HF2FdVi/uAMzoWrtb1z36Lg6n2stGfx/YISOjL8Da1s634s3BzhzY01buxzsmm/h/rlMPZcYiSOebCwOcI90wfokcM2Pnq+F9RZjtn1YbSFj2GgeRQ9vTU4sz+DlktLOH/4AI5ePMmTN3VT6aU+OJqCmF+Z4Hr1CPprxtBzqZKeOOrFkXOXoOypwGB2Hvuu1dHZO9woH3yCarfu4edvA9UMPoHy+VuxfSKG8YgqdV+ZYbfnKF07voboXByNo2Pk1o5Da4/gwdJm3DH3ffIPMmQcJm9FAMM9I/TMxk30zp0vQh7NwB6/F16vg1KlEpbar0rfzrwVd4+fhcf+JOz9FiqI3o9tZ5aavOW05gNn6p+nC6UteG71OPbNDNIv0bfpBVcEZZcValrdh7XCQ4hI06ixeaRiTxNGbZucCl6WnRXT/KLjBE7HjkqxGZN2YKNf+Tg9lNEcM+Zve62Z7Ipivuci0qU7lba1ktvim55yR0odSyAzYSm3l6PBtTcFq9MzbloJT8urVptvfvATv/nlG9am6gCps/rb/A6ANuSwHgzhqa5CVJLkR7cMBe2HiFYV6XxI+vYYRLTNaID0AkRdteG190N46Z+GCF1/CMLI/goz/xERfQSiiiMDAQB7l/7+vRA56QUIA/sCgEG9TeXnIQyCwp8GoJS3Fp/Dv91cBBMzZ9/4yJ/TjehnNvT9U9BUXsG/wWx/AuFN90EwpRuCYV+GQGDKEMyzBMGkqxAMeQi5+swQhNesIjdooxi55v2EnJI2zmGI2kTDiu/Bq+u/NQiDoRlCkBgWfnnesZJ+rmGhy8h1I8t/Fuog2qi+rqJ+vnCtt7j4zFpZ2YjVb/dZn5Lu276S+ZArtYC4eT6ivCXzvPYr8uPatn3d/GCxI/k/VhTLfc95kh9NtJgXy+7OTFfHZM4Mao32Va3A3SUPWdfUvuLTkrNqis/Y7+UL65+hwIV1/sPU32LNN4EhtqDiuSK6yf02bdO3jXqHGfW+clopPcer9SP4XvQB6ugdo99Rfpdnd9Ko6L0FW54CFJYEebV8BWfbB+jphfvw0cEvcnh5jYrXHoC9wMPJ+jAeao7BO+Sg/aG/Q8Hc/fCVVdDY4RHuX6lE99I3qWjlPra3SPQPZZV86+hXOLB6J2X2xbThqIcOD4/AU9RJ3/dLuPnieXb77qOTssrHpiVkqqNcmJghR6qMX3BX8OFrk4T6FcRicZBiI6+2rklwUhoMEJGTU5SlEGzhWl4vc1NXPxCur0eIxtHFlZgPhqhrrAdrPYWIKqdxZHwvnq+8hf2rfbhtqAM/qn4Azu1HqOTivdqVTUwAACAASURBVLR2a4hnMlbU9/VT15n9fOn4Mk1wM9WOPwfPwO300dQCf7/5LtrDA3AuPELqzH3oirchuOdl/lb9R+lo5iJM2nfJcuUQovFyat85wp+oPoX+/Qo9vPDf8Bv13+Ahx3elmnNerCYe4HA4TK07d0LxqnSo7ovoO1yP3976PComF3Bn7T/g/P6ziM9epuP9JRQpuJ8vpqYkO1alzvBxdWfpNrnTNokT1f9Ti7WQ6eH2t2c+uPEnCk0nM/csnFF+Q344s3zLpvmLnumkeWnBft8FjpfslLlWS27b3bTVuZZCk1k1PZgoNHtdN7v3hV3R9rOv99zmUf4xV5EbIWmQCmHEFkHwMiAaIDUg14rX6Bxm4ECMtrymvH0mfZ8fuRn0Tgi+dEMAxtwQNcMWAP9IRD0QhnkAwuBvgvCK3weBgXkKInr2fYgmKG+BKLP6XSL6VQBeEqMla/Xzf4WZr+qNPv4+b/uf4xUdxYjooxD57F8F8CNm3qenBPsBVDHzPBFNQciw2yDC9mZ9rf5f9t47SooybRu/7qrq3D0558jMwAxhyAxRUEARDJgjumZd07u7uuY1rGta0xrWiKsoKiqKiiiZAYaBgYnMDJN7co4dq+r5/niq3h54Xd3f7+z3nm+P3ufM6aa6Ujd1P9cdr/syxliXBvzp2nVaNKfoNXCHAQDuYIwVEtEiBELxDMBCxtgIfpX/Ib9kj3opOO/tj4W+U8ApSnO1f4+Cg3MDY+wqIqoDL+IKBa/g7gYniY8Ez0n7was9nwBwH7iijSDwoOphMV2Z9ZDZqaIDqh+8ACUSHIQPQCNWAa/cjEWgP3wqODDrIfXxzGMMXOFPRyCMBgQqXPXimS4Az/ychX3Jjqcf2+8rOFtuVYaNrSPSGb4i8UZpi0c1t9neDbENO8dM9rMOYCynNdLSGX+muyskxuTzH/FEimScGDrH32tl4nFLrRqWUqT2R1vEj+lCxdkYjRmtpXS78L66O6yfDTebaMnROAxErlb7DG0syxYBhEbDGVOMkYxu9qF8IYKrhnCz+irbz4bZrAMZbCh4AYXZZCAqgg3k7mAfWM9i2eVNlGTcyOKLkuAxz2GJkdGsfdIRtj5kEVaf2AzBWc+CB8+mqPgYdnRuFeob49Xsro8oum0NgjOtWD/Rri448RGFVUxTgzPjaf0EB1tS9g5iu89m9ctcNNZWiwllqWx0qYSWvjo2rWwCHVoZwhKLv0G8cg4OTOxGZlE7DS3KVI1Hd1K0YQWOp1WzvOJI4fOCZLby0D6MTU/EYMNRluJdTnWZtWr8IUk4tiyTTSn8GvbwhSiN6xRSi2TmWxSK1p4qTK3KRc0KAWg6LGRUTcHYIpnVjPoo73APhcbMZl/M9dGk2u8QWTaBwuInoXC+k9RaF1IaShDkOoNs6Ta2PX+IhCqG2NHPKanmTFjDwsmb5sHBPC+qazPpPP+LpFYYYPeuIZNDhTkqFv0532NzxCJ0VUXQXa6XqdjQjfy9seRzrIbL2EGTQrPgDPaRkrYdVfFx9OXIKthqBnGf+x10hp6gw6NmYeVeE5OMK9EWkSz65WNqpi2RooNzxEpzpzwcXmaISSmVyxyTxK/Uc1hPaxDZmgfoEv8PuEzaSqUOF/4R5FDDWkTz2QfVsdih2OD2uGVDPRHZQV6l2aN4Sy6668N/OH/q2T2liKxP0xmdyAQ4uUdaFz0lNYxATYmuuwJ4JXjGj1xOL0w1IWCcXwWel9b1Up+2lQXOxRALvj4Ma/s/Br4O/AZ8TUgAb1W9CUAmY8ymfa9+8Mhbq+aZnwY+C3qqxj/RO277u+DV4L3ad/OArw0XanTMleDtY1dq9/s8ePrtI8bYXCIKBTDIGGPEZxXkMMbu1oD6bADzGWNurUf7FcbYPiJKAvAdYyyHiL4C8KQG2nYAnl+97x+XX7JHvQPAE0R0PQuMS5sMHo76MSWvAFCgFXWEgSvlTO2zL8EB+1Nw79kNDqgAV0w9B6wrZJh2Pj2kvgw8h30MgYEADNwQ0MlMvge3dI+BUwrqE3p0xiMRnEx+ACePxBxDgC0J2rX0QjKdJUkXHdSjwC3qnwTqg0V5O08b2b7iJukrJdjYHLQ+wjbwB5iDlh4KG7m4ymwbjFjibouZaTqcfcIryVWmiWajNzRyqbnM1OYpDNtjjE0r9TfY59Ir7rskdzn5Lx74TjzPuBkbohR5Z7mJ5u7KETpiV6kn4upYjs2HqNA8aog8Apa1F+/Tpaq7woD7XX/DQYeTDe8LxVTDNRiM7BcyI6JZU+JRlGf144eGS3FX/UtoHGlFSu1Z8AbbWFRcFKqnH6QPB8+kdQ0vMLHSAJHWUERyBDs4t5o6aqJZVs8GMartHBaaGso+m+LB7NpvKaosHY7YdNo2ZRizTmymIOc8lSb7qGYklC2o8cIWE4dvibC89ihRdBgbG/GQbTgZ6qRmpvj6EKUksSIhiBZ5bTBG9dAI88PGbPADJEBgDp+LToTaKLeRoU2KF2KlOkxxO6k62YJFdUY0Z01gWZYvEVKznI5mzIFLKqKJZXPwWeYZiGv5ElHHVtOxxWPodFeBlTtpdWU4vZ15ITtNfgOsykbzD6SwHQXt5GT5iGvZArlulbDcH40js2tRUncTSfmvIak4Hz5vKi0bSqYJ+TvxuvdhXOv9ECfY+5hSPJvaPSomjCzBeTEDGMrdTU+pdyG9oolmL3iLit1vYOHBNNQpSeQbaELu8CpQgxs5qW+gcUYoPeC+nfzVMvudb4NqWFYkfmL4nC3cJygZg/miMz4Wte7D/hBh2DR3ZIGvv3uhFGaqx22JbzFrXKe0Nfks33uetZY3m853R7V32K4f3OI6U9rNtp8J6XU7PAlNH9hWH1RHIsaiuwuKdv0kSP+IhGuvDIH508D/pMLU01Nu7b0eHtelHTyNNL4yvA285WpQu46uh4u1VwEcCM8GD41/Bu6J6gRFEjgw3wRgCWPsBSK6GLzg615wJ0ECACL6PfiaMBt8yMbL4D3X4RovxToATiI6CxyQ48B5KGTtWhUAzmGM6cWk+8HTcwvBnY4V2nfeq32eAGAjEcUi0BGjy5fjuBiWgfOE658FacBcCOA54hMTP2OMteJX+VH5xQK1ZgWeC+B5jQbUA072ccc/OaQLXAkuAfdix8uX4Ip2Fbji9o/7LB0cPNeDA/Aabfv4EZZfaselI7BIELgxAHAgTgUP0U1HgMcX4FZ3LXhFdzBOXlh6EFhQdDGDW/gVCOTdTuU6JvwLk7QavRfteT46uOcPZlvUrPKI0ZVfwrTMku9vSlwuHskbYbK3CAnCEcwNm0sd5nT1mKnOEJr0tleKGzRvM1zsKeu5xGAt61fu9r4tZ1kLjW/GmP37D0pY1TZVbIk/nVXHV6g5jjEkhOQLteElzJz1Az42XaI6q87A/f1vojWsDI1VRszqPxcdwUbkBNnQEWVgNblf4V3pYuQW19LVlnuZXBZMSeLVsEWLJCe7sGdKPSqrF+BS/6Ms6GAm+YLyWHBSMNs1q5nGKsKQ3r+RRTnPRURyFL6f2UGp1e0spkwga+hENMyph62REFthY2FRacJnGX5kV31OVv8SdEzuYGk9TrCxLDY0p4vsg81weFNREhuGxCMlJDhmgnncTFVCSXWMwSN7yUgmyAAJAFn8XozZLczg9WLAGEZmsR+GtiRmjoijNl89K1BDqTLdhlnlQxQ3zcCa0l0s5/gIzZ3Ui5aMWAgldVhaFUvvpazF4sHXYaxfg4uDT9CHcTdgse8lsPrVtKQoln6YLbBOzCHZuRmsaQ1m+ydR8OxifNHzR1wy52myHGmnzpaFyPIswO0TvsFX+QUQywooduHrwLEK1tG1VmCjo5g4tIpuSt6KmtkW3Nv+PLus8SvqXv4tNbQ20fzyPFQhDRioQ97IGlDjCLsr5R10TTMKL/qvwNDxa5Xr+z8TJk7fKr0VUqQkHyuhhVXRxvb4832F1Gug7mNsUtBEJXJsnamssc07Oajaelbq/WM9E4Lsm7IvGnts6Jagx+vXDWX2NoTeNvDFwEzTkbDPV5vcG6ztPxT8zHOrsW6NlyFNbwRwvWQ4GaQVcHDWJ2V1gBuzemRMN3DzNN0SwcGPtHM0gROSPI1AF0a2dh0vOOBu0o5JQcAAUMDXEhXcQH8RvEDsNm37e+CecL7m/TZq9/lj8g640XAWuAft0r73Ju37ZIJH4xIQANw94MZ/Mjhl6B8QYFUDOCHLc4yxLzVD4OFx1xsfUhcAzGGMnTog5Unig5LOBJ84tZwxVv1P7v8XLb9YoAYAxlg7eK/hj0nuKfs+rBGiPANuDYeDExX4GGNfE1E1uNLpJAVLwR/8AfAQ083g4SyAz3tdA87d/Rr47FiAW8decAAFeKhcryCVwYvXssBzWpvBC0yM4G1jeshIJ0cBeO57CIFxenrRmQDeR6ng5B5rnShF1Y79aXl4yB+9cmLxE72Ja5pSz/ZV5EWE+r2HBi3s+6DptnlD9qjzg0qMLSPfB++ypaQVj3mC0o0vsOvF3ia7L62lwfQ2HvQOBtVLHznsJO2y+y4fmS02xS+g43El/kn2YRJC5ojHQ4+yoOxv2de2tayyZiVu6vyEYoJ/oDKPkZ32TT6c0XMgR/axrMgJzJm6nYrSEtU9tevwQN/zOIpWJO+aK3SHJqqZkZFwZhbhs8SpSCpRaR49q8YcKoA/PJ4sqRa2bVofSWUGShr4WI12no+YhDi2f24NpGqRIutrmNmwkkbz2tm+gSxa2PoWsxrOQ+fUekS3EKLr0mCMC8UOZsKq+kKEhhXQB2bCivp9MIYtRINbpdyhEHij+5Hm64PHK5HbEYqQ1iamGAzcJSOZVL+J2Y1+6pd71XiLmYYNfYgZiBLqE0JZhqmQLA2xVBudywalNuSdSKTt4QuQIh1FfOkC7JiWRmEJbzJ7wzlsVWIVHYtZRY6evQitOp1WFZSyfZFX01TPelDzuVgqRgjfzhJBrACqsIlY6/mYpMwi2/Tv2Rv2B3CL8iJGmj5jbR0XULgrg84dGGb105z0ivMv6j1ZLwllWI95B/OpRrYhfSSL2TotNCnnJXwxfxk+PP6C+oD9daFk1REYy8opt3UBHcUgmfrrkTd6LsTGAeX2lPXCcJ4qvceuVF+tuVA+r+MHcU3Cx8L7U5v9o85XDOftM6me4DPVOlO0paJtmyvKIFqWhc539wzMNTkNDb4LYr81xCbVeA9Om2X6Eue6bu28zyo2jI7M6Sqz32fY8NXPPrcnE/wo4AauDqx6RbdO/6t7x/XgETCAe7x6aHy897wRvMVKb90CuP5VgTsAteA6GK9tZ+De6mcIpJ/+Cg7cj4G3hGaA63clAiMWs8Gjavu163kYY5OI6AHt/NUIDP/IBgfzfvBOlcsYY49qwDqKQCvmUfABEV9qgNkO7jk/Ds6apmph9TO1+4P2u+ljOa/CP5dt4MbF0wBARFMZn8OczhgrB1Cu5eWztXv/VU4R4ed3+VXGydvgvODl2r/LAZi0cPhb4OGkv4MD6HbGWAJ4P+MN4IpbCQ7Gr4CDsQWcClVnI3uIMTYJgSIyneFI0vZPRiBcrdMJ6i0kelFYGPhi4wFffOwIWOfjCzW2atvHz0s1gC88BgAriGg/8dGj/1TGoh7YcmjSkpFOYZ89gSpdK2OWmNKSl7sPRHSbD2X8wx1U8I6lMj987C7jX6yvlq3zTdxVYfi29Wa6KOwh/2uOLhPbFiSv+3op84b8zlgdY1IzbIPy1KQFhuNJvWLnrNeVXdNj1Ad670PS7k7xjaEbhTrrbgreGsvynDejJSaO5UWEsZF0I6sr2EQvRp1PngM24XbPf6G7rodNrriKjUXFsfiEJNTP3oYXw8+kpUf3IdTzMTKOrCaKSibKBPtmmkrWUi+iBr9gsc4LEBeXIJTPKyXniRiK7d7GbK4zYMggfBCex+b2v4PgzqUkpQi0Wcqj+M7dsItZ1JrXRpP6DpI6NB1yihOpvU4muyaTGtuKrJEGjHpjIcT2YlAZpCDZgXarA2HDI/BLWt0gk5nqsyBINbAhDAupvgFqSAol8/AobA5Gw3YnWXsi0BkWTXJQOcxt4cSiTNSW3gNvRw+t9tRQW/RicsnlQnRppiCkCujLsZJr6AQSSrIpK7EJbZErMRy8BQNNQzi9xIGuvEgMxixCT/Qn1N7ehdRDs+hm7zf0xoSbSUycSPVp7wuu7j6oJ9xC/p5Z7M6g9fS3Kb/BKC6lpmVHGMmfsr5ePw21NCD9yFpaWdJNd6S9Ljw/ax1tdT1C+ckOtu2sHUxwvaFG9JnYob4uKC21hslVaylk32LlZucGujfnOcOBhTPYqsg35ZaOmw03mgS1cm2/+t6iz00RbU+6J7cOGd3qbGVnfw0db9piyO+x+wsaL7cMH7jOG3rIYb2/5ynfs1F3W+YXlMqlS/LLp/zpaPtPPa+n9E4DJw+l0Xn1fTh5bewHB1M9zK173y5wndb1dSYCbV1t2v7R4F5sNng0TE+vTdKOOUfb5xrwyJYP3GO9CLyIrRS8zuVU6QIPWz8OwEp8WMUM7doPa9e6FHwt0o9/GMB04rOrnwRfe/5bGGP7wKvQvyaiCMZHYRK4Zw3w/PQgC0y1ehjAJ0R0BAGGtx+T3wKYQURlRFQFnlYDgDuIqEK7Hz841fKv8iPyiy0m04WI7gN/oBXwh/wGxljRKfuMZ+nZBf4w27XXKgRG1d0K/jBH4eRqy4fBFbWXMXarRvv3Kfg80npwvt5rtfO0I1CQojOXAVzpfdqrGTysHYRAS8h40XPWhMBsar2qXAdevfBFp0zVrzF+yMBR8GEoE37qN9x/698/dtgTcg4bGnp7bQ2hyemHB4ZDTcHvC1cP1/WmWA3VQ94rvd/SZcbN4rvhoqelz2K5bLvkle1nspboLKPsO+DPC5qoSsFx0lFHmRqdvUfZFrIMOzoXCpNry+ke8VV1fZBfnbvDzGzChazd4aYcWzgbDg/CWObX7Pu4Way4ego93v8sKzS3YuHOdOqMXMhS7UbWGe9m7fknsKH1PNzX8xc0tA8hvvdiFhpixMCEHvZVVjwyjzXBPLyVJbZczOJiolE7txjfdc5hBX3PI6b2XEQkxrFv5nch+XgF4o6aWWjUHOxZ0s5CT1Qj9mgc7GnJ7N2sYFp15FUWM3YF9iwfg7VuDyaVT0fbKgEd7RVsZkkWatYEk6t+L1tUu5Q+XWFgc/Z+iAjxarw3mdEFRTsgxExGXdQgwo64EDNTxEG/h2UfskBebkNNXwObdiiRXCslaulzIr04itnnGmi/akFeyQkKD5+PjwpUNqXmI8SWLyJ7np1eT4lnZzS8SJGVKxGeGk9fz+1FasUJCq9uhYmWkDnDhC3TCMmlrWQe2IGEtksRHe5Ad06NsDFlKptY0kBW4xds6t58oTssnWVHpguNaUU4MCGaiiun4OHRv2CXOkRLC3PJGTOXYkwjMEemsY7kH4SGNBs29q2lmdUluMHwBq23COqK7y0QzOejI8ggBFO7mBuxQC2zdqpyYqGIlAHpXeEaf3NTDGU31RgfE970OoPapffMDvH0feTNb4y1N6esHe23Gqx+7z5vgjnCmBu6QO4yeaUSqV41RdZK0bF1f75g7d7PfupZ1cLe40F4fBHlIAJtlONlBDzMfDMCvdb67Pnx3RceBID61Dx1DLg+O8FTXIPgun0huANg0K7dBk45+lfw6NwoeHvWQQBrGGPnEtGXAD5mjL1PRDcBeFqjE03EjwwcArAB3FO9iDFWTEQO8BD5GgCrGWMnecO/tlT9vye/6NC31ku5CkC+VuWoD4o/SU4dGKJt2wVgF/GZoyXgitkPPg+2DLwo7CARLdMOOQxeNanLu9pfHXiYSreYUhFYKMa3fJD2bz1UNYoAUxIQANkx7ZhwBOhGgUDeTCc7SdS26yBdBM4FrLeGCQAmMsZ+bFbvSXIkfHC7FLMnKSGl3HLCONf1pvqQdbTJMBbR3GH/C3tmdIr5oP2ZRPvo8w128cJvTaaBqPM89elxZsVb6JtsifUao88wHraVKTHZn/nrw2YJzw/8SYre68R77PfyNxG9bNdRE61xLqTG2MmCKDRjRuQstSyqmPy5hexV143C9P2l7BHr7ayy24CC1vPREaWw3Mg4nEg5IBROiFHryk7D79i9GKy0qlG4gmIjrejIqsbGlCk0++gxxkZ2ILnlUoqJCmfN0w9h49DpOGfsCYqtPIOFxsfg+KwyYtVxqr2xmQyW1RjIqUVz6wQhreF75rDNZi15bTTbWQVD71z4UnyoG4rE+Q2jZAtPYkWCiqXNW8ketBw1TGGLOnpJsTnYoJ+RxUdMtvN8JDE/MZ8FvZJCMYJLVQYdZHVY4DN5KLJTJbM5jbnMwwhpjMH+6BmYYN4uGBvOQlsBEDO0DabaDLame0z4zr4W4fZNQONqXJxwiHbZr6Tp0euJ2s5hSyskeidnCc4WNpDlyBH4G6djhUGgLVNTkHl0KTWLH0BsupTClFRc6K2j3bOC0VhyqxB22t8QuaedapmDkt1ZbP6gB7nTNtA9I4/QJce/YRVnfqOGHKglr+tStHlKaZprsUqdg3g45yl8MX8lXVn3Gl3X/hlZlmwRPlU20MXfOdhQ5CX+faxKCBcGjVPdF6olzjbfVfGbRVNqh+Gd1Gu9F7Q+I8XUtUoPD73rCZlSbn12ieLKKH9JWl1kQn/UWUqrZarpu+5Cl1ntcMwNXdDn8F5g2NR36OsL1v7c04pTgboUgZB2yLjt4wfXCOAgrQO0zlcwHqQZOMimnbKP3mY5AK7Hy8CN+XhwXdXbsloRaNv6gjE2i4iSwQ3588GHdBwjPhXqdgBfENHfwY0Is1aBrTMcVoAb8ikIsJIZwcdIWsFTcE3a99EZyE6AGxpp4GMvf3aK3q/yvye/9NB3LHiVdpH2sP4AXoEJImokokotNNNCRCFEFAIObBcQ0SEiqgUHt1Zw0AxBQDGvAFfE18HDWn8E4NLCRNnatbaBt4ao4AvDY+ADzM/W7u9s8FyW7g2P94ivBAdePeTdrP0J4AqvF3OMgS8a+oCBem27XsymywQERmKONxR+ViYuev3TPVlTRm5mr1n/UXaBL2FnvXlTy++Vl2x3sI1Jx6UNbaHu694Ksy2u/42nPOdmwWmvk/IsLs/MpLMMx2IGDM5pr/i653Xhj8ZHTD8cKMALpU/IVwffr3zoGxWXfZwuRfnvpoZoM5seGqzIyUly4/S31e+mJqsvVf9Gfbz0aSUy6A1V3BHFEoZuIl84o6SEHKrP/xzr0+YzKpKEs4THmGlPNJiwhtKjwlh77lF6J2kOFh4tgjq2g1KaL0NMZAhrn3yE3sBZdPnAU0gongpzWDR155bjq4ECSnV/LNiGlsMc76BNUTk0zbWBWQYWE4sjYaucR46+ErKJMcJgVjvlDxaTzz2DucN7yDLohXksicZsfhpxGcjutsFjVMjjkyAxK6kkEwjEoACKEX2SgxmFXvIPRdIJczzZhFbI3QmsPCgVNrEE1r5o8kUY0JrUD3dPB84craFR2zzyUiPstZkwJnsxmOmAa6QDMaWTKTy9H96YXMB/iFgD4dK2UryXeCOGZ7SSNHACYh2wsmoQFdMmMNWxlGozNtBw7xgLqg7CkhJG6fl1tJEehjCvVxg1fMC6BmQSG4YpvfAs3CO/rhTOm4qv3Q9T2mRV2DN5vZDRXi+UD7hEQ1O7mHLkWmnxsVbpweSnxS/mLcN/4WV1jTtVbjqni+3OesOYV7/doHpz/Lu7jii21mbD7PoLRf++8zyX1G4V/xLzRylsidt9w8QHzdd5/qac5ZymXhPdb11/7ahr48zP7RnVD4xOae60StJqV/HomOl756dbH374Ye9PPadam+V450SfRKfL+CIzEwLRpfFRK/cp+40/NgUBr1n3qAncKA4BD22XgK8hXvCZAoPafUSD8zT0gYenPeA5bRGcAfFWcOB/CLw1Mx680+Qh8Ol6D2kDM/rAw94bwJ2DLg3wnYyxWeBOxBrG2HTwsDs0vohK8PTaMvYvjLr9Vf535ZcO1NvAQdIKXphxO2PsSe2zNnB+21zwnugOcGWLByBpD/0d4IqyFzznUwtulV4EXqEpgj/8ieCK3wteOa7ThZ6NkwfBi+AK+ZL279PBwbQf3PNm4MrHwAF4BIE8djwCoXARgcVkBDy8reeng7RX3dv2jNtPzzPpVesC8ZFxPylLT6vv23d46uHl+7Z59w7cYLw+7JHR++OG7IcqQ8fu/XukbVL/b5WS3KuVDmOJeYrV556VtMZQEj0oNU5+3eOZd0J4yHGfcUPxucpdxW/7/mq4TfogyGlI/CKCFtZdL1ekzFRiLd3ISpwnHk0vlHrnHTQ8Iv1esuzziM95b5X2eNvFpVsXCp2RyyklGKonNZQ1z/sCfxFvoHMPbUOoZb2a9cMUoS+sgOXEJApNU3bSqzErsebYNoy5Cim98XIWFW6nzpwKei3oTLqp9XmyFUeRPzidfBlj+EfYPFo78CpLLJ9DURHRqJtaS1l1jRRZZaXQkDjWnOvE/LYiBDmnwRIehm22CTC4ymFV7eRK6UH6WBX5fEkQIrpY+lgnXGom+Y1jQqg8Ah8LIVVQITBGYH4SVQF9YjAZWScsPgsbNttBUiOCPBYKC3JTfbJEY/1tWOKpJ+aYhDEMw16bwo7E5aI/vUoY6G7HsqYBbA+9mHpStlNvdwfmVRpoa9pKNji1mykDnRRenUnr8C0+DPo9WuccI+rthPWEmdbUOOnItDwmmk9jFRM3Cr4+D0wNMk0rSmbnZH9Dj4Y+xdLSrVSR8jZZemXmbK1iGcfOF84/flRYOOOAcGPMC2yaPJUdWF2hCq6/K8bhCPVI+2EltzFFDilcq9zS9iFdlv+Z+Pup/2X4YOhRcZ1klLde2uo7Hva8MLXhiHlUnsx2dOzxhbS1GeY0XiiN7bvQk3rFbQAAIABJREFUc071LsOzYf9FGYs6PQ9Nvc22Un3bleJcJj5JA8L+iz3yU+ceMVt7H/LMrthijWTz3v+55xSBdND4f+uAqhvYum75ECjQVMcdY0aAYVAXNwKTqEzgRaBuBKJZLnC9doPXsrSDA3UpuJet91kvQWAU5iXgJEpAgJylBnz6lQWAiTG2mzH2GnjR2cJx+45vqVoIXrmtt1QtA/Cy5ph8iUCrFHByS9W/JET0czO7f5V/g/yigVqbEOUGL/jqAe8JvFr7OATAu0RUDq40IjgYmwGsJqKnwasopwK4DjwclQAO+mXgnnYwOPj5wQlRtgBYC24ZLwUnHzFqx9jAvftu8OpRaOcdAPfWY8DBNAV8sTmgnT9M27dXu2d98dEXmSngC4dXO+4QAt65DQGveSe4dQ8EKl6Bk8P1/1RKxq7dkB3ztuvaKKN9bF+w/9G34qVI9Q9Ccd4Fnj5xn3WqlXnmpqyVDkcOGGsnvekW5x02PBF+t+GV8ms9qwu3qpvk68y7Y4qF9v1Bviu2r1AaU9aJbssJ04LofLEpUUHPzDeUTTlz5dcqrpKfKn1KiQ97XRnY71BmNF6vOqMdbHp0Jp3IqBNPzGkR/uq8EU/WPs6aqIgKdp1OnZGpLDt2gtA4dYvyUtBFdFXZJ6zXUyxMaLichYWaqCe7Ee/GL6B1Ne8xV40bHvNcOBIiaW8uaGnNHjJUghRHAkbSW4TNowsQ6tsK0TsLvngvfeufAZOniCQlGv7UerK0+ym+0UIh4UnYG5xMXrmOLH6J5OhhivB1kOq3kyFkSA33jZKfhYCRSgRGgAKJCSRIgCIOCRa/QQixjVFTjJ3GhjtomredmDWZxtgYhTSFU1HQbBLt+8jYJ9JSqZz81nzIrAX2xhSaFl0NJWQaQakkc7MNl/t20jbzTdSUuwPdfQOUcnQerYrfjn3iLXR81k7y940htDaC1tYfpwP505lZPI0dnfIpCT0u5m/qoczCebgt+i26J/URyjbnsF0FX1JCZ6N4rLuJMk5kqRkHktX7o56hl2deLpQM3iWm5bvEHya/J+U4q6TqUZM04CyRJldfIEQeyFAeZ4/IiQu75bXJz1Nbxw2mS2Jc0luXNXhHlCf9U5udpj51srij7TtPREe3VNB0kXFw3yXuFccPml5w3M5mLqiWX515hb1Aene0p+Myy5uDo17vsmHp0d+0H7ziw980/QuP6Xh+gfHMf34EIkkEro8CAq1OO8YdJ2g6o3vmDBw4Y8YdD3Bd0gvbLACe0847FzzlZQU34P8KvgbYtXPoRvYr4BXdQGDm/Xng3ShPaveg038+CyCHiNrAi8feBQfkf4A7Ay8COIOIZoE7CsEAHtQ86fsAfKBd61Yiekj/okR0uRY5PEZEr+ugTESjRPQsEZUCmEtETxJRlVYs9itf+P8F+UUDtSYWcDBaA66Yt2lV3BMA/IExpg/JAHhYGuCKtALAXeAKo7OHjWifDSMApuHgHmoKuDLs0s5hAwdlna8b4EqVB+D34/YJ0s6pvw8FNyq6wP//9AVDb/2Ctr1Pe68vRuNJHfRrdiHgUV8FTswC8IVDfzaSieg7Lez/TyXykZbyiB9sxx95P11hjgcNhyad6Rpi31mn24zeuckXiMURg1JV1tsuR8Fu019jbxafOnGnO3dPqeGH4WtMw/Gfy1+2OLw3fZRt8IXcY2oIH8P0IIvfkTTNd3TCJ2rfnHrhfvkhKXTPoOEt782GLQaneMbnOYaxkN+IBnu3mJyQL5yY9DH7JneCuuNIAXtx4E6huK9PmFt2qdoXaaGk+ElC0/RN7FnjOum2ireZ01UuTqy7XA0KEag3o4c+S5/ATi/di97+E4LVdx6lxCRQw/TDrKsqBsy9H0bfcoRER9MPGcG4oP1jiq+YhMjwGDRNdNKC1mIWUZtKEZHJdCDZrua4dxHzzMRo8DA5h8JZZnMvQoJTqTQkgkbRRkavCmPwsBDpHya/GiSQ5CPGCMRkiEyA0aBgyGFgfu8YS8QQjQSF0Zi3n1L6ZPQZJjIYm2Hpi0Rw1Bga0+0YHGylpBMR2B61GAPpR6mnpx351WZ8lXAmOvLqaGhggGLLZiI7o5b8xsU0atuM1q5WTCieSkmTnKyfraXKiV/Q4KAf0TUpuLjpsLg7fw4cWEpFM78ke68bA60NSDm4Gn8w/I29OGWdEOQ6C4dWlqrRPd+y+mESrM2DYsyBS+iu/jeZvcCl3GD9m3qmkih/d361LI28KIcMx8n7ukqV5FZQ5JEbxYJjTcbH4h6RahZm+c+yveXNaT+NZucOWZ6/qEK19TzmmdThNXSoE40/tH7hjuscEBe0XGTqKbzctaiqzPKS+VZ50dzD6uZ5Z1nm2t50fd19p/3hdse7P/VsElGKxkQ23vtTwSl+BxEYVKNz3Y9peqX3UeujIMdz70M7pll7r4+U1feLR4CJcAC8QwTgNSg6OKeDF6npESx9zv1R8LXlIm17M4BzwdeYd8CBWySij8FD98vBeRqmgRe3CuARQZv2Ogru8T8GXsT6OQJrWRL4BL6N4IB/ARHNIKIc7foFGqArCLR82QAUMcamgIfvzwUwiTE2WbvGr/Jvll80UBNRFngP4lTtYfwAHFz1IpFBLSykF1R5wYHtcvAw1Q3gQO8CV0wHAv2YQCD8Ha6dowvAnxEYUdmIQAhNBQ9FeQF8rG33gyuxHubWq0kjcXKltj5RSz+XgkDluFu7Z52K0IuTQ3m6jM9/j2n3CvBnZAF4xOAnhWx3fXAke/6YS95sn2m3ewuSLhaLwgaksoz3XJHzv7W+lnglHnE+4A7Z2Wn5rvMWIT/6b+4/yzbxsvWR5tSRu6g0NdsbZTihzExcbiiKqzX657wnvp16Ht45drH8bPmT/uzIl/3l5RZ55eGL1KqEiXJukFEZTYpQema/rz4Xfi1Z93ukmwz3U0OFpE7ouoEpIS4xLCFbdc7+DE8pN4n3HX9BrfbUinl1l6qWEFUYSPNiV24QSzzSI46xPZTaejHiQ+2sdeIe+qB/NS1kryK9chliwkKoY/IBdNVFk3+wGn4pA2Nxo/S1fy6MbJ8g+rMxGjmEkqFMsg7VQxJNRMlNmNLfLChj2cSsAmtk4WR295FRtGLUpkBUhyEoAsggM6YKYEwmSRXJZPRRf5CRxjy9lOHuRZgSCb/RwDwd8TgenEAsuJo8w8O0eLSWREwj2eiEoysC+eHVIFsOVLWNglojcbZtLw0KKzBm+w49PR3CjEoz7cyZB2umGbbRMrjaejCjzEiNU+NYmHEGmmI2UMegn5Jq8tQrWncL2/ILECIvxb653yK8d5ha2iuRcuRCumP4XXXPnBmoHr5ZGF3WKXjU15gyEqE6Ww+zrMpLhIVlbdItOW+Ld+feI/X1XCMlzB4xbJ36gSGvqdjg9MZJ1S07MM9ZILPC8323tL2LGye/a3xz1iXGa/yvyL/pSvKblgwbXj5rvzGl7nH3hP5QtCgZlh9aNrqSu1zCQucFxs79V7hmVdbZXpFu9K6YsZdKF+ZXzfzToYM/82g+gEAUSdcPfe0bRCDkrf95wcG1YZwOACfTiwJcF+PGHTe+Q2MQHMSAAFsYwNeBT8BrT+5HYBLeKDhTVz+4PvvBQRfg64oZfJ35I4CPwPVzEnh6zAPe25wDbmyHgRvuKjgoD4LnxneD9zPHA8jTWqWWgLMeusHXrs/Avfel4LnuYi1MvhS80Ez//TZp74e0679FROchkIr7Vf6N8osGavBwk1kP24Dnkx9mjA2C56Q3AtgOrpASeIuEFVyhnNrxQ+DhKBlcyQzgoMrAvVrdkh/Wjn0fgcrqcxAAVwFcaYzgIS69n3k6uCcdjMACMgbujeutIqfOtxZxsnUvacczcGXTF5woBBYXQmBhseFkwhML/jnj0X/LVR/+Zu9Um+1EQfKldDBswHgk7QNXwvwvbBtSVyv39vzZ59kpWzc0/lG5OfQh7z0hzDLlE4ew5tgF7tKJl6te6aBpSdRMqTc2XK6b9JavbZZLuXfsUTF6d4fhI+8Nxo+DW4wLP4mTzNJdYl9wlzg3doZYmlxrGJp7UHpk7B7x0uItmBDyqmz9IYIZxRtFh2NAQGI865yzRXh65FZ67MRTSomnRZhWe4kiBfuE0WQDK5s2SkMlIUK4+SM1/8gZzBxC1JnupH+Enc5u7XgFwYcjyBsUhoHkfnxoPh0r/G+xuIbTEB8eQ005TlrQdBTRlcEIDo3CQEY9zeusIkdLIiJCElAcFS6Ey6UQfWlw2VzUMxKM5K5hWO3R1GKxQ2bDTJKJCQYFYASCDJEJZJZkGnSYyecZFiJHmdBrSCISW8jmslF06BA1JobDPdKD4JZ47AqbBU9sOXX3t9HsZrf4Vcg51J96CO19nZRSlYTDEybBn00wjfQirDkcV7i3srfst1PDvBpIQx6ENTlwnvMobZh4LmVERLFh0wbUD4wKqTXzsK5zK76evhjh3qXYtXAn4rt66Xh7OcuoOF+4uuVbQZknKn/3Pcqycr1iSfKbQlyvSMUdx5TJTZPkoAMzlT+ZHlVr52eod6svyFczm/zJRQ1+48DTvtiRBGVfXwMsrS2G3JqrTJaiFPxFvcc3fUG1fHP2/caXBv9kfGJI8FScP8o+KPjGmlfxtJzsylLq/LG2H5o3eDK6ZSxuW2ts3X+VK6+izfas/3dv/dQzSUTh4DPgx0eu9Fx1jKYD44so9RnzFgTSSgDXOR2gx+e5dV0mcP1n4GAVAm4sjzfcGbge6kN1NoDXqrjB14Ux7Zop4AVkelpqCFp1N7gzYUCgaK0CvEA0H7zmJhhcj+8BXx+uBwfr68Dz5BGMsYsAuBljE8E9ccYYe3gct7/+fdbrTgxjLIsx9rD2uUefTa21cc0C99RXgfMz/Cr/ZvmPAmoiUrR8SSURlRLR3UT0//s7MMaOQHtgGWOTGWPnjRsP1wjOezsbXCFc4PldP4AfGGMW8LxwC7jn7ESg5SFE++wVcCBuALeCC8GLwXSw/C0CozQBHqbSWcR0j3pMO68+rF6vHo1GIFSnDwcYBa8y10PvQGBKlr5Q6TO1gQD46gvQHO3Vg8Asa93baPr5XxSoC8N7RckbXSnzN1q/zljou3PkedayO8Ty56q/et6w3iE8EddnHt4X7Ltzc77ckHmfpdneLE6zCb7kxCX+XXE7DeaCz83PRd8sfnJ4lfLXiqd8BZHP+75utSlXbl3AqtPOpXBjE5ITC1jFhE2sPN+ivFhzvfxizaNKXehOmrs5TeqNukRIsrnUgSSr2jt3t/hs9630bOMj7IC7Q5pRe7GqBnsEJTGcNc2sFw6V5WOR6SVM2ZUnDIXaIMc7WFGOGTPLKqh1sJUU6XSKjk6i6tx+ml1dAaXOTW5rOA3E9dMW/0JYpB1k9M4nFmLEdscUsgj7yeibQiN2L1X5kuFTnIAiwxTdRVEjwxCH7bAZHegwOQQ/DQuiwkiQFBADoCokMQEWwSOYVDNBMDDfUBirMifBLFUDHoZcXxMi5GT4jB5YesMoMboLo1GxEP1+MjVnIiWpFeagZDLI7RTUacX5/u20R7iKmjK2o21gENHlC2l+ehF6fOdRdcaX1D0kCym1s3GTfyMeS/gdxWYxMrg/Z1V9nZRevYyu7/mMNk9fKkS6ltL3S/ez5C6neKyziuWcWMHOqKqR8meW022W5+VVDjO+WLRVyGqtNJQOuwzhzmEp7NA6urZlEy2btU+4LPkZCulcLUbMHzF+lb/ROKVup2FQnSzsd37tK+hM9RuLb8ScsnrLnyPuFd2Lw9wrol9Wy7tutP5ZHWIb1o25t2d+YJp57BWKUed6j/uCrdub3/Pn9IpY0Lamfs3qw9t/5pF8AqdMiBr3vDME6jHGc/PrhnnbuGOOjXuvR7cGwYFJB3p9xK1u2PYjkHNWwGtURHAd9oN3hrwAHnEr17Yr4Ma6FxzoVXDvOFy7t3zwqJxNu5d+BELoY+D90j3g7Ie69IKvC/vBuR9OldOJKIyILODOQyG4g7KWiKIAQPs8+dQDtYhjMGPsGwB3ItDq9qv8G+U/CqjBQXWqxt51OgLtCf+y/EiVokUDf/3vyR89kIs+nP00IuoDB0sTOPNQMHh4SAYH0lYAf9GOiQK3cM/W3uu5q1GcTOqfCL4IHEDAErcg0PbRAL4w6L3QQICZ7AD4onOt9jqeM/xUQhQDuLc/vke6fdy9GMHBWqcTJQDvEFHmT/w2AIBrH71159Gs1KrbPK+Ix/alG24s+YfrO+l601dJFcLnzjDXg29HGxF0v7EsKd4TgRJ5SdJ55uKIPmlo2uvy8WlB3j8OPIbEPQ2GL33Xmz+IbDBM/DxEyBz8rVobbVRmBYfLffHhSv/0N9V3k9ew4gOT6YPBW6VNxi7p/C3ThBMJi1hukFVpSnJR7+xS6YWWG5SXWu9jOz394uzqC1WvY0w0xieic9ZB4dPas9lN7DGK3h3NusInIiEmS+iYXkyVx7PIbv4SWfVnIy7Ywrqyd2NL+1KEGLdQZN8qSgqLR0t2K5vTUEFhVSLBZiI5tZJ6WsIorL2HFIMEKbERSreEpEYX2YPiaDB8AFPcdeRhmeQ3+NEvOJhHdAmiykg0yKQyEEEmhamCXfYwq2phqmiAfyiUvA6R+qMY9Y+0UvaAm0osM0iSDpI85seikQqhFwXwmvbCOzSGZT3VtMV6IXWnHEBbfzeFV00lOVtAVHACmbxFNNjdRrkVZhzLzaZ0Rxxk9oVa09tCcaUr6bqI9/G05UH45w4IUX07UdFdj/Tqs+jmwQ1sU/5yih49jb5bflhN66gSD3fXIa9pljrpqEJXTPpYWhf3LFs+lq58fu5xJallg9rnS2atzgPC5BMXiuklEB+Mf1z6bM5K8QnXn3EHFPWty1p8lr4nvClDMWrRyLBhwHnQtLh9FQYL13h+2/F39bdZr5n3zZ9Pi6S33GmtS8RbQvrNj9844j4R9Iowu/QfplBhpbvcTaYdLR+++lPPosZCdj04o9+ponMFACdPshuvAx3j/p2PgB41IhCyXjnunLpRq8+Ivw2BWhIF3Fse1fazgZORnK8dawY3DCRwkNfTW93gzkAnuF67wY37UO04Dziw6rOvp4AD+/g2NJ0Epg18LTlVDoGHsssAbGKMHWaMVYGH5rdp0cbvcXIdjC4OAFu0ffaB59Z/lX+z/KcB9X+L1jN4PXilIhHR1cSnxQAAiGiLxmf7Y1WK1xJRLREdAmcF2qflqB8AsISIjoIDpT6FJwMcKMu1Vxk8n1wNbnnWgLdqEbjS6OQk67TjvQjkkjvAw9cA74UeX2GtU4kuRsCqfxocvO3glnM6AmF2fYylDzw/BZxceQptXxdO9iKAQHEZwBeR2HHH9YEvXOOL1awAan7Mqj5Vvqle+tqKg9t8B9RrrMNxW+UH1Ajljtctlind1ymHc9f6fMpW89LI2ZIaN8G7L/EzJXjeDtNDQQ+YvitaqD5b+bTn7LBnfK+P2NRbP54gNqXcbvQYjprmx51mOBB33CjM+8b4sPSAIXxfj+HP0u/ETUMinVe4XK2JS1LmRKSw8sR6qWtmi/B63dXy3zvvEb7zjIgFVWuV0eBhConPYr2ztuLVjnXsieGHaKDMxIaDzhYmRqagPe9rvNF/Od3oewaZ+5JoJMiAgVgFX0XPoBs71yPiSAjcdhE98e340ncaRRm2Inh0GYsMicLhhCCcO/gtzB0TERscjxMxflo2fBDKWC6CLQ4qd8SRUW2GQU6AW/LTiM8Mo+xiKhGRQQYYgTGFFFVBkOKCTbVAFmXB5BMpxD7KOiIcELwyeTtT0RgahZ40Dw0MtsHhTENh5CR0ZQ/T2NAQTHX5MKd5YQ2PIouvC0E9AlszWEhvBl2P+tkNJIwIiHMm4QrXFjwdcTv5ZgwLUf01QkdnNaKPzMJp2Xvwue8uqlnWjMTuCqGio5KlVJ4r3D72trpx2lkUM7SUtp5VoWa0FYslfe1CbkuGElGcyn6X8Lx478S7pdjeFVR5TjdT3H9VHO4MeX/bLv+ctsmyun+F70/eR/3hC8b8q8JelWd1zCHT4hHD5/mfmadVfyH5aYH6fesWT06PiJSqa8x0KFl8TrnTs2juYfbitHWWC7x/k29xJvgWZgxY772uV/Z6/iJPO/5N1d0ffrjrZx7FJdrrqcY5aTqh6934ITvj6zcWIJBWGg/kyQhUf+vbXOOO12tJ3gQ34PUZ83kItEcOgxvMeurrZnAjXGc7iwFfLzoRoCotBffAN2n7dYLXs9wH4AhjLI4xFgLgFgCljDG9yt2rha3f0+7jVBKnVsbYEsZYJmPsEX0jY2yj5hhNZoxNZ4wdPPVYxlgHY2yWtk8eY2w9fpV/u/zHAjUAMMYawBUi6md2HV+l2AAOyHPA+w2zx+23D3zKyzTwULVefT0JPA/kAs/3GMFBNgtcKaaBg7EfnIxgP3j/Yju4QukFKw+AV37rypoNXtihh7C3IcAjrANqAXgeSdL+0nHyXFuALyJRCHjh4xebPm1ffSLPqaP5xtON6qIvHqfSCBICo/7+qbTevPjQ4oi/F64LDTUs/cgkXrF3sfvolHuN7cYSQ55F9kxNOkfdGnbYYpr1d2H/xGzvgz2PyKl7aqVv/debN8bVSkHfOdTTai/3l6ZN8yYaWvzJCYuU4pTNbGBGL3uk5z71wuKv1OWhz8mVFTZ5duPVclOYH3NjZorFiUVS83Q3/nH8QuXtvrvFzV63sKDyPGUgeFiIi5tGfdM/Y8+N3ir8pe0JHOzxCXblKkp1SKwupUR4N3gN7mx8izU3yxhxLKHUyEyhd/JRYbjKgVbhuGBSV1JSWCK1ZLVTfn0tTHUejJhFYSCql/aPTaUhcyUzyRPJZWdUYs6GT6ohs5xJo2Y/WhCNAVMvGfyAz6xi1GsRQsY8kEUGkmRBz1H7mUzBioskZhNU6oVFNrIIw4gQIocSM0jMPGyjhLAekq2RMMJIlp5wZEU1CWGUBKIOBA0KdIa7ELuFtehI2kfOoT4EVRcgK7MBEd7pGLBtprqBdgqvWIpVad/jgPc3dKjgKLMOm5i1fVTIKreQdbpbbR+5lHadXqEm9fQI1R1HWXz5BeLdvlfZhmmrhZiBZbT17Fo5o3UnlQ2PSZmtwcxYtEB50PEE2zB9tVjWe5MhdtaI4XDCW1JmtyIcGGyluA63GHzkOmF17V7pxonvGJ+Zep3xrcH7pD9IY+yvV3b67N2PeTMHQlHlsVoqW7YYzuyb6xs9dK08u+qE+ZnguyTbYsF9bfKD0kNDjxn/3s7c0vxh6c4bnC/83HMITioEBHRlfCeEPk8aOHn9+HDce73HWRddb2zgOqIXexG4sS6A65JOUmQ+5Rx6YaduYCcjUBQqgq8zReAOgl7gpXvOC3GyzhN4bniNdu0UItILSK8ALxw7Ve7H/5yUd5IQ0R0ae9mv8v+Q/EcD9f8HGV+lOAvAbsZYvzZ39ZNx+yUA+E7rnf4dgElEdCO48t6v7RMNruCzGWMCeJ65B8DLCHjTx8F7rD9CgLXMCF4l/jdwgwAIWOsAB/NcBDxvEVyh54EbA7pX3AqumF7w/z/dW1dxcrhLXxwc2rV1AoYfI3fXmc/0IrguBPLTHQgAtwf/fAzoSbKnO/j5BzekuJszHjcfj7X6g9V9/hWJl1iORzCqTN/gsc85iv8yPmMuPDCFnjr+nO/q0Cd8f4JduHN9lGkw9o+mVmuduDAsi7pigpX+qW/IW7Ony++UX+J/ufZxeSj6KyViawgLVe8QBqz10sz4xdKR5G1UOdmufHFshfLO0F3ipx5ZWFJ+jtIbPCqkx84SuqdsVJ/BbeLvjr/BdrBucXLzharF2iu0J3joSHaQmnSsg06Yyymt6zzE20XmTNuP9b6LcJX8Ck08lA7Y/ehMaMBm7xnINmymyJ7TKCU4DkPp1Uhy9iC8zkMeM4Mc3UqNnfEQvN0kQ4Y/yIWuoTCyuQbJLyhkCBoWhl0O2F1+ItFMTPKCGIgRSFZlFiS70CNGkMi6IPkFSvR0wKFEwic0CXaPAdn+RrL50+AVjpE4pmDBUDkVGs/ASPh+ah5qp9D6HOpKD4MlNggOdxeZ+9w4ra2SXou7BP48L0UMdpK/p1PIrLSgfUoUsvw5OBHzKfWN2SijJQ1nNx0RivMnI2lkHr5dUIjoAQFN7UdY5LGLhN+rLyjvT1sjxPQvE7euaVTSWzZTrcsgxbb7BEPRecqD6uPy8XnZyjOuR+miCJfwwZJdhsl1ewwtvlhDR2uhYUbjWoO1OE74s+0e1rkwST7T8Lr3io40ZfT0EXHTjC3m6RUfiKK0wreta4cvqKPdUOBca3IWrvLe2f039e7UFyzNi7OUJUEv+7f1/rbw8LrK0p96/ujkUZbjo0huBDgF9FD1eI/7Au1V15XxESpV0xEJHDQnjfts6rhrtWnn9ICHv/UhH1EI0AJbEYia6R0bseBe/HTwdJoJAaDuGPdel2QAhdr4yHXgAzLKtfO9dsrvIYK3Tp1Ulc0Ye5cxduu4TXfgZ8D8V/nfl/9ooCaiNPAHvBscWMZ/n5PI8vUqxZ+RlwC8rPVO3wDAzBh7TSs226btE6pd52Miqgf3uj3ghAYx4DnsmeDWeza4xewAV/xw8DxVp3aupeD5Jxlc8U3gXvg8cGvdD67ko9prJ4BvwHPcumerV4AO4uTRez7wIhI9zG5GwLMe/1tICEzQcmifT9G+Y5N2DnHcOa4gom34GXnjycrGI5NWfer3fGI6LWKmGBY/27Ml7Achfu560+a0ZcpjHff5MvZWiTvl681fJlRRX1Gw/8o9i31HJ16qGpW94sKEc4y7IitM9rkfGx8P/p1Uvy9e+mroVsP7kU7D6o1Rhv6YOwxMKpUmJSwVytO+YIU56fL2I3PZO667pA+9TFhatlrpCB6liXFzBOfET5QXbNcJ55d+h9LgUpxxYAHnUZNQAAAgAElEQVQGHcNkjkllw9NKqLBqFs23vYm5u7Jo2OGn0RgLFWdEstOqi6hmcBRu6wLEhCXBOaEbE+sbMdrholFTKIZDBNoRNBNLvV+TozcfCY4YDMY305T+eoqoF5hgtQtSdD2Jg0B4l8yY0USioxdWjwfGMZAkmRlEL5EKUghMYX44FC86xHAYWQeNyB5K8fRShTELEh1Hv3eUcoZ62XfW+YIvvIG1jXQIttZM1MXEYyDDAIdHosieCJxh2C1Uy6vQmrAXrcPDFFK3CKcn7KY21xpWNnEvjYxZWJozm64c3cSeTLgJOUlE1uFNrGKgjaXWL6dbXO/ilZxLxeVyjLon72vRMRrFutuPUXDJhcI99Kzy7tTzhOi+04Xvzm2TU5s3MKc3QjS1tRpsh6+iuwdeVozzmf9KekG+yyfIr17cpGTUvaqobI5c2Pqlf3H3dN/wwfN99w08LS+ZXYTbMu81/NB3m+leY7/02DW9/uDOP/myekSxRU237HV+qJ4+mOENrrhaUoqTDS8pt3hOyz/o2bXsjOd+7vlDoL4CCBizQCBcrc+RJvx4R4PeYqUbvz7tTx8Fq+9zaqsjA5825QIPe78ErjcHwI1sL7ie6YZ4Hzj4J4ODs4pASHw/eEV2LjhQhzHGntHC2CKAY4yx14joCwBPgRvkLzHGrtFmF4yCOyjbwYlWnoFWTEZEZxDRASIqIaJPiMhORL8FX692EtFOIrqGiP6b8IiIriOiv/7or/2r/F+V/1ig1sjpXwMHVr0qeSoRCcSnyMz6J4cWA1hERKHERzieP+6zf2W+6iRwZU0EB0sFHIDvAjcYjOBgXAje7rUFHLyHwcNgPdofwBmPIrTPrQjQD36DwKxoEYEcWSQ46YAZJ3MPGxEY3KEvKGbtPvTZt6S9AicvPgRuxZ8a4iPwYfL6XG6dwtQAYCER3flPfp//Fv/Y1y/PS7qkc1vwCdPApPdkcWazfDv+Zi4rTBGfqHnBd1fQn/y32+zSLW/ZTBbD74TjMSZ5gnHQl5i4yF/4f9h77/A4ymt//HPemW3a1ar36l7kKtwbroCpNr0lBAhJICShE1qooYROIGCq6RBMN9gUYxsX3KtsS66yrb6qq+07M+f3xzuTXSsG8vvem1zuc32eR492p+1oNec97XM+p+hTto/ZRn+MPagWrTxom69cY7vfSepV75Qpu/tepnipioqLJhp7B7ytLew7QduybqAyP36d7Y2oECduOVWvTw9hZOFkdW/fj/jlvHMwdMMu4oxPjZM/76sczMkxBhWMEl3DPuJnuq6gP3ffj8gWB5pzptCA7EEIDPmGl+6biFLPhxi5Yxy53RFqLN6Bj6In02RaIMr2j0ROaipi5Wu4+mBvOuw4TIIGUNyjYn3aYB4fXUVKaLDId2VxS3qERoerYWtzCY8rgwx3C/LinUINCqg2J7ESBZjJEKC4rhFpDmpSM6ClxNAd7YQr6MVWZ18K5YXRGWwB+fqL9qxUNPVShDvqQIovDxVZu1EY7EcRrEBzVzPKDqZgVekwcpTbKSvoA7W1YeSBTnzVf7wYnO5CSvci2tW2B56qE8W5xR+LF4xrade0Fi7z1ao1TRs5fdscXON9Btfm3yZOTVF4V94bgqK9jVBjtXBuOAu32h4yXh5+tpLTOkv56sxmreTgS0ar3puCDdvVvO2X2C46+KkYM76K56Y/pV/SUqx/dn6HpnQ9pBVEBmnLWzcafZp18m69XDlux0HHrQUP2NdNGC/m6M/G72z0Rg+dHMSCUV86R297XrjU0yLL2jYbnfXrnae1n8CH1/wiNqpq/7tN00a0fN8zR0RZZt8vkHAwLQcV5u9kNDcnvY8knaOY+pMcdR9CYnCHhf1IjrYBqY+XQuqzH1LnApDrUQkStKIWytxq26yDbNHym/exFVIvreNuBxAnIgtV/SoSafrLTO7uUQB+b7akAUklP3OEpfUdZZvXm8nMlZCdKNcx81OQgcI0Zp4GWf8+jYislPulkJieY/Iflv9thtpCaO9AYqiFBX5YBYnG3AnZLrXpaBdg5nrIlo115jm1SBiwu/DD81VXQHq2ArIOlAmZLk+HjLRjkG0cxZA17JPNHw+kMTfMfRaZSATSu07DkSm2dCTaHGrNfe+a+60xfNaUL7e53QnprVvRsZ50vTTzfTK7GOPISWE9nwXdvD/rGlZLmTXn+pWjfD9HyPXvLgx9nb3ksX4T3nO8kH8JHq27NtZ3RRWt1K9wLC/egjV7MmLXfzhQ3zb0Rpsf3zhm5k5SDuemGE2DX41XD8mMPdRwY3zO+kXa1d77jBcDXv2KxZXG9n6z9RJbfdxVNERvGTJfe714Dtd+l6u8aFyvzA/b6eRNs7WDGVEeUzBF3V62iD8qn2w41gaViWnP88hF2aK2eAZGZvXD7vKv8aL3Qrq0+n18QX6RFzofxSkadhdtFW+654qbm1+g2E6FW9L7IiOrHHX9uqjX7nocCPoRcVbAlZZJ2wuz6FzfEuTuUDjojFF3Zpuo9veiRk8dUvRBZDiFqPaUcUV0FxlGb86wudnndIiyeDNz1EGqsAFKlASDDAHorBHHXWhV0iiSZiAS6yajK580j0BzgUopcQeJ9hwuzm6i/FguDGpASlDHxM6tyjvu06lxQAOiIaa0uiGYmr0GXcHjcaBwGTWEopR9cALO9X6EN/lX2DypDhkBF1y+TpTttEMbaePMrkn01bh17A3lItZ0QDg2jjcu7v2euNZxrzG6LCICxjyE4n2hNNUpYv3pxu2uB/ilYecoWS0nqsvPatOLDj2rB42hOFy/Sum/53zbuJ17bRcNXWD7Te87lLymWYo+NaBuKHzFVlHns1VHU2y++u8c4+vm2ELrhuNRuiaePTkcPSvvIRxqvsh5vatNvf2XHXp6493xgU1BtV0ZZ190aH58WJvz4NyGS/8VsFLP1G1yapsgo8zknuj+kLppR6IOrJvPuRX5EiQ+xDLcGo7M2iW3Q1q8+imQ+mq1SGpI1Let9q488zPzIA2mE9JBr4TMhiXraAOA880AYw4SZbvfm0DZNZDOgNWdkVzyS5ZxkEHEKtOpuQRHQcabFMvfADiViAYCsDHz9p7HHZN/v/yvMtTMrFjtWaaX+AgzG+Y+ZuaLmHkgM89l5qnmKMqjjal8i5n7QQK1MiEVBMz8MTP3NhGONzLzVAAgojkmBeE0yAc3AqkUNZA84AFIYz8esm1sAqRCfgI5nN2KdB2Qke9l5n30h1TgpTgSmb0LCaBKGqQiX2IeG0SizxlI1JQtIItFdnIYEqVupdmTF6ueZYCe1IgWStWZtM3KArggF6CZ+BfkphufXHx97InlB1Zk2e7Z83TsntQ79cuyUu0Xz7fbBrdfamzpNyGWqq80ji85T12cscWZNfY123MFv6CPt5xgPLLnES0/76349p1psZO3nqJVlfaLD3FD68rL1SMj5+t/zfmV6FrlUF+gG22vRJx02sZZ+v4sxoS8Scr6oqVYO6DMqFuXK65xPEDxtR5uz71U9HbFjar8fWJDvwJ2bgwJLWMJn/TtEOpM6UAsO5tbKjqAbYwa704q951CBSlE9cUb8FHkFMzFmxi4tRzkisCXW4sVkbHItX+HTP84lHtywUVbKNbkEEpHECHVYL8TfJAKhd/eAqfei1SFRLMjncvijaQjXTiEAkOJE4FJJ5BmxMDxFARtLgp5QXbdxnF/JmWmd1EKeVghoowIiUHaPg4aAxG2rafaYBM56gZyoDgFngw3PNFWqF3dqGyopbfyZ0P0Y+T4Wyja1kCFu1OpdUgmRkcLyZfyPh0OgQbUj8bPut+jZ/pcKE5WHWh2vcGd8Xzq3exFwTY3ho2soceit8ExNqh4W+cZvnixyGruVrR1s4073A/gpWHniPTmE5RVczuMnPondQNjjB11X2L04dNE/hZFva7kKdtzwy60LW+7Uj2lqMv28ow1thE7P7QFlYm06vB7xknt42LNay6K/bppPn4+8B3bB6NOtf0s/DjmNRiRbWdE+L3RS51jNj9JabbTwxuD3Q8VPzj5aKx6iQeZuQ3Smf4+0SDLVcmUv8k835ZYw22s9Lb1Y3EUWNkua3sy9qMJUgetzJUGGUS0I4EtsXqtF0BG6jWQaWmLs6GemQtMFLc1VvcUyPnVMwFsY+Zms7NlJoDxJlh2MxIOxPeV/AjAV0lkJoOZ+fLv+b5ehATAXop/wTk/Jv8e+V9lqP8b5S7Tk6yCVKCPfuT4CyABYMdBRs7JCj0C0nCmAGhm5i5Ihas2t1m9mBbRQBiSIYghU+VLkCBFsdjE+kCmrAEJQIlCZgCARJtIF+QC8XPzB5ALw0TIKL0U0hGw+LuTEdw9Ud4WEtxabLrN+0xOlytIDO0g/P9QWn1l8L6l+tWh7YXr+c22zNi9r+Ziz6C77Yed1TQsRdWKiibHv8ldhPxxy5Ub1EdsbSuc9kVdv1c/LaqmXp+5URb8De/NDBsT03txTY5OjtFvKA+k3mSjVRH1b7ablBcjKThj3TR9b7ZNn5Q7TnyXv0Y5NETwiq1j+CnjNmVVvQtpuFw41T3UlutBfESV+Kp6Cq5V/kKF33pxKH8chuUMFd0DF9Jr7efjOu0p6rcyFU1eO2xZhWjsE0LB7hbayl1kOGdQeVqZCPeqFlTLok7vpLjai9idgu1ZpcaZ/mVG5j6H0ByGMLIaqak9h9tcnaQaXhGxg32OLKQZ7QROYwepiAoBhQ02BFg34sRxF9ntcaPDaxMOwy5ccZuRntItcsLpShz7DS0a54H+w+ID91TR2jcEJaqyp60EIzJ2QgkORZv7W7E/4CO1dgqNKt8uUvyj6EDeUjSFgZLGSlyE9+gB9+/QPSqMYt9OqvFtIfuO2fhZ/rv0J9strFaGRX7DAmz3t4iRTWNpRu1mCo9JNb7rvJy2ndzF5Qdf59qoV+nVIhDZMN241fsAvTD0PMXTcpKyYY7fSG96VLNhgr6ubqExpWkm84Y+dHfaXbRy7ARxR/BeupP99ODF9Tx458OaWzkh/mXT51pFm4Ozd/xczdvO9gdTbxKBqfnxae6nNU/jLPV3Hp/t5l/5de6+7/0/zL9px489a0R0ChLEPZbEkKhDW7wCbUjUii1pSHodQsIoWx0XNkhSDyChLxagswuJNPVwJLi/45C61wmZVXMikXmzZkN3Q+JZboZcizpxZPZLfiDzPshM34NIpL3TAHQwc8iMenv+7UeTNQAmWihxInITUX9zXzcSHOdg5rWQUfqFOBIRf0z+g/J/0lAz8w2mJzmQmX9v1riPKibzziRIIpEhAIZBKttKyHr1zZDGkAGUEFEIwPnmMZ9ARsIEGUVbbSH5SFAYDoesX/VBwgOPQhpkDVKpvUjU3GOQaX0L+HU/EqmudiSiZQtUZl3zaP/r5L87eVqQxS3MSCwY2UjM2wYADxF1ENFtRPTHo1z7H1L74Cm+XxXZnpr6vl2cuu2E+Pphl3I8+qFtdsHp6r4shQ/1e0cLjfBrt3Q/yKUr9qqfit/abso1bJe/6rIHcm9RfbbNyvS8qerqzDo1c8x76p32u22pq3zKk/ZbxAthD+aumaLvzvPok7OPE6tyNyvBEU14e8+ZPL/7VvGKodKY/acb3fY9VJBfCR7+MZ7yX41HfA9jcbcKp3oxCp0hVOXswaKCKTipZoX4Ug3ARWdRP086NZesxgeR0+lS7VUMWp9JfkcHGtLC+No7EVd0L0DhNrcIOAKizesXW1Eh8sQ24Q4P5nxXFovsGgQ7XIq9Oyyiim6EbaB2JV1ERJDsRhrbhEJxIYRgHQaBNNaI4ynC4YiRKlRWYKOUOIlirVGPcyE0qlYaI+1CtPbiaLbdoEw73DGNvAFdjG3fIl7xnqHUDw9TRsQrCjptmNGxip7OOh+xCo3yu5qpo20/XDX9KbuiCxkdY/DtiI1ki5Ugv1VH/i4HUkdGcLjzLFo0u9Ho3dJEG5tWG6X7zlCu6n4BKyvHUnrLNOX9M33GgP0LaUcorgzzZemh9RONW9IfpBeHnKe4mk9Sqk4LsKvtUd3DE/QV9Z9oM30T9M71k4wHbX80mieX6mfpT2mPterxp38Rirt9D8TLAyW8OeBXOxo32I5vOk1tWDPVeCR6XXz06J14ctAl9msC9yvPNWo1T8xVnvmhZwyANW/6cRzphPqRSGknP+8FPd4bOLJNS0GinctCiBNkLzJwJP+3E9KBbzav2YrEsA4rMk922rsgnWhrbO6fITNwCyGpPjNwZAdHsrwNadQtEpPFAFQi2gVpwH+M9xzM7IOMkt82iUq+Q6JN9XkAi4loadIpf4dEl3fgmPyPyP8pQ20alR3mOLYtRDT2KMcEemw6AzLqvR3SWFngKovoPwCZFrbaLXZDKm9vyEHwFpF9NiRPrwGpmBZgKxdSSS0Ft2rJNkjFt1JrFg2hCqmcVqSbC9nyBSQMqQVysSZjWeda8n1DOZKpRSnpx5LkYQYw73E6gGJKjAc9qnz9612fBnOuWVWT79GzjM361JKL6BPvZnv26FeVz8qm6s8evCI+e+OX2sPu2/l6V5q4/dUMpWbQLWpI/0qdUTjXviRzi5I77jP1Vjyg5q06KB513k7Ph1Nx9ncTjJqCbGNCZgWtyqpWlMod9LeGXxlPNzzAz3gjynnLhuNghs6VecfTwd4L+TnP5eKEHcvp68xDdNL649DlPERqdhl46BbatKsCY93v8vHLCtDq7kI0M5MaemuUUdNBq11t5BCnYIC3EEb5t7S1bjA6vNXIDk8yyt3ZTEUb+UB9EdV6WmCjwUqawyOavDaqDNUYnmZFD6sxitg04Y+5KKYGDZW9sAtViQoBlQ0YBBATjJiTHI4YeTWbAUTgigtRHGlQ1tsHcSA7ZESiUaCttyjJbVTL/XkianxHh4NNUOoHsb1UMwZraYaIruQD3bWgfWNQ1q8J5Z0DUJu9BK1RJ/VrGYRzQx/QI3mXYFRWnN0dC1Dlb8bAhkm4xP82Fgw8UcztzsQ3w76ltFgfbmraCLF9Lt/keJifHnARzW0txitnHOLBBzeIDZ31YnxrHz2yYTTflPkX8XzF+araPFvZPzsA7n7MyNDH6N80fqZNbx+mNa05Xftz7DYtZZLQTnT+VbuyPt/YeWoYW/LeUoYeqLK10Qj1u0N/x+n+CXrdup/rpx1aQjcUPGrbP2lwZJZ46k/bL9nes6f/H0JEI4goDOnc9saRRs4LGdWqPZ7l9h7vBRKdE0AC2GnJQST0E0jUmJH0vhgyS7YOciLfd0iguBdA4lq2Qup7DDKCfxaSo2ENMzshJ1i9aFIUJ/+NFlHJE8zsNDN3gEyZ/4yZBwHI/aGSn7nPKvN9w8yjTaKSYcz8ibn9r5DBiEXXfB6kUX8Bx+R/TP7PGGoiGg9JGl/JchzbTCSYx35ILoCk3auFjJ5fgVTwv5n734BMDX2HhGGzPM9HYNa/AYxi5p8jQSU4HVJZWyDpRa2WDotiEJD1aId5TlfS9qvMa+iQoLrfmds183qHkUCKWwuPhTYFEmM7LU5xmPdtDZe3tlmThJIl2ci/AYlMnYZ/QZrw9X0jPXkt+YXjtcVZX6Lv+IXq7Sn3KWs3DKG79/9Nn5nxgvFMKMu48f1y3jz0KqLYFzSl5FxlceYqkTt6uXpL/EGl93c19FDKnTQv5MV5q8cZNUUlxtj0cl6XWSe8o1cqD3fcgOv3zDc+za2lyz8ooJrS0TwmcxDW5a4TG3r3QnQDaGLq6zx1URr2F45EZfYoaum9GPOMX+IO3zza0GajYMaZVJFaQm2ly+n98Fz8PvYS+q1Ngc8dRSjNQzUFuTyucSt8HTqCrmI43BnUmKNieHsNq03goB2630XGHncfnhDZRik+mwKbUCi1HV1BrxG2hSGQJohAmlAgDJ10BSAo0OMOcjpjiifuEAb7jJgWM/IjftrgGKh0FGuKR3MjI2I3Buu79R000vDlNyAUY05t60PHpW6j/bHxtLfXAcRjqSjtKOFTY4voEfel1DEiTgUdzahv20WoHotR/beJ74Ln0dLpLSj2CzrYspGMqpPosuzXcI37VkzNjpAefgndRj/Kb42KyKYJ+HX+i+KqnNv4mgDx69O3U/+mFrGybSOmtA3j2MahuDH7EfH84PNVo+VkpWVmiMLxpygvPoS/af7GmNRZoreuO1+/qfNRY9jYffzzvLsotXG6MrJfp/rSjC3qcdtfFuQ6nRfVvakd15nGebvPVY3NhcozuPKvh+48qeZHHq2NSc9wT9Yx4Ei6XevZTh64kcwvkDxAw590TBmks51MO+pN2m99RgCSgexRSIZByyG/GtLgWcA1JxKMaBMBjCGiKGT9fAERVRDRfCJ6jojWAvgLER2fRHW8mYj+kaIGAGae8M9fzdHFMvzfIyPN31Mhg42+zPxjnOrH5N8oP1lDfbTol4g+NF/vJaKupId2KRE9lHRuGRHtJ6J0IlpGRKMgU12tZn/hVEgv9nPz/BjJEW0AIIhomXmdxyBR25MhafoehkxlMxKAjbuZOQpZGyJIQNmrSKSlh0Mq5mpTEVVIBX8CkhYwA8CVkI6DZZBVSGPrN7fZIBeWGBJDA3TzfSmk02DRFtogKU+t2pqVAk+uxVmoWFuP7RZvcbIn7kh6bfWeWovaFUiwpZ1BRPPxA3L9O++FOjO9d+8p+zDirqzBtdpTIvZt1LYocL3YXbAOu2rStItXjtI2D5preLRVPKp4Di3JWkKZozeK2yL3U8WabXR3yj30XDgdF6waZewq7qtXpuYYWzI7KWvU58o9kTvotO1foitvOU7/IFXs7nMR9XKEeVtWK9Hw3fTZ3pn8lH4PttWlIJzxCyqwddC2zEO0s1ceebb56WDWNszYMJCCtgNoy3CioZzgqfZjVXoL5URPomKng3w527EkdjzN1ReK/ttTRdDerjR6wrQ2pVI5I7xMyd1nV8NKUPG7wmotitV0Oiyc0WKk21J0eJqMQMjDITUiiN2KQQbiisoKG6wTEUGwMFQ4bHFyx51CRwv5tRBzINvQUm2G8Njg1AyREjaUQd171U/dk5TWfrqSHvUo2UGI0Z1b6M2M2aT10Si7u0ME/PXkqi2AfaCB4zqKcCjjK3Rq6RjU3otOaVvCn/aehjNjDmpM+ZBDejn6tqdSVrWLika00oLAr6hqVoj6HHgfO4LdNKZ9AKdWpdOsim/FL2z3G1cpIVo0fLlS3uWl5U1fG1Pbxxjapn50be6TyvODLlCjvpNF8Pgg+ZR5KAmW4tu2LRjSkYLYlotxdv1ndMagxfT4gEuVTzqvtN2stil3XuzDsC336uniRH11RzWHmquUqS0zl5128tbXfuiZSnourWdd4PsJO5K7JWJJ26+CNNY5SdsIRxrznox+QCK9ndz61QsSn2KtrRYgzQOJJWkx70+FdKQfhzTqbZAgtDbIDN4WyHnQl5jHPw+Jc7nFvIYTcg35R1YgORtIRDcT0XaSw4seNLctI6IniGgDgD8Q0WlEtNY0+l8TUR7JIRxvQHJBLIPMAJC5Tr5p1rM/M69bZUbcx+TfLD9JQ/190a+J5h4B4JcAVnBijvTJAOaQHHYOSD7cO1iOq7TkS8ga8m5I9p0dSec3QEa0PeU8SIX+hJkVSKaxDiSGaRAkOcBWJL7LHZBkKTpkrTcFCV7giyANsA5ZrwpBKnI5pOKWQraM7YBMP1tAFSs6sKgJ6yEXg8OQ3rtF2uBHAlUKSIXvRCJisKKJOiTS3AYSKXIVR4LOkulIrXQ4J/1YSFk7ZIngTJITzr6XZvSM+y7ZUd/PM+++zjuM4pW7xTJxpbi1KCqGf+ZEZcNco6p8KOfRbqNf0SxekfcFOyt3487uu1G5bgNu89zPz4cz+OJvR+q7SocYQ9xO3pOpI+u4D8RddLcYtmELTUh/zchb6uKWot+RC1uh5xSxd/hn9HjgGtxR9zye9Rhiys6J6FKrkZ4zmJxDluL9htNxt/4YO7Y6qL5wJoalV6C77Bv6e/hsuin6AuVtsqEpLROZ6eXg8j1o3+8RW9ObkGpM5TJXpqHnb+bdLX2MiLtWz4hU6DlOj8FZe/SGtjzdl9JuuLiXkaF6SLh9IhhyqmGhKYCAIQQ0UiGs1DcUqIZgpxqFW3MoGlrULi2oGt0FIi29G4XhFMMw9upt0Xad2gs15AqjzHDpaqzKaAg26Fw/kDPKAxjZlUt+5Ws6GOqmrOZKcar9czxh/wUdHhWjwvYm7GvbQvGa6TS7cAkeMX5L9eMjorx+GW3uqEL/huNxif9NrBo6BhN9ffD6KXXUq6Ud3zV/i1FN02hC7XbKHBPCTdG7cEqOn3Zlv0e5WgWvqP+Mp7VNATYX0+/ynqZ5A89XAy2nCBoXEAdSX6NenSm03l9Hua1+Sq8+Vwzbc0j9bdFz6leVM8Q1wXvopc52/OnXMSOr8QGjd4dD1BvFDcsOvnjb9z1H/3hAEwxklkHUIY3Loh7PMUzdsAx0ctvTfZBOq/Wsaz1+A7ILgyFT5t3mvt5IROnWuQchx2oCiTYtK8onJMCgzZDGdqR5T6mQYLNUSJ2tR6Jr4++QRnoVZEYvDtld8gGOTM9b38lsSH0cayLB/5K0287Mo5j5URyFMpnlDIXk9fUcJIYhXQTgJAANZtfNEBwba/kfkZ+koUZS9AsAzNzKzA3fdzAzhyHRmM8Q0ckAUpn5zR7HBCBR27+CVITKH6qrElEfyPqvVWcCZHT8EY5sj7oPwG+QoP4sgiQHWQ9p3BqQoAz8O6THLSABajD3fYWEAT8XMs02AFKJU5BYaN40zy0095ebn6lD1r08kPUx696Oh6xbW8xn1v+7CIlI2g+5uFip8eTIIZmFyUrBAwkDnYwUh3mvK83v+nvlnukvvj1j07KFb7huwkX56cp1LyuCvX/A/kyN+9mjRlb+ccamwoWGPqyFH+i8FeM3fMfXex7C86EM/tnyYbyj15CC48EAACAASURBVHHcz6lzc5abPSPfxZ+dt4nsNXV0nfsRbDuQinS6DBFehQH5x1N730/wVMpvMWzLdrTlrMWFn6RjX+FAGpM1FrsLl9Jrnot49t7l4r20IAY3TBWgGj7s1VBfZidXdQDrM+vRt3k8uRQf9qU24ivvNHFpx6eIH1K5IzUfXk+B0PKahd4EZY8joEAdquY7s1Ula7/S1eZWmxwhFaLE5ralqLozqLiiEaFGDOiC2RDC0ITCNuhkCNNQM7HbCBkB8rKmdlFQiwiju0DJSutUssPptiiq1aZYp8q+gbaS3EY1N1CgdDi2KM3RsJLaOkiMc27AFziBt1UGOSOeS5n+OErru6m5bz5O6Eqnes+XCOj5GNxVJMY2bseBit40qa2EF4/aSenxvtTmq0Ko6kRckf4SXZt+PV2lRbGp9EtKM4ZjV+NS5Ow/g67ufhZNY0vwWvfvKHtoQMQiz8EjJvHq+o94Sus0OLZlKVflzxPzBpwvOn2nUmplgLbnLaB+LSHaGdYFWvaJ/ofmCM/2FOWOtHtoz4QhdHL8r/xyfcT44FwN1VnvRyZvfOPm699d+IPPER1JE5qMqRiCI9sHLf2x4+ggLXuPZ9kq9ySvj5YeZkIa02SQZnKtuxcSeA/rukBiDVEhU/WdkJ0eN5jH2ZHIknVC6ng/83M7AZQz84Pm6ypIo70PUn8/IaIaSJ6JFyGN6SvMHAIAZm5Pur93k15blMk+SJzLmeaamDywp6dshxyL+RARTU6qlR+Tf6P8VA31P6JfIvobER3/YyewnIfaAZl2vup7jtFNoMV8SKV40mzTKoBUsGSpgDS4a2AynkE+wDMhU1gE6THfi4RXKyBRoX8160UaZPtEC2SK22+eE4VUwL6QBnM6pPEMA9gDmf5iyJr4Y0gsBNdAKnw6Er2cQSTm7dogFTyEI4FfdvN7saQnuUpvJCISq3XLQqdaBtyKLqx9YSSQsH4kyCHGE9H6H4qqAeA1+0P33OTI3vzgPAftGXinaBYbaFRaL4rnFvGe0o+5fbCBx1qv5ambvuXfeh/FC+FMXLJsCKp6T+AytZMj2fmgivfoKe/VpK2O4Dnb7Xgp6qUpu6ehwVVHEwpm0/rcZVhXOog6NjjoBtdjhC0uaiy+HHmKj6rSfRwe0IF92wsx1/U6jVvixMG8ARieNRrR3kvEu+FzcUf4BYhqOzVnj8CA9Aqy91ohNjUMwwDnKh62M4NCokk0uKK0wTsSc7qXGY7DquF3Cl1zOvUmT4bRP1RrwE9GxKYYmk3R2xzpelm8SVeCQo8rzLoAx4UCYRjQBUAQUFnAYwS4UWTqgVTWFcOhp2gOowDNxmGUGW1ZQYN1F6eF0/TBXK1/o44zDvaP614tB3khFZWd28SirImir8cgb8dq3uWvAQ5OxszMZfQcLkb1+CgVtTWhum09jL2zcGHaO7jF9XsxPC/MXt/raIqnYWRXkUircaHf8DrcE7uRMgaHkNH8HIVFJQlfHTq3zMXt4l6sHD4eze2nYtuJUeQefhyKbSY21i+k8S0ncOqOFHFF0ctiXv8LhK/1NFFY0S2+K18kBtYdEgfimaKlcb0Y0zybApsGiL84rufAlAIcT8/givocvdewrodHbluz54eeH5PXwMA/038KyKg3OWK2jHAMR3JdW1iSF81n3ZqMZ5WAmpOOLYPUqfcgDewWJMCePkh8h2WUNchsVhCJrNQBc/9GJEpWdgBzkWjt+hByrXgM0sFfDMnz/x0ksrsPZJAwDzIQGAvpnN/DzAPM72Jxj7+9Zz06eTb3XyFnFNjNv/kgZB09G98jzLwbkoxlO4D7iOhP33fsMfnvk5+koe4R/foAvPtjqGJTngGwnpn/CXxCRAPoyHnKDQBeN1PfK5B4OHt63G2QJAK3Q7ZbvQipIAzpWX8BiZK06mOnAPgryRGaFt/wbiTScvdCGtgW87ot5nEapDHvC7kAtEPWxR9Dwhv/GtIodiJB6uDFkXXmEebfkPy/VSDT+NGk9zDv6SkkIucIjgTmZCPB1KQmnWdFLpZxt0hZ2Py+fo8jwWv/LHd1xe99ma/bOvzm+u7oRzwjdyYOZDDa+36I/f2yMK/pCpy0fQld6n0KL4cy6dJvBqGq71QUKfVw5Panrn4f8t/z5qB+XToW8B/xJ7eHLv2qL/YUltHYjAp8660iddgBWlh7Al6M/pmfFikY0jCLAthoFORWCtegz/Bc+Dd0T8c8ep2ccNNZlIL9Ypengw6VeMi2K8w7s2ppzO5+FKV9qPPotDcvn4sO12OFOyxstumi1JXBwewqY0t4GCbwWlG+16YElU6l3akre1x9xaTINngaFQ6rUSNsI/jsWSiPN8IWJGgyoiZN2EiwAUOAzIgaHiOAJpGNkJfZzk52xxWjJF7P6+2DjNZiHW4tlbKiqhgS3KV86RmniHxNSQ+0UFuwDrGGgVxQ3o7izjLsLdghdKMQ/YLZNLZtE7aUDcWcbgc1O7/gEJfSoO4sUXIwABpqo3DnJF4wu0spa/Xxet8K0adhGv/C/zrtHjGQHK0T8M7cMA3a+wH2RhjH+fOodfNEXJvxhHi+93k0vakPXj0/ioG7niDdPhU7GhZTZdNJnL0LdEnxGzSv7/mobzsd/fv56evBy6iidiua0Zd2N3yF6e2zcGjdFPE4roZrsorzs+9769zr67/+oUfHjKStITTupGfZ+u3teUrS85rsQFrHnQSZhrYibovLvgBSD4GEPp0FaVRHINGWaYlFWmSDxKp4kdDdvpD6PwnS0LkgWy7tkO2WNkhU+FAAf4B05GdB1rCfNfdfAxlQWHMALjfvywKsgpkXAPgYwJ+I6C0iWgW5fpab9/wGSX7vCZB6e735nXwIibOZDMn2OI2IrDR9nEwaUSIqBBBi5jcgMTuVOCb/dvlJGmogEf0y852QiMmzfuwcJFqZjiYeAK8S0U4AL5nv7zL33Q0ZXW9AQsnmQaaXp0AqRH9II3wnJK+3AVk/+hOAs83raJDtEnFIhbJGVtYhgfZ+EHLRSEeC/5eQiFgZMsXuhVTmLUj8n2ZBGvmdSABdFBy5WFnj+wgyI2B9L+6kz4glfU9XI0Fm0gSZSUgWayFK7qHUkt73bPuyMfN3AOYR0dn4ARlUvau1O/zuNScWntO9ytsAZfD7vLZ0CN6sO4/m7lhEF3ifxfxQJl22ZABv73ci52APMvMq6VDZp1hdOgwbtg/GO5HbcUueQte9m0E7+s+hUls37UvTUFC52HgkdCNdcuAj8WZuO1/xaTYdyC8R47InYHPWd2JxznSRvaWBuzM30XlfeLkh3SYqciYY1PsbvBM+n24PvYjGege15JyICm9vdOZvwCL9RLo68h6lVdvR6s3mXE+pcBXuUprqs8Qhr48zYkOMdFWw393Ie7i3GK7XqFnNQo2KsC2oGsJnz6YSvRn2gCCNdNIFSCMFAgYZBCIIsjHBYwTRqGRTyGuQ3XCQWyOlJFKnbHQMsmnZus0TjYlopJOoI4NtuWyMCKQYcW01DoXbhae1Qky0r8Yr6hnYP0LjvO4g1XfuQnD/BFQWb8OC+NlYPzkmitsaeXvbGnLUTuNfqi+KhzIv4SviUTrs+ZwVMVro7Ye5ffsscWXqs3Rf3i+Nm9pZvDbjAJW3hXiVbzmmdY5VlKocnlO2kK9Kvwl3NCn08MUBDK16QQSVcVTb+C0GN8xGye4ALij9Oz3f5zzUtp+BkeV+fFK5lobtXYYuZTRtrPsAp/qn8q41p9E93Xd+cfgP01/8oWcm6fnrKRaHgIWZsCJHq13RYg9LXh8svaqA1LVkJjFLMpDAcAhI3bbGSVrX8kKCrxRzfwSynCUgo29r9rQBiYVRIOvLd0PiXaw20c2QQcOHkOuDD1KHlwIoZebfQRrzbsjgoAQJxsB/CDMvhlyH5kKuczWQAcE2ABdDOu1PQa5/JeZpB8yfFZBReYtZUgQkkG0bEb0J6UisMzORd0KW/o7Jv1l+kob6KNHvCCQQlv9PwswbmXkCMw+GNLwbmbnV3LeCmfubIAtiZgczF0D2Pm6DNGIXQKaWmiBbtTRIJrIOyLrPzZALxQuQdHtWZDoXkiLQB6lg1oP9OKRixCAXmWok5kk/C6lYBiQS1TKGr0GmyYYg0XrVAUk5CiQAbjrk4mSxDYkevw9DglWsdJ8DcmHohSP5i63xl0d8leb3YH2+mnSMAiCLiBqQxG70Q3L9ux/uWeY5cFvusPejn+adSJ8eOIku2P0JnZ72Er0azKRfft2Xtg04lTKMraI0f6LYUbCYDvZNo8/3zxJ/8T1FLxR04cq37MaOwb+DU1tL3twKwoBP8KjjBi7ecIDGeBcoI5fYaV+fXxrZolGpTu2Gd+hWY9nBieJRPMo7m1KUztyLjWylQ2zzNHBtcaYidkaM1oxqMXN9DjrVWhjebGEv3U+N+zIp4q2h4XtzEeaD1JASQ3V6H2NQ217eoUDEncPVImeOULP2oLk9W4+6fHpGKNtQKcpBNay2Ktm2Yr1FdQRJ1YUudALiwkYq65QAkxG59YBSL7JFKI1Vh67a1LimOMKshD0uLtWErsRq9KaIz4i1DKSi3BZFD5cr+4rbYEOBURJJ4ZGdVbQ5r4KmxUAUWkT10Tj6+vvT6cGF9FnB8TgvbIgOsQhR6kf9uj2w78tASUWreDP8c6qaEqO++z+gmlCXMaF7oHDvdhlDBu+jq4zbxdluP9enfMSpNEGsa/wUw5tn8KjDNdxvRD2dI+4Xj3V0i0fP8fGw6gXUToPQ3ryZyw+fzP33N/GZZZ9gXq/zeG/7Gcakwk7jnfHbeMSujznimEHf1r0lTvZXrqzacuI9P/a8mClv+1F2peNI42whv6dAoqoFjhzOkSwCCeAXkIi6LX3abb6PIMGpb3VZKJAkJAvM/SoS9L9BSJT2RvOcRyDLZ1FI3bwQUteXQZbUPJC4kzMho/rDkFH7BQAyiGiTedxaZq6AzF6tZ+ZWIsoD8JWJxt4KuV4+Z95vsXkPrZAZwK2QkXAlM/eGdC5KzWMHQWYYPEl91J+b91wBGWhMNMFlo62+7GPy75WfpKFGUvRLkjlnMBLR7/+LfEZEdeaPRWQ/Oam9a8v3RH+/hCTLtyJTP+RDbbERFRBRHWSEfSKkclwNWfc5DlKZLYR1mnnOGeb26yE9ZR3SIx8EuQBp5t+6HonWqH/cs7nN6n/WIY2mar5uM699EAl0qVWfa0za1huyJn7IfB/D0Q1yMtWo1R4WM6+TjkREYQH9rDGABTB7MYnoHiL6QV7w395z3fqFmSc+uGL3GOOy/QvEjLQ3xOvBTOVXX/VWtg48U6Rqa8WAwlliXc4SERnUTa82/0xcfmCBqM/ZjEmLbGgsvZZj0cVGZeHJ2JH3jbK6aKTStCnVeM52r/F+yKvkRc+gsL7S6JM7URh9v6Cn6BrjhP3fineyA8aZq4rJZ2+gftlj4ejzDclo+hWs73aRP2sulzpdVJO6h7/wzMJs3wosVxToKbOo1JWOVu9erBFjlXOjS0TmPpW7XHbd7cpmW0aj6m9PURtcAbKjF6fbUgzD7dPaYxlGDtrIHSKhQxO6YKGRQoKtGrUiVBYiVQ9So5Kl2h2GYo/5EdC6jXgwV/ekhY2isJvjXKO0xsOqN1hIQ2k7f2KbbBwaqCMzDNEdaKBgw0AUlbUiHqig1cP9SDPKSfG3I3hgAPXq04CV4dlYOi1Oxa0Nxpb21UpWw2Tjcu1F8XnpVP2yVof4ePwBzo0W0qbmr5Sihun6pd3zqamyVHzXdZaxY1oMvfY9rcTVSdTaspXte0/lqwLPEo3ziF/E/kx3xjroxRMOGBX7VnKdnsNG6wEjp/YUY+ThPXxq7y+NeeXncXXHXD4hp9N4ZfoefWTVm8y2WRu+PvzSDXfdddcP8ngfBTyW/MwqSDiH3ZDGBZBG0EKPtyNhdJPFap8Cjuy1Jkin3Cr/vIIEkNTCeRiQBvBOSP0VkLo8BzKLdQdkZs4DGQ3fBMnTXQkZ2V6RdB+lkBHtYEhdXwIZqTsgO0GOgwwyrPupR6Kl7CkAy02UdyWkox+CBKT9DTKY2A/pIFgp+eOJaBjkevIJgBshnf7nALxrGuN3IQFvvzXLhJNx9LGgx+TfKD9JQ50c/ZqsOWda0a+5fxkzn3qU8/5pu8nGk8fMxebPOeZxaUmk9CPM2k7P6/mZ+Qpm7gPZojCWmQeYrQlWS9QISDT2IMiUWC/IKLcKUpH/AunVd0MqjkWaYJEgpEAuJPcjEaE2Qo6sqzJvxVrAyiCj6c+QqAkLSGW0WsCEeZyFxrTqc7lIpNhrzdfDzHOSSR4sscBibT22Wf3ZQKLVJd88NxlVWw7pfdsB/I5+hGZ0/vQ7vplz6KvHxqT/nd4KZNp+82WZ2Dr4POGKLRcjCk9TlmcsFSnD9oonuq5Rp1d9qxyX/r7oqHYraTgPHbTemFYwR1/iXQd1cJ34tO4k5cnAE3RHlt24fHEBDmZnKeOyJhqr0tbz3uJ8pX2rw/i16yVRsMEhDvQ6n8scqrLes8/YV5CrGDuiOnm3KKd+m8K+lCAVpVVQWvlqrPdV0oViIQZsVqnFm4rC1L7kKdoqDjSVcKFjFw/caxNBpU3pdDAaPLlarr+V99tYYbVMTVdTiVKa4Q+6Dc0WNDwhlQ3EFY1Y0YRKgg3SBYggoBqC3EZQidsdlKmRLnSf7o93G1p3HtLTu5WUSIatMbNb2JBt5MScxpDQDlrpHqkOUOKU4l+P/cHDlNI6lI5XltPf7HMhyqPIa1lDO/3VyPZV4jz9XeWV9NON82NRJWh8jriooNJuFcGaAcqI3ruMW4w/KL2LglpG06tKRBmB9M4AN2ybpf7e/RTNL5mrX9rkEU+eG1Qr9nyMw5pb6+234fDm08VduF2tH9NH/Dl0Ay50d+DzEZuMfg2H9d0RjdM6uti59xRjUsNGntVnufF82XlGVedcfU56u/HyrIPbp6154Orr313Yk1jnCOlhpJOf657bAOlEWutACIl1LgMJut3k462ODSt1biDxbBciMVnqQiSG62jmcUHINqhayNQ1II3dm5D68gQSxm2X+VNporTfw5Eg1v0AgiwHDVmcCQPNzwkzs8WEaMkSAANJMixOB/CsyQeRjQQe5SAzr4EMFBoBnAMZeCiQEfLgHt9hN47MqgESYf4YyXnV6cz8vSxxx+TfIz9JQ/0TFVdS9P1hj32NkK1XayFR4pmQnvBYZj4LiRSWE4l68kSWNIExSG/8Rkhl3ohEj6WVuv4GUoEstKlV02pGYiBHcoShQvZFImmbtSithjSiPaULRy58VurQAtnpkMqenHa0nIWeQz4Amer3QpYEZkOCW67AD8jT99+3cB5nPXzlFyXYXPEzxRb5isYXnSO+9H6LgpEb6N7wXWLQpu10recpdUF3hjp95yj1UIZNGZ0xFN+69+m9Rn6lPxT5I2bUrFAPZVXRBR8JbdfAyziTDttqvXFRNHS59kbXxeqd/pfoYa/LOK52hOo3NumFWSOUtL5L+e3IBeKPodfxqZFChvs0eNCk7Erx8YGcAuHYH8Tm9FaqqCvhqLGXml0atWc6mRpjtCU1QKnaEMOJADfb/EqNo78yMbqNuUPVg64cpNvTbYq7TQmGUjisRgwbexkcYY1YxMlGCgyY7VmkMgloCgk7GxmaMKC3cFe8W3B3nlLgaBLb0M9oLDI0l+GllKiuqp0O4cg3jGHdHrS6dgpN5KFXNA3DunbiUGEJndxhpwbPejZEP1EeSiFnvZPTB8aUg4GJxsIZmlrcWm9sbF+llLWO1S8Mvq3sGTSAB7f1wsunh9TeDdu1jZ3bxJTACMW5x62N6F+NS8Xttj+F/PTRmBqtpNPg1a2rxKzAUNvhTZPp5pT7efXQsfqKrnPj5b0D2u6sL43ibhdv8R9Ab7+KeM0pOMm3lCf1Xac/X3KuvrXzzN0vqXVXDareFfy+Z8IkMzoRMpL9sfXKQGJSlWVok0swPSlwLbGIUJJBZ1bUGk+6ltfcboPUsQBklq3cjEyTZROkDlvsZg7ILNZmSCNqTaYTkMxkL0DqpcWtvx7ArUisJ9aQHgDoZabBb4TU50cgnZCtkJm95DS+9d3+DTJD+CRki2kQ0uHvaZTnQ5KsnGeBycy2sF9CZtJWkRz+cUz+g3LMUP/rEk6Kvucm72DmuyDZfDRmngNZd3qYmdebhxwGcCdLjt4MJFLRgFTWJUikzvpBLkpNSJCwLEEiGrZDgkMYsm3jL+a1JkFG6NYcXWsAQCvkQmNF2GEkRvwBicXpaO1UbUigt1UcyW1sbUt2EKx2LUBG8JaRt9KFzx7lM46QhTdVfbh56G/uVcKf61OKLqBPU1cavUd9w7fpD3Lumlp+3nEXbndk0m8WFyo7+xyvFildtrY0l8iq+Nx4yH5LPG19E1+b8ozYXe+xU8qFiMSWaBW500VH0TLlpZTLjfyth9ib9p16xiJF21t+ghjkKRHr3Lv0mrwSVdsRjxd41qinLlX0xowsZUjGWCNasF58yqfhl6GPsSXiJH/GTCpxpqMu5SBWOSfRyYFV2B23I+IZoRQ5cyiWVmvU6ANorLZTTW8SFFbjhmJzGw53h4iE7GrQFiWVvYZNCI6TBo1UobBOOoGIhRDMQtMcUOyG4Y0rYPaJgB5VU3WvKNUO6xtsA7m9yFC8oYDwReqNsK+vUZDrE/tiFWLbIIPT4lkUD/qoq34gFZe08JbYeKwcxyKvO8a7OzeSdmg8n2lfQI+nnI+zOMjx+ELW1REip1s3mqvH2GbmLdWvtf1e/bXWjUPepYZHnaTsbP4GWfXHa5cG5ovgqFz16dBvuLQsqOnht8hjm2H7tnGBOq1rstB3FhoX5byjvVoyRy9sG2rsmRJjCsxHljFMrGpdJUYFcql9x2ni7I6PaFL/9Xufrfz5lbirq/tHHom3AdyDo7ONHe1cFdKhPFq/tI4EWYklyd0JFr6jFYmI1G1eLzndbWX30iBTzzmQnAWV5nEjIfXSOm4NpPF3mb/fgoz05yMB+tQhM10uInKb1zAgsStdkGly635iZup8KYASZp4MWSN/jpl/bd7740ji52bmPZDDgqohS3V9YLahcRInODO/D7mOfG6ByYioDzNvZ+aHIB2IY4b6PyzHDPV/TTQkvsOenmnPKCE5tUcAviSiavO8eyE93e2QLVi9IZXBqu2OgDSkeZCtF9Y1JkGmr3Mha0xPm9tjkOhOggSl1CHBK5wBaeyXIcFYZo3xazXvwVrIsnFkpNwzOrHScE1IAG+S22QMJHq638WRbWTfK799cc6Hs4ouvuUT95rQoNGfaX+kRzT76jbtY9tN2i9zMviOt1KMzUN/JZyxVUpJ3nhbXeFSx/KccUrjNq/xDu6K3epNw3kry2x1GQ51XNYkfalnS1zv22Xbua+PeAYPx9/RU9U0Y7aIxVdq3ow+tuz+S413Ihco1wbeEfOdKew1pgrWtnOLxyB3WS0aarMwxrFCjF8vuM3jFGWpA8lVuA1VXYNxBn9LJXsV0eFO4TxXqXBkHRC+jkyjSK01iptIiSphEbaREXeSYYQh/KqmCHjJTgrHoZNGihDMwqxRk85x6HGHYXPoSNNspKFNgUhDqm7Xi+N1tMXeX5RSTDjCu7kp4iNbVy8xgrbQx7bJHC6NU2bHLuwN7IGjdQjNoG/Ey45TMcIZRlrbZ8KnqcawSIk6oO2grg1yq8I/RF8wU7OV+OrjG9tWqxUdx+kndn6F8PAstSowK758ui76737V1oZCrVe3A7XbZtmvcTyKL3tPiQ1r7cVvzDXUih1PqoZjJu1pXhbv2zQ1NrRhvza8fw1f475GXN3oVF85h22l+x5VU20n2r5u+tg2Ldhbbd16ds0F3e9e3XDW2O+NpIF/UGI2QGaneoqBf3YuLV3MxNHXNgf+ebSlFTlb6W8FUp8sfdYhHU3LoXUiMfzGMt5ByPKWCwl0udWN8RdIvSXIFHoOZG90X0icCiCd896QaegKSGPqhHRsp5qfscKMoq1uE0AadqvF7A+QLVXbIbNyPVPaYOatkBF9NaSzsOoo3xEgHYDBSWCya0y60G3md7Toe847Jv8mOWao/2tSCwnwAP619jFLDAAnM/NAyAj3NUggyVzI1rDkofVRJMBahyHBaMPNffshASXt5ud3IwH4us4850xI1GeG+d6qt+VBGmQLwapBLmQ5OHKEX3JkkrzAWYsWIMFjAST6SK39inmMYv5dP7gwJ0vfh09cPHDkp9fdrd7bEV8diX2GP0avLPTE7pgvotuG3qxpoQ+1iYXn8HLvKkUZ0GL/tOlk+3Xtb4hn86P6te8o0aqBl3AG19pbvIooHfJF/HHtep5+cJXjkxw//+pTh1ZbMMAxMn2Esc6znXfl9FJjVfHoyJSltmnfCv1Q4XFKRdoQ3pe6SyxyzeZBDbvFJxm60autv4jp1UZrCpOa207+eicF3I0YvlflMPlE2GkznOmtCLY7RLOrm/M7PawZHSKo6MJny2ZnOMwdqqEQeclBKnQlynHYScCAQUSAQnEjDkNzsCoNtdKeqpMCt+HRVBTGmkQ41S36RRQD8WoEDFUUaOk8NLKdt3oH0ZSQBoquRYA91DeWTYP91egqzRITO1Np7QAfe2iA0u2v1Zv3TVBmeZdo96iXqLOVoEGhTwXbRivu7oBeV328/XzP2/pjqRfy7W1hx4KJDXpBwKav9n1tm9p9nOLYlxI/rtcO7dfqDeqjvm7Ho2f5xeA9n+vNRk7M0+XXQrtPxK+C85TUUYbtDPzZ8XxDt+PuS9k5bPv9zhTX2a6vGj9ad2rsuN+dccb6HwQkmehuN2Sk2BPoaKWMKem99dtyiHUc2VLYs8ZtbUt+Xh9Muk4LEnS8PVHmnUhkuOKQDm0pEpmjKyFpRDuRaH/SALwOmSULQ2bFrMleAcjatTU5r8vcd6Z5vBfAXDOKlPPcbAAAIABJREFUboeMjAHpnO8DAGZuZuYzmHmomfX7jplrTZrPfwgz/8LscJlhYn/mJ21fYL5uNxHdI5j5XWb+HTMPMfFCF7DJGHlM/nNyzFD/1yS5//poC8G/Igakop8G6eFmQi4w7UjQiloLxbuQi4cVvWaZx2VB1qbehkSHpkH2OwIJIocC832e+XsQZARgAdBUyGjDhSMBKz0XSUuscyxJhVxYe9aqhblvIIAUIuokomu/55pHyBmnb1ztq3L/YZ72iO/Jglj8go9EvKH86lgg9kVkRsHZkc9TNsb6VS7RH4zdjiE7tjmGpS52pm9xKO35l2nRyKLYyLzZYn/2aucX6TMovjkavcXxHLXUuRydeRfFEV1lsDfXXth/Wfzt8EXKlYEPxF/TU7Q+rcPs4fgGzZlaaMvvtVZf0zlWvc54z2j1OdTW3Blc5PAq++x1WOcajfK2g7QqlcllDCEymtBsD4mDKaXs6gjQfpemKChnFUH4lYjwqdko1pqNJlVlUKpiVxRmJcoxOFhhnUzCE6FxjHTNBbtDE7ruptY0wMYp7NaEiIfcwp6mGSVhFzWldwmbyOfsmJ1S/AbZ85j6BNJoe3k3pVA52UIB7qgfQKWFjfy+dgLtGq5TYeN63tW9mwYGB9GMwFJq75dPZZ0lxpsnaPbi1vrYpo416qjuETSsdXfcNUw4Ho1cwRnl4Vhm42uq6pjpONi6Lp5SPyX+i+B8G4/xOq+N3ix+oXRqq/tujRQEHPr6jg3KlFC5rWbT6Y57jVud0fE59jmxB+2vtLSqt18SVwbvePhDxfuz64sfnBz7of+7CRxLLqeEeh6S9FpDAoVsjYEFpHOYkXSc5WTGkMgYNUM6ulY7o/VcEqRexZBwOC2xMlAwf0cg9aUs6dxN5uu4+WMg0Qq53rxGFhIsan8w0do1SPD7fwepu3mQma6FZrRcCIkk/28T+ufRvsfkJybHDPW/KNxjtqu5Lbn/+gZmnmpuv4uZH0k67oj3kPXuWvP1KMiF4FlIpp83INum3JDKfxmkEQdkOnsopJetQy5ESyEj1esgo+3BkAbbYmf7ColIG0gsaqnmthWQi1QQckFJMz/b6s22opVd+GejnVzr24REOjC5zcaKoq3PTwNwDhGNJqJakya2DN8jh/8wfaeSWvWbrM3O+nR9tmhxtFBl+lDe6G7Seg37PPpn9c6wbW1r7Hn7ffy4mmGbWdXf1eTRbGOyJsaXuLZHciu2i8WtJ7puCb2GO3NTIhctzVQbvap9TPbU2AbPFrE1a6AtuiMePcH5uWPEWoVrS2dzmTND2eQ8oO3PKlS1PXFNuHers9aS3u4ipbd3CKt5VbRam0jnxJeiqdtB/vRKFDiz0GJrxi7bQDE6ugs7VTsZjjKRbvMYnUoAPjVXLdObKKAL6KqXbGQjKDGOwQ4BJp1AAoBmxGDEnbDb46KJM+D3MtvYKeJaUEQCWexJi5Bfyxd7SwCXkU7hSCv5W3shL6cdK/VRtGMwU6a/nfd07xCKr4Jn8ZfivZQZfFY4RHF9BZNtqJIVgt60f7hteP4O7U5c7pjsCsYdXR8L2Mer8PuiDTXH239j+xt9WTgpcp7Pqf71zLiz/4ElsYOxWGxEME/du22m6wbbQ7RpQGWk3T8xcmBsnLMaXrK5HSc7lzT8PeXk0BjHvk3HK3+y3SHqR/c1roncqj0Z8D0xZe3qe3773PQfa8FKx5HRshP/THCSHNEls5Ml89lrSBj45M8kJNLdBUikpVuQ0I16JDJMliNg8XcDCcCXRVxk4UKs7NE6SFyJ1eFhQBrzgZCsfYBM2282r/2AmVbOM/+2LyAdbhekvnSbP9Mgs2v34pj8n5Jjhvp/Rv6BIIeMkv+/9r48TI6qav89VdV7T/csySSTTPY9ISEkgZBAJIRFdtkFUUTcEFHADRV+fuFT3D/EHQURRQQBARFQkCXBEEIWyL5O9pnJTGaf3ruW+/vj3EvVNDPJxIUMWu/z9NPVtXfVvffcs73nw0IIG5zScSy4s28Dd9qfgAU0wKlZzeBcSh08EHwELHQdwXy/BM7bVAEwZ8DVlAGeBCifmyHPF0FPrUUDm8sBV5uYgrdry94B9Fi4NKredhWDm7qlBPlssPVgGICzhRCHJLM540tNTVe84nx857CJa4bqnVFRXhPO174SfKF8oda0OWHf53wv/9mhieyXHwqYGyd/QEuKneFMoixYPekl6/+0W3JD1+/VpsZfjsxarou68R/Nhax1wc540Bg1+ZX8w/krjWu6nzZ+UBXNz99eG05juzWuYrYWHLZGe0Jc6lyQWmo8mAxbVflj9aK1we6K6FplzS7R0lROJxuradI2QmcsqQ2PjIZRuZu22FNprr2JQm26SMVHU7lRpiHSKg5gmBhhH9QCGU0UgwkEtYAm9CKKCJImBNejFjYsYcExQxQOFqkJlVoqARG0NK2r2IZiqtqpinXSajERzbUOEtlOHMjtJ6t9HM3U1tCTxgKMiuRFsmO53mqaziSrRp+c2u5Yo2PasNRQ59l5jlGV1ayNHctDFe3HFi8v/CGwc/Q48+T2BB54rxkc3tqQX9uxKjA/Oz1Q1ZgvVE9K6TdYnw9fLbrM3ZUriwkcF1jW9KfIgvTxwtgVy8+tfcP8Wvhj2teaipFvf1BEj91wVxDRc+iNpqft+V0nmfmttblrE/e1vj573uem3nrwvkO9YwAgolvhBll6ofgEFPNgwLOtEe4EUqVXAdy2w57j3roM3MmkEtqqvauc5KFgv7GOnqVdO8HZDOp6LXJdFK6vWN1jN1gYq5TFUeCAswC4fvwesJ94FNhfPR1AixBiBFxBbMrzb4cMnBNCjAawh4j+D8yweBsRfZCIVsox5RdEpMvnmSaiOyQJygpJigIiGkNErxGXwXyLWYyIaojoFXmejUS0AD4GBHxBfRQghNA9EeTHCiGeketbhRDzhBDTwYFi3eBglCR45v063EFmP1jgqhSvg0Q0EcyKNE5eygTwIZnz/Ry4PN1ksLB+EezXngUesBrhRoZbcAsS9KUB5dAzgM7LHw70jGo3PdsUxaPiN59ORG8LfCnFlK1bcp/59Sdvnj74tF+vKV8exvjO+FOt58UuPvC3yNbKvfrpL2n23nGfyhVyf87PHfI+rEuujOweMjTStD3p3KN9L/vNeDnNqxsX7TT24cTBZ+U2lK0LvVE+PVDcbOWuDD8RqNlkGHtGXZZPoD2yNdxqxkfs1xrrK+lj+p+c5E7DODD0VGd4MGlsCzTaW+MTNL0hK7bHu3HcrgDlqFkEwxVUVrlftHWW43htCwY3EWVDIZQHB0OPtVCLPUirFQcpnCGYwTgFtYAGvQATgbcoRDVhw3JMYZtRiiMtmqlSpJNCixba0W12CTs9RB+DnfSGPlmE4haVdW+lg/k2qjEH47jiWm1P+UgsTDlaW2SnEzAm62U522ltmGyMGtJg/9J5X4Bqi9aw+j+HOp14YXq+JpSrH+IMH9WKxc7HQscks/my9icCWmhBINu1N9e+82T9M+KuyPaJk4rx7smFP50hQlO2/iJihebZ3R07srT/ZOvq3P0B/fho9APFxaHvdbVpd5/VYU7e+WKug0Zlcx27M0ObTqmr2Z7/2IFL5i451Lsloh8Q0V1gbv/SoExFyVkPV2iqtmbB1YiBnkJUBXoB3K7VpFJp695ob5VrrdxXFlxuey8/wSD0DLAcBLZqaXAnwsovngBr5nfK3wWwmVsDM6V9FFwOd4kQQgPHp4wnoplCiJyM3t4CZh47D6y5v0eeKwZmJzsWnJnxfki2MPkfrvLst0Lu9wpccpWnwBOE9eDJifo/HwDwnDzPseBUUB8DAL6gHmBQ9KmCC5O8DI4M3QyXTrQAFpIPgQcSb8T2b8D5lhVgk7kGYBQR3Q8eOIYS0S5wvuY8sLaufNfj4abA3ABXUO/s41ZLA0q+IL/VQKn8gw5cH7tX6G8BD8q/BXAtEW1EPzDtu+f97Jhjn7/hO+ZXWmvX1gVviN4beS6bKDum8dhIa7jTmFM5v/hSZGtm/Iwl5i/z14XeU78itryijT7yZ8punfhBkRANsX3RAo2evDT7cOHK4OWdzwd/PCiUO29lItAZ6tZnVi3INyY2RZ4Nn2cO2ntQW5/o0t67WnO6wgVjQvJY267aFliinWYvyq7Wn4uFhaEdQ461B63BAhmJtJ5vM2AH2zGuAaKgZVAWrNQC0XYtk404I+kgwmnSipouglqYSC9qJoKkw+H0LMcWlrBImGGtDN3URJWOGXO0cO4gdVsplNllGGnvxfrAOG1mvkhacTvZeqVTY8WpPJ219aGkJXODxfJjoCeKYWdX9wZdtEyxzxLPBF5InGh+uCMf2jpsfyGiTQ/Vd603c/WzxYfE/aHVQ2fkL2nVg7893TKGtzXmNnStNd6Tnxax9gzKTx6xy/wcXR/9VntH6OEFrYXh7a3Zjd1b6OT8uOj2dWfEbtHv0HdPn1R8KnNpenJ1OrOvfEV+UC5hbUjvXTYmFbr2+k89sKcfr/UmMBFHEm83cytfs+K29273FooBegptL8rRsywl0LP9RtAz5iLs2a9dXrMIzs/uhEt0oq6lioQIsParuMGXgS1akNsvAU8Q4uA+fQyA2dKythgs5G/p5f4hr6vSNW0Af5TLp4EtVKvkeU6Dy0VeBPC0XF4Dlz9hKoD5gutLxz3/dRWAjxDRYgDThRCHS53z8Q7BF9QDD97iIXPBg4/ya10Knt3HwGQH9WAfdBPYNH0ieGB5ESzULbDZ/ENwo9PHgAVnCDwgeU2Fqub0V8GCHHCDZICeg2RphSJF+FCarqai14GeqTAB8IAWk/9vqkwFOSzOeu/mZfbfM5f/0vjesk8OrjK/9FgImyZeEi5z6uKUGBwLj1pG94U+nqU13elvh35Mfysm4hXm/EDGej07t/qcwraydbFViVkBc1Mx8+ngQ4a1LxRuqr0kR+Z6ozOqBUaMW5Vflpkf+YT1lPV4JEZBOl43i+utbDgYHDJsi7mrY2TgMlpqOS2G3l452xkUjOn79XZRFx4LvT1P+8JFrbYtoJuii4qGhmisU+RyQaqhNoplQbZmI6hHHOgmTASIhEOOBmjCIktYwrHClESn1qRVadW27RhmC1JWVqt04tpIs56KiagzIa+hPdYmDG24Hi06or11hDGoqkv82T5JaxxrO0MOrtTr883OZGu4MSm1y9LGBENduUnF5+aLcG3zWnNHaqc2pzAuVNWay8cn2ME7rQ9qQ6pz+YrmP4a08MJga9fWTGH/Cc4nzZ/GumYM1f+aPT9rTigWK5ofDoXD58aXNz0RODE1p2jsjaXnD3k9e0/iQuuS1pjx+DmOqNn74x/d/Lsf3zrrh1cdjm2sSkZ3A+wG6S3/WVGBqklkb/nRb51SfpcGdupwqT7VZNFLsWuj5yTSywdQKa9ZAEd2x8BtXBW5UZTCSqjNg+szvwBuUGcE3FcVR/iTcM3i90ktdjSAc4hoFxEtQ8+60CrgFJCxJZLT+wvgSftdYEtZA5gaNC6vs0YGoc0Cl8q8W97/n6Wr4WwAISnkG8C53Z8A8BoRrYCPAQFfUB8FeKMsiegcFVAlZ7JPgQelADhAa5qkAATYj+Z9Z+PA9KPzwbmRWbBGPR/sY1NRqTnwbDkDV5N4Eey7bgJrtSrYS1UA6ovBqbdlgNNRev27eHsajfKjh8Em8ufBGvyzAEBE1xHR1TgE9t5xTtux/7vhU5e9QD/aOvWzbfns47n5Qy+xX42vDmFUd3JN87GxLxZ/L74xJJK+8XEq7BhzZrTasONbIm3WuCmvZP5QvDJ0XucrkXsGBbIfeNlwmpOV0enlswtvBndgV7I2ZNVZuVODS8NTN2hO/bCFdk2wLLg1cKDYloyFrAZhVYfqAjO3kt0ZrzKGR0bb2egBY5M+3Zmc362tjRiOTiMh7GaRNiwKRVJaMRvQhJ5FRQqwyEZQC5OmFzVTGMTBZMQatWOSLgIoE910gKq0GsvWNKtFQIs7ZXZIlBe7gaRuDM1HadNIaGFRTgdzeynXNo5m6m/imcB87ZRiDkZuNVFgIg3OB5zmhsnG2Kp9xR85F4fnBHKFaOeLhhaarQey6VzDrrmRS4xHxbPlCwrXtRYjvzvd1Ia3NWY3dW3U31OYXNayY4q9oHJ5+ieRS8StzbmyOy8V0anbH7HS2piUkerI5vbOF1fn7w8Zx4UTV+K2PU83Hrh20YrNjx/q3cl3bANY6lmlBGZpRPi5Jb+VhlsKFf+g2ldp4KMyXau26PWFK1O4ap8qcMwbGOkt1KFSGtWEMwgWqlRyjNLUIc+fBfPwW+Ag0mZwLMqdRPQ6mE1wP5hytBPMTDhDsp5p4AyTdnneMeCsk1fAFrAvgYXxx8BshXkAeZnSdapcByHEdeDx4KdCiDvk9QtyomABuF6e+4twKVF9HGX8VwtqIhJE9DvPb4OIWojo6cMcdw0R/eSfuLRORE8T0WlgMn1vQNUPpO96AjjQ7CUiGgw2//0SboR2JVijXg6eSX8OPFB0gOlMXwb7tK+R510J7tTeAcgCC+rd4ElBE3ig9DKQHUo4ezWRPovNe9AbN/MwMKnDEAB1RPR9IcTdQojf9uN8uP7Rzb/pCHZ9YlbF3E3LwnXdU2b8LfUdcWthyMZ9oVMizyf0ncFw5+CLC/nc892zBr9X7ElsKHstPlezNhdStwR+g12dkbJ0xVlWsbCsUF42JlY+4k37UbrCnNG6JfZkuZY/bW1ATwW6jUnJWcVUYldoqbGoOLTtQGB53LFn7AkaeTSLwZGReqRyj9jqTNHm2ptRpwV1MzQausjq3XoB3cE4IWs7qUARVSk4DlkU1MIE3STb0aCTI2wNxBq1iYDQRVykRbueQI1laXBadNIq9TI7QJlMuQgnTbHbGWHvqxVUlmm1G3P1WnlhiDXLWq23VAw2T06RsW5M3opghLYvtRnmwcnO2c6fQxuqJucu7rDDz88qOMlC1Fzbviw+MTuxcHxmja1PCcfuL15iaSMKuerGxyKByGnh+o51mUDzrPz7C78Pi5mJxFeKnxbn692p3VUbs0l7JL3e+lL89Py08i3rzgx8Vf/6L+tPnXo1FnftOWwj4IlqDqyFKl+xapdKY1aCECW/kyXtyFtAQ61Xfmivv7r0PLvhxkxk0dPao6piAW4k+Ga4OdAhee/eXHCVgpUpuZ4ygwuwxlrrucYK8GTZAk+wzwOTiXwZPLH+qfz9W3l/28FBaA64wtXvwNr01WBtPAnmD6+R/ysoo8lfAI8XyorQDuCjUtP2Mr4thDt5V8WFfAwA/FcLanCnOobcAulngDvTO4FKMMXfeUKIXv3AgivXPA8O8iiDp6SkEKITbsH5G+GmhwwGC+sp4JmxYjfzaioCrHV3gDu4CvCqAA9Aczz7qmuWmhNV2pU3SEedW333VkhBbfNq1yr/+psAvkFEi4noC0T0WSLaQlwHt0/c+Osbd05IzPp4pnLzA8/FzsjmtojMvfr3O28eXJn/yAuxcP2QieVjItWBNeF9mYlTXsk8UrwiurBtZfwPlchf81cnt69mVnxMdLi+Org7nahtCB1oGmx8QXsk86qIRIqxkxyr+KZtRWKR6uGb828UZ4Uusl5xXgxHCYFjyDbrnK6go1VU1VsdXQl9vrbJLmshSiXG2MlAGdop7bTqgwVlbXTpNlWkhW6TqQe0oK5pJjlCgwEHDoE0x4bpWFoQhog7aThB3am0CPlATmhakkK2oEyqyiiLZ2mVMynQPViIio4tRruZFiPsqsCwbItDQwOhzuKo4uvHIDS4vc7andlpTLZqtQnp3UVtTCi2snhifuN0oY3e90w4TZWZcYUKY0/dCdGF0ZczD4TOcr7Ykk78fmFB1LQ3premttFJhYnJ3VvmBS+OPJZeMnhuemFHGT1wtohP3fzT8kDs/OCbLc+vPrf79Ms/ftrzdzedOvOQqVcliIBZuFT7UvzZ3pKs5Pnt5eEuzWvuDUoIAz0Fu8qNfo9nvTJVewW8Ol5tmyKPUbEXCbjR6Jb8JDz7q3t4CtwPVIGNKHhioIPTKavl/35EXv/jYK32MrDg3gc2uTue41eAGQR1AH+V48TfAKwVQsyWFrirwHWtZ0tt+QBc/7cFVg6mg7XmDwGAEOI3YH/+xWDr1mNEdChXg493CP/tghrgBqnMa1eCZ6gAACI6QaYxvElEy4lokue4YUT0VyLaQUTf9RzzcyJaTUSbiOh2z/qziGirpAEMgoXhhQD2E9F9RLQSHAU6Te6/goimgYXxZHCh+eXgjhoioqvAZjIBFtSTwJ05DA7OGSI/14EHxbM8967J8wwHp6LcBDabaXi771mhNKo7BjeYDeh9UOyLMtQ7AHvx/8DBa7eBB5Vb4XKhHxK1317g3Hjzz+/7I11xzfHN69fvShwInvUK5esmXttZzD6bm1z1nujB5MbyV6Ink72l0PWNwL3WK2YsGdDn6YXi8u5J5XONVPnWsqcD5+cCdd1OIrIjvnA15RqGnawNCZYFtwQO5IzKVDjTGLAv1Jehol4LtA6eUyzTRbDB6DLtmB0y28kere0LDGsipKJDjIpgBXVR2mjWqzU9bxqdhqNF87omUIRDBM2wYDs6M5NpIGIfNQWFgbjIEII6KixNtCTJDiCGjNlpFTODUKvtt9ZokzDFKjrB/HbSjOFicDGCtrYRVFHV7TzhnByKVJiFqtZXw7Y+vFhbLNMONEwJTEjuzP4cF0Qvz6bQEd6SDwVmx7d3rhTxjsnpC4pPRq2pycgLhdNT7ROs4rD9j8aDkTNiOztWZCs7julalHsZxrRQ4lrzC4lvdnToD57S3TBxz7Lbr/z1nddO+9Z7dx3q3RDRRTLlR0jTbRQuEY4SwL0JXO+63oLEgL7bmNcU3tu5veUsVclY7+RR82xLw2UCXO3ZJ+hZvh2ucFeR6haYp2AHXIpSJdDVtf5HLj8Kl9xoE3gsqgRPDjJg69l6cKnNGnDMiQmuG60mO95nlARwUAhhEtGp6Blr4kUKkhqYiDQwd/jL4P6XRO81AHy8w/AFNfuFriCiMDgg6nXPtq0AFgghjgPwNbDGpzATnBYxHVxpRlEF3iqEmCPPdQoRzZDnvgccDDIb3Kk6wCkatwJ4SQhxAjhq+zxiUv4/ALgc3PmiAGpkwQ8BJme4B2zWVqQLP4ebvtIAt5TdWLluKtyqW14ToxLO2+HO/A+F3pjHvOtLq3X1hd6Y3Crh5l1XgK0DEwB8or9R4U2nzmx8/I6bbryrsvxLc+uGt7fGtNjUxHRzeWhHx/gpy3KPmu+Pz21dm3yu3LSueR5dO8ecrZdTLlkXai+MGbc6u7SwMHFxcYl2b0UsM29rNJrRW7VJyTn5g+H90dcC8yy9ISs6Iu3BeZuR74hXh4dHRlmNWquxPTgBWltBNIVzNLkeZkEvahXBISZFO6iRhls1dis1BnRLQxzCydq2BjJ007EdjXRI07djwXJMCsLQ4k6aREinCkvXmsuh6SKqdRVbDTM1mMaJHcZmYwxm5wvBTPCgbWi1wXyxo9jdOjowU1trv2AcT+ems4H26P5CwJgcbcrsMHMHJ4lznT9F66trMyenAtqj79Giw1q2pPdk9orji2OTrfvGm1Mrt6Xu0i6NfO1gV+KRBfni0I7Grrr0LnFiYWz5tk0LE5/Uf2rvHjehbWtmwUMzRqYuPfPFn//x8G8EAE8yX4MrpErbCuDGTvQmnG24ZShL0ZeQ10r2sTzLAGvWqrJVqTZfen4VOFYNV3DlwSZkgPvjTfI/KGGbBgvBL4NpRFV+tZoEKAKhhDzuTM//mAqO0g6AtelWzzYbPO78GG6AWmlKG8CcDHOkeftq8FjWGx4G8EUiehPc134nj3kTwI+k5c7HUcZ/vaAWQqwHm3+vhBthqpAE8KgUEj+A1HYlXhRCdAkh8mD/lZqxXi615jfh1nudDGC3EGKHrClrgjviCeBO9GUZdXkLWECtBXAOWFAfBx4clhDRS2ABnAUX8VDaxFIwicL1YB9WBbisncolbZTfFeid5tMCC8XukvXKf1jqEyyldPTicAJawZsL6x2AVc6qt7jBeADjiOgzh4sfUFh27ea/r5v5lUut3Kt3DiufUeyu2Fy+JHKq42zJd3zP+EX+kWBZWU3X+ETO2VKYVXVaaku4LlYXHxWxdlnd1+tPigOpYKKz6pS8VXjTNMLl8UHDtuSXYhHNzW8I/aUslJu8PxQpoMkZHp0gtGR9YB3NKlRnW0NbImSPOEhBE92UDA42jGgbHcBw1NoH6YBhgChBQmSFTQK6bgpHaNDhCDZ9W2TBopAI6HGR0kRIM6JWgJrLEQjZjtNltukRp8wa5ew1rLKQOT6v0ZZaEiFRjsZsXdDIDCvOsV8PpaqS+VkZXVsynQLJXD67o3tDbJI1whmb3VfQxgQTfzDPsMRQMzuk8S9leniukck0dnU3ztA+ZN9XkZ4wyN5WmN1ZN9URI/Y+kgxGzyrb1La0MCo1rW1Ma9OSiWP3fuSabzz63Y/evL9ftJPSH10AW4tK06m8bSWMt2uFCqrspPdYVQ/aizxcXnyvz9pLLapcQClwAJjyKbfL7xa4vmcBJhRSwWMxsLAGuI3G5T6D5fGKoEQDa9KKKyAIngifLc+VAisEWbgVt94P7n9/kdd4Fhx41g0uO7kMsrCOEGKVEOJEMMPhiTKVcy04khxyn7c4GYQQHxFCTFFsiEKI0UKIVrn8qhBiqhDiOCHENiHEyfKYYwSXt/QxAPBfL6glngLXdH2oZP3XAbwsie3PR8+Zqzf1xAanPowBp0ucJoSYgZ71Xhcoxh+4JrNzwYPF76UfyQRQLwPJGuW2c8Cz6nPBnXc4mIzgNLhcwvPAkZ0rwJ38DXCOJsn7vBA8QJUGuSiNQAMPNoPgzvyB3rVrVa6vP+gP/7nX5+gNBlKMUQ5Y0w6ArQ9DzAPsAAAgAElEQVTTialHDxu89um7Fzmfe+i3Dz0eWXXe6DFv/vSJ4kXmjJbNVasSGVz2Ejp3TLgiaxS3JrKRYHzoyLXpR7QP5Ic0Nia2xNP6+cvR1TB0bmhwIBbZEjiQrhyy12hpqwi+X1uaWa2Hw8XoMXDMOlMEI6FE1f7Cdmdi8AR7M1aHw7ZBwzRhNxU1PWSEYx1OixgUrHVa0GzoGrQygpODRYCuW8JxNNKhylxasBybgjA03YZDIWgdKLM6k0A43251m11U6cTEcKseTnkwEC2W2VtHUags01xoyjcYI50qjCzstzE0GN1kTc1vnSj0mgOvhnOIpccWK8MN9VOMKbGt3Q9o7w19sqM7tnJiKhWzKu11HcvKZxcnaHpruHPQsC7nf52rK/6ntSP2xLx8dkhHY/uefMfqmfmaG9///pe/+PKiD+453HMnIluauVVhjRBcs29fPmXv+z8U1PGKjMR7nA6XXQzgNl6ES7qjNFiA+0kB3Ja74bKaGXKdiqP4OLjt7ZP7ROW5/gbux6pfjZPHz5X/8wKwIA+Bo6qngYNBo/K67wNA0kq2Aiy0Y2AX1QZw9PY8cFGSe+X5ysEKg5oA/VCxjgH4eQlNsY//IPiCmnEfgNuFEBtK1ifhBpdd04/zJMAz9C5J13e2XL8V3JkvkUKfAIwSQrSDO+GXiehCuW9Uatdng9/Pa+DI6FcALAJ39OXgQUlV2doMDoQ7SZ57Plx2omZwUFkI7ONSwtNbrk8NZJrncygcqdZ8uHMdqqqWCvBR5s/aQ+zbKxYvXpy/6KIV9zqvZc7+vP7YD38VS6Rn7hlUlTI6AtMr53euDNTlYjWNyYbWIdEb6MnUvRVl1rT9yWQOjfbk5PGZfcGG2ObQVIMa8tk5+vrY6N1ELdVzcgGRih0wUmZFRSO6UnHjJNqY3w8jXAyPEo59UEsbFsVinWa2ENFGac1WO+kBR0+QEDnNIqHpuglHEGvUGkhzbA0QFBSGZtkBRw8CB0W56EoIimQPaikzTZVOPBQowtSTZGwQY8yGYQ5VdmwNZB0qDrcqIt0dNVZZZdb5o70gPkMUcuHsm6SHpkc7cvXpzMFJ2vnOE4muYYNyNdnK/DPzUD5m71+MvDakc0ghZO3bOafyGvwq0jJqWFc+N76jbrq1evyO39z0uQfvvmHi989d359nLdOuems/Jg6dA90bBFwNWFmieouFUFCat0IL2AStYinUMXmwsOyCK8DVRwWLCTDN7fHy+DHyXoJgjfh4uIx+io2sCBbgyme8D1ITJ6IC3II7j8lrq3s9Djw5+CK4LwwDW8neAFvVTgIrEw4OzzrWA0R0YX+Y/3wMbPiCGoAQol4I8aNeNn0XTJj/JvoxyIg+6r1K83gBwDPSLL4E3HkXgk1f7XDrNVeC/divgwea88CDR4sQ4hzwzPsZuAQlAmx2D4PN4aowgBrgRoH9UO3giYeqZSvAg5iKpO0Gm/xKNW949gfenuf6r4BKESk1ZXppIIPgwDcN/J/2AQARLSGiOegH9t5+dn7R15f+6q4f4pz6EWfdbudX7K2Oja9C1bbw08aFXXpdOnNm4O+JWL0Raa45vdsuvOFEIoPLk9U7zBfozGxFW1t8fcxyFmxCtqusJj4sUmvt01utbCQYsdthztG2G4MOalpXcmxBF/lwt14QkUi3UcwGaBQ120YeWjGYtCEKhkWOpukWsUbtwCZAcywCdNsQGiwraGshQU2ikjJl0KK55qDQosWkE9YymXInXFaklc7kcJVh56OprUHNGOVETZhtLaOiM7T1+WWBGdb5qVx83RgrF7Er7R3dbybGWcPzI7MHstooI/kz6wJjpp7v0PJrnGBwbuWG9lcCY/Jj20enGtorRmde+aD51U88dt22G4/bsHFdf56t1KK96UreKlWAGw19qElZb1kC3oCtt7IeSqDWecczE+wbVrWp1WQPYNrNkLzHHFhgKlYzr9A+yXN9r6k7BtdXrXzOqv60Mo0bYPfT/fK3AzdS/L1gd9vLRPQCuF+2AigTQlSDhfkpYD90LThVayZ4sjBWnq8v1rG3IIPMLkQvtal9vLvwXy2o+6iItURy60JwTdeJ0n9zmyTEhxDifiHEDZ5jzhNCLJHLvdZ7BWBLnu0TwDPy78j1MwGcKoRQqR4EFqZTATwoebp/AVez986klSlxENgn9kuwCd+Gy8b0jPw9SK5rgztgKdNdi9yuhPyhgn1KzeH9MW8fytzp3a6h575Uso/6bQEIE9FssKnx40T0QfQTU7ZusS558quP3fzQA5dvCjZ8onbE5qVLzFOjs9Obyp5KGulLljvpA9XHxQcFYtFtgabummHb7Lr8+OR54jXzqbJYfuyBUKIgmu3a2KRCV7A1tlmfamlteZuMzvDYRhRT8RFGMpBAG6UKFDSDdo5ELbVo0QyhEEraEJZuaY7QdYuEIE3nqG+dhKWBdBEUumZZQdKDjtYoBhkxcsxAoUUjvdwps4OUSg0KDTZa82sw0ZidL5CpNVm6MTLWmt9fKHbV2nOd5WWFQfHC6FzEWjKDkkNa1xbbzWxuojkk2dAw2Zge3tTxVOBk+lhHuupP84Dqjj3tDYX2+inFoX9Yt/bsyzacefZte7597o7+PEvJLrZWvjsv9aa3kpUXh4oi7s0C0+5Z9hbd6K2dKDISdX0Vze0NxAJcs3crXJaxPFxugXq4LpmUXN8M1//8V3kswC6p++Q+BjgNSl2vDUzlS+DI72awr/qg3L4A7NZqAk8Y/peIdsB1LRHc3G0HbBHzmrdXSlfax+S11cT1LuLSu7eATebfk263cTLlcTMRrSeih+HjXYH/akH9DiMiB7TVYG3wV3L9SiHEbrmck59RYG33RslW1g32OQMsWB8iorFyHw3cIZeBtW/F8a2iPNvldhuskZZ5tv8EnA6lauQW0bNNeCkXe4ssBd4+uPYWbKYG0r60KbOP9aXnKPVl3wXWPq4BB9wcMS79xkdfu+Ti5Z+36qz3fkh/4Sd/jsSbhrcPqSw4e4uTyo/vrtMbwy3RioTVaGcu15eae+xAMlc2w7TN7flkqDoeKW/AOppdiKSy0bqwY0/eL8x8MBypCA6yO7S01qZXEmWtwhB0BmMZ0orBhAhqASrCsjXN1hyHSOupUQtDaLDMEBkBC42iMlBt2ZZhtpKmVemOXTRzqarAGOwSdUatMytXiNYNo0JIJERDdmdsqFOZG2/utMXQUHyJfVw+NdTOVze/Wq6HplMh397ZdXBi8HzxRGVhRMJsLEw+sGeS8/fxOx+/LZT40CUzvnv+zxcvXtxx+KcmXwKbuV8Ba3rA26tU9Ta+iH4se9FbTWl1/tLjCG5pSu/+B9ETyjo2BazlCriTDAMs5L0sZQTWuFV5ywvAsSIAW8duhmteV75qgC1canIwRh4zFpxiFYJL+FMDjjFRzyws168B+7KvlAxjm8BpYAD3mQfBE/8ggFoielbeQ1Bw6d07wCbzL0oSpZ3gKPTjZAzNdfDxroAvqN855DwVsz4jhFAm5Az1LNyugyM4vwK3PN6FAM4iotPhCrUfgclQMmAz2dfAg04K7LOeDn6/I8G+LjUA1IAHj8kAPgUeQE6S24PgAUrdm6qnC8+6Ut+g0lq89x9F7yglg1AIle54GCitfz548hEEcDoRFb2a9ZGYxes/vbD94q8/86tnP7nlssbhp17mmDsei4eGpCJVu7WXtDM79MaslgzUJ6dvp3xz9Zw87INlrUYOVVX70zvE+MhMe7u+OhLKjWoRURMpqggNLaQpF27Rq4kylkNaNpBMwykGyihAASqQ6WiarUEQ6eTA0aBpwtJAhmNAI9MMaRHKm82o0IbaNoToBGmVkZTZbhazlTRW7IhY8VBubEGjDaMQLsscyBzMN+mj7EHxTHdVLl6Rd/7oLCg/M5MtdkQPdgf1cfEd3WvKxpm17dXdnUujw63vX2PectET12/90nHrli/79N2LDmf1UM80TUS3EtEm+Q6mwp3E9Wc86Su+oa/1pcK/P8d53VQ63ACyA+B2rCxO3mPXg9n8FPuZ6mc1YG1Y+bg3yHt6A6yVq1xwAdbKVU75C/KjgSfaqv9EwdY0B0zfuUF+Kw39JXneKrDZ3gSwRboVbgGnUKn/9R3wxP8YABXSNWaB3Wh9YT2AB2U/6Y2K1ccAhC+oBxZ0sNA6Gzx7XgbuuPeAy1TeBu7oUbAWvBNsSlSDSBfYLz4O7oBxMjhaXA0mKkXGO3uPwRW4yhcI9PRHq1QTAR5cANacLby9HanB9VBm8SMZsPsSIgQ3Sl0Fw90qCWrK5D6HrYNcioue+p+tNz/4szunfe/c84cOrbtyJ8Y/MrWwe+fzZaGOBZucYldZbbI6NAT79LZUsrw5kkpFQydpmzJrwyEj4AwKOk5Lrjw4WKNwl95ItQXK2Ua34WBQtyiYgbgR1AOa1KgNxyFNBpNBcywiGCLg6JpphYwYMnYzVWK4aempqCjqFKeuYqsWsmL5Uc6egEgGtYxdmd05AqHK9i0Bm8rSQ62yQGvLyNhUbVN2bWBi4ZxUvuL5WVpqcNv2p5qL6dvmWRPfd/FFr312x9mLntzz7XMPlWbnPmQuQ3mT1KBjAL4Bnuipd7VcfvdlGenqY31/ghK9bbC/zGfe/6VS/AC3PrRqLzvhtp9qsEkb4FRH1QdeA8ebqNiNU+R9jwIHkm2Uv98EW7iuA//fH4Kf1SawEA567msPWBjfJH/b4NSqHHjiaYDdWCeCXVdxMJ3oTgCjiehmuIF1Nngi8Gci2gO2BmSI6HPSLP4+SEInIhoNN57lLgBNxMU7fAxw+PRwAwRE9B7wjH+IEGInEX0Y7H+dBRa6AXAk6AJwB30JHAWuzGcHwcEzV4EHgSlwfdQXwOUiVpW2BNzI0ybwQBWS+ynBq3JAlZBX/mlVEUhpzkpDUVDHPww3SvVQ6Ct/VqEvX7XXHO5lkpoA1mZmArieiGaCU+COOKjm8suX7rgc2IFF+Nn03/ws/qO0Nb9etM0eHh0/ebXWPt4MVkTQbKfnaZudJ2w9mYuMNB3rgBkxjk0EIx3UgGkWFex4R9TRBnXDseLhSFQEqUiWKNNsXQhSZS41cmyADLBGHQ6UIVXYRVVarWWF28oorSMa7TJbokkxJj3Ybg475UZ83b6xXWZyRzHRtS2uD1+Uyptd3dn2UebJeGXzqtpjV2/cd/yKH9z1zLYj/d8Knihub7sofV8nye++yHKSnmXvefqCtz15XS4ZSBatEpTej9ei4w1IU8cqYe1lGhwKN27kW2BBqIMnuk/JYwSYqITAaWCVYIuVLb//CvYhJ+Qxebi+epXL/SNwaqW3vwTA0d1RMPfCa/Jefiiveys4WExZkIpgE3YH2N31TMnzmAzO/54Lrn19PhEdB/axTwBzRmwCC/gPgCcFPgYwfEH9DqGvwDUwkYkJnlEvlAQsEEL8RuZlp4UQ3yeiJQAMIYQuzWD/A9Zs9oFnyeXgGXkUPGDUgFNI3gt3IHsQTKLwPXkLKfCAMxSu1pqDS6dYBneAWQIeYAg8QKj6wEBPjdeEO2Bf3s/H0990r/5gqjzfCeD/cC84Zealty7GmsXTMlWu39jw4Q1pfBjPn8ouByxZvDiU1cbMoLQ1bRC6p9Uc1Ed1lU8oF3ZdPKfZRizemW5CDVXY3YFmQ89XpIDOMjKCFLZTsOAQdAgIDQ4EEZGwABjQAGGZQb0M3SKvD7cHW46xtRxUbhfz3XZHtNqZrluFSCaQEIllzvTC3NyGTV3hxn1aYOzWde1L3vjSD35eDwCfXwQwA+WRQ7pjVK6yer9KyHrZwHqzqBwKR2rF87YNr5AuwHWZHKr95OCWc1UavxLc3nZ7ECxgw2CzswCbpPNgbfZUsEA7HSwoTbCmrII/jwdwBVyr1AJw/ekpYC28AawZHwvWrMMAHpD718jla+S2GWCNNwCm1b0TLGSXAbhNCPEUEd0DNoU/AraueTETwBNCiAwRPSDv489gciVTXovAfboaPgY8fEE9MGCCzYcfBfN29wVVPtCBm44RBqeRvQ9skr4IPJPeDR5s3gQLLYC5wb1kJUPluhGedVFwJ1aFAxTOkN/eXFMFbzsK9LFeoVT77g2H0rAPJ9S921vBE5EzAJxBRB8FR+KefJhz9AuLFy8uAFj1tUVYBWzFQwB+et1LJDq3DMtqxbGGURguQMOq0T60Tdfj1aZIOigWglpEM2FpFgUARwhNWnTJsYnIIFtYpm2GUYXWtAjrLWWWYe4ZQi0Ldu9tPRCxW4aK8sZ1B8fsvnjcH3f94Jt3ZoE7gBsUmfsV/9B/8WjOebw9cFC5GHoL5jLQv8j/I4H3On1p4MFe1vXWblTQVjPczAfAnXBG4BKytIA1Y8CdjNbB9RWfBA4Is8ECdDE4KPN4cNDmerDbqhM8ic4B+BOY3vcHYFO4ohDOy32uAQvLe8DFMSaCTehvAPiMEKKZiM4HcLcQ4m8AQES6EOI26Wc+V7GMEdFnwO19IYCdRDRVCPEqcQ3qFrBlbqcsxgEi+gJ8Lu93BXxBPTDggLXPF4noq0KIb/axn5cPWb27anBAmKqkpWbMt4AHuMlwB7qb4AbWWODBazTYpBgCD2JKg47K67TBzUUF+vYh/6tJUPqDw5lRlbag7i8MHmjXA+gkIgdM2bgKTBhRBv6/XWDrxhHzHHNQ1qIGAA0n4iJmyVkEANdxbLAHL770Yw2E4D4xxBhl7keo2O1ogVHmpO+fZ07CebzTIgBoQGmS/wl435HeWq+QmrOanAGukFbkHgo5uIN6J9wIaKB/7/QfRV/vt7SN9NUG1fGD4cZZqL5TCe5TBG4rKjrcAZuoPw/uU3G4bpzdYEGoCIpGgCfIMQB/EUIUiWg+eFK9UZ5nHfh5hsHa7Xqw6XkNWGt/FuwH/xP4uZaDXV4PENHZYIvQX4hom7zOQ0Q0BbKghjRrXw/u2wvlPb8A4E9EtBc8ef9QH8/Rx7sAvqAeIBBCZInoXAB/J6JmIcSvDnuQi+PAwqYCTJAwCZwLOgY8sKjC8/eC05hi4Bq3fwGzJAXAg8YMeT41ILeBI2EVfWoKrDmMQk/NuFTbUlCm+CMR5EeC/ppRS68dg2tGPQesEQ0G/79qcNDOv4PYpQdOW7TTaQTywHx8AgA+6Zo+/l2QtJ4WOJ+3Fj0j8QFXkJW+T6/mVY5/Dw7XTvqamPV2nCqAodZ3gE3apSl+almHW1NdB1u3ysCT2AI4svp1cNt/HixolS98Ifh5fpmIPgKXRW2sXI6C+6YOFtzPldyrAY7e/hZYWHfLa04Ea+M18tjJ4H59sbyPDrA53ABP1A1wxPeD4P56P7iffh9siv8MgBFE9LAQ4h8zvfg4OhBC+J+j/AH7odXyCLBwvQBsWvuCXL8EwBy5PAjAHnUsmOzEBnfcHDjyVPF2p+W6FLjzqyIEBXAOrJDH/i/cwgTKNKcCzhzP8ka53FSyr+X5/W77KFKMr4IDebrAPsVN8lkuAZclvR/ApUe7vRxBu6oCp/qp/1lKlznQPs6/6Nje/mdHH+v/Cjcmw7u+AO43KrNB0Y06YDNy0XPdrFy24PYbx3NN23Pth+S7WQueHD8mt68FcAM4kvyAPGcBHCFeL8/9G7DlLQEOMLsNbM7eDRbSewAMkue/H562Ks8bksvlR7tt+p8j+/jpWe8giOh+Irq0dL3wBJoJIfYLIcYIIZ4SQiwWkmhfCLFQCLFaLrcKyZImcRbYF30n2Hz3BfAsfp9nHyVgHwUXlG8G13nuhjsAqeheL3ajp1l0t1xOgAcloGeJwNLCC97lgQp173eAU2Ji4AlNFKzRDAdwN3iQ/D0RNRJRCxGddzRuthRENJqINhLRECJyPAUxWsHBS32hv+lO/wzeyfevruW1FKrUsDjeXlMd4EjqXeA23gZX4Kp0KsVSpkpdzgZboxR5jyOXM/Ia3eBJbBFu6lYj2GpjATiHiGrksZPA7qg0WOMeBxbG04QQUbAWXCE/BC7SEQKX270KPLGsBfCsEOJwOdFHnD9NRBcQ0Zf7s6/cP05EvyCinUS0RvIYzD3MMZ8loi1E9CARhYjoBcmi9v7+XreP814j+8HpnnUXynVvG4MHOnxB/S4BMbQ+fit2qMXgVK2x4Epgt5ScZiWAz4H90hVgbfFy8MD2WXAazVK5r/KHT/ccT/JYATdtS5kYvfuo394KY+8WKJP+BLgBe+PBA3QE7CaoAT+/C4hoOzHPtUVEKSJ6hohWSOHZQkRdcuDqOtyg1RvkuTcq4dvbByxopoEFhHr2Xn8rwO+s1Dz8TvT/f4XLoz/BasU+rqVSw/oq6BECB1WqZQJbU1Lg9z0CbiS3Dvb9fgpu3fRlkK4AwZz++8FtRIDbjwN+F6rm9R6w0AaATUKIerhV8A4AuBTA+4hojTy3BvZx5+R9LQS7aY4FT7Q1uEGmXpQ+i3PB0euzAKwi5gE/JKSycCSlLu8FW+UmCCFmg1PEDlfl7noAZwghrgK78CCYFOpQpC39xQb0jK68Evws33XwBfW/CUR0NTGf7jqZIqHwHiJaTkS7vDM7IvoiEa2Sx9wu140mom1E9Fvw7HxBye//BxaYPwYPIJ8G04LuA3CVp7FfBDaDzgLwqGA6wpfAprmvgQeVVWANQkWAKwamlz33boAFQtHz21ttS4C1EgU18HmRw8BGfwOjdHAA2gS45tavgjXyNWB3RCV44N0Kfmb71cFS+M4vPSkx85e3TKQGtxCDSi86teSwA73cXzVcky/QM+d8oKIv+tL+jFNedrveLDrebAdlFVI1rZWfXhH/VIOtRSqYThEEdYO130a4JEPz5fYoEXWBU6MS8jzTwAJ6OriAhppwfFPej+pHcfBkYSiYIvSXYO26C67vGeDUSgILw1+A+7MOt33EAfyOuG796QAGEdGLxIWANsn7ugXcLjdLC992qc2eTkSvEtEOIjoBeEsr/YlcHkJET8jxbF1p2yWiceBsk9uEEA4ACCF2CyGekds/J9v8RiK6Sa67W977X4joFgC/A3A8ubzks4loqdTOn1OWCLntr3L934loMnrH3wGcQEQBYmKX8WAXg7rnt8rlEtEc4hRYENFgIvobEW0ionuJaC/1o6zuvxVH2/b+n/gBd9DtcP1FlfL7frDpWQPn+9bJ9WeCO6diC3sanAA7GjyQnCj3K/0dl79vBgvr5WCubwFgtNwnDRYQV4CF5Ex5jTpw0FRELm8Dm++U6Vr5bdXvAtg3p3x4f/LsU4Dr47M9+/TmCy4eYvt/0qcNLutVQa77kXy3QXjiD0raTlo+p7xnWT2zjPx9dsm1nJLv/6bPP/LfVbBW6XlK13mLepgl11DL6+X5BHiS+6z87YCpfE0wW+Bm+f4OgK1Xj4HbwkRwINnvwJPjnXALg3xCfq/0jB8fkev2g8lXmsAWlRjY1dEIFsQnyWuuA5vYV8j/txFMpmLBpRleA2bwI3Ca55PyetcA+Ilc/gOAm+SyDiBZ0m4vAOdu9zYezoYbGR8HTxqOk9v2wB0nF4L5DQCe4CwHMFj+fj+A++Tyi2CtHeDJwUu9XPMasNJyJ5gU5iow98T9kL77kmvPAbBELv8EwFfk8lny3Q46mjLF16j/PVgE1lxbAUBw3WmFJ4UQjhBiM5joH2BBfSbYz/wGOLpTcfruFUKs8Bzv/Z0HD+IqN3gm2K+11bO/DjaNN4G15jvAHbwTwANCiBw4n3MCXGIIwPVXf13+DsAlORHyP6r2Y8DVDrwac6m/Wt1Pbyjd790I73+ohOsGUJrZDWATZBo8aNwhtYcFnuPU8/H6EVPyOwJ+5s/2cd1/R2T9QEd/2802uG4ARSWqjlfEJd5ztYLTotQ6pVWryRfAmm0ULOj2gKPBZ4A19iK4f2rgvpWQ57gJbCKeJ893LVh4dAL4PyHEOADfBpvTb5b34H3fKXBfHgSeGDSD+99IcGzKc0KIdiHEq2Dz+N/BykFY3vfp4LiL3UKIDYK1300AXhQsmTbAdfl4sUgeByGELYToixa2N5wMScAihEiDTfULDnPMJHCk/d+IixndBi48EgdbMR6V638BdkX1hYfBSsoVYHdgf+/3YQAQQvwVfVt63jH46VnvPLx+W6/P7FtCiF94dyRm0CqtOOX9PQ08A78EPEjcI4T4Wcn+l8P103QLWcKTuCqXKgYSBEc2bwWncCyQ51M5pIDrH9sBHlTWgRu0DhbO7eDAFu9gV1r4QAOb1/sq2vGfBIGegz+Bn1sALIRjAL4uhPhGyXHKhOtNm1ITJK/v32vq/U+ZcKtndqTIoaebRZ2nABaYZXAHc2WZUJMewBViQbAGbICF7ZNgwSbA/UyVgg3CrWMdlp9Nnr61BMDJQojVRJQWQlSTy4b3B7nPU2DN8LsAZgsh3hIGgslMBC+Kr3nWXyOP/QqAmUKIHtSwMgbCOz5cBfZnzxZCmMRc4CpP3jsOOZ7fqlznkWITgGOJyVj+FQQ4BH6m83qsJEoA6BRCzOzPSYQQK4loOoCsEGI7UY/m5WXV66s64IDAf0oHH2h4CcBlRFQFAERUeZj9nwNwrZwtgoiGE9Ehqf2I6DrwDPFm8Mz6A+h9xrgCbEYfeoh7uRIcaHYi3EFJtY3Pyu8aAJ8Ed6C43K4CeHaDBTmhpxD2DhpKE1GaYmln3oq+caQ5zUdLO++t0pNXWKs8dMX/3Fv/U35obxDYAc8ycOTVxgYKensvXsuBKpah9vUKE9HHMoGfp3re6ZJzes+h6E9J7ifA2uZ+sJbaATYdE9gcrcn9imC/chiulqyDU/luAle6O1LcC3aFrPIKaQ9+AuDD3gBEIrqYiIaAx4vPkJQ6xIQnvSEJ4KAU0qeCc6//UbwIDqIDEelE5OVvh+ASmqsB3O65r9EkuSEAXEhEUSKKgWNm/n6Y620DMJiI5slzBYhomhCiG8BuIrpMriciOlRmA8C86F/tZf0esE0bMPcAAATJSURBVFkeYGVH4VVI+mMiOhNvZ2J8x+EL6n8DhBCbwCbmpUS0DuwnOdT+z4OZiV4jog1g/1VvxQe8x9wthJgqj30EwKu9dXghRAvY13ULWKC/LZpSCHEqeMAaDR6INoIHrUfB1IYAD2qngIMx0uCAG1VFazLYx7MH7LNTKIIbvTq+GayRA67vT2GMZ7/SgLO+ij2o9LBSAXC0TMBes35vKTBB8DNrBt/jTWoy54HyfebgTnRK28I7kVb174BX41UoLUmZ9mz37qfykSG/vW6Vbs+5lU8f6Jnfn/Wcuwg2RRPYSnQveDDeAdckfr7c/gK4/X0FXPxijTxeMY39QxBCrJH3/es+tjeDLWHflwGkW8C8/SmwOyoAYD1xudGv93YOMPHJHDmmXI1DT4YPhxsBnCrPtQYcY1OKj4HdeXXElbvuB08U3pDLK8GkMfcKId481MUElwG+FMB35Bi6FmzyBthS8FG5fhNwaJo+IcRfhBAv97LpdgA/JKLV6Kk43A7gTPkfLgNP4lK9HP/O4Wg6yP3Pv+YDDko57V9wntngAI7NYIH7ONxgiz3oPfBiMTxBUeCBzwJ3ZKVprwVPRLrA5sNuuCU5X5D7LwYPol3gCcNOuEE7tmdZ5boW4Ab/eMlWUp5lb1CQd/mdCLrqjQBmGTgIb6O89wawCdP7DkqDyZT5tj/XPNL/tesdeA79uedDBSKmPcuqpKPav0F+HwC7FQRYoHfBDQRTRCOW59h6cLxGp9yek98b5Dbv+7oUnEWR9ZxzP7iy1f34BwlwwGmU2wFoR3v88D9vezchcAEkgGMJ1h71ezraN+B//omXxwEn28GBa0f9fjz3le5l3UK4EZ2VYP/ferBpfoZc74AF1FqwD3wPWGgrljXlCxcALlLXQs/o8yZ5XgGgXu5zHtzI9DxYcxLyGk3gCcPzcrBW+ynGqVLh0QauPralZH23vG8lGNQEYzlYgxby/jvkPTjggKW1ABZ4nx3c6Ht1D93grIBVYKGtBJESWHtLhIhXsFlw2eiKYK3wIFwNVe3XCJ6gbZfPrwB30lPv2TfnWaeep+k5j3pGKjfYgWvy7wILx91yW0Yu22BhuwpsotwAGZ3cW5sCC8/75fLjnv1/CICOdvvvR/+4Wr6ny472vfifXt/PBHBg7zrZJo8/6vd0tG/A//iff+YjhdQgsG98NYBZcn2Z/L1OCp57wMFbhzrXBWDz4PzD7Fc6424Bp7idLAXdZzz73iyF8WawKTJ6hP9vvvyPs/rYfp0895ny92L0tHCousVtYPfIP/Os3xIw8jl1gd0em6QAHxCDmv/xP/9pHxJCwIePdyuI6PdgM3sYwG+EEN/qZZ8nwAQSi4RMmfsnrzkBHBegAuquF0KU1gQ+KlDR/EJSz3rWLwQL8H8J7aknivmIanr78OHjyOELah8+fPjw4WMAw4/69uHDhw8fPgYwfEHtw4cPHz58DGD4gtqHDx8+fPgYwPAFtQ8fPnz48DGA4QtqHz58+PDhYwDDF9Q+fPjw4cPHAIYvqH348OHDh48BDF9Q+/Dhw4cPHwMYvqD24cOHDx8+BjB8Qe3Dhw8fPnwMYPiC2ocPHz58+BjA8AW1Dx8+fPjwMYDhC2ofPnz48OFjAOP/A8E9Jam7OU3a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D38F6-2E9C-401C-A847-9C8AC27B6BDD}" type="slidenum">
              <a:rPr lang="fr-FR" smtClean="0"/>
              <a:t>8</a:t>
            </a:fld>
            <a:endParaRPr lang="fr-FR"/>
          </a:p>
        </p:txBody>
      </p:sp>
      <p:sp>
        <p:nvSpPr>
          <p:cNvPr id="8" name="AutoShape 6" descr="data:image/png;base64,iVBORw0KGgoAAAANSUhEUgAAAGQAAABkCAIAAAD/gAIDAAA4e0lEQVR4nO29abBt23UW9o0x5lxr73Nu+1q1T60t24olWZaRjW2RxNguyqGLcENBCuNUnAqQSmhikiJJpVJJFZVKAsaJQyrYMsYQ2wEClGK7bEwRGzBuwGpAsjqrl5709J7eu/ecvdeac4zx5cdc+9z7niTA8DOsuj/OXXuffdYaa7Tf+MbYkiTuOwT/nCOxAAAUEEABFQiA8TFCiAAJjE8lAm5mFEAkgAAIJDhDcvVqhiS8QQVTJTK0EEFw+1gEAIEAJKmiAlMgMlQV0ISMy2ZGUUOSEaLKTCkFkiAJiEi4WymEjvsg+Ll3J4SIIDcxkBTTe6/+RoUFOIAEAc3TKYM953e5SRYESBQBEwAyPQRmFtmrGiKVAtV7Ak8TedbHkAQgItvVk+G0qYzX00hSIYJNHOB4YkgmSaioaAxR3nvkBK4u/9mSAgBFnsSi967mNy4sAgKSFNz391IhBEkSoAiBAAkKZkbszMRP6kiGclysQhOZHrXUFlHNSny+i0hAQU8pul2AQwxIoG5PJiO2CxSYGQFnjpsXSIYXK623uU6f89H3H3r/f0iK/EsJi6c3bI/66vckce//BEAEAYJkpEwFohAEQCY0RbshTn+qPPuSz4jkdpWq4yUKhGBCNmMXuLMWScLoJFWVpGjBeEgcSiIyHm7CdCj5c6TxGzvuCesLiek5li35eUwdABibuyIhBHKzBYHCklQpQSSUAgKRmBSFyKAKw93m8uRTT3zo3e9Z17X3DskgI8IzRERr2e/OrZY3vOENpU4CiQzTKkhu0kRLN60JKjQBkkWMQVMRAE6YQIHPuQUK7teg++/6/rPlc2X0BYTxOW87/aYQEAEVFECRCcGVYgTgADMnUxMYQEIiEPGOX/gHtrSKMDLTPdrHPvmxX/i5v7e0tfeemZm5eo9MAGWe9mfXzq9f8w998NqNG57svYvIncxSpt3Z/uza+Ze/9ivKXhMUgUETVCCRAgMAEwShApXnGIfg80vqOcf2a//ikho2x+Ft73NbugXH7UEPlxQJCoyYgTufetIvnvbjXWPMGp99/JN/5S/8H08//njtoe7Z/Xg8ZiZSEsxMkiSDpCAFGZRqaw+rhZTmnpC7d+9+IrHb7R55wfNf/kWv/D3f8R0Pv+AFqdJ66DRbLec3brz4Za/IDKZYLc/xQV9QD+6/338VYeXJTW/vZ1AQQEdiPECoAUbEmt4CcSjps/vf/ht/9d2//Auf+ugHNI7ns/rx8vq0m6DL03eLKzrb0peliYiZAejuEQEgBUF6JtSg2pOr9x45LmY9u7G0DpVUubuuXeTu8XDZ+3R29tALXvCVX/M1f+I//y9sP0ut0353dn4+0p1/rrxwn4/+DQjrKuVJpkK6CJBGKAQpokjABY1dBAZUwLwj+bF3vPMvv+UvPvGxdz7voQcnhi6Hid3YqhDsAmJ1c1nvrGwy63xxdzkcFiDNbGjW0ltm1mlqHktvooWiFKyRzbv3TAFRA0xKZzagE64SoscI28/czTJNn/jsUy96+Uv/2Pf8yW/+Xb8TWnFfOkKKiLh7KSPSIIJmcn++8i8krJH4CQQn7SXp0gQjM1QS0WkmWy6yXv6tH/2RX/2H/+/lE4/f2OlD1/b7WmT9dDEjoxQ7v7bfn50Rcbw85OK65PrU3buf/mw7uFLcM5yUIiIk3X1ZFlLMzIM9PEUdEsme0ZOZGWSVkpQAk3BhJFqyJR3CWly1m120FpPdfvQRNXv9N33zf/+n/zQAMkULMyE27s7dzWz8dRGJCFV9Vupwv7Ceo1aRYWoCZCYAVY3uWkmwZ5rW9JxQQfjHPvaW7/tzcvHUEx//ANudW7fKrQd3127tz86nuHs3mDbPmKaoVnZ7QP3Y29N35yUuPvbE4dNPYW3e+8jRhNfHtfbeW3OSoATYeqTokFongshMT7qCIiSDcGZSMunBhIZoF1mQ3SyLLpmh0Oc9/2WvePn52fUf+JG/BBGQsEIyE0Ojr6QztORZSek/Q1gAhqRImihEmHlUN0iBGPChd7zj/f/oH7fHP/3Mhz/4/l/9ZawXt2/U2887f/Sxh3YP7XrtWUTvcHGfzvcyzZgmlOqr59Jwd+1PPH350cfbU3e0NSRVocUizjPTRFpr7g7quq6Z8ARFIrH2CKYnPNndD1W0FgCtR4skoFoIuVzWpGCamkhXOSKWzGk3P2M1Mz345m//the/7OXf/nt/7+2HH0KpAADlyUllpoo+R1jlc+SzHck00YgQEVPLCBURUmVSuC3tw7/0S7/y1rd+4h1vz2eezMunznh86Pm3rj189sjLH8m9xg7dNBi7abKiqlrV9vMM1bWHmLGWp5ZWILDqpACEJKtUSG6OcqoVUMLdIz0hBoWR6RSFMFTCUAslQCGAFDEREdFaa0t2967sKShWih7Wg8rOvZdafvwv/aWXvfKLPv6xj33H7/t9r379V0DUvYkVFWWmqjISz84qvrCwMs1URFQUI36oAthhedcv/NLZ3ctf+Zt/60O/8A9vxHJj1j4nr+1vPP/85ssenR+5dcy11Grk5eXlrpSZpqpG174UUQlX5OXlnbi8a0GouZZUcyhFas1M0CM0FaJkFk2kiASZQQpDkxRQUK0GsjkJZBg0lO4euaX7ImJiLXqSZa4aVEYR9R4kP/7BD/6VD3zgcDh882//d17xqi95xStfmeCmVqpQeU7+dc8Mv5AN6jBdwNf2iU984tZTH/rRv/AD7ZOf4ROfOWvrdYNaxJzT86498Irn33jsoS6pVeG9H5dCuW5TC+/MMlWpRUSy9fbZy2c+9sQzH/uUP72yZ8Jkt/NaunBqLiLtuLRlJYUeDGQS0HD2yOYRCSciMzM9SpAd2YkuTEjLzICYrj2CyFJaxspMFRcShSIt6SpHetZ6iHjZq171O9/85t/9rd/2sle8XEUBzYiRwdx/fEHNkq3E38pub+1d73rXW9/61kfe9nfbnTu7lLmgSklGV5mvX9/deuD2w88HbLcv6WtG34lV1Z1VE52L5lyO0TODwN3j4e7FM3CPdpjEdtd2udcLiUNf5JBm5ssaqyOJQLWiVtalp6d4GikUIegD1iBHhcVk0BEkRAwpVYqB7iRURJpHUXNlTxYBIEp4d4Lv/bX3/PAP//CTz9z5Y3/ijz/00EMCmNnnZg8l80LVHF0xZaDoDgAcUAilm4RA4e/+uz/98//b//plyYsnPlUVpWg1FDq8saAUe+TB3WzrfHa+WnSVkGnWutf5ztlhmvYITCn1kscn71w89TSeuru7JGTHHRdyMauY5yZ6wVJAMrNJkd7D4Q/cvv3wo8/76Ec+/qknPgOV8xu3lrUf79wJMgVAV9ASFFIpiQ4QCEaZphBb3ZeILgxD0CXLsK2MrmRVVUVDPvXRj/7Ej/7Y8ckn/8z/8n0y7QBGhJVnQRSqOhMGTkRJNZzwHBA0CGNH/wd//a/+zF/+kX3Rx5/81FxrVRERRDJCVXf7/Y3bN3Zns5XCAddJllKm3TztqkkZVZ6799aOx+PhsLTWRMRq2e2mea6qSgaM865CUg2llLnU/VRV9bOf/ez73/u+w+EwQK/l8rAeF1UtpWw5pYiejqt8EAAjMxNJJZQQUohhvidUY0vlFVLVnn766Z/+6Z/+k3/iP7v79NMkSykDehwfmJkFEKSY1IRE9mZpgIlSAbAg//6P/Z8f/Ds/c/POEzhc6iyVolrMTEIAWuH59fObD9yWqQRC6CKqoqZSUkm5dn7eWzCTo0CTMpV6dv2m1L7cOazrWkqZrp9pmbD21lopKiJWpLVOYrICiHdvHiZKZluPmahaAgyIc2ClEBEBRKBkkioSmZlEUggFjIDCicxMCHXUs6nUgUR4Xw+Xlz/xEz/xghe/6Pf9ge985NFHrxz89kiQBSzDC4hVQENyQx6X4z/8az/+vr/zU+WTH75x+fQ18YcfuK4S+1rOdtM81VIx7eru+n6+eZaGoCcCSAOLiRqCzqOzhybZsh/7ejxePHP3zp07EbE93knNRCy16rQrWq0Um6ZSioqyFK211FoNYhCFmKiJIgOZU9Hx2MeTV27GsqkMqUkFCkQJhVRoKUX1pHqknKTJzLlURD7xqU//yI/8yKc+8cnMHIAiN0wTuuHbCcYAHaMjHY7efvn/eet7/87P2qcf14vP7NBvzzata3oX0JDCDqRNWs9K3Rca0hhIBVVgIqpKJZwloKnR3dfmzaOnrz6MMTIhQiUK6qxn189qNadHbJBeURMCDBNVEQOqWrUihEQYqbph0jhFJAEMgqQktzNMI4wwbAZbFEXUBMNuFakR9MjWBfzwr3/w+77ve//JO985AuLVwygDsBbCJAfAXVWL93f+7Z/91b/5t67d+czcjrqbRELgcli7H6sLyk7Baa51X2XSVAaayQSkMKuYJjM8MzQg0N66Lz16mJTdbifqXHtmRoQgpsl0LhYKdpvAnqkOEwVFAGgRdbiIUDWDEFIh1ASqFZdgMBlBZjIJQjOToiAEW+4zdCkiMhMyUjC1SBIk5zpdrg2m+3l3DP+/fvzHX/jCF964ce2lL/uioaeZWTY4TANCIWeV5XD44Nve9lM/+JaXZtb12PraK893c7s8ynKs1YAEvVSzirqrLOJ0iliRoioMCyW7OyUpKQKBR4WiVBRn3bV+JEPNtBZRdaZGCBMIMZTJzssZXVtzX8N7c3dVTUJJZ2RQCFUgU2FCCFIh2FCwrVVBjJ8ZW9MJEUOgOZC4QAplaPbh4nI+23egr2uZawZ/8id+4ku/9Etf+KLHSikDyixiEAbQAYDJlZ9613t+6gf+4oN9vWlo2WSu5fo1Zl/bM9erlWtniCSDDFhNY2hCZd7VaZoUzB4Do9AUVZ1EPRHdM1OlmNZ5Tk2uQYnUdJSqVkupQqAzDTCIFTWZoMoeLbuFiYZ7ZiIyMpiggGR6yFbr4GQyW18uBUmOeEbZmmn3Rbc+oF0zAXC226+9ixUTrGsrU333u9/9rne965svL/f7/TTPI0fIREAkmTD76Ht+7ef+6l+/ebh4ENmOzyxcmyQjzXl+tq/nMyXrrp5fPzu7dm5Tnc/259euqepcqkIYUKpEsqUEswcp7k7SPQ6Hw7quKRCrpRQpVstcp0mLUYVkkgnIZFC28MNyebkcA15rVYUagORVhxIUQRFF0swmKyYyfKUzKdg0SCWEwXQw5dQKuapjJJEUkfQ22o4gTbSt69k8/9iP/uhb3vKWISmQBcjRU4gMFdjlxfFjH7p1vDujNwm3LKKz6KSaRUWhACUDLFVtP0/nu3m/s92salYqjWwOD5BCTWYSEYTaNAn2RAoCiFbnXXaXjEPrWnTWUupsLDKNRinbsSGQuWRmCp2hqrVWAAw5BVOFp+SIas9CUFIACEUgmswEKFvCP1o+yu2/BAcGdZUlVLME+9qefvLJT37ykxmhqhDRBCMRKLXs3veLv/wLP/mT53m4faZEQ0GZ6rwrc8nJspoWs/n8bN7v6m6ezvb7a+d1vxerjPTVo3l4AqJSVSazudR9jOChddpdm/fn024vxaBKSSk273ckPXPg7hFce19bX3tbvQcGrJwpA4cjJKmiqmoGSO99E0vyXnVyyjYpEFOoPOd4TmE3gt1VNjsiwAA027L+4i/+4o/92I9BxHvXJFSnTMKJZ+62xz9+a8ba7qxYA7ErejZZnQBLSGowBVpLmadytpuun8/XzswMAaFmgBS1udS92kQtYpPYTqd9mc5smnXaS520GFQS0GLn5/tr186uX79+dna2n3f7/X7a7ajWPTNgpcz7aZ7nUoqZiICMq17cCOcjURo/P0cEwGifxL16ZaTyIiLCUYeIiKmIBIasKcn0npkGqaX82q/92s/8zM9kRKm1qBQCBfzIO9720Xe8bTrehV9Osx0iVKUWm03EEJoESKFAarF50mnWuUqdoIBn0VqnPasBoAtYVEuaoKOIkEQmxK3UnFJ65xGe3agcYap7QIUENTJ77727RIIkk+EKUtXMMgOeA+k2q+EbqJIAQUCYeVXuhCAVitEq0EiKjgyfpEAgYjlyzRi/papbHjJaM8fj8eLiYqiqCoS9qfQnP/r+Jz70nnPNOR19OZvt7Gy6fv1s2k+Z2TyzFNnvd7vdfr+f9zudq5TqYDhJKGWa5jrNIdYJqZPNOymzTdem/Y1pf01sZik276Z5rtM07XellExXBRkerfuaHhHjistICAf/wIqKCLgl/WZVxQAdiasWMzNVNdt+UFXdwsCWo48k/qqdvvXZwBFSAxTVYOZJ0Jt6RorIJz7xiZ//+Z/PiLIuPJ+np379nU9+7H0lD8XXsoaaoCgnyE6UiqNpTjIVnO+LUUzFVEtBsaQIc9JabCK0Jx1S6lTrvkw7U0yxk2IRXVDoDDmEItsaZlKkd7eiMBMRoylQMGVCk5pwz+iuyBQxk05mOKlFECJIZiZG8cyr8vCeX5IBnQAF4kkR0eBzQKnMDDBFIEIyT6iiqBYZPVJ85CMf+f7v//6vf9ObyjwLwn/p7//cR973T277gemzmJEt/dC9iZ/rXKXYZD5bm7QkAAUVVkQsMhhZq5rqsiyLStntd/trZ/N+2p+pVSwmpu7NYHSPTGf2Wnb7CX1276qaAlWt3K6OHOCLjh6iWIoiFKowMzgiMaKhaV29U3Q0hsI0IBHpAxEWEVERtFFLy3bKiJSBgm5aNtSJhKpRkAkmqWBmhN69e/dDH/pQRhRIw8VTj9y5wJ0oawb1cG7ZXLxrX8/0vMzwQp3rVKRm1C6ONWeU5C7zfCo0hsQx+rS7cd2myc7n+Xq5cQM3rrUiuwW9tfWI5oHzm6m1XyB27mSComBf5xRNJKMHLTLbESKJcEgKodZBz0yaKEot4aHFBOLrCpUc5jkoFps3UqqAEqKd6SIuyI0C5b45LAGVJMREZZRJiUhAiogYSRgkGa1PVi6euVMM+ZP/91+7fP/7b9rIHhORzKS7ICJCM8WqmakJVSlkUatFTy02AKqaoKrCFCq1TnW3x25fRfNwISKlFNYqUxpTo0n0u+sFSR++VtWsCKFKwrWWiNHC6ekhAVEO9yEiEUkPJHXox4ZMiUGoInkvm8f9HgqEyPBQJEfaBZHcIim/EDGGDDN7/PFP/NAP/WCR7P14aUKmAxm5ippHU9JMzayUojapVRhk0nVdWViMU1Eg3dOZQjm7NtlU63wuNt+5OByefDpr3V+79sgjDzNSTnmQmZW6HT7VUmtydAc0MpnoTBQzETNRVc+ePRBUQ7RT5XeidZiIgwoZSdhVVsnc+F8UGaUZTrk7VIV5f8fhlJriXqVEkDnS/VIKydba2972tgLQ+hq+hq8PPHAduPaZJz89zzVbn6ZpmqZaK7RIKTS1uXRfwezupXWkkkw1M67dS3Ke63R2boGVYqLndV4PR3p479k9sks6hFLEap13u0yPybY4lNGy9WwCqlBEilookrF1QKWnIIFADGBPFRpy79Yj86TpOOnU9spJs0qpFEePzMzP0abtkRKn+hLuLiLrsrz9bW8r//inf+riySdumCjzzp1nbt2+8dBDD1w8/dS82w3QMgOqENUwIRGSGWGtVUCnYlPVUupuRillnjAVFynnu0eu3YzmjPzsE58eQR2ZDI9oHhFMqMhUpqxhwnC2noGNvET23ltbJGgQqsHQu0NFi6zhLpRaoGlJjYyRa+GeTzCoxEgzR7EsAKCDHCUjVwggN+6mjEroFBPGZWwhdbIyuk0f+MAHyq/9o1+Rw+XxmWdumkjyzp2n9vs9yGvXryEcapmJTIgksba29FYTplYok1gpNWtV1ZGRT/tdlBIqZiIdbV2qSWakh4mWognz7p49jZKQqQgyIKFJSRaR0OidEYiUCAPFxEdyqqRYatbdvN+f97UdDkd10KkQK6bkQOVVFBEckIMokIAM9lJ4jwQ4qEACYZ6Yglciu6diADI3uiVZeOfO1HwWiWXZT5rIO08/ubeKSECLVt+MXdRKdECszLabd/M0TVPVeXKTRHZfD4eLs7xdbXfZjpfPPB2HXhK7s3ld14jQAq2SAu0iBeLIQTwdNYiSBUJqRyqklKlYtIFEacBhiiTUjBOgUjW7hGw1nYjMpabI0hrJZAIIbp5rYDUjGnogIhJCkZQTC1ZAbj6e99smFYCJioiHl12mepdwE7g3SMzTdPHMXXaf51rmSbU4KSKlTBXK+XxfyjxNKoJqUkxM1DCbcT368dLMclnbxcEPC2nH5U5mllJUa2S2tnqslKQGFDSwQCiWWmCQVK/0EIarOhNIUYWKqmixMtVUPVwu6507y9KQFKgQYlqqDtJ0RDhHcbZhMtw83Qi9ktCUzaMFONK7AQeKgPexZSEpMJKiOs9z2StEREeQkRg9EUEKMU27delpbmWiB0ru6tzkQLUOmXdTOZtpIMOTU0EVHJ96crm8SFEuncel9fRdGT2rvvaePaJ3X1ssRKYklCJMSSlaYMkemjpb7y5VUS09FVBFMOd5uv3wI3fvHOg89CMjTSTSzSwlD4fD0Te2D4J5AhK28hIc9WOKQSnUQAaZJzLDFv4SFEIkBSJC6BZ5ARUp6sFwiRSmkChZTaRO7t5aQ7F5ty9TUdEkitpUd7VYMUuVlkEZhZUoXFwokMG5XVfxZtSUIghQ3L1H82gRHtESTsZgUpJJBJAiZLXIcEtUk1qieW/euquWZVke/8Qnj4fmq2twpyX7ltxmblbEzf8MnvKIauSgKqsIkEPdgNxwLWxqxXs2uOVl4xPus8oip8gwqBAKFlWb6yAiikopWk2TyQhN7rUUCMkWoT1IqEJVAet9RXhJtzqZpFQpIgGXEbLokT2zU0IMmkqN3IjEmZlgqEia0JTVMANryabePJjL8WBiVVhFI5lLq7CANBFVifDhKwTCTBGVwUA4oaObgE6nUnh1cvPjJ6HcE9wplcWpiV9UIpBSpOokEmAohORUdjbPlExEJCApIYj55rwDkPTc6s2tfFVVT+8R3lgVZqZmFEHfskIiID7qEIh4uwc/ZSY9wBSmmOlctbtLZEXZzaB60BoZjO7ZHD0QCVFJmpmpRYd4CEQHP+2kXKMcJISMkToldOT4lOdkphsd9OokT8nEPc1KBBVWS5lgSPcu7gS0SJ1Lhwc63GvdmQrY97aHZItwquqGCVFY5knnKi1aeO89yTRRUVM9oXVJBkZtn5kgMyMiIqNnuCtzJKIgOtAzpNjZjTPMgRTGstxdSPfWhSylpA8KiJppYYHHuDdVHYMD+JyDp1AX24s6zuV9QhK5KrNx/2gEgBJISNJgVQ06iDPprjrpbBXIaJkuMgmcYd4WmBJMejoLVIqqqZiWOkmNOKzhnr2LTBBBJoWjJ7n50UwyRYRjBGFUZx5IilBEe4u2LL33ndXdfi+V67EdL1YxLSic4IxMdnRi60qMiq+fapSRyJ/KIrkyLhFJbsXOENC9xOrz1YYisuGvKoQUSopuZXoyoVSKVhETMUDVVKVHsmkU6LR6F0goA6wio2lMs+O6FggpAig1CURSxD2gUAWVmRkZV5dFygbFJBiIDGEi2I+tXR7Z000PPKCzx0aNbS08woGWkSJOZ5AZHhteGqMexMZ3HEIc8eyeh6KQY+blNIcEfJ4kC6d3AAkaUDbmseT4BJIqNLNEBgmkFNEQkpAsJpRMaGMAWc0GnpmZy7KIx2g8FYhBBhlLxpyBCsdsSTgFQum9R3N2Z8R2R5FCZPNonR5MLn053L1Epx/Du1OEQi2GyB5upTIFG7YlUEFgVIxXcCCuimTck8jpBb0CKE4y+fzHlQTL3mTpR1XApia152z9UNGmwmJ9UfO1XyNnJrJD1rCzKti3AHKeKhVNGEqJlNZUVUwDuGolZC0iSGh4wFshczSGW0OkMOnR1tWPTQKRLEvi0PJuAynBnU0I9Ag0RtCgQXhGUYvuRkuDmniPDKiaiXokMwepc2DnkZGwEE2SkEBCRQWROapRwbO8vZ0MNCU1i5gOXklBjsZRRgQzq+ms8yRFzGQ3zaKT6ewhnp30tupaREUz1EDm1dPbzXN0d4/snQIqBtcr3EUAR0R4+tDQjHD39GSPaB6D153RV48VvUdmmhbYOJ1BGUGhe/cllpaZhBgEKQyPiMgcTkpE1UScxAAbIPmcom/TtRE2QWKM+1wRk+936qP3kwCZBYEixUpACab0hFDngqlItX3dIVzWhQaGEiKM8BSQkNYaSmZREVmOl/SInhSImVUlxgyOjcsLeMSAezMiELkRXUbNTGYkm7sjM5lQE5HiLZal9dWLFhdnoucYFUtmepLK7hkUNR3VYIKekVt3S4ZrH6XfVipzk8hIoXLkrgI8mxeZpwQ1ganWMtWC4doFlNzw7hSohRnDoa0SaZJqCjM3yWC6iGq1RPTmQNFi8JDkoB2MQb/M7L3Tpg11A0fpnJnh7u5wIIKRGZFrz9a9tTwyM9NJEytFBBHs3buPDIMCE6OKjWGvUIehaKEV79E9JJnb5K5chUJu06ubD9riSihAEeGpIB8xFLiXTGgtCY4HULJMkhPhHT6r1lq1xbJ23ZdlXeradqZaBMXoYPNAaCR2tdZdGJv0yF6Stag0MNwzAINokGTk2sdoqSgUksmIiAgk3UN7bDhqRLSea/e+dbQAjZ7umcEMpGdvPUMHb4TMhEgRNQidAs/s4UFSTLSM/upmgLnRIQPMbXoTzBGER5KxmSCvJHXy655RaxXTupvLRcokUopBxBkO0cQx1n3sI6JkIiVEAiktsFCFBKJ7awtnTUkqgOKtS4/onZmgBQqUyYhOVT1RfpKZuCLbefS1sSWclghHuAt3JmUqQsq6dl96Og1mpi6jrRet5doDKmMUk2RntIge4SkhwTH/iNii+9atGN5gq35Go/VelTN+vq/okW2iM4tAiz36vOeVvHFteeYwM/dTJSMYojbp7O6WKKBRmkf30EVqt5wowmXpazbjlPuaIiRNVRhXM48REe49A72miGbC4O4ekZIgo0VGpDPX7suCNcM9erK1aD0TquprDw8TgZbWWjgjIqnDrkkNMNwpA4VO1QLZ2s0BBGR0bO4lASQ3sF6fBfXpfVXO1nO08eo8zwCmaXrNa15THvmiL37mPSvvXNRaaaXHSs3Z5h4hmUhG4YB6JUSdh9UnK04nMZ/XWkrYRuzMYG8DRYgMCXoy2QWAZpLRw505iBvMLFKoWHONltJz4MfN2XvrPaZp6t3pDOewR2aORy9mKvREuIcQRs/s299DJFwGM/6EHgy3fSpxKAgy5LQc4DnpKBVAyDY46O4Abt++/Q3f8A36df/u79ldv6Woy91DOOt+HyJm1RLiOebYeu9FVUikK6W1lgnVwhRPjCwc0HXpvUd6tGOLFqT0dcswY2l9dW89ltaPSz+2XMOo1SaF0ektfAk6OYwOsh6WaIGBrQWj+7iNQepW1UzfnE5KbksgNJKROSItRKASA8kadO6TQg1UB6dh5U1SVFBF5CoOjvOqevv27d/7+39/gdaeJkvMu7IsXQwmenlxnCeaKgj3YMB6WiZN13XZSBhRq6IWk91EYVv7urTsbiYBEp0h0dO6B4AxBpSSDpLOhiAl0bke+nJouTh6RIsYmggtqplwd2/Zewxmw1ZYInsOnlVmAAUD/zTTUmpGuvfcuMhBMKFjkDwzQ/R+c7s6tiwWSIEMrTyt3lDVeZ6RWSCT1Dmy0MPTZUrTEnFIJ4sQQqulTqWUWI9rNim1CCM7g0hRWLVJRO4eL9KDnoBCJD1FUCjhGRGjsvPwzFSAKevanJ4t2uXia8axs6e36C1PbAXNQGvhLSKYARIZCIaP6pxMsM6zZ7Z0otT9vpaax2VkEIGxekTFFJBMyRMUk6ONdBJZjunuE0MCG7BDUK3YrVu3Hn30UagWoMB2LFP3hmrMEtHnWj2PkgopotW0ktkzMlfBNVUyLTLTMz0HWuXNh5MITzGhJ5SlFGb37iOmr+tKUqWQEi2y92jRjx5rREcs4b17qsjIHsqAziMjKX0UBqJJHdtXkuwZ6/GgWoJo2fMyUsri0RkUS7lnYs/RoyGLk7mBI9t61rj5ls5npk315S9/OSIKUC4jYZOEljQuXNqqlgpqEipMLoeObL01M4a7aRkuIFvvhwUqHhFOS8kE6eyMdAC7GmyIxceEKFtEhNO9J4neIxbva/rR2TJdsiFVoBBYgTElEj0yepBCKEWgwoykhGhScqybgRDiwSVXh4jVYAzVD6IDTrqQYhgEwpMzx2l9AO9ryorYlUyl2Ote97o/+F3fhWIFUsu1Gxe7yTBrePaGxCpelRm9ZNG0zBCGkGkbc85EdXjW1r2V1kOuwLZARHfvQnT3OLItC8l5miY1D1nW1pZVpfjS+9K9ZfaUEElBaqcgGNFXhruva8tOQLWUHiTgCQ+mcIwnCLR7LhEO0IxiyejIHLqDe00wiEH5HFDwc7AIDOe48W9Ebt68+dDDD7/4xS8GWSB41Wte865nPuqPH8uBEmpWQ1YBM7MYjBqeggF1d49a1BAAEz2im/RMjxPmdipUk4jsrY2bFiKVRYTdY21sHhnZyJZ0aqrCgs4UH3TFrdZ297SN2KaINqjrvvGaJYk1U1RUDBEedEaKimpEhDBG01DAsWyF28oanvJPuR9IfjaILCKiutvvH330UapAoARe9ZWvv/7oI22Mig5kUCRVzGyyKtR+WPq6ZgQje+/eu7d13Eq0nh5Ceuu991HKMFIJSXrvjDGQqtH6cjhe3j0cLw/Zel969J45Ok8moyPmvrTuSYpCCziWPo3OjIwpe+YYJR8VZMroJI/5L4GYJti7BzMSI3peSSGvUAfeU7Fns3KftfJBRW7dunXrwQdGn6EcgDOc3XroS+488NRFf6/68dbOfNGKm2tr57fm5J1mdySAY9mVm5KXy+UFI9UAF+XEOgZhOGRnnkhxzwgkJ6MwczmsSJYysRe0qfdQGGJsBEFCYbUVuUuYYy7FZG7R0rf7WfvSwiGSIi7UXVXoGkktETIA0hA6c/imGA8eIFQESoR7ntKmq04P73NYJIuoCjIhxVrvVfX8xvWXvOKLv/hVr06aipYCeMYbvuHfwuUT7/z4+2/vrx0Pz8ylqKqTy+UB7lAT0Vh5iMWjFUF65JpiOhW1TKTJ4H+mAGob3BNFCk4FfQQzm3ffgsOY6I0xM5FkX5q7O6HNs8ogqtoWYbfRZXSE1KlMk0D60prH0A2qjHo4geSgNWgKEyAlFRizhlfUj/tGLa70a7uwhAimaUrw0UcffdOb3vSN3/iN46WiHHBiiWk/33jQ7/p+d0NzPR4OBSR19DNa7yAUdHe14p4RoUwunZdr2c9lqopc25qt7+puKrN4RISPsERNMntETyZIGaacKYRmokdEpKqFS0QM04utEZRBilike1I0CyUTCRnd/diIlVtJ6GAoHByxMhRJOEjRe4FvW2M1HJYAqGqebmaq4kx3v3bj+kOPPvLwww/HaV66FGw8k1amZju16/3ocM6lZl8uLg5mdnZ+Q0SOdy8unrkzWRnFjZmqSVt65+WOyMTNazevlfOnPvWZp596mgFRLaVER2amgxy7jYDBrHUCNigc4TmGTkVMi2Qig0AEB0KBpIAISgIj/K2Za/cEB4TTiZ7RiQBCEdCABOFC5wiIW+iI7cO2w0aZRB2EDHdP0TpNwXzwkYff/OY3f8u3fMtIwXrvRTZ0Ql73xq+Vpf36L/ycrSviGH2tBTANSus0FYhpLQyCMkp5pqZ7sFOX9dDjsjPQll51J2BrfnlcBEWSEYEUH3tRAq0FOSidg5cGQEEwmaLBoKiIQDKJECHQx/CGFbGSg3EbDGaDBNkYLRmAK4ZCURCKTCTo2KArPDs7Fd7771hPYKfBjbNr5w888MAjz3t0mqaxyWyapuK9l6kCdv3Wg6/9zW+aAv/0Z996LUpxUfFhSWxZVNMjwWhuk0XQ3c0zVQTMNYOxXi6SYhSlhjOd6ISCEAZ8BPZgeg7d0VPLhxSIkQFoD48IiJmZD9YZkylBSTCDQEdFJBISlJTBZVciHExqKFK2hqSDeZIUBaBubdMrV3VqABeziICpiKrggYcf+tZv/7bXfsXrRzodEaWUUqaKAZYLrj/8vEde+aq3/4Ofj76UPAQ7BYC6JyIyHZBwhjKGKQXFoGVCJ0Ffu1AjxVtXiqpKakSaWYRkz4iMPhojiW2IFJnIpGfLgc7ZBof3jCDHCofRU0vCc6DvdCJIbH5dU4KnZIq6jR4OuP1ZQyp6KnHwnENJmlnPgMjZzeu3Hrj9JV/26he88IVAGTuQMlMdZKQyVfTgPj/04Be94Y2Hsl91Pjp8/KlIb96WzgbVEhsd3yLRW2R3pEiIoiq1Nz8eWmvujcfLZcA10bo3jx7u6e7hbM03ZD2iRwxJabGNxWq61XRjwkZl7M9SMzlRUAetyJlBv8I876Er94ztihMvet9s/r3XZRs26Bmipc7T9evXv/G3ftMrXvEKgr33TVKqBRBRQaYgSymPvOBFu6//N9vTT3z0V37uupxzjWKFxY93F4TDI5SqRetkCSAyET0VIabZgmRbegSV9GggIj09I2Jde0TUWmuZ17UDXNfVg9tehFPTCcVGF0aG547IHH19jQiqBDcna2bOBKGqsg3QbfVdMkVtkNcGY1wGApG0qayrm0FEMFyBCAlVzR616Nn1ay9+7CW/59u/7bGXvCSZtU449R/VBgln0KPCA7j9whf929/67XHz9hEzsMuUVJuunwvqJHMSy9pa9yDW7uvivaevncH0TVKkRHAgT73HuvbeB3PdhCpitVazsmWGA6JjNvfmvizLcVlaa81jEGQTGDPNKfA8pd4ieeqSBjgaMBxlEEnSx9jrfYdhrKH0UkRExnRZJjNBwJm7/ZkWu/3Ag2/8zV9z8+ZNQLdlgaejjN46TAFULS15wY7d7Ndv68Xdunbxo07WWkopbN3q3NamRYqJaoGit35xvDg7O7M6R3BZOxJSisJ67wqLiHFNkdE9RTpEgbFPBqUIYKk9A4B098GthyjFoLbNOW8SkRB6MgAO2FOwwcQk7/Vv5DQIveFWAlBgQCNUJSKLSCmWmQER1ciAyo1bN7/8y7/8e77ne27cvD1M71mObThADi+ePqlMNtXzG3/oT/6p+sDzmp2tMjUaphpmHVhbWJmtzh5y92K588whGnf1fD24UiEFkMQGN5MSzu7pwUhEsHt0jxZ57AOCpUNSQWgIOtOJEIiaWBUrBBzihCcTqsWg5pBgJk6dG8rw7g4hdHS3qBusPI6Nx5ewsf43hk5lxNa4tjLNZ/s3fvXXfP///ufPzq8DiIjnlIoFyohUs1LGvG2mZCin+fzskcc++5mnc+1ztF0xTH4sx77I0pe4GFhxlZLr0jpkmqa2xuo9URJ5XNwlZUujNgOJlABUlJQ2fPqg8WUGow0yNpMqKiYDrhIlmIPkJSI6BgczKFAw1cEU9mQnAnQhqTF68WRSRtjEqRgkqcRYYBSRMCu1BmR/7fyFj73ksZe99Nr1myNG1zKfyDhXwpIYZLwtMhhnaEBF8fXf8jt+vvkT73p7rs8sy92WfanYt5IQE87zPKlcPH1nYRQt4dLZW881HINnkSkp2Ag6iMgew7NkbiWQJiUYQ14uTG7LGGLsLBps4WmuZsd1CTATLhQtKgxKhzvEM1vSwYAkxUeLEBanXbrj/ji8VBAqpZSIMCtaS5IQufnA7dd95ev/4L//XcP6VDU9ROT+RdS69kVk63gEEExhWCagz3v5K9/wW7/pkZd90XFJlUl3u74vkAJaEG3tdy6O69qZkoneI5wyVscES5lKmUQsExFsPlpV4bnlk9CSFGd65KhUCJVSRYxQJ8b5HLeqW6nszMjhmDTBAdo4ZEgqRENkkA0SQrXt3wYuD8B6G940s1rrYAq+4AUv+Nqv/drv/M7vfOUrvlhUAe29q6rIs81wmiaQXCUVmCAQZIhY9ES1l7329fOdu7/Wlw//019Z0PukG2IlskbEuijErKzLambpUfe11NljaT00WSBiNYPkWJUmkTEGvctsPdI9Y0y0MwCYWPcQMbWxOV2S0poHO1QCg2udnnRxbl0GJQLQFA4/JVBV9Ny64CNbS4ScAAcRKWZUrdPkzBsP3P7NX/e1/953/oE3vOENUPXwalOtlfFcCLVITBDIRBtVKgRaHRIVgSglXvCmN37i8OTlZz6Tn/rU9Yuj7z4yslM2ztiPOYC0szBA2d0ThBXvKVSHmqEhA+mMTkoxioaimrWMo8ApgUwBTM00c/S3LQXdB8RikTFK7lTt1JXhY9xLrNNjjCUCY+UsNRxIzYQSFDVAokMgKjqxGWAmorVl7K5df+RFL/6Gb/5tX/21bxoLEotNW1/2uYvZUHDi9N7vyhTIDbJOWHnxK17xxGte/en31qc/8UlbZgJpwCwHpwqab4SHJIYSRRCZ8JTEMWJtq0qBmiC3qVNH65eRg7JCgdrYGUFxCZ62OgUIKpGOZLIzeWJ15kCsmIQO0BzUE5VWIGMLqQ5SaGaqbQhyrXX1XsRa+LXrN1/w2GNf9VVf9eKXvuQ5cvm8PEDJ5KmzfbVfXwc32gkIEWv1FWrPvPddb/n+Pz994D3rut65uKsQpmf3fnk5qaXHCa0VJSyVnvRoFce2AgAlmCK29c8yRYwqSVA3P0ryuGWdmuTgFCfUM6jiERSESEs2hkMy4CoJOreOcw5r3RarcIB5o+7bMClErXOS09n5Cx97yVe84Su/67u/+9WvfR0A3pcofH5hXZVRiRRQN6aqJKkmIUhmkZTs8PWzTzzxg//xf+J9vfPEZ9AXiR7tOJXibc2eMharBAxqomOJEU2XZRk7WHsEMPpX7JHQkRmAgi1gpXQbLetRtcg2o5QsU1ncAwywJdfIIAIMLaPbOhKE0FPHT6SFq45Gf161BauKM28/8NCDjzz82te9/o/80f/0i7/syzKpVp9F+PtCmoWNIhHDADXHsnJETwfLzkY9IEDnuv/op/67P/Wnlk9/Su88k5d3KjzT194AWCo72TY6rCOCaSGtNYEF2D0TDCKYITpgCwpi69iLmXV4BnqOvQoKIMgEtZbmvRMhiEQHHCThsgnrqpYeCdnAE8e+121+BDAziJ2dnT3y/Bd81W/6Tf/hH/nDX/ylX7qR757tor6AZsWAnBCIkYIZIVT4WN4OKhoBY8AFso94/D3v+cvf++eeft975ZnP6nL09SCGwUtGoPcePvCjdOHs2nuHSEDcnZBOBJNia3ok0iRJJ1TVSonsJFuPHimmKbqt91dpGc4MiA+aqEhEuM73ujWnbSL3ED7TiLBS6mQka62785uvfvWr/8v/+r+69eCDL37ssYCMVYX4fDb47B41hCMEC/y0DNAgQoVzyy0VMFCwZhbVZJ+Ij77j7W99y1/8+DvfPh8ubV3jeOy9p8Iha3iPTO8yCIC1LMc2ulXdIwWRCMhYdzE2D0WeOIymRRCQ3ryHwwqhwYE6YNigMzsxKKMepBWc2jM44S0UREQKSilJ1lqlmJk98MADX/6Vb/ju7/7u3/TGN6rZ2Ko8pr8+V614Xw9tHGUDx2z77o17by+Sq2stSMAhgp2pe5ZSIHzRv/Hq3/Id3/qLt298/O3vPHz8cQtBLgmGpiscPV2mhFJ6lT62qwjSJKGe6RlLxBjVJ5S6NdSDVFGCLnSI3Adybq5NBo88t7mvDQfVq97f9sPI0UE1A6B1mub5+c9//mu/4nW//Xe/+au//k04CRhigyUvn9/ynnWUbRV+QgS2feEIEiFQnWzTrHEkiug25VHmL/nqry7Xzj/wkpc+/q73/ZOf/3sQi76M/FACajI2pEekWVnaGhQRXbpTxYWhiPBBcQnSM6zWTCKz97FrZsvUqcbxhqmO9VCA9gxCVZVCUWTmNE1bpSKFAphm72Xe7fZ7Efn63/KmL3n1q7/u677u9W/86pNCyNW9fV5JyWkRw70zGVfd/o0+OCR9slJ91qgP4LGUOieYUAOF/PC73/2zf+Nv3Pnkx3/97W/H4bBe3GUkna21adpZdBE5rMuyrlBxoru7cPFepnkNR7HmPcBpN2dm7QjweFxpRa2K6dI6AC2WgqsRquQGK0E3/pSqumeptZTSxx47tWvXr7/mda+7fuvmf/SH/tCrvuTLAGCY7T9Tg76QjklL2oi2J4Y4Je/nW9pGqjuRDJE5ApXWEbxVhbHoeviz/81/+9kPf/jwxJMXTz3dMxqwrOuNFmPfS+/dIzyjR/ZwqqzeYdq8aS1Wy+FwKLXCJUHREqc9+WqVZPNea6VyKE6AalVV607NbLfbMUWKZWbrQfL8xs2bt2699OUv/x/+p//x7MYtbtKz57inf3FJAZAjOb5LAbH1OiigDHLffXFh203COUMSQAUUClc4hoTXWQWt/c0f/KG/+7d/9smnnlq9h8iNFq21dV1FxN3v3r07Wbm4uNj2g5EA6mS9dzOD6p3W3d3q7GSZdlrqsixay1jLFhE5VnJOdX9+fZ5ntaRgEC8uL45lngB95NFHf8fv+l3/wR/5wwjA9OoLP3rvpdZ/OUkNYYVBKuTq22i4TSLkSZU2ompCCezowOC0YMws9KAUUUFwLcBycTe6Czm2EC137nzfn/3exx9//Jmnn37yic9kb5PaVOq6LIjI1vfzNM9zMet9XS4Pl7vp7Pzaxx//5Lw/G18YUEotpQSjWvEMM7tx48atBx68devWNE0f++RHlmMTkec///l/9I//sRe96EUtYr/f7/bndZoSBFXLvRzqOQb4z/fqzxZWL5ACO33Zz0Z5lQH9MgQANXUTmXmqGWQAiTC18YUpSYhiiV6tAomMoqOM4oc+9KExzVREvTUV0QxJRlu/93/+Mx/89fcr2dYVAMnHD3dVy1t+6If3165DxlL2Te/qNBDqLDbVWrWWUSSMxZxa7LHHHqu73eZMgLFn5CoDiNPqvt+QgJ4lrM42AriMvRBbgjr2yALJbepTdXB7MTp9kmOuipEqIjAEUCQIKjJRxqAVw1NLUQEiQiGi2/o0AAh/x6/+o8vLu4fDwUzM7Hg8mhRPfvM3/TZM0wBzIDJIVWq24XqjdD4B5MwU1YzAaTNdcuQWkhzXuaWX8fm2vH9uPnXvpWerngSbAEIF9WprxtjgpoREIkZqunU6muK0yiuT3SAm2tesZUqHKoZBa0GOvasEE5mw05nM3Bh4MsqGADTQASh0lwYSVkAkRbRs3+0CKu7dbY6p8XvzEdttZW5PdHA+rgTDz+k+XInpniyeLa8NqLn/Dc/5hX99/DOOf4XvZPv/3/GvhfUbOP61sH4Dx/8H2OpnCgcMq40AAAAASUVORK5CYII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867" t="18000" r="23093" b="29111"/>
          <a:stretch/>
        </p:blipFill>
        <p:spPr bwMode="auto">
          <a:xfrm>
            <a:off x="2822254" y="4581128"/>
            <a:ext cx="2429855" cy="1726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2961" y="1774684"/>
            <a:ext cx="2767471" cy="1938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8" name="Picture 6" descr="AWS Architecture Icons | Cloud Astronaut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212434" y="3840131"/>
            <a:ext cx="1685646" cy="884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How to move a Windows EC2 instance to another AWS account - Karl's Plac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274" y="1516381"/>
            <a:ext cx="1098422" cy="1098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S3 Uploader | Drupal.or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018" y="4913669"/>
            <a:ext cx="1414934" cy="1061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Free icon - Free vector icons - Free SVG, PSD, PNG, EPS, Ai &amp; Icon Font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5490" y="1521229"/>
            <a:ext cx="447866" cy="447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 descr="PuTTY — Wikipédia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3017" y="2852936"/>
            <a:ext cx="412812" cy="412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8" name="Picture 16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8291" y="2860293"/>
            <a:ext cx="1077805" cy="5833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9" name="Picture 17"/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54"/>
          <a:stretch/>
        </p:blipFill>
        <p:spPr bwMode="auto">
          <a:xfrm>
            <a:off x="4473664" y="1588325"/>
            <a:ext cx="744289" cy="7057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ZoneTexte 5"/>
          <p:cNvSpPr txBox="1"/>
          <p:nvPr/>
        </p:nvSpPr>
        <p:spPr>
          <a:xfrm>
            <a:off x="2611723" y="1969095"/>
            <a:ext cx="12153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Noyau </a:t>
            </a:r>
            <a:r>
              <a:rPr lang="fr-FR" sz="1400" b="1" dirty="0" smtClean="0"/>
              <a:t>linux</a:t>
            </a:r>
            <a:endParaRPr lang="fr-FR" sz="1400" b="1" dirty="0"/>
          </a:p>
        </p:txBody>
      </p:sp>
      <p:sp>
        <p:nvSpPr>
          <p:cNvPr id="7" name="ZoneTexte 6"/>
          <p:cNvSpPr txBox="1"/>
          <p:nvPr/>
        </p:nvSpPr>
        <p:spPr>
          <a:xfrm>
            <a:off x="2278299" y="3398187"/>
            <a:ext cx="1882247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b="1" dirty="0" err="1" smtClean="0"/>
              <a:t>Putty</a:t>
            </a:r>
            <a:endParaRPr lang="fr-FR" sz="1400" b="1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fr-FR" sz="1200" dirty="0" smtClean="0"/>
              <a:t>Connexion Windows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fr-FR" sz="1200" dirty="0" smtClean="0"/>
              <a:t>Accès via SSH</a:t>
            </a:r>
            <a:endParaRPr lang="fr-FR" sz="1200" dirty="0"/>
          </a:p>
        </p:txBody>
      </p:sp>
      <p:sp>
        <p:nvSpPr>
          <p:cNvPr id="9" name="ZoneTexte 8"/>
          <p:cNvSpPr txBox="1"/>
          <p:nvPr/>
        </p:nvSpPr>
        <p:spPr>
          <a:xfrm>
            <a:off x="4321465" y="2215897"/>
            <a:ext cx="10486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 err="1" smtClean="0"/>
              <a:t>Jupyter</a:t>
            </a:r>
            <a:r>
              <a:rPr lang="fr-FR" sz="1200" b="1" dirty="0" smtClean="0"/>
              <a:t> </a:t>
            </a:r>
            <a:r>
              <a:rPr lang="fr-FR" sz="1200" b="1" dirty="0" err="1" smtClean="0"/>
              <a:t>Lab</a:t>
            </a:r>
            <a:endParaRPr lang="fr-FR" sz="1200" b="1" dirty="0"/>
          </a:p>
        </p:txBody>
      </p:sp>
      <p:sp>
        <p:nvSpPr>
          <p:cNvPr id="29" name="ZoneTexte 28"/>
          <p:cNvSpPr txBox="1"/>
          <p:nvPr/>
        </p:nvSpPr>
        <p:spPr>
          <a:xfrm>
            <a:off x="4570976" y="3368025"/>
            <a:ext cx="6062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 err="1" smtClean="0"/>
              <a:t>Spark</a:t>
            </a:r>
            <a:endParaRPr lang="fr-FR" sz="1200" b="1" dirty="0"/>
          </a:p>
        </p:txBody>
      </p:sp>
      <p:cxnSp>
        <p:nvCxnSpPr>
          <p:cNvPr id="11" name="Connecteur droit 10"/>
          <p:cNvCxnSpPr>
            <a:stCxn id="3078" idx="2"/>
          </p:cNvCxnSpPr>
          <p:nvPr/>
        </p:nvCxnSpPr>
        <p:spPr>
          <a:xfrm>
            <a:off x="1497739" y="4282613"/>
            <a:ext cx="66026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5834304" y="4724189"/>
            <a:ext cx="2484784" cy="144016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b="1" i="1" dirty="0" smtClean="0"/>
              <a:t>Passage à l’échelle</a:t>
            </a:r>
          </a:p>
          <a:p>
            <a:pPr algn="ctr"/>
            <a:endParaRPr lang="fr-FR" sz="1050" b="1" i="1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fr-FR" sz="1400" dirty="0" smtClean="0"/>
              <a:t>Capacité EC2 évolutive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fr-FR" sz="1400" dirty="0" smtClean="0"/>
              <a:t>Stockage S3 illimité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fr-FR" sz="1400" dirty="0" err="1" smtClean="0"/>
              <a:t>Spark</a:t>
            </a:r>
            <a:r>
              <a:rPr lang="fr-FR" sz="1400" dirty="0" smtClean="0"/>
              <a:t> inchangé</a:t>
            </a:r>
            <a:endParaRPr lang="fr-FR" sz="1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8143" y="2699234"/>
            <a:ext cx="970684" cy="9054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41026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11560" y="0"/>
            <a:ext cx="7024744" cy="1143000"/>
          </a:xfrm>
        </p:spPr>
        <p:txBody>
          <a:bodyPr>
            <a:normAutofit/>
          </a:bodyPr>
          <a:lstStyle/>
          <a:p>
            <a:r>
              <a:rPr lang="fr-FR" dirty="0" smtClean="0"/>
              <a:t>Images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83568" y="908720"/>
            <a:ext cx="6777317" cy="5513258"/>
          </a:xfrm>
        </p:spPr>
        <p:txBody>
          <a:bodyPr>
            <a:normAutofit/>
          </a:bodyPr>
          <a:lstStyle/>
          <a:p>
            <a:endParaRPr lang="fr-FR" sz="1800" b="1" dirty="0"/>
          </a:p>
          <a:p>
            <a:r>
              <a:rPr lang="fr-FR" sz="1800" b="1" dirty="0" smtClean="0"/>
              <a:t>Traitements des images:</a:t>
            </a:r>
          </a:p>
          <a:p>
            <a:endParaRPr lang="fr-FR" sz="1800" b="1" dirty="0" smtClean="0"/>
          </a:p>
          <a:p>
            <a:endParaRPr lang="fr-FR" sz="1800" b="1" dirty="0" smtClean="0"/>
          </a:p>
          <a:p>
            <a:endParaRPr lang="fr-FR" sz="1800" b="1" dirty="0" smtClean="0"/>
          </a:p>
          <a:p>
            <a:pPr marL="365760" lvl="1" indent="0">
              <a:buNone/>
            </a:pPr>
            <a:endParaRPr lang="fr-FR" sz="1600" b="1" dirty="0" smtClean="0"/>
          </a:p>
          <a:p>
            <a:pPr lvl="1"/>
            <a:endParaRPr lang="fr-FR" b="1" dirty="0" smtClean="0"/>
          </a:p>
          <a:p>
            <a:pPr lvl="1"/>
            <a:endParaRPr lang="fr-FR" b="1" dirty="0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D38F6-2E9C-401C-A847-9C8AC27B6BDD}" type="slidenum">
              <a:rPr lang="fr-FR" smtClean="0"/>
              <a:t>9</a:t>
            </a:fld>
            <a:endParaRPr lang="fr-FR"/>
          </a:p>
        </p:txBody>
      </p:sp>
      <p:sp>
        <p:nvSpPr>
          <p:cNvPr id="4" name="Rectangle à coins arrondis 3"/>
          <p:cNvSpPr/>
          <p:nvPr/>
        </p:nvSpPr>
        <p:spPr>
          <a:xfrm>
            <a:off x="1907704" y="1988840"/>
            <a:ext cx="1656184" cy="504056"/>
          </a:xfrm>
          <a:prstGeom prst="round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b="1" u="sng" dirty="0" smtClean="0"/>
              <a:t>Niveau de gris</a:t>
            </a:r>
            <a:endParaRPr lang="fr-FR" sz="1100" b="1" u="sng" dirty="0"/>
          </a:p>
        </p:txBody>
      </p:sp>
      <p:sp>
        <p:nvSpPr>
          <p:cNvPr id="5" name="Rogner un rectangle avec un coin du même côté 4"/>
          <p:cNvSpPr/>
          <p:nvPr/>
        </p:nvSpPr>
        <p:spPr>
          <a:xfrm rot="10800000">
            <a:off x="2051720" y="2492896"/>
            <a:ext cx="1368152" cy="1800200"/>
          </a:xfrm>
          <a:prstGeom prst="snip2Same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à coins arrondis 10"/>
          <p:cNvSpPr/>
          <p:nvPr/>
        </p:nvSpPr>
        <p:spPr>
          <a:xfrm>
            <a:off x="3563888" y="1984151"/>
            <a:ext cx="1656184" cy="504056"/>
          </a:xfrm>
          <a:prstGeom prst="round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b="1" u="sng" dirty="0" smtClean="0"/>
              <a:t>Réduction du bruit</a:t>
            </a:r>
            <a:endParaRPr lang="fr-FR" sz="1100" b="1" u="sng" dirty="0"/>
          </a:p>
        </p:txBody>
      </p:sp>
      <p:sp>
        <p:nvSpPr>
          <p:cNvPr id="12" name="Rogner un rectangle avec un coin du même côté 11"/>
          <p:cNvSpPr/>
          <p:nvPr/>
        </p:nvSpPr>
        <p:spPr>
          <a:xfrm rot="10800000">
            <a:off x="3707904" y="2488207"/>
            <a:ext cx="1368152" cy="1800200"/>
          </a:xfrm>
          <a:prstGeom prst="snip2Same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à coins arrondis 12"/>
          <p:cNvSpPr/>
          <p:nvPr/>
        </p:nvSpPr>
        <p:spPr>
          <a:xfrm>
            <a:off x="5220072" y="1979463"/>
            <a:ext cx="1656184" cy="504056"/>
          </a:xfrm>
          <a:prstGeom prst="round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b="1" u="sng" dirty="0" smtClean="0"/>
              <a:t>Contraste</a:t>
            </a:r>
            <a:endParaRPr lang="fr-FR" sz="1100" b="1" u="sng" dirty="0"/>
          </a:p>
        </p:txBody>
      </p:sp>
      <p:sp>
        <p:nvSpPr>
          <p:cNvPr id="14" name="Rogner un rectangle avec un coin du même côté 13"/>
          <p:cNvSpPr/>
          <p:nvPr/>
        </p:nvSpPr>
        <p:spPr>
          <a:xfrm rot="10800000">
            <a:off x="5364088" y="2483519"/>
            <a:ext cx="1368152" cy="1803647"/>
          </a:xfrm>
          <a:prstGeom prst="snip2Same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à coins arrondis 14"/>
          <p:cNvSpPr/>
          <p:nvPr/>
        </p:nvSpPr>
        <p:spPr>
          <a:xfrm>
            <a:off x="6876256" y="1984152"/>
            <a:ext cx="1656184" cy="504056"/>
          </a:xfrm>
          <a:prstGeom prst="round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b="1" u="sng" dirty="0" smtClean="0"/>
              <a:t>Redimensionnement</a:t>
            </a:r>
            <a:endParaRPr lang="fr-FR" sz="1100" b="1" u="sng" dirty="0"/>
          </a:p>
        </p:txBody>
      </p:sp>
      <p:sp>
        <p:nvSpPr>
          <p:cNvPr id="16" name="Rogner un rectangle avec un coin du même côté 15"/>
          <p:cNvSpPr/>
          <p:nvPr/>
        </p:nvSpPr>
        <p:spPr>
          <a:xfrm rot="10800000">
            <a:off x="7020272" y="2488207"/>
            <a:ext cx="1368152" cy="1803648"/>
          </a:xfrm>
          <a:prstGeom prst="snip2Same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AutoShape 4" descr="data:image/png;base64,iVBORw0KGgoAAAANSUhEUgAAAyIAAAVQCAAAAACSHLFyAAEAAElEQVR4nOy9a2Pjtq42CpCSbCfTrvf8/x+59+okti4kcT4AIEGKcjJtZyZONqd1bF0oSsJD3EEkePx2fA+He/BH+v+hg39tO7hBKn/4fwIiIqJEKaWYYooxxBBDTATo/DiO4zgOfnDOoUPAcs/dm//AT+Rfb8PvHsBPbXew8zle8v0JjoAEHgIQSimllGKMKTBGYiJC74kIAIjAA7iECPhJHtC/0B4aIkcEQvtf8sax3vqgZPAm5+dbBiIgyvCglEgYSGSAhBiZiwzDNG7TNA7j4L3z6BBRn86Xx8pDQ+Q9jWQuRQBAIH7vmHeC/flZmshWLFgRJaJEiUTACipihRAFIt6P4zRNp3Eax2EYvPMOXQYJfbrn82MNH08Xed8cKt9kFgUAAJR/wHAB2IHjF9ECvuMm/m5TLSRLVSll8UoVEP4vhhhjSgDohmGcptN0mqZxGodh8N4757DoJF9ZIfl8XKQBCCVKjBFEQH7rihMEqrHyyNIXVLdOrHLEmGJMUfAhAMn4iDElIkTnh3GcptM0naZpGqdhHAYBiUwoX5mTfDoukvcSgcyfkRJDBBHRIX8pPMXwlYoOHosoqqdClFIMYQshsDglTXkIM5CYUkoEgM4PwzhO40lYyTSKwCUoqYTT0h7rAf3t9skg0gKENdOUEgAgOnToEB3mBtW/ytgJj0UD9qkQpRjCtq7ruoWNGYZ+CP9gfCQiAkT03g/jMI3TOJ0EJdMorIQnFeg8jUd6PP+gfRpBqyIRlrBijCFsYQsxJQJEdM45h2z6t0ARxsJfH//NE6UYtmVZ5mVZt63iIyJexZSsBOq898OwDOM4jdN0Op0YJmzgcs4BAH5Z09ZngQjZrwSJUoxxC+u2bmsIMRGAQ+ecd06Bgi4DxQmHUb+Z9vQgRFELWZAohm2Zr7fbbVnWsIlOwlpJVB2eASIQcc577wc/jGzbOp1Pp9M0jdMwDIPzrLk/yuP4l9tngUhuhYNs27Yuy7psa4islTrFiHeWoQg6vPPee3LukTBCu59EFOO23K6vr9frvGxbELEqg4PZBwNElTS+feeHgTX30/l0OoteMpB37uvykc8GEdVBQtjWZZ1F1oislbodSBgmTmfRcRiGCiT0UeWuPTT4k4AoxrDOt9fvL6/XedlCiGr6JQMPdizy2YjoMDqZJtgCfDoxKzmdpmkaBnAf9Un89PZJIJJjkigDZF3meZ7nZVk3FrQQXYUS07zzng2fUxoHTM7Mlx8JJa2lIiPDRmKlGNb5+vry/fvrdV63GCOpXJW5h3CQ7DpFkTyDc06fxOl0Pp3P5/M5pgkAHFITlfKRnsxPbJ8DIkoq7A4IYduWZZnn2zzPy7ptISUihKxwFO6BAhhGyOl0Dmci8o0B+LcKGDsDHpm/iowcbUKUYtyW+fX79+/fX2/LGlgzL6wjo4NKV4iElFgxc05swNN0Op3Pl4vw4C8btfUZINICJDAHuc2KkJgqxwjPmPrhUCAyTafLFogIgFymCCxXOGr/BuncuQLtvgk4NEaxwIMSpRjDNt9eXv76/nKdlxBSJVkZdFiIADpCTGzbc84P67iM03Saz8saYgJ0HJDyFWHyGSACUAASt7CuyzLPt9s8z8uyrYHDWUECUNh+pVbfzFa8H8fpvG6RiIC8RF9kv9E9yvjXXEv7fqj6W9hGDt/NIYociZV4jljn2+vL95fX27KFmIriUXGP8geYR2Q/kUMX/DYM67icMkIcov+X7vPB2uNDRGP2KoDMt/mWvQIpJTHdAFgXiOUq3g/jaRWCSoN3QjA5nsuABPcD6O/5gTvo/a6AQRYaFThEC9dMkBi2he1Zt3kNMRbTVfloAAJA2ZMKgAkxOh/8NqzrGmIC59k/8jWNWo8PEYDiKNwEIPNtnpdlXbcQQpJ5VBpKrJYEbGWQ+GFYGCIphtF7hw5smIqFSSGTY4LphiruDqf9D6o+LCx2QhVlaEigYorsDVrm2+12W9YtpmQQkpFhGZJq3cQQIZ5FXPQ+hhBiTIB+GMdx8Ml/QYB8AogQNBzkZgESY0wpZfMmFU6S6V9Q4v0QYmKErNMgQXwCqBopmdTvBKu0pp/OIXYX7LhFmfZrYEAfHUl9gyGGbVuXZZnXVRSRHTAqhAABEBIiYZ4CEJNL0fsYUwJ0wzhN05joSyLk4SHCrvQY4yYc5GY5SExRwyxajFSxWYjOuSEKD1nO0zBwYpHCpI4QzljpsJMdp6kYRU1jZP8IKmq2UedEqdlWRauMjlSCeWMMIWzrtm5biJFSse3S/oPsKLDW3kmc8OiG6bysWxiT+5IBv48OEQBIKYWwruusAJmXdVWnMuV5FOxsnnlCZiTOJeUhp9M0eonga0O5chj9AUfppldQb5fROIpEVfTqRhk3yVGKD8oe86hcJOeEhC1IqHutdDRgoWowpBkBCEhISJQIwPnxNM/LeoqeykFfqD04RFhPZyvvbb7d5tu8zAKQEqrXQKTAwyjwyfEEHbdlmiZNKtJ/NUha9cRyjhY6hSB3IeVGb87222yczf8nMtjgG0oZIjmqpIZKzgWhmlMcQkT2om5GRHJEBIDrsCzsf6WvKWk9OEQEIct8u11v1xvLWGzGikJUBiJCE8jzpIEIICKJW2WdJw4D9+o6scykqDCtuFVnnlgwCEXegUhROop7r2Yg+b/KgEUmq1AFLxLcFBmr1ncA6glDtXWzAwGIMQKAbp3WZV3FfPwFMfLoEAFKcVvn6+vr6/U635ZlXcMWYuVS3hOK4kNcYTx7ChNZJTHV51hgZSOuUt/3BmE0/7UQofpQ3WwssVYfz19TpYEYTd0gxaLGbNzxTvOV6u06cegPAkRClxAA0GniSYzJfUE568EhQkSUwsYxe6+3eVYtPSVK1ZzcnFf8xCx1A0BCztXbvOMkCctBdqJWzr6q+QjWnESv1oVI3lOUc8NHal5igquoZim1KFa2NnpG853aHcUBmjlJQpcAUwzbtq7bFiSMpwLJV0DMY0MEQIL2Xr6/vFxvy2JkrKLwArUTKYKE5PEXNuYQJkyoIfLKPJzyD5PQu09QbDBi0GCIca/KF4hkNiL6uh18+dOq8HdauVaFhI5SIg9EDzaHJ0cpuhi2bVu3LUZqZpqv0R4cIqxfz68vL99fr4skR3DCaSG76r1b200mDLZ4EkCyXvemZduv5SKCOJD+OmKWpdF2l0LECluGqdT/WW5jGWTeYP/aCx1jJNsvSNhIFs4QCB0kAEwxhrApF/mCZt+HhggRUArbOnO8xcLxWEkFcVWB9xDJDYuskA/KebpgwVFw0UlyL71VrEI9DdTsxkYRKBhpPmzoiIFSxW/KhsJ2GgnoLYxkhLRMBIgopRi3bds2DXX7au3xIFK/7xTDxuEWN86NEITsZubu6QBZ1rLHqbNEP6D+V7608nz+KD93kNyrI6qrkP1VkJL/5l0tV8l6jCkb1k73HaXdoAWBKjaigEmWi3B10y+hf9j2eBCxTbMjJGYxhCTWnFZ86WAEST+0L2owUgWfGGdIcapYaaV2IfbbHiEV7etnDy9mv7kn/TDaizjod+PozRLmWaDFo2xLDnICziZpN18NII8OESBKYVuXeWFNXRX1ApEGIYXWuCUEQjFpUeY+WIHEwqJo4zsvOcAb+DBcpo6fpz3VVrhpAFSBw4pkRtUXbQKay+x/kAqbzEWkV50+CDQ+dJOY6S9o9n1kiBBxOZx1XdcS9k5UUCEYMUxEvhCqYIFIKjMVPrJXOjBvbXnBXtRqhwkVi+lN7630V6GjBnbFYXYQsXe7o+XeVfiPcJHMRAiQ2O4LgImjvtYtfE0H+yNDBACSmO05qjfrIZmHGPqr/8gPBUj2HQKBeBYrLzpAxUU6LkBoNqvEVolhFiLFTJBHWnOmasDU7rFSmMFGY5zo6UP7x1BCGJuzQTM5WdCS7M0v1h4bIsR5qNsWQrH2WiELakkrA0ZkKyBD9yrK8ySqMCmgIAuRvkX1btsZg/NdmF6yIblBRfPLTvgFIybvtmYi/UGWrRxtUDoFyM6ihCkKq/6iMSgPDREiSkkRklIRs+zUXGHECFpYvmZjjhAZykZkgZ7ZCgkfIQDDHd4BEar0jw6BHUBkLx3aM/ZsxBq43jGmdgtmhJCY+QAAkkuu6OsxJn4+X6k9NERUmWSEZMdZxUS6XAQzMAQE7KnIAr1sJBQuw5zFXvjgu7Q2nZ3UgLYXy2q1A2sYHHyp4CGUXduAtatdXj12emQPaplNQJQRnhk4Xy1sWykl87Xag0GkIk2SAugc+Z2ShYgRTzpyVoletOSibAQaTVdjMySc61DEKmxihyDx45MeUFDTUzz2ve4hd8RF8u3u1uWqLlCPEPVZ5OkFhXUS6FPewhZCpOTI9mru6LO2B4NI2/jtsT+E0l5Vr+VrQyHqCQClhgoiup0PzbISiDzSURjMkMqxdqMJdqk3HnRj+2v3GxnSQMQykQzABs/9kdmMw9x7NvxSYu8hZ+EMb0txn6w9NESIBS1OL6wcZ40qUp0ELanmHSpo2Y3NDNkGxPbH9e4beMcZR1ykiFkdjJSZvrn5IurZa7fqOuWJA4CSE0mrRPt+qfbIECEoazElzbErYlYtjcgZ8hPJTLCYdVVlIypS0V6rqKflHukeU1A5+o7vu39Wh40UjHQ4ST6oL2jt70q7LCatosHzeiVBY1D2DpdPDZpHhgi/u1T8Icae1fw5OB8AynxZuFCOkMeWNHeG1CPl4a2Rv+XW2+3si1q1tFX2Wi5S2Qh66vqOi1hlBJWLBHWNOM0kuHM7n6k9FER2dKRcxGCkw0QKvZhZ1JptUdIOQbmQGmhJzLs2RmM3mneJVW+XbHyDj+x3U/tfzUWy9kFtV93L7bgIKCPlSuLifjrwjHxmjDwURKomsd9c1SDn5SnXsMTDvw0maqOT+gAIcpJJEbUgo6SEw2IHHC3FNW729xQ1NYfkAWIF993xjTxpcVI08/ra2OlJZ4Ga6YrvCIFSjmWU1Yw+Nyaa9rgQAbX68gIzjZy1E7Swlr4qGi4hSjkGMCcjopU7aoSApbaGDlthf2fNwnYYRepp5/oWIBahjbAFYpfTa9IOnX2eUrlCSTchoaYCG0nrq+VVPTJEWNBKtUuk0FM9KVL1py+ey4c41othGHUyzgjBXcf1uHZbsLm+IDZbZu8wpC4TqbCTQcIf6jsEannGHZdO1kUM3yV1jSTRRkoJ8S/UHhkipEZfgxGqiF3FJjAm0OYFi6Nd9pGhkhx1ktlIFrjMRfoYaVsjm1X+EHVsV4M65hvVRsMwCZocS5YnsT2laTVGm+cjLtbKpvXlzL6PDBEWAqw5q9JF+M8RF8l9YCYE6ZOBoAEYQEqxqrz3BS37axeq0glIgXxsM8IMD6pcG52LZqq2cha0ESh3yNmyVH0GVDbksByZiWQV968W7fvAECEokhYno1aSR3VkJWFUBKoChUyWlDtoydpgptIrjmbm3gAa6U421fs63IPaDRYeNTQsF9G4mfsDZEYGJe8wf+SV24SNcKV4UUa+Did5HIjsJ2J+c6R1o6yg1Z7TITL9pQWDVESjPAUjZbGKrb4afrLr7d682gUAWrDs2MhRd83Vyk87+6tBKwdo3ks+tGgyQ6oFOmXWGi/6xSStR4FISzWkIgBZa5axaMFeRe71I5JW4SIVyLCIV4WDGKmk32Nv5J3wrLK/Vj1aTrcffZ9xySMBE8VIipRdF+2v3jHFQ0jqgBKMuK/ERh4FIv1G1qRlpHLZWx/b34xQXIcZIiKHKxtRyVwYyZ5U34DJPjDKLlRQsQUDPpGAdrewY6c6L1B9QBbhjoZnjrbWry4AhY3E2A9B+cztkSFSiqspDzHO9UMTVkdPUS4C5RQjaFHW0luvSL/HeotCoOUUVjtqcHGMvR3QammrEjTrCOXDAR8JjXWsDekqcV8QIw8KEWUYRLqACLXvuvGhNzvll9hFWy5S4hgN69DzO96+O1xkzxmgsJXuLN+gpPHT78m7sJFqPEdE3MUH1UPhvoS5IqlEG7OJ/aDvT9keFCLciEiX27BMRPeWP4eCfhahoKavHMfY8JMu7PqqgbSjgA9FZ+8s6m3cfc1EnTFiwnzLIXc0keoy1tjc7CHV2GPUYN8vpIw8NEQAlItkVbtLBDXpGTowTIQ7M7oIGVxkfmJ738GlS3+04wOZraitrNqrYyysZze/7+6qMlLYgwiMZ+S+wNkKcbv7SJp4EGNK7qvgAx4bIipmJcNAGvq37GEHkEKhhBXBQQ6+sARsAdLhJkdo6dhwKW+vd9qB7nSEI+o1PKRiI2XsPTmu36orlxi1zERSiF8vBuWRISIvzyYc1lkTuANI+xUAbCaedmFKoBRthFp2UM67N6UexfxlZ0vV6SHtdWWgZk8tZPUErfcDhLdkowKJjz3EGOLXCmV8YIjo3GZELGrecPOt5TNQKeNU9tkSKJQZTc0buhN9Z2vXE5hFrcrvXslSPUfFvqNy25mNyn3kWGJqkN0bq95OdSOYjWKadxBFGflSbORxIUIAlNcso5J3Xr32Pe1VhGC85dhECRcuQlipDQRK9taeC9DQl/l2FAHScdVTOaOKHKtvxNyhmRqyoLUXAXF/br2hI+JVbiACVvuShGklt3fbf9b2sBChLGbpgjvQcJEmqsLSf9mNDS2qoNWJ3NiRvZVqoL2U2VPRZqWeV9KbUrmet0dclwlQ81eeAtqrHQpoZI/aTR8GrMyvkxYt+z8u8hCN1LmuJl9oaYF6f2tqK4TAoJO/tQhWvhj/QaGrvfPcXK9lIpUYVXMRyI7PnpZSKLijv7QOdrlId6Gg+sz6ZqoDtGIlGoVdYhl3oYztuD5Re1yIFIQoE2n8IrUAZGGilJHlGZktST9AVRF1kFSMoZVb3hBkjiUtBcjebVfBsx35HoiFjWSY0D14ND0f7c6rSoCwEQmI/1ps5HEhkoMYSxhje8BuAm8YjdExGqlG1XWwGns5oCW+t2gtf8vl7aqORBcywlJmbhV76l2mOs00xHdN6jKcYz4CUKJ8crSvrFf1NdpjQkSYRrIVtKA2+hrXW5XC3YhijVk054u0ElY5tTqjXG2vcMjU3rW5GneeYSGGCVbhMzV+e87GSo8pKGvvoDMSPSbfSXUxzUIGyJlVOfVwP1F8TtA8JkQAIFebjYaJWBqrlQXdudN4e8YjAMNBSgai6a6rOO9+WrGop/pjHsG+k1qPz3/J3k+9tWaR+253WDWP4y51FyZCmY18ofWqHhMiSATA2iNLWvq6rUZbE0kWVRqKsbpIV2Ip/gGl63eSBh3/qiZ4o8q0U7vZQrvPsp06t6dYxvr3fjT8uCq+aFiHGKaLvp6VkZ7N71O2x4RI1h+liJb1iOzlm04FHLCyDpazgIGSHQKY80bKrI0N8RrD7s7GSmZrM/6cpFEznd1R1Y4mH7A8jBYe2m9XzMu/inBWVXDVD1GI1IJR1lH4UutVPSZEAEBeWdRavlqOt/PmGkElbz7WNwirzzp+sYlmhC4tt9ftAqWa5Zvpv9e9EG8NxMI/LVbyNQ8n+hpVtDu0dqyoDyomyWCnLxPK+LAQ0cA6m3IIHSahP2s20+zciWRNBIqxPL1X0NpBteY69XVbjFnms99X2eBqoJhtBBVr6I/lnawgsxFKMchqFURfQ856XIiAVj8pIexlT8coq+qswgSVHWB1UOUXMRipOm/itY6lmQ4szGbLnnrMbw+EzkGWf0i3hMSiU5d90f5U1dxqd2V9V0VhD+GoQvznbI8LEXWKZKnYBMTnWF3+mTHSCkhH9tCGXN7yg+xrAO1/diZ0apWRg6vsQdchc6uXMMvU3ve8qhy5u3Ije/FfLRwBJpQxJnvMZ26PChENzzLrSOdWiUJU6KYiiTxHmzCtIovtZl7s/DCT9J7Gj9hCu+EthWUnQN3ZVSGHLdUGIwS7ozsAMZyljYHRGJQQtQ7KFwDIw0KElIvEEsNo91KWo8xMW+bbWoZoKCjrIrqjJrOCqOr03fiOtxr8HugbsNOWDruz0361T21xrVvTHF1vx+7m0p/OSjGKe/1rMJFHhQgAsS6S47Og/tRAxB065OiD6lJFESmh8FCTWefcna3X/OoQkR6HfWrsdHYXIfpnz2N2tSnqG1UeWg6vTy5fVU4tQShfKPXwUSCyr82TdZHGs25E6byhFdnvz3+1qaaNUTE9lxP2XbyjVewsn3EHU7sfVP43ENZbbeu3dMQysgdQVeaCtH4xAkhsj9h9OfHwy+jrjwKRtpFFSLXDfsMWHWQIs/WLmAm5OA4zE+kae0Ro714+b9jTUZHT9mrCXtbKZCueir1u0jvd2uyOBK0dHynbBThFpNTcZ1O49P+4yMdqOzYi2nop7tAQSjaZFpBY9aEbPlHNxrUmUmvsRhnpVg6yUtaePxg1vSXQXZDiYaPqo1JJMvfsFPLZdbqHeHsvwlxKVFzOX/8SbORhINI2yhixtGJkLWOJpZqWavLXQ6ms7gRQnCJdNnBHU6h/HJAQ7b9Wf98wMjccb39AifZtcLLnQPU4yxOCzIDMWlVZX/9KCvujQoRUF+mkitSyRgWSWtA2Qld7bv6N9mBpbxN+2dSzFpvjuz6LmvF0u20/LWrosLujYfbMWUYHy8UuVV+PXwghjwqRgpCkurqZADP1tYLWToyydFtmY8opVUXf7bgSK8noSCrK/pc+Z7DC/uFBYIfQoHmvh1Rb9iTcZyS0B6PqY5AFLfEesqT1ZfT1B4VIqQmvb+74yM60Cpk12ONqbpSVEDS/q33l+55O9/xhZ39tdsvnXjcxsLU8746mQuXkauB2KNX4+90RQLv4gghcmsl2PIRP1B4SIjqpyXtSFlIm0VrW3yXk8g4l2ZpgBFFKXPKfxoXbEXS+7za3drADH0rFG45MZPU424MqRlmwUAHbHlyPqzsYY+0m01LOQWjP+5ztISEi02iSaqUHBNvOz2/1KLR15823DOKdA80W1AK0wgdq4QngeFo/0Ev2V6x7u7uqdLlgGVeDVuIEtrxRQbLXAT9pe0yIlDS4/KLsWrcNZHo8RPcWumsWYGjU7L5fpOms/lvznEKHbyvPd8Zan1LxBb3NO7d7sKeaRBphUwUtdR6CiY1799Afuj0oRCCjhL/35Y/CGbodvMEMLH30bL+1rtBuNxzEXu7dCu59Im8YRQd2Wk/yqIejcdg5JscKywRE8l2cUe+5jU/QHhYiRTaGVlrpyem7HY2hSmdhCRrewQErkj9QP/q/8+Svp74LJUcF5Q9bYSAlGv74yJ7OgzVADviWhqJ8GZA8LEQAzDuqeMk99dn+bL0d2fjPPypVfRetcjgo+egddVAwqPpVXetH214C260AYY7aWbr2nFhmBiwzUkFI08fnbY8KEZ3yK2XdEAA1m+7pIvUZZru6RSp71l2qyJeyLMdc4223+c5C+9YZd48hk1oGsKuS1emv37/ck/KnbEX8Cu1RIQKSBScvq2InbwskJetjL6bpbj08z+v3VtS4I3nVx72LS7Sulvt9F2X96IJHHXTOqTZZuGYOIlfLysmnbw8LEZ7M2skfmi2HJGGdFIbxZPuYSGG1u896Ju4K+rsTaqW9O30fdvJjB1XV9jTGJqO7s97ve/osgYwAAAiA+ePzN/e7B/D3G1VGLaGNynBbXun+ZTISqtm/2Mfy/42i/7dnTWt8A8h8761p/N4+0o7vcZz88T6xaH9QgYFxz3K54C+BD3hgLpK1Rv1UMeDoaEvmO6d6/bUXlwUA/5Qq+kvrvPfct/ffPeZNIfEtE7iBOXwZDgLwyBCRqr7Ukv+7VBH5VvkDDeewQYO4K4jSaQcCTM92/P6WB/gPRH7C3kWZF/xA31SYNgAgvrPu/KdoDwsR0daVhWTB430nF/qwpv9iHzvyn/eMU1w9newv/f5GJ2+r5H8fHJSDdN+lNfWOYp5nnSMquCLCe1dnePz2oLqIAUix2NOBoGV1iv2X9ph36gfY/fr2eeba/4Jm0xvSHoE/OoPky9Tfs9qDgo+vIW09LBcBKDUHypb8wc2K/S11GL96r+8cfaJRhe+lBstGjk7qqcV36ffAilbTfWNiqDs/uO6dIbUHaIgWiKT1j7ycD9QelIuAzmlUal6XzeYY0umv00H7s3CYitDITMNGXW3agVD15m2Ys48ll/refoAVVFY0Oh79G53YsANARGYj+DWsWo8LEQsAyu+xRz7UfFAPTfeus99U6fkN77oTZbLviozmfIgzqr7+A+X9Xc0EYPFzBSvVAioT+cemhAdpjyxo7dp9o6/5ktX1Q1VWpIidsisUvT/RyFcd81YWlNpMR95CuI+S/zdbJ7Hqx04yPIifwFfR1eGBIUK7L+3eylZ1cGgPIwwiW670LdtQ0/WhTerAq56TxN9Fvh1Vg9qdb84VnTjifffFYFyKO4iuXvjI54fKw0LEAqBtf8N60+ulKhrNPb5b/bauB9vl+69+UDiCul+13ffP/JMnkqVaAgB0DJDPjw94YIjAoY57dwIt1p+dZ6Q5GM1Hnk9LBPC7RriP7H3TyV2N9S4J7vhotWrp7rLNjvfegvZgknOUhZgn8pnb40IE9/Bg+rgXqlfPwYqSH3jLTfbIey7Ubu84u7Et6fi35/vWZNHJiuqdwg2hPL06AIds4iEgossY+fTtgS1abSydcv77CLG2z2LlbeiKCU29AP2O7l3krmhTXykb5Xb+nTcuUzcrDVaXEqHzRzG3X64IQBMyEZ1jjHyJ9rhchNs/Uziamj0a7NvlQzXnUB/BPxzRgVz0ns5qGHWNy52MmIN4LSj7ygLzxuOIZh5BVC7yNdqDQuRvG1PE5tsklFd79/SGh78qsutZtY5MZq0nhHYc8C1I3pEnDcRa7vIOwUtizjpg0kFYk9bnB8oDC1rcjIj81pHqBNPT5PzdBExWpN9blnbXotZ5WHf33s21qPXmPb1h1n2jvXmQmYPEkKXPBEv8yZdoD8pFbCND+28HMkI2S8HdJApsP81f2J36HgvBP6Apoz3tbGTls3f/bXZK5l57wGdl3YpaJdK3xIlat8gXaI8DkbdySmEnw++pSflDI950+6pr2e4MnHuq64+k6vHeET1D151e9Hw08Km+6GK8dShAezqZQ49bO5Kvgw94JIg0rQ0RqsMX+dMggfpkuyOh7t7GLbI/pgykmbTrA8Ecc9BNfWTv51v79nLgHZuCkRCLZLUfvlHcDRvZd/sp28NCBLT2iZXaaznjeHpv5tVaGiG7nbQ2ei5we9RnOavd1k7Bhzd0Z8uxBc0cQbuxQB8htktzRnskajd1FhgiIIJ8fP72uBC5H4PSNLPselNXF+/xkdp69S5vck8PbyKD4e/rJbtzMx715u5YDnoDLfPBvUG1exkh7x30g7dHhkhpVVZI4Sk7lVr+awi/N/Nbs7AuHFu7wBsKqYh3L+yoBGY1/zvz971G7XUsQqqNHaZ3IEplgr+v8Skv+1Jph48LkQ6JHtuz7jTDRPb5rhKGwTFOZuE3aIFmN90bxIGB4L7C3HYoysO7eEX7mCzrPehAOz7gmpy4/o5rf5L2uBDRpLd68uy3riVU6VWLnLTnZApREDWBvwdeuDKJ44FhDXfnQI8US7vng99bKQ5azXx2T6SFN1Z/mkifL6WvPzBEpLU2JPu17DPKSHVMSa7aa6+mD9VgsDut7sytVVf7cN8jm1Z9T/v7uXtOfYfVlZtA3451rxa0EECXMSzzQA4jw1wk6Gtg5PEhkivMUfZ7qCRS6Luh2up8laMOeA3Zop8qcZUD7tqhOntqneTt9i6EvEfkel/PpUNqBS3SrV8l8kTa40NE8dFlJCWzozN1ihhkkuv4Q8WjioGY/3f+t96VS6uVa6rZXiG0WmKqBtRnK/WpjcDVu9cCabJfiovRiFX5eFB5tNyPTRf5Au2hY7TeYfXt1kOwtYCLdEKwD9gq/dv/j2LL71da6XKyfkUsHWKvZyvVvYN72PHaERzob2j/NsdQHcj49rU/R3tcLvImtzcA6qsqtu0MPDuRqo0fwd234w3dcfVOaPX7DjKqrlrZ8A3UFOWsud97tjg5orholYV8EZA8KkSwAkCJtd2Retl+QD/Gu/6uqOG9lEVm0q1UoR9rhj28gz0CFBPDUUf5uHZXj4X0QshIFbqSZCbq+heqgfKoEAEAxckRHdUKRrtTetBfe+9hY+ItWOpaiDuDuzv09vT66LcndbtfpcSDg94yn2XDdk8x2nPqrxYL/8gQKYGMMsVBw0R6inorYGRTFdhuDtsb4Sc9lXs37DfPhP093AFcdwrIWgeCiWcv++rjsy3iMI4RcgqxDOfraOsPDJH3vqLd/NohDzXhdM7uXaYOezw2bzVKxY8T1XvV8ernTqV6u095AJlN3r2Y2ny/Cid5UIggAOR31FRhqJe8hHcR2hvHFDcaQR0F2Z5KfWV7v+8Hx9PoHbV+Xx/dqRUktu+d0bcWI2sTuWrkKKdRdkAZhb108Hnh8pAQYeGoMaqUtSrttuoD7gc2dYWsmhUc6SLlall57x5xqMX0/SNQdu55X9l4yCXbfCrzh9rx6NqO+50qqeVn+HU4CMCDQgQAmNMDQA8HVTOwoSJTmf3veNmGWprrdIX3Y5TsAu+t0rBv2B62O88eTPVfe9Fa/+qfv8+csbvKOtIlzPdrtEeFCMrnfZvWXtDqSSHmW4eRZPFcLtWhjB7zaYf6vnaktdufb2gXe839GCGVcTlnjr0lmLKI9WUU9keFCBwFle9/HCsOB+1AkmpzPngj1kTXo2Ds/7XtPdTWH3oL8I5ysj++y7sk4tl0aPKRq/IxX8rm+8gQeaflsbKfdqfY5gDKnAObY0jVAhPmviPJjg3JYKMRekC7acZ69z4OAGyOoXrc0LFhdPs4Nt/xVxVaZdPXwMnDQsSIw8Xa0rHUgBzSfkJFVULsB2RoqcRKdk0xR+j8qFTtHns6NoDtb0Bu7Ujpr+cAqsdttnYvXm08Uup4BJq4/kXaw0KEFRHDR2za9i7XLn/W+ID+r7y1q3ccWqXe3cfBkW/sotxfEeq60L/T252t9saKuGVVeJ6HeGrCr8JDHgIih6RjEdI7qFNO7QAhR5d7S/I47qbwsqaPg1iT47a/iXafYSEtWJpC9tR0Y7LxZWqhksqvLXNK9a9nZ8nXaA8AkX3TN5jffCmnWb/cAwHoUBZ/5+XfyUeOoqOwuoHj5BOz+S0ZjA4Pem/IzAHuG8eTqCJfCSGPCZHyorDZ2DXV1Lvv4uCITjszv+qtd+Wj1tXYBHi0P6VLaL2Fta7dsqWCkHJ/ZMfXq2H9I60Is8qnvpCc9aAQAdC3ZBXSvVMDCQmrWbY5Yq/bqyZurVnH5uV38Z2ukRiEfncadVWK6E1MlzPfyQIPe7A6xoHK0rCXLwKSx4VI9q9TN7Nw3+wUy6cfvOXDkPeqq3e1fUEIqr72/HQ1aDqXqsQ0uIsQEhPYgde8xLFguXKnJxWsNBPy/wStx2gH0nMvtvWHZlgqDrNudz/WbOhTb2+DiHYKN5g+sGQbDaydBEzgZW5W82keTH+UqBqTLm+vm74KSh4WIgiWD1C9o/yoi/+8SzraL9P0T2HSa1nEq0ezs38Z/YpHd7/L/G0nUXYDoGtLb9NaZL2PWX+69rAQMSbf94jitPvad5sRQGsIa1SGH2670MU8iN5IWvd7e1/ld+EHb1shOvoF6blHt6b9o+RlgQXJFwpB+dAQOZSvQW3ziL9obvtbjISgCCn3Z38st7UH8xuXqJ5Ao+o05gisdhT+ivUBtn8rbebEwz0+PjFgPjRE3mjvislmWngfiCQMmDJJ/ENtxApqxr6rODCSUxGm9vP9EdczAphhLRYzraC4s57dbXr3wkbaSkNfpj0eRAqnr+yOSEbxsAdTc2Yzsfa6PnCD/DhUMmeo7FpU/+kanfc/3yfs7WREc6Kej91pYzfdWEGLVRkpNfN1ZCwAeECINDYYFR2ODb/YaKp///3eAdfd06wRqe6t2t/deXdjR8M4qhuEBxdqujv4waf/oGXws7SHg4i2N+h174vovF7d9Bbd7yJ99aTWPmunax5gUUfudL8bwDtJ8Uclnzqdt7TO4KxFnQWtPAfhl1LWHw4iWf6mqtRnx5WVpZl/MvPdoWzxtfWszR03xL5H1Zd76s7fH3J5ItThA7sCJx3h7ZgN6TMnOCrY+jnbg0GEGxFRIjI1NI+oqptq+/62U3PbPW00sSH4nnRXjKwkh+D+Am+aeY8PvVO9oolrKUsttOJVd1YQm2+p6fuZTVhNeyyIiMREKcUUY0wp6R4l5n80vVXLM90ngreV51YI233nm/nbRrM76kq3wENrL8BcZq+0nsCna69rMPVXYiAA8FgQUYBQSilsWwghpvQWz78Hmu7qVAeH7tVt7PRfKP6dZua6s07/1aZ8xiHTLD1beUpPsieTCnvvfQTN6sT1ICsj8+dqjwQREIBQTCFsy7KuLUZ+QPDg3W3vu1/tWxfT6J64cgLgTo2/145TTzTB7wCZ93t9Y0c2U7xl86gvS/S1lBBpDwQREiUkxhjCtiy367xsIeWi8GDZwsF8+vY1DngF1IoJvnP6fcubUmSfGg5/kxJ3t6pMbeeUOTi+0+zZXxAgDwURAAZICNu2rss8X2/zGlKq6brQGtaz5Q9cpont6+umRxyoXfrgnXpGX1t5u6hVp5PqaajVuXsogUKAneiHYyXU9SnYd/h/Rt+P2ijFsK3rsizLvMzz7bZsgVI9+XadHYcrcRTp3M6zbxl7O12bKzTuhwMxvRJ63k9xPQ2o50PsqEidHUeN9teA7oparf/pE0LncSDChqxtXebbfJvneV3WZVlCTLam//vnXKXQH3+nMilnWOGOg7xP+e64VqqhNV+PDjE/d0xEr3uEkPK87j8GO3qs/75RveITtMeBCBBR3Nb5en19vd7medtC2LYtVvo61hzFtoNaD+8S/7sEfocaOn3ZUMKar6DF2xsDgZ337/0jeLvv0qxnJ4f5ahdfScqCB4IIAVCK23J9+f7y/fV6W7eYKMUtpkbmeNfEe3RQp+Rvo+6aY/tXORbnc2cHR5gx3Gn/libPW8vnfQd/HXjzpTDyMBABohTDNl+///evv15e5y0mRKSYCDoicj4JWv/6WxSGosdmyxgasu6KUT9Is1lFabnGvynJqzJ+4CrfbRKQVGaKnQfE2g7vyYCfDECPAxEgSmG9vb789T9/fb/NIYH3Dqn1HfbhUJZ5+/HLGgNvpxBb9eu+Q77e+28bUu/3g1kGpT52KrmvI6bi7kCgn5Gw/PHa40CEKMVtma/f//rrvy+3JZIbxsEVFrInkb+NCgBL0PcDyd99gZb3/MvkdfgUehe/01DDk49sgGTWhP8SGHkUiJBYfJfb9fXl9fW2RfSECMbf2yJCfhdZ6we9I9j/aUy6ZkL9wf7onkDyzwLNusORkJhi++vZqKoBkN2d710QkgpKelf/XMB5FIgAEVEM6zLfrrfbvISE5KJHpBYlVavDbe1M+8OvscZILY2829dg/Rr3fC8/DBJ7a/cZSu/ce17DMig5mihRSiklJ9zmcyFi1x4GIgCUUgzrsizLuoVAroRndcX6vW6pP34gepFPLhafvsnV9NejS7rHb/4dVaSDkOaAHmvqbOtq8mbtTyKilEIIIXhEB2LN+MztkSBCKYawcYhvBFkJfB99+nZHd/fmDPj3v/lKaOkA6N1mnu4lK7fP/dN3P/ReMEuaBxyqvnInTLj8TimEbR0HB+AdIt4rpfcZ2uNAhL3rIYYYU0pWafzRdu+F3iOOf9SsmPXmKP5e5z3Pz0EFr+arVMpqjzXA1qVXiSiFsC6jd0SUvHef3kvyMBBhNTGlmCSRqnoxnbq+Jh+Q3qGs33FaG89aE8mB7YF7W9DOQmy87F2x662BHLZKBclCpWzc+zmKeFrw8Q4PKUu7g0OKKY4Deef+ceX5j90eBiIAghH2phcAvCFpvZPP2IiLci7aPzW1dI2exx6Tbqd9keftwfabdWh0pb3uHuoCQwoDyQ+rqlOK23pDSmELp9OUhgE+OUYeByKkshVP39n7De+kqr9jSq0x8jYZ1BzkCAQ/2H4W9ZVQ+052cC6t1PBNohjCAilsy2U9X86nCQDcp5a1HgcikLWPN9SFA7L8W9RaOzMaGtrLWbsgrx4uj0r1/INWr6Fyr+87QiBvukfsbM6KK6awzqd5ftpCJAAA95nZyIeGSC9jAQgQsV2hKh+w6yEXst6nWNTusfqCCoB7r95OsFmSF+j8mwD48ZZlrl1hyf7h9ojyKDr4JqIUA4TFD9P1aV63yClWnxghHxsiTdvbsAiK3/BNldy+8Tu2m/4B+RKdWCUAixF7sV8FlENN4+Cwuh2Sdw8jKcWQENAN07xsgQCdc/iZQfJAEOm8L/0jOvvBHLnbjMd7BGgFDDuNvE8KLTj+hSiSv9Fao9Z7WIgoJe/z27C+nigl8OOyhoTOD4P3nzmi8YEgotq6LcIIh1XPWExiSUvFrZ1zos66ex9V1xqJcq8frHzy77YuxyIoY31/1aLSdh4icdSmFCGFSDCsgdAP4zQOyf0fRD5AI8EIvEshL6FQu3b0MrFova1F9yjo75gd3QHcryembvRJ9zj9qJ5lSQdgm1aCGEIkFxL68XQ+n6boXL2w6WcCzONAhAsv/91STpi9KZVmjkWkMnxE5RUlFi1ICBV9244OSOJvS1t/48RikmgkvXcQLHsPocduWn2fRGUPCRP48Twva4jp/wStD9KsxXfnMTTsBcs2rV3bNGyFrHcGth/Yfn6gvZOUfqz4V/fcXahZ6+fY9bM3YphdVtsjSjEiuGWZl3UL8W9GAj1GeyiIaORikyKqO/fHWw+F0V/vSGH3W8eKdbf9qOPhJ7R3JIThwQHFTqaeHDVmEKWUAHzYtm0LMSb65ff165r73QN4Z8u+9QyPTpQvNX+Zg9xHglRN6yobJqGR9gYi6CO1Hczfaj80K7cMkHbbDYvtofZvDUULY8YY/2486WO0Dw0Rst+YHInql3aEAGv+7B6x97B0vr49wtJNJ4f+R4wF/7gd2sRVG8HdcXYK2Euk9SMp04+Y8DhgLkrcdXcAn6M9kqCV80MAWDrev5UshWNWPHfHqLDVUWf/yVvu0P6xR+bfbPe42C5mxm67e7e9nTlmWh8sJaKkK718VknrQ3ORuuUwxixwlXfVWevwLebf8I27S179UHtfyEq+9j+TUg6rW7zdZ1eV6yNDHn7WRUDNiyay9NO2D8xFdq/QMhE9oNZGlFwOasP1TTpWlDeT5N9ttd+EjnblSwKUif0tm9P7W2vbq/e96ebcAU4HWKzuZKYs+MRM5CNDpG7MNlKuvUFIQER7ARtApLADE+beNVbvhzqaUS27PWnsMJCrVpn/4RzbkRgPvZ+kn42MJ+n3O3tGtZvLw3e6LQCptMGy3uSn5iIPJGipUJIV4Z1+vJO0CAxxZxH8wP3YDR1uzV2NreCw7fvqLzhQbXv3xN6p0P52B/+MkgvryAKWvoVPDZAH4iKgcm+SnJGiO+B+sr6XR3JcRQ322Pu71UntcfcrAnUvY89+z1VUrvqb1HrPbVLLoTZMjgxQPnF7FIiYl1PeivmmH11qPKacI6HraBD2a45cerPzzIredaXuctDtTfQDE60sVguLd1UFNCy2LzwiIWnNPn7WX0BPl/YwgpZiJNsYu7ptLYRlXzoav8DfqOPWG037pWm7hZwO1Qc+ut/7vRG8uQ6qGYJKRneGoBC+a1+wGjqIJ+XTo+RhIMKvWQGSN2bdkVvzTnG/JW+qte5MT++c6N97ZK0IGbX3Xldt5OCPUmFXwXnP6mt7a589J1vasymRhGl/WmsWwOMIWgB2Amv01cw76qaximrhOVSNG1Gm6VvXAjw0YHVMZ+0mzHJZLd53298nuANhjnRe6HLQ99A4oXrf+a+1Dnz2FXkeAyJqTkkdEZjx0b563BH+G+0dh7Ug+YHaEuUa9foltNv/r7Ri3b1rbXjLRrA3W1jtvHa2fl6cPJCgpQaVdpbfm3vfaixZmS9vySB6hYbN7LgONXuaPswIEHoS1M7EvNtpeuiPuRHcVCdrDN+dDjtDaPEls1HNgD87E3kQLqLsXVX1SlOvMIO5RrVRVaEQDYsiudKtkTJM/khNubaYVmttkg51YxZkrKVUT25Z3+G99mmO7v6sNvf33XH171U4+ULNpmLWMiXHP/kS0w8CEQBVzbt+P6H4AzmfaoQcdS8TZNdGk9PydjsPrKRdQaoZb7+16HpXq9SoipXlQAM7EfS5hN6MftB+tpA3YJ7n51+D/YEgogo7wJskX2sibUmoeyL/0a6Ckd6etzuqw2v3BcKOjvyxtkdI9xKVea3aVv1Ey29z3es6LA7lWX9imDwKRKxn1xp9G+G6ksDuNGU4dsq+nxbP1qh7Cu59kj5eneDwgu9oxwdZRLyTfrtgLwynWMWpVtU/uT7yKBCBvZjNVN6fC0WyMBJBw0a6lUSbCzR9AlgqomYyfpOiWyPDUftb/b1xpLkFM2js7G7GYhUOngaUi/BkxPC4a2V4+PZAEAFrZ9TCDVm2roJU38H5rdRdG4DePX1Trav/S40Af4T+f05rLV/5aVFrhzuqY/Z52oeEyIGkvnMamu9YArnNnCZb2W9oF5QxEhm+LSQdDs2WcuuMGw7sB/fbP6W4gyUgDi9R725FV/3T+NkJiFhZV5AcVwh/8PYhIfJm24lEjQJ6bPHf/ShY+hvjQPP/W9ardxPNXYPwnY6Orn944Z0Cr5ZtY9KSvXaJkcYg8OnZyMNApBWGNOkNoOPYgKyJ7OgG4T4RtsfeHxTuXR7dMYNRXv5BUzNu2/e9S2PzN2+v/TSCjaqmXpFirYuwZ9T4zDath4FI8wayhb7st3XZmyObbjpEjWVBmqP2bwoPTZX6d2CW7n6908fRsPdMGHZbspxlrRT5y+9WmH5RexiIALCXCrNOIulVIhJ3pIZeF4fH5HUKf+jFW/pTNnEIJbvd2IoADmzAP1Aa91+iVstGCuyqeywph9RnKJ+uPRBEhAGoO9cmLvD+rqC+n+1aC9aBqg07Yj8QlQz/od5pR93989Yn0JrJNPbe7imNJidrCcEBc6rMil8grepxIMLgsGkdrR+xKk1N5TDTSVPmwJBFLrx1V283qo9uUDIy5FglCpqZ+McqppM5oT+mfi2G6gDDNnuzR0dTYTZC+x11/zkFtHG3f772OBDJCFGMlAIcAIDZqPv3p+o9O+lACfrcgKod1E7ZR4S2d4U2R9zXzQ1h777YH/sB5+tj1scrk0inzJIsMqKVYgHKJEXQfyqfoj0KRDhk3TlnbIykb6zYXwQkBIDqBK6I58CvDpDltOMDDtqeSd07+JgrCCvaEebu651rdIAHaF3gnU5ZoMICRct57sNcUqU/NQ95HIgAIKIzkhaASMVlU2utrNpOTbDEmomPcwzfeuU6tXcnZyv8q+D2DuWkR927vuHOdW3DN9C0u0NEhP7sUK2/vr9uqUnzadtDQQQdLz3ZSkSMEmt+qdfSqVqzlg4asi4V19prt32UP4alZSUIAd4jd/xYCcMdO+mc2yXx+31Vh1rx66gHE2tNRImrCXxmRvIwEGFtXQFC1Xb5RurCapV03QvQ1mnUVFk5tcbIoRqwN/TUPzX7qtBSr7veKI/7/LFWJgxUNkvluXWR0F692adGrtKBOm/T/xUs/QgNCRDQOXSVvm5oAIupsp8dslu0Sc4G0kLyesyhF/IHx1wErb/TqntoN+yuRe2BWTjqBKofyGHMDQoO9HmS7ceCrBRtevNuHrg9CEQARNJC51oavyMUcBCjEUxqmBShTGkDWc+HN+dwvCuMgO3hbxbu2iX5HoC11PGtBpNtF4a4+yVekLCwBTVmSfxn6S+bvfJ5fEoWtT5texSIIOvrrIqYd5W9JZbqhcapEFlHfTfGfxPEeH8F8np+PhzpOza9p2H9tUOFSrytRSCLnGCjq7oI4Q2V7lZ87FZvk+cuj41UVW8Km33C9igQyUhwWjxE1YZyhDm6XW6kWXK9m2ZrE7cblaGal99F8fUx7RQPfbtUOyBzxlEZr97Vqq024ckuqNtcSrycxAqZ5hCoqIUAklOFUGYeIEqUmIu8dS8P3B4GIgBQDFpG5JbyimrRUk26sIXDt9dTSEHV9qLc3qXk451lT9/oe8AXel1g1mve2yr+UxTtPE20fVENnmb60Sfchr2TxcjnBckDQURek3lL8sqxqtlrwj52UrrpqqFbpFKzMJ/VISZzYn9er60+PK5/RD6Yh/uG+etIV4HDXXIq8r2oGFZy07I9RFCqK6eWB0WUPrtb5IEggqCuQwRWsO0aPIaCasNmh7aKtFUL55StYpgXcsJyRCOsvalGm692SLWGcZ+47gl2BHZ09458S6LbpQITWm09Y8REAAmbYW39czORB4JIUc3LFKZSsuEtBGUNJehN9UYCahmSaiPWlKN0rVzluDvzoyWYfaj+e+UmVbk7slFvDFagagdnzr17yb29Ai1KKh6SBa37TpaHbg8EEbRYMLVNuOWpMK82BnDsnctcoasSdAWoHQ/Ivw3D0a99lbg96T06e5az2mJg5uwdIo/6OsLGrvQvFlOwghRRFfYyEYhJ63OzkQeCSCtVK81mo2/2Z3eKKjYTK+6262+0WipAo7YTtAQo9Ctj28lw9kgyp6CgylitjtSelkcY8ZDa847itxru0rvMvlWhaGgaR0USipyVPjE+4IEgYt+iBDxQCWNk77oa6/f6iDm3Sw6025lxYil5T67yDU1R0PfIUKjHmTyw+96bHUM8MODWxu2ydTe3HDeTeyi8GS1KXGGXImcJSD6pqPUwEBGjyn4z5citsi54cRvup/3Sjmy6+1dN1VesDlICrs+i3XcyvxsnHvXxoZfp4H3fPRxevt7S4W4HG8TNXilnzEBySL/oIpI08jkR8kAQaYWnXJo8KyMAkBPhMuEcK5JKeX0SuXPSLvREejJqUo0p/czEfEjBe7WI2kMOfh4C/h80qqL5VSFxbGTXIEY1aH1WhDwORCjLGqQyh5YIEjYimzJCOjMtvIeIDnRgs1Ejee1Go01bhBj5iOy2Q+2jOhNbrN0b2/taltqO93YGQqxvGYsJZW39s7vXPyRE2tdoHRhEUFEbWqNvXqPHQIKy3N9exYjttjzjXTmrO1TICNYfVDrdcxFz8Vp16HIGrHuu9uK+g50hAquv7en9u5EDslULkqvSE7P2T9l3SHc6euz2ISEC0JemyVh0iy5QJjaiHft4820VlYJadaf4zt7SE+SquHPCVdhRmOwZyKE0VV2hjHenWNzLDDR9dW7gjaae9uRKLY0iUEog4/9xkY/STMUTAlOLETU24k4xjtanIBRdG2oh/6cyXYuRg0DgTMZ1xOzRfUBrdT7iIqos7y/V6bQ2EFeMUb8oON+XyKI8VbW8vfiohZo+MUAeBSLV62jeiDh8CzwMOdvDlIzRUn5FUmARkzUM3Un1Yb0h6vG1ArFjagTtxnsk9vfJD9svRaY06cg9Ozaoh9AE6STM9U5E3iUCNvt+bpQ8BkQUIDnYoeAA9UMZiyHAyhfQTJplEZ6K3kVxKUUe8pSvKDmEh3x/hz3gDjnVqsV+Z0/VeOfV0SK9v/9oEwEklzDZSaqsq2ddUZ+wPQhE2HoSY4ypVQ6Lrt5fB1GOsiTVmS7N3p1s087GWVntD7WtSdUZzB2T0vF5lq31jroPTr3vkpRbyXv1jauNV/rNTlmDEQVFtiF+2vYhIPLG82UxK8UYg4KERQB5n8j7zXvbhw2SySw0enaNEBWzrE7R0p2Q2pvltnYe+WqFUGMgbq7QrSlEve/7o9Do7feGdsSqhM8IYy4Mi+szUnK70Pcse/2A5NgZ0A8d/avbh4DIm42IUophC1uIyawsXV5X4fg70Z//CkayKpGl8RojmfptNDjUBxSlXWdk6kz/7e+qzIRVmprZv0cvrZAod9werwa1A5HpmBKrveWHziSSk8jGq9QqJYapfGxa/5vtQ0PEmFBSimHb1nXbQsxhc4XTp5qL1K2d9I9eJLMUzUu1bKcBUWsuaioP6ZEHZqNdxccjFeewVX12ouIPiPWwFKRyz0pVEZSUR52VwQS7mUl6/ZQe9g8NEW1ElGJYl2VZ1i2mxGGMpI5CQUjHg5Wb8AX+Lp3qDyyTprKICiP2tWdLT9t7m9EF2Jn7DeR3ffSpS691rN1UpxUJah/eDlbAlFFXXVh7V2ElqKRPGtabdImJYhn5zNr6B4DI4bO1Im9KcVuXeV4W4SIa6kvJcRBEkbLemMqaSdeKFSZ3aWcPzvAqhGMPKGp0VmOwL4DpFd5DU/ZO3kBIe51KGYeMEcsYjR0cy8GClNZSRqhcJLlc+TpLWfX88Ll4yW+HyDsohYgohm2db7d53UJUDYSMkJVSolQcI5259a1WTD5afctO4TVCKi9II8fZqx0pKQci2I+3cp92QsmjbCBmI2Lut7IQT4aRKnuJPSS51/+zaP22VknrKYV1WeZ5WbeQFApiCjbp050Z2zKDCjsqfddbxCHS2pUqhOBOs0GVYQ55xt9qVh3odVMzus4RP7CgCe77qNa2U6adKDmFRf74zAj5wBAxjSjFsC3zvCxryEluwuit2z1PoIXCja11L4XZCjr5J9RFq/Y6e0USDQQLSlQg60lA3Zv8YfHkzgm5szqX6uAMm4dbHdzaBZItUCrGEv3oXf1TtF8Kkb8517C2vq3ryppI2Q5AhDVCylmFSqR1XQ61vN4Uhe9btUq3ezvQ+9t7JEyFO7wpl1VxjGRGBxaxVho7JGM2HVv1iq+PRJCIstUXjOGd6pSqH8RIYzf4YO0BuAgpG1nXje1Z1cOkbO9tNJGd6rjjIg0TKSftx6CuEKXa3nFkGYxSLOn5RkuvuE0ZzP1muRN1TjDbenDayVz1dKJeINJjWybCyghIIXgTTApgTFufsT0ARJSNhBBijAmMNaYRtKqJr08R9wgx18jeiUbY8iShkLdnS+phQo3JXXGtM+jdMW+p+tgz7VVcobodhFbQosJyCxfJy1I50rL8AMZ9ay745vgeqD0ERABSSjGGGCX8AbFgRNiIzuHVW9rLQC3ZYN5UyNiCRDsWkav3bm3AYznTCEnVHGvj0HfF36vWCIqFtHXDPV1EPg3d18+i1ct3LK1dh56L/LK6rm8BTKIOESW8dzu1+e2BQPJhIVK9zlxrgyQNF5BQZjWQSk5aYc4QUU/5qEjGCN2FqCqS1vmyVPnNllOeqJm87H+5lx5HOrrZOzrS3hNfvlfzfLfj8vUuA32XDVpt7CUlWramFKMD179CVpLI2A8fSKP/QBA5UgOK+4MZiCup6qCGyKKt2xh2uifxm52WDWSBQz+poh9NMFKWZdaiyshSZkbNdjOR3yXInnJ09HCq7zZ2rGWib1QWbs0U2axHZpMwi+SIwBRnSjGGEJBcbfsot8IaHyIgUllB6VFA8mEg0r5AI+qwV5cxomuCyq5ECdS3XqSa0sUOIVT/wOrwip2UjYZO9tttEroZQBm+7eyQpRWKeY/x4KhRDoVpBgEZMr2Osd3QHwJmJxR35sA5h8CWlBGT76yHleEh3D/X4Hqg9iEgQrtfhbAIKMUouVRc6sw555KIGAkx/cAiF93QJUP3HR2/22uRoKwXuiJMRVtPTOqxhjuZIMfzR92Eqe0uW/b2+uhzNDT8UU4QjDDHRl5YDyjFbZ1HjIM31ZbtVQHzUq7eOXRAaIyDH799AIg0NET5n/5MMWyBQ7PKorkoGkqu5FRDROWM3bxdGYERcsg72dPq+V1OJOzgwR5V84QdZjp3XbiTnnV05J3fzSAOJSrq/zyuXUEtZhMyHwEAQEfOOYcUt+U2YFwGZwQtlVkLB3Heez947zw6EM71GBj57RCxdCX/NLxBEZLitiwcBS8Ycc6p/kxQQNLt1vzKCnfZbjV6kZ73pKQoKpo92cN7ESLNBAxlAD0eoqrKUUne9tc9fvlO4ezuYW1wl7aEzK8REMGhQ6AU1tsAYR4HV3MRvSdGiHfDMIzDOAyDJ4dtmORHbr8bIka2zx4ODW2XTSnFbbnd5mWLYtEqi69nVtI41/MstpMtsCbY1rbZJR3R2DF3aDhET5467It6f/JgqD+l38PIex0R7xhbNRYqbKSaeDjUl7GM6BAobrODME+Dt1xEphGVspzzwzCO0zRN4zgM3rk+j/+Q7TdDJOsbCg5WLCLnt6kFJW7rfL3O68bCVq4tl1GUgyGqbruvgKrXmAFj5/fdWSrA9MJ5dzVP2pu7c+PlAM0kr4X49kr7fjt761bJlb3B7UCpj6Ty9sjIEjpKKaFKUEQxLEhxmcbBOVSjrpU6EVjKGsZpOp1Op+k0pWEg5x6Gj/xWiMhL4LAGLjEeU4wxxhRTFJAkiimsy40xwimHqL5DcR3uq8yVOb78AlB/RTOChkLt0WUDmejGHt9p4XV/Xt9rM9UQDenur3WgPHQ7O+aQR5iquEbjvgThIk63prgBpG0ZBuccdgEpTGQcp9PpfDqfQzhNNAC4YqP+2O13C1pABIkSCTRiiDGEGGJIMSWRuFLkfKpZcw4BeBLT07PysuMj7Y+cfNcMoiWFevN+rt6xG6pOeVPsqRGiab4ZGtQc2vx6AyNl1Ng5uf5VEivJjiRfydwiErmE0fnI3AIJE2AAitvivasVDDNFoXNuYIgs53XbQowpjR4ehY/8ToiQAiTFGEMIYQtB/8QYxReSKKUYwrqu67aFEGOSMC0AG55VqM6wgkpYKBsOkmD35NfahGu+orpNdVYXmz1/SDsoG5pyZ7o/Zj+1TNQ59WiDzQoxPei9m3tOgCkFBI+AgC4hAFEM3nl07YK6+d4RnffjOE7bypGoWnzA1bmdH7X9PogQqFcwxrCFddvWbdu2sDFSYooqaPEhIWyBRTBxsxMU9cXApC+qy8+DV1L74Vs6Ou7w7lYr9r3X39Lb+m420mMc8AaIOyY8NfJZxKmCkjAiIpBDREgOElFyKWZ/bkcQRXDO+22cQgwxcJknCfF6DIz8NojkwKsYQtjWdVmXdVWQsKCVTVXCaCKr8SlREbMSUpVzWLONljp2s2ZpTSaqmdjvyk3HKYHVdoKdVFbN1LCj7U6N9/LrzoD2CKHdDtrttuGOBEb8kpHLiIWrknfo0LmE6BJScrJMaM9ijYDo/JAkRiImyWZAxEfAB/xWLsKPLISwruuyzMuyLNu6bWELsfCQYuxKauVizxUiElECTDEn5u4IusMYWkOwWh9tMtXuNKqOhpqedoc099keCYXMbX7vHbKHQwK/d2GA5m67R+7mDMr+mcJGVO0Ts0jy3jlH5BwkIfVjTweCc6WsU4m0c87hgbP0Y7XfBREiophiCNu2Lss8z/MyL6xtSMlFpfrsT8zVMk3eYSSgGKMpEljN6nsuYvQHAMgFDBvPeflbaKydbduu75N4X70w43zjdDim9d6ZffNDd8vu2pmNFJ+/eH+IQJcA9Z4AKeXlQY99gQjJeQBdaw8AAJzzg/fO0SMYtX4jF4kxhHVb1nmZ59s8L8uybtumNUm1Kpb+l6sJgPJpIEJMkHKh34qYm29WsGnnTBux2+vhDRy8PVPv792e3P7O+Okp+fc3HF3ggPHkfZVXiFQd0ScmPFZis7SclkcEB0DKRsrdNA3VrMWeEwB03o/DMPj0EKLWb4IIOwSVgcy3ec48JKkpC6ooW/EOqpNQeuH4lJxqBXq8wYPd3PAQ2ZTzhyon4NtTNfBFevrKO5BCDbgsmfLw39Rw3r7SXu3azRotG9FnUZ4HRzQSESUgTM6xOhiRHVQclrjzxOe7IgTAFDkmAhDQuWGcpm1KdGg/+Ujt9wlaMWzLfLvNt9s8z/OyrOsWthiyZkHtFC6YKTWWSaIYI8dn7yZ76ssb1Jvtas2go4O00lu7tfer2zo8qe9L+bG+9grTUR/tceZ5FGjuc21ykA8lT4AuOc4yJEQgrA+2/hEESIARnZNEH3R+HqfTKcTkHgAhvwYiOz5PlGIM63y9Xq+3mwAku0MoZYGqmfPsfyCuXqky270eM407ArnQyIHO0vwogkjddtPwm62+fn3GIa3Z329cr0WzYZ7NffXvPPMRu1kdUIgApXQZANj05t31gJBcQkwpRceMZ/PDukpBtAdov42LpLit8+319Xqd52VZxZAVY6SipzenQBa9hMdQiinFXIXREkTZcPc1UIdE7AU7P5u8jnfi42A75U72l3lLTLpztd5+6nyz64nkPX3bQY7ABkLARFLlAQiFjWRtLmNRv2ByCRkhiBHR+U2c7EQPwEZ+ny4StmW+Xl9fb/OybNsWGSG58niPOLLspYIWpRgTW4GNcRLytP/288/zXUOsfdqs9Acl4sbh8ebMWB/QwHjnnKn5SPeGjq7YP7XVO2RbW7fbrI/CQAC1lmCWuYg0jaYEQZvZqTx+9l6llFLE6ELYtlLi/8OD5PdAhKTU+3y9Xm/zum4Kj8PaoyQfykVkg+aJokSqY02mncdf8Ruzaf+9rxw00kfPDNxTCu7wkY5V4XDDLpDyHiDlVqk90ophVH2hekdhsbkMP+SMHsh2k3cQeULHLxcFI5wk9xBs5LdARPKkNrb2zsx0o+TfpiMpy3AS9ROyl4TfoZnILDV0CXAn3zRU3c6HcES7O7t+M/I7ekK+WkfYssftDHCdH3dccDt+1EClZ4iidjuWMvDGf2QKX5Ax36odvZzMcxklooSYogshbKHEan3w9hsgwtSeYljXhZcMCVFc5JqDvucijaSlm7jAAwBjpKd8vjmSg410fFDFaTole6stx0483XyEwfsnNnv7wKuex45ZYv3NHISNWMdvhIyUyzNVDm4poCDIX228gngc0aWIMYawPQ5GfpeglSJHZi0LVyEVhGTL4hsQIX2zMpeZaasnob0TOkwWh4d1hLDO1N+7fr3BqB9YNlTbyon35ZBj4B3ubgWuAzbSbjYogfyKaG/eKxts9BcxG2G9PcW4hY3LEXx8VeR36iLbxpGLYtqgspROV5yg+n958EBAZbmDljT6sLkLlR11dQw8hsqw1UZ08EdyU/t1T6E/MNhm/x1q+7GJo2fUynZEhXDtiWoEWluiTJbvoZRSRISILsTA0dyPYPb9bboIc5F1C1zbJP93wERagBhJQU2+utxnTYz3RPk7Azw+g8wn7gqOUH3AW1fBzhDrC/0IF6n76o/gkKzrgzr9kPku5q2sibQdoOZoCkKQkmNtHQATx+bxi6cPH8r4OyBCsrrnyjFZon6UthcGoMbIjjK6enfZcCzt76UZ6uzZn1hk8DbNkGR7t+06PQjbqE7pOE06fULPEHVwYG84dw7Wmy1FaaQePMnwD0JlRNJSQQtTioiIKBl0W4zx/7jIQSOiGMO2bepAArVN5Zj23Suq4ZGRRGUbwE6yys6rvqRhf1W02oFo/9xd1SojBh63d83kee+9vhoO1nHR9IzEh5w1Y7fLjBgeyruJ6HBoaPyIUsuJiFLECACAGLNN6wEw8pt0EV4jettCjCSE3mEiNaW2PETeNoFojfuFlrLkYc/YHdFTTcvfts/jzKc7V7nTuhipsHrsxKk2Fc2/GgftbwEOZZvOHGF/WTEr+w0BQJcXLhYwcbYbfyQlROTg+egkiTQ8hGPk10OEAIhSCiqOGsNfMSjWM61+tHsRARDVLGKLt5uTjeXySFg/FL2hJRZDeH2B5gAfDczeccZ7D2huorrdig3VDKc7hDsmBn452eyr8pbklQhCquNR6/hxLD2LWpy9yw72EB7D6vubdBEWtAJHsmHORqjsWQ1IjPilAhZLuXpAWXXNnNkWSy8oMf2ZMJJ9D40YYrbspng6/NE+gKbHwwMOjtn1TZmHNFE4MsaKH1tL8zuHrNAo/csvo4zU5fMVIbq4BOdQIwBgRCdcRPTQj81HfovrkNdl24KIWboxi1yw5+1F/LJ7zPuW17HjFKWmoIrO+wpV2fPV5V/m1/5d7gLuf2hWrLDcv2gzxe+7N/LUjmnsbcrU2bqX5vpXyFEPhZlg5l1qT9TLZkELCQCSS8A8BAEAxb8uhZo/ePstXERWpBCE8KslMEFAsJ/eqNqk03+hTxu/bSkvKygiHXSiHe2STB2hpB5H+ba3kx0Qd7fdE2qoHHKQ89LFCtrDoeIizSm0A+QbhErV/5hL/BVtI2se+nALG4Ec4kUJEyBGZ/zr9y/8AdpvsmgxRmLSh8wAyUUVa04iv6uXSQCFSA8fMxaN0kCvlcdq+b3lHFV3ditVm+pj337xdDhzU/3l/TRklkepzuv00JOvjhmJ3m4NkOqIrHnkx1IELZB4YGkJMRb/Otd2rFnkxxK8fhMXSVGZiE78GmpNlgDNl5aL5JdUmLsxqtQiVU3axQ+fmUgdDqtz4Y60Or7wMkvv4XVw93lMd47ewe+oG9t2pRTNnvrErlR3f/CUp5lSHT8/N00YMY8OM1vLLzgXs5EoLTH5373sB2i/HCIkaR5BS44VTcH41Xf0tpezqPO9PkKDH6QGaE4zyYwrC15URmHOt3/hADW7Y9/7xt8Mzj3iYO8Sivp84r099Du1GdHZjajTgymbQmDwUaY4sRMTESUXoxr92ey7i1/54QH+vPZbjL6y/i0vVMGEldMQMj+H+k1S8zNPxvKSEHZ2R4sQKPCrNRYqjq4KbNafkrtr+FE5sD37rSdQOyve9Hx0tnbw8y7+dL/bOyPJfFafDIGJgc8FMrJZjRq4FOmMKKnRn23+H9s18jssWkRJUqiYxOW5GVmnAUgPL91NbSSE1B+Q/WV2rqmIKtBUMKou0tIe7e2p91q9m+6yBbtlRz9Hh1shc4e/H0Dv0Z4iaAlbpmJnN5CokaKbxBgDPJtpdAV7Dz80Qn6bRStFcRrmx5ed611Ja/ebyNImqfvqzlUNh2hYUqcQY68nmf3tAVSffSgbNVeRQ7Fz1J4ZHdxUze+ODzx6JoXn3G39GWAXe1I9W6OnZ4OlMBLl6IlX53sEq++vhghJoVJ2rRZCoyKttvOgFYsMA6lrOjQlR2GvOhQ5q+1rV0vU9Ftv78owDUsz4k6LkerGZJbFBnVvFC5tRll/3zGmDv3fFdjeuCQ17wIME5HtGR1k1mxBruKY3b0SpBe27RHSqn6XoJWiqfBexWcVMmplnWpCE5tWPpzalQK7tNAJaBRW0J7TfW9WqjjeDXIl1ZNqAahACQEAQQqqUwE1YT1JH0laOz7QvbN/0qj5waPLP5poFytWld9s8825vXI8JRNf8bElrd9g0QJKifPUW8nJRjHWk3IHJC2v71K/rURaw645roUjn9wMXDcewqeZ0BUlij9N08uYRCyLyGsP+wDaroGnFoB+hMbq3t+tquxegQyNajZY2IbRSrJrGDLEKIn3+MPr67/BokW6FIINYCw8pHBj3Qf2V9mpaXD64HuyRTWpmU7u+bZ/ZGM9g9sryYqMRpIirouOlPkZAKJDqXSbb4m4cp6BpAAtP4ga0IegfVd788x7nFWeup0ZRDAwIVpgTMIkpbeohsiHbr9D0EoUY1WHt1bWd5JWy+71S739YDrsy/Y/+lb2ak63zwqCSv7ZLk2EKblUBowOnXfoUD01xKVCIJkJgpdlVqQpUzTCGP0YEyldY2/jG6dRuwEqNpb5SNFKqNy+jVFNGoTEJq0PzEd+i0UrJVlBxJCVli5rVMKalVQ78qwEQp4qab3v1TeQqi1V9+xMJpkWqwNrGGEuhl7WC0oRIwIQ6+mI6J3PBdOZI1JKETIvlcsYTkNGYHv7Ju+2d561RwVKtXezyTx4Fq8MQvQkfb9IKkoETc79uAD5XYJWxUVYtugkrnfErdIL/+mioTn04PH3Ozz42ezKmkZhERWyZSVl53WFeAQAktztJIIhovPee+fRqRmaraEAlLCEnqPL0ljrYbUSTu/2Dilvz3neg5fcZ7Yw0H6/KOk5MhSpZDvI2PlWiqT1jkv/xvbr1XXRRFhdVyagwVl1Wu6Otfd+v33Fvz3WA3YkWgSLPzq95wVR5BhE573zNURiTvhWLuNlrdmsiggUEJUxgrIjUFbLvKa+s3rKOJgsqraP9n3n88DcytmtKdEWQJEygBobzMeQkbSIyJaq+2jtF0OEWNpOMcaYOYZwEZ0be4LW/iVqEONdxbv32Ns3em+0B9sRZIFY/gAArl5gj0fnna+5iEt8qMy+jrmIZ+qXqYHX6vAktaQZH16ksQIQQkhAfUXrvQR/pL3dawxZNUM01kJooCJHoOZNCwuUK3Pm6QOwkd8RxihhvpFyIY2sq+8FrYM3aOZ03OWE7o7a4aiZQd8BmaorEX0ysei0Lmq2cgjnvDOatvAJXq2RVfXCRLhztYi6XIBHxTHmIkDEy3AjYMT+fNAzfveaOb454fBxoMqQqmR1WDzmv4adIIkdi0DiVjTcO8SUkvtYgYt1+w26iApasoxImRvJJLY1ADl455lKS/Zto3aXH7XUhNVBdkI9NFfZizrnBSXMRRKlCJD1aCwAKYotggNPzhNAQmBdpSjr0jehA3LOJUQEErBZiACRY4UFrOGrUovuPLF8tPzt6XSdA6FYnwX/eWWqzpMqKBE2Isq6SgrAeIkx8tKvxl/yAdsvD0DJlgzhIk0JrT0XuctGEJmYZBOaPUcjwPxnP3Udv6XidkFE552qGSJxOIoAAJSccBEho2pkCOg8AbEKq8wh0zVVszSrLMKNvOoiMqE4vhqoQoJgVuTc2buO7g3hbZBgfTAigkPnvPeYVaieqSC/iZLWbiZBVc1CkBCUD4sP+F3qOougWsJXrVm8v8MA5G+rEwK65MiByjCY6eVNQaMLkLvDzmZendeFRaDqF7w/Qdavixqu8gYBOk9eIeIEIWRvmwDQOU9EwmucNQyDVP8EvWlV/lVDABX46xA2OILIvd9mo2Eh4OT2QG+OOh2YEK2cjpCnQRT9M2nZ0v3j/kCQ+R0Q4YKuChCjrKvRtzz0O1oJSyHEFFci5N4QzQDAAOQ9UOLeymzKysHAE3tWMwjAAwBgIjH4WoTkWumAzstBekiJSVE4ITpyTiYBMYuZ3RzuBOQB1AKI7DoRiIhaV9/BG4iQ8dFudwURQaJDYZHN87NY0RsqeTxUDyyHacX4sZWRXwsRysY+XQm6FbP4sN6ftisAQHQEgHnBhRpe1aFVw6Mj2/4zoeTDWYlQBbroGSxhASASZA5hrsFiEwGiA0yJhD+oglEELbktTxzfmCW6ShsCFKglPY+dJ4DCRFKmxJ0+Yb/qCBH2CDInoD4LNeOVEfW1t/2T1dLXJvqGo31DCGa544/YfosuIra+zDuSLKRT1PWWjUDLe4UgHSAmu+p6l/SbDWiOo2Z7fbxixEh/wkUaNRsQHBAViPjW4qPDRweIDnJ4yk7KAsbIgCmJLuLcPtLfsUTG0VwI6l/MXIR2XOTOFwsRanbWICmcBFBlufJmjiQuEbfK2GqT1ge3+v4GQSvGEDk2JxGR/cyUfsxNjOwCTJiA6GoGdAiRolBQTZfac3uKBI9YPCE4FH9H3TnTPaeJibK+r6AKgODIEYBq+kpoOgrSvqRDZz2LZqDoEYu3UsQfoVsLkfrGGnh00NLyBStvaTwBAmoBuTLm/dODemcNXStp9fLXP0775a7DLGglo4yk8vBqyj16+ELBhOCQXBazOklLzYllewuRytRVQ8Qej4AOrbsv90roER2BmGotrwIdGQqfgdJxPoYAJOgPARzTP0p4lrktOR0J7NSAoAZmBYmKM+aud392EOnJpPV3hDxt7DKsqkPLaIsukpwBCRHF8ADRvr+ei6RS/kQBYrV1Qw01E+GWKTOTBlbuxv41bT9l8t9xHCufZzouENEOEMXX3Z7N/Ey+Yo2R6rB8GZMTJqNCAgRE4pANDfKtDpFxuiq1hBUFuQHLVNs7PGIk1UXaITdNH2jLgPNv0oFqMDyCWuD4NEKCYtv80Ckjv14XoRiZhyQDkMJGaoTc5yIAALzsd/5VduLROa0qUp1chSVi/Zvktdvpuj63kVBM78Iiqj4BGnTnwlMICkEzvZfxk0g89uwqxddMA9lgZkbYV+B5dNRs7TS1BurzqN+SlS5J2YitUACklbDTQ6RV/XKLFgdohWhZhwb5Qg2SLka0J/1SvLz19NhR7gH00Fq6qadiUE1UZR4jveSj8iF1vyXJltpbEOqXuFehsZYBVrKWgbLpTT0NrA809JkhJRyCSHGkacu4ezJmVrGk/XYrSlQl0DVsK6MEGgc7FBfZx15l5JdChIB1tFirIilRra0fzPIAkOe5iqXXphn7vZEELAlRvZFUFVUJyTIdABZ7dIplWYZ2Q1MhStBODdVl1TVn4NUyuIomLJlgnpGtla9MzKCCTLmAooiNXPK8dd5BMpxmT9Hvp9LyCsj87HQiA9FKjUaYlvqlsl7Vx15m5Jer69krUjkMlYdUpFDPsNqDlV1K/T/75ouY0Z7Z+VImaMoyCAJkK2tmIzUOyQpJAjEqdGtHT1AfI196IFNSLnjKdnB5KgiF7KzM1MwlakxjWyFjDwt3rZhXXa31LSkrw7IZU+9Qw0EIAKt3jQCSWxc/+GJVv8d1aFSRGiT2bdHuxeduzBc1Fpr3e/C4a2Gi/M0EjYCYHLZnIdVUI+pwgYgwF86KAKScQXkkfpCKaXs+xCNCQjLmKfMgGhjYcZaHV9RnYtM6gM0TBGux3T/kmi9XQ6tv5oD/lJ8sXOrMUHmJURPYo+giHxcjv56LpCDyp6wkTRYtUD3+imNU3eRv2BjU6eA4u6GmBzOZYzZJQSsDFTAUNdywCQQwKzVp9tD+tefqqZBpdD/6WpZsACIcrghb5aAOTxIxFjiEuBjaGlmpbY2nI887LU7uMW1gfAjPK45DNfBaff1DVwr6xVwEssk3GlW9TjmEQhO7V9h7D3jM6nsn522iV5NmzIvRVo34oOFPZOZeq7pX2noWjDJGjmSPUsikHhCaY9qyLQYyjNTslcz2tu4lSe8u3wdmZUlGYJ54j0aVQ9e2EDusg3koAytXP7HqCEnxOWv2/ajtp0KkpdDEUlYOP6mELTsvVyB5AyVoBa3ydjr8wv7l6a2EoAKBICQbKM0kvxdpKg3B2qvyEbvBNrPtjpztYdTsyU+l2ivaDyPaIKRiRuX6ddUuFbf2j9jUr8jfVPExCDkgaipf8pnCSaxMDYSlDAoXv35LC/pN7Teo60H9IpVJK8PEEpeVMEwn+Vv7TBvyo95GPbGYcwUjCEU8MiwtK+FQJvfM+MyFK/HIfPbfe4e+dkpQ/dV23AhCO7ZW8mURZfjoNPpQZ4cs1u6RhZnAQeeHxrDeIqT9VUuPwkmsNgJICTWQ8UMXv/6VECHIZj4JYizeJH1hbzGR5lXkVY1N6k51aP36dU5E+ZfL2BR05lwMUukj92mKXRUWkiWU2kfRR0c1NbeHqHW5d+MNolTnyf01un8xrwlr5DSXnOkvl6Kk92SGoLN+ubNOOxQkdbA1zCgr7kZfB2QuokvnViUe7swuv7r9Wr8IpZJPVcxYBSYNFyH7o/RSvrbK+u6C5q/lPcVFiMkVjwfvBMsliiSduzLGLANooxsYkam2FNvvVOzLZm9WLSoS3DPSzCaKZmMFP5tL6BIgAGAbUo9I4JIryWxqjajsBzsxcye/7Vr1tOykYMUsUGVEMPKBFfZfbfRNOXLN2rEKOmqZYidhtP0hwX2QQA02ljlyhR9AcgkdQEIuNyInFKmlRYiBSDlAr1LxEUCTLHs0Qqw++P9ixOgLifxb2EiJFrDcwGSAATgem+T461Lp/IH24VbV4Q6fKekTatjMbohGPjMHZS4CBLosbAgfOTn310GEQB2HoaRTZYOSyWwGOzvvJK3OdNpdcL06WchNJI9cAgsAAJwcTib4qiKBjJL9hF0IrFajgQHiVD0+ZiZGKdIhMa9NKTUA2d23meItYovtAAEJUT2H5TADTESUONCCEITCnDXdWbbp1YqmBofNJnaqI7O8Y/mdYjBrHn5IlPwGXaQStOosAitfEDRv3nYkrZntaP+dzH9AOcVblVYAkOQMTjov2d+FBGreYObr/eWK6I3gOPXWlgCCGiyqD4H+ZQ+4clop22j7p3IJJjvKyrUZj0CH8vqoCokSYUiIlC8IoCYmVNRRsWrl+JyMEdI5xNzX7sHvJTSAPCmyul7y6yRk7yMC5JdChETOknRly0Tkeztf7rgI1V9661JV1Fx0BrEp5iAsrHpxLNSjJkrR7qLYjKkiSrSHyg/nvB+GgfN3ybIMPcdwM8z6EQKkGNZ1XSCQvaj+sdPD0Z0XnlCjsgBEQALAcqd57OrW1+PyXeXgS8iu0YOBlHNtHBxV6ogUaEwp8TIjUY2KH6/9Ui5i7FlkZ5Qsu1j5+4iL1CgSQxZCc5SRh7LyS4ikaRUWbAjg+AWZ+tNKMdVVKyJtQaQ/WDl2wzBO0zQMzhllvJBsYWjFesDqQgrrfLtBdtfUjKS6KLa3rNcRokRrJdpTMpIgBMW9uJv2c3/CQpjwswXS9tV23piOtT9r3ofktGrpB07O/dUWLVnhLsbypDIfqYSifE4LioIZVTyrh2sOa/7x1FkEFUNSWRwXqJW9HbrsERsYciIEQOeH0/l8OZ1G73RHlqv4mqWaY2Yh6AAobvN1dFwlO6+R0CegmsFVmzXdvVbo5dqkejlwxQmt0sPWjA61K9708ci7M2JjBzG2bBOfmL2H2Zn4AGso/GIuYnJojL5OJnL8PhuxMg4WW+3OlQYZIsZIa+BREQwAYLHZGqbWu4fme/eVIqIbpsvT8/PT+eS9ZSLmu1QSycKWACaF9XpyEEMILt0VJMFo1HlXLdrUJ4pkVZ4dAwR40RMygzBvo5xSQtDy7GZUunZQhokIHsDIWRI3Zk2ce2XkY/jbf60uIsp6qEy+lPlvQYCFwg4jd6ZVsEeRpmRkJkJAGrFhOygWHjm16xnrXpYseQotsZx1unz7889vT6fR2Wz1GiLZdoCgpUUobcvJpW1ZvI8mRKS6TPWrkbaMYFXpamSPyKldhC45flLCQhyLXvcuaw0sxUJRDSbbwcCiyAIEQPR1KaZFyX9IJvLrIEIEsiK91ssvwNCHVhtTC09pWUglJWlrNQwyAgHZGZ8AdhAwdFUMk3sUdnDZUI9Sih+m87c//78/n89jxUXAfLdiVrFnxe3m4nIeh6oO19HlYTfXGu7YB1TlNUEAR0CYVNJkxkZq5OpOFYXMrX04X1LHrdY2VWUA+I3r20egYtNKH7ay76/kIqqux06yCJSojoqDHIBGuLyxUdYBIHpIoXcz33URoPJBByHmQKoP79wk0wW6YTxfvv35n2+XyWfbUX0aaqEg1eIRECCFFcM0+rrY717CgwrXvfFIJcRW3hKWiToeJMKkVVC14gqaR0dtt0bhVvuwQUMl/aLuqmQ0ImLfYYmH53nz4+EDfr1FK69Hbz2GReCimiYya9nDQ/vEXBd+N2cq8ykUJccZFyULHcX1SDYAaydV3bs5uYTYWVlfvzx/e5q8a7RWbVnEMqOjtNHgc15XD6bNcKzsfzReG5CSr60FiZFUjQYxGbAWQUk70aeT04TldZUr5sAuc3MS+JBBghpzomyEcRhj3LSYVucmf3/7VRAhYSK6ogQZhl34iJG1jiFi3xkhEAez7gikJFVkVUBowiAEskRtsqGU7eSh29vgriqR3+7GzM3QuWGcTufT4Myg6jOMAs/IIgrJAaerquvoPjQzNpsvRq7cRcXnwqPAcWpGPzDAAUe8FEphGNJj4SKgT3ePkXI5UoMYEBAllyglFHOk1ocPgZe+/IB85JcKWlr8JJbwk4qPGABYRFRgqWZ3QkKkEk1SyA0BHCGB2jPFgtQfWE4xooKfHkDMdFqCYZu+UFkRceVeP4xalxSMidqKXkVXIUoIKWzrum4hKtnaM46ebWXVMtuM+In5QWTDlYABDc2XJ4lERJDM4y9MmFro9v2Hu71olBG2HrI3WQIu7vXx29qvU9cB9iZfza02glYfInlrpl5+n4IRFedJXzFmgRoT8OyEuXi6SdrTzsrs3l6i+pI3VNzA7kaRH1IMIWxbSIDO75Bp+UglIaVEcVvn221eNnan1YA96KfYV3fDNOyuMi6rMQ0yO4ds1Mhliig5SNg8kGwkFJ6Vn8VdmJTsNUqUkiM2+1JmIx+2bOkvDGOsUpWLXFUWF2kxQmZTw2AqWUuX00N9teq4JqBEKCJulXKXA1qllRUuqLlAnzozxCyWmK8gAVCKYVvneVm3kHbOuIqa0f4lgBTW2/V6m9ctKK/tcqt9jyVYK3eb9ehyNUWHQ411VjYCVFR7fpJsEZY1fs3dGiWezAUksCvLrk1Tx0hySdkIISWKmY18cS4CYDIOMxPRGWzHRsx/DUTM3J7fBunLZoBIhC2SyNl8PKoqmtFhiy3kvzUD6X4DayHokXDCGNZ5vl1vy3qKvk7UqJqVDwEIUtyW2/V6vS0bC+dUDa9jl5CdjdxngFFAiE0DBACXFWnpm7KyhQAuFV9iYeRUxDYLQAPS3g2zZJVcSpSSY0hJNQO14fQf0u9tv5KLpBRjljobdBTlpIOPGh4t0ZKyBJas80qdKmWXmdWwEcinVp3WHKr6U59nzqL9IQljWJfr6+vr0+U8JSG3pj+DjqxIUNyW2+16vS2rWDVqBDYXsoJWM2vvJ3Eo7CP7Y0TQw0KceksaRM36W5L5RgGgcFU73P4J6WNqPCdElJwqIwQISRarih82q+oXug5FPg8xJkpJiL/AI/+XwWE+aiGr6jfHU6AUMclMBACEvfO3nOKkMXmZE93hI8c4ASsR8i/unNClGLZlvr6+Pj+dxsHnKm+lmwwQAxKixJrIbV7VDFrBoyIgyzOqqdyoCEUQEoQ4cZ+DhNKLzpG183Jb2Q2IruzUIJQCLh199YCUb9MOuqT6Z3JS2ZuypPVBK/v+Ioiwb11XJUpJpKxs3bAoMeDIf1v+kZvK3PJd1uMotXVRp0NUYw7ULjX1/YK9yCEb6czitezHMlgCDNtyu76+PF3Op9G7TiwhGITocCmFbZ6vt3ldxd1M9y6vV8w3UmbvcoByGAaIQ3SMBz4aUaLiSzKiPA4qKHAmDKLCSDZZF8uyHaL0a4eTWEWXZRTYd5hM+PfHQ8iv5CI5GkdsvmCkLaCim7QgOZjJsfnFNivnnCgcZHdBtnZyp8bpbErEwR6OLTQtw6jELKUwJUkM63J7vTw9XU7jIGu+5TvCglowSKEUtmW+zbdlDTEaM0b/rs1YGudHz5PHDNasiMjbs+e1cF2sL+qUnlUaBsrw0GtQmWcgf81iYAWbhMhWTHn4YJYF7fPq39x+qaAVOAkzGX3d1mI0GDHzc4d/1Dpu3oouz5LlFIQSSitl5Murk+uC3Qrm7Jq3VAPJB1QY5v4REkRlI+fTOMia0PZEG/SbEaJi1rKFkrtszztIX2p2FOFfvdsqZuVVPLVwVXGPgAb0FEtGtmtRNZPpY82zj+X4zDXsDARV0LGafSmhWAmSyRmpy6B8jPYLveusrBu/iIpZpowWmawRS3ztjGjoSjfyYs+ZGI2okL3Jas6S5KAcc5hpopy44yI7jLTHkphxpB4vxrDO19P5cj6fpsFXJubm0Sg5C0Kut2XdYjJiZ3XBTkOh5nIUFtlR77OwWAIphs1D5Upb7bQjFfdU6RDDh0GIUaSyQACaDiz3VR6aqH5O3euUHGjqIcsXH7ay7y8VtHKkQcpuda44l0oqO/R8d7kZyb0xpshKZk3wn+wrRk7pnYSYVQ8lK6dU8KSqtx297vmM7EsxbOvt9PpyuZyn0SO4SnyxCoRYfVLc1vn6+vJ6m7NrvXVi75gnwRFrKTq0VHcx6yYWSYcnfdXYVCYla+MyIph1GdaA0n8WI81IUfLV88yowWHMRbYQY2rlw4/Qfg1EiJlI2LTaRSl5rVwkKRepJ+3SjNheScKZz7CkLZvK+dlVplYjkuUE+CwjbVVIsPTfh8geyXoQAqTMRs6X82nyorEfO6CJUtjm6+vLy+t1WTliqXCRu7OrEQrLk1LYq25dggsopURZ7G+UfKwJXw/SkpS0AwcU/pnN9oTGD9k8MmKrbypTEyUb3dp0/QEA88sELVsPplpN2hb37cya3Ip2K/AoAYCF2J361MtJdUSScBB5PSVsRaP1WP7ei3rUYqFcuEfALKKkGNZhvr5cni6ssaPk7un9NM8nxbDcXr9///56ndeo6RP2eSgpvvms6xAbNempD1AnCSN81jxXZStbotjsyPa3aiwobpOCE0GJSbLiG5VXzzEopCYtxkhyH08Z+XUQSSkEfRAJyuNJZpWqHkAq2aoCSAsRzAV5qPCbLGQx9YuqSFC0eB5Lrt1ZUWZNpu3QjjcCJEwxrvP0erlcLqdp8I44rFYHl4UseT4xrPP15fv3l9fbsoVdqfRqSm50//3TLrE4INo7agkkkW1LuaSGbRfrr1q2TAZifv6gwhWoFlQ0O864LzJBDZIsXRNpFL46zNKH9Iz8Ol0kqZylphqdTZI4k3T6Ns1ohVgJWOochhJ7ngvFKULUhmUjKHJTHRYQACm5hMbuW4TuBiNwzEnKgMWIkzAFt86318vT5XwaBydacZeNEKW4LbfXl+/fX64zy1kAhjo7l91vLjevCrvKRVjxEM0M0SeWfReGlItSAhYh5cHznVbiHWqcMxR+AgTZUpFfj6ojjBFNzg0fM0rrl7kOqapwLA6RSlfPDF1bJVnVKki2VIIhBDQnGoAAQo6dIFDbCgGhA+KzHAFICkMdB2PkrN3b66gnOhZCIEzIZH++XC6nafTOmcHW9whcGuj68v3799frohGMzbW69KNzvkUNoTISUg+MPC+dwtXVbkZDqr2Uk6rLkH2qeXOtm6tMJ6khZa5pEF6ifUUZCYWNfDQm8usErSTcNPvWZSbhaIRENQsxU3wlX9kXjiIRy0f1aEWwgCxJyDTGxhuEBEAAyZHGPvKUKr0Zy5oFSI9E98BBUMcARRfW+fZ6uZwZIg7a958RQjEwE2Exq0yn/Wqs9e/dAULoRbnmpwHEujrkYJQaBgXehcfaKIQ8WmEx1fNXWOlFSflPZaQEZWWqr7MkwVwkxI9o9f1VFi0i9a1bZZ25CNXReo3y0QAFDP2DSCLZhK+t9oRkDDl0iEApuhgTm9lAZlIb4ViZ1g6ZSOm4xqj6DzmYcVtu0+nMvhGXTQamZYQwE3m9zusWE4DMxXuPZsUy9NIdyavErVmE8LpuqNkzluSNKyWrI2XmwaJCZQRJjIEYggnyG2Gk5PWBKozw/XIQSsLiOxRbZ8NG9rPfL28/ByI7VVOZqSwgXPQCNkBWZtgGHmX2Kv9nBUNeqslqK5Om0SuZtJz33jukJNxMBuaMc5EtrerCrDBSSer1XZZ5Vr4IzXFM/DidTufTNA3eFSODNmGFxJrIy8vrbdmioVDSpO98oR3zsOPcPf7iWef3wE+/lpZA+Ia5jBTN5r2qNZjeM6so12tiYJSfqIVCsSIYZ9svqNFGIhklY/tjyVq/WNDKKdlFVScrZNWco6gfmbXkKd/q5qISGgGsyFgqMKFzfhzHYUCI27qsECABQQJHWZ+FQoQFE9UWqOiv2dJ4uAEoxeBmzmA/nUZTtkGb/E4xrLfry8v319uyxmTn48wlu5fuD4P/oDFsiTWcn3ZVwkvGwbCmwqIosyBARkkdeFVeSYfFovlUZlMdKe8fJZsrpRA2cbB/NIT8EohkJrJlw54xj6tLBMBwjr36AXJAURwk4Ip9GsX4b3BSpi5E58dxOp2m0UFYb4MDCDKQ5ABKnwURXYC8cadovhFQwoBuHqbT+Xw5i6hlG98OEcVtvr28fH+93pYQKVehoBxAVqJxzdnVz71CIoRabH2KkGLaaMjRSlgao5NZSSV6QnYjGqtbflOmGyhYguJPNLZFFFNO0BIPHwwhv4aLqEoWNClAJ7SCD5ZgMwMw8lXzxFTKKtYYzCJ6mRuzmsJvC9H7cTqdL5fz6CnM04AAAJEAKDkqPecBQ00QRwhpt6tULzElkDBuix+ns6jsiNgSOjATma+v319eb0tIpDcgEjsUPtKI6R1Hot2QdQZ1qcqjrrmwebT5ZKx6AeQYLSTKpsGj62J+mAoT2xf7S3haSGLSYhNCKVva6fz3tp8CkY4sknP4S54QO9cLA6kA0iLEcBkjJajqyJTgONJXXkyxIqNzfpim8+Xp6XKZPG23ESlKmhu5BM6ypgoX7xNt7CajkPB94+pvjM7T6F1HZaeUwjrfXl9eXq8zF4QQkk6UMAGlRrvQ2Z5MaNmdgWY4GITYW8CaOWTepvdThZ7oYXoslNAT2Wm5h8mdz8qLPmD1T6lrxFQ1+FjtF3ARAmjXWslPyAR3FoBkhLQcBBqE5NghRwCga8IC6kV5JnPOD+N0Oj89PT8/XSZH6+RS3EKITiIFkwRQIWfz9u6gf1+9rRVGEgBu/jaeLk+Xy3kaB2pDtQiIUljn15fvL6+3NRA4hyyRcWhGipAyH1HZs7A4LBRr/xTJVB9XlttaFmLwkacKGVg5AEuFeTV8SXQJ6cNWVaa5QQYJGpCAkbOYk6hJK0T6eJ6RXyRo5ZVWxOJfQJJZr3IIpVQ+Fa2ggwClmrrSQ1Zs0aHTUoKUAYLOD8N0Ol8uz8/Pz0/n0cXF0bbMyxCiymJJ1VLA8nKpIbw37hE7PwmIIm7+Np0uwkaqECSmqRTYnPV6W7bIa/c4j8J6QwSExFYtY8ojCeExwYqlV9DZPIcXsNaWp37507GvAurKWhwOXD0DBDBrUZdLZaXp4Glke3D+xXqRSFriEmBJ60tyEZkoQwibrCuS1XUxQQIAFBGrGKNMD0wHSiFYtvOZhJAjWUFtiQCIzg3DNJ0vlydGyGmA6Gk9n8bBO2dqRHFHxjkC+2/tmLo/imUICYE0uer75elynsbBOSNtAID6RF5fXq/zFgH9MI7j4B1yPP22QWB2ROLNcGqcLkEcdhRl5sggETFLtpu7pOZJAqJzni1vvN6ivK7aRsUniP9e36Xee/kwOEGyPbCJKzmx+1JKpcRaAqLm7f/m9qu4SCxcpEKITk+1HlKpi0YpMDKW5eQAro5C4ikWEVkJYRnr+enpfBochbSOwzB4Zw1YRcbAjqT1d+5Z/X4Jg/Pz6+lyuVxO4+CTwQjrrewTeX29LVsCP5zYQIyUtm2ZFzEA8BglawwAkoSAmiDl9vpgFA+5T3nM0JkJ+Pm6YRiHcXBAMYYYUuSYTyp8wJSBMFejrLrsGCr3XB4yFUmYErIRwK6h4PYs+bdi5udDRFQRTcrNEe8qZ7G9RBFiXmGWkeUMXbmvkr0yulCMRaVfAPTDMJ0ul6fnb8/PT0/n8zR4iLmsXBGas6jSsi9oiejextIr5FmcgK1a86sYtYbW8CtM5PX1Nm+R3Hg6Pz2dT6N3KW7zbdDSCgkAwbnBD947roUbY4qYIOWyeS1OTCJAmQgsQNqBO+fZMu6B4rZpIVF27Jqwk/IMypvkPkgU+BLwUEU9ZEWFkJKTKC3i9dwkmYiIAD+SPvJLBC2iFOOmJbSUi4j1QuleMQIWIQUg/KyLRl0QUhkxc1g9z4jTdL48PX97/vYsYg4wWCWoVC+VTZWq7BuFpHtHnZ+HUx1RDNs8vX6/cAKiA0BVdoWJXF9fXl5v60Y4TOdv3749XSaPKSy30VGKMbqECAjs/RwH76is7gSQ6ohbO7gGIPkx9wfsnB9P58vlMg1AYVvXdd3CFkOKJEWdVHwzfERBItfG+gnlYH/VQxCyRVxnMwTNPAwhpVIY84O0X2PRMjGMZBtQ4Q3Z3ZcBwv+bCGAzf2UBuVi4gAGiAS6y3ODT87dv356fn86naXQIMazz7TbP6xZSqo2mbElFRJOOdHhHd36agcr+FLf1Np0vl6fzaRocF6CQmVId66/XeY2Efro8//nnt8tpgLTNk0thW72WzvN+nKbzieWgsK3bum0AwKWpGzbCUz5KEk0OaKzYpM5QcgY6P54uT9+en04jprAuy7Iu67aGECJq+WtlQhIwjdmklvl857FU8cB8DNt6VV9PKmaEj1cp6BdxEU441OInNSmrPaswkKKAmGhq63MjI1gbUSLnSxHHm5wuT8/fvn379u3p6XwaBgcpbuvt+vL95XpbbVipkeUR/q42Umm05S0TEqW4DreXM2vs6mPnIae4zrfX19fX2xISuGG6fPvjP388TwPE7erSusyDd86RI3B+GE+Xp8t59JDiti7zvCAA1XFcZTzWPK6PSwTVEpWf531E9MN0fvrjj2/P59GlsC3LvMzLsqzbtsXInIQjo0sd5awnWq6eH2lnUKQefGPzrSStlPr1+39b+yUQEWVsywvlkmIEsnRcCckVPDTyoQoL1zAK1OqCQCAAEeO/89P56Y8//vjj27enp9M0OGTr6vXl5ftfL9d5CyJrqRTHooJ1GXTornd79ofqtAb6wHxkub2+PD1xHEpe9BxS2tbb6wsnUiXnx+n89O2PP59OHuKCcTmNzENckkn+27fny2nAFNbldh08ghi1ND2kHrKaMDJwjdzTGGYBvR9Pl+dvf/7xfBkdhW1d5mWeZ0YJcxIwQSlYOW7lciKrZkl49wStDzI54lhfyMU/4seLQfnpECEgEG09Ow4rQQtgp0QyQjJAjHE+mziF8eRpUjlTwZ0bpvPzH//5849vz+fTOCBwDZ7r68vL99eX27Kp1Fs0dpE8ChvpY6SdGJvvWO5HYAyQOGPq6elyPk3eqf+FvYZizuKFFsbT+fL09Dx5ihjZNI2IiA7QD+Pp8vzHH9/OI6aw3q6TR4paZ79FB2SAMBzqZ0zKWbLwxIrI07c//vjj+Tw6SmFd13mZb/Ntnpdl3bYYU8rJjAgaa18igQpHF5siPy3cTSI8hKLn58zD7QOWLf0VFi3NFRFVpLb4StB1LWJZgChEyEmgevNCQN9IXiCMX6Efpsvztz/+/OP5cho8UAzrMt9eX19fXl+vUodHTTBmyitvORcLfv+9ogWIMkdRObb1dn15en66cFQ8XzXFsN5eX15ebssWEoAEW55Pk4MtrZpjwtOzH6bT5fmP//xxmRxt6/U0APF6VhrUa7iJPB9Jm6qEQL5XLJ/8OP0wnVhzezqNCClO23Zelst8u93meV7WNYQ9y5TS8ViuqBIkZA3FXtEMw8yVWvxj42hf/Egg+QkQoeaHRp/YfKqiihQBOR+fc5oqUStne4qWDixh8TxI2Y8m/aBzw3i6PH/749vTaXCQtm2Zb9fr6+vr6/U2r+uWbKEQK1aL9fgH0ZENDWj+FXUJKG7r7fX15elymgavRqUU1+X2+vJ6vS1bInTO+3GcpnEcHNHmpGCF0J4fxul8ef7jz6fJU1hY3FpX7xwlYQdUzfLGjmEyRDR5mElZwIOi6Dw/Pz9dTuOAQH4Yw+m0npfz5Xa73W6zXxDZEkjmjaEjQnQ51xfFOcWxZX2FJNt90ejrWV/tONgpP+Jf336RLmLlLOUhlclXWD60CMlKCVqJq/B0azzMAGEVxQ/T6Xw5X06jA1mT4PX1+nq78co4BFzPGYo5S7s2CX89oHSQo/q3wYdlI4hInDX1+vp0mQaPHgCAiDWR19frvMVEDp3z0lxC40FBB+j9ME6ny9PT8/PkIUwDxOU2qSTGT9qYjgo+dGg9ZmIf1+n89Pzt+ek0er51z8Ft62k5nyW1GMt6PBLWlhw5Akx8RbW9EUgAphY+bQ1aKLbi5IqkFcLGCez+A/GQXyJokZTH33Ip50LRHFxl5FONHSloAEGJFNfIAYc59VrxxkYbLYoms+40jYOHuM3X19fXl+vr7bYs6xYJ0BU/I8fMir5OiE4CPsRO1EumpfpnBx/KR3LUQOIlR54vavhlh8n1+vryOq+Bay4IPpzEY+pEggDO+WGYJi6B6iF4CPN5GodsEpZnha0kaofXeT28mxWR52/PT+fJUUoa7eKHcZpWhYiE9ZI9E5wqNVnylQowmHiVMFAGJy9TBwQVLcQYw7Z+QIX9V6jrJXtfVzZU91796ki1vIwQBHUzyQHlXeSALEpE7BgAB/LYhSwQnffOQQrr7eX795eX621Z1xAJHMrFuIwXd45iNlO6KnPynm9UtaGyCmIAgjViHAJFXnLk6XIavSNAorSt8/Xl5cqaCAI6KbyrczE/FEQEdM4z5qfTNHlwEAo+EJ0lW0VVBZA+Qnh8TsSsb89P59FRSJQAvfPOSZj06cRljvhhN+ej1/Vv842rAEuQqJlPso1GXoBUnU+qjISYkvtIysivMvq2pR1Usda5N2shVAQqBGHIWQgDACoiLwKU8rSiKTLRi7StyErbcn356y8OpY3gCiRTTCHJ+khZQiGwAb8qb7UN85/CQLCQiRG0NGyA4jpfX185vESZyO36er0ua0gEBiF6s0Zhc875YRjHcRyGwQFE79TaZZgIPyKo5CwGSL8pxx2m8+X52/PzZfIUQgiJnB/GYfAOBz+M4zh6BylErXWlGgkAoMuMNt8xIDhCxCR+zfL+ksMSYGKJga2+eQX2D4OQXyFoJYphy3UYrd5g6U4ZSGYh6uWSQ9FMjGWWlfopHKHqHCKlFINkM6UYY0wpYQzLfH19ebkuIYLJKiGKcRMzggQVib5ODRupGtbfd9JVYSJmH6ImFz49XU6DR3b/zdfX63VeNqnc4xwiOnMJ5WIO0Xnv/TAMg/fOEzmHMgkgokscE2KsRwpUkAdX5Jv6NhB5hfjz0/Pz8+U0QAjLskbCYZqmaRwG55zz3iHFbV0XHzkNkl8ZqnAL9etE0CAVUidJZshiVeDhijZCRCnFbVvXHBz0YdpPhkg2aG1h22nrZA/LCFEWomQMRbXHCiDinxWAMOlgimFzIbJLW2oIYwzbMt9u8xqSc54DARGRIMZtXZd1wwjiWlAJTWU8tXlhdiMAQMtCDEBaTcSghIj9fdfr5TQODiCFbZmv1+tt3iRkTIV5NUKXAHZAdOj84IfBe+dUT+GSPxxVjnkJKdDMkvyAdTymifqOyMFs56fn529P59Glbb7e5o2wVG7huMmwnFi0kwdhDcaUzSr2GTlgxV15TrG+1JlVYrKPuuD8x5K0fokuoill0SyaUF6/HmaFLARjPkStbIOuLNSWlW0AdN4P0ziNg+PQIi4llwJPSoPTlMfEUU4jr4mDHGQ73+Zl3SAlyFoPlvgKqCLX8x+lr6KBWGQYgBicAFAMy3y7Xp/Op8F5iGGdr9dcOQuzB0NlTnmEiKhCWNblmYNGLRwnIbOE9iR+gFkdwYo5GZA7P0yny9O3b0+X00Bxub683taEg5gGeLFGPwycxmKEtvIGCzaVSfAlEU0kgVpcDPXLhKklHrZtXbcQ4/CR4rR+NkQktkAXTWDHhiZz1oc1LMTo4yh1qnUhMlQBjIDY1DOeTqcTW3fnAYECQYphW5dl3QYv13Xe++l0Pp9GSSJnfx678qJUaOT5ERkhihMspoKK9CsLr4GIQML8z3pT2tbl+ip5KxCW+XZ9FSaSdS32NDvU2tD5mrzGkCwyxA7ZGGMiRUhBFemF9fqYESxPuzREdH6cLk/fnp+fziNwpMx1iTCMp/Ptcjm3OQS5V6oirgE0R8YUo3MVMyCQEPiU19rL9eYUI9vKxSg/DkZ+PhfROOctlKV3jESlsmqDEGcggmI5ZH2Dl6HSLhCRM9Mvl/Np8hSWq6OUKAJFDsTbRiRmNKNz41kj0p0DoLgt19PoPQKsBEnVTiS2yeSXTRU8Wj3DIMPKVyBn5LmbKMWwzLfXp/NpwARBxKyVi8vJIfy4EFOMyS7chGUZLkSQxPYoOgxgfqrcVEXPbKTo9Vnjk36dFzHr+TL5lMIyz7fbHMkJRi6X0zQirWtOiIOCkTqEVyCjoYrI1jiGD+/nBCqX5yLWRRKqY2RdxXv4YRDyS/wiLGhle1Ymb9nPB5ltdt1KAADx8DGNCEKyjOUkM/3p6XIeHW03TzGEkIhSWNd5WdbJc3jT5pI/PT09XU7TMIigtS2SwQEEocS/qnEfAHLitX50/tV4qUWy8hwAU3TbOl/Pl9PkIeB2e5VYGLU7EzHrGzEhSYYRgM7+uphjfqxSxYUd3BkhCYqSJJyDVTh5eFKcKVu+3DBOl6dv356fziMkErvSlsD7ZZnneb5dTqOnMMti8JW5EY11hf+o3iGWD0BUTZ0k0Se5nDXFYlZmI2HbJBbsA60z8ku4SKWK6CxW5S2pmECshciCUyL0sFyGWdDKLAfR58Tbp6fLacS0DhCWefCRKMWwLvOynAbnhum80gTD+enpif1tDhEphYXXsxWAykJihGqYNNFCIl3vGEdWNRr+YR4B6v8StXieRkwTbppJpSYc4uXabyPGESnMt2XhJd1KX2KJA163hh+paGYq2Dv2XBTVhn955wfvEYG5T0qKEOen8+Xp+fnpPPlU0m4TRbdtyzzfzufz5CEur9d5DZFIfYYARQPX0eWJj+XUJsWKtCw/5QNUG0msMR7HoPy29tN1kWzwlhjOIg/kQ7JHnUCBYHkIZEeguD5Ay25y1NL58sSJ6ZOHONMmya+U4rYuy7yG6Nx4ukQfcDxfLhc2y7B/O7IGqnngekFR2CsxychWe3gYdKAebB4CiJBO0W3rbZwGT+GE2/Wvl9frvAaemflRrfN1xLiMCGG5vs7rFqPGFPBzSimlhCnFkL0UCGJHFYQ4Zrpq9+UHJ/o2ghRXRi3M6Dms5elymjA65suBAEIKGNZ1mU+n0+QxrfPrbdkiZ6LJY2KEqP1X4kzzA9O99kkIUWh+IjMRRKnxoM5D5XEfof1ciBS3aamgZS27AAUhRg/Ja6eX6Sm/bLUCc6DidGKAPD9dztPgaEurGEWBBCPrFgc3niNO0Y0nKdEOAOgcQk4ETzHFSEkDTtT22uKjKOZQ/VfA0Zh7QIVuIOQ62IsfBodxnTDcvv/FeSLCPzlJd8C4TIODuM6vrzfeC4Q624QteMAYtpxeIfM5YwQoOeUiRuZD78fTaZoGiXLfXAgcV+X8MJ4vT5fzaRoA/DBMp0Dovd+2mNjmMU6jR9rW221Rjpe5k0Qq7mZ92iHEyGFEOYjS6E+pKgLyURDyC7hITgSQLD+VS/UAgxBCABGZ0R6lM2HRQkgqEZwvl+en5+cnzniFGFENOwSi/q1bJD+cyJ8SDtM4ekcRAJ2nwTvI7sYQQkyOQBPrGAvFnlSp6Jl5WFhUCGlJRpT+BOgWj0jbbXJhfvnrRamOQR1W7zCu18k7SNty43mbcuXbbV3maaAB07os6yoR/Vl5BgAnVRMAoJiwUGKwzufRU9zWeZ4dgnj0/TBNp9P5NA4DkR9OIaEfT5JIlWLw6zAMHiluq0QBQDZgoGgdREAosYmqq1DR36vHwO9QUk0IVdKiUkzrY9Vk/BUQ0axk1db1D4DIsYWviFqZjSCUJ++CkEQE4PwwTZfLhYv/SNmEaMqiAkFK4osiHJwbQ0LvPQKXEPDDMA2Dd0OxSocYFROEiOCK1L23Y+0kKgH1fvIT+mfdhlJYECgs59HF5fbyqm5DjtmKm0MKyzh6BArbMrNow3eT4rbM18lDGFxcr9fbsoaU9NJ6ZadcBNQtghLq/vTt6WkaIGzzbRpuAFJWBZ0fxpH5qXNjTDhM5/k838Z5xi3GiM57B5CivMSsX9j4zixCif+QQFxXeoyZFKXQvHTCohbJsqAhFwH5KO2ne9cL/Vk5Sx+cMW+JBTiDwWqBVgthfzJn5z0/Pz8/y1KCAHFbb7cr212ICCjGbVvXNSTw3g8piSwTtkjgx+l0JvBuYDPSuq5riImVSEBAR6m4DC1EKgaSW2YfdwQEAkgAgJTCMo2YNnH5E4mxh1JcIW7z4B0i+z5XVV5lXfbR0XYekdYbrz5tFChTwyGPKNvChun89O3b83mAuM3X0SPLq1hidwAIwPmR3HhaL/N8ug4OgVIEQIdIlDLtFluf/FHVUq0wZFV3KEeXeaRgxIpaMddGpw9j0vrpXERTZey6IqqsU2XeIlCFg/eJHQsEIoAEsm4ooBtPl+dv3749f2MZyyOluC0z145eebLTkIYQwTkYU0rsK1nWLaGfzucYafJuoBi2dZ7nZRWXCwAAAkd5Z0rDCiz7G61ErOqAWgJLcaUUltEjhW1dtsjTMrGdOQLE4KWmrxCMPCyKYfEeU5hPo0thfnnhLJM2GSNDJBs8EN0wnM5P3/78dh4xrvPkHaUQxR2ozhj0kBK5Af142s7zaRw8F+zKciArawezQTFWgcpZICb+6jGgAGQXypiyma7YpD9A+6kQkZkhSMKlwYjOO/L8lK3WrlhBiIZx81OkBOC4UMiff/zx/Hw5T6NHqQhyfX35/v2VTZNARDFu67KuIYJ3RDGGtN6ut9u8JRimy1NMAJN3w3Re56fbbR43llFAXXE6lnpatq+uAIPMr1rPr7QZoASQ4uYdMgSSNZwRpZCiSJpEib2HfIEUw+qQwnqeBkdhvb6+KguSS5XKv9m9LXucG6fz0/O3b5fRxe00IMVNV+pinXxdMDmglBI4HBIn2jDrAA3uVRWH7wPwUNKS4ZQHo2MxEC5couIiipE9Nf2u9vO5SM7JtZpI4SI5bELnDVVDBCFZUyf2eSUgh36YLt/+/M+ffzxfThMHL67LfLu9vr5ofhIB6stft0joMEFK2/zKky8O07xK9IbT9T9YvuGBI7SMHs2fMsj6bq1+0uJK/xFFoCiiSyJAl7VaBKAElARMIPEI+igDIqVtPo3eUdyWOcc/ygFmrDpF851woOLl8vR8GZG2ASms8+zF8Be2db4NFEbP78I5N8AgPCSGGKGIUcoe7BXFZ6/GqiyGYZn7apMHoDUWUvGOFC4CH8ek9bN1EeYioUrKNUbe7DGsXzSpoFVxFYlaQpGz/vjPn984i1QAcr2+Xq/X66yWSTb7rsuyhpg8IKSwXF/++n6d14R+4pIjzo3oxul0PnOJKx1CJU4ZSaH6UkZoIh3RwAgtcag2g0iJEiLnGznSW9aLlqfBD6kQU1wpbcvA3g2WIQsTkXGgoUr5wmFYp/PlfD6PSB7TJkG7HBC93gZH2zw6BAL0fhwHz9bwuK1rCDHDL4caAKEdGVJRP9gqaLIMQRNBM0TKo2NumYmiOEQ/Dhv5BVxErRR7HiLKun4DUA8itpZ21mXVvYd+OF2evn379nwePaSwLvPter1erzdOTJeIYhRv9TwvUiN3uV1fvn+/zlsCP22J0PlhcIPz4+l0mrTgrtVA5OLNTdnvlrnkeTLTQp41a2ejxGU4IqcsNF8260MEgOCoTMUcebZ651Bq7VuRJHe0S7jnCLXpdDpN4+gSJqk9L0lpYfGOwjwNDgHQDdPpdMJBMkSWZXUuZTkSZVhlBjHCFsvPbHdROUqnjqxmqpKvp+RgieQkxedLCVpEulKuZSKQrbwMiIIQgEItVT8oDsMkNphhmM7n8+U8eYjbMl+vr9fX6+02L+u6hUSoS6jHsC7zPM+nAV1aeVHal+saEvgQAf04TuPgORLyJJkRckUh591Qju5VxewMAMNA0EyhaAmMqNuvSi06ZRRfQ6LEWYmUUkyRaoT0Bss2K07pncZhQEyyWBY65wiR4jZDWKVMpPPj6RLBuWGAFNb5fGtXMd1p6yYvpcC0GkGRl5lrmClAHoNSRRKIfCCr788WtMTWHU1SbpFsqWUihYs0bztzEQJAzrUexmkYPKbARaNfr1zZJCZAT+I8YzPX9XKaXPJpub6+avFccDGhGyZxt/txnMZxHBwaUKgDxCTtVpMm/zTcArNNTkGi2lTGTAuRTEM89+o2ysJmnk1UExD1nsiGzJgnJYdZfUGioSdO6UUkSCkRIToPgEgB07aM3rMHZbpsCZ0f3DCdzufTNA7bUQnX6ir6AougxaxYWUhJplY5QvsohJES6+tE9DUsWkBQmbozKjJUqpieXCjLdJDfTakrJNkkzjnvkMJ6e/3r+/eX621ZQ0iEXsrE8sQUwzrfXqcBgkvz6/fvL6/XeQkRwBEuw3S+XS4hefR+HMbB50h7yBYhzT4sY2renMhRTURUTvPjba7CEShkKNuIit2HDEiMlbyeSNS7VLO57G3SgBYdgNSFGAfPFtcYY4gEbuA15yGksLLH1rlh2iL6YRqV9YyDd2lXBYYsDPN7U6eIyHuCEVNji+866xocdIDljlKKMelyDR+j/UyI8LxgnEGqlGVLbyNoqQNNTof8lDXUO89bxQYSltvL9/9+f70tWyDCQeRrNpcCUtzm6zS6dHJxySUeEiDB5oaFGc+A6L1k9lqpYT+NGQ4jn5lzuEwGLmMEmOcxcTDZYmE1SufZ+JSt26qZgYK9sXNo+BMWzmMbVmNn3/rItO7YhLWtIRIODjgQPaW4ocz145RgmE7naeDSkKrX35nTzQtT1GeFiC2D+fkwF8FaH7cOs5RSieb7EHzkZ+siaserq/nyRKdCaVVE4YCLKIxEY+SMuxgxcpmdl+scIqD33nG8d4ghxJQAUlhvo6NtcnG+fv+ulUHJJUlPCJHIcbKSQYhM7u1LwuorqhLKYfr1P1TVNq/uSQSF1ThEiRVQC2+OnSQy7EArVyYqRYu5YWYuUArDq82jGrRzfpjGcRg8ApBkLkXygM474BUVZbEXdCGin86XLRI4P07jZJa8g+b265cNFVRLpDRaVQQBMGOEinE6TwBa3f/DtJ9u9BX9S4Bh32F2ulLxQfF2MzHmmohZgEUAXRcuRowxrMsyz0tI6LiYDcd7r9u2xZAA4uo9pGV0cbm9vl6rqEHRDQEAJBdFx13nq+tGa7cy7MA59JoRyGCRQj8EBOi8k3BiJsIMKYnBB0kF5JQpBIlCU7QkqfWVEvEEK4BJiSgJI0YhN5bOMItBoigzF8lx/2FbOcBgGLgO37pA0tQTl8BP6xZiIgQW0AbvQwch+TO/HMq6iFp9sTwtDZsABECpngVZurayt/b1QdovsGixcGmUdaP7srRcxJfKNpIhJL/lJ4CUbli3EVOMMfAL5QT2afQIMazrwgVnCOLqKMwDpHWeb+wv1AsxsYGEvuRBlSG0fIP/YGEeICUnfCmj6DThhd82Oj94B5BSJCJhIE5QI7nnBUy8ECcRADoQPpOkRc0zZITUPCULJrksRR40ch1UBiXEbVuWZQ0Jp+F0mgaKy81RDAxh9CjWFSKuCqDLQlZEWzOQPL0VF49kTBUjnwyNS/mBIymLXShFCMBg6YO0nxuAkkWFrHxAmSsAlFRZBCF7nv0UddnsTzGs67quk9NH6wYvWQ+jR4jbsizLIibgMKcwe0hhXVeJ91BK3fsHsx1SMkfrOyoToopTQvA8I3vvOJZf12VOidANfnAAwq/4HOe85yU3FSIEiJ6VBWYtZWnngg/OokoCkcS8JctfWAlYKpSy1RdlPERBvKnkhvPT02mAbfYQQwhACQCxcCfW0MZhYOTmZ2NKjgKAeZvFz5VdM8U/kjEmawE4M1cq20DnuYZTuyDk72w/XdAyds2sZYPajGTuLvNgllezeaaEVZdOOdFnntfNg+TTEQznJ16vzSPFbVnmZZmXeV63mAIFj0AxhJikFiMiF9TiFN3KpalXMaGp3DI+lFMws3Bc71NWIfQoEGGjQRT3JK9Am6TUEa/czEsfJOEigG4YhgGBw1Ica1XMRmJKMYVc9pXFr5gyeyGtBEttnZJsAUgxhs2DS7y61RbJT5dvz5cB1hHTtq6cwC/ypRquXa4WYCYLtP2ryCyvVfUoLUKmgWM5fz2LXmA6FQBy2WJxa/4Imf3U9rO96/qcsYg2mYPksF7hNABQJvZjqx9JPuG8LOfBI0e1D27kos0nzf5ZlmWeb+NtXmNKAdntBo5LsgOgG6bpZAyhefke5VpyNRYF1bgvifXO8z+20zi2/YzTMDjJ+XWAlFKIgUAhsvkQCSBzHYcp+hATK0aAzo8jrzYXI4D3EiAifCRGU/yAiBLFFFPU/0TsSsjLTJtIM+A5JazrMkB0aeMQhABuPF+enwbYXFrnZXEu8vEsleVqwWqo3b1Y6V/sWPLOVNpScABkjiL6EamjxMhaXLDF5RAAwcjHgMlPhojmTI+FWWcVQy2BTJ8c5GAEUeU1YhgyjUgLAK2Tw2E6X6KL7vT0/O35cpa1MqfptK7LbRoH55YQZXFymROJiMANp/OZgxd5ss62RhmeuQtS2UzgUZY4EDe1H6fT6TSOUgjOoUQ/bSGC84P3QME5F7iinHOeE/kCCjclAOeHcRoHBzFyRd1h8Fg09hjjxpXYJNBfgzVCDOKQTgISNXWpRMSVUm+TozAibfP1ep3XiG4YT+fzREPaztPgPaLqLcM4jBJoQJAFZesJyaYqeR9qki8WGTRmNhFbucKMNZfLDuFYvNrF5XI+jTKaD9F+KkTEmHI6naZpDUHK+6jghVLCFogIKUkknHgMAPKjhholEsK7rcuyrGFww+kp4hT96emJEeKAvPfjFLblNI2SeZEAkB2E3gHFlACH09Pz00VWQRTLdCXQFZkAMzf0ig4uHSqxGRwlOE2j9069yEQxBOcDceWR5BAAUgJVRQbPUTXsLZEE2XFAcIgRUGsfAofepBTjtq3juHHdIGK7d+BU1lBQkkhNIzlOkFeRGzBt59HTNr++XOc1evDDOJ1GcIHD05wj0BUnxPyVcl3k3F95Mvo+irG3yFn8U4Wt8gsAgJx2gZAlL6cLDH37xu/EfRSE/GQuwmtFnS+Xp3WLMUUXAWqE5AI9WBR4gyRggJi4akL2R4oyMrnhlMhvyU9nLrkObJfxQ4ynafRZ0ZCpfho9pBhjcv70xGtrepDC3GoA1gw5FTNExHKKDT8MfhiG0auQhk65SK7VDpSiZxrw3nt0QJqQhOpESZqDjKypOu89ErnkwHk/DINUJmX/UhgG7/2oygux/h62beOaCKEoJ7oIGNvuKMVt9pC2+Tx6CMv15TqvhADOez8gTOM4DoP3kQh1qQROwkl5iU7KwemFkajnJ5tr1d8JoFUyetJy1vFypTKdSi9P37798e3b05kjgf5tavyb7WdChEMfTuenedk2noxcFOcRAjotnGbtlqqIgPzRoohmK7BYtC3LsmxxGBDdFMiN02n0bDBFBPR+IJ6IdUr14+lyuVwmDyluMaGfnp6/PV2mAbnA27qVAk5qCUJnNHSuyz4OwzhI45zuRMAWZ6nPxTCnhJCSpyRIc855TsEVC7PquAASNCnG3zJVGNsFUXQOAdAnEL+jFKXYtnXbtjVsQRlJFrpIXDkprAgpLLfT6DCut9t1DujFhISJTQ1jSEiolS2n0WlmsNb5qjJliyUgu0LIchGRq4p5ECqtPcuA3ByXYXn+488///jj+XIaP5K+/rO5iB+n85PUfUkpRpdUcnFax6HoJgUaGqQi8itpJoJ8UM6lPU84uuEUCf3gHQRJUhq89x4HNhvFmBIkN5wu356/8YrMIUT04/np6ek8Okrc16K1dVXCYrtw1tD9MIzTOI0ZJN57BIqJU+GzKUbd5XlVM603CLJOLkswxMvdJp4IEqYUIxJSjDEBRJ8iksaxcO31NCRAQlkmgs0BW1i3dZWS6lHLmEa2cmmsVtyA4rZM0+AhhWVZ1uQHUb3Q+3GaTtMpQiQ3TJcnWfpaY+HtagaG7FF0dQWHwNsaMLOp1yBETGb6KhmnBSH/+fPb07ksmPoR2s9W152fzsXhlVJKrIdh9mar1QNFLhUsWIDoq8hNSy3OyxanYRhPXI43hW3b2M0+TROvisGV1SIknM5Pz39+ez4PmGIICdw4nc/nyWMK6+12vd2WLcQEWiVIQeykeTcM03SaTtM4DsMwsP0eIMUYEjhhKmb1HLHC8rJcSClqbjIQESQ2+rIhGFDAEx1SiokwEUtqLnMSYl16AHafoIpa27Zt67Iu67pliASGCSVev4tSpBS2ZWQzWli3CJQTM9AP0/l8CeQiuOF8eebCjEhlyQnIy2CBmJ+ynJVxQWYKy2wDtMqequuYfYpyU4QI6AQh//l/nCY3VLFyv7n9XHUd0A10lqhtEn8XQVLrKQAUaQPypFS4iMkNkufP6ntyXPx2WQM5z6bRuG3zPC9bAj+ezxdA5waHXOEvUtTs7fOIlEJMgMM4jaOHyOH0LzfJeVchJ0ODXdPe+3E684obw+A1HIxSDD4mJ4p6NurkVZciITqHJFWqSUid06Ji5OoOiOhiCCy4UQJ0Q9gGiWjhgC8iJmhgO4GEtMcYwrZu0zIuA1cyzjlsjADmi4kohnXwziGlGFJyIHp+8jhMp8sayI8R3Hh++vbH89OJn4sihB9xjhyzWokqIpXg2Aha4vVXjOTXKBKwLG78x3/+3//7z5/fns6nNkPl97afzkVoSGdxrgtICBCKEJLnIMOzS9Q35r9Q5icEwpSCshFyHiHFsG2319frbYvoT+fnSOic8+M5PK3LskXEYRin0/l8GR2klJKIY5DCen19+a4ldwwHydYrxoMbxtPpcj6d2N/s2flB0QFgQpnXs2YlJqhtixx1ovNDdv/wpshVqpHL3ntxYwJ67/3gckCL+FliTOSAjdessqcUwzhuwzD4YYt84RC2ELYg0aOiuMeUwqYeTQKHuuCNc244XUJy48oQef7j2+U0Snb8bdkiePASJaZ+QZMoUhZ50LfMjh7FiPARbLfoG0VEP0znpz/+/M9/RMwaXFbCPkD7yboIgIMx/xQPISaAvIJ9hZD2H5hJCaBS2CmFbZnnZQ2EzgGkFObX73+93pYEw+myRY4fHOi8LfO8BjALoUliEqJDSmG9vX7/719/vd6WLRIZ+66YrvwwDN4554bhdL6cTyf+qRAXFCOlFBNq2CGlGCPXFOVicFyrQUuTiss0EZfzxWzmYtGTzWeKkFyfMvECtC4yCSGSS8SmL+fcECIAiBlq29gTnwPkgCJGMbEDoXdsEzyNbsThlAiH0xbBjefL0/PTeeJikNfrvARg67SYf/M7KLq6zoBgfeuNwl7QIeKXTpqgNb7++M9//vPnN9XVG4T8Trj8dO+640sYPzpg0gBwKhDpwUP5ehWSLskSavdd1pAAieI2X1/++9fLdY04nNZI6AbvnabOrYmz2zj8KQcWp7itt9eXv/767/fX28LebyjK+aCqufcy2Z05SzGX5U6JvxOlQAHFBanucEna52tBtsSKJK9BBeqYFMbKqpoio3xhvc25gRINfF0xmPLjcZHLGia2cq0MkpAdGyDBKRxG7MK23HgdXO8nQD8tm+hnF1HQ5tttXgK5EyKXATAFA4FZRX6DOWiiyGJGRc+vrqEOnlz8MJ2f//jzP//589szq+ofRxGBny9oEWOkuMwJwEWNaoQdE6nQUqno9VMThZ0Lz3qgsM7Xl7/++u/LbYs4LCGhH8ZhcJ6rFUxDiFJ0cUDwukZJjNsyv75+51SrEKk4QIZhmMR+NQ6DdwDg/Hg6n07joCs7kMjflBK7zaV+tnxmfSDfu4rtWdelYmXGbAvTSBddRUIhoj7obdzYNMC4QfREKYFLgFy2JGxs5cq8JKSYWAgEwWiKYV1u0zR4xMn5Cf20hQSOE3g9UliX2+02rxEnPwwOUliXdbHlUKSggGYI6ivVm8UCiaK8q6/EFDFC58fT5fnbn398e346T+NH8hoCwC/gIgQOBnEVij7nQtS5B6AnXxXFpAcSYSOUlI2MLqX19vry/fv3l9d5SzCEBM5zqgOKw3CNKazzNDhIgRMnmBFxebqX19u8MUKUg4y8wvk0jqMfHBIRuIG9bC4TOBcz15KJipCYypdIRTaB7LwvebnZSlqCkkw4saYwZrWdV1/P9gLH5l9A5wkIvR8cEFso1nVdhZlsPjh2lRhrQtgWliCRJu/RTyElcG4YxsEhhW2+Xa+3JcAwTqdpwLgt823wC0C0d6Ph+GDtWbK32LLKxgwcQlC1zI+ny9Pz8/PT5TR+KHMvt5+/ShWCg0HTMQiIwC281jMZGjFquspYOjmpJb1U70MASJxNNc+3kwcXl9fvf/31/eX1toSEIZHz4+l0Pk3J+2GcOPZpWzjZnYsBiah2e319eX29crou534MnMd64vUTp2HwXHSN0I+SvcuqhVqPwhZj1LD1qFEgxc0NBd4iW4h3EbLHlIxjCPUAjV7KWa0uczg/+CGHiQHH3INjRSsvGriu67ouKy+Opr53MT2luDkv90KT924YSaLYkFLYZl6FkfxwuTydB0zbfJsGB0QUdcDG55tFAihOQVVFOtV5TZ4Qoh+m0+VyPp/GwXuTuPNB2k+HCBKAy784CAO3LaqMQgcspCgjKvrmLDaQOYiXdLpOLrgwv/73v399F17gAYfxdpvnSxg9umHgJRMSEaVtOU9SaDCEdeUCXLzeYGYhDJDz6XxiC69zkv3kBs2xTQUfIavFlFGRNIkjEZA4z8HeTNli8ht1FhHrN2Yndsnics45DuKXUBg/MEYSIfKNsqsmbGFbt2VdlnkZ1i1Igaooyw9TwrjNqFkk4+Cck5FRoBCW2+vL63WJMJyfvz1fJkzb/Dp6WXGNRF4yGCkvvHwlO7HljZUwoIGunLhVSw0fpP0CLkIIOcg3SW4bACXRByw2LDiMws5khGIvBBWDY9iW23XyccJwe/1LajxEAAK3LjOr8oTeD4P3SDHFlMLKOqqDFOO2rvM83+Z53UKCHGQyjqfT6XQ+n0+nk8YopxRCJOTEPUgpxRDFuBoiC/tVDmAhHhJbRXYAqhgFkHUxgGwh2hGJ2aLuzCqWUvyIQOjBOec9AlFMIYawbeuyzMMwDDLKGFyuUUUR1Rgd43mScDMgSClu63x7fX2dN/LT5fmPb0+jo20ePee5F4OvWHyFMel482jlVWmSbjH2VvSRQ9qCChcfpSY8t58PEQAWtgCYv8szpSQyrcFHDY6iBWY/Lf+WJO2U4rbcJk/rCNv8+v3l+3VeQ0yAlOKmsROEyAIFhyquyzRJfjsvrbBIcFaOU2Tvyfl8Pp9OElPigFJEFJc35ULF2xa2yklnFFeAHKCBeRF5EG6hxqssXEIxospEYZ9MOapwEueddwPDX8r7gIueI9TAp4HFrWkaPEMkhBA2v7kct8svQBwpnBMg8ZJc3vJ225IfT0/P3/64TC6F0XHipud11oAziLOgaJV1ebEaPAS1Mcuo6zxzSFlhtoN8nEQRaf8KRN7BHR0AQK4kllKMOmnVakhWJ/N3EJ6cQQKi9VEK23rzEGYP23x7vcpaAgT8nvM6Z5IkEjcK27YwTwdZmkAWhAeHKNPyOJ7O58v5fD4xmDgrMYlDIYWIlIK4HsImDCTTChrxSBuiLgCMAJmJoARg6F1mXS1zVtXVmDsl3ouAyaGL4rpxflD/ySAxwN45cOhoiOO4Dd4574ctxBC21W8uhKiKO6XA0ZDbupyncVCWsm1c5XVLzk+Xp+fnp8voUnAU11lWT4VqsPke5D7IvCawukh2rxc5C5AobevtdcimeN9jNr+v/QIuIkKS4wDdEGRG46gKAUfhGgDQoEXZRq65zEZ3oJTC4jCto6ewqlzFOGLd2a52RCnGCG5jpzXmXAgOJHTo2VKki7hfTmdmIc4hIBFI4QXuSREihRB4VQijMUiMrmoS2fkn8BFnBlqEgPUUlVaKn6RyMwSJMLHQ5Rghznk/hhRjZEcioiMnwfbohhBiCOswLM65GGNKLhEARQC2bc3naRwkJCbogkSJQ6een86nEcmzoSPnlavFdydgNbwEyz+7lRU0QASK23r1jqQIC8defJgFeH6VoAUACOhpktUM1m3bQol3NmJF9YQVNFQC38yDoxQRIIVlcMSxHgkQHWQ/Ze4YOEyCpS51VZO+Ya5j4Dn5fOBl3M+X0zSJmC+ky2vUcrwyZ2iImahoq9mFkWtpsSsDvXOFj8g25SJF32JNwNSWy4axbElWzQUBCBImVxLpvR+mbZq4XhYXzeMYsgQ4xBjjtg7eOedDjML4gNImKt1pGn2GCPNWcH44XWQRMEzERmbFByoXyd4eqzd2WxWEUgQtitvsIIWwRVmWriivH6H9KoggV/iYREVelsGu+VmFaVkZXIV6ygZRyR9BAoAUCFJYWLGIkdAhL+ipLmkNZIqRDVCa+WvIk91xfuRcu9HzOtXsRJfAXSLRW9Zt40I9IeNDZnaJe/QSNuJzUS221ApxZbaSBa08LagkwgWAFCDZ0RJzxXRKJnsJE0KSvBbnh21cp3EaxW/iHOcyjoSBFTfvHDp1uPMqHilQimHl6t+oRXVDjARu8tP56Ym9FZxyXtmvCJL51X3p9keBhmbs6uwTN8cxdlq/Sdntx2i/ACJC9UTin748Xc8nzo3OKmqtn1uBi/+WqkxgRNkEQDHISjIEXkKhCJEXGdcCnfLWk66daaypnOokRqzTOAzO+2k6n06cZIvAhRRCYA+DKOcyEQsLguzU06Iqxa8n0zx/13evgljFRIqfJFkZSxAiGeq5jkOGiijJiOj8Okp2lKAEkQicH2AgoLgNDhH9prYtXgCLIqWwSrEsMWanlAj96MaMECTQZYV16UUjFJZ3ZjjIIYlLygNK4A1QCkBa1lbnMPdx9JGfDhH7OBOBxEyN42AT+IspK4OisfoCT2OQbb+MEUopOq74xotaAiVKhH46cykN9oNtWwgh6bLWhkydOkJO5/P5zLEljuvUcLIJae2RbV1WgYiReZyNmh+85iLmunPqEhdBq7jPi9VXiatAxMhZ7J5MMUgNLXXZi19So74ICBCdD8M2cGgZ59o6pEjokRApDQ4AHGvuYfMhupS03tCWpU+tyeXRDafL5elymkbvpOjMsqxbUfDUCmnfleqLuXU4iR4oEkECyIW4teSHcRv99vazK8MD6HNnswxJWVGj9qldXc+ov7d8PHsQCQkIkVhtHfwwjsOASDEmAj9dOHfOAQVZz0nfrWRMiTgmZt6TVN5wAOjV18CJfVsIXHtk3ST5lSQ8V+HBWed+GIdxGL1gpBa1cpkknfOxhHVyX1Zdz9YsFbViDMpJ8nqA2V/O9oKEKfrgB++HwWIkJXDoEJODRIR+jDFs28CWPAZJjIWriejkHfqJA5tHtv9t6zLf5mUty5O+IWYdU4U6iORtUswOljKb4IdRR35qZXj5TJQ4CY4oxZAIHJtSM8kYHaSStTJerAaIJUGHAAgRySFyhOHgucIhuOny7fnpzCFZa04v5SWdQcPdnXd+8MM4sRHrMo0egUiriQJpUp9Gl8egq94U94QIV37w46BqgHfCQ0rqO9cfBanXiyiWMsl5UqtwoTsSek2JYkFJrgsUcnEg/hC+m1LkITEr4Qot6NB5TECJyI0xxrCtq/eZI5JWqMvSLiISegkA5dTNbbldX6/XWdcAs4DuzGQ7WlA1JLMRhgoSQEKQtWO0TiWHnn0QPvLzBS0pBMir2lOKXC1ApXE5yIhW+b+ixmdVj8vL2ERPAHKIbuA89GnAFMMWyQ2X52/PHNS9rbMsziNp4pirVHsJWDydLufLhcvUyQKdiYBiECVdKozkZaFYA5diKJKlK6UfBj+4zEGcFeqYLckoVCqExDkT6JxHqSxXNFkNI04ib8UUYwpqLpD/1XTAljtKLjjvBj+Mw8B1vdyAIIu5kYsxxbAN7CtRBafO2wFwDtC5QQsVEcWwzLfX19fbzOvAK5j17RWUHNqzGrKwhxI56U3LzHjvXONt/G2A+YkQUXacgtYXIQCK68yPmQ+x+p5FiHZg34LhzqDV5FkncQPHSZwGl2LYQoLh9PTtchocxXW53eZ5kWuKcMSCkHdSseF0OnM8lkdKKSFQTKAG6pXzJDTLlcmZqwQNwjcKSLIOItVdeNAopV5ipBQiEXovrsIUeF2tARDYR8mQEa+REbfU/Ku1fcVfzkWCxCFIAEQRY8TAteqGwXs/JGIroB/IRUopbN4P66idYEyQCEANAIAJddDIIZthXW6vL6+8pj2R+G7JxGrnZlyHhRSyh13z16U8o/4vF5Tlx2QpRtopMr+l/fwVc2Pc1vk239Y1EgBRWK7X21rq8ciB8lmJWqqmyCEISULtVNaSD+eH6fz87c/n8+QobluI5Kfzk6yEeLterxmVphwWMwJZBJDzQkaHCTl7HFII27ou67ZJHC8BADqejofadjRIYGEuDm+VDeGZDihR3NYtRMBhTEQOUli3NSRywzgRopfYQEBEzyyTgNhXUuIjU0yslwhC1m2TUN6ovrwI0bngBoniGmOKAxKBG9ADpeCd90MIMW7btjkXYgRIEi4jEzZz/xhj8ABx42UiWc5KNp4sC1rF7tCnBNxhJBd6yLYYqeorNUv/DQL8F9pPXzwhxm25XV9fX+c1sG96m68cb6gLKhhWXeyHpFwoYwQJDEZypDXbO7l2w9PkgA3sOJxOg4MY5+urxLpTBojWwHLKRcaJLcTOAxBKGK8KWbL0ntrARDYbJ1keMfMO8YhkfLCXP7GNAhxB4mrcWwQ3TKfT5CGu8nuczlLbN4WU0IODXG2agEzmOJGpVRo0wXDVXPWSrp6iCzwZDOMUxsEDJMABAJJ36PwYUgwbO0sQMWKCktnCntJtXZbJo4fACHmVqQZ11TBVm5pmhS2bnGvTdKmVyBK/nmGczpfL+Twl+iAe9p8HEabwFLfl9vLy1/eX2yK51XGdb/Ks5RH3TLzmGxuBqkplmAUtEOcfRx+ePKbAruHRI4W0Xl+/f3+RhXeQ40yYkw/Oo3N+HKQWYbawxbgx7W2yjE9SIYC183GYpmkap0nc8RIllWsKZS86ACWkGCKh856Yo91mrqIQYhwgLPNVfycA4BJfhAmch+JcJAJImj0CykqYl0ipOZa2uKxDjFGsxpFnhG3LiWCI7Lp2PqYU47awH94hpoiYsuSUUliX23UaHcQBwvzy8vL95TovXC+V6wY3L+mesGWAkm32LUoSRlz9PF2vqvE0CPlNgPm564tQimG5vfz13//+9f3Kia9ESRJquT6o6oltXJbVU3ICm6Bl/7RYxfB+GFzy3m8xoYO0UZhf//rrO1duMKKuLo0pBagzQihSDMw7WEmPql07XWuB0xGnDBCNItRYE+v/AAJKYQsJ/EgOwnp7fb3e1gh+CpHSAGG+vs5rAD+ugZ2QKawhuQE9geQWISGxzYdQdZpiDQ5RI443FbqKZkKQMDq/Ddsgs4Bznit2OU9EKWyDd4jObS5GF1NEESiJUlhnTrM5jxBu33nFVVYooXCRKvRE7pmjmY3dqlJF1MEuYhZCRkoC5MpP87qFWg7PXecX/s8o80faT4MIMbcO6/z6/b//+z//fbkumxhdIi+ztql/umUflc5embQAQL1TJnwUpFgO07NjwyqlECGst5e//np5nddIiLKkzDidptNJFk1gwckPHB6fIIVt4UQ9lrCE/Yu9ahxGXcBcOIhX0UoGzFpHHhlwYTf0RJ62+fYqmcORAGmg7fZ6nbcIbgiEzjtwadu25MgNSY04mhsTEnBGCEdHJU3r0tLXjJBV/Dey0JQKXMOqFgUAB+gGNwBAiquXhPgQYgwRU0LNJgnrzTmguJ1HCLeX/35XMQuyIUFfswnp39PuETGrYgKZnxClFMR8mNSec9DDL+QoP5eLpLDO15f//u///M9fL7clcKAslaXYi9uwEraKwl660geq+gia7VoOZRqQBiAur0Cs9nz//v37beGCgpIvxQXjBo/EzipeGAkoEiQpYLdubKUGROfd4MdhVOVj1KKlgxa6YuNTkjm1eIZ5lgjbEnBgiFxfX65LAEzgvMdA6/V2WwIBRkI3DAP6FLYtORyq9TCJUtxCJDciATpAAvJUdHdRTDRjXe3UugZrwhiEW45xJOcAnAOHmKJ3AIDOhxBC9MauTSluDpFSWM4jhPn1L1lJlXJmghmfmeUM7UpVUrSbW61dq5gK6MS6Lba5u7T1yzDysyBCwAtPLteXv/77v//z37/UXCjOgZhdu2Tl2NY3Yjo0nhCRtTTJilhwnkYPcRuclChNKW3r/PrK+eycECIZhRKlyDlB7OJwYpHlVKx1k4Ah5h+jCFcCkUGCab3nwCvWyylFXuHHGis5cCNAAkxpvV1fr9eN0KeUYthiWmYxYsTNDfM0eaIQQuL62GQ7CdsaaeD+tfoKOUrJJS+hXJwytmm++qqzMSVI4FzwwzCGMY7ei17lKDogAvSacuVDDC4iJQCK7A9Zb+cB4nJ9ZYQkxQdZpqHwaGTgRiPPJkhbNUhXsmL5US0AXP/IntehsF8Ekp8EEYZCDOt8/f7f//3f//71clukBlPxhlEmBKr+gY3Wsqu4CPVpnGjeTjGst8E7Cus08pppIcYQtuV2e+WCgo55yDBN0/l0vpzO4yjlc7mMNFBkC8/K1RBCIkJOe5+kFsqpRNEOEl+iegfHDYRIbiBVs7lxiRQgdCkt8+12WyJ4jqkNLqySMs9Fqdd14HUdINWSOAdIBUhQ5C8sy004Ii6+EpSTLOuyLmqvTiklSBh8GMIYYxgG74EXW3S8GqMfRhHVwuaiiwmJgCJfeJ48xnWe1bGenz2PpJrcCt1iVkryazJfqqhfNHMBgfhl3xN/8osYyc90HabITOS///3+cp03trOA+MJydRki2P+reIh5hmpGByhKIFFE5gNhOZ8GxyVAYgicPDdvW1JdfuC6DedzdhOyp5/LN4SgBdq40i6HyJ+m02k6Sb0gCS9x3lXL0wEApW0N5EZClxA164uYBQB4lxLn0yeHnIKV0rZuIYF3LqUUt3XdAkJKkdDUFVL8bWtA8JHITK9i0gDMKysyStZ1ldVQ15z2RSDlfodxGIYRHaADGOKYyPmRE/E3jt3i3F1IrLRPg4e0bcuybhwHaiKsXAJXjVXeyF3arVOr6mQrhLy6r5lofq/t9+ep65SYiXAdNzHjQcaIMlVLCzVKuO0CGrKiUhZjpRRWBIrr7TQNslhzDIFX1d0igUSLDMPEQe8T+29B5V4iXUlQV5wBh34cp9PpdOYzMkCcLpRbSjKSykLJJXDOOfUc8IBTSvD/U/evi20rubYwiktVkZSc2fu8/0Pu1bElknUBzg+gipQtO056zl77Y8+OE1uWyCJRuA2MwaQt79u2ZWWkJiINtdbahCiQVB/HJBBRoXc1IjEqRMT3/VYXHEVDTRtLaqul5rOR9Gty2HCoIUYFp65jjkqhdQ+Uc+BSa2toMGJpdWeDgtZaRY55WvMXpELykJgodvjM6c6NCd3TN/p/hx9B6M1Do0P5f6EpAv+UiXh9wslA397uW67DicAzBwKj0vveRoYmxdkjn4ZHFIyJU1vNazLOq86PbikFMnXNHM8pDGjIoFxbFX8Ecy65M3ISUQgpzdNiNA/JlZwcM/44F2UxdmslN1IMQQQfLVtVWlOnnIDgGErVUmoD5ECtgbbxaKo+7htmf6WRvItdVFqposiIxDi6irVOxZSjd6vO7aUY+LCJtBqCl7KVQIElsVfGaskxZuZCFRuKgIq2yoigTWoT76COuwKAtscJCRzG88sn+zHUenxqLLYN/y9p5v5j6Xr3Irfb7bbuubqK5ejKni0EhoHA6JGMsPYoZdkbW4Z3zgyNrVZa3aOR72qf82giajOFMbr4ms2CkGFtFUXA+HQsv21NFYGJgiHk53mZp+nsQXzgXElVbYzQ6wYqrVZULiEQ4Thly+VRmvrAu6FqESFAqVUQiUgtOKzNa67np0MtoWmtvYto1GgXK1AAsvDLi1yt1lry3HOSLZn4iKiq0sGwEQOCIiOLV81LyftuA+61NWskis23iytgHK4AARBUUWDYyPln8D4AOEdTpysclmU/OpzIY13/f9Fe/uFcJG/r3YYMOon/YSPvUg+AbiOHXxk7Fjjs7USlfLgRVBBQkZqducEiH+uCEXmzLzgxvG9R7gI6u6clISLGKRRiNKqgxamCbMSKHItrSSsqqNFX47hehBxTC4cwoIETQUXAISOA1ehSA9bSBC2/V0FTuvOKzlgPL5a1JkLnNMTiy5pzBVYytThQIFVhCa3G5Jn7vm/bvu1djroJOvaqpMgE0PmNRVrtBA5ESNjwUEXQo7Til4sdyYWIiAIqaFd9ciOnZP79I/4BlKIOiWYOcchpu5h3//H/zvEPAlB06Nr2LrXZRx/beQyoRrR1LrLbMTBvZw99WnQFAFEVMh30cz6JRDGmuUt1GoJkjKqopaF7yWWUed0+ktWGZ6cs9Q6IUba01gD4SIbQmyEqohC97dXrcUOYEDqJiYJKK6ANpTYhC0pVjx/DueIJ6lI7Hafc8cPqxN8NAgbpDRlVRRJiDi1Wc477tm3TvvnMpH1Uk1prSaa64I1PESkdq0ZUzZHIye33S/JAE3wGy05KBiRloG/gedl3FH/PkZb/xUGmZGUL8g/yW/q/ZCP/kYl82dsBrxLV+t6FvAMtjH/4wzIsx6eb9dFGeofEjaBzcaCqYBt9u855EELq8upGd4CudIMqqqbikzua1zWVJ8/S56nHWNxJftQTAEXWg2gFoAdUgjaCfUQGp1EpAKNDYUJtoI20iZj1qENxVNWBVKfVEZdrPMZ5AaBXCHJFDYNkAgD7xk4cWqtTLvs0b9s27fues1WzPRqLJcYQAvT6kUor0REpXIgqVYTDRo4LxRMHQzcRS6Lct7uf0XPJ/njE3zuQ84bnW4q0StpVVAYm9IMrOr/ZP3b8/V7kMQDVo0HYnUgfNHjopttXxzSMsKuH9MNG7MCHlemvVkSBzsNjg36dFcukvHtCiEbtrNqMUs1jEECXVHbvYVn6UcXqbbJWSxEMgKx6urVEhGAwGD0FWugTdI6lZ6WYmFQbAEGzLECliXSbfyBIgR4DWQjYfaStpZlII5LjWcHxsYjEElsq057nbdu2fbOmaBPVptJqiTFZcQs6G59bCHMOXEvBhg0eKlZerEDnxgBwWT7fc/R8Fj0wPj8Pnz/Rit0KtdWSUXhUDgfE53/Fj/ztJnJaEX9Qj3lTPaxkvProgVjg/RBnnbcXpwNwPrfHsBx6Iul3DgkQKVgzfblcLpfZOAqsi+Bk6q3suw8kNgUg5pjSPC+egaQUQ+RR5vWOvvXLGzagwNTzJRv1RWOmFRH2k4Yha2iNlhCQUwwgTaVZMC+t0sH9gWMjPXqjhlg0GOaJWMkS7CLsvZLHPEUVgVklhBhzStO8bfO2mSdpXUarNpshJOjSqWyV1xBzKMylVsSGjcRuRt9+AE44G1JEEhFBI/nGo3Vy2tm0k8s99hP1FCXYb2mrZV+hOmEe9Smco9L8Xz7+uVykz2Z0acdhIXBGvY3jcCIjK8FxW/pb2vuOZwkOW0M9taEQgLx8laZ5uVwvlynaQKHHKyDQWs77tu+5VPMgHOM0LfNy6Tl6ODXRAaFPy2trtYJSqDZci/1qibELEo7t9KC2A6NAJ46JtY66lkoFbGYB3UJOTkTNipqra3mV2TO9Wkqpitpzq/4za9EDEoLPi6Rpn+ZtmrZ9s8qdiPpglqVOxMiEygQKQCHnnHPIXIgqNhAQf38ch0daqKh2Cj0fwX7n0Gsu77om75okA5Ziz0irZb9HKEZGM6YQGZAesCv/veMfrGjZU3eucfdg60MWc9R+9eN6PqbuwzWdRt8BoLOi2Iu6AkJKaZqXy7LMs+NNmrW/RFotBrsuTQDcQOZlWZZlmaeUTOIK6QxvH6jtVlUphMDeAUE1ojkC7USHVvqxpIAcUxxiqkRMJOTFXlVpoCClIZroruDjxakD3wc3cf+uercRD/fjP5LmuGBEchy/R5A9J3GQplXGxZFqQGQwaaCYSs573EPmTIjYAJwBAntLaGTleKQ/qNa58aRNLXj8MDz14RhYBJVWy3aLUKbARCbInqZpkgj8/8l0/YsD+wiZ8X5Cz9N716O/bKzfQ6HrdPRqX4/Un1hIT+2tvGRM8A4dSVPy1oZ5EQuD+kTdvpdSxbL0zoJymZepi+L2cPuc+zhoUaDEZkQHfpKm4NkGNa1ZlOciAIDIMcWIYDMZSBzJitMNtCmTq/s8ehEAUG3Smuogz/bvWjFECB5yFOOxLlWALPO3k2DH3oycJNcqY3zRZ2IsyU9A0dA7MQTmTFQRjQICrOCBR5QFZiY63EivKaiI9Ux6zv6hWfjRKahhlgKWNTnYMoRpWi7GS0Twv2Ik/6QXIY4xTSkNN/LEf8BwIdpzEfs6/jjcyMjD6fwIjVAX4DRZZVisKaU0pXlKMYSAoK1RrWqih7abilgA1A1kmedp6vQ6VtIEeryRtl1CLSWeE3OrVhoVz0if+5iVICKGmKbqyjxAISZWAq2ioEpkpD6KPRU5eiPeiTl5EfVAq9YmHS3Wl8MurwgEQEICVQCkcDKSedu2PezkOGDpRqKREJADcJNWS/J+kJWFG3Z6IzxZyNEjMdvQXrcAaa2h4x6g36K+oTyEWgMXb22CjbFtkw28IYc4Xa6led/nf8VG/tFcxJmYYqA+qn88+QAPVfPeofqQozxsNCcLObmW08tsvCPElGb3HiFG09hgQiVUMZEML4GKgtOVzstyWS7zPBuzLxOAgogCEZ82MOwlKht5EYLuu5A4MBGcCOkR1ImhEAAZ21yqFG0AgCHNEyuDiPmxmKYUIzuR9cMeYB0TPPHVQYeV2QWcLMS+n/cipGh0rWLJBrIbybRPKW0h7LlU0eYU+iIi0tvtoNKq17utHes24uSs5xjXYy0gBSQ1DQpyBlI0IutzqPUuXHrAxatKzYSSJ5NeR6KQ5stWWg8f/jeSkT83kScB5kOvw3KRlKYpMvs46TlNP1cEeyn46Zv3kj8OC+n1pXcVRSPIYifGWpZlmabIwdq1xISiaBwL++blT7BgcJqX+bIsy2wOxwIeNUIf4lOtH7y5heB7uHeUXeiHuUEvc7vJgvEL2vi61CZQRRFDWpaZNVitCzhOyzynQPDeQtTb+dAjtpFxWNQInVO7v1qklpyLEnAjMNJGr3T74MueUkpxDcy5OxJvuFu7nQABpPrccWAmJCrYUEDx3W7ex3gQAEjBNpzAILXkjAgAoudwelDNfbQURRM60prX4BEnhzhfc7OBhQ+0Qf+d4+/0Inp8scAJOcRO+OIZ2SjzAsCHNO55IObHg4Wg//6pV2JLyodPuCzLlAIRUej0qGLyiNu251xbUyR2h7N0A4lOqQ7nERDAA3XV83JzI9yjMAOuMKmxngy31uMg+y0RxdwUOM2XyxQ0MiJVwTBdL5d5ithEvElxJOzmB7AHVG4M0mqrTZ3L+OCms0JXAWaR2gxNjMQhBGINp9H7FLeQSxWVatN+tabIbDU40OoEYb1vWrGhuZHTaD4OGwEEVCSO0zTFAK3sG1veRnLYx+lLv6vj5tsAMoLUbIzjaByCuYpHsYYf+G9byd9oIh5EHT1BddxmDPQhLnr/i9pnq+DpC0cw4ymrB8LHBoUAJnYbY0rTsiyX62WZJwNVExMCiDpmbN22XFoTIA5xGvYxO0oFwcBBKs24FgQQD8Q2ounCSS110K4hICEHZhpqOf1OWmUfmAMHAiDeq2CY5usyB0mBOBahMF9frpcpAIggMj9ETqo+IExn5yKd/LWL+LqNGIt9A5BWRWuxaYCYJojIwDGWY4hy3fdSmhipbqt1SjEGRA6EECsfFN4W44n3KBEe6owDmoXEaZqXZQrQ8hqNFlnbZxWtD20SUBNzKGxMr0DEsVQB5p4V/X+/6OuAN3vqpQl0/t4eTMEzR9Ez9a+KgxaMnhORg5URPEewUu80z8vlcr1cZpsesQhMm7ayb+v9ft/2XJqYC5nnZekhVoo2D2g7tjH6ZsFoaS+55/Lswua2Rk2rk0Cwdn5aAPd8xCGIcggRA3FIexEKaVmWiTXHaP+el+tlSVbiwsAPWQcADOb7w0Ysy7b99Zy4mBMRUpUKLe97bkKcZgFkJBYj6HYamC0aTaZUI2evSYwUnkCtJzTsAwlbk6M1aFFBZzNDQCDiNF0u18scsG6J0TjyDrzQoxs5HOVwSiAAqjLEi5CoVAHfaIOFWv9tK/n7TMQL27aH2r9aKU7xaa94ZgJekHr82bt9B88WQu92MbS8xwmArHZrFjIno/RTcPqffVvv93XbSrHtN6V5WS6XS++EMKKauAYykytqoIX7wyqtgUEorZZOvArQkxQWOKFiofdoQDnESDGEOOUqGNI0T4kgpeT/npc5RauSYhj9VrcQJEIvQ3slyVMRQHboePchZiJNrQtUtm3PTYmnpkiBEUmOAcyUprTte66etrdqbKoCSKTOm9857hEAcYyM9MvTU7WdQ5ou15eX6xywbpE6/PLcHOlDDHgCnJ3yFBBA9V0QEQhZLBZxfaT/jSmSvzUX8Z3I2QtBW3H9wd7ueHQi+v63j2T+wZGfir1joMl+oD02NQtxF7JcLpfrskzuFdxya8nbut63bc+t2bLP83K5XC7LMk2pK5bX2poghxgMxlVVkDk09Glq91ZMTb2loGgJq6lXN0WvzHXvxrEpKceYCEJIc6mKHFOKgTTGOJemyCGlFAkEARX5PFFk1h/VeG675ZgT8TjryEVUW60ll4qk0qRs65ZrAwxNkWMMHRroXeuUUtrinnNtqtXdnzHCOG/eEDPwh7rf2nd3Hs1C5svLjx8v1zlAndg2kdocfXbK2AEQqNe2R6fMbqWgteoBEVBIHVtqiNJw5GL/veNvMxH1+5NzdqIMAKn77b7tpT0p5j6Wf8cx/MfgXYQer+DJhzz+Rvch3YXYY5+iQXtUpGmped/WdVv3XCwLcRdytcKXSbFLKTmXJhRSSwFst1YXHLEQQx1YQ6itDb4ntIoThyCC6Agbz9c5JGClGCOjxDp5mSAEIpWYahW1dJoRBI0viDuw2B7oEAHcRLAvtiU8li8cIrbSWim1CamK1H1dO8EfcUypBfNJbM1Eb69u+75b/de8Hzp+0HGEDrPzKuWh7XhsdQgASCHN15cff/14uUwMNRglWQ5D1eo0aILOwdKp8LsV9SKluomgnQ5bm2tKgVn/6wn73+pFWs15W7e9VCOV05bXQb/UM5HvHufKe0/U35XkzdkgAtLoblzMQuYpeRqrCiIlb9u2buuec2tKPQu59iDLqOak7Pu256ocGxASICGIYCghsJM22C0L7kZq0w5Lcvk4bedoAAGJgmJQYrOB2EQATOgWQFto3hZkQlQEtPpwx2LZx0VliA/9JRM1AqJznKVmIaVURdAqeV33IgAIxh5RUgUEUU9LBjPlFsOea1WppxsUvRDnINveD0WQUbQ83y0Kcb68/Pjrrx/XJZFWlLqvk4kvDOLF08s5cGCyiUrBgXPuEZmiMWELANIe4nRbLss8NfnvJ+x/l4k4Nnu/32+3bS/Nx8nLfns9+IEeXg897hrQEwB4UgnG3jZ6tJAzJYDFOClNy3K5XK+XZZlT6oqYlqev65BQAOYQp8nczTLPKdmNlFa2dV233CBMaFqMRKhacwgxeDUF+/BoETXVqC56gsQhNWjk3AQ9jWcAErU6GJAGQ3ug0SqShIdZKSt2nkNuJI6CEUJMge1VvWAIhLFPsdoQv0qthjpT0bptexa7BmvlVdJOSWpGMsglQ9ipirYOg1DVaIBpMxAvPBM2awe+cyFIHKfl+vLXX39dL1MgJa1pSslagO/vqC1VTIFRLRjDbnedWGvcYJVWaY/3+XK/5pJE37Fhnx+Xf8Z4/iYT8YL8fn97NX7Qzk2a1/vNSKc/OhCF9/vRaWnGt57Vss6/NHxImub5cr1eL5elNwAJUaWVfbvf7+u676V6s9AbJ5fRCkEQqXm73+5bEYoQYgweZTQoOZbDjfT5alF1EVs3BuIQBcUS63F6SBpIAMZQFo2rAkBFpV61to4agdc3DrxAhCDAIb7LVpGYQoyjoOWZSKlNEbS1vG27IAcG08KurWBTaao+g9EZjo0Yf89VoLnHUFGNZ8Vgww4jVsQG8pkT+fHj5TJHBtHqYwSGpXn/agppnqcUUGvOe64V5cyDcqI4H1Sb27aP8sh/tYX4t3kRFWl5u7/+z//8vK25Nq9p1X1f1720XgXtNvBJrfydjVhuboqaeEw1PfyG+5AjU78sc4rsbCXaat5MgmzLpSn0OcTlslxMXd3gWM5G8XbfKrByjoGBFYgRGpYcH9wIhxgz2czFMa+KFARIIEQ+tE4VjGL0qMK544NTH0yhD8rYwIUKHbE7BURTv3tAmgCxDZ+EQxTP2YSaIoDUfc8NOERWLA6eVzzXwciDrS4jlGtTaQU65iUGQgar7JUqgEScqQDAYAvyayeO03J5+fFyXebEdMCJbGFOY6L2eg5pvl7mhFL2lXlHL/G45zh8CaigSDMechcT+P9k0VcBVGre72///p//+++3de/Jh7Sacz4J7vhYTL/+p/Wth0z9Mco61xvtNaOWlbwHuJiFmGChSMnbervf7uueq7iAX3/dbK0QJx6sJW/r/b43DJY4SLBRDCMaaXy4C+IQYqugTinpKCXQiCxAIQzUOnghA2Rsfb2E3cmje5F41DSQkFhH8Y4AcEyCjatG5pCEp3T4Fu+s16aAqK3kXJQ5RhKxenAtTUopAhSjwf071a/Rw4Rcm2gb7S3VwEgcWojJiwqZMyICiPdSDweaZtueYqABQx4SrA+Hh2UvL9eJJK8pMFGhTm4AVuk4Oi5GcDsYiuEJRPgfPf6uQEul1bzefv77f/7vv2/rQd/buqC29kfErxugJyQPHQ5LwI/Xng3k7ES6FaFr8nU6BkNZGWE7qLaSt/v9dr9ve64CxDHNS/cgBrD0Gi04n++22zAHaquRQRARWi2lxCA+dudupNom0B8UBEAGagpEw4u4BpueHpSj+IDYp26HqWk3egMD2ogY0ztqB7B9u5Gw4ah9HTv4F5BAmxlDCAF9lq1VgJr3IsAxTU2AAgGbZKO5E0M2SoHe3FEgwweEKDam1hV7zl0ue+bn5bLMUwiExuuxbXnI6/bb2xeAOM6XHz/mYCbCvB+KTOeWCwCOadX+8Py3q75/V6Blkfzb689//3y1XMTdiDTpIh0A/fIUtM+kHYm3HvZxGIjXzx/zkHGgU/o4YcmymF9wMJNqLbtbSC5NkEK0LN2SkBQY0WegALXV2mrJWVBApeY8TYlBEe1xq21Ii3UTUR51JwCr9QvryMUtYOndk1PDnbourDFgdOFaH2sl5+dW5p70sxVcTx0h4hChKsd0KgWrtTMVrbNZmzCHQKpNhFSltJb3vQhyKk2BmJGAXRY1xhjjnnNpqtW9m4gG9M6EIsfBQQYAMphKEcCn/lMKbFndvq3ruuZSzyH2cdeQQ5yW6yVpmYy9KVfxKX4VHaFWN5RDbRr+683Dv8VEVI15+vb68+fr69u6l6YCeqyzW4gVu/tviOp5nODDgY9R1gmmcPYhzCHFaZpnY2VIrjTjpShTQl63XEWJQ5qWy+VyvSzzPKUQCC3BbaJIqDZjVBtIqzXv+zTPEwMgmuxFz14dsZgaCoUTsBAQgLDv950tpRZTCx5TJNjHTQNbiz67Gkh/BRGHOCVxrl6P5QEO5AcCEkegqBQGAO7UT0QmUKlVTI5EbDZfpUDZtlyV2KKmqIaFoi6MmrYt5NyaB1uiKolBFJAjsut0js1KvAg1xI04kNc9TDx07XWb90mm17SmZaKaQgghbrlUF3FsjpGza7LWCDHHPub23z7+Ji8ireZtfXt9fX21B1LUk8+OxugxU6+y2wyEaN+LOnncyY88tZDTYRYySOEmGy60pjCCtlrMhax7bjbDNM+X6+V6WZZpiiHYs593D0hQFBBAqrZaSwhpyrUlBkTvE0dVy7oRKUQREozhnCKhPwUdLq7S6p5dkMtDTfTHI6UUGaXmbd9Lqa5L7xcVp3lRA0/CqSJ0qgQjK5CAQSetENxpIIA4kEKv0tomAIzQpO3bVgQYmlM3AdLI54wpNATOtYEUcLGPSCqAHIljq8ZG5o32YSN+M8DKw9rydr+9vZmqlQ1iPd8GKaSgkUOI07oXI/MvuUBDCzkVfLrZ5sHSuQzy3zv+2EROF+1OZLu9vb2+3Y2d1NEkI7i0di354Fyfmm4ioD6aNsQLtcf26DHWQ8NwOBFfujFRO09T6mEHIphyw92kQEWRYjSmh+tlmWcD6IvWfdu2XIRCSkF90xVRlcrGzpgYSVRqKbUy4dEGUGDBEEdn2yx8ZORgu3re17sLc/hjjogUwjTPogFb3u7rNrRRob/5VASIubfo3+8PCAQB6SGHV9/3kYgDik3GgkqTkqsQIoiWbdsq0Kgr25uRBW4mkh0Dcy5NpDhNdmNUJcYg2loIRCdSSO0pp6qLxlREsdr/6+vNJGVwcDxhD6FHGZkihRBimre9VJsGpt74GdeORCFOyVPHP31g//j4mypaYrq4rofXnUifogJHZ7DTfnoIXqspvuAYTTvVg3sL7ZSpP/RREHxIaJo8/56SSXMa/WGr+3a/v93vay4CaC7EwFuW0ROKNlPvrcBJEQjJAYSqqk1FrYlHCFprKWkEDYisiiwGTenAY3i/16vUst3ebltu7chVrUSaG2iiuq+33jfS48JiFmBDnHyy4khW5kIcunEKoIDEioGxWJorrUoruQEyI7SS99IQR9HXoDIKxjXCnRycOVdpNjPfagwIyAyg0rzC3EsH1kVBVZVay77vAQUlr7fXn6+vt3UrVR4QFYc1u1iEUggxpOmy5VJrydsaEESowUjXrTSR0uzie71891+zlT8ykUe3aVWZ4mH/4O/tgRYoQqeetngSBmS7mPwFwMHTNHL1EWWNTP2hsm7I2g59v/hwiPORgkjdt/vtdlu3vQpQSNN8WS7XS09DmFBByr6+3e67YFBiRmCOMTYCDvbjzZ5T9u60dBsBAgZii2kekpHHhZGWt/vb21raqe4FgBSmBoRAdV9vb/e9ysPqYhUM0zQ967f6JylS987n+IsoCCOzKiGAABUFqVUDB1PlkiZkeUiM0erdqoDIzlfVFbJzaV1KcYpOawrSOjB+fKRxs/qoWgooAdt+Nw3WrbgWXq/eHpfYqWyrMmtM855zraXs90TaamsdheJXdWixH2LsT9qHRxX67zz+Ni9S876u961zwLsPMYwJUggu7NHRULUUkxvLpVQyPk61Ym/Pak+lrNM22ReiE8jM8+VyvVyXZYo21kqEFkGZheQqwDHNBv+9LEc7XVXqvt7f7lkpUYhFAUKcKjbkQNCaSC2lKhJAA3GtZk+cCZBYwcizvlyWbb2vxVLvHn8BhIYcA7GVfvKZvUBBBTBk32rOb/6uqdqdjn/HkpyIQoyqzASqRSqIqI0kdaouBKQQUwpM2lQUiIiAqZuJbTNWYhJp0lJEH0j3ki+cAl8rXNayxcDYcsS6399eX99ua3YcEn4cLzWb2vbSgFlTWUqpreQtsdScmRrAOdDimBzoC2MP/aTH/vd7l983kQ+Xa6lFrXk3ZkOxHHzQmlh6Ohu9iPXqxGU3B4kmtgdOWPi+hSyXq+UXKTBa4AqiLa/3u6k2KHFMy3J1F2KILEIbAy37tq4FGEMOqKgYJmGhwKSlZBvsM7prtNqcX7TZCDic6uldUR2coqWCGYibgKpCmHIJJqhQGyBRFzk1hmwrBb9f6wfq0IcvhjVmThCUCJrEwIRNGqKiTa2TcAhBKgAAGuEKiEhTpIBI8GAiRIiluZUAEBAzKveRFTeSvg1KqzsxgpQ9YN3Xt7fbbcul2bC74nvKU+/U5lKbUiBNrdVWS07Y9vUdzgY7TiawYahPl/1fAaL8rol88Pz2Daesqacgy5F2AI6Tvr68XJfZtgK1quq2ratNkpPpKB1v+9FCTj/ruU2a5svler1er8s8RaP1AURozTL1bSsNiNO0XC7X63VZLJ61gpe3gHPOBQISYYusQgmSEjMIg+3AQEERlY5upzk7h1Y97deMtTFyRgGk4GkFqmJTkVZqayitNVEE9g0SAZUMhdhp4j8/3ufwVglugAhVYowxg6VTnKYpBcQQJ0VyzkTyynBTCsiABEpjisrzFNdsBSBiRUL1kfJhIFYiAJWKhKB1nwK2bKOdXRkRvWqtRxTta19qNe1go+EurGXtcObRQFRApGCzAireN+ilvv/G8ffNi6iK0QZ6Eau3RBEpxOny8tdfP14uszWDVapB09b7er/f120vxdjMjmpVLxGfSllHrk7EHKdpvlxeri9mIT5hqDqqveteBTjE2SzkMvrpqArG9W+UhiYnnWIggIAKRAhVa20IAEgBmQXZvbwf2L3dl4tiv0HAHAjUbrd6SU/EiSCQiAOBzcHbBXvJwAgAzu/4pHza25eIxDYyCEoyTXMuWgSRY5qmyIgUFJC4CFiKACq1FFHGYJjmMUI1Ko+954lILANJOlpbXoQTUKlomqaMkvdt2zt0FUlI0EiBLRvrd7afNgWr3xA0Jy97vDx00ldQqX0ksZvdfyNr/5tMxKGG43bBcaUWZl1//Otf/3pZ5hhsjqY5fPN+v83TdF837vTso8E21sLfr3+URVMcUzILeble5sn0qVyhNq/r/Xbf9irIIc3L5fJyvVyWaTJYrMsteTKsrUqTVksMMQSigIjeFusleZLQIIQDRjniwaOd93xZfHoIOTCoioBxzIO4DdgCIQVCkWpkOM5tpx9ydRx/fPwgNTh+IFYAUNK6lCrIDTikaU6RQBUDIIJW8J2sSS5FEByeDyTota0O0s3NAjNwQmGfz4Xe/HULEhUva0YGrTnnUlpHVJD4dBg4K/Ax8dsPR2SJ1DMW6/R0IWgrOUBjn6wjQvoncvMnx++ZyMctbBT7e3fVS5Dq0NWOx3n561//56/rYgnDGP7Zt8t9macpxrDtRtV0dA8cbHBYiDsYr/Z6HvLycr0sU2cOVhCpeb3f7/c1V0GyZsjVRtmHEmJTBYSmnty3JtJyCCFFDwSlVg8COITI0ASocx0dx3FqT+6Vz80hEhE4q5AAcWAkBWuggj0xSghSS65WRcZnb/iLpwFBDazjs2sytyYYcgOOKSVGMIk60NaaUwxUqDlXIAYbNgCngjyN42JuWh9u80Oo1HVjSFw7NAfyxWtdywsACQR9xt3alBzTZJ3eU15Yc958KtS7qL1Npio171vQYoxFTIGZgTo/0T97/KdepPd9mWOMxpAAcJ5D95nm68uPHy/XKTCOTF5SnebNC10xBjZHctQyDwN5QJ2A9UPMO7y8XK/LZOxXBCqg1jFc11wFQ/RsxduF5sKkVhEgVPVGiG2prYSaFIjQGE2rAIUYQ4wBReDcJvzYyvtkdTxIUItCSgMOKbJd2imXQdCat700DClFW8Pf7yMjANmqC4KKYpiyAMUYGFqpFchEiBzc0EBLLs33ZHTocT/lHlPlqvWYFw1oiYIONmBRABCLEqUxkUl1i8hYGBJEC7WgI9CmablebG/zSYSSt/vb29vtvu6lT4XYNmJqZ9udJcfAjpWJMQTXoHtfav+7beZvCbS8/zn5mBkAwMlCOE3L9eXHy/UyJUI1qkLETpzYjxjXnQqKCDihGfgbPXxFx/ZO80hEpuQtSVVteV8PC0nTcrler9dlWZJbiFUoawMiEjDuQBYbLfFmoWotOZcGnNI8TSkFBAGfKH9qD184Ek+nRMu+7VVDEtCHEMHMRcq+rrlhrKKR6fGn37sJ2gEwCpZtUVyKGByl7VqKYiAwClEAlSqtlKoB+RC3o+75OhaZEKs2v58KEIg8CLDhLREAwAo+KtzQVngwRSEACgGAkNOd+sznxWZ4p4F7XO+313//2xB+nZ7MTlRa2dc3avtkUsdGFj/pf4kI+z81EWuHGyhtnucpDa6BgewOcV4uttkTtFZdMY1NedDoasyTGBSjOVTp8ek4utN4Kvc6W1ZgYiQFg5je7uuWq1JI83L1MUQbZUfsnd1mvUKKad4rClkpuhXiQAzSmihhmJZ5nmIMprpBA1P7dCWe2Yhnpgrayr5uRcO5/jvqYWoMRlujqO5hntbyvjzO0+EUAJCTTVkStL1oyw2ZoWXTMgGpWEsVQg7B0ZiK9tRhT6mJiChXad1EVAMhq0pLVq42XRRoLvgm2OvaMLI17V4EDVcfU5qX69XH3ANqk5q39XZ7/fnz57/f1jxIMyzIUql5e8O2T13S1cjiAf87NvJ9E3lWfzx2dg5xMmhHR3D4D4njNF+u18syRVIpORsBZYghMGJApBDjZH4k8J7roCA/77VHto5dLMNGDOepz+ACNGsY3u9bbkqc5sv15Xq9Omqxw0QNfysYAgPFeSkahZhBapFWDDpLrAg8LS/XZUohWM+iQ9x/5/AUV7W1kreiDBy4I3gBzOa1V8ErCYUQDhDV73+e140oIHFsTQERpAijtKJI2GoVIiKQqrU24M6hctiIXyw6qR7l0too5EOwgd4QYkxVFMa2YRh2n658aF+4FwEgY56Zl+v15cePHy/XOZKNvd1vb6+vP19f3+5brs3jLKtZSSs7o+TV6MhDiNNyzT4njP98Ueu7JvK0QH96binENC/e9+gJO4624WUxH5K3ddts7M3J3Sh2Wn/TvQk79WHXpwYyuE7mxelLYudxqGVbb7e3+30rTdks5OVqjFohOF2aVVZarVBjJOC0CBUhJq07FFURYGIOTTGk5XpdejkZv+6BPD16eRN7F1ECx9oYx0WNDpzUWnIjjNXpTn/7w0a7ve+vFKwsoQ1rYIJmEuqKHCKjqNSmbD1EOkF8EEnZK0/m67E0KdAbIQG7jaTWeekRwGzkAWdimxyqGOEfoCGGvMrycr3MibFJ2bfb7fX19fXt7bauuVQf5LRbr9JqRql7skk5jnG+7A70/6xv+3cef1fRl+ziTZkWLM1ydFZM07Isc2Roeb3dbuvegOLkA4KE7PM4U5pSjHfeH0gOHz+mN9WnaV7m2aIgfrSQ27qVBhyiW8ilW5E9c/7UStOmGpAnwVAECaRYsQcpJFQRC9Qus5XB7Hb7o/38rnzYzbAnv915SRU40cn7/6Hj2Ftr1ls6spg/uRfa+w1gFWDQqimlGNjAlMhpSgFVapMua3LuZ1tjMaATfDMhYm5StB9sc5chNqv5jcFgr6r0yvhYMRKyylawIsv1pYfIDK2Vbb2/vb6+vr7dHCY+hrVAAQQagrYafBKIQ5qtJczM5LwA/+TxN4gneHGf4zTPy9yLWqNgw8Fpwkjrfn/9+XrfqnKcfHo8BtsZUkomwRnD1mfd3YuefIhxVbmBmB+yhQN5sBDLQ8xC5hS8o26FIhP80AqiGjDMGIooaBU2ZrUwTQEVAK0CMSgAH+prD3fFn4qPtRVrimAHYHTt2xFo+2UB9LGBPrwNjxIjv3dfHD86Zk0UJKZpLk1B7LLmKaC0aghoY/LpLS3XfgBkk33wAYZcpY8iamRQQI5NkUOMYQDyG4xK1LAQsxFFBWROaVmu15fry+Vqu6lKLRZkvb7ebuvu2+PDBqnSQKWyTwJRSJPBig4GsX/0+E/nRfotdWqRdMxSAwAiIDkha2CQst9f//3zbStKMXkqMafEbEBgL2wZzrR9/Ej0TN3EDmzog6n3NopNut330oBimm2zusxzjJ1G2vNgo8ECUQAIjBRKba357kkhTZfEVq2O/XfPBvLtAwF6RdVh9b0nDb1rZGt4AAewp2A4KrG/d0sOW+tbFJBCiHNtgpybIsVk8gZNlIMRp7q2jfZJYgVADF789cewSvXzl0AKRCEBhZjPo4AHiO2wEARA9TG0ablcX15evMjCqF7rNReybUfVHwBgKIo2VfE6NCFzzE3RZ6zooIr5p47/LNAaaF418szorG3jlNFVo0Ig1Fa2+9vrv9/WImQzstftcllaioFtBD2aMhIRltH8huO9zL1P03xZFmMk9YEScDD+7XbfswBbO+TlqHeNqLXHCNGVpDEwIoJoLaUKIMeY5mUy0DD3Ou/He/Dru+LtHSZCaqgj4nJYyZkeAcbzjEc4+EdxtvZ5TvGPtyY0R2kKHEtV5JBiJGgiihzTNKiCzYUYJzMQE5pXxd4kMT8CqpICCnAACq28m2rpWcTZQgh8w5mXi1X/lylFRmit7KtZyO22bqbu/UgEAgAqJCAdbEFEtdmZz8e5/5PHn5qIQt8RxZZNrJZLgxnQDu+mmphs3df1dntbjYNjXe/r+rLnskxT4MAcok0xkO9aj0UCBCdAnhdjUZxT8CdfoZVtvb293e57EeQ4eUH4Mk8eaZ/7EDYtUao2MOZaQq1533NTk56b5kjeCEazEP1yp+o/ev+afvHmRZjeVcR8qx+20hNk7CnM922kh25nPgkzcmYioKCKZAzbxIGtBwTs/r1vaoNXHpAByYVGx4ihWj4iIpERKFJoUktvqFrBS8a9chuxPzwlvZoPmacYCEzu5XZ7fX3rWUjTjyNYiqCqZGVwA4upBdLLbID+fzhj/w+8iG9YzRpFreZcLdP0USo/joH1zqq3lQYYwrat27Zte86XNqWAkXlwbAAAVDknIgi96zRfrtdlmVNKpiFogx+bz+A2NJGL69U457wI/dCr4xBTrc1YHaxzZ1I1bFWEKcXevEAvzCm+8+e/vDGoAH17QJ8AoxMU8lS06wW8DtgbbuR3LUTU5r9t+ouIXGYKKVibpBlGU2oTVQrJVIeGDajUsufSgCNxr2wcllq1KqiotMhExKpSfczJA7sK8mFf6zWW+eIVxjkFRrV24f3t9e3t7TSc7Ilez/XNveEB8UURMaq6ZXF89z+MQvlDE1HPPVutrRpmteV13Z4Uo/q2oF3ktdbSFAqbrPO+25BJiszo4zymhaYGr3OEy5gQcdreFK3jBaqiNa+32+1234pgiPPl8nK9Xj1bGcMKYxlJgxFOFamIwOYMBTDw5J4nkJ+5gD+uBF/EvM+663p4EULr5zDbqJCelmUcHe54NLh7Z+Sb91/BJCL2nE1iyFFBKUZCRgqpdh7Z0hSAQpwGZYLLqJWy73tpGDGogcc6ohkQAar4WkkKBmdofZLZr6ue/YjlVMiGqLO7YqATkFryut7f3t7ebpaF1K5L4/Hw+crVPDk6GTYSb+ttudiU0D9NhP3n6bra6GAutTZRsTHtuxnJOcw+o6b7LzYBtNHc3I1ksVV3pmrXOR70WxYfsZG/X68vlzkGJgqECAKtbDZAVQU5zcv15fpyucxdYETtTg0WLCAKcWq1NW0Or0MKEZji/PJyWaz9eQBZD9TS+Wn91X0xTgPTIvG5psCsNJbFs5V+eYhI0LEgH1gtvnFDQKTVvG/buuVS1cdvp2meNFpDoTmSqjQAQJclHAVIGwXct70ok83Fk+IoTiMAQBl0cEjEjGr4dSd5AIf9+vocoMUOJr0amSwake399vb29na/bWcXMjzIg4UcdPEAAq3msK33+/26T0n0H24e/pmJqOMC8ra5bqABaV5/OuW1nl/pErLg4jW2qNCotVpyznnPuZRylSkYEt0oZL19MBr4ZydyXczDEhFoUyOkX41Ebb4MCwmG2vWPPvBOyBqtDdEaojJQFOAKlJbLy2WKPl4vPabv5/278Gs7aWaiZsYSmozI/r0fQSSCwfPuIxK/VdBSqXlb7/e7jcT23bsJWMinbiHWXkeexvwMADhacF/3vZl+usVY4cicVVWLuCEgcSACD2P7RmhXdpJqMzyd37WLZyGt5X27325vb2+3+33buwsZKb5HVTCaPC6G5RUuaabJt257qfGfJvn9cy9iZVbDQ1URZ402iM24+yMaa+JdxGnaswlQ+o+KTbDXVmWKRHEMszaR3qztYZYriFwv8xSMmwRBtOb1blxA4A3DBwtpTRSZlYl6IcHAGU1EpYINTcUmwGlaLvMUjXOqFqNaBbRKghG+n2stYy0AnnUO1aKrYBs1UgihelqmI3rvdotAxOhYGmtIfDsXsShHmvUYbvc1V+k8ozZAjkQWUoIKKhNxhPDeQixV3Kuyc66aJufpY1S1SOlLKIBkybSehulUZSyFoy7my8HYz6jGs2wu5L5tubsQXw085WFeITdHgsdDZaPvJoYhB+jzHzn+NBcx5qy3159vN6OJktacNvpQSlA0kzenQFaGuJi0mzgiu9VScsmllCptTsxJWjV2jCYqQ+up13uX5bIs8+w4FxNH2Nb7uu65AcfZhqwWA8gbrW+tihwkhAP4REGTmJE069iKWiVxmiKjSqu57CXXamJp1rMJwQkS3x34Pq/o37c6tbPzMocQWgd5nn/Dnw5ickQhOp/pb90QU4l4e7XWEBBRo+ok2OS1OVBFFQ5RGeM0HU0sVW215G3bsyEbvduByH6J/iotWv2GEJtI6jAN1wruoRagNZR7EjJPMRCKV3oN+b7lwQcCCD6MbcVmsB3WxrV6lDWutZYyBNEeU8F35YL/+PhTkiCVVvb727//5+fr3UzEWT53p7y2E/TRqZyLzTct190Jcyr0zceYsWttrammQKnVfd92G1zzuBZNEtItZBp86GrVrHVdtyzAafYhK/MhZAxPuQhwtBFse56t8Du11rRqM2ghgBFoByaQWvZ9M7YKEw6dpnluk2oY03NPF+aDJyFmDkwk3rE8UH/qjwUcxS9wzSnqZEe/c4fF2P5eX+9raTpcg42pMzNZpmsWLyQYnE7Mn8XWat72PVdDMHSlBhI69ThVVatWGGVpJvcizt7cOskgAAAQx7Rcrz9ertfLMqXACK3mbb29vb26C6ndhYwejJmzzy201hr2qOSItPpT09rxs99Yq986/jAX6Ry+//6//369mYnYwH4p5UGRyuqI277niMjTpVTXLUObVddOaOYE8gBMabps19UYuZyxwShnXfbAkFlOWac1b+u6blayvfTCewp9uktazVW5iioEoI71Y5sKslOlGIM9mYGsHrmt633dcnFp8zTNuRgokOD7T67NtoTAiIoUQqwA79yQ2wEiEgM7JNOSfI+BvvNpB5XZ7X7PVYHI6qc2eGAMwp55EweBoBicoNfeQFrJm+XqHG22xt6a7CExQ1JVhaqteB8PkZD7TmcjVqLqLLQ2cLq8/PjLeyGIYmDst9e315ulEsZTib0pZDNTRGgqla3UUq1K5inJ8QRKx+v4d/4en/Hx+BMTUQBtrWzr289//8+/X+97aUZV0NpJIRMAQC1k2bf1PkUOnBaP7Zk5G9hADgyflSQT8TRf1su67aWSOqsyh+j6nYa4t5qjqImpr3uuwHG2McSlk8nZlqOtlkYmv8g+YYCAHC1NaY61ZCIbI1Ijabzd1q0UEbVwYc/Om/a0DP/ZzfGBZSZEII5mIg99zP7LSMwYokPxQ+i14u/dDyc8ut+samHlVotzq5FmDbJPJA1GB8zv5gP2fduLUIgOI7KTUyRgv+uekletXpcGDIQcVVws2ciLFQQMrMxG7PFynV21Le/r/fbWm4WlPy3oWVsM0ayEiAC01pz3TKWJ5zdW21IY5YRfbFfvyv1/dPxZoKVDK+HnzyFlKB6MDg5023laydv9Nk+RkcPsm5qxYqIVdj0r8aeRrTt+uRntT1c67211C2kDByIQBalWVWuKIc2XEfP2xrsBs1oBo86MXq4HJOAQJ1Goako0sXeSVeq+3l7fbmuXx0AerQYrEnxvlQA8ibLuHFKIFcR72b0ANJwIUtBgjVOjDu1YlG/dEKeMtdhFAYhE1LaRWva0TykGtRIuAQCpntr96tUsE1aIaTpGGsAuAnrabDe2act+6hoIOVhI1EOfc6BlsKwlBQKjLbvf3l7fbrf7tpfSmiNlrDTch4a4a/DVsm/rtmGp8Nhus2fCMd7/bEHrTwMtRw0a+izXUc0Yok396QSVmtfJsweKAJ0tM67cZ3WkWv6K7AShaZqt71dRvSOSpmlZLl5Zt5BdUVvxPoBgSIvDsmZHn5opuFrVCFq5V36JoypgETJC9J7d9Gtb9+JDrFCp1OoAmzHo9uzOnP0LjhAxBDYW99hA+vjSeDkCgiIxK5hl2HZ6kor+3g3J23r34BCsDWPMxdgLhD0UISDzhwMsZASi214EyCzkoESyR5N4/BXAcL/dhpiQvShTiruRjhFjjtO8zHOKZJJ66+329nbzPL3rzgyC/2meXMeVkUCl5O1u+8uwkV6+4dBP9EsO07/h+AMTsQEgA0UZdKB18qyhNNN9oAJoy9vdBCcpco+Zpukt3plNokUbgD2zaZ5nYQqp3yc8T+L20rqhVBS0lbxv6zYaIv3nHsebGjqHQOjAPgDwbACBGFQBg2AYQye9u3C/3da19Lui0Gpr5uMMOflxTXrvAM62g50+NxQEJQ5R5dTEtNd4E5oDYIiRyX/lQBj/6nYc5ax13fZcqil+hpiMPQEPE7Gzc9HGYaiuuJlzU4rTfBaHc4wqANJ4VKzPXvs/Y0DiEFuqJcdYvQOPRgg0iBRdlfXtdnu73deRp586XnPPMzsbpLa6rw4xgaqnbMRgw5OX5E7R1vOEZJj2r9by6fFHuUivL769+a5lDIwKw0I61EgFVOp+D77xR0puIkboYDKIANKQdo7zZqK2zDH0aovDDm0W53oZetEIxrW8rnsRpDRfLj6n06sxCAPXO4JkRIuUUBEIIgAFQY4jOTaWIXvX1q9WFaCZao1ruSN8r4biaVQM3BoCR4GGgY3MfSCzvCkSCCyBNqMK9MtIG8B7Btr76ns2LvFmVN9tSsHERFxKswPPTpEwdCeym4WMlvtoTDgVEAWwph4CdBtBAFBgk6IPIaZSm+fRnVoTEUFFpWzr/e32druZdnHx1NP8rNUq/e52jQ2Vus8pMvZBlWNVrSk65sD/0ePPchFp1aonnnJ5baGjF8lTQVBpItrKZhPSiBj6IG6aUoxxDbkY5bWpotq7oVU1HEPniYgBfJcpufU4I+99Nfj7bAAHI50bYBFEZI4jj3RYA5qIIAEDchCgMGo7XoHbtlzE/ulChSTgDuEZMOQTjZmei8TAiEoQBAiZ+Wgd24sAkIK6XAmF2IcKvnEruoWUvJls9sGVm6xEodjGDuEn+1hy8Gatc8bMrmPkYVbX9QEECsOtqWptne1JE3m6GGOyVEStxa4uC1oU6r56N33d9+zVS0vBbKa7NxdN/oIIAaTlKQYEl13t0n+28U3zPHm6+o116ov1eHO+9Vt/7EXydr+vXSrBqUa11xo4xJgCgdZaqmjN1NWU5kDByYFiTCmu+15aEzW6MWeQtR7SUQz1rvpyWZZOudXFcO/rlptyMAxQrwcfEQqShl6QzF47sf4fKhKgCUH3vK+H5XnPVdTvsBWyiKEPxNg46Mdg60NTxDJRDiFGZgEgiNiAAh1kJV7RIggAaihGCjH1qvav7qJbiErLu7VbW6t530tTDKUpIgJjr8aOEwPQYaWGLjUL4W4hI8oyaTsRRCZi77Z7f8T77AoaCQCZOaYDxapWTDSOuKBOk3Vb9z2XanUQz0Kcmvnlcl2mPuBASIgqycBAzWj53T7sAUupu7vHSYX/F3i01HfadR3UeYeFeJsvTdOcGFvJ+16aFOwQXp3SIAtLKaW0pr3Uqop8Vq44djzy5bBJw6nPXLmFrOuWG3CYLpeXl5dLD6OPnQUVKXhJuWX1tbdAWZEQyQcrcNx8kx9sAqrN+jzmC9xEeor0rVuBvTphZmEE03zif/aMAA0zSExG8JpOaurfuCE2ZuBiWK3mnJuiRawEgN70fjyx49dBpNbaFHsiMmasrPNba1NkHSUQj6jVdYWM8sFFQ0WPdQSbdJuCFtK83m5vN8ObVJdbQewIruv1+nK9zHMMZBGo2kbGBt232FF6MmIJpjdvemXwdD1/r5H8kXiCSisl73v2Qcrew/GaEXFIy+UyB2x5DQjQWlmNylakSQoYTBMppmm6r4a0ATYtcGaErrNrZZdOeDLPU4rROgYm876udyPMmpbLy4srKLybW0JSjuZHRAp659boogC6iRwZuHZlZveVOVcF4hAUKe/b3cUX3t+Hz+8KeeBUVYGIBRDxBGMC71SDskKvDUdDz3zzhngmsu9FFBFUWq1V0ckkmehzKZ/+BiKiaMFLGjFnz+NLEeWArk/iiySiWhsAqIJIZBXFENVzD0seQFrZIkNdSfJmysUWY6lLAztK3ricDB3XqfS5Mw4YoPwB+oeH4rBI97UnI/lbbeQPcxFXmarDQMaBSBTSfPnxcknYtsSgIlYiNBX21qZAFKEHUGYjohyXZbYZGe3QRwVEI82yQacYgoHLrTK7WjFrWIgjF8dC2hdSjm4iLeOYMwWAzsE/clBwzINJOUjN67rlqkghJSQueftdNwKIzCHFyNSg82epPCwYIhKTesnDTOT7cZaVs/K+765EYEoogkCt1lrZ0uzPPZLdQGTAOBJg67l6pasUwQAs4PGlA+xURJpnIy2QAnE0TQbHVoFqKxtB2yNJ3i3qsNsKvVDplEEOUDEt7FKbgnls5qStlq5c02+s2aq2WiujspJPvY36w3/aLjwff9pdN9Jjb4O4b/SSJxoT/F/XieoaoD/soCLVDGuKxtdvevb3bdtLBYzL9eUyT9ZjspQT0Amune+EPY0HaXkUszjNl5euoEBkEoDgijYGGekIu9oy9ZJib9rZH2OaWAd43xtXuQpyFKBg+NJejP9eJQV9yDHF3ATAy2ZVBftqgVV1GFW0iQKQzV4+ibOeFAXOTY2qGGzGyR8WVZUmajJUnw55I1i1IFCa5jFiBaraWs1530u1XAkdWzAgi5qlZXM2iREwIDEzGj+/iFqHUcoWUEve95x931OyuKzHWJerzZFAqyXve6mClNK8aGJObcnruq59sGVceat5j6jNC5hj2xsL8zfZyZcm8qV7PkezXmrQnl6n5fLy18tMJWHN+04ghnMz5Hu5TImRggmsrZdt3XMTCvP1x8tliqTN11MUiS3KWqapU42ZheRzudencEMgdOwDCY3hJUSOXrtsUnZ2zdDTRTzs147+8dPdc1VkxSCiILXsq497f2On8nzdIB25ignfoNop9ttoheGAKk1FAXvP77uJiJWz9r0IBkKtOTKziFU8rFxLfVt4fppIHJSA45RSH9NU1dZK2fctF8UAlsX1CT+HQ0j23UQkBkImDl3Yp9kth6ytbIzavBhtsyZKQM5J/mLCFn0Ucdu2bS8CIc2XpojMad4v93mKzK3XtCz92taI0qZqsOQ+g3ZyJu+6VH94/Fl3HZGIOn1Oz0K6F+QQp/lyffkxUaG63RMb4lYc9JtzvswpEEYOaZqXfdv2XAXDdLm+XKaAUvO+bVtpAkQxTctyWRZjRXR1jlaydZKrekOk+xCTd7IJohGpIHIY217JMYbAgkcd5H1E49VflyxtQkpOXqst71tKMbB85xE22Q+rcsdiLoJJm+AR4HmgxaRNVAShd1++eS9MUHHbclUiYGxln5qgUcIbFzw79uuzsyQOShE4dGiW+5CS933bs0DAUYTX4WibSJPSHFehEAIBNJskGGgtUZUSCFXaaE1ZFSPEQfewzCkwePv9vq5GkX8pBpIxHrYxY+8KRi1va8RWS/Y+mSOEoS/tWJ//1Eaem8hn7sP7s4jMMcV42uxOmZQxlF4vy4TckieeAqIi3UTyZUkxEHNIteQ976UqcJqXZUkMUixurYLoFPCXZZ6Sp28gYvW0NVelOC0nKXVLY0SRAp/kngmCqogCFJNQb6JjWM3rrv1w2iHoGgAiKmTt5cAkNW89Y/9klh0f/q4mFzRNe25VFZBJ4WQAZiFETCKgqohsUkBPui/vb4uCha9537Y9NyBGJWmlCRYBshSIqPOBfWIjiBQUgyAFDqNo5eHbtuUGTDwwY0e6blXCNoSsCIiByWg8YmFuZO6YCuKgsDPna3Rl15eXHwYCZoJWy7bdTXW5CIYpC3KMzBySk9uik7Haya0RpeZlmqbYdX7NiukR2/afVriemsiXARaAZ9rzKLEqHNZDBsu5LPMcQflY8p4JWy0sL8YUB6kj6K1UnBgNj7duuSmaGvTFyPu8nSZa920dKzlfLj7xacQQrRTTb5PAQ4UAKdiNpGaArU8YUX3a2pq7fut76TbEGBml7Jtr7n4zX1fiEKdpyk0AFE1U8NQGQytj2mOkYBDGb8ZZ2stZBsKJrATSFEOxelaKgZ1P7mmTzZsTAGRjig7Cga5pu265Gu9vx7ABkgaLQzv8vXjdPACRorYYQwwhVBZSVZEjg+n5lzGYvDhMPvmg1Xa/37rKMYa5YZjmKbHX2kepUi1P3AJJzfPW6zjGfn5oWP1tZa3fCbRGM9iam8b2VtrDrklO7rvMUwzSSxsAYABp06XIOe+5LLNiIAwxNWc3CyEySsvb/X5fd+Md9UncZYqx5xod05obhDTbT/uQIWiruTSl2ESiDj5ncj9HRRlh4AA+HtYmdqZrYmIBxRBCjFOaIgG0vMWYHvqTXx1GoRXTNBsNqwPqDy8CnrMbFOFI1r93P7oT2faqzByQUYHCVERNmSI4X/LgXX13drY4ZiI4YgJD/m7rthclig9geiAYJuJyVF6eUnAkiuNCGwkqiNXXdaTQFmhcXn789ePH9TIldojj/e3ms+xNKTSM85ZrC0P1zVB3vcrNpK3s0zzNaUoxJUMkECETs3pRvy/Uf2Iuf5CLoG3uy+V6WdY9V3JOOHVEUpqNvoVR27npAyojxLdpdQGIRJYnWCpLKKYydVt3Yw50kYQ5RYN5uVqNd9WjhXSH1iGotpqLUKlNNAIQGN4EGRQAOQvFT0ncsDdiDERIHKIAGeHUPM9zQFGteUs2j/L0Of7wPTeRPJVaQORh1nqUm1WwtdaUOEavKn3HSFTFoSfF5l6IEZDTXpvxP1JIaZq91vfkDeyECZX1oFRQtcmOdduqUPA+dv99JOA+VG0m0skrLJMx9TtmJhZStEr2eT2sb/by119/vbwsk+2K+3a/+aiuwfQChnk3xcQTTZ8OD0cIrexbmqZpMnrAasAZsk83Dshxnf+BjfxJut5Hkq/X27rFUnukZe3SNNkjHUhr2fd9r00AkbxiWAFAW3XuBJEYEIl8MhPBYLZvt3Uvot0jdQLfwH0k8H6770UoTIvnKQd8W40Fh13fut9Zg9ciBwGO4VnQcQBGYkppZ2Zjdm5KYb5cLssyM7QqLTsjHuKT7enjN3wmq+RSpGlrfdB1NIXRoGDWxE6TzxQ/e68Phw0bWhEISVSRAClOpXrHwjAlvWX+5OQAALFPePQymxERbCaoai33cEwBABJrkkFKINKKP5lE4NxhzMwmSHaE4fYJSCHNl5e//vrXj+tlCgyt5u1+H8PspYoCQ6lDGRRxeF6nx20FQWrZk6H9pnlZSq0pECFxEFUAfXDz/4GN/FFFC+0qr9fr/b6F2tAVkrDT418vcwogdd/WLefmTSdPpKSgB1y1Vhdit6tRlZZtomDdq2Un8zwvs0UKzIO91xMRd1iWyRss2Iaeq6CbiBOfAALZ8y/KITI/ciccxS0r0U4plspRgUJtSnG6vFwvS2JB1VYojh77d1y4+VYf7W0V6UzLaXG6NNBamlJM03fhq52pyaYuixJVQmSKFJMh51oTCGmau9z952d47rnoye4ahjTP0+Ra3P1FNmszZqiqtLobaVBAAbeSUBsRqeKZf8H3i8v1x1//+vGyWIl/TCI6pEkBD7YTcFDk0aFWQdNTyEZxm6Zp2UsTaYGRN3IArwABAABJREFUmDuYgPq1/WfHg4l8DVMYf0MgHye7LPO6E4kPhHuQaZB1sqnybStVgY6uNhKpFLRGYl5mc49o0PlWt/vbz9e3+2YlmeR99eThv4rPqu+5gimqd3CvNbxdGgGajlILQAecW/UXkB+Q5mqFJ7s07bKNUzFtgdoUKEzL9XqZIzatoBW3gVaH06p8cvSy7zSX0qpUMM7p456rSgWRWs3onYXz61vrv3mw5RRFkdZaDMgULFUotUEwIZdPdAbMxg9n6AGxl3ttF5pHKQQVRpmBQpybgSBUQSsaIkRIm5Mjceg1ERlv7UPQy+XHXz9erssUUWrZnLb0tm49tGIc0tZeY3Y7sZC+AajUyszBqKNsZsl4VIORougAzODp458s4q+s6NteRB/+auNPlpQfYCKydtD1el2mgK3u27puuQowUh9asnAfpaAhCw70Oqq2Wtb768+fb/dcFa0QZAWLGEN0OcK8reu2V+VgGiVDmtiNN8Q4yvJexrJ9EhGRWRU7ieiTA9VlG71lKKqKFKZ5XubEKgDaQB0jwoLf2aXQYGtTyblKUyWQKjCIcSxJQ2kCnOZlntP3svVemTULqQIlW3mUiQBEalEFTJN7gadG5xuDbxPmS3qRLFsDrysl9c/0BxUpdpiQ6N6kZoM9MLTe/5S++T/QoJvG+MuPH9dlskjj/taJfZ30x/ZaR/KCnsV5FUBBqKlKa10tM821KYC2FIjJWVmDMA2i/fHk/oFP+Y6J6Lt/KCiAq0WlNPJApO5ErpfZHei67aUBI0ebPaPxhtiy4UCnGEIgPlqCb6+vty0LOEu7C1GFEAgFpBbvv5qI1GXufGk234rEsU2ttSalT0goswf9hERGK/UhHR5dEuSQ5rzn0sD00R0EkyKD3SwV2nodlc8L8/n6I4U4lbnU1kQQpAlw93DqCs9quljfsRCvERq73LZ2RiXkaGpHgRBRG5FyTMMLfHGcwywQsZkTRU7zbH7+1CN2YDdStOaIiGpuUhAJQSJKUyDm5PNroGeeEkCK03x5+fFyXSZGKfl+7/Iiuw1q97h0WeY5Wc+9OGOUGaeCIChRc06+4GRhIDUys7UsYwtOpYK/zEm+9ibfMJFH/6Ggg57JprI7VYbn6tfry3VJ5kS2deuFKaf+szsrIk21as0xGumFD2AVL2flpsSugBh9DI1InSGgQ7PmLkDaMzNUJJYoTZporQcGmawIiApk4lGft5pNV2vJuQqqgfh9IExbyXkvTQk5uuzAg2F8lhOiO9iSc6lFQEWETjwxrQECALkT+UacZb+n0jrfVymlVsUwzSbySyiiJjJg9axfvOMJ/mWJotcOls6M3O3SBaMBATmKNGliYL1WbJiWoQkQR4DOhaXaRj6CFOJku+hkLbAhwGNqyZ7QLpfry8t1noLDkfqYooIRdAqCoiAiIfvQNKrUGAKb5VZ7qtib7jrC6t/2I780ET39ZXC3irRaRbVTz8JR7ra+eiRpHhAJhDAti1ONoY/wWIt7z1b88HHXXozfsmmEuZfvlwkdxLNnU0t0wqCHvjESR2eZaHWQzPYquc8ijvrmhwMViWObS86lofSmmYOy9z2XqkDqvDvh7Ea+OBCQTUyt1CpNRIB9ChIRRKoCIpOJDvsT+etjNMD3Ukrec6nA0bq2RqcgVq7+tRN5fFsVdZpWY9kY52PFJLFIigiDE8yZOl3LiKASEBQpODAMbZtqBzzJiqGXZQooZbvfXl9/vr65AI9YZyVO8+Xlr79+dDjStm7b7iqhg7lUbNQGSbwwjCo1xcC1xBpLDMFKz86ydyADfjeD7ybyNeQEPAI1+zCEn4ke6NmFcpyW64s5Een8Vso8Ly/Xl8ucIhEAiLZWct73vdQqikAOToSBc2xq4qqjkuX7keWmm9MQLJ4LuYX0MyEOSVUVcm3Zzgyd5HzE3p/ZBxz1pz03bcQhpuDmu+/blpsCMZTd3AgRfk/6G5GDSZWXKrWp86NY11CaAJmFLHOM/KkBP9wZyxmsnFVr3retCMVp3S6XvCRGaQ04TrOrGH8n/T+dLgUeE1YdQOE0zK0pUAhAFJ2XubYmrfmYumF+jcUFVaQ16rhmMKG8ZVnmFFCL8Uy9ntMQW/zLy4+//vXjukTSuq/WSfY5k87JqOjKL8JWQkPQVmMIJcQcYziOLocJR1ntG3dsHOHpCr1bOPceYpPc0qS1Urb1tm7OF+ePVojWpzAnspsTQU6Xl79+/LjMk4vpitS679u6bpu02jo7I6pIbaXWKn2l5iMXN3peq3B66eeyOLrt4YodIKEAqs1sBBHxEJrC/t8nl+sBYy61oSt6glgrbd2KIIcIxPvmMeA3pw9Jg0y11lIqqqirHxI41gWG8NLhFX+VkIhY4ymXav1DgxvkXGqdI4Gnc+krCOPDlfeTReSQWDklc9IWoqo64WZtiiyASJg6xVxtIs1bF0wMQaUVRku1ZdRwzUd0ddi83l7/bRZSShPpNdH5ev3x119/vVymgM37ZE5F5V7ETNb0RhCMk5UItMXIJ+MI0fjKAwfiPxXXDR9X6N26DfsQg3e2VlutJe/32+tt3XK3EXuy5uWyzClga2Xbti1XoLhcf/zrrx8Xp6oefB2T5WKtmPqkh2A2UBBMwn4+vAioSMdEOPBkJCLvLoG0+8ZsNoJuIw8X936xHtxhmMqSc1VRUWmqteyGiqnAcVIk3pNPjpz7hx+U3E4tM9IQJ9txm0ivaRokqwKGNNls/q+fZ/soa4FnE68weodcgTvdRmNnsZq7cPwv37GfKhKHRM1qLM5FoQraodq1AUVkZkRI2lot1XDuxtEISMSI2mzypzI36tX3XvpIkVHqvloeYvoiioAUwjQt15eXv378+HGZI0nZ7m+vxq3u0+uuojAsBQRaJWYmgNYqB+Zg/3NlwBhjbEH4sZn47SOcF+fJgll0JaLNcWu11lJLKXlfb68/39a92LwUggMYlzlFFnEKbMUwLde//vrr5WJx1rARm03QVrVV6QBOFVFFDNRnDZOT82FnUzPoaZyX5eK1FiuV49EbBgKNdvq5WePX+ibjCXbhkmerhYqG5y8511a0FRBsZdvut9t9yw3jrEhUwr55xv7NlUbiKGJtBG6U0hRDCBJimio0jPPlerk4V/u39nxriuScazVOh7xXJRuyYdJIwfp+8Wu6IT1/tXCAg2JQ4BDYQzQFF4nLuzGlIBvYDBx1V0ptg8c0UGBSYZBaYmYiEgfpGqlcjIFRa9en3HYrSQGR6b29/Pjx48f1MkeSut9fX81EhsLC2UJQQUmw1cLMhCKGfLH81mwkxZRSTCEE7QiB33Imn6Xrw4McnMa11VZMmKqUnPftfn97uxsTvPrmE00WGg0RXZoAx/n68vLycp0ie6oMqNqSQZFAWq3q9BZWgEIMHmZNU3LmRUIVKXnzatZwItbSMngY9MIkwkiiMTepJYcQ2OrzeO6kH1d7bgEqkno3vLTWQBHqfneSX6UkwBxazbtNIH4hzIPv3Yh4mSk3ipZIqcxFMArG+XK9LvMh+PFLO+lCLK3ZY1pyqYCKnEsthTACx14R/PqtHs8ZSAOyqEGex/iItXr3PZemjOKtJtA41eoKMdLAACBIgbGh1OAIRO8uG4LLuTTtfppIiHYPM82X68vLjx8v18Ut5Pb68/XttmUfx7I76H9aRqcgjWox1gMvY1kdkkOIMcUpTVNNUQJ7i+y3bOTrqUOb7OzqBrWWUva855xzyXk39vTOGQYdyxacs92kb8hmL5cUnRgWkYDAdJ/YdyHwUWcD4/qAxbwcfA5oyJPd+yzR6VDcQkyQ8JSSdr5DRCwCPrhOXfhW+9jBp0k7qbmRbCA9Kdvt9vZ2X3MFrkAhhFANQ5cCy1HU+phC9FIQACBpVCvEZsEwX5YpsYIIhiIYp+VyOVoQ36n52sxXbdrLtE2UTHhSRRTIBha+dCL64S8ASIA8kL8IXhowIcS9VCX/CSIQR6MYss5FK0gcmiAxojhUi7gRef8Qu093ddh9t3QWyNIUE2b/cb0uUyCt+/3t58/X17d1K1V6nGXni/0/Xwob229Wf2TrKrKNMExTznOdDPpNHm08WZHnncVPTKTXwI0OpNj4Xakl533b9z2Xkku2mTQrxuFoYPvp+5aBBhKZYgBnybIoHNl1yA3pg8Z52H/rmFeP3nsBlVr2ddtyVQ4WZjl8tXdp6KDVcYkDRCSu0Bk5vtg7Hn7Su+GzbY1VW15vb6+3+1YasFBIKbXWyr7v+xQDn8RhvniyUZEgAiDHuXrfOrISUJirUIjzNH+fXNBqi9a/8I54E/G9wpghKKbJJ80+f5vHr97MJKTe+UePtc1jbfuem5DLtoI60H8u7kaatkocYhMbvCFySKPQUFYll+ru4rBWQh6lLAs5LnOKqHVf315/vr5aJiIuxnvYCPSQWTv4V7xhyKbzxRQ4xLhP02x0w1F5PKTfTUs+nzp0mrHig4JmJFaG33OppRYLQV1wzV2OySeAIjKHGEWjzZWwtlZqEemMtewMug5nxA5Z6iTXc2fNisGIg6wHsBdBnryaFZiMeMhk4ri3MVGNvh0BiatQ6NyCY03R//+864qAFFqas4mdtpq3fdu2bSsCAThOpZoq155zcvf066VGIAiAFFKppnkeAwFTiLUpckiD6vF7Ry9uKPZgCBDQ4xiyqKVz/nyv4tvLTg+dxFFeth3RLCS49A4AEKdWLqYYpU0qlRxiCUSqrv4TGouMXRQ6scaYWUNy6Na0LNeX68v1sswxgOUh//758+2+GbjxcHnvKGMNeYlgItduIuz2GUPK2Rm5DfsNv5W0fzp16JtUduVntxHTTc+ltNr/Z6U4NG9X877nzOwd9UKabHYELKG0eUCLkDEAqNRS9pxLdd1VAiKOlqtPw0bIAV3bXpqGmKyFbN5FpZbadPT6x21mC/1qQz5G1t4nIMNKHm2EgEKqc865oLRaW9fRAiAnR7KnpsuWfm0jXfeHICBy7ANkzJaiuoVbRPmdeq/dJKchQZdpIyLAECwbdrWJyRFbn77H8Wc/TQdtP5RrWuuyXc34tAMjSLP0FznOpRQvpUklDiEwBG1qlxlMVdJjou7SPWAgZitlmYVcr1djQ4FW9/Xt5//8++fbbTVkymHJR67u56mmfSy1U4BwD7Yo5JCTbXa1NUnB5uy+n5F8mq6rSrV1Wbdt37M5jrxvTsna2uirGrzMNEfW+5wYEwGn+VJgh3i9GKBzX+/rVgQoTpMNgBBH7ewd1TimHYdoYdacUux1R0N977kKGXrRoVkKKrXk2pBCihKCHk0FBkTi2oDC+8ntB4bLZ1UOZJU0l7zngj4qCKCiOoIDozIyPcrv2wgihSYm0ElEqMQtqICHJfjdRAQ8U9QjBQwBhII1HZwG+UQc9/nbvPtqNjIYWhQGFcq2d1xQYJQqzbQkgEJafHZOq7aamRm1oY1ahWgUAAydJNma8WCqLqkqiVvI5XJ15LYh/N5ef/775+vNRkikt636+Z7vmgo0UG1sFsLEbiA235WTQ3Rqk2TzEd+3kWcm4k98rXkzyYptMyN0SVXjCxNTSbVCnFrenddbiowgESjOV6FJ43KZE0Pb769vtzVbw/dyudZFEnGYlrzd123vmlKHUsI8TVOaLPiAwTfYHFrXOyKoJvValUJNLekYHTKPTtxEz+j3M91zX+5nqlM2BrXvuRQE7NWdHvWr7621Wlj5+Tsdz529LZKwOvTEtDQtIgEcyfH3g4C+YjGmNFUlpTj1Ikea5mWawu9LYR/nO8ZgS/GGlBKnlAJDa8UHD5iA4tRNRJtU0/qKpKLI0ZggfDaqExg0YaQQp3mvSk2RY5rny3K5XGbXs8r7/fb68+fP1zcTsOkWcpS0enjb8SiqYjnIMBKrbAUOIaeSi7VvWku/JxAe3vdE/N8uEn2/3+73bcu5lNqcOdYRZV321jvZIFjLHoLBl2eGOAuErDxf5kha9tvbv9/uuQKFaVktuExEcRpYUoDDQhwEbwPJhj3J+7YXw2Z5mGUkwTZ5Vxpyqa0XLSzqJUSyUTx6j37X3kX59Jkmjm1acs65s7Xn0Gy2WFUdu9+ZoX59dBsBPCB9aN/vu+PAkX37sNcThDSXpmSEMKZRZLtMDIxfvGEPU55+dzTFmhVKttKAgrf9pIkCUQghBkK22RGXsgejrGYUoNBbBuKifdZFqY2RwjRfKlBq6qgUDw5MM9TQW6+3dXvgKu1HtxH7CgCmoWkBZ3clo6wVcs4ll1xrrXNLURnw177fjvdepId20kperbPTubzbqNJVtxDVQ1JEQaQQkc3+tylgUoxFOS1zRKnb/e319ZarUkhuIQAJ2aF7gUhGa8l7IjEaYTSIcRjsexGMnVfiTHqr2qqi9a0lMoztmJBEAZyM/92V4unLh4cHkCVOJe85l2osIlMTEKAeERm6ouvW/fJA3/QPG+jVNz3/8/uHj3Faeag1xViVYrI6YBxzIl+VyLT/98Uhhowzuo2YpikySi2lNEWOMU0pMcZjBFGkFUQEiQxA7LAVZ0d34v1camCO06UpxdyAY5rnZXY4mQubvr6+vr3dXXzg40n2hL2LIHq5AruR0GEiHELMOe85l+zzvhEIvkmS8s5ERvLTSt7Wt7fX2+2+7+ZEm9e/bebcjUM7EyOqNvDxAGmtzUwTpaocU2QtNpJ+36tiiFYpBkQMRtlrvsKmvENIqfcMTW1WYSjxAcdpWZYpBefVVPB0VZuahYhGHeqwqEpWST6GDD9Zl/ffdsjpkvdSW2vJdG0acBxane5Gn927Tz5Cn3zQs0bKNw4E05hFRISkSHGvasRAsYeqPnH+rAXQc40nh99RHaXl4h6cY5qnGFCkbtteBThOc1NITHHubLRVBYy0QhnJGlohVLbeuDaDXZTIGCZRipvd1Wm24SOEVvN+v91ebVI359ZEDlfbI61R1gL7mw5fjIc4dTcRDiHGfcre07u0SdUYWL9hJY8mcviQWvb77e319e1u9StpTWotpdZau+SnW4gPS6IKjGC9tTYHSlGBQmCoWvO+rdtqHNIOe7a+a0gp9ZkPK/gawjcEr1+CyeIa36ChYQeu3topSMTUOobs3CECNGZrRPiYL3xZGUeweSQv+Ldkp1yBp9mFLbrm0Lnr9ovl/v2k4Iv3oq7aooSAlKzc5LOqPV/7JFc/svHP4Ef+kw4waYIcp2maAolI2dc1V+A0N6BORO7MNk0a+Aw2k4KEEEswYIE4Y8u2TSlw8ExfkGOcfP7G4HAuozlwsudE5ASRsLLWsHa3EnOvbieHH4mn2mwTUQ3fo0J7kq47yPp+e339+WYoZCtf1doZL3wAbOiK+PlJ9UFjERFZYiAkQ86o1JJzLrkJYvPRzZRiQByTF2gwrwcMPBGhMdYY06vn6j5LbeMKVYA4NBGpMsol4PIICp0a9ChhfIit8Nmzi0AcUl3cb9oIRa5A0+UyT4FplPgfA6e/1QyeH+jpPYcQQ6gKgJFCqk0BiJBCR0l/VfA9W8gXm4UHBQpM0WixDT+53fcCnARDTAJoXOX7tpsSRiFiZmIgYA4hdqIoAR8qmFMgjsRhKk2Bg8k8mAKokz3c79uea8f39tP5fHU7N5oPf3uTsvfZ3Ua2rlQkqhCAvpGNfDSRnp/d3l5f397MQjrE14PNMcz3sAEpgFSfuBIR0YU4MjNpQ3A8aKsKqAI2nznPlZEctEJkYoLRlJKCz1UCdIGZXJVT3x0Zh7uS1hQpiBYdDKMaAxAMauoj1vhFbfZ8MT6gn0t2fBBZ3Jzm6zJFsof0pGr8X7MQP4g4pCnF0pzBTKx34IjrZZ7CFxVffff3s289/efRFlJATtM0RQYBqSXv+1YgQEhVjJsottk5q1uTVoiZWRyUFbu8m4LWsq99Ug6JUxNFIqNBkzoItWyGpI/jns51hFnv7qV2E9G+d51CLmbmEOO+zTY94IH+8yD03fGBAaVbiE0U3w3IbzFMra026Sd9lqY61+Ogo+ZFDfOJKuCsx8bcB1CQ47btuTRPP6xUi9zLWX0aF3FoA+SqGA5KCS8omTysCCCL1ibF+2mqAUYY/qEj8rzc+/h3RUCW1JaSS60CYEPSSGla5hQQANn5lj8fYvwHj4PkUYoqAKGQhZ3s0Wjv1X+18X4SafXv2rZMHEAoppQio8t4lVIqYkfn2bDQvGw2HijSobdWPXcEos1U1LyvlnYEYtJRiXLndH+7vb3dnC/olIaMU8OzPeP5jEdA0zmr4Ii4zJGk3U2kjbr7L93Ih4qWkSitxkpx2/bamg9SeVnP+lX9dB4NXPtmoYNgMQACdAZY66IItqHgI64MYadrFtKnRJwippayb/ueG4Q4ptVR1TUJq4AlwqyqosXplQ37+8Rr6Lum0RcrNMbYSxUF4jAZUiSlQKBIHh58GzLy9x6I5uSaaBUYuydQnJblcll6Jf1LCwHoRd7ehPvwcySOEJStqa6t5t0mQwE5dHJVRA1xWjYTZHH4WGVCBArWS/exd2llS8mI3gNRF4IBkVq7C+m67P7AvDvrD2GyF8/P1eo+lAhy+BIOIcecd+OLAet0/V6gZYYuteTNo8Ftz9YC6V7EsHLdizwkfL7O3inpJABWBfbSuJe/XEaptx2HhRh40KZEjjGR5tWsBhSN0CF2zNa6rXu2GUUiBGJoTZubLwKwnp3ILxfjXX9d+6igAU4QKaj3AphAAYPpcfzZoM5/eiAAcZhqrSIA1fcmBDRZu6trz/7KvfkdhOPLEWDZ5xAHARZgDsygpnJpzNRh6gRCqk4btV32XFqHKHYGEnS4qTRRbWVfQwgEKjZKAACihjC6326vt7f76qpUg8NmXPOnq+G4u8Og1L0JgtFAEFHlEov1+BTJQoBf4+s+eJGRqr+ZZLQhTERFRpDVU/WHMMvWGp3d2qzKri+A05M2Q6L2Eqz9r7+fdw29bZg6uYqqgR86+eLI1aWVbb3dtr2KPbaBERlApAEAdMqUTy//2cI8tZHUaqm1ikKnlzUEPjmty+MI1N9rKt24n/+QOCRXu8ulgfQSw3x9uV4XI6z7ZZT14d27hfiHKBJHCqZ0pVrzvt5v9zU3DJzmyzInJhVBBOSYFkO3i4KHWkwEY7MzXILUvJrSWOlY7Y4Cu99v7kKGiub59B7uz5GM2FXio6WfEDQIiChI1KjWUmqpzRXCw3f4/d8Vfa2p7grZhynLEF3poH2FxxjxdH4CXtiytoFELNZwlA6H7qAi24A9KAMC7rKGyRUjEMAaV3uuyr2SaQ38Wrb72+2e3USsD8/YULQV3juX+Ltz9IXD93Wt0YB6tBKjQ6m1NgVsvhsZRNhO54u66t9w9GfgdAHHNxQpqCjYeIHBKZFDnJfr9eVXFvKx2nJ8xsPP0AesABGMgrYPKHOalsV4JNBJHdK0WMFIRKRyrVGRGDUEAm211SbatNWdCLWV3LlZfVxrXe+3231dbQjBAeRfLI+1vmyYDhWwJ/Z+o9U7UYqKCCiEJNJaqyKmkTWl9o1ps5OJKKgzgt9ug4G4ekBkDLEyXMinhwJ0bLzBuNpEdXVZXAUCIuKQksmqEIKn9oCIwVMRg/eGQIhi432d0aHPmapqy3ld7/diBDsc05RSYCYRQW1dE8ljoCOrw/OXp4v+8G9SThYkApiOuVkXOh2PNWj+sTjr0SjenyqBBbMck412e9LcsYCfk7Powxvpw7cffqYIhGjxgLS6m+7tXpUda8/QQCoHNqzWkjszjgXmAhwYpCJIrSVUQhQtYHrT29zDNJtG2dZ1vW/uQuSdC7FTewia+130CYiDBU/PW7a/ElFR1bd57C1o0d/wIj6YkvdOQWywE2mOxmpuI2dX/HRt1ZkaTAWvlZnberute6lmIRxCTP02IohDZ3EQ/Y8xEcLR2q02QzdP0SirtbW679uWiyoCNKq1VpkgEIsqIXShUn8Kzg/HY7r+7h6cgyYFBGKdxIe2ilNmOuvm9erUif+FROTZ+SIg98LWbvrwDvB1vrrnFtJ32uPxw4fb996/IBAqKAhI2e+3230t1akyU0CpDYlCiJEZ2N1IqWLTwlUUOZASSIkxZuYmoA26JLubiLRaym5TOdlVdfWdTzjW4UPNt29cDvcYvMNHdmWsQqgqbHqScVqu27bUaOjKr45hInqUe29GsLqXarxoHmh1L/K41O+XHhQVesqiIjXPLNvr233PYoNWIcY0LTZaxl7cMu21GKfpgGcFJjSA0L4XoRA78RwCgJHTlNpMrFy7TjtFQlXsE1vw7PrVa7rvQ9sPByogMjixL/PDkPVyffGA/38hWbezQ4LOq2NyLWgk0Ecv9tPjYxwwnsezhdjjibY7i6fqpSHFlKYUCFpVsBGSKUXCMJWLK7l2yi0lZgWtsbMQgELzuqmJT/URY8OH+JCePAAXTsTcn/p/n7HvsMGHK+wEdT60grzO67papfJXxznQMjFz7/1ve0d8mY14OeKTHO/dWh+FrVa2mXW/v9620sAEj1KapsvVSGDA+WPFqCwnV492dXO1JpUjfB35YXGW+UynBVQR1xOjwIyuS9jp956Ufk/f+8VQLQIFBWMc3bzjxBxdHev9OMb3bOWTxft9QzP8PIU0leqCvMF2l884T4+N2YqLDz/od1YfXtwhHhZj7LkaM3gKAbU45DekqYkm5Dh74tl64VcEkLSPtITWyMKSWnIM0cltjJ+iGKTeIY+Pj7nCh2gZ+gT4CLh6uCWns3+8cBIAQMr7dgT/vzgONka3kPvb6+vr623d9uwiOcNEPK32ZXu6+D0Thl7YamWdWMt2v+9VvaU+T9O8nNVx9+yjqRZnTcbpwqQd9FaFQuoVRr9fHkgRBSaQanywHCJwICQOX4+Bn7DUn+9MHmoBHJ32piaFYFyQfWjlV6v8caHe/e1pseBXh52dsY3Xvl8wc6BPz+rxs091q/O3TnvguKmdaU4ECCmmFJnAxBNEgMJUFYgihTSbG2kq2ppPkdjAjTMjijircwneXbTh6mq96VOw8vTpPbLJE54R3D4QDNGoT558n1MUQIes72Nm9MvjCLScdPrt9efP117NqjJqvr2M+/y0H/4+4kJQaXmLrG3fd2MZvZju2jzPl2WOpDXv67blYiJ/0zzN85RSSjEEhI4LLc686QS+Xii2pqwiMqMSlSo1c0hKITDRkK88r+vT5R6GMpzOw+HaPRSiB/xAQ9XBYBN/ZiGjZg4GOP2zYA0ByKi+1frFA6r/5Rkc1tCNc5zbsXnr48laFsaBkGOMhFpLdTJq4ipgeME4LRYuCajUWnKMAVkMdBlLaK0hWpbKtQMofBaxz5W89yAfr6BnI+ZGhrfzFQGSwdMNx9ajnS4FpTnf0XfGfQ4TEanGQmz8eD4iIm4i3gzsuchHJzKWeJyaudO8BYZWS21CFOfrjx8vl2VKk4lrtrLd73drbozOeoo2JuKefS9VRxOCO1WdJfhcFUCRAEG1tsK5NOAY+BiiGsRAH1b5ZCB6Knu938yNToVCnA12isghvNPU/v4xkuXTYhppMz47zS8P4wVWRervNZAKn3/4u+15NNVHFnL2KI9JCRLHiZQ4MEIzSYOmqoCsSDHVGAikXoylQMWjKQIBb0Sk2io3QVVF2+PQByiebMGnuOR80f2sfZgKFcSu+VS+RMSHU9dRpLFwqZNH1ybCv8jXO2GphVnb/e3nz5+vxtNd+/zFMV84tr1fBnBq5yOtuoqKKCLH+fLjXz+uyxRjiEza8nq/3+6uHx2nNE1TTE7XB+1hUmGakhP4dnIcIGZWaYhM4NztRjgbAtGh/3rc44czPI+tPSJ/juzQ+xLGXFSn5mPnBtP3gP+7T/U5yDmeiLH1I8FTwMzx208Kv/bknrpUX5Def3AW778/all6+LixbJboJaEKSAhSc95zaUY5pw0oltIUCOK0+MNXVGrJgQkiKVBILqXTRCxwQ5RuzceGYVcxCOA/bMaP9V5wJhvQzjVoARfiwf0wfs+wW+qdypwdn/qYkX1YvE57bRv+/e3nTydlcYDvsBAYV+BFgQcrfX4/DJFjw0eKDMYc/9d1SYGJQFpe729vt/tWmtpcn41dh8DMINr555VCMpYpRlSQaiyEQCHUJlVaMJJ+0WaDT9y14Wzr6E+8PrWRY+U/SQY8mOFo7SyfZD9/xK+Ph81RxRj8vIg+Eggcm8/v+Sb0gMOejy/P4eQozmd2Rkr438dDi31SDigkCFaxrcX2LjRKLPC2GSBbASbnUqWJ1LIzIQRAjpaB2GVjr832BewP18kFdmnF57fvSEcOkJkHAw/G9e7xVHBAlGExHSf5sJe++5iRrksreb29vr7+fLutneNERnRl64bHTXhnox92JgBQRZVxzQymEX1ZLnOnNF3vr6+vXfozejvR5sRQBzrLhnnmFG2OSkwJpxRBjrW2VqkSqbQm2Ld5i3EfbODjInug9eBDnte30GhMxXQ8+8jOn9gHGBK6ddYhFS9DxdMc2CcB15O9aDCue/L+vZP58EZ283QYiLMrdzioB0OAHDGIaiut7DbLzsyo0gTUSjlIKLN5GCv8Fs7MhK5FaUUu4y/VDw7iFCWiqtvIuKjPgsczS7wr7VgAio+X6luiD+Q7w2tt+qt83WmvDYi8vr055UTxysJDfOXe7LyuD6v+0XfrMfFHoh2FFQOToyXfXn/+fFu9jmgW0hVvrGuYc2lK0cpcgWwEMRvkugFz4CoNEAnUwkrHgPUga2woT5bhvHV8iLEefwMBEJQ6rsDZOr/csz8uEwD4GJgRRedqOkY+AZAiw9diJU8ywFNW+qtTOdnBO3+pcMbcOZSiSRMBdcwNAagoMNheVHajHw8xEEhT7VEOEUaZltxxKK0W5sABGa2860ILPXXG4yoQAJGgl89soPTJ1Z3u1cgn9f2PPkmW7XfsHpTSk5Gv181zESOVtpbIbc35sJBTdQFheMFf5CKnIEx9RO5IYKx+Ucq2rX30V8j6hoewp4dT+5arIMc0OaICtJmGYhFFBTbmbEt1FcGFu07DMkfh4+nGPALUX40x2z59xEG/y+fTL90HWPe8ZwNaWF9jWapo+sewLPrw5b3Zni1Eexjiiqo2IE9EAKqiQGKTT3tpwCFFJq2dBszgUhwn1xKr3mKvTZAJGLXVUko0N/K4fgiKQKCApP6M4DMMiv/OyUx6MjnEFHoG+SSL8T67kXg7r8+v3EgAcyLiY1Rvby6sMwBZMMo96Daip49/bivnMPAombjtloIkNe/r/X67vRlq1OUQvTOI6AwTe86lAade8HXfst7va1VD8prDsT2IOEZvneDDqQ32tFOT6dPjc49zyqaf28eTX3xMQvzWmA60Iy0QQ5z3Pjv4+xbyy+LJY5Z+rlkdJ+ZGoiA+rJ5LdulBk+swmUoAAKOhzFU5pBgIRAW84uvT1XGal23d9sL1BENBsendHEJtNFIROB5phD4+MuYn3p3p8+vDXs/1BXmIb07r5C/2ZKSYGxl8858dwdfN+Bxut5sjT3q5Bfzh6qHFiPUe1vfLq/A80gwk72uETK3s6/1+v9/v65absnHBTykdGIVmiITq2t8G8AUvvN22CswM7eiOInLsslbYUzYvC3p4O7z6w/K++/PZ8TQe/t2H2bIQY7Rc1y3n6uMFQGHLVZCIsIeEPfn+1vH+dZ/fjWc3yxKQ4UJaK9ZYc3gGmU4Hk0dCKP5oUU9EahM0UUiLtUz5YllTrujVR1FkUpRWppxzYRaDgpzOvLtlC5JFaqkFsH24Lc8XZdzBXoLDh3rYQ0Lq/IQG6zCR0a9W2gMtJxs1C8nlDMdCPYrtHi8pPI31vo7/xDzVLUCO0PK23te7yTwq2fDFPA3528EPbF3DaZ6mUfA1oFCFwAyt5urbr0neXy+zyfKggEOS+7k/H57R7mHOpb93FvPEtP7kcH71bbVWUBVVARARsFI1B2bB53mTn8ivNtRnn/ru68ef9hDLKm215G1fN58VspZfiIbrQQxMUI/Zb1FttRnLTwouSYcc0rysy5aL1JONAKSWUooxhEp43ut7iEIe1iFozXlHLCofwsJPV+d9Ben5aulD2bdU+VV/3dJ1F5a839fzvJfvZOgdnocCzodo9uujw4i3yFAnhpq3bV2dLwM707XVfJn6w2ROxOKsTnrSmYYrVkv6i0sjhpim5Xq9mNTPUYkb+eYX1dAezT4UlP6epOCUgom0mvO63m/3da8C6CDX2qoockwpNqJ+o/HZ0/CtTPDJMUKrd0We/p2eIDcjm7mvq+kVAACiq94TIHKMEaU/INIMKYccpmmybi/aHHual3XejZ3B4YyIQaIhJ5gbWQzlgZZNJrrYQWACKdvGCAogHytf59XoS3SUJ8e7juhrvGYs68jXe6T1uFgP6+65iLSS93VdOwK+j06Zy+qSKwAw6uXHbO6zC3gIB3vdQVreCGRPrC3v226xhgJjZ7q2ihY5K1O25odTonCn1LVLq0BkcyECwJzSNE0mOxIZrSMjogIm6cOs5K7E9qwPZ/1VrPXNcuonr/KIz2GA23q/3datCnEMTNBa3nMRo72vLfR1/yPlyqfn3o3ik1Lvkad7JLzd7/f7uufiiDxE9LlB5JDmKahB1aWhgqoAWsUxEkhVJeqql152FNPHEDXMfIeoIoKO1pQp8xw/1pbXmw1wI76zkY8L45inoyNiy/4wzn78tnYUrM/oiuj7AOPhX+ZFOinltu8+I+I+xBVjj024N5QeT/rhyye3SkUqbaB1jaTNepu1NUUaPL4pxRSdFdh5LRVsPMwRvv6otVqLWn4jqkDgdPGLqzK51vG7XjjSkZCcCg54to8P4dZXt2Yc3yj9umM0hOlehMLk3J/7uq5ZDUTbGvWN7gsb+ZAPfuN4n6L37/ZmiKMO93293+7G8ebBvFoKgojEaVZQUlc51wagSO7mCaSKCDNZjc4pbkSlGZUHk5FFOr2NU1IoAvjESYpTmtIUA2vdElkj+HMncr6OkYr8Iqscv9C7hyY++WW6DuBbs5MglVOm3rP0UWjR3lY69qaHW/DlSam0iiAlBFSpvaqIJgmVpmlKPkvFCNJ1/Do6y0iuj9WS1rRnnwhG63ddjBTW+vIueAFELpsqrERHSvJk5d/3C79z/OpVvoMPYNDuvjEYYx1K2RMDFPDqaLM3Rfosefr18VhMOcVWH/a1h1KvW/D9dr+5hSCZn/BnCClWCDEYC6SqKCEixTjP8xQZpCAxBw2EHKZ52ffdJMxMilq098VsXO64AWhzqPM0zQ7n1rKyVtvk4b0bAfjU3Xsh8/T6ozp8fl0vvpdSf5mMhH77iquyuQsZ8ZPTV9h6dhM542l+XXEcHWttoK0wQ5cfNCFh6lzwHXwColJLKbk2oGAZ3pC8NYI3VLF72GePjX8/xdBHFb0kg2jSAinFaOHW+yV353H68nBhR8Cr3zWbj4vga5xLrs6mkubL9TJF1LIFqydJa9KaFT2R5Osu4u99PDy5TXjYhxejy76ZFsC677UJENnMNzqcjFhZFIgZRBSrItgc3DxNkdRB0IrkM2f7ZtGab1iFsQMJLBvpiA1EDtNkQYCVbFBygJq37dGUPrk27Jd3hM94Hh5/nrX7iIoTon5xBADHwT+Qvvvn9HIQ9pXsNFkPiciTou/h1s9ZiQCoVCKAA9aJDj2Z5w7xZVTQ1mrOtQGaCG9HDKoZVEq5NFBEax0KgnZaK0ITWljXLWcDavc5lBZNV/iTGKbbyMdE+RvNlC8PhXfKfgQhTfPlMgfSGrDV0pqBPRsSAhB2gqM/+7SHT373TT39ZFSyTJZuW+/32311CzFQBIFIAwURVXI3gIGQdh+Di2lKMaBWUAAKYFT8Rjy37xbItFpKTs24rOwm0/HsI4U0X67Xy2VZDM4Nbce2r0MP+1vB1ocl6KnIk8bRyLyMAOo9UKlbHACMXKRVlwk4xuoPA/E3le5G4FnP89Pj9OFq1Ht4pDQIQ/xzMpZS9oKWUdE9OBGAUXXP1UokMTFqrXZmzk7i9et1zaUa8VVM07IvZZ6SBPYY5rwe+CEP+ZsPdXJV8SZb66CTQMrQ8r7XQqgqlcHab+77Hx3XsUfC7xSAP4m07BvanxZzIVbTrFXUJTqtdIJgQBmbiMPGHGIRRfYHHlxih7GJqhPPzcs279mGcHPOJTKaTfmIrvhEOXJIi01JzFMy2T6U3fjofreXemqhP7vgHil4g/3Q6vz8YwL0lu+eu/zUcFKGQsI+FDzgWh/qWF/erfM9Fh8e8ndw8uaYzhZCapMiJydyHsygkGZLMgRDSgEaGisRGEzIp4tv9z0bLZFNQxl9dUpByRug5wo2wqk70v/5reP9pT9rvdgai3HLh8rEQhxCiCGSosQUYxDT4mL9RYH6N05luIoPZUd38h432+3fVuvk7jYF0nnNmEBaIUTCMF+u1+tlSaQpxql0InoiB1QhO3erhQbTvGxb9hHdUnL0cdDO3dFzS6SQ5uuPv16uy2TD7FIlhOhgvc97hQO48b4cpQDwefRkmJVOZV8cyfipkQRQA3sUt5AHD+HgNN//O57xeWz3GJo8vmY8kSdzVXMwyGyDIo7xJQIbVyvVBCymQwPA+hwc5yaKvDcMMZJWaScyJAf1v922vbpDRGInzV/mliSo17bgwwN9XqlvG8m7t3j2PUfOAjIAtMoVsYsdossuG+tzwUDMD6f25Dye3/xPLOTJT3p03AtZncPqvm5bDz08AE7MIJUQUCguLz9erpc5kcY45U5Eb2GzAiCb2jQSIqmLLdpwlRVYI7NtDTEaWsUDeuI4zZfrS9ed114jeo5Z6w722MjePd4GMhlG8slyqTOLdCmBzxY0aO/TneOs8aH46EQeUg99/4ZPQoLj8GKcnl+n5Mm6AV1NDBnByo+lNCVTVnDBGyelQ46zAoWpAQWGJniKCI0P09jQrKwgAkCm42WckO5IPMs7MvF3fuTvPDysJEZCqIR9x+nYBZPVlFYYNQD+ziDK8RnPvnG4kQ8/GIgsUzI0C8ldzwONsSmlQCoFVVF5uv748eN6mQJBS2UyBCAM/0jEMcQQXPXdeQO3WFqz+mSqgYA4RKfaJLEnAofcw+yU/93p/nJott+pd4Gzdh/5+e8diMFaRb7K/MLo+maf5O3BVLcRf8NzP+S85ifP8t1Y/hRSGzNjTFZvIksmunkLUuwg+EECICKKYQKKuSki+A3lLhwltWRjsrEJs2ZgWhMPKqVUcyQ0RFP7uWjvK44G7TtiM3jidr5/uWo5EJNmUm3gKhQCg8tAWgkEzq95spHvfeQn+6DCEwvxb567hevtvnb8qvqo/jTPKTJq1casEC9XZ3YikBaMi0GMXk3sMY/JSY7R+TCmqbuRWnJOkS3BcU7z4Ubw1LyC0TY+79jfW4N+v2A8l5+/0hhaOtj3i4c3gMdZe5eaObJ183P98ThOVY//3oe4n30ODidi/+xfXEcmnizEWZWyaeml1OmbQb0dqCoYFMPURLXpUcziMWWy59LAOBstbOA22MpLmVMKgfWBAEuhT0KfbGSs+9+QyCNpEIWGjRGkOc8xWn+sNRFttRZmdrfymCl9cXz2HOj5Pn38vg68676vq2chBl89LGRKgbQJAgBRmi8XY31BUCKiotpMFAMAQ4gpOjoCAUYZZoqxtFE94g526DYC0Ddgz3odhLDe19V0GPRTX/J5b+Tx4XyH3OooEceguGTVe1TlcQRL7fso5fuw7HQNPQE6Yq3n5YLjrD6vufSzcYGWOIAniNibOrUphZSm7rpNGLdU8w6MLCKt5YZIzNFRXJ7o5yLWfK85l9YAWaxWbu88VeM2fceCgB2o5SePj3by+JffPBCRkBUIjNZeeM97JCWo1ixpiva0IbqA4X/gPU7ff3efRuSl0LOQbb3f17vhXwysYLWraZ5SIPARYuA4ZhLsLQVBWi2teXvWoREn7ePoXV8bMS05R7bIkojJGZd1AN9baw3V+Tdvb6Ym3Z50qd9d6PtIq9cifrlCR6D1ZUAXet7ijk2fOKjul0+f//kJ/w46wharN5PIcTs2rpCrAMU0JZsTQQDVVnPOvWPIrNqKVg5ClJZlTmEwKNcmBqi2Bi9SAOI6FPmWWlsc01t2KgbeObyIX86HpPmPoi1Er1IpqtEPat7XQJoIal63LZcGMkJG+o1S5ylYPI6Hbaw/Y3hOTbTXMbftvnohqzr9OHFMyfV2ocMcCEOvqSCCgnjzrTWwe2gCrsepG92Y4UmaGGtvCkbYYqP/ROQ1NefsCShoFrLe3n6+3lbDQX64ZvUL/xRtoqfA/92vP9RX29E8/CLQOrxIp1J1M/BcxHJgRy0+mOZvub/3p2dv7Uhra3ycValyLjZtaBbSnZm0kosoMjMxEqBKbEoa0uUy23bljNcA1kJct1IVg1CwviVYx6XUqcX+zqfTwu5F8MMY4md++JeHUfkYDkBR2JgtlAi1Roaat/uWa7MWkZHj/oII61fHk+T8+KM3DA32vt3NhXS1giNAmlM0KPW+bXtRIr9PXjoBa/UYF3NHHzKjVWkNr+J0BMHq2aWU7CTz9BBoicGf1ojC2GreNiPNfVv38rlot4NN+p+nju+xObx74PqX0ZqT5p0RT0aePruhF4iLO5H3HqR/6gm8eLzkaUb0PQ8CACMTicmVFBDVt629NKBTI9bfWlqrJv/JIRAChwQ0QRheRFXE0IugUvd13XIDahBMqAek2ixNnuep9er86G92CznA8fpt2oSvrhOAuhPmwCEwNAHUuieC5uqzZBwwhuP8jz7xMWEEeNzY3IkY7Ph+H1lIcz3H0Ed3AqExGmxbbgQc0yNzmKoqECJ3UrGDJVVRLWG3mn0ozT4vBrS6PYdgQtMWHbSyr7dIkllb8Q7N7X5fB6Ho5/uTwilz7M9qv+KHR368ZJBIqOt3isgX+McAvYLgTuTDE+61j2OpH5OVHrc/M4yRnZ+m3s8/xuGiY1c27AQnuTbrxHrO4LVyIlCpCq4hioABg0MdI3fUnc1amsveSgNWboocYkDQJq3kknMpHT+MiCdBr3ExJwKhsfh/+uh2X6VKHGMMoVTRVrbAIC3n0pBSmjtEaeyv45e/PN7XTOAxyjplJYcT8Zz4dhK8EQEgDHHqLgSkObi1AfHYro4cDYnRGuwhdj2XcbIIRC4WzYTOaRFISdHerNbWENXn+WJkLYm0lm1b13W9b+u+G5PdOWw6X+i53vgLWPTxV+tses9FtZ3k02yRPrxR6ODyOkq+4wxGXuG5+jMzGX/5eoIax8Wc9wPX/4znOGv0PI0ZpHsXb9mGEFtDUWmthsCMSBSRvX1CZwc3nKOAYhNFiimgEcqXknPO86E6So5EO07N6QK+D6/+4uKNvwYAOtnpvJfWdimbxSBNTK7kYoIl/7kcw7uQeGyqfhvVZNNWkwDo4FVDIXYsEJHRmG3bliuwc/0dfPOIxEFZjWg7eOB7VDXMjQTzi66ZVHJgVMAQYyqlBCNmBDW2LS2rMdhu27Zt+76Ptl5/5t6tylHjRfiAsnp8CfgudfgQIptiNbLqrx7eMGi5n4dZKmR/+cVN+ep4V2zw8/bzDOHI1T1bt1kq228jd5iOASJEFbBYpZ0DMxNTCH6XDAzgO7b2MokAcBNFDimaiFU10ObSQS+DN8Ue5WEYDzZycui/ay+DSlOtk7zsuWnWItWtgTlOy+VyuUwmbfZbJvLRiYwc/b0bGdB3adUIb+7rVqwZYrObJjVpsgh1323QCzhEk7sfMS8icQBSoBA49MTi2NcVFWCk8UNDpFZGYo2TjVlVIgE1hAu0nAKqJe57zrmWc2789Mrf1RmHFIBd/Qfz6KMdNgHMITDRKDl/evR0vXPCnFcUFVRI8Hl68SFh/4zl6XMXaKlIOCykD61bUyRYdthhOkisat3GUpq21iqHEJApnCYQHLkwup3aP4o4xgSkpK0B1lLyPk1TNK2BwEyjqX0wDOGZX0j/AxvxpULzIpfaFKmKihIRUTCm+csypdNT+M3jlxZy/OTRQu6319e3+567WsFQr0iRQaTmfbepKGBOdnZhsO0jEicKTn3yYCCgYNsM+hxIjIFQnGAvAgGCtlJSKcw+udgyaN0jQwfODxWFh0v4EGv5qp5txPu//sx0z3GwHQ+daQ5xiqNIrSegxWNsG46kpR3SCA+L+uSkjhPvYfundxDffeDxzy56GHuzyVOR3hThAXcbNhKslphzKNWIxJsABcP4Yh+BNr+jqkbvZNqgRnWDiqCtCpSS855Siva/Dn4ZMd3InTrL1rtl+N1IaESaxHFqTSnEXK3+abI58+ICQ79Wuf3e8ehDTonIYSJvb7ct9zFs4mCl3hSo53G7kQfE+XJ9uThxhl2OkgY0kiZf+1NVfBSTLFFJvanbDEFMiubJQ6hW95UGIDV7X8uIKuvBMfK9YqI/aYehnu5kN4whw07EFOJ0madfilUG7ZMMHwItyxx+EWjp078+O/uP38TDQvp1HOAT4HAAQu0XCCA4k8OAJwAQB9Gx7zu+gRAUjMIdBLmPurFa0VcAS8gxxBBTTNOUOhKMHraa9yXhvvLw3bv27KopJMNi7kXEHWnqI2UfJEz9s757HE7kCwsRk8m4vb3d1t0GhAAxhF7qRZGajSyuNEVO8/XHj5er9dV75Q8YyTYhfG8gA8QNVu5KKYaC2ml/mZHB6ltWA1OFBiqNyBrHHh/LOQx4KFy9v+gj0+2nB336znkX3Cy8G+N9GY5pebnMJ9/4/i0BACAYMYxbCPgHnG+N4AeS7XEfvnf3EOB033ssizZVbrMD5kV6tT7X5hvQueKLigQBiTiUEEoupQqIVHZCPUQYlDahNtvDmpIgT/M0Wau4ln3fiiBSpWyMAqZA2iEwFqcREetppPFvmydBII4AGNLe9Xw6q0GyxtsX9ZlRLzmVjd6/YBjJOc56byG12ATufSuGpzA91XmaYiRoJxcCHKfL9cdff71c5nSa3kAAAvX7+OBA/Lm2cNcirRQDG+2vMeshaSvJqTftF5tKI+tJdpnMd1nCLwpX57aHorqFdKQLEfvfmZj8C4U4X35cvOf8mBOcwq1gZlt7XfzJPelnoO9s55PX/eoYGBU6urKjatWTOlHmUWQcH+JqOMwcYo5mI+QTkf6mPpAQuBphh1JVDOlyvcwpkNa83W9bVezU7j6TeEYa08CnEzgjxEPL/aHY+OkafHx4+w/YXEkxjVskYibmDnN+9mbdb50v1GKKp4/MESCfyo8O7VXjovaWyJarCZu5qFCKjNpqztu2b46SWy7XHz9+/Lguk0uEWWd1pGv4+Kku1wSITASmGpNSDFW9eqRILFpTOg8fKgiqWO56DF589zjBTy26MvITZy3g4PZhKSezp09EFNJyfVmmYMb54b6ZzQQDInSFuac2Yk5LH7/57MY8P57dRQSAsYH2rByPFo1ir8Pb3nHUlgmdUKZEk8BkpvO2ShzSNJVSGxFFpdiAwrRcr0tiaHm73962qr2c0Yv3k9sIMSERhRBCDCHo44ziO8TvEWydnsd+Hu9+eKwSAgWkkHo3G8kK2gCgqvgxpB3P4BF4eIz93kbeh1gPUfBhIbWUvK3rfd32IorUCZWnGD64kLRcX15+vBzKp+dn4oj9T2mOS/8hGxeKS+vurAqG1AYk0uO22/AhPEwS6bu//OJ4iPPMerHPp05TCoGt1xzckTAxMRIixzRflsgIKgOz+/55DaraXLZRT4b0PimBw42c4104vn6WsuO7lN3+gejzhmlUXgkVnIy4HeX2cwHUrNqMJIQYS62iGKwdbZ9j4Lm5lCZCQYFFkeM0Xy9LYjW1060AxRhDIATQPjyfpt6ecXh+ShKUyXhAPsBRTv86PZanq37/gtPPCJE4eu6Hfdu0P85rf1gDgE0/OfkMdtWe93QU7y1ETyegfQ7DCKHWdcul6uD5SykYL/W+7dtmVfc0X64vLy8v18syxTDgOudYr1uIN21Nj80oAwARkWNK85RiEQG3EcU+0Gv5X/MVPQUpeLa872d9I0IB++Tlcr0sc4zMzFac5pGPYLeiFFCb9mrPY/qpCBBs0eoDPut0Q/sJnni3H35+ug9fNw/PhxMHdPos059iMkCoIxjDcC7nD7XTcU8SYqsiSOE04mxXbaTEokoCSDFOyzJPAawX8LZWZZ/3RVUxLeaUkndhBkipJYmgJpz3UP59vC2+vz/eTX+yPXLwCOnYpwhR+RgUUdEG1Fwu+7SLWt3Pe1yttSqtF74DB4LDRo7t6gsLsZ5r2ffNWAWbwjCQ0U63XogAx2m+Xl9+XF8ui1Eqd3d9utPDQtx/tNZMG4EC2FClh3ClqdFI2HjyyELHCPtheAc70vfIgc4hsN8CROQQ58tff/14WWYzEWaLEc7aMERGWSWjHPquoqjYc5H2BVXKcKn6Lh/5dr7+5OgPeaeYs5xdWs02TGVJdy81nG+1GwkJSZAmAsgc2Ldabzy01myY2uTcp2meU8Ba9vv9drutVTn6HAmomK5VNNoBM5GU5mWxQf4ASiZ64eXf/liMoMMyTOeNOUJ0JDIiQVGV8UMHogEgUCfKQFBtCEQNBORgoAFVcCZEOqrhIgbGjUnDOKXjZj2JsxSOTb4Zq7BHWWAyxY41PGchgCHNi7mQZZl8C3u6QcAYE2yt1dZaawoUsDlpdvRIa3CX2gh/OLTwDMeBcDQnvA5wujQ8f3kf5xzB6ABEIXKcLi//5//89TJ7RPfY97L1IZCmzb9PZAn9OXJXL/o2L44fo7cPyzBO7wuD+OxHOP54fLdR7kypZ26g0ooTzBH36OtxkxzRhyIpi6gqItNRsAfiaEOdAFgboA2IpojS8mbDdVXJOMyIiARaD+w80uIQp3nPpdRZRDUoWGnrEYwyEpRB9K82MehXZ2py/lOvGyERMVJ3Ox3aY9PDjVBRWrN5V7CHHG3alVB9VKyKgF2UfAC+6YOFHDfmHGTZnLqzCjMG36IYwbjUtn3PxmO9XHqMNT0ODsCItvoCqEiTQxRaAZnU16HrC5XWHMnRhH3KMJzqMedo3KOez561Y88+fs3vycFYisRxurz86//3ckmBXTG2e/uhLYW9peauOYaorEQnbxXcQh6wXO9twWz7A0Xqn/CUH1fpEU1yrvDABC7fZLt6b5ick59+OoDalWJBEbryp4VCxFG8TpOrItmdQG1lX9d13fa9KoZmGq6IhNoG3CWY1m7IOZdSWhWRpAE8IXlaPjog1X1yDgEQmW0WTKU2p+gHJGMMGbPrqgDeCgBFQtHqjqLvVMghJREmqXlbtz1Xo4mIcwUikoeg4IONDEsbLsRmqG63dSuCATl5mm5zGt5OVyO2enl5eblc5inGUY3+ePfVhelabcXjdQDkQZVOvabFrDpgg8ck7mk+9/TW/tAesLmzE3lIax9tS88JM3VtzY4Bb7WdVdJlFKctVbcK9ZRiADjZSJBuI6eJw4/+rf/jnVM/vnzlRBA+PFydHahP4gRmQsNnlWLPdQynsvkYFj6/B/b4f+RYiqhAbFfOHILNt6uKVC17J5xsgqJAIU5KCI2gFUH2mh6xdrBEra0uIhJZB0TPTbH/qWCzjcbNOU7FUMopMGgruZgOASCFEFMIaJzcvouhttaaMqJiy3k31hpbUSSOUxWJKGX7//P2r4uR4zi6KAqAFylsZ/Wc93/GvffMVKZDEkng/ABAUooIp7O611J3pe246EISxO3Dh/vnfde6J6RchWKMl26v068yJmZSIZoS/Pz8vB8NIvjqRW1wv2kvC2vbelEh8yxOvqrmWQxy1c1AdY4JESGEqGx0BQFUi6gaiT7v+GyzPWtIvPzbtRie/wG3tdSwpZDyerstWhrWqhafN2a2VrcAgL2rWYhpua2NBSLyeNzoVZET+sTdb+n+pf55VSEo80T8yYGOPumVBpO53VgopFlCbM9FwLM53A3/MT4ACBQHYUCpgsIVhbhoF2QWYQZBKlqyC2Q9X4FaBKJIhMhFXEgas8QIMDkk82QomuN+vx+FXYugdt1i4Yhcjn07jtYcBVWXRtJq1SIFDIGQa60ggCJ1v2/W6djUY0yVRZj42D4/t6M2YW5CVSgtuQWaoEVdg3RPRP/rnkIph3rq922vEKIFLQhYbaxtPwoLxnx7e//48fH+btRvDypE3WJxHVpLqapCREBj5in33HmIRnXdmni3EWN5sL6WHqedIj8OcvCOoKcA2iwSsw4B9Zd1zXgCM8SUIgq0tt/v992aFDaPTZuL7iGw/a0JAMhUbBdNSfZ8/2zPzBvHE1E/+wcvZMEW8NXVUz746JE/LRVpVpyOwYvvAEDAQu0d5v+bYUKCqCKSUtqPxtBAGkrZa2UBrQcVHyISJ/IXde1T0GRWBXH3k7NImKlOT1Ek5bb73EvvNYBEIebKIox8bMpTICJAYaksObBuBQAYY4rIrVZhQJZju9+VnM1od6hqBSXxft+2vTIgAnCTYIQ1Q5v1WZnjWT3YpCpk37b7fdv2o4LRakRTIdt9246jMVJa3t4+fnx8fCis8oJR9EF2G84yWceJhz9FpwtCK2NMKQZig6nWRt61ZMqMjNPqr1Ot20lNPBhb0/4IHtYSU51q3hIIl+3X3z9/fW5HaZVVRkRU5RmoIqTltlcBAEgyFGdUPTnUyHSPfp9Xr3AcAuevfHWcK8A8oGUecu9GoyylimAkr3vh2qp1puxQQ3kxZADgTP8xpZT2ozRpTCDVMpKVBdl66hERqA4TUtDOmiMBM7O0Y/R+Zo4RwAEp5/J2lZHPrTKAKDsCUYiVAYGx7fdPY71jgVAZCVnKvmmFcc4AxLVUYUAS7SkhIo1ZKGgPMSKS0PZ9P5oQkdQijeuoJ+2zIB7GkvkFb2JtKkR1BQQH+Cgo575t21FYvRBNFr6tSq1BvsU/WQSixvF+OFQgBMu6Bg+BoddeByKrTWot6kc7SrgvId97EBFJzBPtYjBN9TM/xHcFtBiCRqBFQKCV7df//vf//O+v+66RSrZQj/a8V8q/tLwVFkQEiRofRkCIo1v8Y9IfzW7oBs6jMMg3JOTpACuaKg5J0IrcUjUpYpkSBK+Naqws1xRGWHumCwaY9xmFloQYU9qN2YNbE4x5aYJUm5DtYAQUQmygqiuvb2sKwK2W2rgIa62ZDo/RcZ4yJNI30qMJgLBW1gdmASIUrNv9vhcGAOEmVSilAFyObTuqhCQUA3BrVYRqUEtdVTaDIGmYIQQI7ThKkxBjkEqgxXrsNdfD+xiW74TJ6irkvimVBGPQYhyLlG33bbNA1np7f//x8eP9/bYsKTx4IWP+zKTRRhWlNAGiEIN6ltFKcCyUqrXXodlg1caG0OuEWioHI17klpYrkWdycXrLhMO3C1SHsmqslqQe95//8//+v//z930vlRu77a6rMBASUkhr0d5h3JKFf2kytOSxKBddQHSRP8JTxuL0SNur4+R5oVOfRE+wooNPSimaylA2DZ19kx0BsgyQ1wnq6R7RU4CozZDVkrOyOg1lMlCICmC1rnEhpCYkEEIIKa9vOaK2CKpceXgkamwhCapojpo3bcbGAgQszKhNyivtMQBUa9hIyChVu8qwcC3bViCsIQuASGsCLaDGC4S0VifGFElAWi3ETS3QtASoKNDUQ5smYRaOIR8iDypEa/+9kYs68JpOx0mFGL0uwXMJGetZSf6BrFjaFMioC+v6PKqBq2qEAMlS3WYUyDWOOmQET+piSAbOIiIjA2n/Wnus2hpw2e4//+f/+3/+++9OGeFReA89k64LbX5Wsj0JkIqIF9V0lSCzxwSvNMijYv9aTsbDD3d6YEzYc2MG8u1kAapG9tpEK8Wig9A0FvKA5fOZGUWNm2bsAUNioJD20hhi1jo6oJAYIwta2nDNBK3ux3YcjY9ev9CYYxTl+jnLiEXYAxE0zdOEAMC1HgGwHqU0CCkiE4ilEUW4HluBFJo5l8zQWMF3gAGFsErMOSE3kdYqcbMwRgJqtQmOpP1JgUxxXrB0equl7C4hdVYhzEVR7/tRGENcDJH1dlu9v/cUwpuHF6w404UAxSUkGP7JU0TgJnUMZHx/pTZCXaB6sJy8VQENE2HfBrsojL/HP4B9Q/CAlg6pNo4uJTDv26+f//s///PffxtlhIdC1dZQEaGkEgKtLFmDrYCAbmjp1y4reXjHYkvB35H5x3z0kMSjWJzPPJVTKR5P9HkqC+lYz3EU4Vat7acCNr2c9pVMIgBZyVZMaYthRxDmKEjxWJSB6HZbcwQJUTC2xmCQ/JgiSktH3MJRWrFSgdbakjmq165XOIkmRYgBGiJhTImgibRaCbXLX8yJmISrLjjVPAdAFg3+D45fikKBhJAk5iVigwbSjGULAAmVatpjNpOMTNaWaxBpysq5q5Gl2ERXIdJaOY7dCqfi5Kcro5xDMR7lo8+92VFAShLfBaQveI+96hWxVycRiS8wMyJmvax2XE8f4lMJwS45E9jbEiNiXDi1HOU4iNr98/Pnz7///vlzO/pSR0QiERZW0DdpNhmlHkvOeVmbAESKDj85a21XItY8zcYc5tKqrxKHs+nzXE975GOEs7SL0/DWp2IwVWbSrEov+H4Vtclnd90vYigeWY4pxbiZgx5SLk0jN8uaAkhIFLm12gQ1GAsUQQxCdLTKo1ogiwQwT/+kvpACUoxYESuklImxCXNr6Ji+FFiqevQ6Mtwaas5d/9atk4JIjMQEJCHnCDg3RBLhhlCb9Uk6S8gsI+6E8FAh22awRdvRsfeMbYKBIMTV8um3NadozW+uo3oaYV3lUYCS7l7DwlLDY7QVUxlpCjWrJQVhrwo1f93HcwoBDcGYZFV/8TKVboOJH90500sd+5aY6ufPv3/+/PX5uW2W4h06CkCEkBCDFlGi1H3JeblZU+PYlcjV1UBFGYHLiKv1RyF5pktGmEHO4zxckYFAoMkVaWK8yFo9geZSJSXw5eYmWkopcYwTkM+3Ib+g4GxspbhR0D9bZnN4UkAh7YpVj9KAazmOnAUCBCsZOQqXUSy65CjaDW7YGaB3yCElIBCElBI1M3RwGL0yo2kG8HEeciAKgiGRoKCEGCNIYNbpIASpBRuUvVTuNq5tm33kJyeEubZSignIXmozFRICgCIZSm1AKQhSyuvb+8f7+9ttySl0PpNJbzxMMyAgBQBK7CSkVxCgIBhbo0qdd76hIM1kBL2TZl9L4n4vvpQQlxJ/w9rgOlQa3Ucsx/ZJBcrn//7v3z8/t6PUyjLObHsJCglaLRIBly3nZS0NMBBCbK21Wllb9ZyfHrsGdEQRXIXipEpkGsYJlvwwuuaKWJ+Jc8i3sajsKK2DA/815GsdhcD6iS0app4HGE+XmTDBSRVJKNS4SWcERBBCIAIu+3aw1GPfYiTEYIVVRFha5eH5LaJFJDDiaQpbxpgiIjeAGCOiMI8ohjA3rUvFvtmBL0LBPthIIQCGSCIsEmKMwoG1BjLG2LgdTFKPo0qH2omDDCYzy1WIBrIsYFWaYAgpxUQE7vg1CAEAiEJe1re397fbmlOi8JgKuc6jWVoESMxgi302zMeEoM+1WwvlwAjKX6xkPTj89SHkJ4GYDC2ztGYtAgjWKppcugAApJX9HluU4/N///u///68G8zhbCXb+DEgtxIIuewpL0cTCikGdENLztQOpodwNnondxCHu/YINvXrmnSPUw7BAjeAhrrQaKA7HHEw+yFSUB7Nog1CmAHI2wZ6XPB06e5hoqnyGC1LuR1Bc8CgZc0gGolBPhJhYS5bVGdDa6tCCGE7alMR0YbbObqQ6DZkpgTEEBFaAwgxUGMGQiIMFKhxPYTkKEobZT1PokAkFAM4ejInIIaonTJDigGEGUOIEaDVVrg0kFYKdxYLn+PJyLLiVg1kHdtuzcI1kBU10uu0UMEquqOim9fhhcxr8sWhNCdIHZx2EivxpWiMgjEG0t2ilkiCTfpUE/sXdEd2PeJaAifhgCEX03TrhURA2D6iObW6/4IN2/H59//+99+fe2m+ztHjtQAgStHA2JAOBK5HSkdl1GKS2Jt2dMu2m76TgHQVMn3CR+mVIjkNpn62/+lOgod8Pe1a2XCHsc8/IFDUyGEppdRSG6vSQ6IQFE7+pIygp2UJKWjjl5TSFhXf4QlRRIo5J+IjIt6rtOOu1kCKFNDWz17Vay/a5yBbisQAB2bNSYgBoTWBGAIhM6j0x0AsFRi5HIWD2s0AFBNijKRMLRSQVKlJw+giEmMAERFKMSk+uHIFZlvsJiNDe5y9kFpLUd62fT8KiwJZIyFok+fGQtZ1IkRF8GmJ3qRCHk2Aeap13EPftiejrK8ljdJpJt2Qz62WgEIiQI5k7ItKpv+dfJGLCvMpFhibNAoCmZAYrkTa8VmJy3b/9fPvn7+MRntycvU8AsCIxMitEnAtMVXGtOxHSRgN5styXvw4zvMgIWcRNtiSmJ6YH+TC9gXjznrIN5r92ulVRbt6O7ofAHrFektF+RVbYwG2ttTneZu8Eb+WCJIVvGu6XdnyLfVLKa9LJj4iEe4V2o7A3NqSY8BoYcndvHaP/rK13rVLkLYbjxGxMUCMkbThe4yBtVe0VORamwZxAIHigg1ijoSAGKJIMEqngCFqRItSCoCIQilHjCgC2JogBqK4rnmmtxGbavdCWqv1OExCjtIYgmYA0LjzKwso90rK0bKsWv6Jp8YrXx+6efd5Hx7R5GchgPJoxuClYbUGjIA9YON47iEiXUI0L/JwO11GYMTC1KAgJhHzfyLJIXe2Fir3bS+NH08yqQZERJFWY2OIy76X2ii2xoOw6PE21MR69CwBzRezXDN0nP7jMD5uAVYfnrqzPiuRECc7S201dSlajDWZIhEhQlPJ3a7qx+klLS5RRZJSyvtR1NbSrNay3JYU+IhEFI4qbTccUU4BgxNFHa2JIlod2QhAvitQTBUlpIgkQBByJAZkzDkHBmY5GoNIEyR9Zg5xwcTQdYGghJQiERJjiCSNolCMAQJFppgjMhGFpGAvpLS83XLqxeTdgNcCrtaMcXLbtu04KgvaPu4GLTNoPeDqbViDZZxmuNE3ZGWYY74I3FYSEEDwBEhQ6K9aWq3GIMbucWjssm/CPfaAgn0GX9xGX7MjaQxAIoJk3Zug1la2bdt27XNqOqS7cSgibAgSs+1EQmhNKK17qa1RbL1aZIrootuWHlt4jL34TXeA/hcFV497gKMPHGTp8LZuZ535vxRRQiHElmqppbYmEE7st44stB+zTjPHikIIKeXdGvqBoBW6L0sizpEohG2v3A69GSXojBarOSoX7jmSVRzYqA+TGkGIEQkwQEiROFTGlHMQAgAsjQECYchLzjEwCEZFx6cYAhAGoJgjSmiCFEg4NqEQCTg2wZAiSgwhKRE0okp2Z+44pUK4WTh327f7ruW3JiAITggFFJLzbOtETKnux1m+rsQXx+QPub8tSGg4raht2tBJHgCFa0kxkHFbDGdXx/W0fvB6pdMvwzsAFAEMcVnfbmsmLvvd+gBXq3qbzyIgjFp2g2jyI9pR8zhKKbWFYWg9RKs8NDHrF9cVCAZWEqOHHuiYF4N3UiPuCTsNr4DT3Smx1LXGTQCBepqj1labKK/DoH84y0gfAx9e8vhvzsdxVGPi0Cr1HIhL0GncS5NijBdLToQhq0uyl9b25sZWY04BABE06yERKAbkEFhCjCitMcacCAIiBa2EAtKUPglRVOg8hRgDcGShGAMJswAFBJ2lQMDqMgSEGGJarN9ziDHnHINvCN0JcbxJ90JKZcAQUgyBgFlDDoLKb33rEoK9pLvvff4Pvp7VsVA8WNvlQzM3aBCWHoIBhVUyAAVi4MHhITO8Y1hXs5t+DQaM8infpX1hUsy3t/e3NUqp95+/PveOi0Y4ib4AE7BlWUTMyRcWjGrSN44OYuSzhAxfZLggY8zsjDoeM/ODXMbzER5isQSFW3WfXOdVi2Xds/MNbfCPkCBT4NgaNwagkL6QkZmJFzpqK6SUFSzJBtPOOaWAHKNmW7btqFy1rXVZc4pEyRRJqVzEo7/MEkXLnDEkoQYUCCVGBgoBFc8YY5BAFGIpimuMSQlBo0dWNBIvwoAhBAQW0QyIhrkRRBnbSWuTqhYdovGv9oqzsS5b83S62hZN3LdHt7EElJv0tq5Lzn2wcSQaAOb1+VxCrqxRnjrziLPyBIcQgMiLXlWNWBVCJIHW2yQPNTIvspOITKvbFqXHmKwTszuYQDGv7+8fbwuW1sp2v2+lag+ROSlvV2N7ckQGbIjYRAJaRV1jjur0cjezsMvIeXiGr9HTNm7+Tv97ZKPzmpgxtB5u8GivjOLWxmIY6YkcaLh9KILEEnz8yaIhL9T/2Xe3jGWMSXdSk0YLRoq2BM/5M217aU3T0nVZcgwUNYmyH4VL65itpsBGAAoCgQEDAbTEQES61jURFULKWnJOhhtQ3hX3s4gAbMNFEBH0PbX/Apo5CiE59xYa+T92R2TYWO6F7BbppRBj1FRIrbUJUFQba12XlLxi6iQfY6rghYA8vGqQsMEUpHIQopLtG30/UdO6cU3Ly8CxwmTNywngexaPSUb6g0PPqQMAAlHI69uPHz/eIm8H1KLWpoBzEDy6/x510nQvAGDt3XmiF1SxTGI8to+e6IR5pZmOcfUOrkq8oWYfRcuJXYTEtMjgN5FuZ1lKb6pSGBOiAxeEHKhJSJMoXbyS6SH6TqQY+ZrbCBqbLhMi8krh+3bU1librtScIgbduAOVM7AxxxAIgIKCFxAlsgChLnplyeEQYmpqH1m0Dj295UEUVfHuWRiuWncijX4iAgCR11v7uM5KxG0sVSGKvFIVEmJAZGnmhFDKy7quN6XO6v7HRYE8Pc7G7zQxapywEQWxlvUJEEXBwEhIpIgeRFZbH5AIpPbopa2my0SqVdLnb6ReVGS61+P0Y2ISsrz9+Ne/fqyhwB3FGy2PuJH559DHsP+lQ8/QgnYyNi3iEvJkPK4Z93Hei4i4lIwC+9nCerC1NJbq3nav7mys4Vma4iqn3LEODXqc7kRE93CtJyaeIHGIrVf2G2IYXERiTDmntO1H5dJqKcdtWXIkikpxGo7KxTRMfWstJwmEGIjHWgffExU0QkKx9apJv9ycU9VP+/zYWu0WRxcaEE0mDDVvb7tx07iqCjEBMRUSAiFY92fBELQd1roso6/LefE/juRrobEpAlNhJh4ejg8BQ8dDqMKuYGYYIIETw077ui2hk9ksnZB0+r95scrTMDvMSDHf3v/613/9WHCrkeyC/iS+fH0lG1rysul06GI3tCz18bjUTl7IhJQAz6xrqE+5uF1CsL/17EDwPEWvKhgkIq5F+rzNgXIAUyUePev50ScT/CArCCCIgkLBaa0Ive5Eq5itw3XOd7e2iioSDf+GEOlwPIqxGYg4IXHfN6ZQDCKAEAdHaiE+MInM+vnZc8zGeB8MHw6Pr0421rHt277vpbU+lmA8UIIhaAuRdTEu/FlZPx/JL8XDLSMv8bOF5Q1LcModKU6LEAevtdIZe2EDur8+2yKdF+u84epIEgAwc0OGHkEDrUF///jrr48scI8EDoiz/fVRRnBe2QgCwNoPhZlZoqaqn8BPzkJyFhBVWRpUOO3W/U8T/NMM99NrRMtBvggiTd11I+rzeJbFMy+qbC7Jnbaa64Q+TK1LlYCEWcLsDgV7FVbOKcXtKGxeuzKxRdQZ9SqSUmqtN84xEineCieLwMxMPXMY82dm1DS6z3ft6ZHPQOYBnxwBJBZzno5937d9Ow7bbbQxkdF8WTs266ioBMazXF4Apy+GcR7Nfh/SbDfpOy50pamGnId9yWJaSkSHykhN04qyW3GjBAChb71dx4BWoBJAaw0bOO4EAJQ15vb+/v4eW00TdNTlo4P/upB0pdQtF+WNbCzCke23J6nDCcoKMAvds2FzlslTsZGL7fmT6IXLJ5hvLa2xtssh7HMn485Oam1ejE+n8clrXZ5GKdvJxCAcSfic4raV1rTQa6k5RgzmkBy1ld4fsjUl2iIXkfm/afOfBnK+u2cGzvmvE0ShrxJwHwRGHEvddI1jsRhOE0F7FQkovW4XkKCC/XSQfqM5pnJ5/U/Z5o/iLWUBEDF4houw07hpgl39FfPWuhhN2+4cJUX3Q2W2VlDhSyitFAQAJkYRQ3cbV3SKwxLHKRE5ycTVUzatDAgKzGqmRVzsn42G63WVOS8mw67hp5DWNI9X5Ml5DnpBVVcYPeXbzXU3f5TFwjzU8/nGZAq4cE7A+FfzjDJk46y8jTLGGDxiDPteuWpdzpJzDJSIKFDYS61dj1T12oF87Z+FVncM98MfBkSuL3zjGOGQHmHtmN592/di6aUQEG07ZECK5oTkxXEmw5jtN/ZqxzldXfpv/ho7yYOCfhXAG8MojUOiEIyCVq0y9846l+gpjDw6VhiEY94fUDXFkiNy3ZXcEmg4I+gen9f3T8qyb/KuOPRJnFqI1YIS6FRbEvVH99aHqjuBtnA+NTgwfkDkZRo6cQuyf3UeYZWQiSGGdB6Vhokw0ExTKt0K7ApRns3iM4GYJv4U/j0pIP9b3FAlDF2TfMa9ND5areVYa3ZkYyDCalUk2pNvSaCgfDzfGl7u4MWm/eUxG12+ZZ1zhWpjlV3b2x5Fs0tOTdYaszYcnZwQL+zo9iy8ko5rKvbx9nSdGBEGg/LHWrlNiMFQkRoMiT17aO6KjeccmeybXfd0eyH0kBBKy+1tSdRK1DjfhL2yev0jhHJY53aTiW5adYsKYTjNPdKMAMCO79WIlmuR2f51ZIOPRBeRMUfT/647Cz61sj3XbcHPXqOmEa3WLA47XBGFRfnO5IXCwz56ssC+2pa75fho3nj2hgRZy39Tyinf96OwxX/XnJN5JCEcRUFbRtLZcnTQ1vPjTzXF5Yn6b7ZvqYRw55CrBsjaFZBFFCcBEQPauI0VgvlOz+/qhcF3vpXLH2IIf014eR8PA7V0mJYJjMffGMAac3rAY/ivI4jlQECZI0AY0vr+/papbQFaa01Xt6uCVo57pkb11307dP2c9XuXkO5PAwoCA4AoPwE7HR1H7lTkIysiCHBRIiMkNsnFsMNmccKxDM1GOyXd1WMis7O6K9KaOevRCJjE6C2tTkxp7x0mQb83CMZMYt8Lz4rlAnbUUTK3nWKMFtrScpFSylqXFCiAgbZaY/dI6k1rdr2K5Ldgpj84ZP6pIz4AWexeyO5sis0iHsFsLO2PkF2FpKTb+uSG/ZGZ9eQwkwEpKK9RGNuf/k8HxHPCFobSFLuH/+lEOy8nGTmPhlpgFPP69uN9wZagHgcRTx+UVvbPiG2l+vn351aaAKoZNnKk+uCXliBuuyD6LTKzRDadJ9cdwqRFvHDGdIh7Hw+iMZwrPA379KY+vBlaU/rDmWM00dVT5gIiXMtRKzux5GjoqFW735rPS9Tt5UbflZyDwVJeNP5b+XDUlnok6rVz90gMCEpAbjH/Q73xnPISThLiXgiPuql927ezFwLMrJ0+QkrLerKxwPNl0yW/0LznG3l614QhMpBaeNbJQ2Mueji+zlC9okmUMavkH3tRoDduRg0tDHG5vX0sVKkdWwzoHSnU8jjuBG1fqG1//9pKE+3LCA+ho8cIFQMACSKzo2g4jiDd6VYEmIYBbTYcdAjnaeJsmNzIEZilZP6gmfuKTI9BXUYAh/mKUMcwokb8mLnVo9ZhtrqRe+4CMdv7LzyT2fPoww1w2ai05MBibsZbH/e9mDTUmrsiCbsZW8r4zJwlipxE9z+mTLqX1x1Attp0jfRuwwvxVEgP9Oa8ruttWXN2tMkTv2jIzJ/fMwJgEAFKBgqaXB3PFRk8wSAVFvUVc+3PeQRXbvhckwiCknQst9tKhfc8kHruFiFCO+6J+Pj8tR2uRSxjNWkOT1OCb5AyncUddnPX5eKMCArwXPNqVR3a6lG+HMgOv/RzPXwAuyui0TEDwnOn0fDnFQAR4eo+l/v5McYYlYj6NHrXzVAm2ZEnK+DJU6DmF83WSinnlD/jVsw/L8uSEqkioXC4einGghmD5dYBn8jfPz6k/zdsLE2FdBtLqbW1Yw8CS2vcRCjEZVnXm8exLvQL9shfqrzHnbYLVLedgSQARXdG5qugW29mXJP2b9Ud2lW2wyjldNLrL359lZGY87IQVeUdHuayQAMrWieu+6fxIFt2Hrvhfzpfd0jMbjIGvaapw167d7a0sMtBjwRYlkoxYw/LcXLt5dmrfjM95BvPdpYCioLbWXomNBddfECJYkgppSwAEK6z90QQXq/UV8tXK+lc13ki0RRJKWVtKRiZCh2KkB9sdElobmr1ZfTg28fZTXcVYhxyx7YryWJ1YKfvgAAxpsURvclTdM+2hfHvN+6lD920ngMSRYVgOqTlLFvoagS7FvFQpb4LZlzjZHEMN3toJPCYaIwpERZv+OerErRDddljQGhl3yv7FtB18ZNNAfut2Ei7paVa5FnNYXfcnQtJ+dJN3wieh/QyHONJL/KC01hZ4MrZx1qnJZlKcpFiS8bHrb2KiWJJWXOMl7R+v5W+IfR3XsnIyU3B0wYWiJ2NSK2to1j4YFlyDJh0u9RS+mrUEwunaHvVMBH+RJU8mwaZfgywuWbTtSzEKgtRu5DZFo0YU17W27pONhY8G7Lx0N+8u7HDu/8m4CwP4AJydircAyVCNF/EWw35OXWByjhpV1d4EhFEb6QeCZL2OKssfjIRZK7qrophY6cH9vjV0yc2k0/AciqG9D1LyPRYI5bvtiJ0JMx8/tNI6Avot9IXnnRB1cDgQGKdytY9EqyDRRJEACiEUis1YBYmnX6KQWtVzjc7/y7TXwLfcKFn1eOAFKVzTCl9BiqtMddWq4a2ECkQ0SDaamZshc6PMo3HPzqGhJiddXLTy35sey9O10CbVuZqoLe76akTWE838kpCXt7tMBOmr+mWL0g9xzzMMBx7lDnsGq5UH1NFxFeU3Zy4ReSnGonwLiIGWgmBKEBM2ZqNQof7CrAtWWGuLKM01u/4OTvhUDbSI1qaOnyVWu8JwCmcpSfS/43d7XQFe8vHyNESvkxHRGvCMNbabJJdi+gwEQgAhRiTmzKisZrIjUdA4fHWn9jQ8+snO+zxJOh6Uu8o6RH3vXJhrrW2kWzfUQGPFttaFyURco/EvKF/bm2NKBZ4srA5vcmUCzHkjvUmRQpx5Ap7TQaeT/zqnp6HuCbv8kHQUCbHFeEy+m5gdzNarBcP4syUi5PLrP89IKnsPMm77QZIy3rbjsoCgMyCHs/Q74sIj9iuzIv64Zj3WPeWZkPLwYKTq+0g3g5QdQGBoVNAzhIycCKqrIaMjE+NsbL8hxpabmdNiVYEgogYQku1d/oQwOCfOKmO+VGfiM7J4Dr7Ks8WCwKAFwNHI0+5x1055mtdlf0hE9EoR5w45K1fz1Be/0hIXAFL90M6eYNl0/dtL8U7myKw8sVjiCmvywnRi9eV8Zv7+bNIw4Np79EFfVNQm1uGQJ0GpbWK1Byn7psiCJ7VR08am1+CSCF3UgrMy21XTnOsvtTcHUD/ffxE27ynlIi95NF6+7Dnbphjh8JfJ2ZK4KgLNjnvhoARFp4CaGdp7+UuchYTL1zvpbciwxUh0sQW+oMgAVJoRhqpPb2BQuqxmX8YM5LhsLxcwOpR0BzcittRlVix1pyjeu0UjsLVPJJS6roMXns8C+Mf3iOAB7FMRFi0Na0XFm77USpb31dQ2nkVkGVdl47oxceG0L+/mYu1/tTSuJ7RP2QqbzgvXp2j7roTznUtYj67mVgDJoLmeExRZCQKaX2/rTnGGIIsNx8BFTDHPpsi6fegKxGpQyG9T4xtY5q9Vw0kAjAAKPJgaA23xDx1vVFdRwjuFIJw4wbCnfJBJ6rDRxxBNMtRF7FL4lBxEkhBmwPp1QFQSACJKTB7kUsT59rB59Nsm8KLeT+v2KFDuqBfZl0nN2g3spzTtnv8tzal2sIQ6FKOuHBSRQK9pgb+mTQP6YAH0Pu27XspylNBI+wXQs4djpXm8MfXF3qhSb91XMRDTQgTEl3mbmnpnVqIhmhEfpHYIaakD6QGt2bDqFcPE1KMy9vH27qkGAC0551qJ9Cq2g4exH4ffbNmUl9k1iH9YGJSEEpPr4vEkRR5yOz23OioA0JApf8cfDOOP0Bzo+ZIlVFqI0u33kySJuSaty23mHroZlwffULSulNHvxHFGF0UX7sjT1/vE39RJC/nngQQMWg7svx5347CVUMMjmwMIWiu3UJbWmolpJ2ou7/zZ8aWmyouH53Iuh7Hvu33jno3FaIGc4djrUv2LnmeDZge6jdXfrRjv3vLPfsPIsJWcUyawzJ9AL44KgWWXv/gWmSyw8mK77pZrjIT4rK+fbwtKQZAI2jWSBk7EkW65wwwyci8ez4r+rPviwCwt3uLL711mF11HWUE1EbgOQeEVspxgAYSwMuR4uCCkY5gUrCpC4nJiJ0SNaLVjFIm0MwTbjeBIoJCEoQH90wIVu3wwu/ontNDehZG6AKvzsizgLkrvphSyimnbSuV1d/MztkYqJTWhM3W0lIrzbXrWQR+I4zXR4DLcptA706yeNSuQsQLwo38x+puHbCIfg8+Jo8HPv31Dw4c1pWFpp2vOFDQQTRkipparTGTBW+ICKkpEYQxQVgPTAXV9zwzah/ZlG+3tzXHANYsLqACCrin8zvksFteIrpZKYzFXRKYUxTAtr13BIpw9GTgkyFzJ0RvTfUTUVyW221JJPXYNgQQYABEq2nVifExqOU4juMo2EDY4hodueY+i/luDBZEnczm2TwTEBp7wTDovj6epk7ObvuDBF2tdrX2tNoq55w/0/0orSnZ1jLyiMXr2o0ghaMCG83mfRE9e3HfcJpgmZp6zngTQQUKshjhSMrLTXOFA23yvUv+5s6+dkXEcgnjmMtvY9RSP8LeYMHdZxKvijBdp9xmnQDP4u4hmnVhOZGYlmVZUiSwLyEA11prRRyDpyIw3ZTe7DT33RdBfwYfc1IJF5aokv4oI8PKmi1ZxJDy2/v7bQlStnsEYAYQxFHzmWPnbrUOe3FXIRFBD4/N9QHijKlANFE+9LvVC6tr4iE09+f+7cOX7RwKvC4WFPTQVk+2b0dlVX85JcJoVSStOnGKkm5I6JBBl5NvrdjJyOpOXWsDkLXvx9GagCGlhZVt66xCrgLyW4f76eh867DNjlVUeaSmBYAiqz9ugRryVQxIAUF7KXVgHoa0rLe3dc0pBAoYRoPLHv0lCjFmrTokkCQAwvXY9z3MJsiQFBEWYQ8+gwVf/c5n93SESFz1cLzU5HaZ6jKLHTAlAEghLrePHx9rkHJPyFyVHC2mZb29vd20fyCBtlI9ju3+mT8D0QHAgB6rcHcFVImwIu6wQ9pOTznd2xx8f64enh4ei3t4CcCVLF5fu1zYy3atDUOKyv/Atdbc3COhozQvtTISIQkTx4GVBvW/Xt/wJCAwBKSrkH0vpSncA1FA+VzCoMeyopAJ941fXu83I6e3/vTl6ZY7f1ZHyTZhAQosGJiw++ue5EekgCheW2dSFNLy9vH+fltyNFS31p7Yt3RVWhZSdzYKqeXFsFoPd9YdOf2wpf+HgHQhuQiXfVkkqoScNxg86ZDpawhEKa9vP368RTgWklKMrCkvt7eP94+3t3VJwbQI17Jvn72xpDU/MTUycMM9oAUX9TJWigv3eA787oyPdEgPQI7X50H5yn3xQhItLzVEyuaEQXVJiTAiaopEvXYVkswxKK2v83rg5ZpP73lSI2cb61DQ+1Eas0VRtGZU1bhSkDpgEZ7YWH/qgcs04tMieQCvCIiXNExCIgJIDKS/WWbEMXhqnbL00jpEBKSYltv7Xx/va7YunWZ+98Jni/wSAaOmL8w5fWpWdvvPJcQda7/zflpb9gC6Ges6cBF5sLMQuhNinwNboRhCWm5vH+8JjsBl29IRACgtb+8ff/34eH9bcgraIZG5lWObeq8CeG81Mw/MC7VOcvrkg7pfzl7XdIvXLVEAXkvMNJsTIOLxA2coy2X5evibvJIkpZTuXZEsimxUWlNHyKvXzkmNLYu7f6PEZY5kGZyuTZHe3d10jWso1SzFmM9FIa+ckH+WnfndaQRAmFspxZrcizc2x1FUjtiNJnHDKyB7Xa4aWqR9e/96v2XzpXq56elmlGHXuC206czY6mVaMjKExOdwTqPitN1ij2yAV7gCQDzbWf4s/UwuI35BRAoxL7dbxiTlvqQYG0Bcbu8//vXXXx/vt5yiYnNBpLVjHRIiAHJ2cAR876mN+eT6aF7+lH4at/d0qmYd82cL4bqbP/uyYiNIcIJtxaj8D9xaXVIkjIhIWCofXHvjN07OtNVpPH5zN64/ZhVSylR66/25ANQJwRDzstycP+4BsDg903/AffPbPBsm6nsqvTT3TdfjVdhFomsRs5ig14uY7UUx5fXt7f2WovUC8pUrtmXO2UDNBdSy3bej1Db3oh9355LSc5IuEXA2s/xCXnmqn4vSIS1+Yc+fu8EjgKKZeZeRkFJeAItxJgvl9e3jr3/966/3N/dEEECAORsfjSoNYPHAXbezXIkwAIDplz7qFz/J/p1gbq9n8Nmqn0fvvID0fr86IYIAovTyuZhSSvfg/L8tK40QERHWVtzWqrUxa6kfmIy8Euv5droGeWwWomxjqAAktbHUCbl9lUz/t44+I5e7PN298TKbAHtAlMi6JphEGAZvSlv0tan/KV9/WnLOYXAY6Xhwj972VKqicWvZ778+t6O2bqMORNXZnwWAafuYfBGctEgPuyKIxDNKoK9DQ797ssUsLTc3KMSIxlkcAlJa3j7++uuvH29r1qSI3giJ9nXR1K+ImKVl/joCiCK0mvNhTDpQgC3uZlbieJjv6IgnafR5wq9nOJ3y+g3/XgesOW1jSvdtr6ywrZwsR4IIxputRbtLSlGEkORBRuBxO/bp1f1D3E3fvJ1OE1XzVt4GIaS8qgoZNO//nmv+8M43viSWDjTuH9sHra7DiYLwRHdiLkLfe90SxhHZZJgzLQbV0FUxomaNWzm2z19369N2vfl5nx3u5skZcV9kCMmoyojDzxiigoikODx/B8+BYUQk7GSTGPN6e//48fG+5oDoyxqpM4I6nRNwtyzdFNBdcpKQPlEsnfnSAhH+w0NDD3M6Lzfpo/B8xT+Z6/6VF7lws7Z8k1BGurgfFsbKSmwKiFgqF661ah5xYY4BiN3Wmu7tetf6wrRFjkjvfd+1naUHeudkuhXehic2lt76108/P7U/6re/5wNj9geqNWBuRAi9swgMr1qfkoVRuMdU9fK6M3BrxOhKQ5zshbmxuJx0CdHm0ff7XmrvcdC9kssTvX4uR0mC2YQODIsCXcYmIJVZQuYs42n09BMWmCJEgpjX29v7223JAcVIhwxcg5QAnb+BpZtxblFZQMuU8yQjIsro3U670vj5YvJOi+9RNTy8Cl8ZWNMDYx+hSZGo2x7jXhUO31qKRAkAQaQZIFcVSbZmJKdyxH7qCSamBqZVfWj8+OjtdDzSa+sIMPSywm5jzeHwPzxOsf/fDY5/oNssSBSioFLj9xjtjFhFwmFKqw0J0nje+hXfWI49QsWT3mDrGmnxMuEhJMw6SkeZoPVTzEN03MFDRGdDZDLbuzLBwZsr8ZkWtf1afIxEHDE5hZi6yUQYtbhtSQRsDO+gOKoYCRMokclRauvL3UbNnBHuaDb3gMRSj7U63RI6ZscQPfCsOLhPtBtrOH48F5hvHuLDJ4AAwUNbMeVspe0q6ykSBtv0SjM9Uk792ue9qM/SvOl1o8L7TXVMr42feimaTF+t8FbZf145IX8qNXN89+svm/ZQ/EECDCIe1H8IBHUn2BxRbs2gUB40FWCu5bgvEUpQ8ZnSLNwjytL/YdM5TXspj10erCG9w2DMURCRi1Vhlq844lQluy9GjK8e3NaWXO2UHmiCsdpjyuuy5EjQyrHrXCIFyx9gXNhfl3PcCtRg4K52upkKKldFsd7OoqVGagghGK3bcCTxfPuXCX6cZzn93s22LwxynE7tkBQL/8ZtrxrrzSkGtWQbeyzKFUkapVbjHi4kHyNX6PQm1gthL8UUKogAy5xMX71qiuAfeSG/OV67IjgPCwXNEwIgEqCId61BZBJL3/rM295YWYxgSWx/4Fr3e45QEomLxNy3RCVELKzM3QbjVrlzJtp9dxtNwEk83Qib6sY7Fvu0jPoSlfji+buETBMoHV08OyUG8MspBmh1u9/v2160OaySLCeMSyv7dt/2wiOgjBbbFYOoDsmZ9EjRLqcIrj+C7t0SvF/tEN0X1r2pGhkf/hIbfNE4T01XdEPTISk5xd0RKTESqEUJ3FrHNTbmgZAH9+w0ODcn+WxW24j07tuu3UIYEBDcVAi9Mn3pVVN4vdMvj0eg68OQjEeX86t2Auw1+ghIEU1EAEGYgWtloKiTO8wEn1/mVklUQLovwq3s9wD1Hom51VlrKCOEOSf96ACdzploj6ZVXd6iEP15RWY/9jIEgohGPtU3sydaZLLzfRan0ek35gEAD4IGAqn756+fv+7K7hXzcru9N5FEMa+32+0z79VhWh2n42kdsNprmmVEsyZdgAzUlrIO9wTo1XvrZrE/7/np+ytPglXjW49+1/nL+gVRMR8eiXckqTEEFK7aFqaZvz2akYirySmSc7Uwnf/Hk4XHUSqzibAJSE+mr4Nh8bWEPN0VvpYQN7N7JKe7u/qH7RNj4JAA0LdxEeBWjlIlxMaAiGBN1FSHdAkRJcDuF+V2EEHbc0D2Xj6uMtgjvp4xO+WPfF1OD2BfBDgrV5m2h15jP8OPTgZihPnPRy5Aufw65y3BotlmAYG0sn3+/b8/P7ejCYSQ122vDICJUr7dbmtOxYFF2Oegpz4NtNoFvusbXU3u50frlfbEY79uDV8hPM5jdtYczxycy2so1ui6t+3R0vbaive8US5ma9dTSm3a+U1LnHs8e8Z1IgCYhFRnyDInhH3liTjaZBm9pl6x//zzwyOY8vCnQ8fM/XYoMyAAAaJu5dpNYd/3ypQq+3CPoKq5W80KibvFLNJwBy5booFvPemM7hPP/3TxmCVEhoUCg2jr8UGnPxAAmMR8JZXB+PjNF3bIcCnd0nJ7w9c287F9/vz7719bqYIU0roXBkWh5byu65IiC3VvTTzbIrNAuH5DxKA7EDGzVec0Ihak2MLJBBzP+/oFM6NOGvKiOb6SkScv4yn+m9I97EdrVe2FXmIw6ZHaWo7BSXJ09gyqFLxSxmz0Acg6jqIM0WC5MyRvFNJZrPt+8TtP6ptHjwSN9JtI/2FGxCgI7KEMFGco0jjsthem1AQ8RtoNfLCIBID0qdcrcwXgkoK5qUMwLiLQVZsLiQnupCLMF5miVc/sxl7LA86OMsQDBOSZuz75HjCQd2ZcnZROR012M3L7/PXz11aYkUIqlTHElGLCkJcl5xQbu7fWXRpXTBYQHHOp/VZD1VYo5tKZvj3dx5NjCPTFRPpqsXwjeDP/Kahs3FP4N+yl1l74pQ/T277V2lpLgUCYq+dL3VDtTIVy6jelPTtsnXr5hXWEXvNz9p9/97CszNmqcat/zBxhCFGTHp4GF7FubjyLCAuGEAMBjE1wbLMG5SWHLbGAtHAQKkLTI6gypuDkZ7oMuwiNNSWuRWzOLdz+OFBjiUw75XC6X0S0/EPTbY1QuT8djgSHiAhjq0VxRKUBYKhNMKRlW3KkEFNeUgpkbpAX3GAf8ou3rmokAoaobfS0rRFiryiBi1MOs/8+KVy8yMlTQZD+NRw/vjj8eoPQWYUkbMDN2FctO6D0uuq2lzVHbe9sLjyAB8YMqQO6uqaObIrNETNJyLx0bXgbvWDVhgxOPy9b7vekyDd4U3NdNqYcnogIWhVdSkkikG6e0loppbTauNV67PtRmBpQTKlGDm5X9mshEmrL+2CelIggCDck6Ct/fNwiAZfnGwLkbgWMf0Tm+e4W3YObOsYNxxcFRJ5qEbu38yseDpgez8qK2YHt3ElACgsiM2DM235Ui2+lFGMQD4urmdEHH07D5w+KFChwaxWxAQtoDXk0Ho2LJdl15VcbxXmAnvzWw8RP4sTj0zqWBsgZQqJRiyatMoM310C0HGA5jrclknApx3GU0pqIrbQlL4tuIdKaR3qPSYXYuoyjaqrTY52qH744vmVsiXg2t1qvP41C+3/cEw2k/dIyC6iMgDDXYz8OY1Iq5ShVCIIxNgv6ttEd/BCRQao9id0BCxv0fRYQ7Pk+vMr+fDg7UTcI5890i8dHq3/ZfWB3CCdt+Sroez3Qb8ytNAQPZQmqfWAn1TQPCArUoAFPFvAeRV6W6XeBI6IFc0jGZooZgDR1yRbJsbrma36hq5HrOnCapBeS4ePzFM4CY0CfxbnsfRqJxJhiIAJuyM0JRBEBPUu+39dIUsu+78fhzR2js8KtOQaEVsu+7/s+uemuQkLMywj0dpr37xpZD484WS/+ikGvvbfnmFZXISzeXyrEnJeysgBEXVis937UptCZpnpDzEy3/DqRlXkTxUiCnLqs6z0JIhu2d4yzdIfiK1G/bO3mT6Anv2cidz2r/mr6Cbuz1E1LgNgB8texk/MSGfdrPxFDjDkvFUHBvUONiu3nzm2iNS+h73qI3b6aapyh3y0AWIfQyvZrKaUJEhAG7Z9Hbjb2IEt/cl80V506wTTPOkIeHv6kL17PiHF9iWhoy8ytSKQcM9DUDUdAUBzJ/bZE4nrsCidxLZLzcrvdbrc1R4JWy37s+3HU1mSoEKBzMr3TvF+sq+9LDDxEMKUDQI7jsGTOMLVUUnupFIWY8lGbFsrpCuBW63EctSnFGgEBpZSCMxIM7BOiqiFi5BoH1bl5Ho81A4OqEa+vm59xepBHA8NoD88gWF/8OEQEYKgRAJE4mf79pCIgM4hlNh/7iwQh5vV2cJCUY8BuePnjTgsXHV3cI74ayQWPgLiM9HES4Vr2ozIgSi37cZQGGJKQU3O6opxDft1c9R0Hp1f078mQvTzUFXL7rZWG+j0zIYwDJkYKiKUyM1Mz2B4e+3b/teaIWmZtOsJWipU1LzkAt3LsZoZ1CQHUhrdaFJJ9l3imQqaJu2q9Z+vu9LZwa6Xs+7brHTCPoQWzptsQEU32jNKJ4VgKCZJEAaSUl6zUez5MvXwkhEgCg8lILzIbUg82waQ2xT/+TLtPTzgWFbgw+RY6WWC9LsWNHMfFRPvspHYAQFg3x1eDKQCAKiGNdglrToGIRNvPW+h/RDNHYX6P/PmI98jeZUCEWyu7puOlHvt2VBYKmTFEhp7e7DubT8142ll59qs/Bwh/kVkzObwo/fMkAAyyLVckMYQNa2PGbloChZRzCsC1HIfXHiESxZjysr7d3m5rjsStllq6BhEQEbwUhTxJpj97BOwP8ZU9PdJJwq0dx7bdN8vGMHcbGBFRlUxrLEAUbNA9LYbg+0QvngBARVksSatEXIuQaKoghMDtXIttgdOxwfkEXLMCZl9PO/v52XsGboSooNdG60LopkvP2KiEOMSYRS4RrR4hmGO76BLnaGJDvQCFtJYG6Wghvy05hoBK75JKE4aeMIijQ4prMpykxIuc7Ur9+bmVYzsaIEo5tr1UAQqNgWLqKVyH+vRmFf1ZZ+HwHFfvu9dH/uKcPIl1iUsJnl88L0lLJLoiydmAW0dlrTHX/RVDiBrQKrV4VtmwXnm53z5va44BjO3CriUgWoqnmPdlMCw+l49HM+S36tCfXhN+9/vn/b4dpVbfvHrtoK7g1hoDBQGk5tlTVRIYQsxCkd0IQVB7TGtRHSPh9943zcltntedm+0qNS5fI6QzAr3SZfL06Egy2aIjyWPe6ct9Q4BRvNA3dnPF708ARZgEZKiRScq7PQoQ0tIgLAdjWm9LioFTXlYtXndCJE0YBhzmULf3/IQqI3rrOC7DtRz71oRAyrFr/wwlU4spRts/WFqrRiyvYmYycdIdaEQaaqC5SdvXxsNieb6A+tD7MJ5MGtTksioS5xIKe2nM2CwNBqCFbG1qU2zxsFKOfbuvS04BRUB8AwQBQIpTu8KHONZ8308MYrgunReHgIi0emz3X5+f215qa0phorZgoBgIuUITLo0BI5AwczvUvPQ5z4CxSR8cg/DF6Pytl8g+AIAMqMG4bexEBiIKs9J23+bWnNKYGiUSHopBkWPESObBC6ALFDqu93HyO4M8gmInBeBkaPWkJGqDhi45sxUmwqxZMMKYBcNSGGJe1pyIOS/rut5TaWI17m9vtyVH6mjFk9pGGPCayYnw67Ry7FUApB6lChCitEJxzyUxdwr+UspRalXL3XYenOVDGc5CDDF4GmFaF1eH5KWMPPnOnLvXPCKYF5qSdkkMuxaqiubT1W2ZssZmnRskeN9ySoHcQkVVeHTp5/mQK/ytlvjiA76VqlZurez3z89fKiHNSzkoQMCYUhAGZZzU1p/BlH06Sk3qVokAtebnFDDiTFUyA6CHNsXM2Bo370g7Oa9Kf2vc0eq0hRCTNjcDVx0d7cvMDS2QOp5agwgi7l8AAIp0Kni3KJ74+ohuY0I87+n9M8Dn1wcJl2j9yhGQICSgXAVCzDlHYsnrui7LFptAiHl5e39/f7stkbBXTj3Edz0VdZ1KKxhhAK6tCVIgEJF6pGNx9DRX9XyP4iJisjesrA6kijGlmKJDhJ/4E3rZ38vILCSzXYwAQbPFURvD5Jzu9+OozDxKKMHj5mauaeKVhFuNR0oxhEAxxgiiEhditnKcyQmZJOQ8S39+zJsS12Pf7p/bfrRWW221qcmcIADFFKAQcDn2o0FIgiEKKFqx1MYBECiIIAU11Vn4ydUmH5KZm1hdNk9xRDRYT4yRULhWyxuktLjJJuJlZ15tVWtrwDJfCogJPNUtZ2Xa+4CqQpm0g4+GC2x8NF3h0aro5h+KtFr27b5ElICCIYckavwEQkmeASMIafFq3UjspVZT6dTF8XKPbLwo0mppOg4UUyThqlS6RgjDtRzax0yjQ4Kd3EjVomEjVURyyrklBaRf1tIfL61ngtSNrU5tqkISjkPNfPN+r0MMAsIA3EKrR4whhhSzAEQg9D4IU6+pKZl+vfN/IiHzQ3Erx7aZC8W16M4DGDJEhhCDNGjl2O5Hg1CFYoumyWttjpAgVgmWBtzUmxdA4sEV1IMQ3CpRK3XeO1WzEhk2lFBqOQ6sDBTTut7WnILphqnssLVSjlIAgHFcBIEEkI3rffjmYEZVn7g+EdiBKKblATHapnsdLQAQ1Y19x0ctd2v12D6XiFwSIYggIRoNpSVcc4xBICrf1vttTQGklkP3GrsudmzrCNnOWDyLIkkrzMIKTCKpYGVqCg5o9djun/f7Xor5IiOkCMOmo14guNTMnCLQiAV+L+Xcf7uqjwdtNEL+yXtSb3QU0XmSYXKPXVNQgIWEG4UaYkjMiERMGGNKD4jeKdT7bwnIxV0VQ+due6kswq1s+14qM1BqlBgQUUSF6GgQFFciAFZ0zaK9PVizPSKtaI0LhZSs4N6uahkxbq0S8iwhYCtNcWjrkgPysW8I0IBiXt/f39Yczci2XgGiErJvO549RN2zBJRzy5fYZCaPJSAoM0zLfXpEBIyz/W8nNt8GQXpecezs3Mp+TwHasWSPUhAQs4bXLEFIhCEtt7e399uaArIiu71yEkdl7lgt3USygTKKCa7MgoghZWKYc1ngxBfbUTqFSqAAAQAdBt3xISHGctgNGKbou2tqXksPaODpLfswodWRRFMkv+Kd4Gp0WGyhQx6gITIxM0cA0mZcqUPeZ8Ai4J+Lw7Pj7B6bCX0cx1FFALjs9/t2KM6O49pYELXAet+PBkEo1dqiSA9KiiV5KyMisJaMKr8iw8RSbvgn3fxJSQ08HqlxqBDTcru9va1LgLbfkZlBQkzL28fHbUkOcWSvsmq17PdIIA4fHU47MgEbiRtMC2ygJc5bhefbxz/xZPF07XM26SY9I9zKFgjacV80GWLrr4UQQLiHvtE6JS0pomjRoe1PAIOlqEemh+VlN9Y5l0ARgSFGYp4zTKAm3/1+lGpRXzI7h0AaCDCr7UXUQlDTurGqw5dr7OvF98W7YnMCANSrdk1IYkCw9jDzDGHfGAAERDEHoKV7GNKyKJH4mj2ZThfxuGL9/71DuJXDeu9KK9vn53bUBhgbLZUFQMS4/ksDxmDWrQakwCTk2I/KSASt7PtRWJBSbkIhBLX8xe18EXWxzSiYg2DaQOTj/bYEqXfiWipLCGlZ3z7el2yAJ0s6s0hrx90LeU/TJWYGzSkQi2jOYEj0XMyUe+9LMpp8oJ5nysP0kt6hZwREoB2I0Mq2Kvt4CA5OigGhlsY9kmloDBAux3a/ayQR/W2aWFZwFhIETfuEmHLW8xmJn+AcGlfOYO31p5Y+UEDAmNSCBZbmNfFBRERa665QT09d0fIzVPhBUXzrwBOP0LIsS06REJgZEQT7roWWDVOTEpQ4v+N5l9vN0FgW6KXZxBrX6vP1Z3f5eIhhfhoDALdju39uR2WgCEmjIcZ7p50uzAtwE0YAVK/vexEKBHzs21ZYIMQqGFNjYxkWD1doRMuT2DYigkgU8/r+48eP97dMfGDbYyCyUu/b25oDQGd2sLDNnoK0cjgzrhfm6n6LOMe5RnyiD6HGtk60KCMk6rYS2HknReL1JbY/+tJpgCD1uC8ppRBCiCEmQ4IT8rEdk1NOhCIsdbt//vr1ed9L0y63XUb8Rs8OPIK5NWtlwNKEPGePQWKyzsTcFG5dWUC41saACQNgzBGlIBeu1drDWet2ALH638tamxfYE6tqeg9fv2mDa/Bf8qrdnFIMCNxatSny5DG6iIhyqmmAEpBCzOvb29ubpQqVuuGJhJxu7Z/JCI4HttbFDAgA2vniaIwE1WNx7kforz0g1DmluNZj2wtQjKAwmsZIUSiWyjLwVeJAcwfFznFVY77++OvH+y1ho7Zp7hkRFYeQAjJzQ1LWCESQmgOUPcdTyyN/QHQZwS4PPUDkU9pTnaek5tAi18F1emgZcG9LK1qCkuuxaUMq1yE5pZQCSd1UEljpNFutVLncf/38+etzO0q1oDQ9hC67gNimjhTS0hhCOhpjXFIgAKSAanQggCjcujGAcC1HbUBNKAnFTIxMUo9SGcj9RZGm6y8GwvBsVf2mpgpertA5OKKbESm00TcP4FbLaH7h0+BFZILsDFCIFNKyvr1/vN9uS87RKEinNPHjXfxj89BvGryaQRWviUttTXTHngxiC0j0kmno2x0rjr9CBMBWW6uVBQRCaY2ZhyxOWT+9v76yQfOP69v7x8fH+xKg1BM0Q1P5ZqYZ4JhIWpCyWNWzOTSuJKRbV3rtyaeX09D0jDPYFncytCYF8xurQlGnXA8VD8vJpaQ1QQRtv39uR2mM2oEnY8V23H/+/fPnfTsKWyMBsBCA70rD0vKBQgppYUGtXaSUIglSIMrGPa8JGt30pNVjKxUoMcaFgQIxSju2rbAQxbQsgEQgXGmPKcUwbWnzw/12Lx67z8OrY0YEAdBNvBBjQOFybL7H+TOaiJDZxr4fUYhpffv48fF+M0bkC7nef8JXPx3dATXQldkV0sOC0PWbkqMJgzJ6IIAijaxhhtYgIyDihKJhMcPCrddpvCb4tS1vDCYi72tGro54Mu9Dwa9cS2lNtIkPBSTp0GcPR415QUG3buV0bRhmtu9Z0O2YnoFwFvEnw96BgNOh9yfcqJAfU18aQi775+dWqkCtx35PWBK0/f7z779/3fejtTM2ctiDs5Fl40UhZgFKpTGg9lvBANFMexRm9pI8rse27U1URCoDIgGX/f55VMEQ81EFQjB1s6cUAz2DIMBFRr7UKlPU9jpy4tl2c52Ey3bPQbsOOzLYoWPajBjEmkZaN7a39/f3tfdBeDY/82C9vku7v988x/yHxhc1DBNQIDhpdw/qMzKEbMocSaVFsSKttdYACLA1FiQUhE6M9HDfp/3d5STEtNze3t9vaw4iBuVgr6xQdVTLpoiLkBYMSDD1oYXHjV43mEskqvsOp3+7FuneSHQGye6NDE+nZ6kvhrqgKDev8vO6JtFcaDv2fT8YoJb9M0DNEdq+/fr583M7arMEkvhhu9Mc0Ro3SyHEJEhNdzZhDY9Y+YHFGgFQhOtxbEcVqkJpPWqLAMD1uH9uRYBSXhtQjIAoSrUw8dLMBcsPh29553dnCMqrwxUJEqK047bmqG2PXUb6uKIOfwAnOlACoNttXfJju8J/qEK+0I4jfNA9I5XTXBiaoDmCIF4WXIEYQnJoYi9yE7fWoBXGVhkwAALQtHjhZFYhInXmQ3+RYl7W2+22pgBctG6gNRa0mtYapB3GyhbSwkAB3R169uR6VjWwhofeb8ZVAcxLcHZGIrk9jHjGt4DjN/pykKGsEIEHxINUSjREW2spTRBbOe7ERyJox3b//LxvR+21uB2xNSuVJ38JIFJPNDW2jpLmfnXPkVs9ylEFGaPmu1AxXtv9aEAxV6GYs2e0tBTjuuzHkz+++ghBebVWLchhs6LOZLOoloGLZm3pf5AIW17ayvmWJSsgtE9hX11uSP/B8aVkoe9SpvMAMKS83BhDEwhxyTEgCAtQTEtpEBqEqHfn2eJAPcvDItKQa4MAKkTJa+BOubvh2PTNEfWEy3q7LSlocubzvpfaGmCrx7EfR6bQyrH9uh8VwrIyemuGFzICMMVqZ5PYtcesRfpwDZmJXUKGenLvf5YqM8KnYIbN2ATyUBgrazmBSCs71C2QTLAGcM2hUW0C6esczrMuXv+mZc/KgQ1B4gzD0QexRG2tghCUNkE1A9eyH00wVsGY11VDDcY98tWaeTyeBLceJ2RU93QLmwRCjDENCoPpqwIAXvyCSEIw9Ejyypsv4lh4+vFvHJoQMJMJQQAo5FuTkIwzMEcS5gaCMWVPrcdApLXC2mbJclmE3BhBWBR1ARBSjF1VTBFUJCIl2uyK0jYIhTxz2ZS68CiNAWsp+77vOQjXY7//2qqEpWJQs/lhWE421TC07CPoamBsQJe3uxZ5YetOHzFjQ+Cyhu0fm1+cGhha/k4qtoBglZ6DlHiU4zKZyADA1UkRTXsY2ze3WgtjXCjVAegZ/Gx2GunBehOyVqsgC8XdPHu25qPyXEZeLrcXpe1wmhHpyVDsqUTLgQbnyQIQZLIPWEMzdEYhHGiA3jkTusl+mcbf3PE33p0+J7aBxxiaCEDIlTHmpknMHFBaEbR6HWqAIcUQgtJNuM2lfmnlpucklTig5I7LsPJtMyDSTm7DwqEQ05JzjiR191BoZQageuz7diuxWwgcCoS8NsY+Rl09j9j0eMbvRMZduXStGr1c9mqguXjgqW6kBzjGp8UgYb5JgHKEp5gCsRTRXq+1VjduOsrTJMQ9kguCyWi5Ns17SK2lMqaGMeeU2JQ0ETXoAu0Ag36DatIhmqOnZ+4lXH+2/V5BvdMA+JjZL5OQaOkbTZ1nekDdkD66r5K7JIgPX+hzAtffnj/DFCL67UPhvIa0+ikd1EQEQxaMpakDkgK0gmo9UUgYQKlolInWmvWJUEgpG55ETTAVkWgyZBdFBy4pZEK7frolqQzRyqGuInLX7Q24lmM/jpJJREtbmDjkvVSm8+Z9QfWC0QdhT0fBSTefPEvLa3nujiiSo0c9XmnYrCkSL+dd3rz46ay6HMTsLqIYs4KWRfsYOg5++o708NsQEhkvguZ6j+3+uVcW0Eo9piQhH6W1CACIofMvhRBjE8YQvbuQDrdWjM72ogGEAGawwbxkXh5n2q5viJdlbM1/siU/V1ADeN5JnYGuVLBTmL40sv4jBwIMtWew4qMY3i0yUGQGxBAjSStCKK0yBEEBDCGlZbnd3t4UfWue+1IbAzVRXu6cAmpFcuxt2XzvVeQStVh7FaV5YjGlGAi47vf75+d9085Dog3tjtKCuXi1Eu7HhPx7DC31J5XucU0u+pRqGt9xrhWzjMh4e85RX5skdL9QxoqwbXE2v04+vqaGl3VdckSpBzRutXLzEju7D/HFqlLhSgSmq4DRMm0Hi/oVRZBVQiwHHWIMoTXdeSojY7BKJjKTPkZGzarEqDHXeX38O4vvwYH3RzuPtw6nJrxCp8eZsdiMIqwqpUdJjJfyUbnDVWKePMK3bavx08xWimkppTSWJgIYBIIB5AICVyEAZqGAAYBCTIo11KI5QgCSkFoTDEdjwBgdnYYhzFrEVzNRiJGQOy8OgJfbxBhQWj32+30zVnwFEbfaGluyUrgx1aee5eyV+1MORANMIZDzHnRGaKkyj3St0dGY5CQFFssakUHdEwH9dRcT0UeMeb29vd2WCO3YkGvVSCeSssnAyS6yBxKHJJzmEMGQJQjQaq1C1XpW6JUsfaUhSobAGBdtJaCGccy5URUI0eqFBXjQbj+Oy/dWl2ehnps450/qYxDRaPoIFvjtS1MYvRrU106nFLlKyD8Uany8u4tfo8RoIS1avmR7EDoBRQiESo6LgYKxaKVlWW9vt9uaPYmIIWYGDKkyULBUGSBQMECEyqLrCwohEEzdDwGg+/wooux8zrfnmGJFepIWVrlj6Sd+MglnL73rmsv/u8D015yJYrC/TSoXDF9gtb4g3SZBrY+MIRL50nY5EQBFrS+394+PtzVC2X8h6DMxsgCfcGKuUjr6Z1JJ2Ls3x0CMuoAsYB9sw0HN6ldCpJhYsArG5bZqQYHG12+YGmOIy+1tTQFhGt8/kwu91Qe/4BuH67OkWEQHZg8wvvpLw/sfMOgHM+vfkZBzPu16JtQS9cRNWx0UxIbUebkV12ZsR+A5q2xI/RSJVOqRQhIIsaklFtW8MlgcShcSgB4GBaL5ZjRaQUQAxhDs5B/nzxjdhEmNvghwds/h9AL6V4eBdREQ8DH3YEJQEemUw26uubWo3okZRQO1TkE9jWBMvuLmvZUqh7RqsWGUcg8IAkiVrbi4O5+jpAqgg6Ndi+h2GkJe1lIZ1H0UIhOKpB6I8k+V0hrpxFTBuKxrioQiAJSWm8TaRBENaw5gJdATO+b5eOpiTNHCLxKM45PnrQzFwhc6aI16cLAXg2rrLgPi9GzUKdn2VDx/JzBfvP/0LSQJibWP+1GUC0i0Q5i7UtS1nNOVLp7K1UcBpJCAtJSquxjUOTjHDWBfBP5Ve92Ra3L5fA9ikOetAWC0oOh+yJME4TgNjhTHLBuziHgw1+o86MTIhJ76NRHpIaaRaEOkkFdN/Bp6pneAsBHK6/vHjx9va5CSCQEwlNK41YZt6EK9h8nUFjjvAEghtbWxUNgLMzcQkKjQ8kSdYqUsWvkcBSgJRqtPAWmCMd8oVxHN166JRECcj+NibPXb+Hf8k5N930+oHmjOi8JJhAXnSRRUGZnFCi16PlX0n82u79zlw4fxNMIPHxcE0hR/TNm4ImEEdryVpzec7F3sBregk4aQIAFolkwQscebhtlhT4kwBWqmeJALkB3ilHzOOYVmtU2BULX0+qP4whcZ8Mk+mo8y4saVy8i4fIgeaTlN7vD0L6FkBAox397f39YUdFAmynABZdd6+/j4uC1BjogIFJejaM+l4pXFLs7Q/ZFLmA6VQUXJgNNRayvCAEmrNQ3RSSHmWt0UpcCAIaeAUrFJbUCZQxrhRxJl0E3ZT/Biqc0jaoP3xdL6zXLVhENMeVmWJaWm9asW1gJAQSaWh9vRBA9Jf+08Cw83cA1yvvz99ZOgIAEkRIppP0qtVuo8RMQagncZUQfLxlJE87vFW4SzsIOCAxp2wwkZXECk9wY2F9NA8gAAXt1cGZABMaRFa/QCOd9t35ltfU8Po5YIijAwuGS6rdVlxHXHpEOGO2hdHeIJ/tXHFG3c9X9jPxJEinl9/+vHbYlW+zUokQUEMaR8e3t/WxNJCoAY836UUsq+EUIFn07sbnMXzz48hniNpkzyvh8FRBDT4u44IQCFZCw2iIgtMCDFgFyRUbgyhkyRwaGoagcm281fJa2nJeRlzKpfr6vtu4cFDnR6j9p6zFkHFADY9wqfM6Webo20+9m40cfrP9EQ17n84s78sKcTxKA+92o8Ax5ecwGZOnubg+IAAIHOvTzxNZl5JIg0GmVMeVthz1mZwY6eNVNfc1mPykiNBclraHIkkNHcwW9+nk5EALXuhKuCHuyTE6fvRULwJCLGZK4FUdT9sJeH24kGUkjr24+/PtZE4DLimgTEWoHfliUSR0QK+bYfpRz7PZKw+qVmPRKeZH+2PcUsYzD3Y9tBhDDnZcnZQ0ME4vSyFJSDg4iAqygpkWDAoBuhEjIBxaTx6Ouu8E+Pr30TfRQDJq632+2+F+9HoB8U+4ggjS8Kt1KOIyKAWBvc65WeXffhtecOx7O3fS8QEkAKIRlhA/QkTReOyVp3sXEJUVan0XXONvIQIiCxwn09KKVJZGGG5g0NPQHg9JwY8nocjTHEyqAxl48f77ccqVnx1wnkd0qz6rZIyO0A4Z5eMLTWbAef82PmzrsOCRQsdXg2zOW8auehFAQMKa9vHz9uOeiGpxuDyyn2bjsoDZFiPo5Syn7PJJbgNnhiD09jfzjbZuyK2tYohKhc69jQavA8skIh2WB4AgmRCKUxirAAAVmswxy8kJdVc8G/lZAHY+aJl/ItKUMgoJiW29vb2/2ozBrktQmzf4XY+jwiAkgt+xYJRKIEAoWUv7ycre8/vbMnEiXW5ZTi1Gau63ufMN9wwV/s+tYaLzRmNz0QkJiBAoNK0SAc1JB+g9oaT0Ii7Ms/xLTWBhjzURtgyMvt7ePjfc0RxLm77KT2PGYZIyBSjCklwnYQaM2Jajbnz+qS8jCtvgMoG3WYg76Po3oNpGvExXKDb285Ul/UU0gLjcASrQB9KaWWsi1BWimV+1fGE7mADp/N3C0yPa2aLjTMizkiJlQUzWTNhyHcR2ADCftu5mH4tKxvN+Ngfm5n/cGSevn1i6UjZjLc3j/vTgcvAJ2YRlAQmQwlFSigtGOLBMycOIZAgKSJ99cX/2Od+EL/aQRLgqu6Lg1dNnwxdkm5KE1HL/hEOszI35sNLRE2BuPeEEuJKWtpApSFgWI2kom03N7e396WRK05bzgOT/8U6wkxLcuSA5QdW8Hpmro/d2qG8dzi8BRATWBaalrd9QdDa9rKzwMIJmAx5WWJNNRIt5IQMWi4T7VWSK3VeuQgZb9H8vpecB8Ez5edrq2mVAAPLsQGyaouxIDGhJpkz4cWgfTgxXCO+nQShZTW9bZ65ca3j0tU3gfjxafx+iYCQUh5fdvuu6E7xFlreoJEbYMYUsopItctILdal6bplL4Un82K3+Oru3ny3isBMb9LqJc+DGN92qf7G/21ztoRWHxr0mQW+ias+sa2R59+mJMG6tBwLeUopUXDriy7dQXI6+22LomYy2HNJ0jMdMO5vwBSyuvt7bYE2X9x2dVptkcc+QtXIyouvYoBXYcomEmz63N6fcRQHmu3emhNwQPJRWRQWABCL+lQS4li49ZSkHLPnmLV2KCJQtciFxCKno5EghlwqUJckqVjbHYs6ZCL94uxjH83/vpdacegZVmneNbDupnC8JfjIWPyXQnRvynk9c3a6rCIAJ+RBCYhKeW8rEsKUjdFSC9LSomjkPrtD/J3uffLhv7s849BsnkzNWN62pVx+g8uP2cVolsnA4W+WM3lVOwNGsjGQ1A9ptlvQt/xTlclBkpIMa9HaSwUUs7LkiIJl2PftBcWCAu3VgPWkWZHiml9//h4X6ndQZNz6liBlz+7XEzPrW+TSzp5CQPF8JUz8ljJrtaieNYVRAQaiBGpjec1RUAAiEwELaUYAiKORMo0vQDGr3eRES/hD0kEQhPKAaRVAFFHxeh4QkzNOyo53os9huETSCEoX7tB7p5rhusDf8uYuryO148ggfByK0XL5wAAgKHbIh4ZNWa5ZUkxQN1Z+0YuuSWOQWhqcP7str+r5/DhvdPWoHvBpWj18WSTIumSRRIFKPpK9dC29icjGtmROe0gOMuJWOn0/b7mFJI25iq1iWCIMcek0C0nZWO0cnlE66olAAgU8vr2468fC5VQPo28Ufrt9sBWVyMA3TnRuTBGYcX7m08y7yizhAxB6+EXEeWYVF59qym2jd2UiABB5703tepZQ+lBDcuGdPfBPtxHUpy4iRkwRCBBFC4IIhHAvFtBosCRuU1NkHt8bVL4vYcUOYLl+dI5mVXflJBuzly3XP9FoR2WsUZAxIF8Np2sraput3XJgRCggdZSlqXmzDEEwAcu4nHbcrrcl3mcF/cPI1njr7y0Rk/igy5ZBAAUnLjYHRJ0PAOYqaDf0UBMoFEtopNGWgryuaRIFAhDzMrKYsyD7PjfvdRm7YW30ODQVwYL2fuPHyvu/Jm8u8v8QGZtTcGtnjPRUHY0tHqwehFTIkNniOdZxjk6elusn11JAYNF+qpnYtW/jiFGAOxcz8ylVOOltIWv5SJgg2gnPofMPT5StXsrAABwO4RbYgG0W0NAJA7cDSvpFptJiPQpoRAv+Kzfr57vfGZeT5PsTa+oke1dHykQTYVhKiF5Wde397f3dUkE3BqLdmYupax1SUkkqFZ+iroclTz+zgspudqAJ3Pvudc1ffDVm/ovAVLoPqBNB9oTex2ArVVL0FNrlpp3G5m5HvtdOTwyElDU5hpql3E7ts/PX70SkVvZ71ESlLuyU3nEKC/rbQXY4plc4iwRNl2eSnTAKYUQlbM8xhAidWfkYrJiH/hpAEVZLfdt23JAEQIj5a7swSM1aEQigqj0MLe6fW77USozozBrmE+YbJtB82mcsElvRT23UXDSBLCFFlvrBVz2kCjUN66e8Dwn7D3bdTKAn4zdV6+cXn/uEVwNmWGxy6JKUuPte3E9rNDWlJf17f394+PttgQUbcsuxdqnrOa3k9DjJb6+2+cfmYzAUyjoC2/s6Qt4OhMQknR/ENzlH6CrEaB1hhWCvvZcqlo9NmXnE1aUfRBbj8zt2D9//v33LyULQW61bBFLhLL9+twNE4xe6gmBno7LnA0ZcbpuYYUQknKN5xQpBi86P51hjJTrDoeAS6vluH+uKYAwB5TWWjmO0pqNB4WYFxaAAE1ZlBu3un/+/LwftU1sxcw0GIwAvBzQVKL4tY5aq31eBDAo+UwIZl1C1/QwlMYMGvb5m8P71yn/lsjMr75ekLMFhz4FAA4F14B9/txcRixKnpfb2/vHj48PhVsW7QjKrNCdUsqyZI4hCCG5+pwuMjt2I2Azf+CrO34Uki8E7vX7CCgiJHLdpUZcH7rFY7lr5bjqBrEICreyK+Emt5q9vZVZFce+/fr590/TGIJcj4AtB6n79rkdrZk2Ym7cGLqZf85SDyXSk3OWUdd6rqiZ/NuSYgheddj3ZHMhR4jqtNIEmVvZ7r9SQOG6JEJuTXEHzMIMQDEtTStOW9nv9/0ordXj/utvY1FWGbHIjmoRH4Jed657EDO3Wo9and5YAEUAQy+tHRN78gC6vMx7nAf4/4kp9fTV54J1VjKmyMErly1evn7uuzV8QG28frt9fPz48fH+tkSCVo897/txtNbY3PZajbpUNLh1EpTZF7nEWB5VzqM+eLC2XhzDEsdnUqfBMBzyYannyds0L1GtjRAIGfurtrFxq0cgtUFW7aGpVga3ehzb/devnz8/t1Kbhr8O4BJJ2nFspkU0y7/fE6LypKI7nwi2/3c+bBywX7TGMEvKKS3r+8fbbV2iAlAGjYCNw4gATEPmS5frsSlHbSlliQGcfsHqwzHmKhhiAKjH9qn8WfXY779+3Y/KQCzWjZ2VKt1ZIZyCX6ariseUezBnLMKLlpjszKcL4vL1Z8YKXF57MNafXe3yvdNb3dL1ndQbSP/83DbD0hp78e39/cfHx8fbkiMK12Oxzs5VKrdajrUca15SjCGATfgJ9/CYvXn0LF7uDV+Wknx9nFGuTznJDK0lFoBR3Tn6tPkcezhYuBVCAK5lv2lDJwRrCH/s2/3z89f9fpSmn60g7Qja1sHcdeFWjntO1EI5KgOGEKGpyddvb2Jx8HlShP+yLkteltv7jx/K9Rd7UTWepESEycNjp2EUbmUPBNLKcdxuSwygLigK11qaYGgQUq7aM+Hz59+fW6mtHPt2347KyIP2Xu+RHmRkJEyIKLSAjcQBoETROTyv8/xsjk/myGRgfV+TnMnF+i/Pt+VHATnLiInI2/vnfXPMDMWYl/X2/v7+8X5bFy35V5LkpNF/xQceZSnOYEqPjzDdhFxfef73dx7/qpFG4PaZGpFx/Z6QMwvH7CyW3j4jEClk16spTPsLN0DQbj+9YMs4cI592+7bfbdqdhThKq2Q7tFaf4WMtWwhEB+R74UxxCQ0cSdMfggZMb95IuYT3tZ1VTzYkgyj5c5IVxgISnxmjzytFQFuuKNIq8exvx+3JQXQvIUwCrcGAUMqtTWSWo/7r79/3vdaWynHYXaWNUq3c7t09sHqs4FEIbJ2YHUPEJWEQHeWJ/vVeVofZeL848W6OP+Gj/rqInrP3rFLdxipbQYhpLTc3rVtc9FOOyGlZb29aRV4CgjCTXuT7FtW5rzSaj3KUaoFgMXpgb9d3/L1555YV9cN4nKc9mJ/DaaQvbnf89vC1k1ELLiKw7x2J9R60Wp+ZFOOvoAIrAbnrr0tFamPAMIiDdEa+jhCEotyYCY4Dqa0SDCz5VraYVoEFH6h+vz94/3ttt5u7+/vtxwDReohrcuzco8z9DPq3w1AWdz2bdveb2uOSBHQaOZApDlOmVvZ77/+/txLa7Vp4zzikRbRPIpqMYHOa+xCQhJEUHNRAD3MHhTYaHdznqP5jp/ojO/voy8NlOcnxBdvdkFRf0RBmct6e9/2jrzUnKFCY7KSULCisFNKOadDWwzpJrOudfSVnqHd5/u97BL/5Pgu5dQMeoU+T3NA0cbBsSJuaHk/XJ4m3aL2XIW5lX3LOecUgvXNVaeseI4Q7KQwJE1XClfdy/dMXCAukIpT8YgxKtvOhcPQ0krwvL59/PXj/e22rjeryo/0VEYeLPAx+Yqjaq0ox+L7222x8yCCCDb3a0Sk1Xps98+tOJoToKtWk2ClMoBJiwwzgQJgUAnpY4+G9Qsu/udJ64I8v/NiQX9LmXz5xsVow+tfsxZBAARibVJ27Ec5DHhpacNs/T7V5iTr355z3vbjKJVra7pAlppT4hAsSfJsKb8O3X75XC/crkdH5VkBszyTEZnfl7GQgbyc3RjVBhhCEBg9nJmStpEGY9y0hW7eqZ22+zOe1keoItLqkSMyJMyttVqP/SjqwZyGBr1QRI3g28ePf/318b6uy2I9CKIDaW0mJ99cBkyjh4JQBIAtYbjv+77vR7mtOfojY2kSXd6sgkBtBfaIlOtURELtwkFWh3xKHQJqKkrBiR7PHUU+r2JTL0yGJxLzZKf8zZJ6pkJeq5UhGdNAKi9CLdULHlwtppiMFkxAEBkphJBSynnb9/2oVYoLyZpbihzENcmL+3x+/18ErCY79aQ4H77yxFwVAA9JPSgSBdaCx/vNFiCt3PXdv8OFRI1xbq2WGExj9jiu44zGigAHHNlJULGR3FpZUgy4rADC5bjf7xuWWY/Y1DkCSPX7x1//+tePN22eF0NAjF5+iL3zoEunuzVo5xlDzGJq7ziO4zhKvS0KwEKkowol49IHoz6qpbqbNgUwNF8qlnqFAZQeWAFCmgbPxqWnOJ5O2+OLVwn54uPfeO8iDfib17oW6dkYocCp9UIi1fAG9TOXEDqHY41Jra19L4W5aF1fXbq1dU63/+b43udefkou7533KOkwj6FRurQZMrIrEcW64njlDM0D9cQbVWdC1A2UT3aGi6WcV45+WzML2XQBcrn/+kkgAtbgHYdoaFE+hZjX2/vHx48ff33cVmVhJkJQd32ytFAmGbkMmu8yegea1DrUOFxzwAhIIVbGpGBa8Qdrnf3KQn+9fJnECWRAzdIT9NCgyzIJSH++b9sQwxyb02LPv30xnF6e6fqR68p5pkX6ZgMkHD3RIx64Q+rRFQCFZ3YShZxTTvtRKlcb9bLU7On2Zwbnb57uC03y5LiaJs/OOoVu+xVker+HfHUpIIZAWoM+EsZj5as8IVMzPAQOEbzabvPW2sNNbq5AyHF9vy1Bjs//jSDM0Bh0mzU5tXAVhZCySsiPj/dbjtEx/NGBAF9ZtIq8c1UCDl9UBVGOo5RSbzlSQAqpNgyLcn10H0O6fz49kZ6P3F/3N9jxYbq8HHgFZyEZW9irWMyzV185IdhP+/KrXx1n62r8Mm5zyAiCIJBbmyetOAm+tSYh67YaU055O47SpAnXWo5SlpyTkSugA9a+Xv8ncNcfSMnzT49nBF2sjR1SA307slC3i5EZWgZU07rDvv13BYQmJColPb33CJkYiNVuvUM/iSgWA+L648ctyfEzQi2VAdmTmVZ9G0MIljS8ffz1118/3t9uS4q9RGT4Iq5EJh0yYePmXdtsMCbh5nJS6rqkgBFDY6S8pKAUcQAz8BbF9o0e9cVBvufBjbmSwnqigXFIX+dn3ORl7sYv391inx7PzLNHjfHsW7OQzFoEu+CfQj6zmvHTEjIiE4UYkvkkR6lNU4nlOJYl5xRZsySTarRt7Mkh09lf7S/zU3wlRpcnd0YKK8vwS5iGFFvi4i2kfV/kEcYcFxNUTSIoWrraoSOTPjMTZRKPDiJ2rx+oNcG4vv34WORIUPejMgQWz+OiVRZG57i/ffz1rx8f7+uSY3DJhKjIrV4zIuBJn9Md25wjomPT1Fr0MspyHO+3NUUKQbSVVAxArnb06cROJT0UrtoudPI9MzbHLFgJpaEtnqZuvzZ6Xrz85CvPvvaPJeQsJNOr3UWcLJF+IrycRJCNXy2GGFNKWWNbXLiW47DYlmZJEOGUbp/G/Yvj9Zt+Q12q5Pn74zrcSicW8qc1UAcoU7bVNjQGxV2PconTpgh9trV0eSru8UhaRxJ3PTI2nD6wjMzaKOX9xwoH8bEfDUJtAE50FMjaq4Wo4az3H3/99X5bnB8BAQBib2Xx1NIarmCvne511xo4EG5NQ/b7mxInECpt1SDNOoUrxLuLeGs/ChQCEk8O2ZgFu+LQIl9BiB5WGcBks33rS1+/+Pwjs0qbJWT6/0Vezl96OOkIV1hde9OOAsuusS1ummo+Sm/KjgTwu+CWPLzy9WCezzO+/SAt5om3etQ6qRGLpEYBxAA9c6hsdGQSwnNIa9yqT15H1J5+jEDWXPYw21kA6spbB/sbZqj7USBuxW1YjZJocaHuQcvt9q4YIJrw4NEQl+e8iKuRi1M8FZXYB3Rdt1qPfd/3t7c156R8h/HF8MucUAXP+0/j1RsY2+hfztPt0d8Fcr5nXT351OsvPtmk4clif5ATPMnJ728GfXdCEUEkVox20oz7Xkrjyq2UUo61qt8elCdlxjb+mU9+Ob6iZj0Luq8JBVHVwR+gcxu1ZZnaRWxdNNB4Q33Cz1746RZknv+zgIwaE7tgF6PuJnTcaIhSS5W47tUElIKr5xhjDEqYqTVtcTQUAzO0ZhlR6Rjun8NDoLsI/Z5VkQBbx7V934+3GwsG7PnyawwCLPZhnU8B0POsiACn/eQ0R3IaGb2LL2QEn/761ccuL7403h7fvSz8U67Qf39UIKfjcXsfEyCCjF7JYEJyHLWxttsox6Ll7VZLggM8dd3vn4nMo07on77e5QsF5YumC6ZSp9g2RoEBiTn02GZtzdj5Dd6u4c6rmMyXn/oUSl8GLhwyPiz9v67J0EctBGhN4no/qnlCQTlOgglICDEm5WlLJwlRLRJ7ZORBh/b8g1aMnAHB6l1YkuQ41AxoAhiIEWTw5Yk/9pxi7VEtCjTxPug3zhMyRsY3DnBvar5lPP04z+LD3L4Qni+3+ucCcrK49OesSM5/vTztw2sdao2CxBRacCHZ96MU1oKrw8rbzSWZa02H1XY6LmP7isP0t9mWaSvw8FtkAUC2iQJAAbJaUwTFkFTjO0MEYfFqOT65E9f76DZ6Fw+XDumfsV9gPotXEYaYIqNAWN63wh4soGBORrDMR4gxxcEZ7MdVi7ivrmwnaBgReKIN7I7cIanlOI7d6I2EOSIfRYu1xR7QVadmdZx4XCt5O+C5Z1DGNYY+nYJ7SKg9Tr5nUH3rwGc/ru9fbazT0n8MXvkL42PfvWGra0ABIMslhhhTyiml7rc3DQCr326RybN+7YriJZ9v//AfmWZ4enxUdn4MVvxmtoDxwuIwHizoRYggRqroQvLiQpMTK0NCJgHB/rkhODoETtMQQwRCSutWKpvoDFXiPcRMZK5grGgtHA2EckJ+D5gXiAgjPHsK0WQ7N61o3zXhvuZAUu777qw4XSPqGjdLSwDAee8sHNwskYQdkjiCepY3cQSDwFMZ+Z2V9U9lqs/E6xPg+GUSkN87Ia/OZixbKCJIzBqCSVEVyaEuSa21aJYkheG3P0jyg+368vbl8aVH4elWpP2JFESAgnEV9Ao4in337TyL3JVIK0Uh7I/kN3Zd7LbTLCEg46aw65mzZjEDxQptAxKFtJbKDIbr8FJt8nrtSwLXn80MrXhOHurkzDgPLR/xWNNkOKEIotmZGtg69n1bcyKom9ZTzTuEJkba1P7QmDBoZoOwwVGTc9DP90ITQQwxRoS5/QJ8bx0+1xG//yZefxnm2mSUP2iRoU7+gZRg9ytEfdxGTUEpKiRVhcTS7S1Fdpz8qMzuW+13dYQN/KM9+fSjZmkRB0AK0Yg72MP3RMrMabPbWrM1iiANW63aiO2FhMx2lQWwYApuqVHiKYHhmvjG2UvRTQ7i4rXQXQOQycU4eu2H30LEnmB0X8R9L8uLol2YvWmlDBkBCzmJF9GWchz7/X5blxSg7b9+3bejTSEqZ/42o5SVWogoBEeqGe/DqJVnUy0mHwr7R4pJAFFORsVvlv0r9fLsa1+c6osw8siOvxaQPxSUrhA0j2YQ4O6S1CZNTEhKzjHGIIbcmi/uOuRPxOT3H5msSSEOijkVFRHX9roBos2k1+srhFGaH54znlAoJ9XQBeQagEBfhScdYvlGtLaJpjIwpNEV0ZANrkS8iP0JsCmSVuzGqTjXkuqmjUzPIfkNTpFYE2Oxppbqtu/bfV1zCtjK9vPn/SiDe0xnyTKOzUQEHarm2oUnqI/vPaa/FespgCFpU8jns/rUX/jm8T1rZNIhZ/NqBmPZv/jwtT85TJN0l4SImgqJuiSN2VzBZSk5txjJyttlWKE9q/FH7sblLq4vTCIICCSIZG0COkevx/StomNCbpLHfIfrIqc7PLsgMgGR5puQrh8nPwTACPz67q8pEkCSbrszOOYXO9Zkmp7xWzSyvBACIlijFJ1TA9fovo/Ag6niYuqql+HgynJsn8uSUkBu+/3XfS+tw9k1U961SGMmh4OTh8bMGVHpE5HWSi3NSVAMCERRKI7PwZ8uwVeq57VB8fSVs16a4LwXNfLk839yOHuFiFgDC9UkFttq3DompebUYpTe0+fMqjgghtfjCw/rNMIPcjL/QYY6dWC6w7nJML1aNATg/YN5oHSfWVqn5MeTgJfV68v8aQDbUQCcKYhQmJsgdDETYfGtNsQUqcdHnz1XRLe0Li03PLtziaNZPfJJ1NEMKLS1f2wpx0gIrRzbto+uMwDgeM9aazHXzbtFAvCkRuwqxoKsjL1u5QrCgD5/Z4l/8d5z5YPP3n7x1SEV9ieeXntl3v3RMZY6sjnuEyalC4n57W2qSjz56Sogj27J40C+uunXT2OpThARFKGxTePAcc+0SOpKoq2IISAdI/goH5dAwhAI/4I9rPgerzl8brUoE4NHRc2KEcCYFgY8S8jlwSJqC9xoIjLhDPTZ+j06hAucD3UeYHsugyHEGCIFFKn1KHPCVSMUrH5L7RFhq8dijwqyaRxPN5VSXLmMVEoX6dfOyPml0xp4smt+ZwFPUvFEbZ2d9clS/+0pf2v/oKfbgUQ6RjWmI+/HXo7auComZaQSzQpVs+N0pquQDM/yxe090T0I12frwWYrm0MNziM4ss9kBE28I0KvBJmFpDu6HV7yNGUiD7+cZKZ739LKEVrALm7uEdTGENJyuwEifZE8iIMXD08QiR7OElAJGbE0GDjHmRACAKChFcKYrakdWU7oG4v51lJLbS0gdENLWS5MGKYveB0OoPlliCFmK2K9ROiuszj98ica5qvI7rPvdVnAi3jgw238w2NKtysE1kt305H3dJTauHIdTNkxBDEU+lmHuAE/1tYX8jmN3NmNQTg/m9/kgC71f2yGmLl1zt0YY4wgRsDXk1398O1+gmD9uRelAlL3e6iRYGTVTEJqFYz5rYqnrl8c0cCYveTtfBG73+n+NAw9gtH+TAguJIzNmwVz99BOn+2GVm0NqTej1zcsGDzrBuWg7yvQujSnr9qxPbefvvsBfPrG6VW8vPC4Xi4S8m8JCOjKttqAniZp1rX22D1lOwqukhVcAbh8udfvSsTF5Fnh7RSO+fLFJ/dpIdh+RQuKuokAiNaFHtpUUGQGAoBBfLtd4nCK6XiUlqGKp3kR4VaP+y+qKaAATxLSai21AaX1YIox8tN+OnpES9p6aGyWhZ5KfIglTBn42YRyx527BnJ4+9CK2OVYFQYjgFKHUxP2VwfYFymEKBgsmq5SQqiomaf169ed7elzX1b377/yRCW9kpAz5uSru/jjA2EICY6yxJT2TpTi/KbVUonukswyAr6hPcPvfHF1uYzD/A2LfPYN1T5sSsSXJot4KDYoEePMiONXmQACLiFPLMP+GPNufQJ3cd3vP+FYegN0sSSCWisY8nujlJfGPGKj12HoWuQK9h2mlfiV+wDhpEhmz93MMjTxAtDoxvxcPYliaiQykvG7WiXjwKwgCJAETkCRAcB7tuAAdr3UIk8eWK7LHJ5LyMO6xsf3nkvIVD110SGvbxNfvP/ErkDztc0xRkNuKVHKfmgEuImRQCy5JiflQzB84+XCtsdNKES7OCJM4nDGFI4b9ueT0//FxaXjji3uYloETES6qz7X5WL3JdyxcM/kMjR9SwaYb9V2Jy1obPXYfsrxGbsS0RKuprE1wbRUzDft5fMy3WW+iCFQhomKfn8DYTUPr5z+f7p30OBW3zweZ9tGq6ozIoKoDIvIttO0SYuQRKRodBA98IA94Pbl8dxQ+uqVZ/Lw/CMPS2WSka5G/vnxPIMxwI1WceVEtDHtaY9HqVVcSJZsJMA02ISGQTJOJ493qit7LuMbC1L69tAlaHKoVThOl/C90vxSoBBjMsNaOqG5yHlgAVCEVb5OEdXpKtM1egLIdygA4VY2lHJPYWrKOZGBIuUb5re9aCHYK1MreoLFQlroctuv2Y2vuR/vSUYeLUWXkhGK7m+iA9ocekDQKZA1eWj9puyJlSjIgiOn2PVUsPm1MfXqwCcfeqExHn/i6YVLMQheXvgPmVl6KtubBYAEiTUCrCHgYy/ak7dWr9ydqhLlOlMAlz3Oj8fVclrz5+exTMhppzRdggBeZOQVh+6tex7MZWQ6e39QAZnScdeteL6DPirgcyHC2A6QtqVIMEUFusUFFCokbz/5cP1+ROiJkeCQRR0kDdzB2Y+Yx3PEtGYVfvb/hq81ncUb1FXv3ONISpURK2/2ogdCcvYUXYzd2PXROD/Xy+V4NbO+XLcvra2Hb40l0/UH9hf+Tx0d3WjmlotIOpI2i1OfZClLTSkGCnNf9/OZnuVJTsdjdO+qQ7zOelKe85JD/YwB4S3lTehugYfz5zMjAAgy9cLV+RbPptd8c2PfEhTgKtKqkj52VecBAACkBOEoM4bw6YRFBIUEGpLxYUuZ8oTDvPSxeWoyu52Icvbf+r2LwXU6BhqtfB57Ydok1ihCZttOFx4Den2wP8q3/34R45Mf+PBPVxpPcD5f22t/fuAwvlEDwMRELdSQUjqUc7BpY5JjKUuuKQXx4NZlQU2G1sUf/i7scdIPVgYyoBzmlAI4osJ6w5hZ7UuAJwE5SR8xPtza8OovN9hNXfQhYhFp1cOefTX6fksBgicY+m1fTwldi8SRPBy5jkusGuAqJF+Mm5/mmRyN9Ka1FMIQYkqRiOG0rQwlcdpDTmG3h+N3u/4T0TmVADz7MD6+NisPOC2Kl3f2nztw7BhzWWKNKR/p2NUlseBWXnKL3HHy06351nmx7E9v2u8PSnW8pYXZ2u7DXURDESKSj0hHrgJQtxgG/G5yRfrQosgTUOHDHQ6jEMGhiHZnKIJt9lg9koAAiARk2bYrtvd8RLD63mSghVHjNQ2LoIvevEKvJtSzJ5AH10rAADsKx0JA9BgHiQizkeBTD1PCk23utJ3Mv31Hd5w+66bAw5n6j2eKpP/Wd8vrx//d47KQH98e5BtWcWW5xCMdx1FK04qlkstScoujdHcKAKF7jn6lx3v3CvLz36dPCLdyWCWGVVxY+QWBttQyzFFrLOIVfKMq92TodL08buxpcv18hyMchfPAiSCfxaxfCAm6h/t13Mfd9XiqRxQAdasRoGMb3QGTobceLcSHvx7SPg76bM0a7SIChphSjIVBWscADyl102JIhYyzQf/M44/XSuRBp/ru8vxLLy/Q1fuY26u9IJcz/qEIvQTnosuIk0D0XOJhqUSj3CpLqVPp7iQlvsX1zJX0m//u3XawRLEWlDRK+kIItnqG76l4J8UWzsa2Xct3Gpw1pV/q+cBMG6MZTG5LCYCMiTlt1AiMjjm+9lS/PLMbWikNS2t++usETdH1BwXx+DT9AycL0iuwOgd+TyY1MQyKl5JMY3AxSF2FIco0Rv98B8cHJ+arhY0wT83snn8lXv/hw5NTAKCahDxNktKxH6VUlsrqkuQlD0Nh2ulguLAAuh0+NaVfJp89uazoEuhCQhRDTOApZJMRi/lqhL8ZjfUFf/JdfSzjM/MuNX8AuxP7uExRAKd6vtdHRKvgS0mz1ZMZ1c+McnnZ1/6rDU5myTj7gTpgvfLQlJ0BSlz7asflczLHbsL+b7OK50jwvHk/Pc5S8D2UMJ7/8V/m/e4Zuvel0Mrzl397z/PX/a0Zk2I+yRwALs3paZayLDX3VGI3TqSXdYJnnvApZuF0Cwh98NxW0YIf8WpVohAjA6D2F1N3pbq3HgKB+e+th/jPg3aKpf5mXB62Mo9vXxAgp3ED1O7Fg/T1xXWGFknxhHlSg6hf92yywvB8Xt73MwEBsJIRZmYfNHNGlMXZtUh7Eil337+ngABQOR7+eJv2+cWrnDw8ye/2NLx+8Bt38x9VKnMxiZyA8kc6nJeuNyax2jn9BoBHbDtKfdTg/e4++2MjapskALQWr1on1xiIApPFvBSurWCjQKAcwN6taVIJ02Cfr/+1wMz3NfGJCky+V7fMVII8ThW/TkJHBY3GlLT/ywTTUjRzV7tzJGkokfN99zLisx6ZfqJHfZsiGRurIR1CTDFQE/GaXeazQWBum297jYUVRh+63/q41T/73e8HfQQvb75QLfj44lAdJ0Prt7rsP3c4KvEkJEZHoADHo1apxrvsBKeEJN4G3TrbsHUmNQ6Qq3U+XdGfbdilFEQEiYKrBKuxJeuVY1qkltJEFMqBIN436gn7yZ+N3WW4ZQKlgZyFwz9hX0QKIV15Gx6OaCW+KRmBkK1i0OQL9bWOcEZtyYOQYJfZRwm5HiK2r7gB6wEDOVeSnL4CHUIwEHExAgD9+YL02IOjMS9vX4XgUVaeSCKeheT/ytFRifokZm0xNTIZiUepjRsrBtitLav+0UBTcRvIILjWJLYHzE7Xg+vTISAptUOrPVnO2mkeAFRTtVa0oS14ne7oOXUuOEQYZuuT6z/PYz7c1djVT5Nrg+UVJcpx+by57DgiGNtQcm9uvh1N/wOo7ppZ4108hrHlpToIryWjn9mSraZG9BZSjFpDafWImtzHYTMbjbhwU8y8AMYm4OH+pw7G/M70YOKBpp6xx/mjD8r+IhD9nYfw1f9lCXFdOKWryChOjSrFKLfEO5MsVe0FQhRgZXY6SqlVC2ZTSinHFEMIc7uTca3xdJMa0eXWFBrROgOHxX9EtFFjKZURjezGJdOzIuaNYJ+Up8fvjS05zYbBQ54tCfXbUoquGl4dqkUo6I5Dc35dzoFQl5FJS5zygj5PJ49l3NH8m8AwT2tjAM2MpBiIpdUnasRRzMzNMZCNBULMSEEehgW+WqajTsdAw7qjPreBX6qMZ3/aS/83JUSv2bfKs9+u1taejtJJIErJCgEmAtC2x70zKRJpo16DdgXs5M+nDeR6dQBCpKC1Qc35BRCDLz4x8WwsWpYkTUw0S+2ZQzvXVxLy/OqPf7tW6ThhnBZkX9G+7L+WEPVFsGsR7Ml6/ddjqjBkBM8eyPjL0fHXG34i+e6M6BAJgGUvozbQNgOsx7QERKRZBERDYbU1BowSrk3AHrXu+fG7r68q2FNdc+z48s+jgLyUwRng+3LUH1Ta9z731TFXqM9+uxXv7kcppWlr6pKNlo5IuJZ9u2/b7p1JQ4gp5yUvSwcJ4+PzXyNECKjsJ8EpTdTDJJMRNqtamRCJEFi4mPJqYzOcMG5jq9Wzz6vsYZB8OqbIydgu5Tl4wCmEnhhP1yOCilNMOadZ44iNxQSiBjz7IxcAljx6vn6ih9dEbE9TFNmjM6Iv96oA9eKL+3cKmEciU9FTFPK5Gug3Ip2Yy9lqrI/dsLyHiL3YQPH832v77snxf0rDOKbUxQTMb1f2Rl2OjY1yayk5x0DCZb/fP7ftqJV1Fsi4n5cl5xxTF5I5i/uwAQmKsp+QQ821Sgi9/dmYaiVckAZV+6erST3tcgNBgt2U1TX3UNTidzL+u4b/wW2b8zFcEY/kTqDxxyMCwuSvh5OS89yLndLPP3yRh0v3yuXxJo543vRRcxSPUmoTALBS20AsXEfnYOwfb1W7KramJE1s69uQR3KZtsfD4sVmpzVtwY1B2xRZ+4bTon9+nOXwj1f8NyOX/aOPF3iRbe/UG/oRApbut5eUtW1rM5ckLyUFgnZs98/P7aitaWbE4v95WZZFNUnsQvKsBGbePpSrSsgpgkB53BB7nrgJAAYikMb12HdTI9ovQ3FTk4hcl408ue6re5l/nodrqiuxZ/2yvhtAtYhTzOfe6PYhVtsH/8tJnhJSrx6gf1Qsp1Vqa0Z2mVIMhKIt6J0IRT/svNqlNd1xMAJSTDnFcIpPvnxWAekg/FJqsdIFJ22TYHGxWWWO8z3sTuOvVxvbPzyehNeeXACejLFpUg8AK1MKI7UQU0kp77ofKSglpUjQjvvn/X7UZnEQ3TNKPI59MU1ioAvymqzzPcxXFwQAEqcIAlCPGLyaylLrQadYO2ROvOjdKxwSIvAqiXlVKHhW5680upwmcgrk/t7QUsdFDdSHz3YVKCcjrL/68PnHNfOYxRZXI6WUyswEqNz1hCI9EzupEWetUHsACb2DeYovotoXtQViAlIsuNLY9oacl8ycAAh8Tp4t++nnLEqzmTWn2V8e067z5C3V0OMk37Tf+il7vRW6327Fu+lIum0zC9cSUyBpx/2+HYUtuScMSBRqKOU49jxpEiVTedHSxZ2EU8GdqsARWS5TrQih1mWbJ+K1JtpdTYu/QEScAeGhpcdp8MZcIAxLq9PFXG90AvXRlA78akxVi5wyI3OFSD83jnm73vBLnN2zo0uZSGutlHKUWpMV5yZNKnEtqkZ6uaSYmy0dQmowuRgsNzqspMuF7AE8SVaKstfXyp6yzLms2g5otoEfb/oq55OEfFttdPftSfpa822+tmQYts+PF5W7GnrHKUuiFe41lpiS89LVcBByPfbtqCwA3JT3T/txGDnzcezmkygCkp49rDxevf8FHvL1tiId0T110OjtxtUv9DCxMCIAu8g8POdXowxDVB/u1L0GD1I9tBN5OKKqhxBjzlntstP7ZhDPG9tj1dXLG71EIeYPKsVDObowIEVzRtwzZ6YRz0UkikAChKF3hLC2C7+rYbKQcdVeWsd+HLU2a3kXQo+qIYTr9/H8z+MT9h/fqRTpXGfQDYvJZDYjHkB5LKwn9xcyAs8tWhmKGwXZGvh4vv0oR22NGwC0euxHZUCQVspRm4B+rkW1R4+8L3npMWDtFXeexSmWatcf/CWK1vXUem3icUuEqtpFpEMYESnEEGNARKNgaNh0X3zYs89jPSkRvRM00EQPzJ5HyoSEKCSTkS9FLqLAlBhRDMpjPTNCLybr0YVvHGd87rgNcfeiHIeSkWJXI421jd8pNYJEITIGESXG8Y4QrplhUiLXp3UnvTfSOg5zHZGQGhn/IxLR1zU802OcldY3dYg6Q270I81JXQdLWWApKHX11zIyXfkyzJOdQR2VQiHGlI89lqNWbq3V4zgKAyK0cuzH0QQpxpSy0WFyK8eel7zkJecUJRAQzvcjHcbnqv7sZevtewJMtUhKKYHze8mQEUSLqhKBY1lrURmTk/lysRRejM5kUT1EfRG9kFBDRHjdZE9HVOVIISTTIic10s9svJN/EpH5+hBRv/woR2ktEGLQmBaiRiZVNRuXClIQwDiacHnHeovWTYN1eVYVEK5NBWRzUjYAQgIShip62kBEz6zt+fxjlvAkIKZGvq6SExFLPgu4pDtfwFyIadXd8PXm9rtjggBbd2orudqPeJQitR7bflRGQm77tu2lCVJMeWkMFASkCddy7DmvzhRxxvoIKB5revDzStSnNuxLY0GKKaUUha1vX2daAEQKeVnXJUXHb9VSwgEgwtQmHC2eTg+Xv2T8NHl94cl05+I3znr3RZBizNlixIjXRzX5gAn8O2bi4er9eCFPuiYUpn14bNzqqlIIbCQ3HYQCAIgBMLARrF10x1PZOEXDFGex7du+H5YmA2TjzlE3xDkHXo/WUBuThMwvfH2IJncs+qlmRQhB0TPuKOl7IaaWAODL23kc0vOfANDdds35TvjGY0eu3MpRBRC47PdtK02QUiqNMUQgIoTWKoWY92Vd17qwSIQZuuVwrFPlnpz2EQEx17wxqK0SgzRfTR2fhRRTvr293ZZEwK2VWo7j2AKCCLuh9WhOn9T441j1YXmIkVjiMCdrEPTFEQEAzUjMOXf3/nJTCF1ynjFjzcd3Z7UbP8dRUiQkDeKm0iYQCjt1MyGSbTd4KRI5Pfr1IhY5OxRosR2HGXBqzmhWSBocpBUz9PQslwvgVSbcFfnqyVVCigYijCknxShEFhfV1p6tCVBILSOie2LfzUpejWP3nZ0G2F2SmFIKBC2icGVBacd233Y1tHITDBkoxAjCLIK078t+HLfaeIHQZUSAmav1iCbCGdLV71g8uK+uiKEG2Wy0SUKQQlrffny8rymAKIP3vuVP0pu42konmZhM3stP8YG4jA127K5qkS8ShyOiRTHlZcnaU/KqKsYm8ahFHo+vCzDmwfMIbG0tkIAZo9XWUue/RlOM7uaCK5DhiD3Xvu6lH2XfVYOoi2PqKcSUBBARuJbjKCXJYBTQ6z7Huj6qLxw/Xw22rpVjP4aItMQcrfmQ+2UMQFGAAgX+thKxO3t0INXYUimB0VM0xkDQSiSQxiL12Pd9r42RWIBSEwwpB+AmrTGSJ+ct2eFhRu39UhmAUJO4HdI1WK0s0F41GBBTDAEZxImFFDgPgCHm9e3jr4+3HFADOft2TwTMjds17ovXf383TsNhACNgc6bX+B0toiitkHJeTI3gidUaYWY+lN9IyaMyhNMGMGBX7GqklFoDIWJIOec9sBujU3nuHPmzV7w0xQA8OJ8ehhPiXvp+HLW0av9rumWuDEQA0Gp3UZ7BIJ+r8PHrd9SItko5jqNUEUBqNbXWUotkcW4LRQMCz0UUfyAl3dSZXvF0OwqyYYANO8Vl34JJbm3MrQkwYGgMGGKMARoDt8YYums4onA6vLWU0syz0uAizRFr3xhKKZXFssNonZFHN2lVInl9+/jx420JqDvGfl8CSqulEr8IIZ1dkFOBnN/lU2cEkUixNuk39VQwDC0KMS/LuuQUiHgq2wIcSuR34vFwjHT/xILVn8ZH7yglNW1pmnNOxRjOa20sVzri09I0M1O9OA97dBF02oFdBaRoRTw37VXeGEJcKyNRQIBmiYHzJeZlP6DA/cXTzfx+I/MEgQgYyRO3lmogkWZYHFbQbBhGyx/pEfvK2SRxIfHglgYmUFrZtz1UGDwgAiAymARYIboMGK29sXXPnNY/12qdzEPokUZttgg42QrmijiBlrpkVl2iJ455ub29f7zliMCt1bLniFz2/UVu+LQcnljd/f1nwVmzs6wV99fDGe17FFJa1nVZciqNToFo7H2GrGT8bOJ9yUkmL54Bhpnq1g8BhpiWnEvVVFattbXAOK+/2cQ0/WGw9o5J9vISFo/zbtalXHF2rWz7dpTKQOmoEow7cxTMT+HC62ifrKzx8uuHfHhkAexMPU241aIleLWWWhkCEWGgYIjSfyAfj8elMQ4jMhKCtGPbttxYREJszIDM6FTzUTfwQwfKq3YVzNbNN7CAlQeqQ/A+5hJc1Vi6tlhEOQbygkNn8QCweqFlXdd1zVGno6QAbb/n6PvFg8v9MODTzD0qVJjeQ4NV5BxD+F1BXrQrYYh5WW+3ddlSYwGGjkj0goonSZgOvxxG2eV2nlyy1+4yTwn2FgAp5rzko4ioGul0WtPJhkLS2IEzJqui60Pplv++m0AIIIEgA5ftft+PykCpCKWcIliE7VLp+FRCxo9ZQh6k5emBiCFIAED08pcaglaptsZCFLTgz3jI/yMS0hUJAAAKk7pfwGW9WRhLI+habR7NiQXmsu/bXppA8EZNnbQTBsIEQbqGCRQU8hCQnKTAjMtmJblqRlkDJkf5WnVTyjlFJanmFlDqnvOr5PdLxWLyYS7TM+MMHJ+1mKH19ax1LUIhr7fb223dSlUPQJwowpWIvDa0nquS51ce3sKE9m0iABRTzsseG6sjWCco4/jugBqLe31GTDDikWom79u23fddt7AQCBkbcjm2+3ZUhlAh5KM01oau7tLMcjBLQH95khacX//dgRgiQxQwB702rjq4ItZ3I8UYkGy/xt9Zyd8+jCkFRfvAMQJIWlREgLiFQCHGUhugpceAW93v23bUBiECcWv10Cgpu2GrNRcUWEQYoHm/E+33rSQFVpJbqjs4rkRKdYSWnk7hRIGseSghcL0wjnwx1LMLopaUvnwye2wSLGaR8rIsCkv8hhbR2UvL7f3j131XY5ltu8ehRL6K98rlVr9ndXhdVTFGWEh5yfmoqkXMG8GxZs1EQScw9iJ2zbaNvJYw17Lv9/vnfduPykIBQ4rI2Ai4HsdeqgBDdHjd/Azj9h+9n7Oldf7gdQDmYdD1FDhCYNCdtwbff/VzpDHvEBCR8Cmy5rvHE1ac7kqJCJMACOd1v+2lATVuMcSYjtoYU1YQsLT9fr/vRxUKGYM3rj5yTTzUm1YbCiCyiEBTG18ASbODrCW5e6lsXL4IohGuWrVKRaOInpnWNY0IZM0su3UPMDm0Xz/+GHcf/P4O2k2HmJdVQ7i/40SK/mWKaXl7//jcDs1qq4zYxbrt+X1v/dVF/XXdYxQ3VaqzXcacl5wKi7iTd8Jp2dedJ0hbLVRmpJB0oFX9Mdey3++fn5/3/agNCAKFmFCgpkCGa0UcKCHdDC5K4dHQukgIPk7Hi2lEQUCSqGY9IEgjAhCWxiAISIFi1qo2cLK2h92tj913Bv8xS+JfJ2GSEFNeb0dhoNoCh1RKqpUx5BxQWpGyfX7e98JACSiJ5gB77HcyTZECKLBKlHRdxUYEoNcwWFYkhYCmREqt2kjGY/YeXkHRMqx+fGfN9RUypM3lbdrWNQdOil1d1vW2LL+rygUXEQRESsvt/X7fFSYODYT7e4BGGTTj1i73KP1WT798dXg5tXEFgYV9U/CebsanddmaFfjAxhBRaxMMSYBIjC5IpNVju//69cuw3kGbOgURXYY6omp8IYj3oB1W70k6xvOcfBE4v/fbR0YCRQg4R61qQTHIQEg5Z4XUITiA6wtT9Xcr52UmEQCICSQtGiKgUrmFFlOtlYVSDNBKbcf9877tlTEIpcYA4MVuFpHzUFVjQSQrppK+MmVyCI/ClhRBO4sG3t3/Mza6Y98CNC3JECP/qqfmCv3pn3onCF1CcADI5PQBJCTdHt7ebmuOkb7lrgMAUoh5fTcuWAEAYJBOrnca79ncmrMVD1YWzl+5HjosbcgIdChbqmyIeO2GODwChMnAcpOWgSJQsFS8pbH3+69fvz63vVQGZEAqoRGGlJdlySk2ATRKCwQD/ZJ7/A+TgKd/EJ78+dsDAVBhrDrjSpzYSFht+qjOrG7Df1Rg8OqCzzKJNkcEEBLXNyXZLZU4tKirPSSUKlD3++d9P5pgxFjZYiAe9gNdwsdhJTwAbiYBeoxWQIPZ+36Uxtp4JxCw1bTVnhUBUJKUffskLjlZ2dWhofpLx+X+LHqJeck5UMqwhCau8/irz2oS8v5+u5kWwWcn96OLCFLMq/MtCAKg6hFbn1aDYCQPs2Q8icU9rpq+7w3THKbUXrFeWmhoysN5n0puUWTKCalgsSYAa3ElgraB6XWY67Hd75+f215KY0ZsjRkEIsbltm3bXoWA0rquSwoIMHU4wfmOZ1k5i8QQk+tu8Hq4kZgAGISboi+AKDCgADq4H0DJ05HmyMHTA3+rSJ4RdSKoPwIAwqsCKre91MaBA2tNB3FtXPb7tu+1AWHzWoEeHdElfez7flhGcaRLkGLUmgrhZh8qTUG+gYweyLz1bkUJt7LfI3LZshWIc7l/3u+bdhSSYaO83JUmDQIAVnfQBwnBPPUQYl5ubx8/Pt7f15zOAbNnJ3Z3XZBCXJzmDfR8Da1PrTkjVxiA3fcrGX80pefyAjQ1Uh2DojKikb/KzLUcpdbWgoB4oNvq40w4jEwISMGNw1Np9di3+7YfVdGzSPEorckSKS1v+14YmsS0vr2tORIIYHAI57i/J8/0aEc+SNKLQ2NKpPSd+rDCLIhkPE/qXYGwKkV8Cjr+t4+u6s3AFG3OuZdauREHtfqgSTss2Qow+ER7XkxAWjlshNVMtZYIZARuFqerWsFWGawaCFjp02rPrTtdY9kDcLkvXtrH9f7r5+e2X7QInkd6qifCvlRBt1KQwfNmEkImIe8/fvz48fG25vhbV6RrEUCkaJFIJ/guyDilHLA3y+ulUjL/mJ9i+nF6Z/qkoJfblF5YBW5plQaDIIUmSIhDq0st3mTB2x5pO1MUK3TYtr02Zm6Htg8+qoJo13IclalByOvtbc0BQS/bS3zHPvWQk3n9oN9wSHSTEWGt4wbQbCaIgHCroRIQt9qABAMTPMrpf+DoisT+VHz1XibDB1WKp6pyGCsP1B/lVvb7530v1ZPjMSZASx5qylo8NVUqBzIzy62GYrwOYjZaqztK3XNKydz6uv/6+eu+lzrnq54PiFgq5ImEeMgJlRAqxJiX9f3HX//6118fb2v6bW59MrQEKUjuiABAJDRIBhEiyGRpwUWDXGREruvrxSE40L6KiA/Da2UZ3uA4/eB56OxCZFkgpzXrcZRSm4hwLXttQAo2CRjSWo4GqaIibmJApJiWJfsZvtDk59+++ixc3xhjJNxqaeavWysYYdY9iGttEJCiE+j9xw8PbWnzQ6UFWrZdhURYl5VGppQeAmd8oi/BVsux3e9HcWr/ElPLQJFi1KpQe9B917otkxApnWKut/EDAGEuIK3sSXsKxoDQjvuvX/ejuKS6Mnj2TOAJ7snImuSj++khprTc3j7+9a//37/++rgtKdCXKF+ASYsAAoXEb941CJGQ3Ism6MpkSIkPOFxl5NtT6xiUcphRK5rlX/JRTURmNQIjRqL8sEDWETtFx/2ramKDXwMI10OdzsoYYo4hLrUwpoa9iCzE5PC03xj/1z8fJWRyIF+cy+D5bJhiJEFgFhJAZORaGFJI3wp1/u443cFlI0bD/VKMebkv23bsM7haTRJBVtISMuJPq9RxV+Q4mp6aG7baWDBEUpYTBBYDAJWmqOqA0tqx70ffEj3miwCMVbgGzc6HSMry9bnt7ovIVxuSZ+/0bsb/+iOrgISY1Q/513/913/9eF8tK/L1MQwtQQxgpNKO4afWWDHUwCDWnUXcZz9NxktV2Ff3wx9gWqF6V6UWiCiqGmmKYi+1ucMOHq2q1npVY0IaCopeL2mWbVOGEwRutRyVMTKEtBwLRGlNKDegmGIMMaa0rLe32/qIdfjKuvrnh/lTjAagNjdYEKEh1yqIkV8F1/8zh1aX68YXYsp53TYtFlAhYSSKzICNxVf8YMYC8Gpbha+AMCt4VzBEQQpEgDLAJ2z9DaFJ3TvFXOvrTMWuCdfglASEwEpHZ0bpK+3Rf5gOEbeyzo46GfhsWW5vHz/++te//kuVyDcADJMWEQSKIjJkm8iLvM1zwEEmd8W/vLjSZJw8C/yK5l/3Y9+PUtPwRmJlrsdxlCO3Zsg5sKShFbaigxZCJO8cjGbZi8FS0BCRDAxhP0ptgHFpjKkqWWAMKef17fa2Ll0PTYbU850LL/+9fvwnjwwAAMyNAUmCxigd38jIrUk47YD/qeOC/wUADXOEEFPel5OQgEgQAQqVAYK3XWOYMknWJRcpBhRurXFlAYoxuXfhZWIqIQqMbMe+bbs19bWiUldNwMJNAy+EiCIOXXlIipx+mf42IOGJJXRKF8aUl/X2/v7jx7/++uuvj/d1QCS/OuL0OwKBw55sGWrCAgGEQUSENJ1o+C3x23o+Jy+t8ekNc0Z8ckQwxJxz3oNWTh+lpBjkxCZMIQD1IgWzA5T3wmp9oAs5mmWD4N2vMMTchLTrXlAdcrvd1py60r1IiB1P6kieP/UXh3QbgLulZTVvIg0YpAk4kvw/fFz0vlLDeeHEsi/rtu3bfhy11qYfoRCZgSKhcGsUQGH06Mkp0bYiAaQVrK0JUEyVtcOHhndNiYSUUkDhogQbnUJLAKw5oo2Or2mY7YVneYXzo00p9UcJMTc95ryub+/vP378+OvHj/e39XtKZBYRFAQM2qNAHx+RyIoohJuAQOtr8XHQr7d9WWTyTJrE9hrLEiUOqJZWOlC9juXsjSBSiIK9Ag5RUQDC1qfVdnZERALgGerDbAZNiBmaAFGMOS/Lbb1ZocyURXouJi+f7rvHFQmK5hMAILBSrH3ZVex6E/283/z4ebWhGLwtpbwc67Zvm1YOVM3wc2MGUOhhCwJIgdCjYSbYYBW5zNxKSMWy75ou19a9GHJeUiQwy0slxHx1ohCCKRE5xZe96IofdcjLsTg7ITgivTHnvN7e3j4+fvz48eP9XQ3rbyiRkxYBAIIw1hIAuscuXoVhsBTb09GTgL+7jN/yJfTV/e9j34zBH5BiXpa8B7W0jiOnGNiLUxCDAAbWRiMMzGiEQQohCWiQQSJCAnX/IgMQobVSRBGkgIJBc+3rui6L9+g6T0S3pH5rRr5+ZX5csVLIbjmD3mvQ7q0G4esQo/8DIa0HVU5iCeeUl2V3TXKUSpWCGkNkJAuADjWE8Qc3IkIKHJqIN44WFHDsieZElpwTNqN6GH1FQPnOQ0CR1lpzuj2t91H/5reLawxTt7PsVUeExpjSsriEfHy8v60K8v3OHncWERQMkESEPbRBVFW2WXMjjdFhbBNxy/P7HosL+8fHs9gv4pbWvh9LYyZ1RnI6Krd67PtypBjIcyMGdGrMtdZWRcCbH+hewYEEELUbGZOEmHNlaELJeeeRNduoeOh1XRaFD54k5Hr759dxfOBPDt0SmMUystrOBUPPd7sL6LGZ/xPZw9OBgCKCxCHEVNOyL+u2qlNSizdFRzIT1GJZBKCOCVFjAFUzev8izDq5rMmpfS8MIeWcc7TgjLOau4SknGPUCly0xSbd3per2n32DHb08krPSHQBiSkvy+329vbx8fHj4/3ttuqMf2sKT76IAAJQSIYzsBRiY6MGAEREZnS42ridZ+jr8dPWlpzDXpqFwg512/ajlMSCCqTKR2Gux7HvuasRAEBCVMJGlrof1QORoLGwlCWgl5YyMIWUVwZqgjEnhbCiNMGo9VvrsqqAhN7d70vNMHuL+OQDvxlyQ182ESDszOkaLhLXL9Rh4f+H5WMqI7ENpublWPdt2/btsFaizGqRGoCMayFg4MoMFAiBRViZrDuYBAZAZduOyhhSXnIKDKA1uaNNrsb415xQ6rHvIIoAt8DqdwQEYAqZODhKV506WiHGlHNe19vb+/vHx8fH29ttyTEGpO+5fBdDCxDIAk2u5LA2ddQVo82NGbmbWy9k5EFC+pyAywcK9Kobo5A9lqqZvJwVatjKnvel1NZUjSAACpIwIks77ltpgKg9cymmvK4AqBTaKZUmACE1FoqNMeYUCVoRBIGgbohpkEgBzxLywtVAuAjH5SNfDLiYO6QdhBjcMnQHQbH9DkZhZu7A5f/o8VjYjoLShSTlvCzrtm/b3nMXgP9/8v50vW1c6RqGawBAUpKTfs7/KO+OLZIYqr4fVQApD91xpt7v9aH3TmJZliWQhZpWrWUqJTGQtsLQGLTlpoDMJqxHqFaiOz6SVEOolKYcTPNHoUuJDydCHNNyWeZEkncjujgKLs7f+h1OxKMUPPZrIBZDiDGlaZ4vl8v1dr1dL8v8XZNUY702EXAkSndzAIjYk3dE4kbSRARF4NwdeY9mYvxlt8EZjT2KxwPK2C8KEyLHKU37Xmwwap9SDKrQeWIVFEFAW97XvSla6x84pLlPmVKIKRn/HycFjlWBQwqojYAImU1EI01dHeCh2vt6+99+nJOdfDRF9vYC6Ig0fAqMuHPmWRfBIn6/kVjOG/br1uvClh88JyOZ8ry7H2kuyWbdp0haC7TghJmCxIqiIgig5v9tUNAb69u27cWHfbnzkLYeZQkAUkjL5XZbJpJ9Zat+Y4/ZBqj+ow19/cncj1gW0icgo4XTy+V6uV2vl8viVFjfXW15MBFzCgTdj/TeTkVHbxM3bo1bk4YoKh9EWefbapzHJxTkMHr7Z8/Y95xTcDcyTSmVJq24dkwj5KPqSoLeqS2W5ooAxakBhxgUiUNKUzHQrCpybALIkQlU1Wtm0zSlmLqBPHD8fLRx4ynvPvdft7sjMEutosjoEkIGkZXWVNA61dRa5fav7DW/ZHlGaeEWDk8y7969aApWdCIiZpQspQveVgEGB1qpKqITJiAeMLlchXmIYtgEiCn4il2Jabl+ebombnvyMcwPYquPL05P3OA45pAsxorR3OK8XC7Xy/V6sdrlp7gz3vEiiqRRnZ/ZRkZcu05IuHFrRA0bwCgzPRrKO8fr20+E0OV3ve6b933b9xRbIySO07wNN5JziszkgbPZCIJlhMUqvk2BqnLqyjohTj6DogzIRn/CgU2TxOX8UhdhOmB65zf4xong6dtn8tjvWw5WtKFUBRLTmSVGQlRtpk6soIKtWrdH+0HyWxeOlo+iKYC0mMpUch/W6KYMAKCtYT9AVRUtBxdRReQ4LdaBBZNR3IwiIARvG+beV/f4DTmk6XJ7+nKbSLbozIuiR3Dy4aTIO18eo6OOuwgxJJOlW+bL5XK9XC7zPPWB+O/e17cmAgjgZS1HYgKgiICaxqRwa62ib+ypzv4aJtDvNHx4Sr/tdPTn1cRz933f5mwoEA4puRtxYGgQQVZH5WMvjRpBjZkI0wk5wzHNVqBXACCyS+hxqWv5uSg9nU+f8dcHERe++kRw2Aien/tmHfVto10DAGlECkQmQy4Anc1F1bix5d9AqD/Wge/Zz/khhbORtBDSZGBqO+ypz39Ic95u6WEFoWqz9gmnyTqwhnLct33PVZlDINSmddv6kJSnucRxWi63p6fbRJIYPE/T0Z9+9a7//aPZInSNxxTTlKZpXpbL5XpZlnnuQdZ3h1nvmojZiIeD0LsjhxCr2MHr3/1g7PC03h9GxH5CdkR83rd9n7KBrUKc5n3P1VAI+UjYjcLJc11E1eYDDB0RDwDg2ZQZZAMUUicYSWma5sl5zpk6M/t7LuS9GOq1eZy+9x3bbfhFbxerNqzYuWFVpNUmYsQG1nBQ+ISP+sk1qJdQUYmUpaXaepPDuOMMl6XG3QgKgBQQmUkdnhWN2p0JRGruToQ4BNImrWzruuWOA+sdMMuhJ5JA4LWMhnh+X/b3eODxbYOnIP4P7OJMxlycUprSPC3Lcrksl3meYrTSzDuv9eEKD2eK+VJAK/32bIloz0ZWIagk4tT3otqw6528/Z3/END3zMS9yhFpbVMyaWuKaZomx/s6CkXoSF+7jYDj/5g4TtOUbMxWETlaxYRKIbMWA0jOk5V5TTL5VQ7yj+twIO88/bWNvbPU202m9AsIIMMx+SieALLNVv876cCvXj7oAICqqCRBnCvRYKwIoK1VRq1aS7WBbUVS5IAiTQFDTFOaYmA00YVt30sD4hgYtWrJpl896mRAIaZluV6vlyWRMLq0n8/0vY5Lvms/hnRZiDEmCxnmeV4ui7uQQJ9O8d4LtBQMBaoDF02caxPx6qA066oKjizk/Q7iyVj19Mi4zXrCLoZldBMJTEghTfOeS6vaSs57ioHZ6YK8YuHIHmlABsWb5ikyqpgQAwAAEnEO1cnLOcbJDCSFEIhHiIWPb+2dB95+Knz/q3+wEAAHy7L7TlWpqiqBAVorpTYllzlhHrMrv8dSjlc9jsd+AKGCKqnykTs7HLlVAil+CKFdOEVkEurYupGJ5K33RGJkFK1lM6Bk6aQdSBzn5XK5LPMUScm4ZHPOD7LNn8nGEJFtMCKaC0nW+lqWZV6c1B1Hv/B7X/bdQMttpENxOIQtdOMXFAD1+vc7uoin393PXX34jt9TnYJ3RFo5b9M27x4BcZymec9VtJW8TznF0JAUTr4XEQ0vhBxTTClNkVFaAVVGZACkENJumh3QwywzkFMZ68PQ6b01vvVjERAicWQF7PqbKtIqIUirTYCIQyB22N2f9iS2sQ9WMkJtAAAVYdRqtxkTgQpIa825HA0TEZhAjMzEnEiIRlxXHAXvMtJezpoX71MY7LHkbU1xp9Md9Hg5/q1HYhN5KcXUfchkNKjzNL2SNfzuvX3PROwFyKEuhgTd9myT4ijgrXaPEfz534ekOaW9p2+MqZFtm6Zk0qohzXnPVarW3mEnwfPpAp2C0brxMQbSCgbBZEJGGxcyCbFDQcVCrKOM9VFc+vry6OMTzzbyPbuNlt0GYKMqlGrC1tJ6vAhdV5uwa1h9x+v+yoXwykoeCBKUBLWlHJgRQyBorWkrBr9E7NkgqlrBd8vFRtbZ8YvdQkwY3OqWy+JFMAVtc57n6SSBfA5sDXt1hPSn5MCLWD6A6rmmW4gBKOZXGKNPreDb8bhVCoBAHqxwjNO0bgZhrq1ZzPC6lvWhjZxCrGFX/rV2UIrzizqDew0BKMRp3nMpTWrZN6s/CZ2qoC4RoYIhGaueVqmcY0zuUpFCSKVWMVUojiH2HMTGMf/VQv5pHV2a79t1Y9BAFmt2tlaooMWACGCV6hijs9bgKCV8vKW/ZL2m7LDXR0tMnOPKf6cihBBCiCIUI2vL0BqAMAISBDSREXBGrG3PTY3UAbW1MpoizUdPQpzmxdAgTKjqtAXhXHBCixbAu+36Tzzq6JXMZZmnKaWUpmTC2CZoyo8N9e83lfe9iNsIgKtTT9O8uoRNQZVTtesf1us3gb1ofZzEg6NCG9dS9n2b97kkEbb6yL7nZkMGBmGQMRMCiMwhTcJHuAtgzmJqAgZg45CcimYwVR0d7X/0HA+W8+DqP+2ox4sjMRA7a6RUJs7F9Bwtig79DsEeRv6uVOTf3un4Rz/ErLRCasB5UUqJtYK0Ji0QIgWM2mcTuoUYxtdCr9qKE9YMHYbOs54CIVimHUyi5wjVe8rpnWx4G9cP8gn0iz9fLss8TWYgaUoppRgjn/L0T+7pR4EWAAC5ZYY0zevq2da+q6COsWN4aJs/bO+rLNZhkP3awzgZVMFarzlvswk+i4In7Lk0qXnf7BwQ6r4WkThOVbk0JWbU5sUFCqkKIBIBKwUZoGvX1XjdKXyXDOhxFx9Drn/sGX64+8ZYCp5OIagwMxP7yJpjYly/1Tfvz6Qi/4TVBkuXrfw8jqAEwikxFKlFBDIRsYYTPN5RqeZErE8ylI/6sCFxSPNiqTpaQOFN/ONORnD+b3uBhiKvbeQwJmNFnubL9XqZu41YZO0NsA8jhn+2mg9MxN1I/8VpmpdtW7d1WwkMS/QGyI9vvjp7NZ+/dIWWgWUd/UkfdN73PeepNmG3kZSrSM1bGtmIOxEKcWrAKbemAN6VBUAqtcFRNxXWYwrDVQI+bBy9eeQVSRA8CCFZV+d7b2NUJIVBIadiGgmlGbrXZhrCQGjj6y38feuf0sjxcQ2JbHPTDZVjYsWaUYsAESfWPuM5LKQKuixVJ18eFKU6xDqWKRKC9YCgF/SG8+6ituACsQAOejq9v+5EhoXcbsONGOXQg+F9fkv/yYsAAoHVKqZ53/Z1ne8BtRYcSnX/+vrjQLDc2gRaOuuQdGp3Me0278iW2hozsrUPS5Oag7sRQiBAsBquAIWUczXQtvPNCCogRVdABtKe53U0/0OW/mjH78dXH/jFH1jGK2dpmG1HiK1Z/4bZD7tzdPVnwixz6R9/1yaibYZNkaOycoisWHfSVhU5MqBPtRt+cV3NiaSUIg/wpnNzycjVL8uUGLUBIKAq2C2CY3SUY5rmKTG0su87IVZ5IE0YV2jk6sv19nS7ejZiqSf/U1r3HevDipa3bWiIMcz7PE+BtO7kZaM3FqIPt9W45bqBDLYS9vDyYFZs2vlft33PqTCbtNe8TbmKlDxMBBUVUdE0M+MeeNdmA6Q+VV2BYp6aN9cRxhAawilwfdjkt3HV6+04P/5hqPUvVwG7kpaRiCMih9Z6GMjMvVfzna/3K9c/mYlZiKmoClCEoBwCKRj2ShAYu0C2cfNu67YXmxOJgZqRAfdM3Xq6IU1GO0PQKigioTG4+g2Niq5WcJki1LyuwfoQMgL7fnN5zsIhzZfr09OXp+vi+AnD4J2PnR/Y0g+9iNsIOkY6pjJNKRLUffX06b0dfSewPwwkWEsnuHK1qDQTT9hzrQrdRubdC3SesZfWmtlICIbts7je6NNBKqqIgHHiSjtQHqMX5n8cAcx7x/QbC3i09vdS9k81RzoOyl8UbdjvIPajx8Puk9fyg9v7U6/y+OTHV1SRvqmMghSYRI2C1JpOIQY22pJ93+7rtjelkKaUAqiReLRWR2boFrLMiaGpTS3YLBz1yhMaVP769LRErPs9GZ+/xwTHe+7z6TZ68vT09evtOk8phTgirNeMBJ9bHwda2Ivk2DHSgUnrlkLXwv64pOWm4T/dcZfe70whsltZM6TCum1Y1WELHYVCRGEqed9LFSl73LypiGovTYCEoJVRVYEwMDNoO8FQHzflZCivXceDz3snUXmbo/zIXnc6weNrRVIB9TDwH9QS/m3p8df41PjDb/T0dscvUGkmDA0AxMjMKBJjioGVBmnfYGlct9LAlTBU+hjAQYlqufplSZFEa6mKIUZScG/kRT3mOF2evl4T1X2OriWmAudIqyMXjcz66enr1y+3i/UJ3xjIj23GP+Yi/WVJXYtD65aCT754T+lRXPd4J3ajdQMPRh8wd4gtoc3vt1r27R4DrdCcEGDbpsknZTlO85Jzaa2VPbqQPBqrl/X/pRC4hYTApGLoY0M2aocdvTpEXucU35MX/4jf+Og1+leoCkr9IAL8yRjLaUbHi6MnPT/+dk9GotpaKVUBCRmZmRFDTGnKjcgFKdicyLbe1y1XsxyLs4z7b8zjuhO5XObE0Oqes1CcNGKnZzZvShZoPd1mki0xgheMe1nrdARbVH65PX39+uXLdTnGHH5BZvcv6bq/FVS0KaY9xeAo3w+T9eO4HhGWQ2zneZ6nlEJgAgBLRfK+moBBaeBzONPkIBQKaTbWZK27MdAxC9q0CAINfnNEjpEZvFpiB7I6mvy9hPz7l+cw74UhP7jlJ2z0Ofd8O7Ly3cvxX3qCVCGdplR/xTKsqSgRa+h46jjNFSumxRG+0Jo5kb00ZNOEsxy+T+MaxJdjmi+XyzJFlLqva26cFJGBjDuQPBfhmKblcltYpkADK3+aT0cjMyAOYVquT1++fvny5XaZ0hsD+Ymd6CpVYycev409B0dFUCtLOgzvH18W4YiwYkgpTfM8z8uwEES1fL2VvFropqpaa973zY4kNqTWknMurRp7ZUqWjZyyNABLfJkJtBnfmX0hTdUkFU53+KtcpH/4t8HVR+sNEOGEs/vOW/IUwuBI+l5v3yeWtcDlmBN1IThXr/5ldqIqVYE4WIcEkONUhSumZZlSYARxC9n26j0RQrWCbx16CQCGX7wuc2JsZbu/7MIzcsCBwcGeYRiFYtTI0LnMBcd4CxqZtYnqXL98+fr165OzLJ4M5M0GfG5H/j3QGi9qJamT2HHHMD40D4cPGSmMQ8mWZZ5nY313CwGDriU7IESbZyPTNFk1wpFae6lNDYaSQmhkmG04zwkQopcWpSPntCoR6eOQ8jsW8nYm6vzgq3VmMvPa5A9MBuKDpeGbb35uORJU+jnd62Pss0PvmODnl3VeEcT0r5sIk2JIDWLDOC1TDOS6LqZHbD0RwzQevEA2bWhOZFmmSNqymYhyikw4dKt7ucjSWGS0EZRcqmgHXLp92E12uX3566+vX26XeTKlmB9uhLxa35GL9PDWKFc4HHCwEzjrTUPH3Z/JLs7Lsszz3KdBHJ0FBAjR97ZWUdFWy8lE6MhGinFdJsMwjcl3rwQpgChKa7UBxZRSQK3aiJjDI6vEafVY6b2dfJNV+Q/0CFOh90LhfFJ/Arf9vU/81+U9C9fYtOo3cww2VPl9VFH/stB6m62JatMm0mKLgVEpKqWGYZqm2J2I9UT8oEIBo2TsRmKNdUNnmRPZ15eXXSLGPInplJw6fb1fyQyt7Nt93QL3aZJeBgrR2Kyfvv71/77ervP0yKv505//O7xItwE0iuQ4EqphIMOK+p8ISMgcjL7IB1qceWKUnACR/WhqXQ5Eao77NnlXlAhDmnPeszE9WKTFh4iuc3Owqqj1M5FCmqdI0LQicYDXTaP3YqzvylHcQDpVnDPi6BDH+pW3/SeWAqhoq7UTYYijRFJKUbkLbf9QuHXOmij4jHZrKq2FGgITcCJRA8mRD6ybEjVyTJFRtNW9z+MelEMOPQkkLW/39b5rpSnXxjg6qHBYvikwThanjxkBb9h1/obL9fblL9cMOSvW//xF+c5Ay34bEUcTWnvLQnSuGyCgMb9Ny+K8E24gnrq5/pqB3CIYM2lp0gwCZ7M5JuVioPjSig6oFgn2AV2iEFMRFaPlBqYQp2kKaEi5aDK6r9+jvve+33vg0YkcNFhWE/DUkuA30F19YnWyvm3bdzeREFKapzqlCPAzfqRHhH18CIlKgaa1tRpCCITMCkSBA/VZw3VzAkaf0C3bvu2uuWOIUg5pWpZligxiBbCsEnKp4vPVoc8mO+BiToG80R4D2eGMSMwxpdmy3OVyvT09Pd0uU3yQrPwF6/tNBKFDGqd0DKe8URqB4ZfjNC/X6+12vVxsJhJRtXVSVzvw05QihrSUfdv2YkK5ed+8N2r9w2le9lylSdnT7i2TXtCgEFJtClVErR8bUrQwSwEZ0HLLN/H+P+Et3j7d4K5GQ1Frpx426R+PZs7grT+5nJsr79u6rlsu1YD/IU15cX7EXxFroWFabYql1GZHhYTA6MAqNJ3ibdt2K/iGwGgDcdue94PGF5Fjmud5SoGklX3dti2DxlxqM7razsUF0uq+res6RY69+dLJGRyStVwsSLksl+v1cnVk/U8Xes/re0wEoR8mxng4T1NkIukTuXZ/nOJ3JO/kXDvHsAmKO19W16rnOC1NIVKcy3XbTBy1lbynbbiRQHEq+5JLNcqA6P1DtpkG4tREgUofvg0hMhM0UQXCRwTAm9LVd8VYnfBbTRPIiDwFDJp7RDP/lR9R1we+3+/rXopZL4Wcc5cYs0/5o+9vBNHGaWTd79Ix7UgcnGgDTtRZSCFE7sNVXXTHCm52b0xTcieyrdteAIt1Jumcr2sreb0bXp6GpCWiMeBwmBZjIL0uy+LloPhdkiGfWp8OtKbZ30lDHwV608W2gGxerjcXckgxuIHse+fCbIohLUWMDXOaL+u87c4K5LWr0HvsS86lSpO6x+imI2QwlKACSDG3ZrkNMyFoExVjzX136OKfIMpvvmPfdi0Ah1laChnTNE2tHdHMf2ImKq3u68vLy7p1MTxEz9ydQvMH39areLQPQzIzlSoqjSoroiXH5sv2bdtLA/RZQ+mE5l1QRAVtdiw5w/K+bduWC5Jp9jE6ttdns8q+rS/zMqfQyU06rawBuJ6+fv3ydL0u8zQnb0qfUoBfcznecvq+3Z7xLW/zL8ucYiZySt8H6UMABCKOabpcn758+fJ0vczJ+q617BYObHvOrQGGaa9KHIiCG16u0rDkPXacf2WikKYl59JUvcdufRVFBSQNisSpGMEOIqKqtn7AeXHk3Pc5b9s7t/T7mYgaxnvb1nXzo5qIY5zmYjJe8NFteC6H/dj6x+usoCo17+v95WXLRUwAGnEc8n7C/4gbedMi80Y2EzOXKj62awT3op0JPldFF6VyMs19SBv6MJWxV4BI2fdt23OuxBbAQtcFCIVED0zknEhhTIoC+LzQ5emv/2d1Xo/MX0vx/Yr1GS8CYIOPl2WZt1xFlZzYFw+Ur43BxOlye/r65evTbZkTU0+81vt6X9d9L6UJUJiqUowpsDmnKRjRQdnjFg1vEgIxx9nEjqqU3SpqZFAtBGBEolBaM9J+VeO2UaDg9JnHpv3TTfJQlHr7POtxrvf7uu3VdZQ5x2LmAhgeQIp/cJl32+4v9zUX6f11RDpMhH4s1PJ50IeC3VCp4FCqgBU27diWVkrenTor9FK+sZnnI1nXMZGgom3f123bc63ExvugZNjHGEIjcWRrzqU29hnVAUYgDtNyffr6/77cltky14Pe/1eu7zURdDxqt5E1V1EQUPGBtLGPZt/L9enrX1++3C6TOdSSt21b7/f1bnsiChQrUJqXMoGR+MbubcIeY0oxxlgCE4U0mxtuw41Y/1XR0Poh2qkpTaqJ8pFbSHyjgvv+jYJv/jw/7vfh+vJ8X/dS/SZs1DqBNRH9Z7mItLKv67qaDxEXYCCrHXGPSj//uj40rfDaSEycOdSmGJis8yKD5jpXxRBTMNqTcqhSWbXcKtAirRbCctQYWqtOdRzTNE+TC7p7AVT6RxtyCoiIHOK0XK632+Jp/Cse0l90RT5mQHmDtPBIa5ov1+t9K00RGwr6ex7AMiQKab4+fbVWZyBoNe/76i7EfEgTQGrK0dql5KP9TGjkcnvaUrSRGGKKszGxqda8HRQNioqIisQiYnSGJkzpjEDRhUMet+wjJvd3tmBYiN2HL8/P961Ui/ZJOlOnU7z/N27EhOX3bc9FpJNRAzGzKNicVvhMqKXHP8534wnKwa525Mm1D+n0snOuAmwsFV1VtwxlQxGXeWwl70Eg319WPzBbrbXUpmC0KNteBFCBerXBoJCttmMIA23ef5qmqSNO/qWS9WMX6F/B8MfXCmAFu8v1tu5VgKhrZ58Y7q0Yt1gicpmi5WTrer/f1/u2ul6bKCADmUa9GFdXL/W1WjhuMaUtOvEcx7mWWptUKWYjYYTYxgmo0hpIdQMhNi/kBRC74v0WeW+f3nMi5+eJ1LzdX55f1myC6YRAAA6I4hDCQaf6q9c/vaYxPJay51zF0oFsKuchBmdGOm3CZ34rOO85oM1Sn2j5HTnhvDLOeWIMpVuuQCFOU2JoKtXI4EfB1y2k5v0eNEK+P7+se64i0HqPkOI0L5e9NAUU5GBDGGRNkuIUquPDe2rDfBbU+cUX4VO5CCoSx/lyW/ciwFsugwd/CMyNOOvpy+0yB7SK5MvL/X5fN9M+MlJbwjZETHqphABUodWSQ9pSZ4ULFKWjK1oOw0SAHEOuqqgC3YV4xeRt9vbOWfqPPmWEWVLLvt1f7ve9NDtYmZgBoBntZorhXzmqf9PqqptNVJpRICpxSil1E4lM9HE94cPXVW3N6ZWI4eRHUMgiOQGgo5q1revd7os0TSmhCogc8CyrHyiqas37naEEKOvLy7rX1lyMoTYBCmnZdzN0AU7zPE1W/XKRRDMQOxxqKaU6wc1vY4v5hIlYBYnjtNx2G5hxWEETZ/NW7F7kcr3drpcpoJR9fXl5eX55WY2Ky9gq1XkUccDNhjtXkVZz2DxfZyJkinMrtVbJFmp5qapLnSEKujYFEHIIPcYaUJ/+GU5H/Ucbevr2aIm0um/3+/1uRQoBcK8H0DCHlHNqQX9XpPWPrsnwi0YkLXVf7/e9KsY0zQb12FfbRGNe/swb7HOGRIHVaO/sQikCIaJ67g3uF2xMpIHRMUewG9/EIvpArmcXZWNoW4C6rfct16YKIna7K4Y0X0ptgCELcLrcbpclMZqoXy7GU+ev4yU0FwT44R3+5/W5ihYqckxLrYKc5vu2Z/OjtTVQVfQAMU3L5XJdpoiSt/vz8/Pz88t927qBaG/78RigOe5LVWhUSw69BcIG1XJ1pypljwPq5q90IrdiZJtTCMzY44sTOvcdWO9rqO5r2hPV1vK+rvd1y8ViOcsqJRIaRPscIv/hZcObTVS0lX19uW9FMSZjoKTd2gy9qvUJG1HV1mppihSihDM3pEVb6kMJqs40er+vm42JTNPECgQdftykjVIbgLayo9TI0PK+bcVMxEXWFTFOl9qUwpob8HS5Pd2WKWArluq48qalP9t6v98v8xT5LAz5Ofqmf13/MlL12D4yN5KaCFCcL+tqPK17LqVgE8O/Oh/vMqWAWvaX57///vb8sq49CRErJBpnhHMRHxBaAFBtVEvee3mXEAOGyUItba1s47Ljw+2MxKgUDs5Fi04df9j36cOEZKxHgzFlSzsjs8FnmkBIc10gWmWzFKPWfncHf/tSsbSh1ZL39b4VoVCcKoHzHjvZ/qfTEZVaqgCFFiUqKx13BAJgp2q0puFqTla9dU4mmOLjuK0H1GZTLYPUQCA151I7R1QtuVRRxkkEkNNcGvC0XJ9uSyJxgGSxw6inNOvL8+WyTDEIneEdr9bPXYXP5iJAHEUVw7Tc123b9m3btnXbsQAI9P5iTFNKgaDl+/P//d/f317u2557qqVo9KFGxueaLaOiBwqCrRUOIYRgeAci5h5qqda8D/KXcV8aqhAVnNHvLNVlbF3GpUWv9uyjA+eIzzzQvt/XPZeay77n0pCn3AAxkN8Gzir2W0q///aidhSodoCMIDeTm+Ja8r6dZv4/40bMPzTF2pqYjXSnDGB0Lg40tnn1+7YXISNYDtb5aEMd18TYEQkJQaWCEIG0VlwXVE0TtlQFiqpAcd6KAKf5crlMAVre7vd17bVgq3CVfb0/Xy7LnCILj934xetzgRYAIHEC5Dhd123bt21d15f7ywv2kxo7FDswSt3Xl29//2dehkAAAPO5SURBVN/zfTOCdjV1aiTmOE2X6+12W+YUrGFo8F81+BqV3egKLZG3GkC18kDd3XwIsUs5IRJHFG8F0KmG4wBdUSAk1lddtPfumVdexCHe255rzXlbtz0LhNyAmAgFB8PgZ7fy16yezhkMubZaBbxLXY07ZjSSPmUjxjwG0pSsYBsZkI5uQB+kcx749b5tWYCCEYsbpO0YpVIB7NOQTATatJm6GBKI3fDWYwyMCSikJRcBjtM0pwAtby8vL3eH2Iyja1/vL8/XyzJNgf8lxfzx9elcBAhMgSvved/3bbu/PH8LCCIiNg5odA7MCFLy+vL8/Pyy7qUftE5XEad5ud6enm7XORJKK7lkK044dpV4t76Xz89RFOsu5dbK3tNxAXKJVGJAtjLkAwP4UDJWIGYE4/I+PhG8TUZeWUirnbGg1rKvFnGHqhRTZOBOuPID7ev39/hTL9Lht8ZL5gOIqsgOp27VczdCq9zqd/6GTu3ltIKtiQYlJX0VfUvnltu24gylgVFFjOj6KPcCOoaOybt8oAAo2MwdmTpyrs2V/ByBEWMgaHl7ef72fN/2csi7a6tlX+8vL9drLlG66vgvX5/3IkCARCGVWkrO+3p/mQOKN5phDAISoko/XvZchw4hOrrpcrndnp5ulymQAUJzrs0jLWhUM3FgW8b1EKfOj9X6ZSe0w8ygKGTye0RHAbDrOBuyOAC+QuR+tKWHC7KC77ptudZqoPOtCAblKecpsNDHRBf/sPT4a8BAPYx5+55Gs+ydN3qwhgBA1yUClU5QqbXsDtnvgsvfZ8qILCGKiDYRaSKSJLCea9uqKt66XLe9GDjLoCetA09q7xna+FsY0hUAToJj5xeIJ+QxEJPxlVvFGbWW7fnbN2vcDieCqqPUnO1w/T3iqZ80EVPnMSBKq7WWvF3mgJL3fS8PY/eDATkXz9PVXa2lIZerAZnnxNAGEkE8YZeGVNyFhBA4MDJ7VUur1Lwd85s0OoigBhnCUckCtYG8UhtQAOL3buZhTu/chKqt7vu6rnuprVUTkqmCyrXUVqUNadJ/XvrOVzr+83zCaX2+/yw0mhCrXqCNzwRmE/D0swq0Zh/SRaDvxuwjAA1acp86lygh9IQEemmlM6H1UUOXbdu3s+IOgE2CnCop6hP3zsYJICXv6zLFYCAwGy4BgNby/fnb339/u68nJ+IziX5B2m8sKH7aiwDYiW1ieLVMkbSsyxReg6H6ITP4druBhJDm2VQgr8ucAkrZVsvFej6v2rCanlkIMXigENJiXZUmJW8dxWsM9gD4YJ0eDri2T85VgIE/PO4/uHFUtdVsFtJEXfG2ViVjuO2EI5/El9rdZS7ujPIg84efWNbMjV1PhUOMUVCMTDfGGJlRa94OHMr3ggAQyPcLEUSLky9rUHJefyv2GYDb9HY4pilFgqbNiVCGbBsZ65bxPzF22nPxieLSBLXlbb2nyERI7BpZIq3s9+dv//d/357v/QYZ+3jqu+i7FcVfsT5rIgZDUQJSZW0hEMju0kI2MTkGvPuwAiIiKXV+iJDStCzX6+16XZYpsnUXn589GQMA3/zq7BYhdFqtKK1VEQVpmXiw7XU2OYR+FPfNEh/i2kvTMWD1ITb+wC+cSmEGn/Gu+qDhAbBo2sSlBu3fB0vffqmg4LQ+Pvhk4Sl8sn1hg5bTNOVCRlDegJXitFwuyzSlSAit7CFEPgeg3/EuXV8GEBFLk9prjgG8LOg3sA087rkpB1NkHTPse1duB8QQ53mZl2mK0Tl0tI8U523fSxXSuq8pBkLo9FvatO3b+vz33/9nTqSe+k/dhqSTvv6mGvvncxE7WBQVSIlQqldLvFaqXZ5b3PHHGKNPzXbSuflyuV6vl3lOgUHKfn95/vb8su61jQEUAUQqnIPJOxplEMfJyMaKFK8G251Jbh7jPwDwVLtkD40QiPCfRen1MBJfXU6mNEBuTu9EqswDIIn27wcuor5XH+6iTTGKURQOanhmYgOKfyLWoi5WxMwhTk2pKad5uV6vl3kKhvgIwWVW9cNQqwd/p04TeXUFsVSR0jtX3J/UsVnruu1ViNM0zylALwFupgYuooAhzSZ9fpiIH4Qlbz1Ok7KlyIigahTaBvx5/vb333//bU7kVUA1CEs/rN7//Pp8oNWp0Uy2yFOOkwPslE6ipsY2z7kBiSIZMmSaTCb1MplEd9nvL9++PT+/bLmc6NxBpJXOle01Xooq1qqtLfsg9dFkf7SPh1i1GP0Mh9eH/Xjye7vpp6ThnjCgthhijA0QyKJqBPBW5SdCLe1VhFY8SjAanBhiDMr0qUuLzqC/76W21pIoBoEwzZfLcpmnyCBNWtnZ05EPja+7tocJEU/zkBCLSOlMl0CKalXmsu+rxaGG0Z0iiXleY5uoh4VY6jmlMBRErBiS99UyUUUpKxNqq94sqyWv9+dv3/7+9vzsVdHDiNHbB3yosvyW9W8m8p4gbi+MQwcf7LmMTNu9Z6lNmEKal2sR5GKA9zg5LeOyzCkFBmgl31+ev3379rLtxZhFbA9UpVHNLqHdlVSiirQmIq36/Jv5hbd9MbMQE/UpXq+P3eGNj/L6oz0+1oUtcxFCMKUAUeSqlByBTRy6tOJ37rhpEThryZ5zraIu42aT8PwJG0E1cuh53x0GizwpxmmZl9ngfwggto//NJPXO+WgBwsyAhAEdOGk2lRa5dBIUD3ZrsXZF3NVCtO8zBNDNek9G8dttmMhLbc+pH0o6bmf35d1va/bXgVaXgmklslIh0re/O5wRPCJs9jpRkInffhtUIZ/9SKemr166FSb7nvURK0Up1JLKbm0gGFablWAU2lgMfPs/02mgdfsmHh+8ZL3KdMGlVa55BBT7JTXxHFysJYUH/C0EuJrggVrXZV93/dSBC1MTtGI7t5Z75VaB6dHbkBE0NhGpvciFOd5SszU50g/kbFrB7Xs27buuVQxhuc0zbOjz7/vhexiIIWWZpvsE0BODSlO85yMoFxEmgoQe5n8wzxHe2flYT6EOqUe5drgEJZBj5L2DvDFkKZ5nhI11M7iMZwIp/lye/ryZDxwaPGqYbSl1Wma53ld170ISFm15d3JHUte747wOzprxydnDmmalsnN7hO79pn1AxWtY1lb7f7ycl9zGRgM8WnKGkOYWhPgtJm8sFlImpILU9gWvzz71IBiDyzVKPIbFWIbQUw5BmakkJyYs0jNxgDBVic4lWrsmK7mQ0pV4jBN09SFBP3Nw2t/8qYiZ+As44UKASUwx5SmLTcM0zzFwKHz3Xxkeh9unBFIrVsuTRVt3N8iCQifKc66Us1SSqlNgaJ0eD6RtqoqhqymEMyL6ttcx4MsJ9FDwnEmIwAbfJuoVNP67WD05qCwI8yapxRAHKQ+2oaAHKfL7enp6bZMkXvP0KZ8QaVFp0TftlJVsra8GXVdK/t2f3l5ua8moXFMU/X+Wlcp+YwX/+z6MRPp3QubNHp5uW97bTYw02mdtn2PjHFW4DTvpRlrluEWQyDj7sv7tq33l3XPTQDJSTYQVZo0BW3IuTMLGq0DRafuldbK7iZycEP2OMEsZLfBA8cNpdgzbG/YvRuXeySO6i5yW9e9CHEIrMEIWLe9KUf7JHGaT1fo+y6TlZLtaNl9ipEo5OJT8QifYXVHJI5tWkqpTbEpEsdgpMZtnPli8M4wcqa38bOVcEUBmVh7cG+1ELshq6jXJfwMsijrbmFWmuZ5iiTaDaRWG6gF4jhfrrfbdZkigU8TmKifTzDGmNI0r9uWi2hpmdlIOi1EMexPU3n7uaflYrLUnx8a++71YyaCvW9U9u3+8vx87+wbAB0Yu65z4sgJMKRlr4Lkt7oPFxp/zLZt27bmBsgByIj93L/UKiqtUNfuyTEwIZN3RwyIMobqXAPRAVgWI+WccxHgEFOaUnSq17OBjLD7Dfe1godZ93XL1RAFRu0yL9teBENIMcQ0e8z//ZdI3YmsL8/P65abKCACoU0UWVjzqVgLkSVOlv4BAYVoAmvFyScQiViJg2sYvXsyqNenjIREeTDUIeDJRHBwifae4f2+5SIYkjlTtYH1UkpxDDwgdx3bFFC9mW5Ms4amC8QcY5qmddr2XGstdh17tWU3Eq5zHoJGnmuFu2W2zun3b9mn1o8HWu4v1pfn54e2Z6dCmKfIFAJSSEupCtTJCxHBzngr9uVSBENCrqLYyZKrjc+otMJ5j1v0nIyQOPWCmbayH3KPOkKIo+BemoLjjuOJ0r4zF3ji816Q5T5yX9d1yw2RGiohRY5pmnOpavzGh3L4Jy6RqtSyrS8v99UsRBHF50w7Z8nHxdlXCxUQOSQrkUAFDikElFJ8khyJOUQgjltKMbyLLxjX0/jNmgQNw0a0UzEGww8TgnY5qvvd5qg4TtM8xQDaSsnGT9rjLGIv+NqUdsmlGlOfTy0w+pRPmrZt3fZ9d/pfaa1UA2e00Y6CYbIhpvlyvd4uyxSHFPdvWN9lIvjGMWOfH9sdJn7Awc2L3Cc7W5mRw1S9w+YMWM1zVUvzFZhCKrWKeqcYJG8rg2qTisW4vx3cAwHNRkSgas0uLtq77GBAVCtntdaUMMQppYNiVTv0ATpRIR6f8pyS9AbYumdBVTESGqKQplJKU9dzNUnLz5z6joy83+/rXm1YU9GR0kan/09Z9XsXh0ClzTaRpMTMpFK2+321Wl6MUYF4T/tUYmB8t0A66tACHEUUGE4JCTIgdbYXA96XvG/3+8sYEpmnFFzhwItZcma5Nguped986pZjcro0Gyz1gDrdSZuUvbQqzaZ1q/SeAloY2rHiiw23/t5U5GfS9V7S6MNg4+HW8r4m65MmJqQgHWCIaGMN+7bdXe8LOQRCaWYiKU2Jse33iCZjXMk4LIMXjZAxJO/0tlb2Dh1Fnx1R9L6rqAKBUcGmMMq92DuyCoQfNyE8pVpX036tbK3+GAKHWGspTawRYOytn6qn9FB022vrEC0kBHUeyxBYP9VhByR3I6LNmv5lX19e1r0ocEgTELHVUFL7eMjeCPUaUHPENeHRBiNE6gSoY87QsikhtxAyekXnJ3XeLOzy0ZF86mPLzePuKU1TL8azhdQxMEiBZvp90ppI0+FCvHeLRCEYVvx2XaZPtaU+vX6mouXN0exDdx2AKVjJEmlElcgIFv8apsBpS+9O26YUQ5xTAGlmItMUA9R9Ym21VFEofYC3l7u8OyKiWVr2BiIiPgg5qAIiA3AwKpQOvug9iSYKxNBZD/AdJ9L6mEgRhQ7hn6bEHCpTEeBpXpZl/lRTxE5rLyXUZvRQavJGBIgUt5Rq/BzzFSKrjS43KaLSoNks+V4FOSoyB/GRpQ/GI6EXe7UJekQQgA4NLRLCPiuiUh2H/nLfsmCI0zxNkcDoFTdHnlhPhEJM8+I+Zr8/P9/XXAXI0o/ZFdKtes/BegE1o9ZSHCTsk3YILtuGxMQxzp3uc3pDlvZL188VfbucwBk5gyqtZurKain2CVkFVG2tu5D7uu1FMQaerksiaM28SIoMZWMtebdWSfHBBYuLEJE5OgqsaM0dem8pO/TgAIkCBuTeUcHTe3ZwfNATOB6PqAJG33fbNmuLWkwdprkpEhGoaEPLRNInL5CqipSS91yaKWD3uYgAFcuecmktfGL8xNDXQdpspPVaBeq+b9u+5SoYFEMVb1dZ2vtewo7qtV3rjyqoxVrjmaSKfSDF5jCfn19e1lzRZnEjH2HWaBpanDXN85yCKVI9f3tZc7FkJKVpnqd5nuaUkg1h2xsoed9RxeGJ1tPs0pnGlRPjtFy/fP36dLtMiQ+6rd+wfspETs5tlBtUUaVlJETQVrY5HskCiLRS9n1d7+t93a0wRHG53qYI6m3YGEhL1LLdUyBQrUBDi9sRORTA0WtFCp5MBGhEBj6EGDpM+Kj2Sqs5lwYkQK8FQ0/wFWNx3rNjSZsih7kIEBlJOpB1AqIDV79/mfqsYWBr2bN1FaZJlW0UyjoZn7kQQBpSM7KxJk1Ll4ZSRBKbmLaKVXsf7YyKpBxaaK1Bc7pej6tGJtrdcKvW9n5+WfcK5NUs1Gaw+O3sRIDYNDIC2iTty8u6V1E0wkzT+JuXaZ5iZLJqZyt527zvOQzEceId2JpmU267XaYYfqcT+SkT6RCZQxXIsniQBog2UrVMKY4xwEHtu66bsb8yU0jz5XqxgjmSJSZBs/XjQFWxHMy0xt9PFCYjzZLW/LsHMN6SOgYkRdPxdpKlbiDmnyAoHeIjp0gLoD9v3/ZSa7XamCDF0hSJkG3y1bi6P9k17LWE2lprrRoCDDjNTQGwi8J+ekgLiUOqTsYmrfTOdpej7FGuiHxgIwDEEo0oopNVATjvib2IlTqkNedGe7nv1hGZJmMqsCq+W2fXXeTg0rkO51m3vUqvtJnQ37Jc8jxPMRIFMCey77n0aW+3EHLVthhTStNyuX75+tfTdU6/s7UOP2UiiEjBPv5jSUdBwMae8zZPPjlNcFS6NyOHFyDmmOZ5uVwmBlUAd7TaEUWggg0JCQ8LYWLmTkCjrY5CKQKAI1GQAJAByHP5ox1ojc1cBG0cooMtHhy1WqDlJ7q0knMVoNKAQmQMKAJkXcOu7zqQOg8b8c6yNyHdQtb7fW/KUzVsQWeH/tSFUEAg5TjVpZZaTZ/Wc2u/s5w1Uf/ppZGCPUObFAc1suXnDztjhCcvzy/3rfS+bCAVV8rKHZxloFQi9+SGm7ZhRBno5pimaVmW9bpcllliIE4Gutj2fGr0+rBqStOUpmlK87Qs19vTl9/vRH7Oi5ho1TynGAp2YIECqEC1UGWdUoym0gJuImV3rm9B4jhNy7LM85ICjhtMTJQNAKCzL5E31Ni9FnN0PLFI3fE81GT3PBLS8YNH/OTQxlyBbVwQPgCfGCVH8zERkxw3bEcgIQOvzgMd9P09Ef9UFijW4uRwoSkFDsTGEvojI3TEGidrbGurTYGIFa3me8gHwtlwT/FTLx77g02KRTjR/UhvekHXxLpbMQvdQhjEUe37bq11aSLg4BUnBlSbwx3hXleMXZdl26451zZrwJDmfFm3bdutvgzgh6Nx5piw7DTPy3K9XJc59XLWf906HPZ8+hqJXdgxxVKNeazTYkBVlZbTaGig97xrP5xtzGa5XFyN3TlnxO5Nl5ABFauFmolQYEMakXUQaxMpYil7N5He8fImE+FImRzcnrc9F0Xk0XUcH3As7xJ469vBgApUS8mZ1WZX5nmeYq+Vnbsr/7x6SdrMddu2vWoQjCkVFpU+ifiZqq9anBRbqyWXjNZiCYLcyREj9+GasRs9geyjjghAbH9jqVr9SeEh5bSe7Ha/v9zXLTckAzqTSu0W4lMivVGGfayud2q7GqydfcR7nLwMVpsoMIY0L5d1nrZQxm8+k3wuyzzNplQ+nfRBf9f6uVzEpBQuy7zlIIIAHvoqdt4XmxMiPCRQraWnQByn+Xrz6dwQOnqxs1Ztu3MsgbSKHjLYBCL3LnttTbRKwZGvAwB1nBM4oNTvto7e3nOunW/rwGXDyEahP7nTDQ9dR79DGJQ5pLcW8v2+xCfmWi0l51xBsORSHuiR/2njXz+h0/anNpdScmFE5AjUBDgYvJCZHshhzszvNDwpeXwF4DaCCMEluOwHBrp33YsgGc4Zu4SDdw17sv6wI32w0gd7xy/nYjAT48jCxN5vcg9tzwIkTvP1y9cvT7fLMk2T9x0PaOr/Yl8ElTik+XK9Xn2m1rRG3Bugz9aORMFSAesDgA0CGUL60jG4Rqixr+vL89/fXoxXTEEBq9X7bHjEFdkpiiMcaiv4UHnxfAQGYwJ00JXNaFSLD1J8YKTzD9X/ZVUdK0jEUgMYaYJKa43YylnDQgA+fY188rvW1hqAMU5ZD+DfbeT960EsqZWScylMHIFCU+Rg0JChwXZYiIhav7xvk5FjO4FW01YsgoXzIK6he+/GcG0Wwqit1rze7+u67TnXWpvXCvoP+lYaBDnUJtAtFLFVOyhcypQQOQ5g9vhwSCHOly9//b8vT5dlMg2zcPAX/Mb14yZiMOw0L5fr1aY9jI8RAPpgnUpPIrqz7r1kDjFNLgR8nYeWlKoY6uvbt7+/jUFMOfLOmLboVHJEsY+S15b7y9s767irM/R94F7MQkz492GDx0/bz1omQ2wT80CCHA2ibLn6PE8fz598uBx4DuO88CaEdJp81775NFkBAlCQNHuUqojBFZyTxVnOU+lQTvXhNC+pn/2IrzaOOPV6oA5k1su6lQYcpskaHrWVbXMLKaW2KiICADA6ZwqeuS4O59NuI4LNSenUKVyIu9rM2F2brlx6EctFqUac/L9b9CUKablcb3crdTccVUZQRW2I0odnoP/PEWg2wH67Xa+X+ahJqNR9ff7772/fvnXWJABQaYiUjeDDSa8xIif31tpa7hmItRAH5HeYjlvIvhfzIfPkF6EbhR55q9pIGzExi5E6IFcFDikFgt4OSzHwUQ/73k3T07NNmNAnjHrr+gediJ20MnWGdWILE4Pz6xOH5ATKcFSeRYmDDjyWiywgAGBpYFViQYfkSWvdh6x5NEQYpTm424dxa5OjteO0paJWA8zmKxABwMk30ai7BZBjSlMk6NRghxOx6nGaluvtyUBZRNhlqX6vG/nJ1iGHNF1u93UzTGlztT3snVj089ibFUBofErTslwu1+vVNNkDeXjm2OFvf//9bcCHT26Ewx5j1zrHgMETBs2tPtxYeNKW63O+ZiFbb9TN00DHWwhoT+1WhUgcODCL3S8cmgAbT5SLok7TQbn+oxvoo0HgAYMeTuSzL2SAYQ6dkM8QVeTgUbJjKXkXp8/1uLa3xDMSh/vFrUqgKgqqODL13dSUTMVknqcpIDhR0ChnHYVra6OUUkoVppAupiHGzJlK64hrVQv5OM3LnicxKXccFwdx7FSI0zTP0Xtdvw8Bf1o/ZSJDk3HbclPk0pqMmoyHW346D4ANh5jS3A1kmacUA4EY2FW6uOXz88u2FR8SUBBovcBvToSdL94jFtXWQzg8+uwAnTZKfQLImB44pnma4tEW1x4tOwgW1S9HjEUUgsEETdwnhBBCmhfPRE578amN65Ech9hAgDzvRFAdSIXPXQoFBAKOVgsH5KqAJjJHZHLg02RwoB5mtVqqIFsHpdMEuo0gIjdkm8LR7nbyvt57uTfEeZmnQNAVqrZtz3vJ1ZuWYFsrreS859IChckQFDGmbdu5FPQuqSAAZt63fbeMxH3rg79VtTfaEeM/mgR+dv1Uuo6AHNJ8uZkI5FasGi5N1GY8ezUdTZ0HOYQYp2lZrpfr7XK5OH7DOJG9pOUt570PKysAgGDDSoUDn7I0ZAqT9kpL8QKJ2YhXoN1GBuLSpPhMHq+n2oZsFFFEUuuBoo7c0saFKaTmnJsxWkN4Sp8ZWH+zeVaCCjE1CAIUfXgATtXYz14OQEBWmaWJIu1lSOYSdk3iyITqaVBrrdXSgC0YHnisnp5TEaXgx8hBVnJ/ud+3IshpWpY5MVRtVu/dOv1iO02ZOyv2tpRAFBUc4rumdd/pMCbtAiOuRNJ90PH5jNbO+GL6OWhv9zevn8pF7APPpZQqFNKWczVmKDvIZAiya+/yxjRN82U5QqxAaCEpop1v4DP/9TRHowANLPjh4LNqRGSgX7+/tdVRVnQoioxN9FpMKVWQ4jTNKcWjFtKhv0jMXdPPYpZpKn5yBefOs5xzuSzzFPvt81Aq+P7tI+KQmmKsamF9it+L9jpaG4+XA5A4qhiUJ7dmBK7EhrY1yOVRGzAAj7g0HY75EEBSBiBupylDY8vY1peXlz6rvizLFLGBAT5Xgy+6JtVRPPf53TkGCpR6B/BlmtZ1z7m2pi5MY0cZ9NDrFVRGe9e3j1J+VOn95Sbzk4EWIIW01KoY0rJ5TbyWUkutANLjLDRFkZgMbXK5Xi92kxGCNhGH7DAeBZZe/RynEbZKxSuXHfmLRBG0N6tLn0l5CLXgGLJqAkgxWR7CRyFavJ4SFMU5cpyeKlfjdSE2cSSXDDbZlx+HYKMboQJyqk3N8qbUk+kfvx5AHK3AGvc8xnKDi7mk4NJR0lRNdMUpqRGNVaK/CgAguY6PK1F10UqTawv2gqTSMVUjDzEn4nFQn7ubYiAMjE71Mi8vU9o2U092oIqTPpG3ah9gBgf02gUU/kAS4uvnTAQAKcgsihTnqznaUsqe931HGMUtdBHbeVqWy+VyvVwuS4cpistAYggxsvvheMQc9gojZbfOei9nYCSG3qwuWrqJ2NXptxuCKngPgNmbzT585zQOpUN/ibxgbDl5MUJmVSB3dSHN9vaPefUfuFyepVNIU2sCQMSxc4r++LWwdAQcgr45RRcxx2i96EjoB4KI1fwQoQ9KIRyaoYgMyF1nU8Hn4O4vL6ZFZUXvOQWsHsF2F1IfMWbqVBY2YYemFGNkavN8X7e9lFZFVJFTsgFqsrG75lIa44Wk5d0msqY/qpr3OZWqV74dFYE0qgKG6bJuOeeSbejfQbo9h3Y01uVyvVwvl8ts3Ec2m5OLyYWlSSKDSdOnV7OWaumI9UMsEzFvEZD68AgUrfuBiwePrtXhx4DEgdHqOsGxjb3Yv+fSIAC7EgYAIIU4ORhw5ERInKbler0uk3Ex/vgNjUhM0SeqoIuEwM82whCQghv4XhxRa4zTKZkYuk1WqRWN2MQo+p4NiR0bM/QQwCdEtruNGTrfyTKlQCKGTMxnffUxIwjggtxOWAkxGCzLMPDLfd337BU4jsuyLFMK1okshyKNfTKVWkxxcp9rkI+KWb/eu/y0FwGCCEhxuux7LqXkvG/3l8Sop2CSyOTab1cPsWxq16ZHdtOzT7MYeHhalsu67aU20kc/guUAMXQZl4AcewmtShlhlv1e6YrhiEhBSa050C0EejU470UIWEQEvF+OFI28m/ZaPV4mjmm5XG+XJYVT3vBJN+LwMWIYOD2001oEf9ZGwKZZiGOaS20+YBBTTDEQGd/unmtDDikwBVVtDcamoW82IEnffh+TXNeX5xcr9zqtnE3inqeoBlD5KEWpVNqNKxZUNBATheA1D1NRLlUEKS232/UyRwZXrHrglht0G05K+D4px+9I3n8yF1EAggBIRnZWail5v7/MDK3WSgLgTiRMy+3Ll6fb9bp0KkaD+2xGd4lhqoqEAUOar+tqjBEnh2qV34I0UL9esDUbsSZik3yYiAbHrnqMHgDFKFZOAy5ix2rOzRoS0lSchYY4qQJyiE5egUSm+3BZ0s9AT6C3wogDeU0VEVGltp+6xk7bj9adnUw7z8pwNigNrRUbmlcKExJjt5HRdPXNBqsDOwqg1rxt95eX5/u6F0WnlYtos+oPFtLb6mNjVAxnigjSmqTAGGxMfZqXbdvdGIDScv1yu0zRRrO8onns70BH7LnT7bzeq9+Tn/ysFwFUpEAU4lRbbbXWvN/noC3nnWtHcyDH+fL09euXp+syJ69jieus3rfchFJR4sBkI1bbtudaXRwVAPowDxa0Is0pngoYeg8qt5YP1AkC9D47IFJA9pmtYSHnYjACoor9TchIyGB5b8qlili5KM2zhQOfogV63LHxDwrBdTTAQn7SzwqMvPsLCBCZW2p9YqPnwS48veYKnJCYEE2IrnkbrsN6remNvaPUR6he1lyE2NjDjK7Beuo5l9q8lmXB0dHXUGnF+QNrrXOKgZwVaN733YK0JspxvtyeLqYfvbo67jmuP+EjmsmJ/Jmc/SdNBNWPLQ5NpElrtWyJNa9GS3GUItNyvX35erssDoIQFzx9eblvpSkXoZByDERxzrfd1Vu0Db4G1O6TsCci/TNgAIeO5la9j9/foLhADwGy2O1ykpseYsYNiAhBBLxuxUxAEdFIgWoTRZPymB1h9zNc5Ng/CBGANlFEpXcYxj/9uh67s6KydGGaPjWj0FldcsOA1nYH4qAqkN0xP5bUrFFV8r6+vLw839dcFE8WYixKHd5rfCU+p3Y6QQQrgk9ll2wQXkIMMU3FVxWlmJbLZYkoZV/vd+OPOo/OqDcDHorKf2D9dC6iltqRsqHyagnUtnnyvgNaz5DYeMGuF+9Jm0bedjdEnEAAduJmCtOldF5xwTEFZDbSEU090FIAgIBBe4u81cf3R8NGsHdfuoVAZ/4tpQFxCKRNpKkSh9CZtzikuRQXAbGgPoWfn1EwsIk0hdaqsRMSapPv6hp+/JSjauuF6vMdBtqqQUWKENjsZkBAIlKBPEY7xy+xpqrhsl6eX16OTH2ZEqPUPmPtSXdz8TUkxymo+SMDNFrOd3VRACSikFqtNnHfADmlaYqkxTlwc/WQ7UBra5+16Zv4sKO/af10oAUAgIAKFjEIM9Q+5oLdBaDP8HadAfXB1+zyAYoifdIGg85eaC9VtAH4lVdUgWY9CxoJBwIiBopdIEulnr0IwLCRfnSPDpnX2rNRn8XIBMaNQhyTJEATR4sGXAVAotAJ1n++8ASgDRTEOLmIQ2BQpX4i/Mg6fg5RFZQc8WVAKwBordpImzAgoUqLTIAs2sRIADoGpwOsOh+Q6R5XRW8ZJkbpzN3bnkstx4gIITFaN8U752DN8ZL3bb9sF8tGkYgdB9ya6884kdC3b8938yK9mekHIz76pz+yfj4XMaBgl5xAUO6AvFcHogc5XQtSfGoQEFlpjI4CIchi0ke5VDyFH94dKfZqI1VGMCgKWF0ry6Mf6TZiJosPZ5LzgFXFkFJkbK3sxkc4CxAhIyNxNFAEAiG/1qz+sT2zamgDKVotEbIyAiLz6237zOvCYSYIAKgKKqpjBNCG0OyOrCZ1Y7/V+hfFNEN9e0BBLA/ZVqNnL4omqpSiSSiuIxPp1HKANs7JhND7f3ZhRFoped/Wy7YsBpMmAu69fu9ftrqv3/7++9vLfc+1u4sOeOisg/wvknS/dv0KL+K4EVRUBfEJ9drkMBJHzVn6aOhndaq+EIUaUJ/fQERCbct+vS/3zlB1VP5AnV3lgOhY0MXeZlfQIrXPtdlThh+B3slQPOO2igDHmAKpaKu5NKUo6m1IQhIeGMlRbP7gAn3vdUME1aaqzaCVwCFNMTJr+MkwexwpTpEPYNiBpoAIYuBpUakA2mpJcYqBGKCptlZDI9LutS0POQQMDgtJAdVY88/lLHe1HFyGVJqFUAqm61iNu3NdL5fFCv9d9VB9lkxq3dfnb//397eXba9yPiw8Wk/TlN4DWP9Gg/klgZb3mxzRLs7QaPUoBeyDBtueS2FgMoIky+KFQhOkmKbFQB1EoN67NfSrngdRjRIK8ex5DdLIY44tawWHAprRkAEqOqGp/++AaYNRCaM0BJVaG1bFEAMjK6i66zl+4YcX5PsuVO+ptWaYilwFKKYypRix6TsO+FPXoh9L9qfVtEutNl/o9V1VlQbSak0iEAkRxXmrxMJjBRU1KcM+qA5o1YoYCaQZKfN6cC+ahbDxPcSAWkveS4Zm0UWXZt3WbV2v22WeLanzwXaVZpWzl+dvf//f830r7aj5Wg0+xDQty2I1sbMj/70O5UcUcz983AqzjqTp81DQWTPW+8sUCJL5YNNCTEpxMoD0NE0+fgje7Oo4Qb/Y9otUsDcPephq+8UU+51VpILjWVUVGE7DdC6s7G31mrsASUoMzU41aaoUcorBHONRHjimw35qoXkRqdWVFAXYOV/pp2s1Y7cUHIpu5UGb04AGxKGBdS2biKgB5rkBeidk6LQZdeb9/nK/r7mp6X3OKRBIs1C48/dWg30BERsabAoodd/iiojV4ImCWLns+7Yt23bZlmVOqWtf6KBYuz8/P397fvFMpO+WjWWneblcL8s8BEX/yPq8Yi68n056uuwUMqtrex5HWV7v0xQJWg3WR65VgAJwEhvEiDHFyOgQ6IG2ggezVBQ6+lzQc3dCBERO9ghikQp+JjoWUm0YA082os2KKZ2PnkCJqE/e1lprBVQ1DSkGHonMh1fnM5dtSKzse24CVpB+VYR6vb7behz/qWA8ROtmGkchRALlELUCMyOIVkUOLTIKK447Tw0/XZ0O6OW+5aZsIyeRUUTqvt3v64nxxGp+yDEtl9v1MkVqZbtHIgRwCgJArCWUnPd9W9fLMs8pxciBCa2PvK/r/eXl+eV+3/Yuntmdt1mICfmk38yc9bh+TaA1lpOe39d9P+ADakogMQTUmn1mQVprVZACG7owhBACgkpDbY9YuIf+EeqYkIdzlQMxIEfw4lWWquK8aeDktA++GfwesIFpY8uz9ANARUBaa60ISFObqA7ACj/TCzkvC9Z8E1prgoA1nMcsfuK1e4DpjjK7brwAcqyRkZNiAGJGHxmpAsSgCmSKXwAwpnC3tfsQ5jhNU4oMIlLL1gdxcx5jHlYivzw9PV2XiJJXH4FRRRVQUASsbCClbV3mOU3Rth6stLze7/f7vbcNvQfZE/U0Ldfb7XZdpt/OC/Swfq2JaBfl2PYRZ4EiCLbMgUlb3qZk8OpxxFsNhBBc3xCl5W03VmjVhyjL/inHee29drv7rYVosVButZuIqkZlNUJIgM71JSrNUfgxBgPIqk8qqCqoVKxSqyhyjCmpBlctf6uS+JmFI3ADn5g8jw79kiuvPtHmFO6mbqEK1MRQjqEBMUErKmr1LSYwfnoLbEVbt5D7y7rlCgaRToFBm9Sy78NEuqjhaBE/ff1yWyJKdho4w6H1i22EJ/u22hSkxVo4VOHW0zTd4ULMQi63p6fbZTFt9v9PVbROy1ORThs27m+pSITQyrbM0a6Dqjc1iEhEpLFDFEFrvj8/37d9vMaDhQAItEcPAgOK0lN52FvtNzsoqLISICJBh3iY8SDZUCxqQ22DrQMJUZuRqStxSnMTBQbsM/HHBfo8CsIamWbbRMyNBX0IpqMwf+r6W/3QiS9MMkFMyljt94QmigRK2prDXzhAj26hT6CZhdwPLcMpRQQj/9r3bbUxKs9EFMAA3cv19sVNxNi7nB/N5moBkLxONhkRlo0km6RPt7nW1CZO0MuIHOK0GF/OZYpMPzdW87n1S02kdxr2/SROZzExVkSQmtd5Cgb6BC919ykpMr5FJJC2r89W92vvcB3oQUb0iEdBCMTJbzDdbQ5hLFYlAnEDQXtVYgCKgUGb5c8mxUfMjFq15t1vjw6cQ79wPwoPclI4J/Hk0GITqIoUz8SVP2gjIzKVZlVeUJNOBULVVlVaUwyk0izbGL+JmPvtiGPEcB9CbUphmpY5Rdamdc973jfDL+7Fh6Ksq24Jw/V2XQJJ5ymziBJs/AN9BjcYQj6GEDkgGuh7KFEPFIudI9xN78vTdfm05NFPrl/tRXxEqj5y9Fv+oFLz2nXkoTeDjBC/H6BECNL27eXbt+fVNUZfx+fdRvBouvZOYqBgV11Vc219BnpUUXEcP2rYMWUwcxAbnCjVCHYCk0jbtz1XpWg8gQhK0CFPP7FJ9rmZOaioKnJV0+hIMfxQY/LVEaJqlgFI4MSXDCAVKogAckBp0sQVn/t4AXvc36vhXeNiKxUoJgOdQGseJuybsbeX0qo0q7ZbYXZelnmeAulQzbA5ecdrgqJIa7WYHmgIHIhAW615KFErgGlb23wQcYzz5cvXr1++3H634M7b9UMm4pHKqwfHGdbHN8AJFqBjEFrJrodz6pceTsRPMZSWfUb6sLSHYF0BVPqJ3qer/PMQj3ekVTJYUcr9SBcUsddACkCKRKit1qoKUkptlsAzaM3rtpUG7MQ2BEoAQEQP2jTvKtB+tDzWMLb0ZhwlsRlFV3J2l8/qwr19RKSV0oCIRIGCMCA0UgNpUiChKmoEA8Qn3wXgLfVS9m1z0kUjzLKxXmni2n0mZesdERWA0byw4Cm6sDp6awYd/ICAiCrSqE/ieh7amSl93MSRDEzMFEJMy/XLX399HbyE3789P71+hgHl/eLvoFhAHBQ9ACp2OHWKyQGYsqI8E5HXLhC0lX1ft82m5t7kIuheqcLo6MFxTwXingUDNCld/VNFlUFpFIwVkAEZEEFry7k0AG2lNAUKMTC2sm/rXhWh0wWarhlxwB8OtMD7xCHGGAWIOESXCg7xgFfg+Kj/uqwDcn6qWk7YlJgQKAgJohatfbiYUG2erSlRjNHa1Yi9lVJL3vf1vt7v216acpzmZVlSJJvQ7GJt+4E70QO83Bc5EM0GFgMBqPEAqNlNz8U6Jbp7NoP6wFC4DBysZ3j98tdfX2+LayX8f7Xoi9CpqQejtHrPHRREVagMBCIORAdR98i2uWq4kFdjZ2MpoNlIg24kPc5SVQ1E0W8a3JvU3RgcHJ1yirWQjCIbVEBq3qsCtFqaWJwFUg2cQurRgljgxsGabKeMvX/879qkLtCUigBxaKkJgMHv2ZUOPqmd+PrXO3REMQQCTiQK0KA5g5aniK6IGpNxubhZilnItq3rfb1ve7GR6WVZUmTr5OQeZbnOj0VZAxo6SFjRAFit7Ms9ssP2HNuADRGlOxpEh6j0iNjmDpIJ6sYQY5qW69OXL0/XeXokmf0D6xeaiKnlOWV6Slb1xU6EbcVxPIsZ9IreAKh7dqHaai1jQOddI/HuCA4/AtCLVIEoTF4O2E1MRp3/DsyPdPU2H9EwCfdcGoC0Uk1cnIxF06b2jD5TW9OmGJT43f7F93gW9CJ3TNNUBUiCpboWd3NIKY0s93tszoC8fSf6L7HOZEOFQIxBFaSKsVxIa83ROc4wPQ/mlQE23DbjsDZR6s4vBNbr3PZ9zz0PeZzD7VjFHBmBgUClmtjnQLaiY4CMl1w6YKED7Pxsc66DeZ5SjKZldbnerrfeE/n/SKD1zkKkYBLC85arqMoDfkQBsT1cygeIc/cJDno8Zt/f7adZ/Dv8SDcQEQ1EwbJxwly12KPWhVG2iXYAGMIaYE6iVlFtrZm0lWUrvSjvYsfSmpLS4zQc9C7w92YlRmo8lypQvbfpMabdsD6M9j2ro2xMcug4eshG4YGIKACoVrXR+FZLwIAKGBQZKMRp9vZF76ibOMJ9XfdstGPLssxTZGgmIeJZyEOm3uUpTFQoRUIAZTDqpyE+oaqoqJ0bR1EHXGHgASwm4JDm6/V2XeYppRBjcvUdo835s+vXBlpKnSJk3R/1i9WqrE7kdvqRnkuccVcdCOxNDXuBV4eqWqvx/IizL0mMhMGr/JSLVNBOuy5RQZVIRuEWTRSBGcE4nsH1eQGJQ9DmJpIioQX4aMTm45OBum18z6FvH5JCnEqpCvgIRDL55c5d+sFPP+YdfcrmXELwyWXQRmzlrAYFRKQBlR21MQIjRVN8dhpItZJ99W7Iuu6lqWnL9xnDvPUBqm4hrVdy/b20um93F6mM2mH1OqC8p7KLOlry2MfxLWtB3r58fbpeZo+1nMMl/HhJ/EfXrzQR7AiE6231hm5Hi/RoC44/RpbZD5JxBo4JwrP7eMRPGshq9Ni9zNuNRANT6F0XLFL9WyqiEfhISDyPMSLV2gQACMlYvBQpJAFjSwghBFZttWnwYl1/JyN8Rvj3aWrrPCJL8hal1ewQAIEoxHlZXJrs7c+ekGojsLHbsikga7cRBB/ZqKqm1I0ADUVqKZbKxxg4AFg7PMTgJBOOxbVR0DWXBhjitDhzb+vSOwO72OojTAgNixdc63aWgFanKtVkuUeZ033J6bqerB/BhRK+/r+/ni5zipFD4BBD/BXDbJ9fvzzQ4jAtt83pGXpTwiQ/9PEy97/6AXyqosLoGJ6N5NUv69Ps/csxlNLaFJni4BMqrZ31O47CFrgnIQqpNrthgTjGgCqKHEUBGoJTcKnY9EMPC8dvFSvkfXedBZFDak0BKVcRQ1cShTjNl8vyASnj2A0rex/Zca21AYVTOoJIbLCOVoMhCECl1lrUtG+AAgckRKLgPtP7hTmv6/pyv6+ehnRpeZWyb9vdJtUPYXXjqLSrYWNZ2ag0RUSmSFqyD0E80Nn4D5zug3OUgF1x4OtfX69ziq4AS6Nn9GeN5Be3DhE5pCXfHBYEANgDJtReAD5vi/05+ifj4Qdzspd++KqnfYLNKr7WLm5dNzkhxl5SpFyl9EqLiERldciWdi+SBJCCmUgIjCqqYEJYoEYha+KHNEhRAQDURvoEkRUI37zpN+/bHiENolY/zgYV8fzE2g8fNUb81LBsfGTIrZSmxl1N/igJcwhcQVqtQcjagbUWI1enABRi6EVXRLQ8vua8b+t6f1nXvQpwSPO8zHOKpC4gcuCy3IU8xL/qRA5OO18TQ7HZ3b1WGbfBMY/w6uMdUzlkUJanp5triZhq+KOs5B9avzgXAaQg08X4+ZoAYpMRiOrZlZxbgl4VxtNDD3++/UXHMw9HYvQSXcwYAgUc5KZVioqIV96D8iDo9zetihSKkakzqkE0AAjRUg+r8IuaOMZxAxvWQ4AlPBaCx4l/ir2OT0MaQRGZYzbUNxHHOM3zNKcPod5e8cEzkZDVoKqSIJHYO0BQaytUx5zJGPtUpebQTSe29/PFaMF3j6XWXMQk4JZ5TgG1GZPDum5OAO/g3vPl8IauW0itpcwMZX1+NqkYf/q/cvt4rNgnqObjff7pJMTXr/YigBTSfM05u1RStTTZYLcyeH4B4NGbPJzA+urvj5b2MUSAc6TluQEFNxFCLFq6iUhLEoKSEvbyL1JA4lgdZyKttNoA4IAag4rUTkJwsPmafmIV5IhED9Ywbp+3dwSahgcih5RdPZj5yEjfIwvuCRp4IoUjUFFpVVC9Dme/wDn0m0gtgRE9xLS+0GjK+U3nM+ol7/vqamxFkWOajbf38CHbuu0d3PvGhaCCgPbLUGvJc4Cyfvv2/LKeBtH7k9+/28+PIpnm0RBjfF3r+TPrF5uIXQGT/26KHI0dv9+dKCr4YCXHYXs6jB7+fmsoj0e1gGcvfm2kn/rgrIsGUbGExCk1kyizKg1PQuBUYACg0nLVWhVA3GhGmGWN94NdQEVq2atQQOLzOz7aae85ETClAuIQi9HYGYlnimOe23/ifENYyQER9fQUBFBtDYG5snQ9NmMpra2p1MJIjkhjE/cwS2RGOOR43IWs67blUhWNnHpKgaCJ82Wt27ZvRyLyEB33uHeYSMnbHKCuz39/M7VYcZNyP/K2Qo4nG/CwGBG5s+m8ufgfPPCr1y9O1xWNK96QphzX3VR5mtRWa6sgpwrGQ0X3Tc3qzT8A3tuPUTPrt5DjhcCy7AMPk1s78vnkCcnotRMgsSEktBVhUDOp2pQoBAJtrTZFDuEQEVUXvShKyh06Ye/GyJ6QRkngVehonoBCrLWZiXT0CXf0ie/JcBaqQ7/TRIFtQxAQtAGUUAML+2VAlwts0mpBNuLVRBCmxXUreriopnSfPdfY9lxFiWOafATdgItOmLWZDtVr5t7jo0m3kLKvU8C63b99e7EZ1LPigb7J29zdoiczTkrh4K+Prv6fWL/ciwCaxqwIUJzX3WTqW60l54xYQU528WEg9b4L+aASakxmR+sQRs0pEkWv/RLmJkWaNKcikMBmJBZukLFOAag0qKNN0tRnElVrE7VG+8hFHNBUlekcR4xmBSo/+oGjJuX01NwGNTwxDyROf6Ke0GDWthAg1hMYv+PXK4XQGvXGk4dTVbRVZgSgkGZsaI3AOXXpB8tCbIb+vt63bTeQWqeSBxEpNmq9bpv31E98iK/jY0UQcieyJoaW1/s5Fekl/vecweErfK4/H7S+/+H69YEWAHGywuJkHcTWWpfD68KbxxpfnQ7MN98bL/3qK/NFY6TE0IruQ1RVITAFb5Ej5iruRwxRGpRV1atTeMROKDGVWCuoKjLHeUqM2loXPT7Vm0RqKbVAL/nbK6hHZcgM7B9LzYqPLiM6iar02TLCbh72GgCASN0arLNXalMOgDSkCRGJibBpq7UGofE4cYi1tqatMhKGtEAUcpKfyD4xa5WunLdtva/3bculAQ4XQtBUas7b5mKfjstqDtoFgMdivqKaWlIteV8dCzp6ZH7d3nMGD3bjLCF7ftV//m/Wr07XDxUYoDivW661W8jLC4M+JCOv/UhnfoI31vH+8qeinNqNPcG2ryZl5NQ7JHttTYfQnDkS6BO7A8iCEJIJu2EjoDAtyxRRrAt3JjpTVW2t1dpQTzZmGUqt4pXYnrD3qh4idupIQDhSbAAEEEQ0BiNDbj2g7qWN4tURfJAJSUmttTUeI2PuRjwRRAqTclWKJnPjCJueNezbdl8dcgLEKc3GRqPNYb8m9rkPbK+lFcc76yXcjhXAynkPgUBqyaUzmFsY9V5n49XXHsDuOZ/cyLuG8ges59cHWlb2B8CQlt2dSCt5vc8RVVqjx3R9LAPw9n//+zohQHrpt5d8xu2omiITg0H0mUyZoickLUlQJattHbk1aZAkCpRNcnma5kQWwQ098O4uRFqtVQjw5FrsAhcBDkikBybJSsnoLRlxI3EAE/QsyoQ4nL4HTIFQx+sWYSDjbLST17wISCuxhNAfV3cjTQxujREpNSBDYQ8XIq3WnPd1u693IxxApwIyRataSs7ZsL3bnnOupVUPDc1G9OhpKRwOvVuu2hiIdMpyeB+f+cpRuDrvvmdTTX73Z/5UbvKrTQTBUNAAFNKSa63SpLWy358jtppLbfjYP4Sj6Hu+6R/KP8dfp47TcEUKXeV+oFYccSIiGgNyz0eIDFxp0VZtSVTYptqtkGqBogZVoJCqBR0pMVTVYSFHOclH3Ttz4xFn1VKyy17B4UQMdEJEike64uJt/jUQEhGAeFynADQSD1VpVQS4hjEaZgJXbDbSGpP2D4IUYm1aDYkDFJoCuQr7Ociy8ULjdVIg64ZMkVFa3bMBsvb9YT5khIsnJAl0/mDogBy0PvugS/Vxhw9udjz8OAB4q9+ZUP7TUOs3pOsKCGyweI9npJb9nrDu27oRybvFKz1s5N34659+HygoNT3ifTU8lrfTA2Hos7CUq8FRms+pxyBMRA8kQsQAxNGIdWy8CgHMQg4l6Y77a+KIybPl1JwbAp8G+C38aoJkJPCtNRHXaXASyCZqkBAEeyorEp17SarSBGtroUfoiPaC4CrDDqM3fcmQBEiZiZhUjaPEJph6qbdmGy9ct80qWWGa5nmeY0CVmrsCVc57fvAh4JHlA3JX1fh7u5FYRtiJa32I+tFCPri2auSN5azg/l+ZyW8ItAAAkIAodHittLIFLffZVWY7dePD6jbyWA72mgnC2KN3wzRFIQFwbJceTkSkiZqilAGzOZem1UbsS62pxRDY03byAhISAHFsJmrADAoVkbCPio3fKsZTTNQlfKFnKLWWRmdqRbOnUgUpKIHUUjoiLAbjkbJmawgxMEottWGAYXo4+jNAD/pd3iWshhgMp9IqEYeErGic4j5yOApZTmXiifpemtgcyzzNUwzoFFybKVjmcua2PsU441qecsFTat47RD3KOqoiD7fL4UT8CQojDPiPncjPmcg7HxZ6aYqM3Fq9EkOaJ586NqKd43Tt6yiV/1M5+INlNqL9Ug1OfmkikgIjm3IaM1OpUt1EylxTkiC9kejYDiQkCi7eRqhNiBgopnjGmrovMkHss+WYMbRX1IqqrZYiyKqkzfAHQDFOU2SQsu9dxGFKgbSWIqgURjuhjx+rumzzKRlhZmpqjYThdRCJIyArmKCQXzK0yl/zZshu3ZBcmiLFmKZpmoyS1HqJZiJlqH2ODuDo/T34uFc20q9xnws6Qqkuq+F/nIYhRjh2mOGxt/+BsfwmL2JGomT5mzSS/O9T+e/hN9zgHuZO3vwqBa9rAbiViA4fIk1aiowYOvn+vtfWpNVSSqlTrSmFoMRKOoa7EJFEQRGRUBUaB2XyKW9/Jz3vtwmT49P1XEc655Y/bMd2wwCAUvdt36sAham2FLDlbduz5T6tJQYrlHENMk5Rq12Dx2hjgxANE2OY33bMViExAIogMo1BJItDm1Rnw9q2dVv3XBtQCClNaYqB0bohBskyC6mlllabmDDqgyPp2brqwe73up/12kLOWSWOv4eBEBk/ygEY/e/W7zAR38DOLg2KNjfdKyHnZ71KSo5AazyGXuvy2ul79bBe8REzrYc4S5pIa80E9qw5zrSXaqJzpeQy1RajsA5Sim4kAD22IQ6KQDGFAwcFvZzlcdapEuyQQZM1GTm82YjYQGretjWXphRKlRah7eu2F1Hk2FQ1okhrgFWOprSPv9gdfupV+/1E1hWVYwgQkJRR+khiLzj17nfOXsvdssV/cUpTijGQNm0tZ2+GdEH1N5Lqj2xijs5SeW0hvVjo9d53rt4pzHJvaXqhKcUzZPQ/Wr/FixxO1Kb5QdDUX0ZF/ewkHmmtTy+j/gQc0HcEeD8E6wc4CNR+sXqwZWlsDIyUyNiDeUNoTaqpvpc6tRYlsCoe0EaPjBEAgVWBDUDej+iRrDebJnlV9G1NRj13fB6R1gRJBGuppeTSBEJT0AZ1X7dcnRkeCUlEBZo0PWUdNuZvrz6ad4jGOVSMiFiEDrUJJEByWsPBluRJSN63zUGJtSlxiH2sz7shedvt+7kbyLAQq/QOSXvVcSxZ8/YNA+vp1Dld2+Pbp1TEXIjrJEwP4t3/zfo9gdYpSfF/SjPVzREgdNt4bSOvX2rogfzjbxs5jADUzgokTkBaayl+9YOzdllpy4OtXMo0tdgCMymS9rmdDnK0qVfx4hP6HaJOWm0p/Wkartc5nd8DjoelSRPqowEAKlVtYgDqvu1VgFRbIWYMKiLg7qL3BQwk4IhKg2N5B4RDCKJeOdYjirEwsb+BnqSVUvZ927d133IutSkYzjglQwU7XGiUemvp59tD5Ni3vrsn8VDraI749Tl88/uX+Qi/7EOyKWPerpclfYoO5res35WLABy3roJKrT5CcljFyTDer1L5X0Mz5wOaUHz4VQbY0m4krU+Glmo4cyI2OjfawTOSXEop0xRjYGayLsnoVtnQFQE5KzT6W/PjuIkS8wm2BWM62FOHVzYi3rMgZuYGIsCZBF1AjtD65MGQKDbCPz6ot1+kC6SNxzmEWKUhgB4lgn4/49EpUmlSm8sXbCZS2BSMeWWK5kJarSWXfCy3EBdbg3OmaJQERy3rwULsl2PPRD7MtXuE5RUJIo5pXq63p9ufZyd9Z/1OEzlZSGu22W3MJwEqftBnf3XG9Bm1U+H3vTXKTH7NLGM3C8klT7XaUHvsVkJYapNm+pjFTCgwMyuh0lFjRjuMAdCbfJZyuJSf17NOkBCPOIw7+yhyevBnAGAIUazPL60WBqiliHJgUgVttRH1/o5Cz9e9AQq9G9fbdpawRyFke2s4Nt4MBLVXMOz+dwPZci5NlSik7kJM9MTso9h/pdRabU6t+wKHU/ffMSxEXqXq2tPv8wV6c4Hx/J9r7UzL7enL09P1ozn+P7l+r4nYcjzsnscgDnTH8ehM/uElLLz5YD7plNwoqlB7MJJa8uzoO1UwFdzAITDthyPJc5mmFGMI1kr04la3FLuA5LZtv8m6ZDZjdcL+ehddYOASxy44nw+aRgGAtIIgrTWEWkWIQ0SjYWkMvQN6qp8iErFHWiIyoDxoTcIKHpWc070HD2LCBdu+buu6G0LdSFCmKaVAhh7M3iccld6udO6DzqDSGvYRwtEQOazj7EIAThHWq3H140l4TkRCTNPl9vTly5eny/z+HP8fXb/ARMYGvPMtv0wqtVpd3VvrHjy9NRB988MwMvX3bUSPM8pDCyPv6pF3reN3q6pGtiESJxLOVaqXtuac3EiYTfnKiORHJjDeIY77ApDglcq0OYs2sCWdnsUPcgAgDkCIoK10qQJtIkAcIwoo9Ab2qBCh74cRvCJ0pgqPpJAoiCADBfZ98jz63EhthwtZjQ62CSLFlKxZSCpSc96zJSC51FJqdQUqAT9ZmMBkPh+pNbyFrsdRdb45ek735jYZCR/6vyzKutyevv719cv1MkUeRcH/av0ZL+KjmkNypLuQUfh940oeu4e98vu+HxnLDykcw/JiKbUdhl4EjoEomo2EEDiXqsXaaNNkRuI5iSfu3nAfb2u8QfMHijGeU0qHzxrB4tt03XstJAjSjJ1HRZq2ZnNV1Jq1XN2wHnMO0+VG080R7eOtiMRBKSgG5l5OgCMK8qysluoiattq6ofuQuZ5MuB7Nb17s5BSamcCEveWKcZA0EreEeu5/Kuv2yFeyR0tw1e7N55ldjGaJsjGffL09evXr7fLlP6oquH760+YSD9Z+6yqBdDa//ueUGtUfUdW8vi9Vw8oyKjgtOYVS3UAY2LG4DSkIWx7tqGKkvdpGAkHJlY8bOTUu+z/AEDmSDaq29sfXukS6WqNpz1QEREE69hby9uUMAVV1NN77MyeAAA9NuvL3B9p17Y9RVoK1ACsPzOO8kcDKd4sXLfNOvkYQpymySglwFWNtz33MKvWLqmHyCGkaZqmwFr3lWzSEQAcfAIdaHJcz8NCPkrUR82anAodkUOcLtcvf/3119enPy7Z9v76MyYCAL32Z/iTk4V01hh/0gdlrrONvDKKk0s/EhLTDTt3R/qdUlsMASkgEscYY9z20qRJLXmf0jTCLWb2RsnRFNajZKAASBxRKJwLk70jow+CptBTFznAJA6rRFVt2KMUU+hVAERFHPnLKaJiZvL26CnpQGIzEyJ4tJCTgeScTTpnz7k1oM4oMcXIqFLy7oOFZiHnQhaFkKZpWZYpkuaV0ULAHgBCHxQ5CIAsTe/u4Z/uCaZRNDcatuvTX3/9v7++3C5/ngX+vfWbTaRT7uEAFJAN/ZwsZOQl5594s4ZpvLUR/zk4rMqG30YP0QmCxVMTa5GwUSCkFOOeS7O8PuV9mqbJtT6ER96u6G+2uxRVQA7AimwXctyYPUlh5jP9nEdNPYLqzzF6bbPoU+utW6UeTkQBfN4Wuq85HAYS4mCi6L8QhoHUknPe+3/FIAEhpjSlmEIPsrbOtOhRlvd6EV1Z53pZ5oSyJ9I6ipMKoxDuMTP2niZ0F+JPeLxqnsq71opl5cRpvt6+moU4P9D33Ge/c/0JL4K2x2lKMRYi7Rt5WMiZe6x76dcBmCfsR7u9v/pD6+kUH5+CLW/8Wl+5TCXFyIQBu2DMtpfSRCqXnMxGjpzkQKW4jXSGGyQNyOpaph4EnrL4cTQCHGUfcH8izbiBDJiDqKoqrRK2Ju5wiVB7jN9jFyMYRnW1yHNxw3nuz9MbPRczONbIwmtTDMQxphRTCIGgNUMtbtuW99IxWe5CCENI03y5XG+XyxywrSQlFyfb7Hc6dtMYR92jD3lzqnlBmNjVhxhAAcO03J7++uv/ncR2/msb+SOBlmvgLfO8lyYyBrSHhXx34ffdL86PPxTfZdyZ3UCsazylKcXAyEQmV5BWU2m14nSapmmaupFYvERedUF1WwF1GhLEYSFHYk2MYz5R0cIQNxFEUNFWcynNAyWxgKxVApQm1h6Ag2ZFRy8GiUNUBDK9yH5y+wc/2GVGAc0NxDQPTCFdBBg5hJhijMwE5l0NcGI+xDGLTdSpU+blcr3drtdlCloj1H3bAh+EDaMmdbo2JwsZ1azXFwoR0Vgop8QIohimy+3rX399ORKR/9pCfr+JGG00p2m5XK9WadTDH/c/PII6H4PwTp3rE5MDCADQh0iOArC1xaaSphgDYzD6qpTWaEOg0kqwYGuejNbKPIl4GxA9zLObg3CMYGiPye0+Rkyj0OUFXAuyEEAFpFhCbJ1BS1mbVBBUAUJiJiAWBy+fsJtIQYCUegcET7U/51nQYSDNIP+eguy51NYUgC228QndfnaU3eU4ey/EpYM5pGlZriZ5PieWgnWfp7Rx7VBmJEUSF9z2xjA8Wsh7lwe7W0zzZZkiqQjydHn6YtLR/yMW8kslePzvt6U9pBDny+1+3w5KCz1Su6P4ezaSjzzLKyvB869+/Rg6NfZhIqVM3Ug6ICWYlWz7blwUbiR5MhsxcqtTvIUmH2O/A3v4j6rYB2I5qGA04Zkjux/VGwSpZd+tMSeKaDOBooYh8bEWUBYDv3t73V6CVZEVOZwZhB+9x9FKNyzJ7qVcEzUlChw9/DfVwVZrqR1x8oDqtarw7AZyXZYUUILkeZ5izCS9UnJgsPC4Bv3rNzc5Hs9AdAnRy5IIRIDS5XK5LMsU/3twlq8/FWjFtJikgnGOQS9jdS/yWPztp/KDmZzqp+O4ssftWujpaSfgKKhYlKLeXM5TzjnnaSpTTIHYgdeTk9VK77dP01AS40C9mziykv6b/b0enWOkoCQYjJv3NLOKSIwufllL3ksttSkSh8iKqlVEPNuIIQCoCroqs39u78SwoisEnmkAtNd4zx6klNEL9OGvEF0sztIgsw8DHueSrRlyciFxWi6X2+12u14uc4qEDes0pRh7x8Irt3g42L458Gg0ry7jQJxYx2WaI4oohWU2mMN/oZPw7vpDJkJhmi+3bfOQX9vorR828m63/bROFVd/AADPF2T8OjhNgSIgAWgDGH6kJCuAznVqKTIxUogxTZNDwx0Nm/eUUorJbykmJiQ1Kzk4ae3NH90SReIApNipf7sDsANTOViht49mA4WYUlBC0CaChGYhARBA8CFYA1VAZBQAk6E6kg/oWFtxjHOrrbsGi56MszvEFH0Mw+ddLDcvNjtT33Ehl6tZyDynyAgkMUYXZ8OejFjhr3tMd7GvPchxiIwHHH0CiBwTgyqEKYVjyvl/IM76U30RopDmi7mR6gN53UDg8CKPDZIReQGcXAa8MoY3yWB34EfTFhBRpQG4I0k5TxZ0z62lQGQR97RPFrI3kSKtZLsXUkophmgKx0So6LAS9NAKHqNCpIDsw7rDiwAAcogAFAOT3eG9tzJNEwMjQGmWHBsPIgIKGg29nro+BEjqYcwRYI3inYg0aa16q9CCp1qdOSL6pyFUaeIATss+fLKwWjPESr1pms2F3C42u0GoxkgZuA+XGfbgsQEyesTvr1exsjeWKTAAUAqHgfxPrD/VOkQKaVmu67oZ3rcnmecCcC+pj7sOR2vstNtv61qvKloISEjsnPBgwTyYkfSTs5bUMXotRkbqaL4tbUZwJio1B7+nvE9iroRIRhN0+MDDFfrYvkupjaFVQOIgpBxCQJRYYm0BgDGkeZpYCQGoKXKaZ9ewJRbgA5k4bESPDRn+YyCJjWzSY6ySc8m1VhH1AK5biMuJ5Nx9h9nH6KeD6524C1mWyYmylYxalU6ASRzNI88i3zoAHKfb6zDBOLNyTjEgI1GI/ytJiK/fbiJ++QApxHm5XNY1lUoyqi8AJxuBjnH0H+6OfKx3nC8+PuwGwiFw8IFy7XhZVKnaWq2xjqpNrVONzIjBWNNnn1RtKtKq9ddc3jiaCjixi8Ggu5KjdN0/BGlH7o0swnrxDYgDY4ttEgHiZnFWJEBQ5KYY0twVQYkUXBHh1DLC0YI7hpk8xurjMZZeFEeyN1FApmBYghgjMyi0mkcBq9iP9BirKYApH18ut+vtdr0s0xSd7btDoAmsSak9FwHokdYBYTy7+/53byx2I1dtNcfNzh/ujLA/drP9lvWHYIyqPrgzpRTZhZGw19VfgVEATtYCcKqRvY1uj4yxP2Lpn90Moc96+4SrgrYegds9UUopKYXI3CcVpmmfrIMgUrGWvJuR9KTE+onY5Wt6R7F/1v628BQb2T+IgQTQ0tCkgMy1qYnhsLIqspiJpBiYAInUyO17PXwcKsPwBpTXEpDaeu5dO2WJQxA5hhiDw5hBWxmdEoPzun2cspDJDOR6vS6zhWYqZhZWfzBglt/xaLBooEHT/861GjtxBFqqqq0V3qiPdxJzoJPj/O+N5febSC+4drTocUpYYQt8996xkXORSoclDDzDw2nkzzRAg3PdJGdxM2hWa02aiEqj1m+IWmsp7iGYyDKBfd63vDsDequ15BhT7FbicTiRZTvdmYBZi7+No9J7/AsZUAF78AeAVKuC8Xra8K8CBlewRa8BeOHqMS8f/xr+Q9sBVfTmuHHXuS5DjMk+okHpa973bTf+n24hzV2ImozS5XK73a63y2VOiRlEnYK0T08eYEu3kSNf7xfD3vOrIOD1Pa/aWullO8SAnqf91/RZY/16E9E3X9kEa7WZplEe7HAM8wOPda1XIdaIvfF0ONkD/bjuRRQvs8/zsni8Ator/6Xaba/Y7I7wfsC4+YeR5HnP+55Lrq2JtlrC3lP32CGOXbfk7EwOgz3gU8d+IPcAzI5/pMJNkUBFQRUJAUyq4eAbG2n58B7aA6wx7TdSEGPgLc4JZ8PBRCHEGFOH7KuoGg353p1IGR7ELISI03K9Pj3dbreLq/AoADKHQNqZ9X06zuuJ2i+Gf/gDkPWeWZxvEBUxgURDChE3R9W/DrL/q/LWHwi0rMKZ8+4IiKF8aL2Ch2hqmMeDoR0Qx1fu+/Ap9iWOZvDlunh8YCZSai7G3qxNFFtrNZmRpJKGi3AjSWXumKZcm2iTVnKIMcYebvn8O1MPueBkJ+e3DI9vdoyqsgY7IwRUoA/YApGPMJ6Troe61UN41bmQeoZu2IEyaEUtRbd33R1qF3txkt4+FVKdLR8AkdNyfXr68uV2u8wpMJjXIE6ijJ2AzCXXwdiFEfF0QJwcAL76+53bQ6QhgIgPEXCsTZoK/9eqCb5+s4lop0Eo2QTvN2+MHKg+QHigyHqvM4Jv4yz/xvlmcgvxOqWrM6OLwRZTFCdjFcGe2JZhIql0IzHkt+Gasukht9Zq4RjiyEgCH86kdxSPu+QBmNnf35E6KSKxMLOQqpmIfQDqwMljVP+UdwzrOByIvzd3k8Yr6gEWEvc2iLkQFWneOx/l4I42qU6/DIDIcVpuX75+fbpdpsQIrZVSG1BsCoqmpnAMWQ9c7wE6eBcB8fj42CljvnNSDGOOoRBjbEHofyPU+iNexCzk5fnbt+f7arp3xmwJAGAlfm8DguckbwxlBFePwe4ZA4QOl7zcnp6+PF0vJsUEoCrapNa8rymQSmsqiq1VC01SSSnllOxPRy6GGKc87dN+YP9UWg05xGBZr/3R85JHK+lx4+neOL91D+B9oERH6bQPhyOc8/OzE3k0j6MFcuqQ9xIWcoefGWsFgmjzIrB1QfIgbxguxCAAIc2X25evX2+XKTJoLXnfi0CYlAjRUJG5VAuI/DAAeExFzpcP3/nX8aWCqnjG2Fo1vowQQvj/Ey8CHmzmbX1+/vvb39+e71su52TvcAInu3i/zT7cyOmrBwtBV+v++vXL08WQon5TgUir+5QYO1U1Nu5j7W4dKfYOCLsrSZNFhwYgV1GhWjhwYIMBxvCYl9DJlVhB+PzWHzYFAJCIG1tS4liMIyN+vD0e7UNG/uE5Xj3aGsNAeBhI5E49X7J/mOoke3n0QkyuHhQBieN8ud5u18scCVrd93Xbi1JSjgGxln3f9t2EP/pVc9f56j2/vReOsMtbuuA2YoiA1ppxjYfQZYL+eyv5pSby7q6oSi37+vL8f39/+/btxaCMPSPrx8/DsOG7UJRTjj7+cY5+LUwJab50ZoDANoUBAIQM2mJkBBvU1QbYuLdISjYPklJKUzEVJ2TjBOx0ILU2FRBtVGxe0OrKwfMS4rOVQMe+jM9kBnMcsg7vtZOy/4yZiKOyjo9vBvLgPvrtNAxkuAJVoCMFOQyk1erUJpZ6dGqkswsxwx1UiCmgtLKv633bK4RGqTbCkvO2Df2ozioA58q3+cVTOfLV1cPTpbMDQRAEpbngMXKIKUb933Ajv9uLKIBKK/v9+e+///77+eW+HslItxHos5yPFa2HRuxpr47O1OuKL3GcltvTl69fb5c5EKiY5ioysQscmE56rSpmI2YkqZRYcsoppTKVkmIIRECRQ0xlKrsVRz0+NIQUe/PFbGRk73hGBPdaxAlc04N1NZNWQOm5Lh5uRDsYepSw9GA7NPuo/b/e0ugcpuRFXsua2AlTOr+iddvbyfF0A/EdpWPIibS1vK33l/uWhRJNTUTUimGujeNX2EsRerpQ/Yx730Lsr1NYpqDo/Btgku9TOwi//9P1+6nmVFrN2/35299/f3u5rx3rq6+fh+PoGYbyqrn+WC55nZcgEhl7xpen23WOCM6R6podgQI6cWrOBYaNtFpjiSXmlFNOUylpyt5DQEKOaSrzoa5hWYkh2ANHS0m8lc8OdbSOCZ2M5Ii9DhuxVgiSQm+tGLIMAcboxUPxqs+F9fSjm0ifMNfuhwLH0Nuc2A2kdPY4M4vufA4D8ciHetQI0qTlbX15ua97hYBNAVSk5G3f9lxd4fNAXfvUT79Wx4mA58t3cv/D2ZqThD70z3GaL6Yg+j9gIX8AgKIqNW/ry/Pz88uLwRgP5huPMnoGq6cw6zXVydvdem0kxOEURWvLFjMrGo1BDJwMhW5Etsan2GqotcQSY045lTKVlFNM5hyIkCnEOvXiqJOCNBWQVrnYRL7biEG4/BYbTRO/F/x/h52rIjpDdcda+l7I6IWM6GqoQZgHGZ6jHXm2taZ7ohSc3avTwI/svBewjma6qV/3+xjdPGrJDcq23l9e1q0Ig1hCbjQpe6mj2nJcgJMXObnMN3/i+SvPRkBV0eW1Q1que+4Kov/5+gPpukgteVvX+33d90M81dYZyNTT9NesKG9fchxFx+tYKjLNy+V6vUyRte3b/b6uuSpympZFFAInqXnbti2XqqIoQsKttVBLjLFEg6OkmGKI5iGYjP2stjKwT9WbAqJSiQwzwTxyEiZDGxFbo3iEUaPR6eemnfv9AO83C7pDHciSc/mqV3hrHy3vOQQ6570V2byEAKIinnbkc9e9Wj2viYgoAsGA6SoSm4RbEJK8vdxf1i03TMmgy9JK3ve9WJyFStDRaMfl6xdpmNDZjRyXbiATehvUjgsOu8Vx/yMW8kdgjKZ+um77nnvI3IELD44AH7qHr2zkTbH3MQ8BtJmDeblc5imStrw9P7+83PeqGNK8F1FE5jQtl21dt1AQnHSktRo4lBhizB2wGGMMMZozseBFpt5IyaWU0lpTVRBtlkL4bWk2wszhobF4zk6O5sHoDb2Z3T+gu2MEpFnXz+/tU/IBAEjIzMHsmrtujYgpyp0g7+XB+xgvMFmtGUcljUhrXll2rHm939ctN+CIHEIgUMtpirVegKB7Rzjl7f4hxtzucQFx/H+EloeFAAhgHdiyH77lfvH6Q5y+0gas7jEP8QNoGE23kg/GRY6fe0gMAewcDWlaTO21le3l29/fnte9Coa05GbEVpzmZZ7ndWdqoNBIlUSEW6uhllhKTjEmK+immDqyCZk7bV3x7kM19l0VBcNOWjnKzOUoc+FpWHGQRPQ3fgAt4HX7/GidnyAmdmP38MpAH0jE5FVoi65sy9XUHUo9oRq7C+mddLUf7k4HVKQJINadNQeseVvXPVdlQo4pBcbWiqmvW+6Dw4ccA/YnGzldOTz9vxvNAPQOqAX6JxU9l/T+2/X76R0AbOs7mdVDeRcPL316+ORE3qPVwkcD6TghE7OcpikySt3vz9/+/vt5NS+STUWQkWOalnmatlBIVUFM3rlx41ZDLSXm7kJiPGGyCJFYXejTrd1vNhFVQaxuCJ4xnxEqZiOEJ2pOe+uHhejxn9eveu/8mCNsPbSSTqBNp/zDp+z7jd48se+VK8P/dgMxnWfv0R0/KdJKraKya4kMtexbzlURkaPVuOQk9WwfFhEVRDs35GglPvCdPbgQL2AYfh4H2gxAQVBGgPW/kKoD/KmRKss45EjT/eHzFz320ldO5M1OjTDrVVUYfbgjBgIp2/r87e+/X9bcFDnVDqFFMgbCyFz9twqCkplJDcXa53H0FdLBhE1IwBJbB45Xqx9Xi7lUoUFPioj5aJYMI8GBDoZTwar30VX1ZCDaJXtOpV5pJ+ZcQiSmnp7zGI/RQdHqcdmYlyo9xpImxmPdB8aiN+qklbLvuUiumRCaKWlhMAGSyKjN5nerSQwNRWxpDeSYrwQAoHPJtmPT+lX37OuIISyhGhfzFdnrf7r+gIngK/GNt2EWHOnHKyfy3ssBHADffgajB1oxphgYteX9/vL8/HLfSlPkphSmeZkTB+LomAwikJEkCyipmJF467zbiGOyfE6EiUMPeTzOHwnWuNQGJOndxBMxBJ0EFRTOgZb/7Ol/LrMl2mkVe2Zu3L9kBuI1Z/I5QAPEVVe37e330XsfEwGGeE/zMnc2BUa0Ju99hb3qDqBSW20CDBRSmizOqrmHWWANykAgtRasj0B49arEuGjD8/deWH+qDhMZqINeDvyBu+3Xr99vIgYu5C7BgdiH8w6s91tE1phq72fs6/IvvvEuiMhsRSjQWqyEtu1VFEWR47Rs+xQJjIIxMLEcHh8RQJuqtGqZhNuIe5F4rqMCIQWRLjvrEjVDo1dEBRDMKrxL0gdL3I2MkhUcIffJRPp//moWS56tr9fNzIN05CPY8Fi329pGrFVO/Xf3S0AU0rJcLhcbGnAvUvOWGFq1ipWINAUC5Jgm8861uB4f+Gz7ZAEZoariiLKOdsk759wppR+5+nnyxCqETG+v8X+yfq+JoLWzmNnj+ddVqIenPprK0Tt89SOjVnh+1I5oC28QpJW8b94EBlQg+zpHQsQudyhHLdZNTlRIGtVeH7KEfeAWezqMgMxwDKJ4/fVIpEVBxHFXD7Ct/uWpK3i2ERgz/ebatOfk/jGtdOVtSlt9+hgOFvzirm1IPVqN2P2KFRis++D0cTEEw4ZJzRGl7KS1tKEYhB7AMpqGVak+Hxfn5bJMDGUPqCJyAImO6OD8yOPVHAnLEVmgF69jl2z5X7CR3+1F0PrQcXzo81IEPQqeYzP1rX08lEWOIv7jpqMTD0BXWzJlKkDTBdi3bQrEreeZ7BwMvSRjq4nbWgkhZh9GcgvpJaPuGzSo6/EOC3lAzVoo9YgjO733nn6cHzh/XrOg3lJE/3zcWx/k/sTG88Xm1o6so54y9lHIctkrt5CnL0+365Kcs4oAtDLUnAKBtmIODAmMQymGPitiFVmkkObr7ToHLXcyavFBMKaHjTxc8N6JP26P/p0Bqe/9HcY3J+F/s/5ARctnyZ3i1j54j6Bs5BQB+lQunOzDKeNPnUV7vYdmyvk3QS9BupjtmIwzOP52TwGD+jQFBzI1aI9R1EB0ogqCjYiD5e49Fek24v3BwExIShxk8M6fkCHnrkXPOtwa3IccFnLqFvqO9cqwAvXExoDy3LNzI3ehzps9iB06U4PPEPrjzcC8bfBcUIjz5elLF4LqzX/l5uQm0lrrl8bYtyITDBNxKoL5+vS0BN0Zai214kGs1RuHI34CgH4GPAAe8eRFPBQYIe3/gH3An8lFyIQ8vKcFpkQAANZdkkPL7uw/3ukgjhxk9GQBRltkPEO9y3IqDKjjxFIkSVBybQLElpUEp7sSsZjJ5vUaElXuJdFuIwP8zj0zQSQSVhWfSvGuXncsHjeNLvkYQT+SewXQhyq2+wyHd51yD6JewbImhnlRIz5qYxLfQYpuIq2fFV4v1t6Jj/Pl9vT1y9NljoSqrvYOVuzq3RgAcLaMEAMzmh6f4+2dGu3pEnTDlvdYuPUarl0p7Reynws9rERANHn7cW29EIYO4zfH9utuwp9Zf6Si5dmvZeyW0nUbgcP1or61kYfXgX7CPhwv58qIdLjSKNk7wAOk5i0G0pqwrltuijGEaBQQZiLNRoWcdgoEG3E1sqEQAofYe3MDCW/5FSAiMAA45qs3wFsTldOIhzXKj75gNxtQOCEc0RMW6m05coma3pXsHFYuy6udGswRjQe88fAiZipDWhQti7iaJG0kba02USBC1LI7YaaYcJbFPiGEEAgNzuKsKs5Ed71ECVq2aWMieXXB9OEC9WPLnIgfjeeEHnEA+QPz/59VtAYBx5jwdjCvAgiSGoTh/UGqXgyGk4W8qpQoepVUBqmBHfS134HaysYELSdq+30vSpGneVmmKRj1rphS5rblvRQbou75/zFENQBQMfisu6M9rJLLJ6yhjHykG4if4gf2yicv9ejzAB6lMF/erj8gxK715sJCZ6m6OmKq7jiaD7tK04H7QUSO03y93W63yxzRilRNEIlR236/r4Yh7NGPl86IQLV1C/H4a5qmOSrWbZ5iIOyR1gfLk6tBf/ymdoOEdpx2hosfv+1+3foT4gnUuZaZjWMfT25CwSRu3UZe/zSckXH2CHjy8vjMcZzWJmSF/Gmqgiye4LeygpQtkZRtLco8LdfrZZ58eldqzdu2reu2ORzZY8TDTEaezM7SGMdcbm91ISFZ168f2ma7B5bk8CAylAyHifQg6wztOrLybkeqnmtVaSoHvUzzMZLOUOJ22sYv9uOCOKblcnu6XeaAUvK2bbkKEDFpy9vLfc2lSU8PvApLhIOCQXrx2SYbFco83LFdjGEqIxnxvqLCGCQZonw9Z/NUxBmD6X9Aww0Afr+Qm/YiRSfh8b6IA+DPfuPYjqPyCa9yEXwTZ40fVZ8FKbWxARq3IhjaSEgqQitbJG05V4jT5XZ7uiwpdjq6WvZ9Xdf7el9XAnVk9ghveODdmcxEuo4V00GP6m+Sz/Xcw0bOTuS4cWHU6NxIOlTFLYc6yvDAbg2NU+nWYkYxEIpuIE3O9gHQU8N5uV6vlzmSlO1+v697ESUmAin7el/32kb4S14kN80fUZXzSxEHBkkppdBV114Nw0H/XN1GHsmxHxASOILyYG2R/4WBkT8i5Nbb3r2m5ZqB3YsoIsH5mBk28toT41E2fRuUuYnseQrEab7sVTAUMxEREahSSwgE0gRCWm5fvjxdZuMRUjewy7peXqYUDFWhMOpJ3ZmwjS86Y5Brj9g3B8tDv7vBqwujxSGnESkrgvV+4Gh9nLP14zGf1R0Bm1dyPQfv1bsxrduk/3eIJ47SkiURy+W6zIm0bi/P317WrYgSEaHUsm97aT7MAghIJmV9Dnz8OpglM/Si/uFEPrwV3o0T+tU2BphB+vX/H14EwO6yEAaXm90RJxIdRQU5uhNwuqCKcI6z+jXCA73hX6Jn3Hnf9lxCpDCXqhCn0hQBpHkhtPhRH3m6Pn35crukSOC4WJMgX1YjV1Px4rChRsYciJdeX5WAz4is0zjVgesdvMLQLUbH8Y6HJfmn9FGKnt+qIqD3Ph7GDtuYsuomIu0Ir9qDA8G+U8QxTvOyzImx5fXl72/P9602RSIClVpqaYrIqk7ge/5IvQCthx3bjX0wxb9lHhg3+unRo2znV9o7PxxCiulscP/1+gOtQ0VkjiGm6LoRFlocu3UelzgwGKMQiq988eutw34Kq9S8r+uaAlFIFwGeliKKAK3mfdu0NrUOdcS0XG6323WOhHa3KgCZkMFkfeTWWlMbLLc02eHuzjtr2fsxRDVspFvSaUDXP1i3ZbPJ7kQ8Wz/VRN1FKiq4EzALklGfau3ofDh6vImcnceR+4zjpp8vRByneZ58qubl+du31cZpyFTgmyghg6pL8HY6Ixo9C++6dqjAcbN7o+ctoshvhX5F8ahzj4zUfo1P3f8PCSj8Ea3DrroZHSxxwmhZ5GpBFsIAuoL63dTLwXCYzOOLjxoXoraat/U+p0gRoyrFea+qVs66M6jUporEiCFZMJ4YVGq1x80/xBgY1Qqp4sm0FZnetvA88OrFWB4R2cmjICFBZ4v2e8nT9e4kPNg4wXiH7xllbANgdX9hc1XdFoZdtMN7nDIdODYOERFdRCEwlVq29f5yX/cqitDRY0gOGRYB6jvv4kApTXsRUHR0GBr05YQi8fXGSE7O5RQwexerZ2HMIR1x1v/E+jOi0t6fjeEozIxkBHwS91A8M6gSIFK/tAdIZfwxKiWIvSOJ2sq2vkwpEAaKwHEuTRFQar4H1FZRmiIhUJyXy2WZIoFYii9AHKJzNKA6oBX98BcvM/n/aEzjdsdB3q9wppWjj+FGgmMnBqBKh0lYMqunKjD0CoSd6XaWqJxzjo5zER8rkWEuPQHp9oajetTfghVPQmeI3/c9V9GeBVl/kkBqrVUBEfyCkIY4zcuem5Jg9Bzd4fftIKKFM0yxG5hfR4TumUZ06dfRrqSxG/0vNdf/SC6ixySH6yagAhw2ckRaAxdtV9aZpF9X0PtzAcz8iF3tBrXmNaXIBBNTRJ6aACJI3SNJzRlBBRDIYvEpUq95lgYUbY4k2p1jmm5oGQIOV4JkuQkfLe+ez/evXlsI9VkAD1l6UPVwE4/g65w6ePXYbMSIX0cufrKQV6uf6VZyfsvW7mPuTKSgxv1Qa+0weyZKKcVI0EresSmqajNifw5pXq6lAeWGcTbhKtRWSy659EHIV1cfYCRbbqmjMtmvuO+Nv7GDovt/Ilv/E61DRUQKMU7O4WaewNuB59gbejxuFXwkfUDzjHWCbSERc3Q+TlWQssXIhCopIJMAICFI3VDyvgZGUOsLzPM8RUYp+32MZ8/LsujEnKTuy3I3RbFeYXNXMqzklJi/+ueR1j/k7la+RRrVqeM08FRjnP3djfQGSzeR3g305qQ0GcyM0oMreXjh7qOPXfRb0WkfYRQBDJmCSGGa53mOrHVfEbJ0KtGmQGEyBdOQG4b5dr3MkUFq3rctm5ri20LkYSGHjfSKxPlJtq08Sr7/K07kjynmcnB6ciI53MjxFD2V/fvlHcHtQyHkXCCxCmZKMTjwDlrZAhOItBgImYgYUQq23GWKESnEaZqnyKh1vz8/P7+suQGn+VoEcPKu8ZRisMnEA3uHiNIBIiPR6BHYOQqzZvhhPqP2Q48m0j8jehNeDxOxHTjVinvb/oinRIb+Z4+u5NjAEfaP/e1beA5Okc53I1KYlsv1siSWsjKoFgO4lVJbII5zFcUw5QZxut6ucyJoZd+2ddvrmDh/e651C/H08VTM6m3DUzOyz0D+j6xfaiKjLv768XOkhYiIiniCZPWfGfMSjybx3vLrT8xpWuY5ErRSSlVoOxFoq3lKITAiB0KBNur2Nk4aU4yBVLKTQOQKPC2lATFHS0sPKJ2/p47H6w2BE3UD4aOxDPPplmS3xIlqBORsIQD9cDi64L4fvVenYwrxIaISt6JH8xitBoChoXUisfSUzrQaHCDQvB48zdfb022ZSPYArVbTVyk51ybMoALIackNwrRcL3PAVrf7/WXd+kC7PpSq4EhE7N86IET9OrqNkAda8QQK//db7g+sP5Ku92TkUNN+lYyc1mlo4vwK9lf/Q3sTASnE5Xq9TAwt7/teG0i+g7aa5ymlBAxICF5j7xeDQ7RwrJXt/vz338/mRXIDCtGoswYe+wB1+9UcMJET5WKHVVFPVfq4+vgnejrac/eHu9k/+Fge2Sn0TvzoNkq3h5OFnL3HeMURZZ3kB3V0ntxTYefGLk1B1USkr7evT0/LhG1DKblUVTF2uSkG4gRIYdpLA07TPEWStq33l/t9y6XK47U7HXRH5X7UiEeZGKCjCLoqfOyN+v+J9WfSdURj8o+jNYJ9iPONPeBbL3R8x//yRAaNXe765bZEaHnd1q1UlYzayj7P89yA2OqpjvqzSRGTBiHQmvf15eXZTaQBxXmeGoJPLnEPQnRUqHsJv+NEuoUcWcoBQ6RHO4LxBcAo3Y0PpyMP0/fsZoAhnVjrcCHd+zweLn3+5IGHxH9P76/YVNS8bLkqoipymJbL7cuXL7dLxBq0bNvGTa2rtM2JbUglpFzF9LRYW15fnp9f1i07Vfzj0O1Rvz6u4clBjKI0IjkZWEx9QOF/ZP0hBhRidsQGGXxcAd9DhSKMYhacI9iPXtdmg25fL4laXtf7fctFtFgptzbg0ESwOZFvNSE/SxeM4Hfftvu6rqUBNaW07aU2sjdMD1E6wCkEtHaf9MNw2Mn5//0vOj/LZqCwV3L04ZX1IHcYYdLDaMlhFOfA6qhwvHe2OJX4YSfqE+5NlIybLzdFLqLIabpcb7enp+scoUKZ5xQZRWretvs8RaZAAZFjra5rKm1fX759e35Z98GD3XOMh/fjJwwqPKYipxPH46x09Ab+N9ZvMZG3ox6jM8JsgDw3klNv1X/ON/ioeRw79ZZiwwDZy/V2m1jKdp+ndd1L0woiTYBiaiICNe/buppsDCCicZmAa26UnEsWZaDsJGoDmdVtpM9DHoFRz97728RH4zg5l8NCuufpaJOHsETPZjJ+y9lGRielG4sMi3rIPl6tYSGjItKaTaALU5iWXJoCb6UpcZqvT09P18syBWAp8zSlQE1q3u7TlAIhMFJAbk0VjOD3/vI8VGNOzcP/X3tX2pi4zqslZwPamff//8x7pgWyWfeDLVvektB2Wgijc6ZA4jiG6LFWyyZvBqR9yh9dkEiM2P5gyub13FHg8JtsEbNxmU1yrtD4tNjtK58sL841IMr15Ftay1nVddMdjscaxkPXdefu0g+TpnlUtSlermc9XM/v5/PlOs6abN1Eu+rCnNeznomQyyJoJQs5JZtmWUEi9v9ENzMyLiDAiMER+E9g0RD0yeaOFAhO/dLOlg8IIngkDpOwejgBksv2nOZa1e1hmglU044TYd0eX369vpwObaOAGlP2pJr0PPaXtm0Ugm4qBFQ20jmN18v7myl6aUqY8qhZGIJ7xN555zUtPsY/nXF8eov1Pui7Ss2ZZN/WWWJGCASJWgCBImt+Rts2r5OZVkY8t9i2Tdt23eFyHUYNCm0om6a5P7+/v72f+2HSJpJSKT/DuzVKtnShWSkCwNN9iTgjwMXGQpGRShCHJKec85eSdo5M4xRSxEOEDwVQyo7U9sYRKLRrM7Sexv567fu2Vqo5aALVdFdTHvz48vp66uoKkZQpytdUap6nvq5rhaCnziRGa4M0uzvf+9nqWeS+h3DWia1S/C/lvjY4J6FSMiO88J1+gL4HIgYjvJMgopUi/FO5FC0AgRKvsKL8tWWvAGz3mrVxddN1h8P12k+kmq5r20aB1v35/e3Pn/dLP2lXa8IMwxWesPl7ZkfNupq1sBWs440fu7Qf0Hm5wCEAIoyAB4n3d4oU8MBD66WLhU0oNLTPhA6lUIHI/WhelJhaF/312ndNpaqWAOv20A+Txqo5HE+nrlY0E5KqmrZr22ZAPWFVVQh6GrumRg+0y/ntzdjqoy1JGX4J4X80/zv1AH0jnqn81kFVYgX+JP0diAhTzHw0cVORgyIiI+GVog6ZxYf5HSluBoaDDGNPU6MUKlU3bXe4XvtRY92dToemgmm8vP/577+3s1laVzUtD0NVJsx+MOUFjQbS91dVkalNHtQfhoCZwy8IbJxALDG8niXAEogRkgAJhEuCEHI2cN40l8PyIPIKLfIvNvTXy/nQNVWjasCq6Y79OGlUTdN1XQUzKYUIqm67rmvqkWZQiKSn4Xpoa5PiaDawPL+9v52v18GrWQF8hSHCfpicePCKll9WVP52303fJEXAaVp23b7BSBAZITbZ2RgBp+qEpoCzoBFAG4/kpVJUK9Wouu0Ofd+PM1bt4XBolJ6u5z//sRBRdWtWrDdVpRTUTXc89aamhwY9j/3l3FbUkDHcRdKRVa9LJrEbGVpdwmMExF+2SmxzZ31EHTEjOSMk9usKTGV4yfsViEW07dNqWtM0XC+Xc1srrLFGVbeHYZo1YFXXVQXThFhVCsCIkboyAQ89j/2xa2tepTmO/eV8fr9cr+PIm7AHvjW05YBIjFS6YBhHTuU1C555xeG90HcqWqZCbq2UWcBu/L5IruiSZxVrjIPREsJ0LvRtzK4M/eW9UUBzW5s0uPYwjKMm1bRtU+E0XN7e/vx5P19NquLh+PJyOnZto5SCuj3YjZVnbXfTaisYGxjNDvHCR0MLCOHBIwFvssVKt7fRXVqBj5z7CTeEhtVBkUCD0gaebH7In2lpLKJr3vnDqj1WALy3TYVItaqwqlu7KSQi0DhrwKppKlBNezi0TaVmTUTzNPbnztax0bY02eXC+/HwPY2oM4/K6ahuAgSpWgNJV4dSdsVh9aRShDESGyNJ9NCVg0dn6Ql3MNnT1k4mPQ3X91qBnoZD19R2m9t50oBVVSmYhov1So4zuSKdL8e2rky+xfgyjuMwDCOSnsZrrUD3DY6Xt/N1mJwfk/W65S9JTt4Zfxd/R0RUIvOCnTkiB8XrlmGeCqcogpbp0PI1zoJ2vCdNZnZrma+h52nsz2ay1mblQG23zDXbIk6ETde1ldG02lqB1kR6Hq9tUxtFi2iep2Ew29Jrrd0dRapy6gb0rjUObSJ4hJjAQNvUd1NCCwC+zaMFNjOq9UUegA32xCIRoGFkiCYktDOieRrs+o7+eOy6pqlUVbfabGsLNE39+e3Pn7f3yzBZhPz+/ev11DUVAgBWzcHYrs04Ec0DKtDjocapP79fh2l2AGEXq/s+BeJyz/IbIXCghXdOMMvQ0SXEu1aA6LPpeS2uIbs5QeaW6efAopdJoOZH09PY13WlkPQ8t7VSqNBWWBqHvu8nrVqzq0jbHTojRrSezVWmvpXxALKX3KXWca0wezsfr0T+ivaT+y29X8OFl++nhBYAfLcU8cYI2yJpEorwvfC1AM5AR5eWBwAIpOcRAfQ0Xq+n/njsurauK5taT7NHSD9prNrj6+vv379/vR67Gk12oKoNF9QKQRMA6KnvapyH6/liclcJvJ4DwcjWHqOLSaBYZmUgYuqWAKHmgiI2/c8UfTZ1IxCIZj3N0zSO04gzag1+QiniJYAICNWUL9E4j8b1rudpPDRNZZ1U8zj0l+ulH6k6aKyqumrazi7lJz3PU2VVACCw1YnmSXP5Yqtl+QIprOIZk0g+YKcvMmgMRsymFXdUiBEAvg8ixtvKcSGl2V7n3brlAy9Yr4wRfwQAaEawi+eu11N/mqaO6goNe5FByJ/3Sz/NoNrDy+v//vf718upq1ETAoHWZPjXBNtN4nddg54Gtyusua9XsQWE0yeJ4XurY8u9F2wQZprGccSJZpHzj6qqeFMc44k2teeHoe+rYZoANEMg/J2C3y40RKR3kZMZNE5mHHqeBrtKwPqCL5fLpZ+gmVU7abC7sjSVmjVoPSsl82d4oYmLhwhTHdwMQc70jqDqrBMTyFWVWZTLab53Y7B/mxQBG193CbQSI/mcX3cUXZFYMYvyo5+td+V6vV77fjhOc9tWlQGOjYhYU707vf7+3/9+vRy7GufZPFk9Tey1sslPU18rUwKdhYg1GcTsyLfPLofkuRGdBGlMYTp++gDa7G3dD8hquQNI1x3Mrjh1pThZpL9eLteqR4+A6JcK3jqIBMeFAkgaYQREID0O1+vBylA9jv31cr70w6wabMdJYwXt4XA4XGoFRKTRr5UWEU1vHIl4IWA6kzjLMuILYYo0tghI7lf9Kfo+KeLXTDt7nTFSUhrsmnZzvT/MPZLV6onmaRqG/nrtr/3LOB6m1u1U9cfm2GlT6fn371+vp7ZCk+pKCDAP136whRIItJ6nSimbDeuFiEGn9ByQC4uFo/NfGJC/dNt1ju0Vz9799Xq5KhzJKHi2AOjheDydjseubYwU0fM0DtfLe/deKSSgQIxEljsPEyRA0Ifq2OzTaoYJgLSex+F6ObRNoxTYeebS9xNUMGlNgBW23cFYI0Ck/UpBYm9A6LkWGhawYyLz5FyUxnXofL7WH3BPGPlGiKCfJRxGjJ8RItUhNkYAIgXcrYEGAAI9aT2P49D3/bXv+5fToWtqhLm/vP358+ftfDG52+3h5fXXr9dTV8E8DcMwzYQIerqeL/0wzUZh0GpWiEg2mZbvxzkfTsMWnjc7LjsaD2ib21g13cGwfecgQvM4XC/ntuHVsTb94HA4vb68nk6HrnU7e07TcD0furoycZIkhikg7A4IgIDna1eDRCsNMwDpaeyvXccQmca+74dhIi6DopTSxqdVIZIG3islhIQ1Q8CLEy9FU3XJq9WEbhGNQrkot1L3pGd9W1wECMNUZ3aIc/nX2EOI7p3rItRzxTEz50+jLedxPR7auqJ5OP/5778/7+d+mEipujueXl9eTl0N82g3SwZEmIbz+7kfTCF3IJOAHGRBeX9NOCI/MDNUFCOzhojJRD69vr6cTp1bdEmmnNGhtZUgwSTGtIfTy+uvX68vx0PTVMp4TWmex/7QNZUpiaeZIUOMhCOzbMg4ZVYll5FpC9TreRp6s4oHgebZOKg0mo3sqqqqkJq2M3uLAJl5gDEaPK/E2ceKZixCpCAB8Mk6KlxxmOOhn6LvlCLK7iBoFrAT61kiBUu0JzHz+fKv5PBDCpyuZfNQpnEchqG/Xo6Hrq5gHi5/TJ72pE019NPpdGgbnMfr+5tN2UKYx+v5/TpMrr4uIGAGEj6rIoK0gys5fcbt1qRU3XanX79+v74cu7aqeNGhnsb+0Da1AtJEE5jVTafXX79//3o9Hdq68qym567lEqpaa0yXFmYNFAQ/kYuIviGtZjKaVs+1RknraZ5nk6Njq5tUYLxM1jwgH8/w9liAEAzFaKAPCAg7F7AJq/JsUrMQyfDPz9G3QcTwS9PaZVWIDiNOeBtiDYF/dMsHzlFI5hNqxQoXEBCSNmGvob+ej13XKJxHsx6uH2eqjBpzOJgShJe3/97eTQVC0NPQX65m/z4gdyc3Fm/6yAHGOLEAsZoY8wmquulOL7/+97/Xl0Nbm20SrS+pa5vaFH3UBKSquj2+/Prf/37/ejl0FZfdVqgUUGPKVZmFUEbUBWqO/+SZy3KhNApAFKTWShvHWjVUZqNDY3wDqro7vLy8vBy7plLkFSEjRkg+K7vS1yFELNySBiRFEHFtpKLlLFVritwPTL4PIsi5ziJ4CKHfN8mNB56U+YObORFAK8EWJhvFGLeHc9vWFeipv5zP536cCAGrpmmNVj2biPv71dah06Z4AWUVKQEQ61FLNMBw8Sv75xAAwO7k9Pt/v1+PXa2Qo4QKiWou+jjOmoAb/u/3y7GtkeZpnjShXR6sFAKZrW8npUHI01h/EQwIgWvN/EreeUiggZSeee2YuQarqu2Op9dfv16OXaNMRUafYSCeQ2BBJtzvP3gZ539KPyYfNzQltHg5VQKQH0TMN0IE0ZQ0buxWj16MyKkpVLqM64NZM1InCDSibwazcQD116ZpaoV6HvreZFopcJsfGbFxPZ/fr8NMRpGZzZJdjjgC9ymZ0MEYghG4U/4V2VuNiFXdHk6vr6+vL4damXLwJpCoQCmzAW0/2EVNx9Ov379/v57aCvU4DsM4E9ZN2zWNQhPlM7vVmqVgsfLCYw7cSJG6Y5LIzOC0Ao1EmtfcWzZt2sPp5eX19eXl0Cgw5slo94wkeUc/h0mAiDxtEPCVgsZbR8GyGrdY5K6WUwF8py1CEGyvguAmtNhgt9aGeetBkugTZM+5Nad2oU9f11WlAGyChPOpmuXoWs+T3Y9qJkBAW95ZRSlYHrIOrbLInWiS+7JGwVaVWTb8ejo0ivQ0ThORMoURsCY9j/3V+A1446iXU1fhPF6v12s/ETbtcTxSo2oue98PowmFZ27ulapQ3+J/7gf0IpHcmmKllFJ1ezieXl5fXk9mZ4V5vJ7PV7NplbADQyOcWKogQKSkSnwQ/zDe2YXC6cumyJ0laME3hg4JESuxZkQLRSsTXHcwYZDIGT2YvW0uMAIAEWk1T3Y3DCIuNetK/ZvloH6jZTKBKwWIOMOMkAthii8hJs9oUC6e6d1GJlraHU+n07FrKpqHvh/MEvG269oa66Y7nC7H63UkqprueHp5MWHN8XJ+P5/7kbA5XF9mTU1VNd2pv1wu136w1les3Qg3a6ruiC8AHulkY9+IpBBU3R4Op5cX43WuFU3T2F/e33hhOucZy19BqlBon3NoHonQiYMr8liFDOEUPpugFcHkJ1Hz3eY6ZzIGipYzJ0MGdQXXIJi8fbSWDyDP20BEqHEyYLBFClkX8IuSgjFVClHreRoR5xkJIAKJmwDjw0ECpsMLkjdFUNVtdzyejl2jaBouZ7MRad0djjNBjbUJzLWjprppD8fj6dDVZoXLn7f360iqOZysDmjdTCY/l+z6RyEjBEJKDMXeBAo1QyuMq/ZwPBqAHLumwnmehv5yfn/783bpzSBsL5ABiLhlaH0IGWJFq3diST3LbbGq7mqxCHwvRMyysiB46IwRwV4Zo12aAOQ0LwROawSf28jee2BMmGM+o8gK9bquNQJWdivYcRyGETjSHY+cwOtznuwRMYeGJxGruulM9WCYx8v72/u5n0jVh+OoAaFSFiOD1k3TdofjwUib6/uf//vzfhlJNQfjSNA1IRtTFiHOZErxkXoU7AgtqgVGOHyiTFTm9eX1dOraWsE0jf31ej6/v72bsJGrAIQ8ZXkchKqcO0EBilhsKCHnhJ7HSa73hpDvNNcJkVMMzLIcQAgMdpfHGyi03u7gI5LEojrva3LPj8hM72Z3wHGaprkCNJlQEygNqm7aulY0jf21QiIOZPqZ0S27yFbgBhAoEQfMH7tQuDXVgy9v//05XyetmsMwWw2vbrqua5vJpKm0bVO5EpHv15GwuZqd6HSLZvsgW8sR7PgcLAIJYprIcXmDHaQmZANLthzZr1+/Xl9Px7apUJtCvefz+Xy+XK6DFWXgECh+JtG7B0YIEduKVQZrfniBAkokud6Xsf6t5jpLkaZpKrMXmFmXhgBo1+qRm6/9hRRhRJzxGlgYbZfPyPKwnqdx7PtxqpWqm+44zFAPGqum7dpa0dRfagWktfGo+juz1WMXmXIkIJQaYTSAh4KIxvZqawV67M9vf/57v05aNf1EqmrqqjYb+7bNpP0mmHoe+sv7+f29HzXWo3G5zl2le3YtRQBhzT5UslirksMy2HXWHY/cJr+8vP7+bcI3ZBYUns+X8+VyvfZDUEaOfwLvpPLPw1nnMT5AerB4OO6IMsmeYk/RO6JvVLTAZr3aHdg1mmptAMiLQMyfuCgQiWkxS+SgRcgXi6QhNErWOPZ933d1g3V3mjU211FD3XZd2yg9XlsF8zTNStgq4f3QR2gcaFPcSouZp4RKIZmCOtbAmEjVbdc2Fdrdu8a54t1/gIzDre+vk8Zp1gQIejzUNJyvvY1w8q0C6SGVLGcr5dQt4p+VwWOzX15//Xo9dGY3hMv5fL6cL9frdRjMqqmMFRL8St7wkBBxbTxE+AA6SWL3ODSZF/eGkO+1RVAp3niel+bYdF9jV3A5gMSzJJaV2gPB7ygw4m4mDRq78Pp6uRy7Wqmq1YR1Z1ZZdV1Xox7OFU3DMEiHI4p+TPde2fJyJEKJUH5s3lFdVcpUjricz+frRGrUWHfHfpw1/x4VKA5ik1tMMo0alCYA0vNwqGG8/DlfhlGTM9PRoUTiw4AA+Z8cmz8lJJ95Lk13OB6Ph66Ceewvl/fz+/lyufbDME4T7wKUMdODh8TgECLG3ZgdmGKccnP5qmpsgtYT2yIAbumhy2QklrRG2U/0/dRwz1OsUziZZDVm0noazT6ItWpVazcA0Fi1bddUOPVK911Tl13ykXRDRkngAgXPqu7Js2gYh94GO9QMVXu9DuNMYGIkdU2u9p1L6uCC7wCkp2tXw3Q9/7lcx1mDV6xiIx398KIVz4EuGNlbPHcZU2i4ns9v7+fz+dr3w2Q2nyKJPgoBwE8gUbLcHYNoIR910UMzmdR14zbXiAX4z9L3musoEp6VRkBwEQsnKqzC7JOeDCX6v+3Tdu5tGRTHXWkVmuexv55Nknmt2qrujuNsvES1ogkns0DD3wGFTmLHH2qAyCpgiF6HEZt+ZNegm8LbwzhOpEgNQz+M06wrNHvv2ro7ZgWXucpWHZ6NELm0Fcz99Xy+mprDwX9OqNj7A6XDZVWMfxxnbzFIjFCfgcbr+e3t/f18ufbDaAESGB0sJgKSui0F+Agg4sfr7gnWFLF6lrqzqMg3SxEIYqjGFrELRqwRKVyrJA1OQ+JJeReYaxyyQ+gC0zhPw7V9b5u6QmgqVbXdrAlVVVcKZ+BkbwL/8D1H2M8kElDsFMzAFTMyDwDRbdIDPlw5ayKoxnGcxmkmMDs5MEJseoqJr7azpploBtLzcK0V6HG49oNBCEDAcOhv7MYV/HKBUug85N5RZ7W7HnDuz+9vb+/v1+sw2Hp70m9FvLYwPBg7stxtESKLyY4jioqoO02EB/h+RctvZme2t0HiWijgbHbxLk75AHBzt+3Sz+G+io6fLa04IqB5Gq51Y2vcNEpVNWkApZQCDXqepnES/qJAH45ysOR7lJwiMeKevV0g4vdMJ0TeEZqA652A2cV6mrWya7BGTThMs4aZ9DzUlSKapmEcJy0llR0o+jH44fkQZvIcuESsiZKYcmRjf6lpgOl6fnt7P5s6+rO2yxytfDeWhlS0fOqcjxAGv4U0lwSKDTt4iJjKDlU+h/Fn6TshgsYB37SNy2Q0j8m9s9lDQXGZDEgiV00gL1xWhZuyAAFA46R6aw2SprrCiipCUABmeerF+jZtj2Gf4issfD2QjGHmT3bhkA31mz1LbeUfrYmLB6G2Gxo0iHV7eBkmjaqu7Ta086QUEulpnidNNtEpiIKEf50MKQ3X+9UJQAPqaRyvTQVjTWP/fn4/X4ZhmvRMgZlOIJdfyh8osN+9PRRDBCRCQiHipci9IeTbFS2Rz+ncvtZyd8qzkyVAUqMO3DNmFvQ+RJGjTpxuDVLv1vM0VIrXpfOaJdRA83Q9v5vq5talioIpeOTAPi0+QP64fSf/iTRWMwUT8WbProCcWeFo8sn0NPT9dRgbhVV7nGbCujlfr0M/TlrD7PNpjPfVCxG+NYhfh0uPRM5zdGlSQYQHSM9q7CtFU1vR1F/Ol+swzPNMOkzX8RBhYSF+puARBfZRgmaI9Sx2aDV3l+UL8O2Klkk08MsCjL0upzvjqHQgEYIk/u0E/3pJw2oSu4ZY7ybQ82j2DDF7hVaV5RE9D9f3P3/s8kRRCsg8eOIHH6lW/ubhWyk/7HcGAFm/2tbX4bXwaAo+GKd0V6taNUcCrNvucL5cqiuybOM1TxTaHwlAxHiyPi3gH5h/L65UOg2Nomnor/3AQcrQLidRUMw7xYLnYSeIGCIZVTAyRYxn7/6iIt8tRYAXsNemaBlX9WR1hJ35AB4nqbYl3gk5Al7Ym04FFxEA0IwjAgDN43A9mIoFxk4dLu9v//33bkrLeTUJlgpdZ7+cZAwGSq4hgcsfc64k3V/Ph0NbV1jVAFg13eF4eG8qNJVNmT8hFFdSchQGRdkGzr1hlj1PAKDHvkaax3EwBb858upVMmOnpx6tSNULhIb4OTFoDiFE7m67dUffGTpkr68vOMfLB+wkbSOAbAQaNvVql3AtGQq1LWExujiueUhWqZgREEFPY380q2SBTPXO6/ntzdTwdavX2XcTep2Xv1+gf6OQJJBwsLF63TmiGfB6ee+aWiGq2tRNOXStWbqLAq2O2YRWn/utgVeF2DnCKqL2x3VLbIw1QgSk57G36yBdeSSpQYUgKf0CqdiI1UEvZPkZKbQrDit1d4tF4C9DhL+u9z6hWxdQK2elI1q9iMMhrG1BGEt0KEHvOInC7JaREBBd+QeeCIlmQNLzOFzPXVNXaCFiosmXSz9NAiF24FKby2hZS19eiDdw4gJdvzxJm3IPWsPVrlquVKXMNihNBVzyTg5Cdhu+jUbgRxyoOPZ/EVoFDUR6UgqBDZ5gGoKcYuWBBxAhwkM4fBeMzp7EyOd7dy6t77VFyCyr8tWSrL0OiKEdzMYHBWZJ6gMOE1V88AoBtBAk5mEQ6dFIjc4U4TEQMZay3TdcICRe2hf7eUN+CVQs//iF0uVDzIkyQaQnjVa+msXqqlIK9NhfG6+gu3Uo7s/a751DtTPSzE8GAEQm7wUVAPhESeGoCr+zW7yQfPFAsZLjTAASmSKWJ+5Pzfp2jxaahHgbX7c8HBsjrFAIwx1AwgWi1UyO3FIjnjtFTgsCkIaJ9DQ2V/s0jHtpnsZhsDtVgfW/UNy1uEdyW6mGg4WBPIN2UQQG6PAdEZCeNVeg4AJ0eh7lXhNB1uQqJwlpHM0pfB690AYwi5oRAa2yatUwD5Lwvrmcm0gHRHlFBiEgEOI0izt0aH23uc5uX5N0oTQg+KqVAEJ8gPldfQQRQDzuOMuWL7Iznpvv3WxnUWYLW1e+MJSpvj5NNpTnhEjo2nSc5SMyia9ITKV82GgdGGTsgcxUsqxIRKRx7PveJKao4GsBgnOKyxuu/NKBxup/KTk+vgkAEGj5HFivEiIEwFl1ch/XCCKp4ZEZGmtYDBL2clZ3p2XB93u0xBactko6kg0iAACALwfq/CkIkcUR92le0mXnhkf8BIwAQJr07DZUNzap1nrWs5aGCLONN9aTAGYGIdFXZXigsom8ihOQMO4CSNM82w17tdZAZuPn0VTl5hwd/oU2kU9DKZpQYhkapPCLRAiKC8JctWR2CN9kxisEqliUW6lchtZP07dLEVRVVdd1U5ltRkS6DkNCCpEUHS6YGD4kVh3SO3KVLqujERorxUKRwMQbbAahedgeGPnv4H0GmZMOZvyFrTZhc1HsVO00Fo5X+7sR6Znm8Xo5v5/Pl2GceWDGx3YDAzk9i2EvtCyW0XLggXROdSzP+EUzzHUk3uYH7AWJQUjbNncZFfl+iPDqmbquVDUrcraI04vcM/X2RPHh2IPu8cWsCZwTLnR5kh0SWIOEHWF2rgz2EyE/mhu+pxuEQ4hdECIxzWMwjV3C1jwP/fn8/ufPn/N1nDWwVqjjiMSWgcTiIWBh8kjhby8nCDENZVAVftdc96UxgfeLu82k76+ClqHvh4gVI3JVlfXyOFucdSwpTSAU8cIoyE9W7qlDjqko+Ec8xUbtA4wERzI3FJ0HlXKA/ZpejIBUJ3hpPKq6btvO7vtwPb+//Xl7e3+/DDMok4dANmtlO0ii6SbXIvAByJkjbMUnhYeRpzDRJLpmYWDAzt1o+7L17/Tt9M0eLUBwBUh4Kx4SoSb7bIKZj/zbSLcWjylQhe2tMLI+k8x6p4IHAIFQhgAkU+dKeEQ0JmZ/ixG3YAglIE2yVt103eHQtRXqsT//+fPnz/v7+dpPpBTaRSfzPM86Y3UtDCXzzZMv5PQv016a4sTHWdcDjmDFP3f5R4iIPKpY0+KoiILIXr8HyPyIFHH2uik4Z5fmSosYIXif6yee0P1ztq92nmINH4AzgN1n92Kux/C+tyk0EheG8y1pAvLWOjrGsFuDMhiVqtvueDoe2hrm8fL+5//+/Hm/9MOksVJ1XSmgeRzHEeAmjLjhJT8n8zhCONG4naaEbHaqLJeoiUpwLP8c0RGbUMHePbMRuC9+cg+oCOgnICJiqYqD64CrVjAAlOdz/9uSe6oc5ZVoKFq7XhP39nOJ0pO+1yAdQGvjnwJbL9XkpaGrtu6wBGi2LDja0vXX97e3P2/nfpjJlIAwZbz7qx2byyzJjsaOyPk/ANwvlf36AT+TSHRxJ1f4NmmTeUpe8rtnxWERuVj7/ujbPVrA69e5bKlLHA8y3zNiInzDHnp5PDAnbSybZE++Rp29yOa0sCrh7Pcy40lFLx2eJFu9a561VugqPSgzS6jKGqeczqiqxtSdq5VZRPz+fr4OM6mqPRyOh7aCebic0e0uuIFpcQEcPpknOAqcpWgzpJ2gcULa1zq7XZTZLpwkBXRZvryxyB1i5GcUraZtu7ap61mTXzEiE7QAAkaUs1QcNWSVAcOrBAz8LOasaAxa+L698S6DIumXkOp69q2Zj81qxkkTYFU1dV1XlQaoqqqqq4rX4xo/FVaVDa2DWTzSD+M0E1bt8fT6cuxqGK8N6mma8aO86YeGXs9K0RZ/t1hEJPUA1+8X9QjgNAdXXK3+J0WYUKmqbtvO7J3LvxQs/Tgo/mamT8LgKMaTo894DdQnMUtyR8B6FtdfDEfAbxfncCeNzF6e0zCO01zZ7YLbdiKEym3WZYIgWhMhqLqqm6auFNmF7vOsAavmcPr1+9dLV+vhjNPQ8x5OyxHEFVYLY09iKsrw/RZFazuZhyXWVAkpcpcA+f7oOpDZ/89MmFVlFHFWteLGuevBa+Ii21uY4alzhZUtrxNz7lbcNqlwc9uXC4wSonmehqHvh6lWWNXt4dANM8yg2rbrbCYl2b17SSFyRSFnTCnAxuzg83JQ+opjV3uEbBuQkJ3RF/XoEGMGAPfLyN8mawJKgR2Z/isBTo8RFVYz2PKtvpt+QNFCr2gphajAhkYgCB5mrwUQ0DBPJLA/EuKgmFxlF/s0bdf+tGtT8NpkDkemqjXD7Z4gw1A3WLXd4dhPpCao2uPxcOiaWlmEmFqHyjh3lTbBtLqZkVR7fP31+3+/Tx1OMDTZAiG5n6sQ4Aud3sIF4s0VApdQHKqgHppuaY93GkiNbNktAmyEMEaqum6a1hWZuz+UfDtEgJeMtG1T15Miv4HCoicxYkJO5bbB98CKZw8WIw78k4UAJLJ8ij9l2yaLgVFeWBibt5fAbgjdX6/XQ1th1RxOw0SqmUC1p5eX46GtEeZ5Gk0NB3S1V2yx7GHGhqru9Ot/v3+/HhvCSjl31prmIwcU+SdEq4ym5SQ03yOWMPkbBYI8u4o6usxH1oXzhqOJma/xk/T9UoRcOLWpqmrWfkKx57d1E4iRPJHndF6fZZFQYHWrhxVEB3i0BbwWGiqOr8gu37pern1X11V7nCatmutMqj2+vr4c21rRPA79MI5213ettSaEqukOp0FjM0Hdvfz6/fvl1KmZdTKdjG9ZQcUEAdFXLrB9/kfghLfAYE8N+tBvHPeCUoi4Yr53uOAQAH7A6Utol4zY6tehGOFG+YsDOKCb1/zjiFaS+NXv4v6yrzih3v2Td7Dv0/sm300eJrSrta6Xy/HQVFh3s8a66ydQzfH0+nJoFbDrap41mr3jZ60rVXenSaumn6HuTq+vr6fObuTmS7SHN6Z4GAtUltQxtNK+IuG5IPLND1kYilwrwqbIfa4VAfgJRQtQod2Kp6mqSpPbaM3P89tECSbS3wIkCoSUfvnUtR9DKfGOBfdNjrpuLGBpnsb+crlcDk1dVy1g3Rplqzucjl1tyo1c+36ctJ71NA3DOI61UnU3E9aHYYa6PZ5ejqYW9fVyLWBk5dfC5SZizdl21UZGRjIXLY3IxUWUT2EsbZR7D/QDtggZE61t3CYKjtzvnufCVKtK2iGkUS2/KMIqAC4AH3YevOCyrrDhOCFpsxna8dA2qqoR67afeLPDpqJp7C/ny6Ufxolwmoahv17bCpWqD6DaftRQN92hayuYh+v5/Xy5DtOslwI2RVqa8d1L+q0o/IGXWDhIKyiPAwDcGkyFAiH3GTeEn7FFgKtfN3VVzYqcqrUQFIscKyUM2VuItjIjmCWDT84T3Tj7xIPEe7YkbWBQW+mNtJ7G/nI+dG2tUNVYNwe7m3pTVaDH6+VyOV/7cZ5hnsfhej60NUKjqgar5jBpsx6vgnm4vP15e3s3ELHaYOhqiH6o9Edx/thc26IEiS0XDI7HeaHcWay/ittJQ8StybW7KN+LgR7SDyhariZjW9f1VJmSZtpqWuBy9EIQUAQSQifmE2OVtxvhz74PvoD1bHTXB7eSnWWGn2+aIbLbRp+7plLQVJVSzUwASimzYdvl/P5+ufbjNANMY3/p2loB6UZh1apaa8SqUqjn8fL+57//3i5Xu0G8s5luYqmyWb9dx/KmXWC2FdoUR8KGiKrq5n4LXhv6EYiY7SxsRRxFGhGtvhVaIuKnXvJbya7Zc5UzSgNvAAKX7wry68WtMs6exJcUHZZwRAIgPU/D9dzUFYLumgpRIQEgooZ5ul7e3t7ez9dhmjTANFzNzqR6bhsFqGpNAArM7ud//vs/US9S2Fr5EWUpnAtSgJQkczBnZFok1t4yPBxAzBKyujVRkTuVIT9jrhNiZe31uqo0KSLSiov6ZKzo7V1biz1/1kHBmyKYw4jvLH8o2zLPXFpPY3+uKiQ9HTtTSJgAAbSehuv7n//+vF9M2V5C1Stlag8fuhqRNGkAAJqn/vL+578/f87XwRShWFNHF6gA8o0zEM8bFJ0r+fiSW8nlhmYRjaxfe5/0I1LEGSO2ZpRHiA2uC1Ysu6PK3YcZw669hYc77lbhFjBSgoQ7Kk/nx0m2kjDpeRy6lrfBsgXu3t/+vL1f+nGaCXAeEYD0NA398dBUCDapV0/j9fJm5I0p75v/6hi9L7SKvRvB38RagfSAzOLJtIqHkYh5VrGQ059tFXS8V4z8hEfL7Krh7XVFWmlOjPfGyGeESbq1hs9sQdfK3s5mYMRLTUV3glJFpRBoMIuMNc6j2citvxzaRilAIHYHn9/frRBxs8I8jf311LWVMrV8SevJ2Cznq7FESj+K/G4+QzNuTcC+p6x6FIuH9GsXPscn8taNtQFdSMSWPrnjHEb4GSniVh42dV1VlVakSGlUGiNUZDGypPf6xSLSW4lehgT9SClSyprIeJXzYiWnoyMQ6JkLv5ui1oY9tZ7G/no9Xy5XDnVoMHtZjf31fGispkWa5nkYrpfL9TqsqVng+X65jXd5UDL2Ekiy5s8H2FrWmBNscLeBwx9StAhDTYsqUsoZ7CK1YSVhkMnP7NbSiGS7kyGBQ1dcxBUexUk/KaeD2CzeCID0ZMLs185tp0ig9TSOfd9fh2GcTBV2JCszhuuhbYwU0aRJz+M49L3ZVq2oZslbLphifL1zixSCp5QcyThOFsw+2xABXGjFunzBaVqm3ovctOw+7fWfkSLgl/Tb+LpSSimNeWV5gSsoVBBQHM+8FcesRocxwJwBKy5Les34fZPZm3UeDWCkiFG5DdvQPM/jOIyj3KdAk9Z6mob20tS8aYImredpHE0NurUVw/GvkH5t92OhVLrk0DNmBuU+bHAUY/IG2FC3upZYcHiX8AD4IYiA37qrUpz/LQLs5UzatCc5N4rpKm9FS+BYM8QfT2CWMlsGsKHfN/YCA5k60nqe6r6qKlSGN82a3Wky27kZZiVEIj3P49BUVQW2ALXdJnHS8ypAHPNmJQkZhIRyJKdAEYQ/VOYdAHum8nCMhLS/xFymvBixzv871rN+xukLiKjsvkT1NFdUkVIVW+wAN7h9eZWge/TBLx1bGHKSl0gUr+HiYK6ZEirgq4PzUzNa8TDPoymkZSFCpGdT+0HsYmILtE+jUgoA/LZvFDXM/xLmfzRhVasjiq/GlRuCLxv/LqEMiX8f/9YWYmVZImCQvhMHLEKsP0skWdwvQn5I0SKwq4bY62tr6Ci9ZWF2ZGwQ7+Faek7y13dPOJVVLFCkASvSufIGrPcP5IZp+yIk0mpyRbQIuEqqlls+EQCRVlxymL+U2AGu8HMwnt3GEdbACljflkYtGOQRCDLYEL8Qs7pWbHBknVeJyorgAyJms/XK7RLwIdv/W+iHFC3kjYnqqlLKKFoGIexhKrGDf7UPzO8gmJgKwusfaUAJdPzJ0AjxtSRklS9nAXmdJv+AidNhZtSBPer21QzUGgIgQm0rbHlDK5z+83cSG73ZKtmB+JQ4izqi+H0WROFJBIWgTMroGm/zj+S8vUaEuFq+91sfCAB+CiKmQrz3+loxgqjIcGU0BwLkBbd5ZkSaa+3E+yYVwJAcpviUH6ZnAeHpIjZ9YZ1FeCEXBl1Hgo8nZwLg+pSCIynkXeAx2EHZG2iu/WiHFRSwNlGWUvZKVqSkkCTuzZoVlLq0cpqWfGf9WahU5dJ863tGyA85fYPICGta1tHB9TAjpb/spXEPP+SigLFzVyfHYisXARUkIUjmOKfVLGLE2gZe5vh7JVOACViQR1MgXZKhB3f15e0RUCEq6Tu3MsTodTlkeLQV0QEOpQQAhKAVEZH88qv+LbPTCu/B5bJ8m8pucXifMPkhRYvk7l2zgUg1G3udwC+tEsYDhG94NicHEgiXgwYdrEGEskcRASGrJTtIrpfYpDDoktxQgpr8Ao20vfxyufvY4qgICGgdH8giBKwDOVLswhsVpUpw2HbBC+k37+bgS7U6b1bT2HrXd7ucCuDHzHW3S6opv2akCPt9AZJUXYxexZRHLEaENemaiGkyJzTSz86VZWc9RRnOtHOygYhKz8f9skFTsK/EiHn1V2ommRKMPi6eG5GZKBA0Aip3Q2eH+CThxPrYRs4wspMTAVnfOaS/AaYfvBBhj2/b8rL1u0XIT9kiAEKKeJeWd/vKWqKOMj9j5PAJlY/gsmVWoOjVkinHG9zdOpkMKjEwfwq9htsU5hvF5cCiJpYxs7W/uAlLEUJUNi3UD7fkFbsBIOF1yG6EeNyZ4TmHhguJVKoyU2Tb3vOydQD4JogEuo85YDcnatumGSfN4XXFOSg5/aTAGuZv8vCFCyuSA5l2GUZhI1sDw9adYb2eCBCVVsZ6zXRDRnNaNlgoBIkcfHBHM3dno3VsHblfQXMVWAcR+AqEiArinAQX5IsW0WHfB2pWVddN2zb3u68I049JEZ+mVdVaK6UqPdskFA5aiP14MlLbm78kN+5MrOt1ymrjtnsC0irUbDxCCAC0Cm1W2YH11mLgX8q1MkPNL6kHJwTA7QGX6lnepWc649U3BDayaoMiERWL6eWHKn0A9kjo7yv0YySNR0hlZQi7fO83QQt+DiIIqGrr0zKLc7WqZqVQeXU8yb+N6qYJ74t7/PEDy3BA8igCp0AyzRJot7eDnZZDFxo5NpEVQYgZlzWoBYRYK6iAIvP9TG1sa/qEDQmEtum/s6xq4e8i1M/wwDKH2m9v04OczCxND/kuHUKMEKmbtmnv3eX7k1JEKbuXcDPNWitvjCjtW2WTpNyHDTNgxhlVukjwt4Migds8FPmGzvQlqx35QUZOMqPa2EyNsqZFdreCUhuTzGggonQOI0Hg1N4bZWaz1dLs1xLiKufHKB8isciA0JpH3hpJL5O/DG+WoKrKIoQXnt5ppVJLPyZFfCG+uqq0JtJ6rmZjsNuEeOcI8r9eXnf2GoSvGR038XcujEgE2mQjayXzHlYQzdjOTojNB7B+VgBCBFWw11kkeR0qMNsJQkQCaMaIaJKxxMWGEZKk2moAssiYyXeKSjAKACwjxJx1QXWHEJEHf7/0U9F1Ap8QX88GItVczQoVmd3YfV3FwhMlr9m41wJGCPIoS3R68MqWuCv3we8cPAAtg2LQW8DZgKRIq+x0bRGigZCM4yySgU5saW5kMSJTMAWEPAeHc4JNFKEQJXlTJBHcQjULBbf75pnLxD3sX7/UsKprdmc19T0vOASAHzXXWYxYY0TriqWIs0biawIGL+pZ4qllbIy8WSk1pvjGhC6k5w1ghyZ0YkSgQJgHYDT2vOOXgeTXBiOJycB041J+wUgRzW5ocSeu0chWkQSs3a4Lgyln4deIz2XaSMEutqFIjA/xglLLqhpTHIgXHN6xnvVzEOEclLpp6tpKkcpE2slZIwmzymkdAMn/uEb1wEjke21ko0aRdZ85BRyd7etPE7KzAFmusAuW53bSoDLpTJa9tdOhpLQj2YQ1KSQg0Ao0epPZ+3P9bB98B+ZT9s/mldXcj5EIY2eKxCydBYg46oRIpawMsYrW/W5O5ejnIOIwUtdVVRNpXeu5qrTWSud/MrGtCAAEUt8BRD48KxNgXYo4JDhMxnOyPOpEE1sjxjEcHmO3l2Es1oOi72N5X7vPAIUMXf7KzoGA7LzyTaKEy8yXTITIIsV8H0jSqB1Gv3rchVsoUlUGIGYpxH2vWjf0o1LELWCfzaqhqjI5jcgp5MFv53MdeEoXuo11SqIwq/k+sCpFXBPvzUxnYQg5I/B+EmiTgOkOiGwPMN4fmTkP3l4R7djMMDcl7ikQEb5H/sgyKxowinZezq5JkGwfYkz26yWlMvLN+a+ZudjbaxDSNA1vLY7ptfdEP2eLEO9zVzejWZatq3qu9Sw1LUchd1l1nYCT9cKu05utCRFnVyw1kYuDJMNz4pOvpeJ43w0ZjZ4UBt6ECgUAAiN+wbA4L/QkcivPGCPRdwvmdAn3gLdX+DLhe5dcGiXChMI7c3MEBLPMkCWIU7TuXs/6OacvoUiInzURGUVLVZpIaFre4HbYMO/RPzGbs2L3CPPtRQc5GEndPUshrijACET6kA0vilx50dRJmuDeHkf+n7ZpnODbODPIfm+LRzdENo5SDSdDywXvox4iq8Rrodk1ljnB62UIq1lV7UwRE1qv7tpWhx+1RQBNwbm2HWeLkXmeq7ki4zSKpjxi3nKry0V1a7sXFSZPdokdEtjE5izGp+V5FOBl+cO8I5cAgpVQWoHlMicAnAolEwXY4vBtgKIhid+Fwo/hwJMqGSV4CPVVHImliOsuqR8hXVLBFBVApLJrsc2/pm3b9p8tskioUNV127ZNa6p71Lqep3rWikziHzgPEYCUI8ZsDFDBwbubZqS4ZZpbnGOxQMvnt6GJ4LJKPFOSFTWBz8ob4iHnR8sFEyPe3hHFJcm3jvibb5PAKZ77KeLuoC0lrTkklHhJPFQsRGz+u5UiTdO2Xdu291zM19IPmusAvO5snAxG9FzVc6W1VpBLQhHsS1F9BlP2AzPWes7HWXgmaXFC/uQUrYApQ0UtmNqdpS7xRigFBAiEBIMN20BiiC99s6ClxF3wTZKWorscQISCFf4+5qw0CCUynQgBRHA1gWrj6W+7Q9eZ5VRw35rWD5rrYNavt93ACKm1toWlACLmEY+XbZFQFXMIyVgdy/qFuAlrcpm7QmTLx7oGeB0wVsXsaCkuNewTlEk0g9jKMZNBTnsUYi0TdQnaRG+jRuJt3nRzbYRUlCP1JjcGfwIh4rxZddN2h8PhcOjuuiS8pZ+1RVRdt52tSAhApOfGYCTQYkByjaw6GrtnMON9TOGB6Xs31VLISPHSx3BCTxmOwneBeHF2imzOVlW2D9FRLsML5Siy0sFhJ5R3SS/yvgj5V/Pe+RGCnlx+mRiWgIhNX7QypGmapu0Oh+Px2LX5neTvi37SFgE0W4xPk9Z2ryo9N0aMoCZyTlKp/2AgRoL+EDL+w0gdx/gEuhmY/KciSGJQlr9czuhPhhxaCPZrBZqe80wkNwjeZOUkyh5K4/RtxIi8IRE3t35tMWKj27pfHv0//78x1m2+kQHI6XQ6HNqmzmWf3BdoftAWIZPI2M3zrLUGo5vPetaaYAbr7iTHVt6GtRpPbEuHSrGj2KJNhUi4ciIO8AX3CVSg5a+XNKFsmWiMuTsQGMRtinrismKUu0G+n/R9VtrygmkEGVDnJY4sPSKMICK6jRLatjscTqeX0/HQudonxfHcAf2oogWoqsaW7TSWqqnMCQA2O5CQZYkLJ9vIe4KQbIQXQnYvsUMAkkQ65cGQf5CpmAkVmNQFlcibjFIVzPDh9aEFkYPzYkjdi4tkxkneeU1L2fVdxvzDLEYcPsBG1u0Kke5wOL68vJxOx8MjBA5/FiIAqCpTsdZ5gGwsGdXMK/sCu92myCcIARBzWUieKXMeUmaOIg4o5jwIWT+5IL7xKgesaBn8OStJ3PALFy+OgJJfYv1acSNTehSRK1mLqC0Gf9BHiduuOxxfTq8vL6fj4e7LAxn6SVuEEBRQYwp3AP/eAABKTcraJ9rGziIeThZboXf6+kYAcvouKdjBmJIjOd+VO7HYlx9D6b7p7B01i1k4J0g2lOFeGuBqBwlKbKQGbeU4+7/TclGAA7yxXjdt13WH4+nl5aEQ8tNSBLBiJcE4PUyVvr6aJqN/aaV9IrjMOnGeHvNkvM9GKFZZJSRZ9x28+qaOfbPZFlkFP2Zg5wBYtBXk1RmJEsilpak+HmYGf8W2C2NLVS6TG2enM+Tail7VMrBwL3adSNMYG+TVIMRuSLRtHD9KPwsRMCVByVcwtSlu4zjOxozXmrPKSXqEXAwLQTwzKUb8Ig+A1O5OxsHdBRZL7BjApH3SSfg5sX+WhlC0NVgQ4iJvr4u6zPAxbJY1g4KDiISASlVKAZAmML4qpVCx8xd5U1xers5CxIiQ15fT6di1TfUQMuSHzXUCBFC1EdpV3bTD0PVt2/f9MIzjNM/zrGc9m10GMuYH+ofCmpZ9pBYRXjnxy3xzVHT6GFbKWgvp8qfk2jh9RraN+gxGEKpXgklvSWfP36d0ptQM49EYcV/XdV0BzbPWoBgj6Py/bMe7ukBVXTdtdzy+vLy8vJxOh6699wJznn5cigCo2ppzbTuMwzD0PWNkmuZ5mvU8c9zE2+5IAMB7tduloe6PQYmUMwSp5zQQMa7PgjUSjNi/ev6nqDHyh8jVW+CKbBzFqfYCYZgFJ4YfP0nuqwWKltGrAFGppum6tgY9jeNMLEaUlBum7qJfjFvXbdsdj6fTy+l0PLStTV8sWl53RD8KETvRKwBArOqhHcdxHIZ+sBgZp9HudjZHGheYHEBEm1FL5uGx49fxulOyMhNwKgRKYbbCgyRncEDMSWGP/nCZh7MqjlPtQXryQgzlNanobhh+XCIMX4MX48Ct6vZwOh0anMe+n2YQEDFSg214X/KkNllZx+PxeDwc2qaqqvtesC7op6WIxYjZGbKbpnEah2EY+qEfhnEYx2mcxhglQEAABKQ114IgQlDeFJFTbaYse2EYbtpPKDJG0tyo3A0wc+9I9MTdxy0ZIVYkZb3d66pXxPTxPQObrXCtRIiq6vb4+vrSqXm4XIeZ2M3CskOxCc+lF11qb3c4HLrWFLp+DC0L7gEigAAKEVXVzNM8T9M4joOhcRjHcZjGcRqneWKU+BrwpOd5ntSEWttQFk+4YfcugTDQ+DMBk4Uhhu+dTMDEkJFSJZjzIxM56DLnjQInQOw0cFMMc+08BuNML6Hgk3s1lkh7ePn9+1jP/eXST0bTUkrIDaUqVbkC8LwUt23arm190ZMHoZ92+hoPOxGiqrTWs9lIdhzHYRzGYbT/j+PoZImNogCY/WWncRyryWQ+eiESJVoFy6/Cm5t3mYPyRDLv+9MUwyO2ggNFTFgtgfjJ8QsbIlaMlBCyQMs+vGWlL6eWuihgezj++t9Lq4fLpR8JGRDoBIeqGCMVlwUyKw25oEOQ+XjfdAdSBOxvr8wGmXqe58nAZBzHCCSTyQO2UyvRbPSycZy1ZU/LthTwd9EQt+eTgxGcUnNbqF7hfLvqCU4wlFcD2Th2QoST/wO39FYNMntipRZj4SrGyOvvDsfrtZ/IuIAFQlQlpIj5UFmoVH7f4Eehn4YIugm6IlI23VfPFibTNI4TI4QlidZERuslmseh76/XazXOWstOAw8RyWOJ7RAm2oJ/nw42eSugF76kN8ooeKF0yrsJWDZSdClEd8uRuaaMkeJ1gXLo5nt2ritV1c3h+HKq5rEfJ+INEYyW5WKJIWqUO4LC7fgI9NMQkTox1w4xKLE4mSdjshuIjNM8z5oIFCqFQPPYXy/n9+bSj5PWbKNkVr1HRkAxq33BtM8rQ84eoWzjzEUCGaUsYnksNrJDvi9gRB5dKN2euzDXszdYbKCjqpvu+NLCNE0zgHNf8X8WK9bri/adioK7D0I/DhFRNMD8IVukVmsDlGmejERxvi2tweQ9AM3j9fL+1tZKIU42eYgyahVlUfFFYQTub3N33nG2Zl8Qupi6826bE0sXpZ+3ciVFMfxcZX6bKtS0h0NFeiYCFwNxmHCb8vk0YHRZKa6nx6Cfh4icuJ2x7XQumq1AMUiZJ7u4BBVLkfOfrkIgApg0OMvas0msnKyYDmKVbGo1JH26TxSd+pCeHxOhAwkEAElb+lHGI7Ff89PDESIYEVVVNd2hUcRp8YDRX5vr4NwN7v9Ho2+FSOggio8LjYtYmFicaD1bzUvPeiZtNGIE0uP1vauB7JJ3HcUOcnPu0jpCT1L15+EVbAbKv1+Yuylqmpx1P5TJ3TQY5EoP2SyB+EM4KNyobqVjsiUpRAfoypnUbWcXRHkJId4wIgJ7humBoHIHUoQplCZIALz/mN0RmYnIps4D6fHaVTQN/TBME2PE9UjBS+GuOY53ckHoY+hTWqh0MYWw2qp5Je2c7il2bBDAkujL3SMEKlgf+GZlK9MwMOA586qq61ox9+dAkVWqssO4Z8TcEUSiCZ6lCQSF1m2ulk02IT02So/X83vbVNWsQ55NJmvLt5FVsmTwCobn2j2LdxCzePzUZVe57xs0dALLIyR0CaTYdFclmtZ2gKSLeAMmR48QjpvzdtAoG0H4Ju7sweiuIJI8ZAsTjxNfnNB4QnWt9Hg8dJ2twk8x16UuozSDI2pl+T5U5UHk7S4Ih5KileftjF4TvFojgrGxhOVCf+AAsrgpYbEDTN86MWIkSWBffBQVd42dO4OIoYBpERxOwKVnsUTQqNuWd3JRSgfOLB9o445EBQdHGb7iUnGyJE5cJKvYg1fQyieWe5CHfQHsm8mNVm6rsEwLrYwu5RYRoktbjC66a27/EN0lRCBxPxk5ntQCJCSzLVilKpvFmMgI0cXq40PLTwxExqKo5UVr7MqzfnQzaRctmNv+gEVZDmyLV/uBBKJrK0pWibN5LUBygubmLr9kYH+L7hUilkIGweSQ38dbKWWN/AVrOgReWPAE/TUZE8ODc20+z1oj2Yswf9yBCaM7B7rfdqIAbgW3XJ4yipPLd3crDz4yppW73BXdOUQMOR9ocsibjrLAQO75OxdTanfIW7gbeaP3C+ZGSo8XDKP0+sT6DmiJ1YNlzGJ6uPELsaRwywhN5PzLwuR3jpCfgciix3LDdRIqPKPxqzU20NX8jXJPCmpNdKMUjJuHHEmlwnfI+rsweypDtE0WSFWrZFMvWEjZLr2eBQ+XSvIx+uFk+A9YoUkfYEqZmfoC6KuvhxgBgCXHkHD8L5YH/eAYA1Ux8AF9YDk63DC3rH6VpW/m9DPeIcGsmHJSZOXyjSP8dA9/mX5Y0foKjLipzZb0NbCwvBdgJIsQKWU2DCfNPEw6XO8DEoXwAw7ZW2mT27dMdlW60GqXnL1bOvzEYL6TftoWyTLZ6kWxbo++NKDceMRhBNxdUnev/SsGkqAgeJjeyMb4wOq4wy6tZXTLxbdqpml7LJ5hygLJjFmotbnyyfukn4bIVxB76205R6XZc2vObmOrhRk2OZMeWLtHcoUUIOHFi4grOSMKZ0IHuXwpD5min8ICWvhFfEjEt7iJHgtae4CItUcQUWkFOreTUuGymzSdrT197mIbAbq5j1svoPST+92kv9qKD2CQGDFiS2A9hSi5C4hk3TvrF4SOLeNpIUSlwRV0iCz1iB0pOSJ6dFwTxsYKU/5N4YZoBLm7bwsJimFsuVnZGJHOiuSEw4e11v1ikA8N49HoLiDyFWT0AK1IaVf494vvwH/TWKNsc8udM7hdMqmtOZKvVL/17h+x2X3A0C+V2iceMnSXEPG//i38ZqSI0qj0TaZtlN6aKvSxxR4bDzeLjpxxsx6qLBoRK8xqyziEcYzimNPObMiQ1xKyWrtTmZHSXULE0xr72Sqy5j0iogIAjVFFh5Uey3qeA0eOHQrxuxCeiUpoPmYPR2dXRpk9lLEwggNo/5RtddEvi02raCl2izBCngQjdw6R8DHEzGjMBetuQQBjiyCi3fyYQ+2mo4xWs2LYG24P/TsE68D1dyvM/CteJaknBmAqFXpP7ps5kXRWbubfOl8vOozYw1+XgHLvdO8Q2Ua2ILbXk5UGAI6QFDnackHJXt9oBC/0LTq74VLRPvSrIkvGBYyuoiB/o3w/bgsdGZoFAH73FBh5aIgki+nc4wRXvWdLwBwgE1OU8QHBqbkVWTdkbm2jvGGymSFzMiunGa05mIUC64SGW2v2NAb7Q0NEELnyB/w4DT6QfNKWpTy3xt5gglXnzxYxk9f75S7Ziw1L9/vr3MkBQ7clhUEI11NGZ//97YH8PD0URMpKBAFpv2+of6KcqxVsnpDPxS3ZJZuYoKit8e3i07elrATXbZdHpVz/bbdF5w1xTl4Xmgdgn9b+MfJQECkRifoPYKwIVguQyqo7SRuWfWAxbWGDGzyoW6ioulkXwFfFfEpOA2/4sObqpAVvgvREKVqgfnoAX0MWIdrtY+UKc/gygCuPdLVWeWqiUvBSvnDlfNjuK3WXbXwcSVOBEJYXDiAA4DStJ0HIPqQIACNEu83evKbF9T9WXU+8ExRETqMyLyxu0Okuy7TIX/cpF9rNFH7x6Ci6/x0UCBDcftJfNIZHoD1IEWOpa1uNjhIWYpUhO0EbyeAlBE+di34ez/3B3cr5r1E8HvlPmT7BhJR5t9gsvTlLklBkCmPviVCyCylCIPUsdktaY8TFlFOrRFqfZmJfDTgskMfGakrAJ+gmGbJotvhhZAObgccXgqxQli8AH0v5eizaAUQIuPov7xYq9QayClQ2QkJhZAXJVexaotWluyHX5K1hWGZgNnNuZcDtMcOVwxgJEdGEzbsnoR1AxJATI6FGQLyxsw2P5NhSKOX+2nSh0yItnE8r3rGgKWNkPe6++aKbc+edle5V02h92lPpWfuACGWkiA+uB2Z7xLBxJc/EThfWiT2UT7daGl300Vs6H0DIAkY+bMYvXpgz34SX8AloH+a6eXEYEbLANcICxwc6d8mIjrQob7BHzcuTK4bvMDpYbJ0TetmbpF4KcTWKj8sCIJZ21kZzW1k8nct3HxABDmnZRxlsVxPxZo4Ex8ujiBEe1pyd+chKPq7+GYysesMyvS1dkPbmRuex5WNAIq/xKejxFS2b3sHyg/gAgFNKzBECUTuo0NlnItcrGr7smaLXXGcSSgndMkx0PZURGQwuzg4VaW7eFHmgXaE/SY8OkYDZSFSOt8QGuDDg172y/upQJwtOkTiG8YnFIfuoSnCn8MAy+21aKuas65UBla52X5/szhHihAu47x8ljw4RGdsil4kasBqLGfE5Dp27P1mXr7AeMvde4RGJzVX6QOkTf20ZI24sH+Fnt7gSWVYjl2P6skD/XdOjQ8QTAdvpFB8P+RS9V6lsOicMl1Q0/fj0mUmF9/ctnvkU+e9Yioek0ZtAhoDTvtD5Np7EpfXoEPEaMoPEQgLFCfHWrmqHQHMIAyMieX1thUaJRYR+4zWotGJRoaMNMFmXGJ+icNbwK97NlBKusdo9PTpEnHnOS6rIwSbwCnm2tzwbry4v9p+ewVgxF13HoHTd0xIP38prJQmUHE8blpStkl8A/R9Cl8WITxRf34PTV/CiS/QFBk+kaTEt+ndy/RctaaessY9nwcbfTh9zqS44Y1ccv2FLiJSoKOgiRMgTwOThpQgAsJiQOYw8p+Y9NYsOVdkkcYAGZ0UfS5Nw9rLEm5Vcuj66AqUnV/TFzA3A753uumWJiFwy6DloHxAR5gg5YwMBBGKkzR4nIkog5Liv7AlKToQBmaBlLjCySKkjeBsJMyyuiLSNrddaPZOxvh+IMJG3RMgfi9vEB4XjfxtHFuWQzxen+LxLF4vGVRIi0oxJbiPabRvwwq3ihpgRIuRmHVFk5jkwsgdbxMUNXYEOcOpzFCfJZDJRUR8zlFfiS7GSdbpZ6Vnpbtn8vvUemH1riKeFp0o/2Z8UAQDp1o0cTEnQJE+YmeHXOSLqOfJ7QTb2sKmzlYDiltqQsM1eF24GIVNTkfVEANkNREj85bep9k/pJQDS5S9oCw8sR6u/kIs+EfJIcbnWVyo90P8FUdX3KfxZe4CIz8ui+EQuBldgEFw8m7uActOrO1W8Zmv3/jUKO34DJV5viRHTAFnFW9LM9kE7sEVC6zuwMekGng96SQ8vQu2vMfDnAyxfoRQFtv5zZcLDLiDiyGVFILBhXvRqBddxE3JGPwBE1U0i+hgoEt5aukU4vDJLbrSuyk7kwiDy7vLlseyRdgGRUFikwXFmeVjmJzZotuxzua6J3xD62ESfnLoX46Ty1ftyMxixzZ4o/WQnEMkQhZPjmhDJPG82bj4gLzZHWAqaoEyj2Xq39PBmJo4QIseR3kII6iehxzfXE1r2kEaWNV+TDQJipmX2s1+6RPkGpdGEzT+kvZUu+qAqyH8TE32b23iHtCOIJP6l8Hm6GXGJiwn83BmCYOXeYe+fdECVFT3czvo3j2HtK3Lk/alW5cKuIGLJL83Nhy1KtqmbxsPE9Y3McItRIYax7LHKfoFY3GyEwvYVh5hGivjzU8qRnUAkv4DB5abmrZK8lEk1MQyBsuAZzg5t8ezy1RtKQ5ZpKShPBV4PLBHMv382lOwCIk6BNvpzJpKXnWpzE2uZq/yEvyFOuL7dW35nz42Bzg9Q6GsGlpthg1RkZjbAxucqo7UXj1ZhnegKhxnLQ7qPCj4sliOY1nS/OZ0jeyZr/4StJVt+iEeXr3DooMyfbPT0WwP+P0i7kCIu8Gs/hg9vLRzirsjuuBaz1m3ZJYtsyTkslhVxsftkaOs2iPRLZFTO1YEWvBlrt90b7UKKUM6B7z4G2kOg3USafs4aYW+u76Rov982sVvZtZnh0kjJ2u2i9hlVj9+kMilpDC4E+0QqlqEHlyIkFYHM6cSAX/kMhayuW105KTOlDH7jdPwJyz0xo275LvFv+E+KPBzZ6dWWuw6J530382PmynyvQQ/yyCZKk7Hs0aAN3JhSnuly65WAm8VcMo1kDDS3YC2RuPujx5YiLEIKzJ5hiZXJO5UqaeSi6CFb7Xf5olXfwo3L3wOxw7piYRYJ38WiI1kc9lT02BAJaCPXrmo4SVzEHl6Ji8ACcLLHrSmynfsK5vr6uDZ2nzVIFukpQol7gAgrWo54EygAx0lxKZAbOSq7MPFTlI9U3kI3SrLV0d/49XaqVqX06LZI5kHJGJiMlmzV5FOjhS+hZfvlBqfWDYm8m7vIxEpudzGIC6PoD1skKFo/BUweGiLpTOzeCH5xFW82aw7FdktTP5VT2P8KJ21if+HsXh/EAm5Rvn6VZvcg9NAQMbQWXkhUrByJnddlK6eTLfqWb6Yv6WaT1Ejsi3VBF8VhIUzsxUzTfdND2yLrO8yUciaynqsl5f47mOH2yEe6OWnqsVoxegikrNnyNZ8CF4IeGiKG4o2pLFdEK6JcwcUF93DKYAWeuc3U39guzJISw1rqZHMq/AL3Z2VP6uy2n6RgfQpVawcQSYjca47FzA5see0L1zZmX79p5mpynaQByewFuUSxrS7ttfwBXDiXa+P1q2cpUBrTDmwRQyssdFPKBUiYZc5/3E97Y3vKCZSoy5U+I8EZmhK5i7P9WYSI9vQsQmQHUsTuCG7YCcnsiuucklJzyYRIIGaawlPP8k026JwxKJCSt+Qab77dUpIulT5F3a2Z85yws+TXeDpj5PEh4qk48y9oKQXeXyRpAUfXs1es2IPTugyEC9yWFR4f9rV+MUs/m8L10BAx0oL3W3ckrI14kiQ+LwyEjMGyjQtzF5bUlE3HgpO3JLNss1SWbrlmHT0xPTREmCgTGstmP5H4a94mcYMtzFZ2pJaDjnHWS3Z8yU22aXLRsDPm/sdnfopnmaeDyy4gIsxaXFTzV0r4BKwf8PDCJppx3kaxIWyMYm5vsdQ/07rBH57La54iSv909PgQ2eZI5UYUvksu2qxiUe592uyvMNUty7G+3BB5Onp8iDAJ5o8W1+X5yfHZ4jbLRZYIIytZvJXikbBBzSqNZxkb7ovHQfeSgvSRlSDxeua90w4gYpMHM/Eu/zkbEsxlHWX7iDdp5z7NybSXFex9CCF+sHHoM2j1V+L+Gb/azftSPC7tACIRxUIkRMfnSomSlAy3LaAKTnwQH/LILd+jIERs6Cg3uWxIV3kajOwmus7kNxmTQgIDmRFGCwvvv2BJR0hf1eGHzIGV+nCJQbcFzU9il+xBishHb2Mezo7w2lDJIpG0ysQcfo7FyBZuKWZ/rd11wTm38V6YPXzL9qQ5ehIpsgeICEICBBIhBZ90Ik3ZZN13tp81Ksy05cg6FBg3Pb6SoGKHuGFoUS/BRUkH4kujfI1cwk+jYhnag6KVVrEJqpeim/shabep+0QP2bg6N0UOFmqdSia2WiLCjbXrFmkx4kcgpW08tqxr78u10DumPUAkIMyvwcX044JunkymMQe5D+uLWT3X3bj5VMZGLxpRhXunB3MnpLYXTQZ8iUFs4bfdOe1B0RICg+TL1qscOfWG1bJ4/swzR4Fl4sJXkKCGFZsNapU9H9hAWeNm4at/fOb3IyOA9U0j90V7gMj60zKmiOFY/vsl9zSSJBOGyYyh7EldWmAciz/R9aK2V474F87kRidkRhJEKsaZ9kb7UbScwYHiYYlNCTY8QNza0HUv7hx0lDUlEvWNJ+UiOxd0wfzBzM4OhV7XjwbWW/q7PI8IgT1BpEybeV4qV1ILDxv4NyWEgLtu9dYlfGzZQjplalGqZKlqGEuE5RtgoAUGkZWdyos87UHRYjJxEFaUt9vR8gTlNZTIbM+d+iAV1Jtt10qtK7kqKgGMwSkwcfUFceDRgNIjZi59nmW5+4KInOOXY2TmaJbhXZkUoWsUbYgPDXORMp43AAiSNMEPXX6F3L7YbCvZcxvcGEIH5K/OCAn3W38WgOxL0co6NJeeadZYyHHa36MVXce/i6ItGZXHo6jQabhhKtlucyZT4OsNdE8pUJ6EHk+KrExfFMf6MLYgBGFwELMpGR9kiG2zbMaCT8+5z4HoEKuMM43WB5HfjzQ3Ci8+ZFnGpxEjjweRMjk7JPf0SspzqM5j0RZZ09rD80ngPGLkIBKy2WuVDYjclrucWeZSaBiIEz9XWBv+iUIjD69oRazpHl3GU1RmReNXSgxaxyRCmKx4mopKDm5qtjzWdHRyRBifz/Iwpt9y8XZmP/tQ3Jq+nwQhDy9F2PsqNj0M9SzwM+eiFOFlU5l4eNDLMmNgPMWvDF+22ZA4LNMvSYqBRCnLKWGGQkfGwqCsivVklkdKjw4RF1kIDA7erhnkwYUuzB8RBzAKV6gHfWA11gJ75YyPPMN/8Wx98z6kkXRl1/qzCJEdQCRVM+Kn5zgv81TjQ0szebBPen4s+cOL3CRGj/EUv8qGy7AtnNwMEiFETBCl8MPumx4fIhnC6BXCLKjSkxXwYKs99Ght1zlYEdpKHNSIDIV1wbUIWSmWgrFg6aLsiANvsigN/yT0+BAxBX0DzxRIG8IyfKDpr5gVt6tUbO18CE+fpbVF9OlIShcsjpnQq7TPA5A9QCRLEiEWP7funhn7uFxnS4dW5+a/z1uF77m04e8SMlwZyQ3er33STiHyKcKv3x/X921fKT4gjt985+XltuH+O+u+cEL/h9C7+uJdfJ5Fkjw4RLyyHeSlBkIkQ840IfFxG6WaeFGxX+8m+SR9azcOar05fWik0i1u7vVkYuThQ4eGokm5bGWsLsBILs1H279wXXngVoiHU6RkWEvLjNlPkcu8Ty4Tgi7v2jXGyLMIkb1AxJDdiwfy6SZyzVHq84LikRVak1jbejAU1JVcRuGGW36GiWMfWNJr7hfeJ+0KIoK+7fF9XprEXjArSXBZpuTkgb9cep0MhtG3KN09cwdKE3meTM16eFtkidi69NMeT8/+qS+lpmyiGxlmzeDNBUA/j3YRdImKzZUbr/i5Pj2mx6H9QCTiKOl+iRXnwsa4QTe30caANS5+/ECH8VXrF4ntuRZuLsnUxYjyeZ4IIw8OEenMjLMjFisqLj3iCE+LAyA5Ra/2vJ2+oJdAgSvbFhsHkzjBnwYkO7JFSiyQS+UOKYn9EfA+vDdHohfu84VesNQ1lbVbci6sTYNwiCrFb54HIY8uRSQFFoYJ/pkAWOzZ9y0pvK7Qb4GpODt+axDji93Ei3d0Nfe8v23j7UvNTE+IfnXvs/i0dgORoIovSb4uJPguWsOblO2kaN0CWL7cDxTfZnW8IdKXtuZaHuvTebT2o2gt2r4fJSNmvsyn9OEhRIcWawMLz/FnxlKAes7ntm96cCnifP+h0Agjg0jBEqnwyo232WT435Iy8nfYy/e6VAQVoChGXGmgsnpmZSXHaDG6dne0HymSkA/BMRELBUqa5T/9JeIS69saf/Qm7h1lkyNvlo3IlghKhOyfHlyKrBPlPwVvFozfeGYUCUyl0N+yE+krMFgWQUEhOgAQX+CTc3zs234eenCIuHQmpk3TWhxTJ19BK1Cbihl+JS5lLSXnKo07W3RKLWavLwQWv2JWFxrWYvT9WejBIbJsta5F/VZ7R6mc30CfY6NYx8+32Hj8o0NZETpPFF9/PFsEix8Wji12hAtz/U1d/vgEW46eZsL/H/HtLgu3fdLjQeTzJN1grnKccIJ91JK+Ie9p8YJQbmUv3LC1QtBfuPfj0s3dBUtNTNrBk6DkwRUtT47Fc6Zq1JRWfaJJIa7lmxaPF/M3+GjepNmyX2/ZIFm7YDO4Ng1j9/TgEBFMEk+r3pDgZIwP3aEUbl7oLtTbVrAIOZ1lE2dm7fg14+wrZv5n8fZa2pOixauQou2V3OngXdFbhbmXm4YRj+prV/HKjks3T09g8UzuevszJnstiDbPg5EHlyJgslm9dUFCjeI8RqZ0Dg2iHPJ4YNL+7fjxxyPt+bkgaXSTAyNUEuPAKsr6jM8Bk4eHiM9el1TgOlZrsqZGiVML/q4Nzb+UFuMootln+TZXGNKdS948AT08RJjCJyqjgtnW6894VdNa3hXxiykJSq4O5G+lgcnp6CmQ8ni2SD61nQn9XrcBZWLbm2ip3TfFnoPvk+0fb7B3wrBS/rpSXNDWjzALzp4DH7ATKZI+ZVp9XzJD1nr+iqY30paeo4k9zdUq95vUoy/ekOLxPIVPeBcQyXhNRW5ruHdZfAlS1ESeZXbJs9pfmUbXTI419SnZ5M2a9HG50Y/wN2t7yDbdUwiSXUAk9dmsPrtNviDXbtF0/TyJefyj83KMnGKhk2yG5a3fhcTf3dMuIBKSdNha5TlhIBCeLYqui+lr4m2bafPNwqjj+ig/7bFG4JUuT6FgMe0FIulzi6z2ZJc0BI8PClq4D8wO0S6E+fT07yKjieWihpuyCLKnc96NMqKeCiB7gYjRjzkhkTko7/3hP1TgqdSijy5e2mvzC2hD7Dr7xZYSYuTPsbZiN7laqGxi2nkSLQv2ApEV8pqW4BUTiE/YnZxMiUKGchOahD/uYGJd3Bc4aLh2NvQLG7GFXC5cpBp8YJCPSA8HkSRXpKgc2ykvUrC8FEkY3ateMvqeq5NV2sJK3igz1jKteps2dBWX640+fhDFFP6E3lf+LAh5PIikJJ6+VISiRtLDE1stLEwWwuWbGWxLjsrX0ZKLOJCc2/tLjuRitU+DD9gFRCJCsuIA7D9yIFjNKXE9CMoKjCwKc4e+ipf+Ptr8rYKv8kxgyNNeIBJqNzk/rjcuEqU9rRSfMeFXgFU4HR7+BL95R9bm2KEDqJezK5iVXkAnPUV/ZS/IjmkvEDGUn9uLXEHy+VNmqt7IDd/ENJlsAZCoST108fJFzHzH1VvKrRN8TtfzSJd9QQSgxOtJKIH8iTLfBJuUhMwWh1m2jQ3+Km8FBlfk243CRMv9hG9yI34ehOwQIkzJvrNBbc3wFJO3WzLRgyxGpFryTWxTdkasiIjI8bB1uE+EhiztCyKRoIhnTQo4OQqmI8XckL98/b7JZUGbb85nKVN+IIEpQqXREkBmG8R90sNDJLC9panuZ02RZJLkmGTSTm6hYGL+QeZPhVhGRKZH8uPFVNTstKL1Jnp4iGxb3OOKNAsbonwVObCtcUaGdUr+AWHzro13Qw7Kj9CXueceih4fIpJyHE3BG0oOb+w58fsuhEbCOf2rhUtx0XzOTxGNbKXnDU3+TjWXe6a9QIRziBb2wo0vkAm+JD6kufPsLA2NEYxel+4VAGyDTQ1LsuZWzG1NPsHMOya7JR48z54JjvYCkWVty26HIR21pboPobBht9jtU2eaMRWZ7cmNv5ZkBLF4g9AQWxpGgG96qhSUvUBE7lPJkTR3Mg6nk9SEBG6Cx56Dxa3pTtsjCrflLeb7NsEfEp9c89Wcm6WhFFs+Bz02RAqyIzUcKGy6pXSQTVhxTT/i8BV291KUH6RrYOv0vFXdWkxMi3c0XQXA08XWHx0iKW20RChQHAqzPS1pZO6Gm4e2NrJb2S5pb7EYykz82onfK1hPg5LHq6OVIRed8KlEa3xRUHcihvoCfrgLpX3h58DMvgrh10WxwYTM0bqHL/Yd9MhSJAwSch5qbIgkV2TcNaU7bHFW/RiVKhvx6a08jOnHNaXyefABjw2RkEJjA8rPmaxhYGfG1YdNWXXLrUlZG5W4YuHkB6iEkC9eWlL+jk8Ck/1AJKEFI2LLPupRInkmrfzDAxOq4cf5bC3f5LNU+I2QR/0kANkzRP6qChQ5SW8N5eWP3dhLoTkFLW7+FbyeFeSfydNPRjsw1wtPbdlO9tNgVh7cyAnC4F2tQE2GFnu5nfw9w3DQTbBb9A+DtdWfDiQ7gAhAYVYvsQf7edPzQUrkAqeX/UOLNy5f+xG+i6CYbGwK62NJB+ExkCxuNN6QrNNr17QTiIDxSLrHi5CyOD99DwNv4eYm4ZjyUz+AWDjxAU4Xt76d674yqTDpqqQPemPkOWDyyLYIEhY9/svmOG8VulCUcz0WH/Qob5kkPkVxhtjdhkmTGyiz3oXtmltcW17HWnL4RjNP6B/eqwb2yBABAAjkBiAgpYm6PtxcCEgDJEHp9A4LBzYMMoXNYpPcgdvu+FUz/DMvpjL08BCBiOUWV004yoiQYBsSWi64uDSKD/OmC1vz+w+AROT3mpzG2FMt7pE5DotfGTFSx/4pWg9DKy6k0qdbQZBzhlJ4rsg225WpgF83XPEReVGSaplfIz7kPCHPgQ/Yk7kuKcBMFkBsYZdscHNl9miUwLTUNBnWjVpLPLabOzDWwgrnLzE7+lcjQ57Po7ULKWIo0beWKS7OCIv6R/lmt/lYb1KeFkwn2WUoEfJttt90Oz0JSnYAkcDNUhAKeSv+NsYRE+o3eW9uD7mvdBZ/ZFGKmZaUnhLvlyNPu6IdQIQp1I/ldBpZ4v6KVALc3UPfEIxc7+ITQXFOYnG7dX8ijPOYtCOIfJaMK0mE3j/i7/zCNFvpCYidA0sjiFrlQu7FS6UCuS1HRi5O26d/+MEhIvIllixZ1rJij7DI6o2OmA/f/8wphYMYRB6A+Z3oirWERKO4BkWmGygrW09CDw6RJcpoBF8xxa/wyJoYWT7Nof88h24bfo7vEysiui2KGy1NNSvnd0l7gIjL30NEDHYeS1raUEh8PjRbkBbKcdlJ+MN8sgghHzbMj+4jfYLg7NL3zmEjE+4PFLFnMUV2AZGUHM8s8PltjzgTQfsgSv7CflNU/AAQ8H88O6xUks+cfRpgeNoJRMRChnI9z1A25F1FgTxZCrndGJa/lbXiceaZE6XcIdGewItMCAYbBdYpPrtMz1eudDcQMU5JxJuZMWifdxNnrrmRVjSYj1Ic6UjiPjkqh0exFPLh6ScIrT+PONkNRAyxy6q4J01yoPyoc36cDwUY8mlOyy3jGnC5r5I9mqUvdM0ZHfUuSh99Ez0cRJaqQXva/ARj708hOF+8umxbfz40fhNff5ZnMXoNTiAvOEYAvzRz07YVj08PB5Ei5RlqjVE3MbI0QDB7onBJLBU2UikvJEgeCJpmOtikZ0W9JYdLg34mTWsfEEmnvsAmBULKZWnlekqbSD5npXxBV8o7bmXP61vwLDqcBd0COyx3XVYj0R+O0k+eh3YBEWOpBw9waS+aVfukfCnbswuXlJWyW2mdHQVWb/gS3iMeiyn5Gk4ycQlYIthQFnYX9PAQwUxdgtDS5WDgUh+LK6H8+7zHZxPFYi0+9kHKy6ZteInMD4S1L7is3e2VHn1JVdZF+ZF+ULz5+3MjpwOsjWZrT+G74KMtgVEOixeuSw/EXTwJUh5eiggqbDLGhbA/8ERznPqVjHG7uva5XtfPihHIUKQ7KF+eQcuCPUBkXflxxRpK6hYBT9w+Kp34cxfvsaqCFDxJG/wHaz2nvX0qxaX4NaUe9k+KPBrdoJZkH2ugrLjHn8bbHBpLusqNCFmnUI0qDD4JxYT7HK6sqMKg6VoTLsb0RLQDiCTWQ56TNmaXcJvVAxm6HSG3We23mctGEG4SfpuaSONm+ygen3YAEQAI58BC1onLYyR/zc3ceTOFnqx8MuKmhIH48LKLLk5fWaXAyvDDkocT5+FzgGQXEFnxQhXiICvxDdFevJYDcLdEszM3KIf0SsBalJZ8NuX88hBEW9e13X+IXAzxSYIhgvYAEXRa8i0PL9P2wzm4f3E6Nby5ZoXIo8tG+/JQk98wgtgnAkMPSw8PEVw3IOPV6lEUL2ld8nyZ9YxFu3mdbkoWk19rha+p+BG96VAY0OJJMRSnaq2bfTujh4cIgJX+6GfcmMPFobTkr/u0UfH6yxIjMCIihJQMjLwqhuHbxewz+ymMgUi/twTHk4mRPUBEeOyxrCtZ6ZDuboZl3jNUmGvX/Ut/A00fLZC3tZUwtlKvntim6hnkh6E9QMTakMLhsuSrWl2vXdS0IpbhuMktjrF1Wmfp4oJhyrwXDVwOsmy3bUS5lk+DkR1AhPGxycuf6FnujGgBa0AKrviLRPlPhUWEIUwoORd5ucKuMawUtDQoMsXCnwUjj5/GaC3SGCFhcfgVhpZG6Bb79afJZgDkDJDvKMBAwcve6dEhYtQr9PSp2Z0DEYUuyspbYVr/Uob9GEdujSFScIvQKRb9JASFLX/3SQ8PEQAorO2JD8V+opv6/9iFH7zmc10Xv/carXD9pv1Cd0iPb4uwohUZE8G77Z1tvzh2ixXa35IPthrW+0u6TeIAKNgssSz5K4O5O3pwiCA4c52TUGUQoXjVFsYN0mXla/rBHij3uniSQzbrIIjjPdmjHyEKt0XM/UDsVv/8zR6MHhwihliKcG3f2LtpKA6s5/pJyjWKCTay//PX5xPCpDOgOITFUHd6o/TTgqduOZYhA/k5nVIgIwgmbhrrw9PjQSRgYgLkoMhyU0mLnFI4tpkdML5D3EPSYMPI4r4KZ9cvz+xet7V3W1Xc0T9F60FI+Fv4n+CVv1Bi2t91+by/cy7UJ498cozlbAJzo+z0UbjoSeTCbfToEAFgPcviJP/weU+E0u4JphvTMhNdzys2m4e3SIlm92laUOZSn0Z8IjMaMw2xLotPJEAAYBcQ8dZ6JENA6OCb6syV7yBftl+z5Y6izd/bFKvYMY8SZaOC3e6NvbVe90U7gAiA8/mifajRPIpAUfJVZqItP3Chv4cmOyVNPj29fsBPvey7W7wLhm1yq9ytCMkdfRJ6eIhwbB0Wn1s5N8u1uPVM2akFcMuK3wBnX6nA5DdIASgke61z/TNuLgK7iK7bWqXoAoiLTxLFVWlPmVm0AIXwRlnW3sbvgX7zRUwoPb1Ltywe8+k8uQaYXrBjengpYlTkQjaU13/sWhG53iqzmd9CDyuHKTx+izTgcXyxBIFbQFdienTq5XPBQtLjQwQQleJ1h9EZ/47AubRW7PbFELlrVGSWjzD6VtN+4fKP9VD6FgXpkTFKnoAeHSKIiMqABFwKSk4LjyKO9k3MVwmbLXqZUqb8lNfsk2KkZLffYGVhKDGeybVbpgeHCAKAAQmrWoXKDN6JQ+VG6NpGDrFi2y+lDfW0/ibTOlVKvkkc6F6QPIs8eXCIGIAoVRldq6w5bAuLUC5T8KM61aeFwu2XbL1luuPj8t0yoHgWgOwAIoAKK6UUKvZnpUwudCwqiBEfS+Z2G+68khS5iWGz0ZVNrbffctk/nT1eclOgldvPg5CHhwgiolKVUpVdcmhcOUHMOsaMxEjOi7Npw7f4Nh8kvNVY/5otqdc43HuibajV6F0WH5u62A09WFwksyLUKFoVqqxTK0eL/ssvfPKrfPixyXjpIozfbC174RrnPMVls/4ZcPLoUgTYFFGoPO8EMPobJu4m1khS4pdyIz8xEsp9jOrprf8KZSPcTClhHPHjjuaHo0eHCAqM5CZlocV8KpPxk8Sz9AfXiWR7iz9GKwCiwu5rmz3Gn3I+X7b27Ld5BhECjw8RQESslKoqGxlZt6FX+DHJhnfeHs81tzJHNuh+dzOw3BXROT4s0pxe5RyHTxNuf3CIIAGgUpVx+qYlHm56hBllKD6N4QIpDqRs6TgY1zcQAdwSvsHMhyCNJXB/P5NL68HM9ZRscF0ppdDVnWPXS+p7uT1xPLrmls1sv5eNFm63JjijD8g/XmC6u6NPITs8PTxE2KOlVBz1TeIjy96d8MzdaUFbKLW4C79F4Wr/87AW5ecY/4HXrj0LUB4dIggAaEQIypJz6w7g6Pyan7NM6+zHjuq/XMJwufvtMg0zWLNdsBR5puDhg9siAC50aMVILiZYSO+VThthLqRNlzX6BQPDubAS/y+kx7+MSp2Wbpw1Q2wbmf2JYBewuaZPAZPHliLWY+8UrVLgF9ee51971otLk/7SfW0+Z9D3AoyFH9eOyWlS0kRHcNscbVjmuSN6eCliU1A4dohL4Y80O2W1c/G+uM51e1wue+IvSBLviloeQNyiPI9IBTao67d/emwpAuaZKWR/VkGJvnG+E/MopC+PQBi9S3+QzEJNVq6ExAjEryjC/0w75+5EiiAvPVyMoW9R0j8/nlvlgufMv0N4+wxhXrxV5zFh9Sz1PAjZAUSs29cCZMtzW0gZp6DVh5jgc9xOXw/Y9R4jQ0QeSkoSW+OKf/AnoEeHCBJaRUvx4lwqSpK0ziLGr5SJzN/MCZ9IWM/ENDZ3trxD3fYby3uKH4MVrDBSu396dIgAgDVGnC3ii83ZJxg4OFcKPGQ2nU7eZK5ytjxFN9ymduWafID9yuJRDO62O5kNhjnmZDFiPIjPgpGHhwhyIqMSCnLo0Yn21TEaVLoo+5PDiO/ljm6Im3zNOinZz7LbLnF4beucAaKqitMZngAjD+/Rsua6tUbEbodx/VnvpMo4cuI+E9nxAcV7vQ7CRuOpVCWs0GX5ptxNOIFsslS4ICzaMFT9PBh5cIiYB8e6sY+Zleozo3docuPlZ/xhDrgRUqtVc7fCZPNtQ2sjy+yRRHSWel3XdV1VT2KvP7yiZZinqpRS6kbd+IbGNzNeOdBYumDbKG5Y5C6b+jUvSwUgctFDFGfRpvtUdVM39c2/94PS40PErzu0Hhey5sZH1ft084XNnFAwcJZY+8bdS323sdGz7M5aXziSuocJrBOaHEYQFKqqrpumtovY9k8PrmgBACAoJUppebOj2D5vf2Dm7K0rZstmR5qsFUUg0kGu3Et+EOGUvPqzMLDSGXK9OW+vR0hT15V6CoQ8vhRBAuepV7JQkHR0RpuLJI5d01BMxR9e5/4ZV20UpttyK6HX5Xos3zEOCMXvczcDAARUqqqbpmmqfLGA/dEepAgGS3MjhTpnBec9MVZ+LAmhz/JEfkWHH+vN/QtHRM7vVfwVNtwmHqqLGxqE1LVST+HQ2gFEEPzCQ+WXFi56P5PjchFvan84xy98hI3D23z42o/eMnJWLQxhMYXN9mKFSNvU1bNkoDy6ooUE1lNfKfPQtmyQsNYh2a3fpA37ReyQXdv18cChGNXmTgJFNOhLSNAgJYGXdBohUjdt0zyNKfJoEBH2hT9mIVIFRVC8ZYE36encxOvrWZXsM0ydXpt1vwW2xkdutLxOd/PV8hdFpVTVNE1T2wyUJ6AHg0iWPEYURw3j3aNvYJfYmM8DRX4sO3QXzyZNCzDZcCPZ1i+nLXuxkiOpTzhGCCuZQoo8gyECe7BFAAFtRkQlpIiwHwLJkjFSEu7HwOBfH0DeVC6tEt7a66ZDmy52Poockc28DPGXyhCjaSlV1U3bNE8TFdkDRFzWUC3qzQkTtfwgS7EKFFhazbP60IjzXSYDKV25pffcmcwpIit3pDMv+vXQWSMOIU39LBlaO1C0kAAVqsooWso+Ur+Xm9hxXVbz2KjkZ9h4Wa3aVNPUOQIyx9evXiOrY7JN7tI311aTeI73alegZRmM1E3TtnVdPUkq/INCJM44RyNEKh/NQkIZNdzQZXwDzFQmzVzxpQHGL0GIs0TCQOSaHROLNgzPWUmiVG1i69WzGOsPCpGIDEaq2iRoL+waLcD1wTIoiW6R9pOYyttv9VU8h3BbnJ4vi2MoskdrrldV07ZtXT+PKbILiBhNyyJEGhfEKhdJTavk7ol8w7nS2XlhQsmR+MDXLJiCcOz56EbO0b3Wqeyo7AZDNNK6sabIUuM90eNDxKjIVVX7ZT5RA6lq5fOzbEcr2nrGTSQwtzzGYg76rYmS4m1WVPzF3DK21tvGLBYpV9DbFT0+RACcS8vGs5zdjGyss1TgDzdwLLo/nxtiDgwIH2bppTv5yIihlXqrq/3xilyjZ3HgcL+YiGgXEAET0KprZ7ATBgARf0KHT9pTHLqHgvPJviRKG6WNAJxtQJlzH6ZSGaMbFDuvYy0XzbcOcKXqumV/1rPQHiBi/fV1XQtHC/JiIPIZV4t6luzQWC72g/uTbxofWGz2oeBfebwL3clCcZtvWr4FJ/nWjUmEV3tWrULaA0SMp4XFiNJKAwCFcylX13J6VtFcj+bgNauUz60t0SiX6FmLV5QxvaxAsYBz3+ADKp0MJCIqVTVt67J8nwQju4AIoFJuKZxCtN4r/p8lCbL6lWc6x0YsRFg7kh6fT+Rj3W6bb7pSjCswwsAW9/JipOR8W9KwjDsERJbvM63JBYBdQAQBUVVV09jcIUWoyKhYVtEKIbFksLtEcfJWRqBpLcficjhxfAshM4o44YYoxpokyUodGRvnAUQJmun3Svs2b9EtFWnqZ6kyBwC7gAgAIKqqbtu2bZp60nZtH0kpAk6M8CUL9jqKxSKLBntRR0rN8qQ5SpCsk88oAYDo0qXMGvclMHIaxMj3NnseLma9odWz/kmRe6dotrZPr+u6tmkmrckYI4EIEcvXedqWk62cXMnY+ZCXI/LW+bhd5oTrOfoWt0f4kvcRUwvftjmLHh9FpwEmf8Up9vgqAZEkhXHHiHlMiISEhKjqpu0Oh8N1nDQBkAYABxPzVsT5JEgCxghCgdaplXFpydbp8ZymlQmF25t/Mi6SYfd8DgGyjZJejPEB+dlhxCCka9vnWXAIAPuAiPW1dMfj6dJPsyYCDaQBhNVuGYTtdZ5Wk5447oacKywm6YISkwdKbA9kA4cbjJD1dVRhBy5M6s66JlZ5zIvAZM1/LCasJcJ61vOAZBcQASNFDqfLdZxmAhxn1I4VRG0gF2O3n3NdWY9QOLMWXT85nCWWOX8OGqfRxMJ3832KfotRj/y6X3kuq2alWpOoL2eFSGV12fpplooAwF4gAqiqpjv2/ThrQFQ4TYiaBYlt4w32nHtHdkbCIMkqWrZDPp71YYV6fwobbrUtFp5BHDFCIvUNhXopbJHAGsneISjv4L42WpgoVTdt1xlT5HkAshOIoIHINE6zJkCl1KimGTVqQLL6FtrVVS77b8UUQCBw28IWrG9YyGOMEqPSHtg6WSn+m5cJDp3JdB467qSxUZoWpLwUypasUorAa6m6tnkuf9ZOIAKAqqrb2QCkquu6r8ZxnjUvzGbLgvgfCFEiSVrVllnKEAHLR5LJV53Kq8sSl0SS5HkefTg+a4qgq2/hBQP6L0eiF4u0SHyEUsQUKmvarmtZz3oe2glEAFXVaE2Aqm7aprlch2qc51lrYpR47vFK+cKM6nUMyLAzRe8oPRv1HURKyupOIlNSV1ho1URiRK7tJQx5P26VGllRa9PAVMhQVV07IfJMetZOIIIAWBEBoqqMOtBer8M4TbPWmsjVCRUqF2TYUU7WbpPYEj+QeKWI6xOMxAcExEKTvYSfSPQIZcvM9hEyyGWfBBwftRI3dTZLOCMYEYKoTI5v5xccrumR+6F9QAQAFdSAiDaE2L1f2ms/jNOkZ22DJI5k2m/Ui3tFZbaqxohpIqEh8BEKlrAdxZfGf2VDaeC7LiMtyOM7VrUoAkksGbnnHEIwmBBY0bRqVt22XdeZctfwTLQXiACgqhHM2urucDyc3y/Xaz9Mo5o1kkhKCaKJMRkWjUrNY9QgYm0SUsT9pVyzhTcE4fXh38xIAzHozXHAwKfl/peIiySVxAQGqEL7Y/jkExs3fCpNaycQQSMTUFVV3bSHw+HwfjifL5e+r8dpnjUmoiTLd5ZB0JSLsOt8I4RQCgQCIAEe9zHGgLiawoPh4RRFqfLl5U2BW53HOnc+UZNkZYcAIG41jgmKPE+1a0c7gQgAACrzNJum7Q7H4/H9cO4u134YpmmetUZNwiqBsv5sw2R1U9dK7udnWFZyNPn/BW9TBBCJBspcROHxoO/gsoBY7MTONJtEwMn8sZ8qhzZpekgxwtqXUqqqmsbpWYXfba+0G4ggAYLiKLAFyfF8vhiTZJ611po0UpwcH0zFCICg0Natdd4bMdtnGZoi1o5kRHhB2IrCXqnQu+TsSNlzapZQ6bijRUAEx6znygsTNk64jG936A5Gz3oyjOwGIgYjdhelumm77nA8nt8Pl/PVgWQmJHIqkceGVNpdSmvXulo4gr1JsHHI5wnzr0AkggeJ/qNOAxkFEGDBUXhf0xPx7USj3C8HETakkmV/jq47HI6H7on2THC0H4gAACApcix+OBzfj8fz8Xy59P04TNOsrAfYcgp6VmBnjluibR2cSgEE/Cu4OAOUhFGjqT0DEYh6JNFxDBMhO1LQhIMgINJE5KKn/I3zv5v7OdifKwCiqro9HE6n0/HQPp8/a28QASQEZcpqWZPk/H48Xy7XvrdhEoZIAA6uf42orHHauoURzLn8z8Ekj5Ngzg+me3E6I0lCjOQliexH4AQA4tEQEZHW2oWFcp5k/s34LwYChQGiqrrpji8vry+nQ9dUyk4nSQe7pR1BxKVcECqtKuPIPx6P5/P5fLlau11rw4JGpXLgMEEQ888Yp67Qh4SH0F5ysiT+X0z0lrnJs3ksXCI2hwxSAAJkxJ0JLY1Ak9bzPE96Jo3u6gUxggDopakLh1RV07SH0+vvX79ejt3TZZ/AriAian6QCQfXbdd1x+PpfD5frG9La22ZBQN4KETFr6ZAcF0bdmBw8AssYSSVExIiEjn+aICoPM6C64Ke5SGBJiLSep7HqZpQI5FPKI7liPBTeJAgmiKwpp5D151Ov37/79fLsa2fLIURYF8QYUJCAIVaVXXddIfD5Xg6Xy7GtTVbiMTo8P9b7aKyZT4cQIiksrUVIcJYgOgQJDxfZH8JtojVxauUZURaT9MwDgrnmTQQL7ssFn+xMtUtD1G2gG/bHY6nl1+/fv96ObRPtGeCo11BRKyoRSJjaTZN2x0vp8vler0O42g0LUwhEpJCs7IuwIeTISsQifCR5WxITwVnc+9WP0sNjPQ8jc1QVWqa2AIjAL8oP/zlQPwmqBxA2rbrDsfT6eX19fXldHjCqMjOIOIIwYDERtu7rj9ercUeSRFPPkPJebgcQnRGzwpsaS87pE6UgUgBJDHlD29iT3tT0noa+7qqKjsveCMqFErccwCQigFyOByPx9Pp9HI6Hg9tI7fKexbaJ0QMSEyMYzYe4H7oh9EqWsQGqUzmjcPPxEqWJkJhjBSESCBGUoTkAVKESAqHJBkxCIrHTQmI5nlsmrquh8YlPMvRQwwSK1OtALEAORxPx+PpeDwcTNxQxZmR+6d9QSTM10NCESYZx3Gc5pkXkEAEDM/qjo8s4XZFa7OSVUQGFMARcmZ8KDhrXon03DR13TTDyLkFRNoLQzFe+2soa6IbE6TtDofj4Xg6Hg/H7sD77jwZPAAK1ttjUWliJgD2fup5nuZpMi5QoWuYZowMj4rQAtEZYz1CSA4kWYBkfm6K2C6VCe5fFACPTgZvgEhP0zAMg8+/0aRtQDF0X5trrAVS1Y3Jez8cD8fj8Xg4mLWGXPgkFSM7B80OIRJixDpA9aznWeuZtOAMlhUFRGhKCPLGSKRtxX9icyQ38oTPpFBAiZIUDxi04JmetJ6m0QpPixFN9n/x5cBqngorxRpWdzgcjofj8XA4dF3T1nWteF8KMZDS0PdFe4eIU5i0JqNsaB8lF9jQ0V/5eaMQEYqL+5NDSPkXz3JeHiIhQmKAGF8DaT3P0zSZ/DQdEnmZQsbHp1RVV03TtCYf63gQAqRSCpXXTJ8KIvuyRTKEhIBEhEorx/KRK1cTKU1EGo1xbv9FZkiYfuKQIowYodxLcziWKatDDt94jEQQkZDwKOEDwCCZZ50iRCLFYMR6/6yRfjgcu0NnsnBqu7gstN2ehvYIEV+LkPgzAkBFpCKIWFmBpA0uSJN7n6hZq0IkdqjmYRISQZ7tUoER2iMFiHgZYjwXRFZ4iv+11pohY5cIEABwQdLuYKjr2rZp6spvsvqE8ADYJ0RC4u3OTA2tUIaIUIe3Sux71FGzUIgklnoCkaLjl8l9LmMktDZiT5aULxFEzCmyDgs/H2hiyFiUzIwRuxit6w6HQ3fo2rZpmop3j+RgiPQZPAvtEiI5A8tXZRRnFRFpUKQVaWXeklYWHlbL0kAhQqQQkTjJ2SJ/FyKRahVBxLZzbglnlhnR4uUJ6QAiXccCpFYVGhvkaUUI7BQiXsUCAr9tgq14QGDEiV3Mrgwyglxeaax4yVOKieQhsu7QskfyzBfqVImildO0UogEnM3eixQoRCYTwVZ+b9vGaVjK5R2UQbK8I+/D0w4gYk3T6KCwR+S+O26LM/HIpfwwf2J7Pgyr5/AhDkAhfrgGEVn5Tuo1GP0rQiSwRGJ54tBlXeEWKi5KYmyRpmnahjeNdDZIMIynox1AZAu5HXALM54ibdQuCw4k7w8tS5HEXJfyIpIk6+6sBYiEPJrTwXIYkf+JP9w5yz7zlXjX4aauq0oAxKetPSs9BUSCXdcxwInTuJQ1PJQTHdLjy6HospoVCZFSUGTriMVLIEFSEbIFIH6dVChxwKEYwWb3VlWlWMNC9F3Go3oe2i1EfHF0At6UBsOCpdzKoUICJMFHzhQRCOEjkFezQlGyymSfgUiEkhAg8SHXl10iolSl0AEkKzyeDCH7hUiysSBvL2JrxOeedBYgGYQkIPFaF3jtqoyQ2yASaFrx2+0YESDhLGeJGLOMCr38QJEFHY3muWi/EBELrOR73tMttUqwhI+CLysSH1lvVuztdaJNfswxHYpXDLkzkCPyfGqtp0qWRIh/45YahitoGB9CL3tC2jFEInK7Hkb7tIEDR/jJe7WgIEUCMWKFSCYskgKkNMLcp1DNyuheKKESCZAEIZDgIliN61eXyTVmgZH/fPQMEPH7LHuTnQRMvIgJoBGGDLMSJIBHgInAbre0arGXMFKESIKPSN3KoSQWHeGLP/vc8UJBu4FIbj+d0GIXMUSHES9NkIgsSkKo5A31SIoIGSIcvYEM2e7SyviPIlskJ0o8SDKeLf8mtEYyf73BAqLDJ6bdQGSVYozIE4CMD5MVnIOIDZ8XoyKfU7LCoaavoUsrfJfIFPcHg9eMzR79geB/7ikYy/PRc0CEAyMSI7EYcVBBixGR1xiJkdBCl8Z66NOKYQL+bDC6zICDNxl7PQXJohRZhEjRyxXpcaXB7px2DRGZeQI5jABAFEi0AHHCxFshZRXLmyKRHEkRsiRLMPdBqDvBx0j/ymAkwEYMkQASGeERy5D8IJ+Ddg2REuXSUQw0PEAwXSCSM9AjKSLFSAyQLaoWpu9DGGQkR4ibCCMBSCT3h6BI9Ct7UXTvZ0TIc0GE/b1Wy5I7njm0SEFi3kFOyZJCJCdFgr+wKEtStou1mgAVMTaCP7FPK6NvJS/JO4GQZ4RETM8CkWgDUAMPyFnuTh8jlNgoRUQW1KysJVKWJhkJkoCkqGRJHGWgkgNJ8DaxWqLbPjHtGyL5tVUsTeQmaCivQGKAYBEi3osVq1nrUmRhwOm7WHQUtawAFRFazLsUB3ng+CuDmzwpXHZQAcVT5rvEXlcfvYhcuNF/2QMZWySQJsEfcbPVYWYt9YzNDgnf5owR4YQKIRLLiTxYnBQJsZiMszD83dGuILLIj5HyE1oVobsqxUXGUqeor6z4uNFaL0uRRGQUAOJAEZsmEf8voSbsYx0h/yDySLQ8ZweCJGNaxBBJISTREWIk+BfebGWAsCpFlsRIBjBZKSJei1aKBIhHyD+I/PQIvpRy36aMkVAgFERKiqQyRFI9Kzuu8BOuvs8jJCtNPC7ykqQAkrIIySE2pn8QeSDKfhuK38d2diIhcpZ5Dh8leKyCJENY/BRqUhDybh4iaxhJ8BKCJwFiZoTFoe+NdgaRNTEieLj8fyJb5GsWH6kEyepZxd8aSx9zqhYWDgUQSTGyRaokCNugZS2f2gE9L0RCRg8QUhAalLtwGSK58ZTVrPhzwp7rEIlkQKp3FcVJBiS5IeToH0QeiVY1LcG7FLysiYwIEoF+Fb6B7Jt4AFm+KmhbGVSARALkoJFqXjlIbJIgKyD4B5GHos0YiW2JEjhCzWpBvRIQ2ahfRZRwWjqFB3M7Zg4uCpUcNrL/QvRlIbBvWEh6DohkeTaZ/mMro6xYhR+iT8Htbvl5t0OE34baUKx5FQRKCRd5xS07sMKxfdJTQiSY7CWTp4IlczSDC5K9fhQhAKuKVsZSiRhZMndBoiTiIit+YjQuj3TPtDuI3ISRiOUjfSojTRb+fFKEhJRCQbxZeU1forfCLIkxknYKz46QHUIEiqyZtRBCpStrYRQgEutrsv8PGCMx0y2iRHxI9KGS2pVKjAw0UoRkwPBE+IBnhkisGC2rU5G5EWDiy9QspgwQgnd5/s0KkzJEkrf5bp9chMDek+FvIZMhDwiwWCA7uiR31GGDe/iQFAkPrrBvQZSErF/ARGx7PBcA1umZpEjmeCJIivpXTnAUDi4NYSsVBAlkIVI6FHF98Vh6OP9p+eheaZcQAbgBJgFKUus7sE4KEMlhZG0cy5Q1RIpniqiJGX/N4I+Zv4CF54LIP0UrILtDDzg9a0XdsjMMv5hL0h5vuP/SkTVpAgnTp6rYkuq25DF4XvonRSCRCTkzPC898vJj8SddPLniPSrKk0XRsgCKJftjAR/PBZ3dQmSrWys6uoiWcujjdidvydJfOrSuckFWOqy/XZZeW8/sk/YLEbhJkuRiGlucuXcCkVWZsnLmBog8G0L+QaRwLAVGUYKkV/8tiGQaFO3rpdDG9l7WxvMM9JQQKZwphBZLocD147eNCW4wCTbKkw0G+C0q1trJfdI/iCyeKgqK4pmV33P5dI4Bt5rNS4ZF5ugHbY1/ENkXLX237fApRwTLqPnIiCzd5klaEwLZ3kq3+AeOHD0tRJZaLJvzpUMfvRsA0KoMSGlVh7o97vcPIjl6cojcZtJ/EDtb732jmlU4/wk+/weRHP2DyMfO3RR1uaHFZ3ytH4HYtiZPDJB/EPkMV9/80912wTau/GwQfEujJ8YH/MvR2kLMITGHJ5yzBoFFVlvKBruZRzdf8Nzcv4l2LUWYPp409cnWn7p0I/d+jsn/mR+r9E+K3EaSa27k+WUZstpiSy//6C/QU0gRT5udvJ/o7cvoO9DwLxVrldRPD+Af/aP7pn+KFnxKe/qL9G8evw/6B5Enpn+rprbQ/wNVeaobIhG0Ow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7" name="AutoShape 8" descr="data:image/png;base64,iVBORw0KGgoAAAANSUhEUgAAAIAAAACACAAAAADmVT4XAAAe3klEQVR4nK2bWa8dSXLf/5FLbefU2e9+L7fu6ZlWa7TZhgwbXmDA0Avf/LX8NfwBLFwLmAcJ8MPYhmXJg5FmJA27ySZ59+VsdU5tmRnhh3PJbrLJJsc9BRC8daqy4peRW0RkJAnefx0DwJrrWqxW2qjOm48fH3/7bs3rRd3WTYtOr99Nc+Dx93z69UUfAFisb6fLFlBKRZMdSxqABr16QwIQREJwrWtvCxaBQJGKth7sfRyB+f7HV08v2yACIaJy8VSRIiKh1wQiImCIsAgzAQIgAG3IkuFHiP8gwPy6YhGIEAgMIihAAJJvtAABRIQZmoQEIIZqbreG+Nmf/TCAv0JTOS8CJgEIQRQRv9FodzciYPES0R2dsFrddPruw/K/F6BE7QIzgAABoWWjCdhUEwCgIEICCMDsWWu504dmV6z6HyH/A03Q1IEZBAlQQj6IEJSAIBACSAQABAJhDj4iCDbvK15N897xh7vhBwAaYRZiEYA4eECRCAmEiBWYRAgQJczsuY0AASsEkGZX1L0frAEXhBksLGDFDQNKYVNNtZEEBcBDmNk1sVIBCGCoIOz5I+R/AIBZOAggnkiYW4KB2jzZdEDN/E2PYEaACMCAsGj1wwEIAhES5xQMggeg7gBYAQoMACIKzMEHF6AkiFUMZjK/GwBmoRBCC0ONA7zVAAI0GIpBAmIQA54DB0YIoKDAIjD0vd/+MMAxoCAhqNBICAhwHkDQm+lOKQVRYECCKCC44JoOHAAXQQmD7MfMxe8HOAYKTcIApN0MN2EHEzaP2zi4AA3c3Xs4X+bGNoESABLkoxTwvU1wdTKtBWCQgFnBI0SGdFDOG0arIeSUBwDjAecQuA0IRrQwghBw/GEdfB/AzfMiBQO+9QDY2Mq0ZLw3KvLiAWs8WAc46wHnvDMBAVqgmIlkdeFHP0wDQQBmNoqs6AANBx8DsTCMBwAPIAD2VQHfikGrA4OEw/nVwzQts/9fAEETmAWOhTTrQGCGs/DeGAAGOrBy1pEB3B0M2tgDEIYwMzw36Qc18N6x+t9QBRGCjaxSSmsbowGwLNvSw3uPAOXgYJxzgHMi7D2UibNIYKwhEVLAX30I4PuaQIODilTwDFgd4sG1dtbrUHpjTU1aeRJxARCQDhKgkyiEECeNsSAh/pi5+HsAtFFMJvY+KCgEcN5XzKxIifGMwAqsGFDai4ChSFgAtB6gxBC4/QiCdwP8DACC5wAdKtaqheYIJjRGae3FOR0YofXOghUcQGbzpY3NqHQo00yCCzA/23zxvbbRdwHuTN0C80snwc0AxaRhDDSy1iiBVT5oZggAKAUbwICHNxxAgJFAwqmWEGYEQEcx3msZvFMD03Je18FVOgqrZyGoAK0BK9DkbVD0ytRqoI2FePgABEUAAtiI0mSMGeib/wmAot7W9vsN1O8AHKM4OStaL4BA/eKFIr8ZKZqVMFhINPjOEtoYaBCCCF4ZawSAdHi++y+9AkBNW6KnPxoAqKdz9kEAhty2GhubFB6bVUjoTvlvXkK0ebq59SLzljSgCITF8r0qeAdAuYL4IBABE29qBrzlwxBIBIpEXv0qb/wHQdsqp5Qi0W5WDN+3LHwXgBeNBOfBAkiqBHLnCNx9Ovq8f/qU/mRMzc87fyqY/o3607j92wrqDuVOBUrfCx4E0taqajbM36OB77hmx7f/dB6qdWAvQIAhIoBFQuv7sdfSUhl0htKRSUIN0mloAjoaNeL1i/628/BiASLjFEPIxONU7/x4+yM1cIx1EUKzbkPl4F06QUCzLu9lNpynywaWa+8s0ns5AaQIcnrqPIw1Hqb3AM7Gv3RJZpGms7UFYGydxVQU2+8Zid9pgtW8ZF/cFm3beBZ6adMtnqa0qFx22gYWkOKV7uw/ijej4HRRtUAtZFkVxo568b+qA/l/OJMAkFI2ipMOVfPZe7rhdwCqRRuqX88ZAOnEht4R2/uRL/r8clX7jfsrmHn9yBIRrk//VyF3Xd9Q/3M7Ddok3Py+Q+QCF7PVqljn47Co3gPwZh84Bp7+eul+8Zy6HUtue4B5NCCXDfqzf+rQ365YsOnnRPf/46NE6OY3F93nT5jAAoH647ztGjAMA1Vr1xc2jiMLdxCnn/3eu931tzUwn9dhJT+Kq8Wy7nY426uu+492/G2VNmH/N3gtX53/NT6NZ0/rf9bdio+O6OK/BqGxlpS97uwMmuVSUqxXu/nXLtnN16ad30zw7OGHAep566Zpe6E+TQrbc3581FyEcJk8eHB7pSc3DKXiLO/HCvYqmnx9PkLg7d4oXP/J9LydZLmpub/Hz6k3CQ7b2234o9+cF/fHsZrOhvpXHwEwW4b1rFiFP1a821x+sRdmRTXvHZ2fD+7p9dEDDkSiRRmrDZ+c+557Sk5mjhZ5Z3Ce9o7G5xeqVgeri5ag1DTUaZMOK1+Yuli/01V8C8DV3s/Kw+VtQ0xF5MKNfnCwPD+HrMdxPIvT0O3EyqYa3jQqahGRUqFuedQ2vENJVNYPmlN90F84Ang9X2fbHZNx7d9npL8FYB+Y59ivOqPVsonT9iI9unnROZgVOwnfXPMnWWKSlJxD6x1EakZFSmnVjY2rqarr37gkGSU6vdKDFav5zUJck6aDTrr/aLv3wU54DCDb6391Op3OfVVT1j/z1xplE61utInyrSz1VblgqChKtVVQAnAIbVOtGCrujVpXtNfTiHnwqH1erM8qiK+BOLGLk7j/zhXxLQ3Mn39dSjGdrl0IsiwnTe+g16xvXL9jVBxm1yrJu1kH3JNTLMv+Um2397LbcovX63pVOLID4mVb+fhqdmMXqwo2SKjQ9MpGpZ1j4N+9vSZ8Mw/wXwDF7S/P1otp2dRBCEJZX3X6/WHeYePWIRnkg8Rfjbuzi3vpWXmrCDLBPfVC32tf9vabwhWzFdtOXC2r5UL3rL95EdW1io3NOocPh0m/0/lOM3yjgb8ALhehdzVdG2mCQBAdmNYd7A5z+HkT7/QpyO2+wVXSjYpO7u+t8xr9WruQY+pyd15xvf1oPlsiP3LzZSViDj/v3/7fsxZbtjlfR8nuj98Kdb7VBC/+4aKpy51kuRYC7FHXufsH3X5STtG/Hy/rK+7ay/3tK995oGXlnDZmfa7MzqcW3U4+K7iV5UV6LyxnF91BUq5K9A4q7lr/k8/jaXtVh+W6yN+2C141wTFQnPz6rMge7QPlzdd/nR3AZQ9Ho2g9pckknYUTyqjd1xMDaIXqH5sq7bZunY4e2RwAFs1sakufmnSvvLmpet3ydtVE7MKl/3R7350/X4z3J/H2IH+TwLyWf3HTdk19MJ4/462to5+8PA2Hu8NEX/jJVhqJXu7O4iOWRLGCj6CSuomgfBubjfyiOS+jSeXW8U6Yqs+vr4p8dz1fBZNuj7vFk8tznRVPT9Ld33urF75ugotfv1yU7f7q8uDHV2dPH97j9XCyHa/PuvdGdFFvj+PVT/FlIXSwD4izalh0iUl3o34OAO36y1ufrT7r1ro+MXtmkt9cV8NIr3mve/Pygg4epWpxtdQ+FDjGt9Ylks34L+Z/9+JCf3Z0/Y+D7XFaa/XCj/rptNyZlG5kZoutnqL1k0XR724daMCifTGzikI7eDgCgKunZbuyW5+mCFWbuIuwk96erHrpdNkq1oMt3C7To/NnyWSQd7Pc5q8ZSI6BsK7L1fz5V589KC4GfVmvGHU8HkQX2BtYNy36Y00EHaYnsV9G+4fKAmifX3XsbPIgyQHcPjtbJr340x4ANP5Cj3nR5ufXUdwuS7ufXdw0O9v25AnSaDBM0rTfj3Pgi4eAOca6Obksm8X8tm6LeC86V5P+8+f3t4e4MHvJtesP+461CImayIvlk8+v8yH3AUT3tXLRpknbldHaPOgBcAF6j+e3kb4dRach7QgTq4MBTS+feMvOr+LY2nyyu4tfPQQM3PTrGxdWF4uq+e+9f767PO9EO/Zo0lOXdle+DGlYj1PySgGgLXXao17HpgDwujeNpthuztJsfwCIYxEWJDu386zpHpyWfTs773f82fVXNQAdx+28crY32fniHgDQnz/5zWxZhFTOyyogqPQ/HPnb9Xg7vuQ9mfsVJttKKQJpIkVAUNoiBwo0t7M2O+zkwM4lUACAeM8k3heNMrxotT68PTH91bxRFNrZ16StibMkWV3DZp/++PMUj2Fuzs5/TQ/0au3bAIiv/u60zu9vp7duP16toLaz07UeDhMEDVakYsCgSoHF9aK/8+y826SdS/zrn+eVh/MM8dX0trGqHScS03zLXdaD1mGwHV3YZwC4CU6sc9Vyukhx/Ngsps/bhGe1c4IAkrg+6zwaxuVqK2lWWWTTcr2qw9wMktgqbdhZeKAA0v3magbdjxnAz1HAhSDiy4tliMduNdqXhe4YbJdL3WnKZlbOXnjjnHe9dRnFaaaKZSfHsVnVFVYnk7pumAFYHaK9PJNplsFM2CvdqcIgPluNgoriySgxrMLc645aqqNdv84uhUY3TXJA7EVCU1yVHbW6GjzMCSOuFqG7VVZbbbta4bowPiHA9x7eGylhWT8dDWDWVe2PunUwqmJAUYSo34+Woa/WBSWJEbUzWc+zKGIf9ecXw3HPrM+JQLbqX45b37qoqqLFRHNw62KBKFmbvUFERAgl9wzS/mydxF7x4H5idKypWlaev/xL9WDH5v1dsy4k6i4rM4nW06JxFNEgi3nZiVQScyBAoPt911IU5td20D7Jtgb7SrGdd7t9oggg4tpQW63mTaQ43koVEQGAykO1Cll/Xg6SdaHsoSIFaePDsfvPTX8QljFqa5pVCLd2l+dr6UTOo7aDzJQupXIlUaKEACYVRURIt8vpOjMnJ9tbsbWDV6PQMSX1dLHSQNLLiGQjXyCouauUTdccRxU7rTTtRBcNmtC1B5lyYkNjvAvh9mFefKFe0F4i9VdXaUwrGyG2zOpuM4CJRAGml7er29C5PRts94zeBChb36yWi0DI+pkCCLSJWIAI3bZ16GarikzczUysVMfY8+mJ8+vLkU5joh3D0Pf6qzbud5rRuMD+9nOjfJ2osArG6m+FIoIiAaLxqJyvTPkP2fbEAhpuvVjUxJ1hpnHnm8urSAZxSSCVKjZEccdVnq85NCxnK3T62qo4JQODOgO82MyuTsN4ryeBWVMIfp0bFZiISCkhMAFEgizbXl819fwZ1RwPVC2SDjOzqbgQAClnNRMHM9ziQrTRhEiH8ysFYyDMqKbQjQ+cBceGtDm//tQsLteR6FRtL6vUsGiiqk3r7GbdpMmS4myk6K5aIOg8c8XlCZCWt73xKLVEBALudlSbi+bM3l8t8iIXU7ddhVCLyrftZXfHCV+0+R88qdora5oukbGJHe+F4EsfRHr581WdMIkAwVUjgFvTKcud2keCzbakEACtbTud5r7jo60OSG0k02ZDNer6HWrsJBl3Q53btIaOV3qQnZVUT3lPSeBuE0yaWhtbE1ud63Wvc3iIAK1C9VI0EYvdr9Y9PenVzHvQ3Yjuag8iAAS9taZr4YG+8d3kdcSZABK7twNSgFKBE2HFUIF9a/eblFvlYX+K/+JJgaJempkkwY3SaL6uxtEKk5Pp1T0fwbFm3YNQFANQG7F3okFERDobT4uQjpL58kQN8li9jpARRN2FtfSQg2iH1HFzVSZ62rJ8Wfo4+0+Xf9scdtPJ7o7JkjTcbKn4q+eDw8EWha/Kbd+JXIhjy8wGANFmbN0BEBSR1qT1fQBAZ6tdFi90vxcbiIgCNvtZgKZy4UPaq6CagHZRoG1aH7Wr+e//4fqPjLXxsAuTJba31Zxko+rmxmT96a3cTDrpok64FKU3kwrdbZuDQCBFpLXWFkC3Bdo4zsauKF5Qvx8rAIHUJmasqJM5r8sqUa4hXZ8sRRga8Ta9ZHb2R7tdgull+VmRuhtUHihPHfD8fugU627UZ/FsCK8UcKd7IkNKKwvkQAzEAIokGbl18RK9foKqSZLNnNBct5IM1+24bb2l+GYaACAdXZ4nXm19Sjkew2SjwcmV7229bFohDQ3lZr3tblEZWQVrAVKQdr1CMkwVSIE0kY4BtBcqxTqkURe5rGySDFxZnIbWt5R0eoNYwe4FT83M+kWNTLvBGaB1lNLOonRRd2NOm9HW5eFZv38r0Eybzvt00B1UiyQeEjtnyS2Xujzv7FAKUqQUyBjA1FfOB7GJGgGgHECR5P22eFHXqju76e7urG69zvJ5PWpcnR91mvj5ymitYI116A9GnY1f8Inp7lWyjjw0QBE8FledzuSqsHq1Ngn4plhE20rZnlJEmkiTYp0j9WfO1Ho9Bh5vTPscQJL2rufrVaPZr14on3fn14lbVNI803hWG62R7tZX4fBgcHTYxWPAgMbZy5Pms/bkxAuZ1DaRezZItvrTqJ/TaYh2+45IDjqRIiJFpEkZyoFiWqskXdGq8y2PM0dh87YtVkLVnDRsc0nJrPSHo4vbk+eKNEwUjTpJf7Kb5t/4BcX6+ubyxWXtTRr1tzPlZ8O94U21l4diwTTOhbQCKSJFUIq0yQFgJu1c9TPVwWMcAwG4i0A0HuwXK9/Mt/ovi95iXU32qPx6tq9On/pk8mB/MOyaHNj5FwAMHh8jzzv6VkWcdD7dGtKqybdPL2nr6oK6We3jdpWr1/Llqowmm2jTENh9XfXF2ZVL9rZzAIhjoEiKJnqoT5b5uqoGu5duN1vZA1tlh6Ot3W85RjCbFsz32s7q9vbT+6tn1+sdGiYXJNu357v5wVK6lr1Vm6W2eb5oO/NPc4XHP5+9Ev4YwPpiddut2v0+ABTtmWztOy5PinFRFFw/r5XfixJXN73s0eCNHKeNc/r4eDi893WYC4I67OXudGqu2W8lF24wMDJbdZPN+l6/aEMd9SKFEWa4vZxJ72CM48dAPmkGWXTm7/Uhty65d3uajJZnzXi+LMfblsL8pjtYnD3RVVl33wiZfhOgaG4KPJf+GOvL6PDAXHwZ2t29q2accTxR5TTrafIn0zrbTx5EVbr6P8D05YrXsnHO8vv6fHWbqZ4C5MpN8tRdnNvRdLHq7d1OKe0fFc++ok96+eH2mwG7O4DHx9gruV+f/SbeHdzriL46efL8p37n4PblVi/FdT3qhllfR2lE6YPEWLQXkMCCEGRTvncUn3b1wF6sae9ovdDV5aIXztZLuHpLz6/Oj/YyyUdf7L6dY/ZKA5/9Bp9s189offio21y0o6324uR//F4zmvQui1F3aEx5mZzx3k6IM/uqlNLxq/jjMZBju5y5r8ske7llOhdXdrKaL5sBymfdwcMfsbu4sKhXhD+494YG3oiSnf3y+UV90FXaEq3/egnq//Foq7ecd/udqA3zVvt2mA5yRDEAyMsvK452H/YAwC+i9gSuzLAejNzsRgbNdD2X3Xv25skv+ju5vqkfdJLD++O3w2RvAKwvv5y766e1g0ZAgAZ98jCf5ItF1s9i71YlD/nQnJpDV2eDpa9vOe9RYq/8uHw5nizOsutoK6nmM+6q+XpZMqJerz5uUgv07v/oD/o5cPSH7wPA1f9GKNurv//FVRMAJ9ZoAPj8sD/s1DP0u7FVaj7qTS8O+qfrI/VSLyUrMt3bnV4dpuerI1MFalfzlcm4KIsr3ZPZr2pRSY6g0/720RefvCNY+60w3fbjY50XLfdcUbcMab2NEJlnz+/td/sTNb+2eTfO/FImUV1Ftmm72SyYplO1qS3UsOuaerWoJO03t3VhJp/eXvKLVlRqA+znu5g82vuO9Dc1AOAY8+vzF78uk1ntwbDaZubeXkeaWqW9jlmtfNzJbGQ0KUJrpo0JnRwmMLumKWqOU9RFUy22J33Ys2emeLqEtgadR1uDrcN3bpyZN+WjfnH6/KKbe9O0WqMb49NP+pduIi+ejztJ2s3Q3rasrY2NVopi6Pbah7ZtRSdx5KurtnVREqXVzTCdOt05Wl5rEyU5v7iq+9vv0sDbGxY2U4ld1xls3apBZ4EkWc1a10t+knJxhtTGUS8y4ts2BA5MUFpZGwfn1nPXrm7NJw/a4C5XO/3r8v7WWTlCYS/0kV7cT9+dTfIGwJ/9DOPReb714ik3cqDRa/ceyPn4M3Nyeji68Hvjp3/Jyc5Wao1WWiklEHYQCcG35dllI+ngx6NwerO7vxSM0OXQCtJsEfWqYX/03TjxdwDsYxyPhsX4eokYVnmOOulENXJ+08uVXCNFsry5AaB1tjXuGtcwktjdvGjACuxbZy77e589YJ6cPs3U7fXNfGbjot+rklFn+BEAAJAOb9qH/1QGdRqZm0hWyU5anz08uFiHq18a1OsAEAWrf7pnlDu/vrfltJz+eS0CImXLJ8vDXEejfv7L0ts2hFg1bVWNJumgpz9q2w7dyXk53L+oXagI/pL6az9Ve/WwE3fmiyhkrbAA/GgcvlL3x5isvm53RZBEkXENYnXhPnmQ374881Fdw5Wt2KzXGcXJ6D27128DPD7ujRa8XSXee+fcRVzUeid/MhtQ+LLt34hhBrSNcsUVfNRcHHxx+jfLoQUAo4Jgu/7FScZtJfUSKkp71lhEuc2HyccBAN1+5rPhUryxqJw3HZWU/tJkQDT3gN6kHtU+G3gTKG9Pwr8t/36mPRApB/gk8VPXy43P1oi0JjhkNhpn78lz/i6AGg0byZ0zHjb1DqouFXunfAvTIQgDQePLwf4DcVfXyfYRVouleMDAGO8cTBJSlFDagBAApF3bGb4vheIdGRSd4Uz6TeMjA4QXFUBEUAUYSu2SNKs4BuQXTxLUjf+6kzWuFS18yePUXdd4FSERpHvQZIFRJxq/N7/1OwCPjzvjW+ZB7YGAsgoaIpusQRE8I2JWB7G/aEZD4Hq1FZXlSegMeFHJ2cYnBTb2I7t62wDabMX5aPzRAACyiVdig4j4FiYmiBApCuLBEFI4A4RmSyDg6oZEVFVDFIhY4S7tm8AinRFpraJuvjMkfPHxAH01vCmLqnFebN/0g7QNk4QoGCBoksCA8kSsTAC0Tly7CQ4EC7AoAqB0998krdZK27i/283fm9n4jvT+r/8eQCilcQ7uy5PrZeWUqiGMxitNHgCDaKNtYdLY/AQIIgBA0GSioz/6wxwWlEHjezL936GBBw/wK+AZADTzOO60Dq4FWCMEFTYxSIgAChygg3+dZQzxEW/y2/Vo39gxNvv179H++wA2Jb4AcByTUEeZFeBNigoKWrdQTIB2YEB/45ARGFAMxWQp2h8rRd8v+vsAXl8i7ZoT2HUNk6hCWQMt2iAgKFZgRaKx4WAAJApQDNsJRee92Vu/DQCEy6C9QxKYlGYGIlbCd/VWIAIFQCMoCKBJAKVj3bD6uNTuD75EEgJcCIYrT1DaQgHQ0FprAjQg6i7dm4ANmxbHr3780PUhDQCkSVuwBxxA4E1Sl/4mjx0AFGsEKJCouz7h3pXx9tsDiIhiJRYOMXwAhFQQaIHoQK9aWYegAARoBQRobQBLH0fwYQ3EOrx6ywhYM5MCgaGFSTQUYSNcFCt9l+ltk/R3owEIGmjAgFs2NkSAKEAH0QGklQF0CNDQAbTpEhqA7cRK/W4AAIYWaA/AqwBAh00QUN81wF1yu97EaHhzEqph++6v/dYARIoBBHaajSBoAwgoQjAA/KsA8asJSW3ujYZR8rvoAyJQDNIU+TYw2cyRgJS6K2g8CNDgjQIUCKRFDNTmdMYPBwCRUtCsmIxpLRzMJqsega17XdwDQYNEGwNPZOluSvrhAJulPbTeaDZSiLWA3SQxa37V5QEjQQdSIdp80Rh8bBf4EAABSgA4ZzWcAZw11hvxMIDfzKMOOpDxGqyhtIOFBWCVAO/0h387AFJaAG2BGtAB1liYbx90I2fIgch4DbGxt4CxcNCA4PyHAwBQIG08WVivYGIGrLPgoAzgadMiHmw8aHPywBogin5HU7FSCkx3Y954gGHhsDlP9aq4h/EW2rHZNL0Ohj5uMf6wBhQp1tAKARoaFlYpH2lUG1FO3WEYD6WUhXUWsbYQ/XGHbD4EYGJNClCbz6lgiBRIPADrANhX9hCsEyHrYKGMsny3RPxggCjRmgFF0FB30yy0h8HmbIsDzKtkeyINC8Boa1g0/S7OmiGNjRYRZVSApqjShsJG5QD8nc1h8WqjzABeQRFgjB7EPxjg8bHJEwNm2rikEbSGVswQkARD8u3im15vSGsNpVS29Z2g5G8NgMfH3Z269ExOMwATaQUwGGDFQnJ3jEVIlEYgFYEBZTTI2MlHnfj84Fow/Gz/+npeO4EiZVMSwV1ytUAgmwsiEGFugghA1igd9XffHZJ5+/rQknEMFK5ZNizCHAIzbyR+e5p5taVMbeNDYFZRZ9gfx8OPOvj8wTXrGCicD845H5jlHQCv5W92dYhUnFij4w7sDzx3/PqyIDLWhxC+Ef8a4HXeABERKaO0MUor+3Et8GENbJL94DiIBGYWhvAbxg4RaPOPSN1tLNrU/C4Ov3+D0DaAE9mIFrlzBzZHatQ3GthsclvoDOj++4+R/1EAm7NPxeZv/1r5r3wSAPSttlQdfGTlAQD/D7s7G2SrxhOtAAAAAElFTkSuQmCC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7" name="AutoShape 11" descr="data:image/png;base64,iVBORw0KGgoAAAANSUhEUgAAALAAAAD8CAYAAADXLS5JAAAABHNCSVQICAgIfAhkiAAAAAlwSFlzAAALEgAACxIB0t1+/AAAADh0RVh0U29mdHdhcmUAbWF0cGxvdGxpYiB2ZXJzaW9uMy4yLjIsIGh0dHA6Ly9tYXRwbG90bGliLm9yZy+WH4yJAAAgAElEQVR4nOy9eXwc13Xn+73Vezf2nVhJkOAOkuC+ixRJ0aL2zfIi23I88cR2nG0yicdvPjOZSfzJzHuxE78Xx2sycSLJkixbkiVTJrWREndxBUmsJEDsIHag9+6quu+P6moUmg1KsihKpHk+H6Cra71d9atzz/mdc88VUkpuyS25UUX5qBtwS27JB5FbAL4lN7TcAvAtuaHlFoBvyQ0ttwB8S25ouQXgW3JDy3UHsBDiE0KIZiHEBSHEN6739W/JzSXievLAQggb0ALsALqBd4BPSykbrlsjbslNJddbA68GLkgp26SUMeBp4L7r3IZbchOJ/TpfrwzosnzvBtZYdxBCfBn4MoDP51sxf/7869e6m0CklEgp0XUdVVWJx+OoqorNpuB2e3A4HAghPupmvmc5ceLEkJSycLrt1xvA7ypSyh8BPwJYuXKlPH78+EfVjinLfr+f1tYW/H4/2dlZZGVlk5Hhw+1243S6cLlcKIoN4LoAJNX003Wd+vp6zpw5xeDgICMjo0xMjBOJRNA1FZfLQW5uAdWzZ7NyxUrm1MzGl5GJQPlYA1oI0XG17dcbwD1AheV7eWLdx0pMcEgpCQQCnDt3jgMHDnDpUhvRaBRFUXA6nbjdbtxuN9nZWSxfvpzNm7fgcDj48NwKiZRGuzRNQ1VVotEooVCInp5unnvuOfr7e1FVHU3T0HUdXZdIXUMImJgI09nZyckTJ5hTM5uHH3mEyopZSCk/1iC+mlxvAL8D1AghZmEA91PAZ65zG96TxGIxTp8+zdtvv01rayvBYJBoNJzsnoUQKIqCothwOGz09vZwqaOdosJivN4MvF4vLpcTh92GzW5HCBtCGNrOZjM+hQBdlwhAKCIBfImmGQCMx2PEYnHi8RjhcIRwOEQoFCIYDBLwB5jwT+D3+xkfNz7D4RC6rqHrk+fSdT35QsZVHSk1QqEwgaCf8opyyssqkz3HjSjXFcBSSlUI8YfAHsAG/IuU8vz1bMN7lYaGBp566ikGBwaJRiLoUkfVVHRdBwwt6HA4cDkVNE3S1d1DV3c3dpsDu92B3W7DZrNhUwR2u92wTSEBXAUQCCFB6sayBUQm6EwNqmk6UurJ9ZqqGhpYkwk7V0VV48kXw7SDzXaaGlbTNDRNw27TAGhtvUAkEsLrzbzOd/fayXW3gaWUu4Hd1/u670d0XaexsZHLly8TCYfRNB1d6smue9JRksRjMRSbkuyyFcWG3W4HTA0tSII1YQKAsJgZEkUxgQdCgExcSwgFXZ8KRBIvggFuHVXVEsBUjRfGZrvCPpbSuMbkS6EjgZ6uTgYHBqiaeQvAN42YIO3r6yMajRJXVWRCE+q6DoKkFtY0DV2C0CSqpqJpKna7HVXVLCaGkjjvpOY2AC2S383lyU+SwLWKeV3zOBOMpj1s7R2s57d+apqWPMfY2ATt7W1UVlXfsoFvJonFYoyNjRGPx4nH40nNp6UACECgoACaZmhDKUlqVPPTun86Mbt989PUlqliNQ1Mc0JKw4wwqDJb8pqpYDfbYX35wuEI7W1trN8Qw+l0JdtyI8ktAKcRVVUJhUKoCVszVaNZ/4TQkSioqsG3mgC0gjD1WKukauKr2bAwCUATpEmTIKGRU9toPbd1m81mIxZXGRoewT8xTn5BIXBjgRduAXiKJL31eJxIJJJ0eoApwLKCRVGUKUAy97VqSBPM6br1VI1nmhxwJVjNddbzTNJl+pRjUnls89M8Xtd1NFUnEAjQ19+fAPCNJ7cAnEb8fn8SwFYQmcCx2pEmIKyg1jQNm82W3Gbd3yrpADydtrWaDtaXyaqB05keVtBagW/0LirhcITOjg4WLFiAzeb4QPfto5BbAE4j4+PjxOPxK5wiK1hMwOi6ngSrFVxWzW3KdI7VdPtY16czC6yaV0pJLBbDZrNdcQ2DHVGuOK8udWKxGP39/YTDYTIyHDdcUOMWgFNESsn4+DiaqiUffqrpkApAK4ispkWqc2bVpKZYt5nnspoMqSA2X5pUWzzVtDH3T7WlrdpY13Xi8Tijo6OMjo6SkZH1YdzSD1VuAThFpNQJ+CfQNQ2pXwlUK0BMzWZSWalAsjpl1vNYQZxKoZnbrYC3aurpwJu6PvU6qedL9iiaRjQaYWJi/Jrfy+shtwCcIlIaThxIJFcCwwoQRVGSpkK67VZJtWPNdan7WM0Q6z6p4Etn65qmS6q5cDVGI65N9jQ3otwaUnSFSKKxGLFEYCDV7k3uZdF677bflYGKK7UtTA1UmA6ZdVs6TT6dxjXFepz1muZvVdU4QhHY7Q7gxityc0sDpxGrYkwHjqtpK6v5kHqOdMupDIa53qpFU/e3rk/VxlZQW/dNpd/ACL7E4ypCCNxu91XvycdVbgE4RcychHSazWqDmpIKNpOVsB6TjpFIpxXTAS4d8CbbeaXZkq4HSAf2VJPD5XJ9oPv2UcktAE8jqbZvKmBges2ayh2nMgzTHZfO3k3d72oAvVp7rQ6lEAIBKAikriOEgt1h41Yk7qYQgaKkB2s6jZfKD5ti5V7N41NzFNI5a1djDqa0choNbD021XSYQvcBekID2+127Db7lHbcKHILwCkiBCiKbYoGTmenwvRa0RQreKYDbzqO+Go2c+q5UjV6KmCt57T2BkIIA8C6jqKIZADkRpNbAL5CBHabDXSJ1NN316lJM+9GcZn7WsU6qiP1XOk0sxWM1n2s61M56qs5fabtrqoqiiJQxI1JSN0CcEKsALPZ7UZggivt0+m0rfU86brhdLauCUAzGALTa23redPlX1hfLjMKaDqQJljT0XiapoEEodwC8A0rUwEpsVke5tXyF9J1+eb3dEGKdCwCXJmobm63atHpnLrUa1ztmFQWxIwgGtvS3pqPvdwCsEX8fj/19We4cKH1qvu9F0fHBJBVu6bawdMB+mpMR2qyT+o5zW3vFlmz0mgA4gZkIOAWgJOi6zovvvgiT/z7vzGzqsoAjpy6fTpgmZKqPaejzFLt29RstHRaPt33dOdMdTpTc5FTk4ek2U7SZ8F93OXGNHw+BFFVlba2NsKRCGrCbiQNlWYVK89r9fCtkupopQ4zMrvxVFvWXE7H55rXno7au1rGnPXaiiKQQDAY4tzZc4TDobS/8+MstwCcEBNIZhRNx/hL9fynBAPSaMt0tqqVbbCeK51MZ7++H7manZ5Kp0kpGR+f4Hvf+x5PP/10IpHpxpFbAE6Irhu1xAzqbPqcWvPhm4BMBYP1mFRtad0nddkq0zmBqddI18bU8XHmunTtM2pOGEP9A4EATU0NRCLh93jHPh7yWwNYCFEhhHhTCNEghDgvhPjjxPo8IcSrQojWxGduYr0QQvy/wqgLXC+EWH6tfsS1EE3TiEajyeiU1aNPZ0ZYQZq6bIqV2kon1tHLqZL60qSut0o6jW5tv/XYVPNC13Xiajz5At9oaZUfRAOrwH+SUi4E1gJfE0IsBL4BvC6lrAFeT3wHuBOoSfx9Gfj+B7j2NRezzpiUMlk4xCpWEyJV+5pmx3RaEa4cjJnu3Okor1Rz4t3AnKr505kvqclHRn0LcyTJjePAwQcAsJSyT0p5MrHsBxoxyqfeB/w0sdtPgfsTy/cB/yYNOQLkCCFm/NYtv8ZiFgcxqIdJAJhD5NNpuNSIWKo5kc7BMrdZP9NRa6lOXepfOlYk9QUw25/OXlcUBbvdjhCCeDyGlBKb3XbD1Um7JjawEGImUAccBYqllH2JTf1AcWI5XW3gsjTn+rIQ4rgQ4vjg4OC1aN5VxcoOmJxtNBpJPmSzWEiqFrTWfkitA2E9t/W4dGxDKpin07DTae9061K1rFUrW9trrtM0wxbW1BvLfIBrAGAhRAbwC+BPpJQT1m3SuLPvy5WWUv5ISrlSSrmysPD61SpwOBy4XG6QoGs6dps9CeBU5sEa7TIL9zkcjits2XQmRTqbONUmTd3XOubOun86syPdqGRgyu8wc5ZNoBvBDEkkEk30QjeOfKBAhhDCgQHeJ6WUv0ysviyEmCGl7EuYCAOJ9R/r2sAOhwO3241RT1fHluhigSnVeUwNBldqPo/Hc0VXnxqkMCWdSZEuUGGKec2rOVnWFy2V9zXpMZHIj7DZbDidzimlXsPhMNFo7D3crY+PfBAWQgD/DDRKKb9j2fQr4AuJ5S8AL1rWfz7BRqwFxi2mxkcmU23bRE0HXcPjceNwOJLlpeDKLj11HJwJnlR2warJrd13umCE9TqpmnhqZcwrx+Glo9CmM0NMc8Zud+ByuZDSAHAkEvlQ7vOHJR9EA28APgecFUKcTqz7JvC/gGeFEF8COoBPJrbtBnYBF4AQ8MUPcO1rLqqqEovHkiORXW5nsg6vKdYSpVYGAiadJrMLNve1Di+yHmt+NyUVeFfTxlaxMg7meaymQSojYfYghq0fnQzc6BrxuMHE3EjyWwNYSnmA6cegbEuzvwS+9tte78MSU3s1NzfT39+HLnXiMZVYLEY4UV7KyjjA1HCwuWyUVVVxOBxThrbbbLYkqE2wWM+Z6mClA23q9lTQTseAWG321EIr5nGRSIRgMJjU8L9TNvCNKunYgpaWZmKxCIpQ0KShncyHaQWD9Rjr99T6Z9Y831SQTifT2cvT7WNlUFLBn3pdqza2iqqqhMMho4i3Jb3y3bT/dO273vI7AeB0gDW7UFVViUQihMNhsjIzcbtdqGocf1CdrA2ckHQAu5qTNl2t3nRtSxewSAfW1H1MjZ7uN6dyv9YX0dr+QCCA2+3G6/Vy8OBBLl68OKU9druNoqJC5s9fQGZm1hWa/KOU3wkAm6JpKv39l6mvr6e1tZXe3l6CwSCxWJxgMEQkEsRud6CqMbSYlja0mo6vtXLIVhszdT/r8eby1Xhfq82aDsCp+6fT9FbQWl8qs92apjE4OEhWVg6BQIA9e/Yk2ZdEq7DbFSoqyqipqWHnzjspL6/6WIAXfocAHI1G2LfvDY4cOUZXVxejo2NTMq+s/OjwsB+/35+WkkoHYKsWtC6nFjh5N1s3nX2bToOaki7cnXo+c71VW5tOnpn/0N3dQ3GxRn5+fmKMnDX0bISXR0ZG6eho49SJI5TOKMNm/3iUYr3pAWw+xNHRUQ4eOkh3Vw/BYIhwOHxF125qULNCu8vlSssGTAdA6/VMsWpl67qrSTogptN46Wg9a3vTvWzmd/MlM4p4G22MxWLJqQpSKcFAIEgw4KXj0iXC4RAZmdlX/Q3XS256AJvS29tLX28/IJIRp1R6K9UJStVGqTRaKkDSde3m93SBC3M5HcDS7ZsqVifObHO6bakOnXW7ySXH4/FkRXprj2OaR8FgiNGxcdxuFyMjw7cAfD1FSklXVyeKYkNVJx+WFVjWHAXzocfj8Sk8rsn5mjSZdWj8dAMzU9dNB2RTrmYzT8dkTPfiWH/XdGINVVtNHyvtpmkasZhCNBpjYHCEru5OKquqr3re6yW/EwDWdZ2BgQFsCafFnADbBHCqY2Q+dKs2Mr+b+7ybEzNdIMIKbmN+ZUOrRyKRhMdvx+v1Jk0Za2TMSpdNB2yrrZzOyUvXHvMvtfaEqX0VRTEq1kuJpqm0t7Wzfv1tU679UcnvBIAjkQjDw6NIRHLqrFQATyem0zOdx5/6aYq1C8/IyEiCdWRkhHg8TmZmJsXFxUlN19fXRzAYJD8/n8zMzCSYent7DYovK4u8vLwEbxtmZGRkSgDD/B3vF1BCCBwOB3a7/QoAm9rXDIOrqo6uQ3dPN7FYGJfL+76u9WHI7wSAR0dHGRkZSWo01VL7F6ZqRV3XcbvdFBQUJEFutXnNP5OCSjUXjPyCSTA4HA7y8/OT11IUhUAgQHZ2dpJnVhSF/Px8srOzcTqdxsiQRDeel5eH3+8nJycnuS4zMzMZtrbb7Xg8HmKxGLFYbEqeRWoYOR0XLIRIzvCpquoV0T1rjxSPxcHrYXBgkPHxMYqKbgH4usjw8HBisu4o4XA4CZx0zpu57PF4gEkHKVW7Wm1nExQej2dKLoQJqFgsltTkTqeTGSUlRKKR5L6mlrPZbEYuQuLcmq5ht9koKMgnFotPca4yMzOT7dA0DZfLhdfrTYaFzfRO0163vnipv8M8R7o8DSuNGI3GkBKCwTCXBwYoKirFOgDgo5DfCQD39fURCoWIxWJEo9Hkw7KCGKY6QQ6HwXPG4/EpD9FKi9ntduLxOH6/H4/HgxAiyS3bbLZkfoSV8dB1HTVhT1ofvJSTM4Ji0ZwxXSceiyG5crydeX6zbdahTUaqpFGkMBgMTsm/sGbJmd+tYXPrp/XFNe6dTjQepbuzm9rFS/ioxwXf1AA2NUtHRwexWCxp/5oUmbmPVQtbmQWr2WBNdnG73bhcLnRdx+l0kpOTAzBlai5dN6awsgLC2qU7nU4WLazB43YnunHjei63G3vCJvV5XZw43Uhrc8sVQ4hMZzTVDne73UgpiUajCGEkGTkcjqQz6HQ6k7/R1Pzmucy2pUYZrb9HVQ1Htr39UuJ4BfER+nE3NYDB0Bo9PT1J8JoOnDV3NnUZJuk0c9nMnQDDvDAHgMLkQ7Y6huZxkC6qplBeVsy3/vovycvOQCbq4phaWVFsCEADvv3dn9LS1DLlJUtlGazLZhsFAsWmIAGXy5W0cU0Am6aU2XYT8KnzPFsnLDd7MCFc9PR1EwwGycrKudaP7H3JTQ/g8fFxhoeHk7yumcBjJe2tJoUppnbzeDxkZGQk7UlN03A4HBZ+NJYWuOlYi0kbVqGzq5fjJ85x391bkJoGUjesSUVBCAWhCFra+tj35luomoquXZmTYb5k6YDscDrweDzY7fYkACORSFLT+nw+/H5/8oW2al7rS22C2BwbGA6HcTqdDA+NMDw8TFZWzm/FflwruekB3NPTw9jYWJJ+isViSSYiFWSmI2WtJ5aRkZEErt1mIyM7GyEUQqFQ0s5NZTZStTlMra2mKAqaHufJp37J2jXLKczzGjXKbAqGU6SjSQev7DnA6MgYcVVDpkw6nvpSAEmb2Ol0kpWVRSweY2JiAofDYaHLHMRiMXRdw+fzTaHfrGaUCWzzZTevEwqFyMjIIBSK0NPTw8yZ1R8pF3zTV+Zpb28nHA6jqirBYJBQKDTF0XI4DE3l9Xrxer14PB58Ph9utzvZ3dpsNjweDy6Xm3A4jKbFkVInFArhcDimBB5STZVUECTtaVWnqbmVnz+/GxQbNrsNIRLDjmx2Gprb+cUvniemRjBLNZha33ods1uPRqMEg8EkgFVVJRwKG78p8VsMWzeKw2HH43FPScZ3Op1J+k9RFNxuNxkZGWRlZZGZmYnH40lqYOO6Udra2q7KoV8PuakBbDpwppNiJvDY7Xbcbjc+nw+v15vUUCan6nQ6cTgc2Gw2vF4vbrc7AZgYixdW882//Aq/98XP4nQ6CQaDyS7WBNh0w+dTaatgMMgzTz9PU0sHwuZACAkCInF44slfMjYyRkF+Lvm5eUlWxNSk6egwMOxxh8NBKBTC6XQaDIplu93uQAhQVQ2n03mF02fa+tFoNKGp9eR98Pl8yQIw8ViMzo4O4rFYsg0fhdy0AJZSEggE6OrqQtfV5OzzpqY1M82soWWXy5XUmG63h9y8PKKxGH6/n+wsH5//3IN88xtfZ1Z1BWPjYyiKYW5EImGcTtf7tgV1XWNgYJAf//OTROI6QhgAPXu+lbf2H2LRwmr+9m/+M3/49S+Qk5OD0+Ggunomd9+1g3nz5iSnxrJ2/263m1gslgT5pCkjcbkcPPrJO/mDP/gsdXULDBpQjeNyu5NAtvoJJljNP/NaoVAIVdPo7e1jbGzsmj+79yM3tQ08ODjI8PAw8XicSCSc5G4hMYgzoWHMHAczsuX1eonFYoyNjiZAKVmzto7779nBqTPNPPf8K7S0XECIRIlSKdB1I5gQDoevCD2n5heYpotpQx975wyHjp7m9k0riMR0nnzyl4TDISory6mZU4U/GEZKSWZmJls3r+b3vvAwR945z//8m7+f0n4zJGylAE0ROFi7Zhmbb1uPrsOyZYu52NrOL5/fTeuFrqTDGo/HcblcyRfcdPTMa7hcroTNrzE2PkZ3TzfFJSXX5Xmmk5sSwOaD6+zsJBDwJ0bbxpLOmWk/Op1OPB5P0js3TAcngUAAAaxetYS8vHxef+NtOi71EgzHeO3NtxGo/P6XHsXr8XHsxGkOHDhOPG4AyOR+rYM6zRfH/DOdRSxTev3qxb2sWFZLY0sbJ06dweGw43Z7Ejaz4WA67DbKykpwOm34gyGURNduak3TzFBsUysFKYrCzJklPPjgTl5//SBHj5xk48ZVbNywmnXr13KxrQeHw0E8HicjIwMpZTKKmJ2dzfDwcLL4ocnARKNRImE7jQ0NLFtWl/g91z8qd1MCGAxP+uLFC8TjKqo6mSpodo8ejycZ+nW73eTl56FpOoHABLOry3nw/k+wauUSWtv7OXDwGB0dPbRf6ubuO7eRn5tNOBanMD+XurpFRKMahw4dm6IBTZBOgnVqTgKAlDq6LkCF06fr+cGPn6S7q5dIKIyUghOnGvjHHzzN6FjAcACFwB+IMhaM0dHVl3S+zLxlMyDicjq5Y8dmQsEABw+fAXTuumsLRUX5lJcV01dZxgsvvcobbxwhZgm+uN1ugsFgom1yCk9sOqnRaBSXy0UoFMDtcdDWfoFoNIzXm3Gdn7AhNy2ADS+5fbJsqiXn1XRMzGicw+EgHosz7vezZFEN//UbX0XYnOzec5A9e94iFIpgsyucPH2eL37+AV59/TBPP/MSc+dU8Ydf/Tx37tzK8RNnCIdCZGZmAtPn4ZpRMCtlZ5Sngt2/fhWQeL1edF3H7w+wb98RjAizwV78/Bcvs/f1/fgngkkzYfIcRs3f4sJCHnlgG3anm+7eYS5ebOPUySZCoThen4cvPP4w9qdcHDxwLOm8WttlMC3GC286pw6HY0rJgFgsjqrGGRocJBK+gQEshLABx4EeKeXdQohZwNNAPnAC+JyUMiaEcAH/BqwAhoFHpZSXPuj1p5NAIMDg4CCqGk/acNYwslnDwUp/2RUFqUscTjc/feKXHDz4DgvmV1NdXU5j80XeOnAMl9PD6/veYmxsjLPnw7R1dFFeVkKGz0MokXPgdDqnMA6mrevxeMjMzMTr9Sa76pycbGKxOA6HHZfLg65r6Lqh/Xw+w7wRQiEYDBIMBgkE/EQjUUBckQsBRie+YH41udlZtHVeJhIKcdttazl1qpGDh06Qn5/DzG/8EXXLajl69CSaqk8JBVsT3E0TJDMzc0puRSQSQVEEsWgcfyBAIBggL//61bGzyrXQwH+MUVo1K/H9fwN/L6V8WgjxA+BLGLWAvwSMSinnCCE+ldjv0Wtw/bQihEJmZgZGxRkjqmamNUYikaTWMbWxKV3dfbS0XmLRgtlUVc5gy5YNxKMqnT19PPnU87z0672UziigpDAfm91GUWEOwVCUuDo1/VBRFLxeLzk5OZSUlFBSUgxI6uqWk5GRicPhoLOzg8zMTIaHR/D7AxQU5GOzK4yOjON2O5g3fy59vb1Uz56DpmmEQiGam5qJRmP4/QbD0tfXRyAQIBAIJLp8QU//AIdPNnL+fCvFxQV8/rP3EwyEOHa8nsxMH26vF7fXCJ6ANCJ/lqQek2s2k5PM+6QoxqTgJq2IECxatJj8/Hzzrn9Yj3Na+aDF/cqBu4BvAX8mDOPuduAziV1+CvwVBoDvSywDPAf8oxBCyA+JQMzLy+MrX/kK3/nOtxkbO05GhtHFxWKxJKlvmhOxWCwJvnAkzv63DvNHf/gFxv0hfvDjp8nLyuDRR+/lkw/fw0+ffJ4v/4fHqCjNQVVBV+w8/fPnCfoDSQYjLy+P0tIZFBUVs3r1KjIyMrHZFDo7OykqKiQWixMKBQgGg1y+PICq6kQjBijj8WgiHdLJ0NAwiqIwMRFMBhTycvOorKzE7nIRmPDT0NDA0NAQQ0NDdHR0MD46RkNDK01NbUh0ZlVVEonEWb9+FYoi2HzbOmw2wf43D5KR4SUQDCF1mXyJrcyMmQdx5VAjBcWmsHnzRh5//Et4vZkfxiN8T/JBNfA/AH8BmL8gHxiTUpr1iaw1gJP1gaWUqhBiPLH/kPWEQogvY1Rwp7Ky8rdumBCCuXPn8hd/8Q2+9a1v0d7ezvj4eBK4VgCb5oRB5GucPddCY0s3+986yL59B3C73MypqWJ53TLcbgcv/OpVlq9YRCQS4/ChEzQ2NpOZlcGMGSUsX76C2tpa3G43ly/3U1xcyNjYOBcudNLb08s7x44TiUaIRqJEE4yF02ZHkxKHw45QIBZTUYSCrhtlT4UwZhMysthcZGdnUVhUSFVlBXl5eSxZWovDbqf/cj/nzp6nvv4cw0PD+AMTtF/q5MmfvcAnP3k3tYvnEYpE2ffmEfwTo/zP//Z1Tp29wFNPvZhkFlLHxpkm0NQEJZ28nHx27bqX3NycGzMbTQhxNzAgpTwhhNhyrRokpfwR8COAlStX/lbaeZIDFcycOZPHHnuMb3/724yNjSW7R2uKpBmAMM2KywND/I+//g6qFsPrcaGpklAwDEISDUc4evQ4hw8fTZgJPubOncuyZcsS1Wvm4nA4GBvz098/yOmT9QwODRKLxnA6HWRmZTBrZiWFhUVk52Qnw7WKzY7D4URRjJdICIGaiB4GQyHGRkfp7+9ncHCIYDBEZ0cnl9o7EEKhuKiImppqqqurqKtbRk3NXE6ePEVHxyUGBwc5fPQ0TS0XycrMZHwigBrT+PpXP8PMmSVMBGPYbArxuJErkpqIZN4n08TQdT3BQoT4u//n7/ja177Gpk0bUJSPhg/4oNUp7xVC7ALcGDbwdzGmDrAntLC1BrBZH7hbCGEHsjGcuWsmqTe+tbWVxsbGZJTNtOWsf1abz+02SqpKJOFgkE8+ci/r1i2lqaWdNWvrqD/bTG9vP6qqkpOTQ35BPuVlFcecLVEAACAASURBVMybN5fFi2sZHxvjUkcnZ06f4fLlQZACr9fF0qWLqamZS1lFJQX5BWRmZWJ3OlGEIBaN4HK5aWlpISMzgwxfJq2trSxetBBN6tjtNtwuD7qmE4tFiUYjjI2N099/mYsXL3DhYiujI6Psf+tt3jlxkhklJSxYsIBFixYyf/48Ghsb6enpoaenl8HLHehSp6KinIpZFUwENZ79+W4CgWCylGzqEPzUDDtVVUEaYfrOzk6+//1/oqSkiHnzFlzLR/me5YNUp/wvwH8BSGjgP5dSflYI8XPgYQwm4gtMrQ/8BeBwYvsbH5b9C3Dp0iX+9m//lra2NjRNSyb0WE0Ha/I5kCTvbdjQFcnA4BBSKhQUlbD/rZO89PIr2GxOyssrWLWqjoqKKsbGRsnPz6W5uZH60+cYGBigoCCfJbWLWbykllkzq8jPz8ft9qALwUBffzIxJhKNcPjgQSpmzuKlF3/F7DnVaJpkYGiIseFBSsorKCzIo7TUhyIEDQ0tzJs3n7y8fGbOnEVd3TIikQi9vb00NjZSf6aeS5c6uHixnfLyMqqqKtm2bSutrRdpbm6mu7uLwcEh+vou852//xeKi4s5derslLwN8/6YXHZquQCpSzRUEMb3y5cvc/nyAPPmLfhI0io/DL3/l8DTQoi/AU5hFMEm8fnvQogLwAjwqWt9YetI2ueee47m5uZknoM5Ls3UMCaYzQdlzfIyHBeVN/cd4sjRk4ZtrEmKiorYsmU1OTm55ORkUVZWQSQS5cCBQwwMDFBUWMyOO7axZs1ayirKcXs8BPx+pA42mx0hJY3nzuP1esnOzUEIBX8gSFdnBx2XLuJ0OtB1jUW1tbS3XSSvsAiboiAxim53dnaycMFCAOLxGPX19axatYrc3FxqamrYuHEjra2tHDx4mPa2dvr6+pkzp5ry8nKKiooIhYIcOXqUixfaaGm+yPlzjUaaqN0IwGRnZ+P3+wmFQlfcU2vKpZQiOUTJ7XZTVVWZNsn+esg1AbCUch+wL7HcBqxOs08EeORaXO/dRFEUcnNzkyaCSQVZM8FM2zd1rNhksrqOrks0VcOX4WPe/LksWbKE1atXMTo6QSwW4dVX99J+8RJ5uRnctWsX6zeup6ioxOB9E2HdkeFhgsEAi2uXAjo5ebkMXO4nJy8Xu13B7XGSlZVBzbwaoqEQmTk5tDQ3kpOdg6KA02kk7EQjiZHKdjua1Lk8MEAo6McIlElCoTAgWbt2DfPmzaepqZmjR47S1NREx6Uu1qxdwdJlS3E4HMyZPYdj7xyju7uHcCicDFKYVKPH4yUSMULVkUgETTWLwBjD9aTUQSoJH0Jnz569eL0+KivLWb9+PXa7M7nvhy03TSTOfPNND3p53XLsNjshNThl5EIqSW+C2m63k5GRkew2TcelsKiQVatWsX37dkDH6/XQ0dHF/v370HWdTZs3smnLRsorZ6LG4mi6zsmTJ1i9Zg2KolBUXMS+N86zcPFiFEVQUVHOxYutCBagCIWc7FxmzaxmsH8Any+D6rk1HDrwNps338aEf8JIqgFCwQA+rxchjNBue3s7ZeXlxmAkCefPnaO8opw9e17D5/Oyfv1aamrmcPr0Gd5++wD73nyLvp5+Vq1ezsKFiygrL2f//n20NLckOV8pdaRU8Hnd3LZpGTU1c/j3J19gYGAocV91JAKFyXFyQ0ND/J//86/Y7Xby8nJxOOysXbshAd4PH8E3BYBNMA4ODvLjH/8Yv99PMBAkFo0aU8dijPY1AWzt7swwrM/nm1LUzuFwUFpaytatW1m3bi1ZWVlIqfHrX79Ma2sblZVVbNu2jaXLluD1ZXDsyDEaGxt46KEHiMUi9PX3UFpajsfrxe1yMzE+Tl5eHnn5eYyPFxoaCsGKlSux2ezsuucekAKE5NFPfRopobCoyCgqkshEW7FyJQIBSELBAGVlywFBKBzi8uXLTEz4CQT99Pb2sGjRIkZHx1izZjWzq6s5duw4R48eJRwJctuWLSxZWovdbrysHZc6DLMhkQ+8YtUCHn/80yiK4OiJcwwPjyZeavB5XWzYsIrm5jYGE+tN+m1kZJTnnvs5S5fW4fX6rsuzvykADMYYtmeffZZXXnklOQJZU3WcbiN5PRqJ4Q8Ytp21ToI5osLKdSqKQlVVFevWrWP27GoyMzMYHR3mhRdeJBKJsHXLZm7fvoOCwkKaG5sZGx9lZGSM1pZmfvD9f+Kee+/j/LnzlM0oQxEKCxcvQtc0BMZo5HnzFwACvz/AO0eOEAiMI+wOqsrLqKqZy6G332Z4oB9NCmZVVLJ+6214PN5krQoQbN68OQmSrs5OSktLOXjoAGvXruP08BneeOMNhoYGWVxby/p168jJzaWyspKDhw7w6qtvsH7DGnxeNzvv2MGZM/UcP36CQCAASJYtq8XhtLFv/3Fami5ZEpAkLrebhx7YRSAQZO/r++nuHuDSpa6kD5Gbm4fT6QSmr455LeWmAbDf7+fQoUNEIhHD9tVUigrz+NKXPsOc2ZWMjozy1sFjvPrqAQYHh5NDys2Bj9Z6D7Nnz+aee+5hwYIFgKS3p5df/3o3Pp+PBx54iGXLluHxuIjFNX71wguUV5Uxc2Y127ZvY/ByP8NDg3icHqKRKF6vl7KyGYAZrhaYXevIyDCnTr7D0tJSVLtg3/5m7s3N50LDOepKZyDtNhpbGlm7aQM47Vi7ZJ/PiCxKYEbpDMorKqg/e5bXXnuVHdt3EAgEuNzXxbKlizl//jzV1dWsXrOCwqI89u9/i7179rJpw3oWLFxERkYWdruDo0ePMjIywnPP7aap6RLHjp1G1SLJJB4pJdFIlCNHjvD7/+HzrFhVy+7fHOKfvveTRJROsKxuGVJORu0+bLnhAWy+5VlZWSxatCjJPCg2wb1372Dj+pWca2imMD+XLz7+KVatWsnPfvY8p0+fByYrUZrgraysZNddd7G4djF5uTk0NDaxZ/crlM4o5b4H7mf2nNm4XG7Onz+H1+uhes5sNC3G/tffZNXqlQyPjnD79h0UFhZhtyceoOH5WGgmA4hOl5uCrAycr71GRnkx3rKZKDaFHF8mYvdeZKYbR91KrNMXT6kQhERIyM7KQgKPfe4x4rEox4+foLenh2hMo6+3n/GxcTIzM1EUQU3NbDIysvBlZHLw0FGi0TjL6uoIh5cwMDAASAYGRtm37zBCgF1x4vPZ0XWJz+ti88YV3H3XDuK6zuuvH+HZZ55PpnOqqsrLL+3mxPHTVFVV8cgjD+PzZXyo9NoNDWATvCYltnbtWl544QWklLidbuqWLaC5pZ2//pvv4rDb2blzC/fdcwf/47/9KT//xa/5xfO7UeOG0yeEoLS0lM2bN1NSXEhOThaNDY38ZvcrzJ07jzvvvovKqspk0vjMWbPY88puNm/ZzIG33sblcLBp8yZ27voENsUGiaHxUsqE3QqgY2piKSVer4e4YkPxZUAwYd4IgSpVpK4iPR7sDjvCEuWaAoYEi65LGBkZIRIJU5BfwJq1a/B6PGzcvJn6+nq2bdsGQqBJaL/USVFhIbs+8QkyMn0c2L+PaDxCZUUVd9yxnVOnTnH06DtMTExMjh5RHFSUF/DpR+5ixYpl9A+O8e1v/5j9bx1OFEwRifxhlZMnT2GzGUlDxcUFfOITu5KO54chNyyATfBOTEzwwx/+kI6ODoaGhoglBhnGVJWR0QkqK0soKsyhuaWDJ578JadOnuM/fvkxPvvp++ns7uPYkZPoUpKdnc26dWvZvHkzdruks7ODvXv2smjRYu6+9x6KSorp6+vD4/EYVJPbzcqVqzh94iSr16zh9tu34svIpr29jaaG85RXVLB4yRKcycGYIKUJZIkQ4PP6sNtdKLOr0Ds6DTtZUVA1CS438dIZ+DK8IK6cgNvKotSfPsPe3b8iNzsbd2YuDz/6CGvXr2NwcIjFixeTkZmFlILu7i5aW5qprKzCkWln06bNIOGN115F13TWrVuXyAeOcuLESaLRCDabwqaNy3jovm1kZuXxmzcO8fNnX6a393KiMpENt9sYse33B5Jh+kAgxGuvvcbWrdtwuz1XtP9ayQ09qFNKyZtvvslLL73EkSNHaGpqShS6c6BrOs8+9zJul4v//n/9MXfduQWP20lT8wX+/h9+iH/Cz/btm40h5C43dXVLuW3LVvLz83HYHbzx2htUVFSw6567KCw22ICMjAze2r+P8dFRBFBWUcbc+fMoKyunqHgGXV1dPP+zJ6CjnRMv/4qD+/YbQBMJJiRZ38z4s9kFFeUVhEoKUbKyUETCQhYCW3ERwdx8Zs2ajS1piYiUrlgyMTHBgd2/ZmX7RRaeO40jNEH7xYuAoLCggJqaGoSAQDDI8WNHWbN2DYpiQ5M6HrebLbdtYevt2zh79jzvvHOM8opSFi9eREmJwWd7fW4efPAewjH47vf+nX/+yTP09V7GpgiW1NbwF3/2Zb7113/OX//Vn7J92wZsdhtSN+zlWbOqkz1Wao7FtZIbGsCqqnLw4MHJMHEi0eSrf/B5du68nfPnL/Dtf/hnItE4X/n9x/jzP/kyy5cvorKiBJfbxdh4AKEo1NTMZu3aNcyYUYLL7WDv3tfIysnhvgcfoKioOAma7KwsltctZ++e3xCKhkFRmDt3Lm63G6SguaWReS4XmU/9jHkHDtF09CC9PT0WzTtVBLCwdhEdgTDuujqwKYa5YRO4Vq9mVNeprpkHFiPEKrquc/zYMUq8bqg/T+SdE2h9fahaDMHUue36erpZsXIFmdk5qFJjaHCYI0eO4Pa62LZ9G6vXrOOd4yc4cfwEGRk+Nm3aSElJCeNjAX7wo5/xd9/5F06ePA9SUlyUyxe/+DD/7b/+CfMXzqX1YieKInjssQeorChFSqPISmlpKRMTE1OmAbvWQL5hTQgwbtLatWt5++23iUSigGTB3JmsX7uM/gGjnNTRI6dpa+vkkQd2sfMTW1i3YSW6rhOKxtnzm9cpLC5ix84dVFVWYbMp7Nu3D78/yMOPfpKy8jJisTiHDx9k9epVeH0ZlFVUUBsOM3h5kKqqqiSpoAtJSWExJ/1+fHYbOO0sWrCQN994nUc//WkcDmciLdI68FFQWFxCTn4x43m5MDiMUARCsTGc4cER8JKRYWSqWo8yATAyMkZ9/Rk2rV6OrsYJhsOMezxUV9ckjpkESs3cOUhA1WFsZIT9+99g822bE1rWx/YdO+m/fJnDh46x445tzJkziwsXLjA2Nkb9mQajXpsQlJUV8h9//1PMmTObQ0fO8MzPX6K7u5/bNi7jP/3pV6ioqOBiWyeqqvLSSy/T1NTMkiWLmb9gIVmZWRQWFiKEtRwWkPb1fI8Y+K2P/AgkXZrfqlWrmDGjlNbWFjIyvDzyyD0EQnH27zvE3NmVrFqzDE3qHD/TwIn6BmbOrCQzI5MzZxu43D/Mxg3rKC8rpbqmhqbGRk6eOM19991nJI3bHSiKnaqqmex55RW27biDrOws5s6fj5LI0ZUSFGk4X3MXLuLY4cO4/+hPyC3Io83vp7+/n/PnzrG0bnmi5ZMsBIBNUdi0+Taee+5p4tEoCEkwHKXxfAOPfvoxbGnqE4OhfQ8cOMDw8DA/eeIpdu64nVhMpba8wvD8EZMAFsYIFZko7Xr08FE2bNhIXl5Bor5bGLtd4f77H2BkaJgDbx9m9ZoV5OXlUjWzKhmtc9htfO4z91FWXsZP//159uzdTzAQIj8/i1UragkEjWFcumYUDzx79hyNjY00NJ7jrrt2UVo6g3BkFoUFxXg83gSQP1jI+YYBsAneeDzO0NAQnZ2dnDt3jubmZi5f7kdKnfnzali6rJZfvfwqqqrzB199nIqKGQihoOvw/PO/5vkX9xCPa0ips2DBAuqW15Gdk8XYyBj73tjH8uXLWbhoUfJaCEFFZQUSyb59b3LnnXficrqQlgkDDWYAnG4Hm7ZtZd/rrzHS0sxvXtnL4toF+Hw+aubNT4SCr5yRqLCwkI2bttDc2IDP66O6ejaV5WUUFRVNex8Cfj8XW5s419BIS1MzQsKChQu4674HkppeWEBsHmd32Niy7XZcTie6JpmY8HP08CEW1S6mvKKCO+++h5/86Ic0NTSyddtWfBkZ9PX2MTw8TG5eHnPnVfL6m4d57fUDxONx5s6r4vOfvZ/aJQv5tydeorGpNZHBJhLcsc6l9i6OHj1GXl4ex4+foLAgn8WLalm0aAmuROkA8168X7khADzZZY7w8ssvc/78eYaGhmhoaLCUQJJcbOvgnWNnWLV8CZFQkJycbP72//4+alzlk4/cy7337eR0fSONjS3k5OSyZs0aZs2aTUFBAceOvoNAsnHTBjweNz29vbQ2t7B23Vo8bg+VlZUUFhWi2GwGNKQEXSNRTgcpBYpQmF0zj5MnT9LT08fY2CjNTU3U1tbScamdBQsXQQLsU8EvWFK7hCW1SwC4+5573vWehMJhPC43+Xk5VFSWUlFRzpp166aEcK3gTY46FgKPx4mm6QwMDHLwwH6WLa9jbMKP2n6JRQsXsHXrVt54bS/19WdxujxUVlUmCoSrBIIqhQX5VM8sY9HCOWy7fQMOt4ufPvECL7/0WmLAKUhpztykEIlEOHrkOF6vh7z8HPLycmluuUDbpXa2br2dvNzCZGj//YL4Yw9gK132zDPP0NDQQCQSoaury6jRZRl0ODg4xN/9w/f54hc+ySMP30t7Rw/nzzUTjUSJBAP897/6c+bOnUtLy0XmzJnDrFkzKSjIY3x0nJMnTnDnrjvJyctnZGSMUChMfkEBr7zyG27buIm8ogI8bnciDK0nKvoCQiCY1MZ2m43t23fS3d3NffffTZYvA5FwLg0u7cqpst7PQzMfdG5uDnangw0b1xONhFGEjSVL6yzunhH6RV5pekldR0qdzu5LbNi0Abc7k5899SS6pvGFxz/P7dt3cOrUGc6fb2LNmjWUl5UxOjJKd3cPbx84zv13b2PpkhpcbgdNTZ088dSvOHuuiXgsOqWN5p9ZIsDvDzAwMIjNZsfrdXPmzBlOnTrDFx//IrNn19y8GjgcDvPSSy9x5swZRkdHicViRtl8VUXqkw9H0zTGRsf5wY+eIBiIImx2YrEoWdk+KiuN6VEnJoykmlWrVlFcXITDYefI4cPMmlnF/AUL0SW88PzzhIIBdCTbt2/n7NmzbNi8EafLaUTUSETBhGIBzKSbVVBYwB137OTVV/fisNsor6yismoWglQabKqk886n29/lcvPpz3yO4yeOIQSsWL4yybdKy39d15O2ui51dM0ALwjq6uqYmAjyzNNPkpeXzdJly2lqamH+vPncuWsnT/zbv9Lb28GmzRvRdI3h4WF+vXsf3T2XKSkpoKu7n7P1TQwNjaCq8SvaaGpUs2DiZM21OBMTxvzUw0OjeNxuvvGNb2L/Laav/dgDWNd19uzZw29+8xsGBgYIBALJ7CdFKGhMnd9C03QC/iA/+ZcnsNkcFBTk8s2//Brl5aVcbO/h3LkmqqvnsGjxQmbPns2l9ku0t13g0c9+FqfTxfDwCAUFBQzoKtlZmZyvr+eBhx5ODLKUKEJBEaDrxuBGBQWEAV4hEjMRCYWly+qYN28+mhbH58vAZrNPW3jJmgrq90+gKDYyMzNSvPUrj8zMymTr1m1Tz8Wk6ZCczBElMQxIRUodXQojaCIkUjcimCMjo+zevZuszCx0TWP5ypWcPnmKltYGOju6KCosoqSkhAsXLnD8+FlsCXI6GAohpYaQ0ki2FFMnJjfLAZhJU+Yc1OazjUSiNJw/T8A/QU5uPu9XPvYA7u/v59lnn6W5uTlR5MMYBeDxeNBUjXiaQtXmCFshVOLxTAaG/Zw49Sqvv3GIeFxl5crleFwuotEo7xw/zvyFC5hROoNQKMgLz/2SqlmV+CcmGBsaYsu2bVOmEHDY7EhFQVGM7DVd6ggdbLbJotgIg7n1+nyAGUpOz+XC5NCcV3a/zNjoKCOjozz00IMsq1s5ZR9rcWtzXbpzSayT14iE5tXQdSPl8a0332RkZJSyilJycnLIySvk5ImTLKtbTlNTA4XFRbjcbrZs205LSzNtbZe4665dTExM0Nvbmyy2IgTk5WYxr2YmFy92MTY+PuU5mO0xSxcAydEv5nNSVZX+/kG6e7rJyc1/33bwxx7A586do729PTmT5ZTuKB5PPqxUO8+0AcfGxvnO338fTY2j65La2sUsWrSY8opKLvcP0NXZyac/+xkcdhfxWJhILMqhwwfJy8ph06ZN1C5bQm9vH2++8RpOm511GzdQWTUToShAArRSomsSxWYAVUpjhndDxFWga7R1cHCQ+jOn8Xl9PPa5z9PU2MjZs2eomWsMlPT50ufWWofwmL9eIqcEDnQJWlxF01TOnTvP3ld2E5kYJbuwmMOHjjExPsRjj/8eRcVFdFxqZ8uWLQwODKFLmDu3htoly2hqrGdoaIg5c6o5fjyPrq5udE2yaVMdO3dsoLi4kH/8/lO89trbU8bXmUA0HUizlFeqAxsMhbh48QKLFy/h/XLCH+tInJSS+vp6QqFQ8ibY7fbkVAGaPnWqrFQgmzcqEg6jqsbcFrW1teTm5uBwOGlpaWRW9UxjUkPNqNX74IP3c+899xojgt0uYnGVX7/0IuWREMUnjvH6v/yEV3a/xPj4KJLE+DpNM7ScLhOmRYrjlPKbrGKCrWbuPIKBgPEbE2Pj2tovGlG+d7tPiU+jDYm5PiRomqHhxscnePHFF9n90i8JBMYpqZzFmg23UVk1i3sfeIjaxbU88OD91C2v4+LFNrJzMphRUmwEitavR6Jw7uw58vPzkiFmoUjWrFrKnOoqxv1ho0BK6u9OeR7W2ZBM6hGM6WubmpvQtCunO3s3+VhrYCklLS0tV0yJlTpRN0zOyg6Tmim1Rm5OTg5z5szB6/UyPj5GQ+N57tj5CewOJ0gYHR3mRPsFZlbO4sGHHqKgqJBYTEXqcXKb2ogf3M+K7VsZVhSe/Nefsnr9eqrnzMHj9eKwO7DZlOR0WaYktU1yhfnNWG+z2SgsLMTr9TIwOMD3/r/vYhOC5StXMX/egillr6Z/sBJ9yr0ximdrukZvTz/PPfsM42OjRCJh1q3fSHFJKcePHaGr4xJ33bUDm81GPB7D7rCx9fbNOB0ukAJNVZlVPYvCwmK6Orvo7emhqqqKlpYWRkcn+OWLr3H8ZCPHT9bT1dmDbhmqZW2zqXhMXtgsZWWsV7DZFXp6eojFong83uRvei/ysQawrutc7r+cTHDRdWNeCrvNhm7ZB658uIpyJZDKyspwudy43R4aGxtx2B2UzChN2q21S2qpnj2LhoYGhkeGKZ4xA7diIzcvn97CMQoX1uKurWUsFOZcQyODI0NEYnFWrl7DnFnVeH0+SstKycjwTfGoJVPzgM0gQ6LcDiDx+Xx89Y/+mPGxMRwOB26XK1GMW06JI5taSihKcp0JXl3VkEhUHaSqEQgFePnlX9Hd1U5ubiHbtm9maHiEn/7rP5OXm83jX3qc/MIiQOJyuZg3d17inhrFBcfGxigqLmbBokW8+VoX0WiEJUtrOX3mDGNj47S2XuLChckpHMxeMvm7LQ6oyUaATk3NXIqLS6ioqKCwsICCggIyMzOx2x0WxfPeInQfawBrmsb4xPjUbknXUewOFHRUeeVcx1axamKn08m8efOYPXs2NpuN+rNnmDlrFl6PL8kjSwlul5cVy1cZzII0KrBv376T1/S9TJTOYM7cBbz8Tz/k5KnTzJs3myW1S/jhP32f6qpZeDK9LF5cy9333E1RUVGyzL8QAqlDf38vbW0XyPB6cbk9zJk7lwutrUyMj1I9azZRVTPmI5YQCgZpbW1hcGAQTVOZM6eG7JxcXn3tVSLhEI88+imysrNBGiOoVU03KEUJsXiUsdFRTrxzjK6OS6xYuZa8vEL27dvPpUsX+cSdO9m1axeZ2TkIxYaQxkuk65JQKMTFixcZHh6mtLSUwqIi6urqOHzgbbq7e5m3cCEzZpTSdrEt2euZZWKtz8A6GsM6r3RWViZ/+qd/xvLly+nu7qa9vY2RkRGGhobo6zNqHm/ctIHCgqJpk6Cs8rEGsDE5dyjhWZOsUgMgVTW5X2ot3tSbaL791bOrcTgdDA0NMjQ4xPp16xGKYGRkhJPHT1BRXsmMsrJE4RHz5BJvZiZ3P/gALc2NvHPkMPPm1RCLR8jJyiYrI4vKijLm1NSwc9dOTp+u5yc/+jH33HsPCxYuxOV2o9hsCAHNTU1EQkEa6s+SlZOD0+nk3OnT5BcX0dLcTDgao7ernfWbtjIyPER3dzdZ2Vn4fF7ON5wnIzub5ctX0Nx4noA/QGZGtmF3J2zfuKYSCYXpvNTOm2+8jq7DjjvupLm1lT17n6QgL5f//Bd/zoKFi1ASpokCGPnmAl3Tab3QQlZmJvPnzzdqtQmdgsJ8iouLGRsdJRIKUVJSmKxsb9BpApfLmCPELAhomg3WiRQ1TSMaidDd1cncuXP55je/yfHjxwFwu52UzCjB7XYxNHiZtWvXMvc9VPv5oNUpc4CfAIsxOrrfA5qBZ4CZwCXgk1LK0UTlyu8Cu4AQ8LiU8uTVzp+cZxgSDIQbTZucwtW8YdbID4l9U02I3NxcSkpm4PV6qG9twWF3kF9QkNy2evVqWpqbOL+3nqVLlzJzVnUiRAwCiV2xsXDBYmZWVXPw4AF8mZk4bHbsdiePfe7z/PK5X1B/5gxrVq+hrLyMn//856xYvoItO7aRm52TyPrKoLikmGhcxeP1gqIQjkUZ6L9MeVkZ8Xgct9eYu83usFMyYwZ5eXkIIYirOpWzZnJg/34ioSB2uxNNk+i6hqppROMxhoeHOXn8OA3nz7Ng/gI0KTl44C3mzpvLH/3x16meNYvMrCzj/iQpOSARV7QpghUrlhu9kW4WidFxuNxUzZrFiWOXuZlGagAAIABJREFUaWhoxGF3kZWVlZiDmeSQIrPikAUfmPU2rDM6nTt3jj17X+XMmTOJSpwOHA4nkXAMXdM5cPAgDQ3n+cOv/9G7YvCDauDvAr+RUj4shHACXuCbwOtSyv8lhPgG8A2Maj13AjWJvzUYJVfXXO3kZlUdUxTFRjRqzPkrhPHWWyfUNocWpXN2CgoKDO8ZQXtbG6WlM3C7PUnwezN8LKmrY/GSWqQup5gfk7kE4PF52bbjDibGx4iEI+QXFiCEQkFBPq+88grPPP0Ut9++jQcfeJA3971J24/aeOjhh6moqmLuggU47TZKSssTU3252HXPvURCIfLy8ozJDhUFm2JoPiFsidwLqJ5Tg81mo6K8MkkTGgVa/n/u3jtOjuu68/3equrc0z05B0wGBnEGaZBBIjIBJEiRoklKMqldS/bKYe3d9fNbP799H9try2ll2ZJlLyWLXiWSopjBTCJjkGaAATCYnHPomekc6/1RVT09A5AURUmmePDBZ2a6q7uqbp177zm/c87vxPD6vHT3dHH61GksVhtr6htou36dDJeTRx99lPyCfCRFxgCdlk7u1ACLhqQkCPhDjI9P4PcHWLFiBcuWlXPm1An8fh/r1jVw+XILAwMDyeJYs9m80OZAUTRGIVUlGosSCWvdTNPS0jh86G5mZmZ58cUXk6TfxrP2+/2EQjIWi4dgMMjU5MSHKuDHYad0AzuBLwCoqhoBIkKIw8Bu/bDvojH2/Dc0fuCnVG30zwoh0oUQBaqqjr7fOVL7rWlO3ALjudVqTbYJSGXVSe3YbiifLMvk5uVhs1mJRMIMDQ2wccMmZEX7vM/nw6o33ZZkBaGIxVW1YsH5QtUcFXd6OplZCwhBRWUVv/7EFzl75jQvvfwSFRWV7N59G11dHTz5rW+xZ/9+Nm/Zimy2k6ZPHCEgIzMLKSMLfRfXlGmJB6OiO2oIVEVBjceJx+JEQkEmJ0Y5e7aJ4eFhKqtqGBkdobuznX17dlNVVYvJLCcdYElaXNWxCEc2chcSKhcvNePz+igoLKCktBBZ1hxgs8XCzLRHb3CekUQWDCjQeA5CCFATrF+/mmg0zuWW60TjmgJvbtzKm2++mRxbq55fYrRcEEIiGo3j9Xrxen0fqocfZwUuByaB7wgh1qK1E/gdIC9FKceAPP33JD+wLgZ38CIFFin8wG63G7c7LTnIgYBfs4OtZqLRCF5veBHMpH8+qbzGwJrNZgoKClBMZmZmPPj9QfILC0BViUaiXLt6jfGJcWxWK8uXr6CoqGgx2A5J1EPSE7AXlEJ/YJKEw+Fg9+17WFG3iqOvvsrTTz/Ntu072LPvAMfefZeOjg4OH3mAnNxcFEVGIC1ND0ZFyy3WU3EArel3HI2fLZ6IE4uGmZ+bo72tjbNnTpCRkUNObh5t16+xYX096zdswGZP0wMoiVuaVMa9LcXNhSyxbu06hCxpVK/6GDqdTtwuF3Nz8yQSKk6nU+szF40uWjBgIf9i965N+Ob9tF5pwyRkPB4Pf/Inf0IkEsHpdC4iWDSuR5IEkWgQNa4y753nw+TjKLACNABfUVW1SQjxNTRzIfWCVCHER6ofUVP4gfPz8/XxVUmocdSYlOTk9Xg8uN0uZEVmbnYOVIFikklLc6Cq4PMFCYWCqGoCs9lMTnY2iqzQ29eP2WQmzeVOmiGbNm0kHI7g8cyg6tlbqkBPFFIRktCqjPUoG6qKKtRFSqyJVolcUFTII489xuWWZt58/Q2yc3K5be8erl+/zje+/jUO33cfq9asw2yyIMmChL4ag6asoCKhJ8yjRdMS8QSxWJxA0M/o0ACnTp5kesZDQUExwwODlFWU89hjj5GRmaXvQgs7V8rYJn8ujYYloSsEJrMFVY1p95mIEwcsVivpGVmMjo7TPzBAJBLR2obJMiazGafTit1uIzc3G4tJwel0kJudRU1FGbfd1sjxE+cJBIJMTExokwmIhMLIKQ1qtP8SkXCESCiCz+v9qZTwZ5UhYEhV1Sb972fRFHjcMA2EEAWAYcgY/MCGpHIH31K0AdciNrKQsFhsKIqJeDyBJMk89Jl7qKmt4k//7GtYzBKPPnyENevqAEF7Rw9PPfUswyNjWCwWrUmJJDE+PqF1prTYkh58PJFAVmSyc3KSmHDSLkwmhxvkdjcHSYycA03ZNUvTYraycdNmqiqqef2N13jxxRfYvHkLhQWFPPujp+nq6ObAnXfiSHNhkiWQtCQhVaCfTVv14wmtLWw0EmVmZpLLLRe5eqWVzMxsTJKMb3aOuw/fS2lZOSZF1sychKqbu9o1G5LaO86QpcEeUAlHIvT29OCd9xII+MkvyKOmdoXWyEUI7DYLxcVFOuNRmEcfOcT2xrUaxm6z6In0AllWCIZD7Nt/G82X25mdnU8m+ITCYVRANikISUrJ1NPK8+PxBKFw5EOV8OPwA48JIQaFELWqqrYDe4Dr+v/PA3/BzfzA/0kI8UM0523ug+xf/RwYe6zJZE4227ZYNPZDs9lEfl4ONruVPbsbue32HfT0DRGNxdmwYT0ul4v/+Rdf1wIDVqueODKqd9zR8noHBwYJBPy4XW6caU6stgXHTtvDk+4NAkl38BZeT26fkr5mqhDTPyeQyMjO4chnPkvbtWscPfoSToeDnTt2cOXiJb7R3cX9n3mQZZWVyCYTis6fkNCSx4iqEItG8Xu99PX2cObkSSLRKGlpLsbHR9m+dTur1q7FotvUCX24Fmrvbr0Cg+asGW8ZlRsCAULb7cxmE5WVZcRiCVzuNISArKxMJEng9wcJBkNaYk4iQSwuGB6bZWpqhnmvn4nJaebmfPh8fvz+AH6/n5npOdADOkY4GVWbqrKkKa8RxTSbTaQ5XZiUD1fPj4tCfAX4no5A9AC/jjb3nxZCPAH0Aw/qx76KBqF1ocFov/7TncLAdAVGz18AVdXquyQhMCkKudk5dHT18Td/8y2isSi7dm3nsV+7m9raSqam5ogn4ghZY0TPzMzQcVCBzWZl1uOhs6ODcCRMw/r1uNPTU2JmEhJCzwNW9QCH0BCD1OwwVQWR0Fc8QYI4kqTZ54qisHLNGkqXlfHu229w/NWXWeUL48/J5sl//Dr77z7EhsYtzM/NMTUxic1ho7CkGFkxMzE2xqXzTQz092G3OfDOT1O8opa7Dx3G5c5AEhJGAqW2eejmDTevroaZEIvHiIYiRGJRIqEQoVCIQDhEbk4O2VnZ2K1W0tPTmZmepqWlFbc7jT17b9e6E0UizEzPENcbw8TjMX7wg59opfopveU0xMeIEsYX5Yj4fD4NOrOYSSS06KKWmWYQjqsoilnvEfLB8rEUWFXVFmDDLd7ac4tjVeC3Puo5DJwyFosjywsNsVVV216dTjubN61FSCp2mw0haXkAszMzSLKJ7Jw85ucDhMIh4rEYAX+A7BwN/40n4rRdu47FaqX16lXWb2jA6XCgJjT4x+/3ghCYFDOyrCArcrIb561C9UnbUjVQkzhGGqWQBK70dO44dB8ralZw9ukfIppbWJGTw3Nf/3teef55unp78XvnMNus1NauYPu2HQwND2ExW4hFomBV+cyDD5FXWKQRZoO+QQl9vWexQ7jU1FFVurt7OX3iGCF/EFVStaig14slEORibja79x6guKyMwcFhZj0eiksKyMzIQiBIS3NiUswa47zNzvnz51FVlVBI63QvJJCEjKIs7dWsmQZL0SGjuY6iKGh+sIEkSURCYeIpEOr7ySc6Eqcpq7Ht6B19zObkytZ2o5NVq5dz1x17cLmcWG1mapZXMdw/wsMP3U0kGmVifAqBwGI2A4JQOIysaHCNqqr09fUxMTHJ7Xtvp+XiBdasXo034Of1l15CnptHMiuErTYi0RiKyYTT6aC+voHyygpgISnFQA801GLBBFEN1AIAFUUWlK9YTt7v/j5NJ45z/cfPUjYyykBfP4pJpiKuEg3H6bjSSmdHNzU1lRSXlrJj1y6qa5ejmC1JO93QYCFAUg3cIiX/Q985jAnv9/k4eewdAgEfp86cIz87i688/nm8//BPxMf6EQ8/wrVrVykuK6egIJ+c7Bx6errx+fxJODKeiDM362Fudk7L8RVad88d29eTnpHJG2+eYM/tjaxdu5xwKML09AxTM16OHWsiGAwiyzLp6el4vd5k+N6AQo1kJFm3iX+aZIhPuAJL+k1IQFyvKDAnvexz55tpuXwNh8NBfl4uVdUVjAyPowqZ6dkgp84fo6O9k+KiQtKcaUk4yWqxISQNs9yzfx99Pb3Ikszy5StQFIWOSy2UKYKc06dQcrNx/fZv843vfZ/RoVG2btvMpYvnyczKxJ2RkVTWRCp2KxJ64aduF+sKBIAqIQkVh8vFzoN3UFpTw9f++I8omPJwX0LgslhRHGm87Z+h2+Zg9aqV7D90GIfNgSTLGsRmmC7GxNCRGiE0kydp/+o2rfG7d86LSVHo6xtkqL8Pp1khgUpCMRO3ufBFYqS5XCRUlfPnzlNWVkpPTy9CwOrVdSAkolGNsV0IbcJKQrB6VSWPPnIPzS2dQJyM9DTKy0tobu6gqrqCjRkZXLzYyuzsQsK7yWTSYbQoCAlJyEiSnAyKAJgtH15i9IlWYEmSkISCEBEkSaNCFULS+bdAVYXWuScUYmbaw/W2Dux2M3Url/ONf/o2nmkPkWiEBAnmvbO43W5UEkSjC+mZly5doqe7h+mpKVbW1dGwYSMWi41wTCUaCKKOjyMiEeZn52hru47dauLAwTvwTE+TnpGhfQ8LztICPJXQMWMVEjqykKJ4CM02zs3NJeZwcG16hpWqiifox2FSqDRbGZEhOzcHp9OVXFeFSEmP1xfdZMKm0FRXQtJWXil1CxdkZWUTiyeoW7GCjHQXZouZc1euEVlZixooJcOdwYH165FkQVV1FVeuXKZh/dpkZpwkSZgUE840J5JsQjGZkGSJ9Q1rGB2b49kfv0Y0kqDpXAsbN6zjjTePs6ysgAeO3KmjOQtO7wL0aBTFGmaHhgpZTCbsydTK95dPtALLehKMQGAyWVAUk45CWBCSYN3aOnbt3IB3PkAwECIUDJOdm8mBO/fxztvHuXixlRvtPcTjCRx2J5JQiccSxHXnQJIkNm/eTCgYJOQPUFNbjSQLqmureLunk+nd23E6ncxOTbNm3RqqqqrIz81lYnKSbTt3pnjxJDFbY8uWdUhIxcB4hW6rGs4gyAicThdVldVcGB/jRjRMg6oS8/tQrBbWhiPk2Z1ICRXJZFq0o2pmhAG4GdchDJdTT9DRa9T001vtZu5/4AHa2tqoXVGH0+XC5XRgt9uxWW2kuVyYzGYisTg2m436dfVIkuboIgTRSBQhyTgcdsLReLI0yO6wklATQBxFkcjOycBiM2G1WoiEAiBpKzWqiqJIKIqJSCSir7YW/TmLZFabxWJBFoL09IwP1ZFfCQXWZu1CxEboW1dxUR533XEb0bhEKBRFkQWSYkZIJu6+cy/79+3g//vTrzM+PqVhoKDhyLEICT2Gn5WVxR0H76C1sJW8/HwA7E4HBw/fy/jYKP6A1qqgprpWw4t1PjRnmovF9ubildi4TgOVSFoQKghJ1hUcrDaFew7fR1dHOxfCI3TG4qhSHNlmYmdFGYEzZxkOBSnctBmzOxM51UFK+QnadJH1n3p6Dvpib1wQLrebzVu2IFQJVZ9QAEIylF0gS0JrPxCXice1FVEIQTgURE0kSCCY93qJRCLEojGu3+jmsY31/M7v/gfm52eprl7GYP8YQ8OjOBzLCEUjqAktO+2hhx7E4/Hw7W9/Z1FTHcMGlmUZh8OBw24lO/vDG4h/4hVY0qNUCTWWgkBoj6i55Qanz15m+YoaTp66xNjEDA67hUP37Of06SZ6e4fp6xtECMHs7BzOtDQUsynpQAghGB8f59rVa0QiYWYuTbN+fQPZuTmYzDIlpaWafUZcW2HFgg16U4m8vrUvDddKQujfoYH7kgRC0tdJSVt1GjZu4g/+6I955kffY3CgnzSbg+237eLOQ4dJBIIMnzjO1ae+S+n27WStXoPZakUWWvAjria0c+tOow46akuwvkJrm4EeEtdDygJBQlURJEigmWNaxbXAJMuUlpZomW6xOAl9yw9HYpjMZgryc5mb8ybzIM6cbiHN6WbT5gaysvJobu7g9deOEwwEaW/v52/++kkmJieTSVEgkCT9ueqOm81m07o7KQolJcWsWFFLSWnZh+rIJ16BZVkBIqiJOD6fT4OzZG2wB4eG+Mu/+kd27NzCkSOHyRqboLOjBzUR52prO6+9/jbxeJz09HTi8QRmkwW73UYwFCYWiyKEjaKiIvLytHSNeDyWzEPAWNgMBUFb9cWtuMp0+85YVRdneknJ4IKkh6MlHbiXZM32k00Km7ZuoWFjA0G/hpHaHQ5kSSaSiJOWnY2nf4Chd48xcekSZfv2k1Zagmw2YdKdNtUwURbZyOoCKqJfl0QKPiw0xZWFQFMrDfVOJLScCzWhpVMiJNQEeGZmMFtMWBx2ZmdnkwEJvz/Aiy++wdtvn0BRFCKRqHZfskIgEMDj8RAKhZAkiaeffoZVq1byX//rf+H5F15keGgYI7HJbreSlpbGkfvv5cD+O1LKi95fPtEKrCiK1r8MgRASCTWOSIhk9lIkHMbnC/DG68fp7Ozjvnvv4I79O0lzWpGVhdYB0WgUn8+nt4LKYmRkkHAkTJpuny40eJGSW7JI2q6GQi4oiCFLV1ux5H3tM4bCL2DakqTZekIvz5dlCSGDVbZis1r1tVpbTS2yguJyY15RS3pRAdMdXXS/+QbOzAxKdu3CnlOAomjd41VUDEvLMCJSw8c3Je6koG7J3UNIeqVEtw6dKdTU1uDOSGdqahKnw4aEvKjQ1kjI8fuDySqN1B59xpgYv1utZp544gkkSaG9vZ309HSys7MpKSmmoCCfNWvWYrfbFy7ug3TkQ4/4dxSt/ZWTuXkvQpUwKybMZgs+X0DzYpOAeJTurj7+4R+eZOPGeurXraGvbyipwJFIhPHxcVQ1QUF+Hr09XXjnvWTpsX2fz6dFwaamCAUDrKuvR5FNC3jrLWRRSiJLlHfRTxVZX3mFpE1EySj+lGRNiQVIegKP9omFVVSrmBBIJguWjCys65xkVpYz0XqZa8/9hNzKCvIbG7G73RrMZqST6nkQS8utFkwwkZyYQsT1nUHjeigpK6GwMJ9AIEAwFMRhtxENhxkfH8ftcjPQP8T09PRCSFi/2kgkkuyIapzLmEBGXrfJZKKouBir1cqXv/xlAL2eLp5EmT6Sjnyko3/JIssy7vR0RkZHEULCarURjUaJRqPJCM5Cx80YgUCc48fPcOrUuUWVy9FolIGBAXx+P9nZWUQiEcZGxykrK0dIMDE+QTAYxOVykZebo231ugOmmQw3K4Hx8yalxYgvCN2B0k0GtAknS1ISg5Z0SnZNgUVy1TW+KTUsoe0UElabBcWShXXLNrKX1zHUfJm2H3yPvHUN5K2tR7FbEbKMImRSOTMSS0LfyWtUBarQk92FlERIJEVgtVkwmRUURWF6ykMw6KeudhUul4toNKaTx0jJRSIcDt9UZJua+WagDJFwlGeeeZZAQMuVGBkZxe128Tu/8ztJs2Hp7vZ+8olWYEmSyM3NpV3nDFjoKKkmG3OnltOnPqwFh0FLjJ+YmCDgD5CVlYnFYmFiYpxEIo4im6ipqdYCEaqq8a0tpKIBt8J41aQdm1yBjfdTnLnk35KkYbP69Uq6Ehu2n8RixTVEpPw0sp5VISHLArNdg6Asu934Vtcxce4cEz/4PqWbG8moqUZYbDqykHKdRoKSjuxIOkmhli2qOXvz815GR8dwp7mw2WyYTAqyrDA5NUUsFqGouIj+4THm5+dIJBJaXrOQsFhMOkvoravEjfyIaDTK88+/wAsvvKA7cdpOW1+/dlHxwk+tIz/1kf8OIoSgsqI8CXobjbiNbcko5zZKj5Y28jY83EQigcfjwR8IoJgsFBQUMDY2utDUOvmABZFoghnPjObEJZVsAWjXtkVDkfWP69+RDFQklVRaUGjd3pVkGSFLKSu0epPifuCYQDLMajIpOB0OsgsLqdh/kGX79jFy/RrXnnma2f5eYrEIsUSccDTKQH8/fb09RCJh3SGVQQgS+sn11GesZg2D7e3toanpLONjYyQS0N/bh8thxel2MzU1hd/vXzQeqbkPqatu6gQykuq155MgqmPJiUSC3LwcjcHzI8onegUGqK2tRVE04g2NKE7Db00mU7K4M7V9bGqRZ+rgeb1eerq7qayspLKyhpMnj+HxzOByu1FVlYGBAbq7eonHYrjTnWSkZyQJ7Jbaj/GEysT4OGMjI2Tn5lJcUqJBQGIBcUiuekJDLzQaBy0lU+gJ3bKasp1/RDFCIpIkYTKbkWUTJqsFe04W80Nj9Jw4iS3NSf769bx9+iQzszNEQmEcTidr1jZQt3IVdrtVN5dk9HAHFouFyspKSkpLiMViyJJEOBKms7OdnJwcOjt66OrqTCqw4VAbhZ2LrnGJ4hrfn2pqGGmUNTXVN1XX/DTyiVfgyqpqnA4nwWBQ2/oScUBO3myqot7qb9AGKRwO09bWxtZt2yhbtoxjx9+ju7ub4pJSFEUhIzOTzY3ZOkVpwohKpJgIAjWhMjExzumTJ5maniItLY2u7g4qJqrZ1LhFMylZcF70kycfoIEha6xqRnmS3jR7chJ/IEBxcXGSPqu7u5vc3Fxyc3MX3yNag0ORYmRIsoosWzArJkxVNpxFBcx0d9H64kuEervpmJ/jWk8fdauWY1YUrjQ3U7d6NesaGrDZHEhI+MMhJKElomswn0CSZKbGJpj1TFO/djvBcJxQMEgkEsZqMbF3zw5UVaW9qxt/ayDp2KVO4lQTZmkJkRBaX+qqquqP7MDBr4ACFxUVUVFZyYxnhng8iiTLWCxmvalLCqa5RFJXYdDs4MHBQcZGR6mpWU5pSSkD/f2EgkGcaWlaJ8skNahI2tiaAgtmZ72cO32CqYkJTGaF48dOMDk5weOPf57enm42btqMqodEUy4iiZYI3RYW0s0PKRwOMzA4iM1u58yZM+Tk5DA6OkpZWdlNnBdgmBBLYDH9n6RICEXGZDah1K1Cdbu5+LW/pTYcwefzk4ZEQ0E+vpNnGJ6cwDM9w51334Uqy8zPz3H9WhuyLJOfl0dxUT5Cht6ebmQZ8goKOHfuIrMeD7FYjMplJTz80H7sNjt9gxP833/8d/j9flKd3tSFBRbYKY0wtCQJMjPTWVa2LPmZjyKfaBsYNGbGxx9/XGu6olcdLy2NWbraLnW6QBvAmZkZBgYGEED9unVMTU4yOTmZ8jmZ+Tkvly9f5u233mLO4wFV4PP6OPr0D7FdusTuQJD6mlqEBGlOO0JVsVltGrogRNJGlyQJWZKSGVuLiyqNHAbtHqxWKytW1uFOd5Odk83k5CTV1dW43W5cLtfP8FAFFsWEw2amqLiYdXcdwr+ilq13HmSty83wsz8h9M7blEyME5ydJRgIEonF6e3qQRESBbl5hEMBorEYfn+I5uaLlBQXEY2rDAwOMT83jwrM+UO89d4lWq/309M3uoj7d+mOaDKZMJvNWhP2uJ7NJkk4nHZ27NxBXl7BR7pHQz7xK7AQgsbGLfzGb3yJp556isnJSSRJIhgMLVphl4qxhaeuYMFgkCtXrtC4ZQtVNdUcO/4enR3tlJSWYjZbmJ+bpa3tGvn5edTWLsdsMoOA8dEx3IpMRvMl5mc9pJcV89Bn7md6xoNisbJ9104tCrf0WlLNhqQ9rC44Yin3qMZjdHd24nK5AJX29uvIssam+UH0qnCzx69b7phkE4pd4fZ9+6hbvZozp07R13GDrOws0srLSbjTNVJqs4mJ8XH6+/ooKS7m5InjHLxzPw67nbaObsZHh1m7ei+Xm1sYHBjAHwhiUkzMzs7x/e+/gCRJRKNRvN55zTcViyugk/BZEqXQuNiKioo4cHA/D3/2Yczmj+7Awa+IAsuyzL59+5mZ8fDWW28QiUSRZYWZmRmCweBNnLSpzkOqxGIxent76e3pIT8vl1WrVtLS0sLatfXkFxWSlp7Gho0b+fEzz6GYZGLRMLtvv52srCz8igxbtxIZHKR1ZoagxcbWrdupWb4ck9kMOuGzsdIaztkiJ8bYGYwMG13vVFVlbm4em82K3W4nLc2JikZsGE/EPnCi/jTjZzGZKSkpIf/++5mcnKDpbBNjfX3ICEqtduYHBgkisFgt9PT0AgmikTDRWIKmM6cpLMynsLiUCxcvMz09TTweo7GxgaLCAl49+g7BYBCv15s0C5aeHxbGxWo1kZeXT11dHfv272XH9l2LGtN8VPnEK7AhFouFI0eOEImEaWpqwmy2kJWVRXd3Nz7fAgHGUsRA0ptuI4A4zM3Pcf78OSoqy1m/YT2XW1pob79BVo4G45gUBVVN0N87SFV1JZIkkZ6RwbotW7l64RIUFVG3ag3L61ZisdmSymqgD6mSajYYWHGyq0ZKhbMRaFEUCc/MDOUVFXR1deFyuQn4A6jZH6zAS02lW70vITCbzBQWFHH48GHCekOWRDTOibffZtofxGF3sHHTJkwWifyiIvr6hulqu8rWXTs4eeo0nZ3d+Px+sjLTefihu8jNzmZ2bp633jqRPI/WN2QhQy4ZxJBkyqvLqKgoo7q2li2NW/UCAtOi4z6q/EoosPGgnU4njz76GPX1DZw6dYoTJ04soqtPne2GmExm7HpEKRyJ4PcHuXbtGoODgxQ3bqG+YT0XL1xg+fI68gsKAZUVK5eTlZ3BxPgEr778Co3btrJieR3La1aAMNgYFw+dlLLyG9dsiNZsKkV5l4jJZGLz5s0IAaOjo0yMj7G8tiYZ6n4/uZWyLh0347jUQIusJ6bHEwliSpzCigqWu9ycOH6KkydPcM+hO4nHoOnMabKyM0moMsPcwBVGAAAgAElEQVSDQ3g8M0TDUXbs30phYS4CmWXlxaioKIpCdU0ZXm+Q0ZEJUnkpJEkiIzODw/ceZu2a1VRUVOFwpt2EFv0s8iuhwKlitVppaGggOzub119/PRmdW4r9mkwmioty2LFtIxs3rMXmcOD1+Xn++Te4cPEy55rOU1a6jC1bttJy+TLnzp3jwMGDWG0W1qxeyzNtz7KybjW9Pd145+aTuapCyDcp6lJq0eRrxsNJLTe6hRgOJEBhYTGFhUXcHJdbLMmgARDV+0+YTKaPpBBCCFpbr2K2mMgryKe6tpbZmUnc6Rnc6OjiSssFDhw8gNcXZmJsjKA/SH5eBvv27uDsuVbMikxhQR4mRUGywZd/4zEkIfFn//MfmZiYArQom9Np5/Dhe7j//vux2RwfW2lT5ROPQhiyFFPMysoiPz8/mYCiOUqas5DuTuNzj97Hn//ZH3Hvffcw7w1x7Pg5IuE4D3/2CGlpaVxpvUJbWxtCkti+cwfXr7fqjblVZEWiqqqCnt5uSkpLcbnctDQ3J23WpR526mtJW1fVuHYvnD/Phaaz+LxzsCQp/1b3ldyGb/H6UkmoCS41N/PtJ/+Z7/7rkzS3XLol7PZ+IgnBurWrkWWZ4+8dp6goj127dxAMRTj+3rsUl+QRCEa5crmFiclJAkE/u3dvxuV28frrJ7l6vZ2CvCycTifRaIzWKzeorS5n+YoahJBwOh0cOnQ3f/7nf8bnP/8F7HbnTff9ceVXbgU2xOFwsH//fjo72/F6vTqngITDbuGLTzzMzh1baLncxitH3+bq1RtEIlE2bxrg937vN1i+vJYzZ89x9uxZysrK2LBhIzeuX+fkiePk5ubgdKWxacsmVq1dQ/OlFmKxGPX1DcjKYuLAWz0M4/dQKMrTP/w+8WgEp8PJ9bZr/NrDj2C3O39uY+CZmeXU8WPE4jFmZmYIhSPkZOdQUlK66LilNnIiofUyttntyIrC8uXLKSwsIhoJgSRxo+0Gk2ODbG5sTEbe5r1eVBL4gyonm67T3z+MIIYrzUF9/QreeecMXZ3dhKMR/D6NQdTtdvP5L3yeyooqUoMUn5gVWAjxe0KIa0KIq0KIHwghrEKIciFEkxCiSwjxI6GRniCEsOh/d+nvL/uY5+aee+7hr/7qqzz++OPk5eUhgMKCPLZuaeSV19/lr//um5w/30woFCLd7WTdmpWgagzmsVic9hs3OHvmDJOTk9x1991MTIzReuUKsWgcEgLUBKtW1dHQ0KCzV0p4571JwrtbOU8q2kJ7tuksEyOjPPvsc7z22qugJhgZfX8iogVusJv/v5+EwyEEKseOHefll19maLCf48ePax2dWGwjp35XIpGg9epVbrTfIBaPkVBVHHY7Lpeb8fFpXn/tFWpqqikoKmN6ZpK5uTmtFtFq4fh7J/jR958hEgkyOjqFb97LYw/fze//3hf40pcf4+r1Hrq6uwGYnp7mJ889l2yLsHTMfh7yMyuwEKII+G1gg6qqq9ASpj4L/CXwd6qqVgEe4An9I08AHv31v9OP+1nPDYDdbmfz5q08/vgXqaqqQkgQSySIqyre+XlikRgZGW62Nq7jv/zBb3Dbni2cOHWetusdCCGY9ng4f/4czRcvkJGezr59e7lwoYn+vh5iMY1BMTsrG0k2gVDo7Ojk6pXWm3DOVPBeBWZmPbReOMekZ5qpyUni0Therw9nWtoH3peqJpibm6Ojs53pmelbJqKnSnZODk6XixV1tVSULaO6ogKH1cTFixdvytBL/R5FUVi/fj2hUIjTZ84QDAVRSeALBDh18gR2m4llyyo5cewkXd3d+Pxe6tfV8ge//+v88X//Ev/Xf/siX/jcfbjcNn7y8lvIFguNjRto7xrin/7p3/DOe3UmJZWe7p5kF8+fs+5q9/Jz+LxNCBFFI7ceBW4Hfk1//7vA/4tGZn1Y/x00IsB/EEII9cNc6Q8RVVU5efIk169fRwjB5OQMrVfbeeDI3dRWlZOfn01+fh7TM/O88OIbtF7pRJIkVtZVMz/vY3B4mJaWFiorK1lb38DA0AinTp0iPTOTnJwcJCGTiMdobW0lHgmzbcd2FMWksWUurXAQWp3Z8bffYVVBLrvrV7G8ogJfIERtTS3ZOiP8re4BYGxsnKef/gF2m4VoNMH+AwepqqpOHrN09TKZTBw4cADf/Cx37LmNtEtXiPb20lE4QlV1NXkp3e5VVWV6eppQKERRURGKorBmzRrGxsZQ4zHCCWi+dJnOtqvsPbAPfyBKT3cXc7NzuJw2Pv/oEVQkhkYmqSgvYc/ty9iwfi3vHDvLX371W0TCMXr7hjSmUD3JyGq1cuDgQSwWK0tJV35e8nHI/YaFEH8NDABB4A00juBZVVUNTiCDAxhS+IFVVY0JIeaALGAq9XtFCj9waeliW27JcckHPzg4mOziGQgE+O5TP2D+8F0UFOQy5wtz/tV3eeftU4QiIf6f//6fMcmQm5vF5avd/I//8VUuX75CRkYmFquVAwfu5Ec//B7nzp5hx+7bcaW5kGVBSUkhOdnZCEkhEVcZGhwkGPRRW1sLRnWDCuNjY0xeuUJ+8zn8JjMbf/M/crFvmG07dr0PiKaPJ9B8qZlEIsGrr77O9u3bONd0hsrKqvfZdrV8tIKCQtaubWDiRhvi7XeQAl5y7z9CZ3s7uQbbpj5eaWlpXL9+nXA4TFl5OQlVJTs7m2g0wuXLrbz52its3LgOu8PFW2+9zPDIED6fl323N5KVk8nXvv492to6sNmsrF27gjsO7OC+Q1qbrm9/5xnC4RCSJHA6nZSVlbFp0yZuv33Pz91sSJWPw9CegbaqlgOzwDPAwY97QWoKP/CGDRs+dHUWQrB3716ef/55RkdHUVWVocFh/vEbT2qcW5Jmkxbk5/DZz9xD5bICrBYr7d29vPPeaWIxrcFhU9M5cnPzyNqfw5133skzzzyN7VwTmzZvxuVykZ2dnUzEGRsbpaenm61bG5OZWypAQmV2dhZnehoJJGKhEP3NV9h0x104nWlaQIX3swNVItEIAwODdHf1kpuTS05OzvtG4XSgAyEkNjZu4Yc3rmPZ2ECWzUIgK5ditxuElkM9NzdHVlYWFouFxsZGmpqaEJKgsLiYeFylr3+Yt994jdKSItwZuRx77ySdHe1MT2tmjJBkFJNCuttJNBJmdnaO4ZFxzl9o5rd/83Ps2L6RF154g+HhICarmS9+8Yvcf/8DWoKUTgP2i1Lij+PE7QV6VVWdVFU1CjwHbAPShRDGxEjlAE7yA+vvu4Hpj3H+5KCUlJTwpS99iV27dlFZWYGimInF4kTCYdwuJw8c2cef/+kfcOfB3YxOTDE5M8/8nJ+mMxeIxbSE+OHhYU6fPk1z8yVcbjeHD9/LlZZmLrc0EwwEtbqtOHjnvXR0trNt+zYcjjSEJDM8NMz8/DySLLGsrIygw8n43XcyesdBbJXVrFi1BqO8CHgf50zLVsvPy2Hvvl1UVJXr5HYfbmFZrRbuvv8BAqvr6S5dRs6yZVQvr8Xn9TExPsGNGzf0mkAVk8nEho0b9UrtOEMjo7z60suku51s27WLa21tnD93ltHRESKRMJIkaG3tYHzMw+NfeIDf+q3PsXx5OTarwpzHy/jYJKiCWGwhoNTb26s3fPnFKi98PBt4AGgUQtjRTIg9wAXgXeAB4IfczA/8eeCM/v47H9f+NUSWZe666y7279/P6OgoX/nKV+jt7SXN7eKP/vC3Wb2yEm8gwnMvvseJE2e57bbtHNy3ld27NvPSy2+iqloDxba2NhwOh/aQN2zk0KF7eemlFzCbrKxZuwaHQ8Jut7Njx04UsxmEwDM9Q3dXDzUrVjAz1Uv5slIeeuTX6OrsRFFMrFhRp5F3JLPPbv0wtbJ82Liqjsz8PMjM5Mr07AfedzJ4gyAnJ4/PPPAA8UQCSRKEI1rd2bKyUupWruTq1atYLBbsTjtCkrBYbQwMDvOTHz+HSVLZtmM3bW2dXG9tZWpqEq/Xh8mklQtNz8zyzX/6N+47cpCNG9eybu1yBofGmJ6cZsPGet47doHZ2Xk9SxAuX2lhanqKwoKiX6jywsezgZuEEM8Cl4AY0Iy29b8C/FAI8af6a0/qH3kS+DchRBcwg4ZYfGxJjcCZzWaGh4fxeDwIIBgI0NXVT8WyMsLhMMvK88nLv4OykkKsFhMHD+7hrXdOJans5+bmuHz5skadr5jYtGkD+w/cwZtvvkEsFmFdQwNOp0YxSkKrhr56pYWGDQ3Mzns5e+YMikkmIz2D+vr1mM0mDIVdWji09MEKVUUxWQi89R7mU6dQy0pQb7s9SdS3VG4594Vgbm6OY8eOkV9QgNliYnJmmtdef529e/YwPj5Omb2UeExlaHiMoy+/hElS2bipkf7BMZrOnKGvr4/Z2Vny8rI4cu8+Lrd2cenSFTq6+vmrv/4WDfWr2b93O8uWFZOZkcVzP3mTV159i2g0hiRpZU4NDfVkZWZ97Gf708jH5Qf+E+BPlrzcA2y6xbEh4DMf53zvJ4YSq6pG1hcOa3VfkVCUf/7f3+OFl99EkWVsdhu5Odk47XbsTjvXr3cQCgYXKcPU1BTNzc2YzWbMZhPr6uuRFYWXXniBcChCw4YG0twuLKqFWDROXd1KhodHkYQgHo/h9wV45eVXKS0pYu/efQihOTViyfXefBOQ7k5jJDcLuaKKWFU5Jqt9keP3wZhwmK6uLmKxGCWlZVxtvcKdd9/J9Ws3GBjsJ82VRmZ2FrFonK7uHt547XUcdhO79h3g4sXLnL94kc72G3g8HmRZZuf2zRy6axfbt2zg29+18Orrb5GIqxw/1kTT2WZcbifxRALPzByJRBy73YrbnU55+TI+99gXfqb6tp9FfmUjcbcSIQR79uzh6NGjjI2OJnuP9XT3AovTLVMrmI33DJmcnOTcuXOAlkNcX1/Pkfvv5+jRl/H65mncupXMzEwsFisZGRlMz0zR1HSO4uJSQuEINpuduro6enp6cLvTcTq16FskEsFsNt86YwzBytWr6evtYSC3iDAJGhsbb0oJTZW5uTmEELhcLkwmE3Nzc1RVVxGJxjl75gytV66xbFkpK1cuRzGZCARCXL7SyrtvvU5hfi7bd+7iRmcPra1X6LjRxtTUVDKP4/ylq6xZU8uqulrSM9KJhKNamzOTSiwexR/w69XZmln1la98hV27dpORkaHf788nVPxh8qlSYICamhq++MUv8uILLzA7O8vQ8DB+vz9ZxQy3jqClwk2qqjIxMcG5c+fw+XyEQiG2bt3KZz/7a7z44vO88vKLbN+xk+KiUmw2O+XLKikrq2DeO89bb7xOOBTAbDYxNDjCihVau1QjmX7zpk0gtBo9gwtMvxCcDif3HvkMHs80DqcdpzNt0fWpqsr4+Dg5OTnJ0pzOzk42bdqEJAmqq6u50XFDa6RoUlhWVkphURGJhMrU5AwnTpzgautlqqurqFtZx+Wr1zl39iztN9rweDwoipKs5B4cGObvvvYdGjbUc/y9k0SjESR5oZuQMV7GBDObzZSUlKaM4y/4QevyqVFg4wHLsszhw4c5cOAA4XCYr371q7z44ovJldYg+BBCLKqMXZrRFo/HGR8fT9IjhcNhNm7azIMPPcQ7b7/Na68cZV19AytXrcLlcmvN/9xu9u7bixCCYCBIfn5ekqx5bHQMh90O+jmuXLlCbW0NLpebcDjCyMgQ6emZjIwMU15RwdTkJKMj4+Tn5zM2Pk5tTQ2gYd5ms5nMzExcbjdzc3MEgn7sdgfpWZmkp2eQm5XFo48+giTLhEJh+nr7efPNN5iZnmTTpg2UlpXzzrvv0dXVRU93NzPT0yiKSUdvIsmda2pqkq6u7uS4mk1a7q6hxKnsoc2XLnL//Q9gMpl/qc/9U6PAkJLErm9rQgjGxsaQZXmRsqaGVo0+b6mVFLDAlzY9PU1rayter5epmVnWrlnN/gN30Hb9Ou+88y7tN66zbftOiktKcDjtpKW5tNqvNM1cSOjsOD19vTQ0NADaJJqZmcFqtQLa6jw5OcX0tIdr164yMzNDZ2cnLrcbxaQwoSuwEIKMzEzGJ8bJyMxEkmQKigoZGRtjWVk5cVWloqoaNREnFAoxOTLCmdPnuHb1CjnZGdy+5zZmPXO8/NIrdPf0MDQ4wKzHg5AkYrEoiqLVGobDYfx+f3KyG/VsxqQ3xkkbN4W0NAfbt+/QiRh/ufKpUmBYbB54vV6mpqeS3AWpHBKpW7PxWurnhRDJVgbe+Xk6OtqZ984zPDjAnGeW1WtW8+ijBRx/912ee/YZlpVXsH7jRoqKinE47Sh6G1vju4pLSnA6naioBEMhEqqKrJsPfr8PIaCuro6R4RHm5uZBCPLy8pL8ZAm9xW12djZXr7Xq5pCguqqaiL5qqqogFA0xPTXNjWttnG9qIhj007C+nsrKalpbr9F65TK9fT1MTowTjUTZuGEN9Q1r+MEPXyAWXSCKMa5bQ2SUm8bHqncyMplMHL73HvbtP/BLsXmXyqdOgQ1RVZWsrCzuOXSIJ//lfxOPx5NcarBgSqQ6VEbSOqQossEmE08wOjKirZZTE3R2tbNq1RruvOcwa4YGOXHiON///r9RU1vLqlWrKS0txeFwaGzjskxRURHRWFRjMhewavUqVCCuJohEo9idTi5eusS0Z4a83CxkSdDW1sbd99xFIBgkanSEt9uoq1tJNBbVmYFUEgmV+YAfz/QMHe03uHy5hXAowNo1K8nKyWNkZIzXjr5G/0A/w8PDTE9Pk+52cuTRA+zbtwOA02eb6ezowWazJYsvjU7ySxVTlmXy8vJ49NFHmZ6e4t7D9+r5Dr98+VQqsKGUgUCAdevWUVJSQkdHR1KJU48znJDU32Ghnk0SgmXLitixczMOm53u3iF6egZ59933GBgYYGion5qaWh588EFGR0doamri+eeeIysrm7q6lVTVVJOZmY7VakNRlGSFbkZGBuFIBAHk5mlJN0VFxVgsVixmhfz8QkxmM+npbtxu9yKaLEUxEw5HCEcjzM/PMzQ4SNvVG4yMDGK1mFi9ehX5BQX4/AEut7TS2dXJ6OiIxg8XDLB54xoeeeRecnLzCEXi2CxmZEUhGo1gt9s100c/nyGpSiyEYH5+nqNHj3L//UeAxSVdv0z5VCowkAxp/uu3v8Pg4CDhcJh4PJ5UhqUsMYbyGuaGIRUVy/jDP/wS6e4MJqem2bN3B1evdfC//te3uXDhAkNDw3R0dFNeXsHqNau5554jzM15aGm+xNUrLZw/dxaXy011dS1FJUVkZWdjd9gxmcyYFM0JkiWTTiOcwOV2EQmHsFmtOJ1OwmGtKjmuRojHokTCYTyeOUZHxxgeGmBocJBwKEhubjY7d26jsKiY8fEpzp9vYaC/j4mJcYaGhpiZmSYej5OXl8PjTzxK0O/nm998ih3b6nG60+nv7SeharxyiqIkKaCWVp0Ytm88Hqerq4t/+Zd/IZ6Icv+Rz2CURf0y5VOnwKkmQVdXF9euXSMU0ioEjNZOhn0L3OTcGSuvwbx4++1byMrK4pvf+j4tLVfZvbORRz57Dw0Nq3nnnZP4/d2Mj4/T2dVJe8cNSktLqampYf2mzey+7XYmJsbo6e6mp6eLCxeadOWwk19YQHZOJmlpadhtTux2G5Kk2ZrxRIJA0Mv01AzRSASf38fc3Bzzc7NMTk7i9/uRJSjIz2XdutUUlZTg8/oZHhqj9WoHI6NDDA8NMDU5g3d+jtycdOpv24LdYaHtRi9P/Z+f0NXTh0UWfOFzhzj6+jl8Pj82qyXZsyIej2MymRbVHBpjY8Bt4XCYycko/f39vzTYbKl86hTYECEEpaWlC21PU4IXqRimAZnBAgXoQh8HmfyCfCYmPTRfvILPF+Bi81V27WwkLy+f7Gw3JSWFSEIwMDjCubExbrRd59rVaxQWFlJSUkpBQT61y+vYuKkRf8CP3+djeGiA/oEBxkaHiMdiBIMhrR9FNEE0FiERj2mJMEKjE5AVBafTSWZmBrW1VRSXlOoev2BkZIxTJ5sYGxthemoKj8fDxMQE8/PzJOIJGjev4oknHkEICYvVzBtvnuaHP/gJQpLYvWMTNqudjo5uhIBDh/aSnZ3Nd77zI4CkKWEgNeFwOGkGJfQdTFa0fhpC58X4ZcunVoEBiouLycjIwOv1ai0JIpFkm67UB2OYD8bD0UpgVBKJGF0dfaxbW8eWxrWMjU8xOTXLX/71N5GF4Le+/BgNG9YQiyaYnPbwyktvcfT1txkbm+DGjTbS09NxuVwUFhZSWFRMRnoG2Tk5ZOcVUlWzApvNikmWCQQDCFTCkRA+nw81oU2uhAqKzs8bDGjNtWc8HtrbOxkZHmZ+3sfMzDRzc3N4PDPMz8/r3GTa53Nysnj44SPc6Ojj6R+9gt1hZWpqBoTWnyO3MIdYLM7c3ByyrFBcmM2KFSt4Ns1JILAQYjcmuoZ0qElsWxICp8NOdVU13JLh+BcvnzoFNlZXVVXJzMxk2bJlDA8P681HDIrWQJJTWMtZlZIrs2ZiQGFhITabmXePnaSqehkPPnQv6W4HJ89c5u+/9iQN9XVsWL+O02cvc/z4WQ7s3c5Dnz3E9fZeblxvIxDwMz09jclkoqdH8+5tNhsOhwOb3UFaWhoOhwO3HgZOS3OhEicaCROPa2ZEMBAgFteguKDek2LWM4vX52Pe6yUUCuH3+QgEAlrbVxZseCEEmZluMnMyePu9swyPDCMErF5dy4aNB3nu2VeZ9wZwuZwcuvs2Lly6QmV5GT29Q3h9gUV4r2E+GD1LZFkmGolgMZvJycqiuKhYH/1fTNXFB8mnToENMbLTli9fTlNTU9L7N4hQDFw4ldMhNZp3zz17uW33Fo6+9i5P/+gFGrfUc/jwAa5daycai5CTrXW9fPPN47RcvobdZqK6tpLcnCw6JI2DJx6PE4lE8Pv9yZXebDZjtVqTwQGtVYKM2WRGpLLNJ1QSajyJJWvRwAjhcIhIJEo4EiER11jVNQXTe7rF48m0xtnZWTweLzt3bmVocIR4NMzjn38Id1Y6TU3NXLzQyrYt69m1cyuNjetpu9HH93/wAsFAIBmqNsbIaMxtmBUIgdlqpaRsGS633rH0g+kvfiHyqVVgQ1atWoXdbicSiSRxYMN0MOmh0dTOOlpD6wRnzrRQWlrCvYfu4MCerZgtVt546wxvvfUeZSV5NDauw2Yxc/+RO+np7ePK1U5ef/sMg4Mj+kRYDEOldu4JBoPJSaSYFKxmEyazCVWFSCSaTA4XkoTTacFqNuOb9+ELhEnoXUZRVaSU9vTa92v9pI0Vc8bj46WX3uLBB+/h9/7zfyAU9HPhwlUKi4ppbFzPd//1af72b58kP1+r/BgYGsEzPQNAKBRK4sDGJDImfTwex2KxYDabqF1emxzHfw/51CtwaWkp6enp+Hxa/zWD3tPYIg3HRFGUpFlhtVq5fv0Gf/nVfrZt28Tdd97O9MwET//oBawWM//pNx/H5nTyg2eOYnc4SMRUxiZH+e63nyKe0JrDxGKxRRzDi0j/dOU1mRTq6+u4847duDMymJsP8PxPjnLtajsWi4k7Du7mjoM7cdjtTM/M8d2nfkzTuRa9V/TifiCp+QkA0VgMwiHee+80/f0jlJeXMj4+zcBAPw9/9m42bVjLSy++xsjoKOMTEyRicY1xOyXpKXV3UlV1kSKbzRasVjM1NTU3MRP9MuVTr8CZmZmUlpYyNjaWtN+M1dBQYkNxU9MtFUUhFAzx5hvvceL4WQB8Pj8rlldSUlrI8y++ybM/PooiCSLRKAlVJR5dzH+Qei6jR5pmo2o2d0F+Dk888TCJuERHZy+r19bx8CP38xd//vds2rCSRx+5l4uXrtHcco37Du3li1/8LD19Q/T3DSRNIeNaU7FrrcBUJRqJEkRw40YnnZ1dlBTn8fgX7mP1mjW03eghFksQj8VJCG1HSugT22jhsLTniGEDG6aE2+2mrHQZ/x7OmyGfegW2Wq1UV1dz6dKlZGuu1O5FS3Nzjb8Nj9ug+49Go6AKxien6OsfYcvmeiKhICtX1TI94+Mb3/g2gUBwUUZbag7B4sCJtmKVV5SQmZnBP/zj/+HC+Wbuunsv9953kLKyQmpqqgCVZ378Kp3tfYyNTLJtRyOJBMnaNqODfGo0MRXnjsc1G9oiy2RmpPO7v/cfAYl//pcf0XzpCl6vNxmZTF11DQZ1Y1Ib5pYRVjabzciyQmFRIdk5H97P+Bcpn2oFNra02tparFZr0hExwHnD9k2lvAetusFwVkIhDb6yWCxEo1Fmpmf57r89x+c/9yB33XOQeDzBufNHCYcjye9M/f7UxCEDHTCUzu6wEU+oTE5M4g/4GR4awSRLZGdn0dc3hCKbuePO21ATb9Lc0srF5laisYheMLk4ew5I2vZAcvIZjuT8vJ+XXnqX9vYuRkfGtba6+v0bZpXxudQJmMo4b5zPYrFgNilUlldg/XfKgTDkU63AhpSXl+N2///tnXuMHVd9xz+/mfvYu8/Ysb02McnGD7axLSd2UgPFSlIF0SRqefyDoJUKTSVUCaTyR9WGphKoBUpbFYlKpRIVEYEiKKhFSVuqPGgAIcVQEwh5kDQxiQ2u7aQblH3vfczpH2fO7Llnz5l7d73evTeZr3R3Zs6cOXN25ju/+Z3f+c3vN8bi4iLlcrltitRN22VuqJ6JK2VSyFgOoijiycef4uMf/zTVaoVWK2Fq6pckKqFc1nmCfX4B7uRJHMeU45hYIC6nEyitJPO/OHHiJEeuvYa33fRGdmwf55Of+Ayzs3OU4nIbSW3YOfMMzAM7PT3NA/c/bP2/ZAM+G2Yyx/TZ/plzlMsVqtVyqv9e+i+P8/CaIPDo6Cjbt2/n5ZdfbtODbckIZCS2Dfimrp2cpBTHvPLKK7SSVmbKqpQr2QMQ+nbN9ikA/WdllZoAABT1SURBVKFnZaDC2Miwji+RZnBvNBKGh4fYu2c33/v+E3zhi18njoV9+6/i52fOZTZfH2lcqQ9k08Pm7WD/3/Yg0x4DmPZtu7o5plSKGRkdyQm6snHom/CqF4PR0VEOHjyoI7CXlyWYDWOo1x9zVto8xwzBzXaj2dQB9JRO/2qIYQ+s3F97khfjbPRz5mbnuebAPrZcNsLePVfSSmB6doZdu3ayY3w7p58/zdL8LL/z27/FXX/6YbZuvayt3+7DYp/P6MTL6XiXzXp2Pj3XQuIjroHRvXeOj7M9DV21mSR+TUjgOI6ZnJzkO9/5Tps92IbtsO3qlrZktaWTShJaOce7qoT7UemZM2d55MQPuf3WX+eNN1zLli1jPPHUs7zwszOMjY3yszPneee7buUtx29gx47t/Nt/PMzU1C/b+u1K9Ty4D65RN9yHy4X9RqpUKgxUq+zduy+YfGYj8ZogMGg9eOvWrSwtLTE9PZ1ZGWwrgQ3XpGbXMzqs7blmyu2l265b1mi0+PI/3cszz5xmbGSEpfoSP/rRU0zPzDIzM8tffuqz/Or1R1hYmOeV6Rkef/ynNBrNtoclD7aeD7SpN77+uenLgLbPsaIoolYbYHhkiDdM7t+UT4hcdOyBiNwN/CbwotJhVBGRrcA/AxPAC8C7lVK/FH1FPwPcDswD71dKPZoe8z7gz9JmP66Uumd9/5Vg/7OvM8bHx5mdnc3i3dr5NexXKuhP4I3vREgNsCWaaUMpnULK1iltE5UtlZVSTE/P8PB/fS87tzl/ohTnzp7j389dcP6jdqluLCVG7THtzKe+Ez7CujqyMb2NjY1llhL7/zL/f6VSZmhokC1bx7h6zx70p/MXeYMuEt3owF9gZdC+O4FvKaX2A99KtwFuA/anvw+gw6oawn8UeCM66MlHRQcH3DDUajX27NnD8PCwjq7j2FHdGbNGo9GWi9lYJwyx6/U6i4uLLCwsZL+5uTnm5+eZn5/PBkutVisrd3VMY+0A2qS4L2u7IaX9nZ1pY2FhgdnZ2awPMzMz1Ov1zDzWbDbbEqC7Etw1JdrWGXu9VqsxMjLCxFUTjO8Y38jbF0RHCayU+q6sjKb+DuDmdP0e4NvAn6TlX1T6Cp0QkctEZFda90Gl1MsAIvIg+qH4ykX/B10iiiL27NnD008/zfz8PFNTOq6gbXayyWRgVAUDn4XBlrKgdeYFK+KPeQgajUY2GWBcO+M4ZmRkpI1Mc3NzlEolarVa1qb5tL/RaGR2YGPjNVLTWCdsq4oPro5vmxCNeuTWjaKIsbExxneOs3ffXgYGBnOv90ZhrUrMuFLKxMs/D5jHMYsBnMLEBw6Vr4B0GR94tRDRDu47duyg2Wxy4cIFbQqzzGb2TJaxPrivVLdNW88M6Zf2BImZUl72GlMZkYFMcttTz4ZgRiKaWMimfTObZqsmrjnM7o+rChkd3/hSuHbgKIqoVqvset1OduzYzhv2/4pF8s3VIS5aC1dKKRFZlyiTaXurig+8GuzcuZNjx47xyCOPsHv37ixoiSGN/eGkuZnG08odjNkOLO6n+vZslvO/tR1vts05DezPnWy/XGPP9emo7tKGTXazbS9dj7Nqteo8xBGjo6O8fvdubr7pZvbvf0Pb8ZuJtRL4gojsUkqdS1WEF9PyLAZwChMf+CzLKocp//Yaz71mxHHM9ddfz+WXX86hQ4d47LHHOHXqFOfOnWN2dlaHT4oikqSV6X1GutmDH9/gyL6ZNmHciQW7vim367jS0mwbVcYQzW2/kzmtzfxnSWg9OKtw8803c/78OUClkYbKDA0N6Yg/l40xMTHBW46/hasnrsZN8riZWGtPTKzfT7EyBvCHROSr6AHbKynJ7wc+aQ3c3gZ8ZO3dXh1sUpRKJfbt28fevXu58cYbmZ6e5vz58zz//POcOXOaxcUFRkdHOXHiBzz66KNtnmtG73Ttqa7pzD2vqeMO0nxWCZvYNumMd5iBLcFDEtZ9CHztRpHOZfHWt76Vo0ePZO6ktVqNwcHBbArdWDiMytAL0he6M6N9BS09t4nIL9DWhE8BXxOR3wdOA+9Oq38TbUJ7Dm1G+z0ApdTLIvIXwH+n9f7cDOg2EvaNNpJn27ZtbNu2jUOHDqX79P7JyWs4ffo0U1NTKz7DNz4S7ivb6Kqmfdc3wSW6PXDzwS53Pedcomfmt/RBs3X30GDOIIqhNljlmmsOdHUNewndWCHeG9h1i6euAj4YaOdu4O5V9e4SwHcD2gm1HDrJ9vqyyejO4tnt2oTuJmumfW5znP0QhMjnkteV9j742jPmsdrAQFu9fsFrwheiE1z7rEGlUqFWq60IN+WDKx1tm7K9be+327R1ZN9+s26rL26f3YGm3Z6vjxl5a7VN/SzoYtA72niPwZi6KpUKzWazzSnG7Ifl2biQ5cHXrqnvDt7cGTL7mNVIRfcBaJO8kSBIZm3QbpytviVwIYFzYGbYwLgRlqzBzDLsWSt3hJ9nwnIJ24movoekm+PtYyKJEKu/2qohWaTMfkN/9noDoJRqm361dWCz7pIV/OpInsrgI6OvzGfpCOnIoXOlLSIsxzdTSiGRZMGr+w2FBA7ASDvjT+BKS+NHYZAnFd1Pcmx0Y7cN6bB5x9v129qi/VOnJEmIUzfJTu31IgoJHIBNWHfiwjaX2fVcgubNxvnq5FkPXGnbqW5IsvseiCiOiUsbH1lyPVBI4ADMIMve9i3zyNetdHWlaUi6uhYJXz/c/8E3S2c/dFEkuf4evY6CwAF0I+3s/e63cK7a4LbnSslOKkHogckbKNoIEzy1fK+r18nGoVAhAgipBnkqgmth8LUTMrXlqQTued1zhMq6kaq6PxGJx27cDygkcADuN3D269hnYXDVjdWQ1LTjbvseDne/+9C4x/jUEns9igSJdCy3fkRB4ABc6WtHwDHIM1e5hF/N+ewyHyFtSRuybITszCv7qW3DndSkXkVB4A7wkTdk4vKpEG5beedx1805Q5+9h9pzg+25A0/7PFmdpLsPRXsNBYEDcG+27VjuSlZjsfCRq9NsWyeLg9uuvT/PPOZ7yAzcb91EdIiAfkQxiOsAd8bNZ7f1EdQlWB5CZjV7v6uSmNnBToO/0PntvCGRSFeec72IQgI78HlxQfsgKTRA8wUIcbdDVgJ3IBiqk9eGe548vdY2/YVUnn5AIYEDMASwf6bc9UBzj8kzl+URPKRO+GzSoToh64S9z9TP2pDufJd7EYUEdtBuYoqCEtAXX8Gg08jfPSY0MHMfCBchW3VoEsY3KyciWdqsfkQhgQMITcG6kq2TamEfb6+7kjFktXAfEl+Ze2zIycjfri5LUjtwMZHxKkEnkhjJ5VMJQuXd6Mfdqhh5D0uetF9ZJiCSmdH6DYUEdmAT15Zk7udAdnR310pg6vkQIuhqLBUhye0jeJ41IvtfJMokcL+hIHAAnSwQmTO4R73I85GwEdJr8wZoeaa5bqwT3gdIOjss9SoKFSKA0A1VSnUkrw9iQjBZ/OnGSuGeO2RJ8A0EfQNFs77cz0R3qVAhXj3oRsp1I7G8FgxWxobIe1h8ZfYxockUez00+DTbIv6ImP2AjhJYRO4WkRdF5Amr7G9E5GkR+YmIfENELrP2fUREnhORZ0TkN6zyW9Oy50TkTvc8vQRbktmmNJssrgnLN+hbUQZEnmB4ea97d8AW0nN9kyB5xyzva4+L3G9Ya3zgB4FDSqnDwP+QhokSkQPAe4CD6TGfFZFYRGLg79Hxgw8A703r9ixc0rpkMgT1JXXJIx1tElDQt8Dv7xBqM2/62EfWPJ3cEDjpU4/2jgRWSn0XeNkpe0Ap1Uw3T6CD9YGOD/xVpdSSUup5dIipY+nvOaXUz5RSdeCrad2egyvVQtPD3eivpl5GuBVEBxGFHdxztXbYvL65bwi7rtkXRaZue3m/YD0GcXcA/5mur0t8YBE5KSInX3rppXXo3urQSbqtlly+QVU3OqrbTt4y1Hf3YXQHerpM54zrUwF8cQQWkbuAJvDl9ekOKKU+p5S6QSl1w/ZNTGMaytwTek27duJuye6bKvYd72s/1B+fuuBum3MuB2Tp2NWexJqtECLyfnTyl1vU8tUPxQcmp7ynYG6snYXIp0u64U1tdUGlwUN89X2EDUlO23GoU58ltSSsUFs89Wxz3DKB+3MiY00SWERuBf4YeLtSat7adR/wHhGpisjV6GQvP0CHVd0vIleLSAU90Lvv4rp+aWESHXYaWK1ApAdnnaS3rzwkPV2vN99xNmyCuoT2DehC7fcD1hof+CNAFXgwvRgnlFJ/oJR6UkS+BjyFVi0+qJRqpe18CLgfiIG7lVJPXoL/Z91gS2BYKeV8TjYigjiTDa70tstd26uPZK7DkF3PwOeRZu+zJa0r0e2ELv2ItcYH/nxO/U8An/CUfxMdALsvUKvV2pKnuK/dTjmRbcnmk7rdHGu27aW77iO273gbK9UfbcoL1e9lFFPJAYyOjjIwMBAc8dtlbftU+3530ARhidnNoNG3L9SGb4DnvlWMJcJ20u8nFAR2YG7g4OBgFqHdwPeK9lkA8qSrvVzvPockb4jEIpKl1epmsNiLKHwhAqhWqwwODmY33Gfmsrd9S7MeMpWF4FM7Og0k3YGbKXP765LZpBIbHR3Ouxw9i4LADgzR9E0dJY7jtpwYrh7cqS2D1bya88juG8iFBndumz5i60yhw+ze/frgsb2MgsABlEoltm/fnk0n+5x3XGLFcRyUeiEzmPsQdKtehB4O39vBN5g0D2Ecx+za9Tq2bdu2qvP3CgoCByAiXHHFFZTL5cz/13x9YfbnSUPfYMpnJusmyaFBSMKaNnwPQ55NWEQolUpMTk5SLlfWcJU2HwWBPTA3eWJigpGRkbas8rYrpc+F0s61bOCr557Lpyfbx4T66W6bN4ZtY/ZJZVO3VqsxOTnZd5LXoCBwDvbv388tt9zCQw89xPT0dFuaV5fEBiYJjE96apIqlApn2YTlMFbmOMBMTmOaNdPdBubt4AtCaM5j79PSN+bKK3dzxRVev6q+QEHgHAwPD3PHHXdw9OhR7r33Xp544gnm5ua8fsCanDqh+OjoWOYLkajWcrraVkKSNEkSaLUSlEpIkhatJCFJk8m0koRWK1lO65XocyVKoVQrbRe0wVlBpiaU2tLg2nZdW+Ia0sdxTKVS5dprr2VgoAr0n/4LBYGDMJKxWq1y7NgxDh48yMmTJ3nggQc4deoUzWaTcrnMwMAAg4ODDA8PpaP53ZTiEvWlOvVGg0ZTJ4lpNVskrRatpEWSKE1MpUmsUCiT8R5IEjS5W4b4+piWaqGShKSl9P704Wg29XJubp5fnP0FzeZy/g5bJzc231KpxPDwMAcOHODNb/418Hwl0i8oCNwFRIShoSGOHz/OkSNHmJqaotFoZAO7RqPB0tIiS4sLLC4uUl+qs1Rfol5v0Gi2dKLEVpOkldBMpfEKNUQlmGk8128CIp3fTUxA6pURJuNY671PP/MsZ8/+LzMzMywsLFCv1zMzYLVaZevWrRw+fJibbrqJw4cPMzIy0peS16AgcA5c/TSKIgYHB6lWq9Trder1OktLSywuLlKpVKiUK5TLA9QHlhioL9FsNmk0kyzTZ9JKaLUaJAoviUVS8rKcxRMxn/1ookYiiBidNiZKZ9HiOCaOIl53xZWZea7RaDA/P8/09DQzMzNs2bKF6667jomJCQYHB71JG/sNBYG7hG32ArLUrEYKlkolyuUylZTczWaDZqNJs9XKkiUmrZZWC1ArCGza0gQG6w8iRuIuTwFHqTQ2EjgS7f4Zl/TP9KdcLuuHy/qVy+Wgw36/oSBwB7h2U0NgOwG4IXClUknJ28yyfLbaCJxoHZblD0Ih/9N4W5Ww1QZNYtu6oBMvxqW4Tdc1RDbrtu+Dz1rSbygIvAaYAZE7ujdkcYlrJkKSJCWwI3lDs3Tu0v6537iZ/izrxMtENetm2/1YNTRT2A8oCNwFXClsL4GMJC5Z7Z8hrJv1017a53PX3QmJPDK7A7wVkruLQNz9goLAXcIlsVL2B5Eqm/0qlUorSOub+HBtyKbd0LnNMm/dp26EiO+23a8oCLxGuCQwJLaXwArSutLW9+r2Od6s59L3P/QrCgKvAvYND0lNn7+Dux3SNzv5QWRWioAE9RHy1UhaGwWB1wkuufOI7SNdt87uZr/r/NPp/K9WSC+PPkXkJWAO+L/N7ksOttG7/evlvkF3/btKKRWMcNPTBAYQkZNKqRs2ux8h9HL/erlvsD79688v+QoUSFEQuEBfox8I/LnN7kAH9HL/erlvsA7963kduECBPPSDBC5QIIiCwAX6Gj1LYOmBpDAi8noReVhEnhKRJ0XkD9Pyj4nIWRH5cfq73TrGm+TmEvbxBRF5PO3HybRsq4g8KCLPpsstabmIyN+l/fuJiBy9xH2btK7Rj0VkWkQ+vK7XL+Rwspk/dAjWU8AeoAI8BhzYhH7sAo6m6yPohDYHgI8Bf+SpfyDtaxW4Ov0f4kvcxxeAbU7ZXwN3put3An+Vrt+OTgchwJuA72/wPT0PXLWe169XJXBPJIVRSp1TSj2ars8APyWQ2yNFKMnNRuMdwD3p+j3AO63yLyqNE8BlIrJrg/p0C3BKKXU6p86qr1+vErjrpDAbBRGZAI4A30+LPpS+hu82r2g2p98KeEBEfigiH0jLxpVS59L188D4JvbP4D3AV6ztdbl+vUrgnoKIDAP/AnxYKTUN/AOwF7gOOAf87SZ277hS6ig6B98HReRGe6fS7+ZNtZWKTivxduDradG6Xb9eJXBespgNhYiU0eT9slLqXwGUUheUUi2lM6P8I8uvuQ3vt1LqbLp8EfhG2pcLRjVIly9uVv9S3AY8qpS6kPZ13a5frxK4J5LCiPZJ/DzwU6XUp61yW298F2DS8IaS3Fyq/g2JyIhZB96W9uU+4H1ptfcB91r9+93UGvEm4BVL1biUeC+W+rCu12+jRqFrGLXejh71nwLu2qQ+HEe/fn8C/Dj93Q58CXg8Lb8P2GUdc1fa52eA2y5x//agR+2PAU+a6wRcDnwLeBZ4CNialgs65e+ptP83bMA1HAKmgDGrbN2uXzGVXKCv0asqRIECXaEgcIG+RkHgAn2NgsAF+hoFgQv0NQoCF+hrFAQu0Nf4f2HnODjFW4rdAAAAAElFTkSuQmCC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5134" name="Picture 14" descr="F:\Google Drive\DATA SCIENTIST\P6\presentation picture\img_contrast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4725145"/>
            <a:ext cx="2271128" cy="1407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5" name="Picture 15" descr="F:\Google Drive\DATA SCIENTIST\P6\presentation picture\img_contrast4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597" y="4725144"/>
            <a:ext cx="2271126" cy="1407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Flèche droite 17"/>
          <p:cNvSpPr/>
          <p:nvPr/>
        </p:nvSpPr>
        <p:spPr>
          <a:xfrm>
            <a:off x="5615892" y="5526855"/>
            <a:ext cx="288477" cy="1244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/>
          <p:cNvSpPr txBox="1"/>
          <p:nvPr/>
        </p:nvSpPr>
        <p:spPr>
          <a:xfrm>
            <a:off x="899592" y="5293944"/>
            <a:ext cx="2159566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sz="1100" dirty="0" smtClean="0"/>
              <a:t>Egalisation de l’histogramme</a:t>
            </a:r>
            <a:endParaRPr lang="fr-FR" sz="1100" dirty="0"/>
          </a:p>
        </p:txBody>
      </p:sp>
      <p:pic>
        <p:nvPicPr>
          <p:cNvPr id="25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229" y="2880292"/>
            <a:ext cx="952500" cy="95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407" y="2880292"/>
            <a:ext cx="952500" cy="95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5730" y="2857624"/>
            <a:ext cx="952500" cy="95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" name="Picture 1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1912" y="2852936"/>
            <a:ext cx="952500" cy="95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11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2697" y="3047535"/>
            <a:ext cx="563302" cy="5633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89271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32889</TotalTime>
  <Words>371</Words>
  <Application>Microsoft Office PowerPoint</Application>
  <PresentationFormat>Affichage à l'écran (4:3)</PresentationFormat>
  <Paragraphs>157</Paragraphs>
  <Slides>14</Slides>
  <Notes>14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5" baseType="lpstr">
      <vt:lpstr>Austin</vt:lpstr>
      <vt:lpstr>Déployez un modèle dans le Cloud</vt:lpstr>
      <vt:lpstr>Introduction </vt:lpstr>
      <vt:lpstr>Introduction </vt:lpstr>
      <vt:lpstr>Big Data</vt:lpstr>
      <vt:lpstr>Spark</vt:lpstr>
      <vt:lpstr>Spark</vt:lpstr>
      <vt:lpstr>Plan d’action</vt:lpstr>
      <vt:lpstr>Environnement de travail</vt:lpstr>
      <vt:lpstr>Images</vt:lpstr>
      <vt:lpstr>Extraction des features</vt:lpstr>
      <vt:lpstr>Réduction dimensionnelle</vt:lpstr>
      <vt:lpstr>Sauvegarde sur le cloud</vt:lpstr>
      <vt:lpstr>Conclusions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Analyse exploratoire</dc:title>
  <dc:creator>JB</dc:creator>
  <cp:lastModifiedBy>JB</cp:lastModifiedBy>
  <cp:revision>408</cp:revision>
  <dcterms:created xsi:type="dcterms:W3CDTF">2020-06-29T09:29:46Z</dcterms:created>
  <dcterms:modified xsi:type="dcterms:W3CDTF">2021-03-23T10:15:51Z</dcterms:modified>
</cp:coreProperties>
</file>