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0" r:id="rId4"/>
    <p:sldId id="291" r:id="rId5"/>
    <p:sldId id="292" r:id="rId6"/>
    <p:sldId id="270" r:id="rId7"/>
    <p:sldId id="284" r:id="rId8"/>
    <p:sldId id="288" r:id="rId9"/>
    <p:sldId id="311" r:id="rId10"/>
    <p:sldId id="303" r:id="rId11"/>
    <p:sldId id="305" r:id="rId12"/>
    <p:sldId id="304" r:id="rId13"/>
    <p:sldId id="306" r:id="rId14"/>
    <p:sldId id="307" r:id="rId15"/>
    <p:sldId id="308" r:id="rId16"/>
    <p:sldId id="309" r:id="rId17"/>
    <p:sldId id="310" r:id="rId18"/>
    <p:sldId id="26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66FF"/>
    <a:srgbClr val="CC0000"/>
    <a:srgbClr val="FF9900"/>
    <a:srgbClr val="0066CC"/>
    <a:srgbClr val="996633"/>
    <a:srgbClr val="FF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1951" autoAdjust="0"/>
  </p:normalViewPr>
  <p:slideViewPr>
    <p:cSldViewPr>
      <p:cViewPr>
        <p:scale>
          <a:sx n="75" d="100"/>
          <a:sy n="75" d="100"/>
        </p:scale>
        <p:origin x="-1386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83300-CA1B-4714-8BF7-149F58515593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8508D-09E9-4504-BBBF-4036F5E1D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2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71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41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4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Voir pour</a:t>
            </a:r>
            <a:r>
              <a:rPr lang="fr-FR" baseline="0" dirty="0" smtClean="0"/>
              <a:t> encore augmenter le</a:t>
            </a:r>
            <a:r>
              <a:rPr lang="fr-FR" dirty="0" smtClean="0"/>
              <a:t> filtre des mots de forte fréquence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Améliorer l’expérience</a:t>
            </a:r>
            <a:r>
              <a:rPr lang="fr-FR" baseline="0" dirty="0" smtClean="0"/>
              <a:t> utilisateur et fiabiliser la catégorisation des articles,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4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9CC0460-C18D-42BF-A2A3-0BC9D6A55262}" type="datetime1">
              <a:rPr lang="fr-FR" smtClean="0"/>
              <a:t>18/12/2020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AD4C-1B98-4FE8-8F49-E287708F6C65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C31-D2A2-493C-8E18-19AE41757800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5A-0517-4382-A0A7-0E8FC1D2C133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C4B-9F61-430A-B3E4-59ED87EDB178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5E69-9DA4-44E7-93BD-9DD629CF7961}" type="datetime1">
              <a:rPr lang="fr-FR" smtClean="0"/>
              <a:t>18/12/2020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3960-4DA9-4199-9EAB-D46F57BA9076}" type="datetime1">
              <a:rPr lang="fr-FR" smtClean="0"/>
              <a:t>18/12/2020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B9A5-8B8E-4FC9-876C-0F0A02FFDCAC}" type="datetime1">
              <a:rPr lang="fr-FR" smtClean="0"/>
              <a:t>18/12/2020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8AB-D1BB-4F11-AC56-C2FC0433030D}" type="datetime1">
              <a:rPr lang="fr-FR" smtClean="0"/>
              <a:t>18/12/2020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D0E6-5BE9-4792-8CFE-7F4BD4EAD550}" type="datetime1">
              <a:rPr lang="fr-FR" smtClean="0"/>
              <a:t>18/12/2020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5F6-B658-47C1-9974-A7748D49C0D7}" type="datetime1">
              <a:rPr lang="fr-FR" smtClean="0"/>
              <a:t>18/12/2020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C61CAC6-DFAF-42C3-9C4F-BC6BD844746A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0" y="2708476"/>
            <a:ext cx="3672408" cy="17021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2800" b="1" dirty="0"/>
              <a:t>Classifiez automatiquement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des </a:t>
            </a:r>
            <a:r>
              <a:rPr lang="fr-FR" sz="2800" b="1" dirty="0"/>
              <a:t>biens de consommation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49891" y="5661248"/>
            <a:ext cx="3309803" cy="1260629"/>
          </a:xfrm>
        </p:spPr>
        <p:txBody>
          <a:bodyPr/>
          <a:lstStyle/>
          <a:p>
            <a:pPr algn="r"/>
            <a:r>
              <a:rPr lang="fr-FR" dirty="0" smtClean="0"/>
              <a:t>Denis Jean-Benoît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608" y="6478300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Projet </a:t>
            </a:r>
            <a:r>
              <a:rPr lang="fr-F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fr-F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- OPENCLASSROOMS</a:t>
            </a:r>
            <a:endParaRPr lang="fr-F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5065" y="116632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21/12/2020</a:t>
            </a:r>
            <a:endParaRPr lang="fr-FR" b="1" i="1" dirty="0">
              <a:solidFill>
                <a:schemeClr val="bg1"/>
              </a:solidFill>
            </a:endParaRPr>
          </a:p>
          <a:p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60032" y="3573016"/>
            <a:ext cx="3384376" cy="2808312"/>
          </a:xfrm>
          <a:prstGeom prst="rect">
            <a:avLst/>
          </a:prstGeom>
          <a:gradFill>
            <a:gsLst>
              <a:gs pos="0">
                <a:schemeClr val="accent6">
                  <a:tint val="20000"/>
                  <a:satMod val="180000"/>
                  <a:lumMod val="98000"/>
                </a:schemeClr>
              </a:gs>
              <a:gs pos="62000">
                <a:schemeClr val="accent6">
                  <a:tint val="30000"/>
                  <a:satMod val="260000"/>
                  <a:lumMod val="91000"/>
                </a:schemeClr>
              </a:gs>
              <a:gs pos="100000">
                <a:schemeClr val="accent6">
                  <a:tint val="100000"/>
                  <a:satMod val="110000"/>
                  <a:lumMod val="75000"/>
                  <a:lumOff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-27384"/>
            <a:ext cx="7024744" cy="1143000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124744"/>
            <a:ext cx="4176464" cy="648072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CNN – Transfert Learning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MobileNetV2 </a:t>
            </a:r>
            <a:endParaRPr lang="fr-FR" sz="1600" dirty="0"/>
          </a:p>
          <a:p>
            <a:pPr lvl="1">
              <a:buFont typeface="Wingdings" pitchFamily="2" charset="2"/>
              <a:buChar char="q"/>
            </a:pPr>
            <a:r>
              <a:rPr lang="fr-FR" sz="1600" dirty="0" err="1" smtClean="0"/>
              <a:t>Freeze</a:t>
            </a:r>
            <a:r>
              <a:rPr lang="fr-FR" sz="1600" dirty="0" smtClean="0"/>
              <a:t> des couches profondes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Ajout couche Dense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10</a:t>
            </a:fld>
            <a:endParaRPr lang="fr-FR"/>
          </a:p>
        </p:txBody>
      </p:sp>
      <p:pic>
        <p:nvPicPr>
          <p:cNvPr id="7170" name="Picture 2" descr="F:\Google Drive\DATA SCIENTIST\P6\presentation picture\cnn_augmen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614" y="1176890"/>
            <a:ext cx="2139163" cy="21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162184" y="735798"/>
            <a:ext cx="26180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/>
              <a:t>Augmentation des données</a:t>
            </a:r>
            <a:endParaRPr lang="fr-FR" sz="1400" dirty="0"/>
          </a:p>
        </p:txBody>
      </p:sp>
      <p:pic>
        <p:nvPicPr>
          <p:cNvPr id="7171" name="Picture 3" descr="F:\Google Drive\DATA SCIENTIST\P6\presentation picture\cnn_v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9849"/>
            <a:ext cx="3456384" cy="34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07" y="5309648"/>
            <a:ext cx="738219" cy="73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99" y="5309648"/>
            <a:ext cx="752301" cy="73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09" y="5309648"/>
            <a:ext cx="759914" cy="73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18" y="5309648"/>
            <a:ext cx="754194" cy="73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38" y="4077072"/>
            <a:ext cx="752302" cy="75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37" y="4077072"/>
            <a:ext cx="752302" cy="75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5" y="4077072"/>
            <a:ext cx="752302" cy="75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27" y="4077072"/>
            <a:ext cx="752302" cy="75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906109" y="4962658"/>
            <a:ext cx="164179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Catégorie : </a:t>
            </a:r>
            <a:r>
              <a:rPr lang="fr-FR" sz="1200" i="1" dirty="0" err="1" smtClean="0"/>
              <a:t>Kitchen</a:t>
            </a:r>
            <a:endParaRPr lang="fr-FR" sz="1200" i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800311" y="3717032"/>
            <a:ext cx="185339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Catégorie : </a:t>
            </a:r>
            <a:r>
              <a:rPr lang="fr-FR" sz="1200" i="1" dirty="0" smtClean="0"/>
              <a:t>Baby care</a:t>
            </a:r>
            <a:endParaRPr lang="fr-FR" sz="1200" i="1" dirty="0"/>
          </a:p>
        </p:txBody>
      </p:sp>
      <p:sp>
        <p:nvSpPr>
          <p:cNvPr id="7" name="Flèche droite 6"/>
          <p:cNvSpPr/>
          <p:nvPr/>
        </p:nvSpPr>
        <p:spPr>
          <a:xfrm rot="16200000">
            <a:off x="7005099" y="6074283"/>
            <a:ext cx="182038" cy="2880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55596" y="6015026"/>
            <a:ext cx="23403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fr-FR" sz="1400" dirty="0" err="1">
                <a:solidFill>
                  <a:schemeClr val="tx1"/>
                </a:solidFill>
              </a:rPr>
              <a:t>Accuracy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score</a:t>
            </a:r>
            <a:r>
              <a:rPr lang="fr-FR" sz="1400" dirty="0" smtClean="0"/>
              <a:t> : 0,81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3969736" y="4838672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Exemple de classification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737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-27384"/>
            <a:ext cx="7024744" cy="1143000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124744"/>
            <a:ext cx="4176464" cy="648072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Non supervisée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ACP sur output MobileNetV2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err="1" smtClean="0"/>
              <a:t>Clustering</a:t>
            </a: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29008" y="5928359"/>
            <a:ext cx="361188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ym typeface="Wingdings" pitchFamily="2" charset="2"/>
              </a:rPr>
              <a:t> Voir s</a:t>
            </a:r>
            <a:r>
              <a:rPr lang="fr-FR" sz="1400" dirty="0" smtClean="0"/>
              <a:t>ous catégories de niveau 2 et 3</a:t>
            </a:r>
            <a:endParaRPr lang="fr-FR" sz="1400" dirty="0"/>
          </a:p>
        </p:txBody>
      </p:sp>
      <p:pic>
        <p:nvPicPr>
          <p:cNvPr id="8194" name="Picture 2" descr="F:\Google Drive\DATA SCIENTIST\P6\presentation picture\cnn_kmeans_s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923" y="806623"/>
            <a:ext cx="2952328" cy="23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Google Drive\DATA SCIENTIST\P6\presentation picture\cnn_kmeans_ts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0" y="2405794"/>
            <a:ext cx="3395318" cy="33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:\Google Drive\DATA SCIENTIST\P6\presentation picture\cnn_kmean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376" y="3787763"/>
            <a:ext cx="1627711" cy="13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F:\Google Drive\DATA SCIENTIST\P6\presentation picture\cnn_kmean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23" y="5087023"/>
            <a:ext cx="1584664" cy="13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F:\Google Drive\DATA SCIENTIST\P6\presentation picture\cnn_kmea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87" y="3785331"/>
            <a:ext cx="1584664" cy="13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F:\Google Drive\DATA SCIENTIST\P6\presentation picture\cnn_kmean_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27" y="5087023"/>
            <a:ext cx="1664383" cy="143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398678" y="3399383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Distribution des catégories </a:t>
            </a:r>
          </a:p>
          <a:p>
            <a:r>
              <a:rPr lang="fr-FR" sz="1200" dirty="0" smtClean="0"/>
              <a:t>dans les 4 premiers clusters</a:t>
            </a:r>
            <a:endParaRPr lang="fr-FR" sz="1200" dirty="0"/>
          </a:p>
        </p:txBody>
      </p:sp>
      <p:sp>
        <p:nvSpPr>
          <p:cNvPr id="12" name="Ellipse 11"/>
          <p:cNvSpPr/>
          <p:nvPr/>
        </p:nvSpPr>
        <p:spPr>
          <a:xfrm>
            <a:off x="4907423" y="1052736"/>
            <a:ext cx="491255" cy="194421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0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Texte - NLP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012086"/>
            <a:ext cx="6777317" cy="5513258"/>
          </a:xfrm>
        </p:spPr>
        <p:txBody>
          <a:bodyPr>
            <a:normAutofit/>
          </a:bodyPr>
          <a:lstStyle/>
          <a:p>
            <a:endParaRPr lang="fr-FR" sz="1800" b="1" dirty="0"/>
          </a:p>
          <a:p>
            <a:r>
              <a:rPr lang="fr-FR" sz="1800" b="1" dirty="0" smtClean="0"/>
              <a:t>Traitements des données textuelles :</a:t>
            </a:r>
          </a:p>
          <a:p>
            <a:endParaRPr lang="fr-FR" sz="1800" b="1" dirty="0" smtClean="0"/>
          </a:p>
          <a:p>
            <a:endParaRPr lang="fr-FR" sz="1800" b="1" dirty="0" smtClean="0"/>
          </a:p>
          <a:p>
            <a:endParaRPr lang="fr-FR" sz="1800" b="1" dirty="0" smtClean="0"/>
          </a:p>
          <a:p>
            <a:pPr marL="365760" lvl="1" indent="0">
              <a:buNone/>
            </a:pPr>
            <a:endParaRPr lang="fr-FR" sz="1600" b="1" dirty="0" smtClean="0"/>
          </a:p>
          <a:p>
            <a:pPr lvl="1"/>
            <a:endParaRPr lang="fr-FR" b="1" dirty="0" smtClean="0"/>
          </a:p>
          <a:p>
            <a:pPr lvl="1"/>
            <a:endParaRPr lang="fr-FR" b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611560" y="3573015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Suppression des petits mots </a:t>
            </a:r>
          </a:p>
          <a:p>
            <a:pPr algn="ctr"/>
            <a:r>
              <a:rPr lang="fr-FR" sz="1100" b="1" u="sng" dirty="0" smtClean="0"/>
              <a:t>et des chiffres</a:t>
            </a:r>
            <a:endParaRPr lang="fr-FR" sz="1100" b="1" u="sng" dirty="0"/>
          </a:p>
        </p:txBody>
      </p:sp>
      <p:sp>
        <p:nvSpPr>
          <p:cNvPr id="5" name="Rogner un rectangle avec un coin du même côté 4"/>
          <p:cNvSpPr/>
          <p:nvPr/>
        </p:nvSpPr>
        <p:spPr>
          <a:xfrm rot="10800000">
            <a:off x="736672" y="4221087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186138" y="3568326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Extraction des </a:t>
            </a:r>
            <a:r>
              <a:rPr lang="fr-FR" sz="1100" b="1" u="sng" dirty="0" err="1" smtClean="0"/>
              <a:t>tokens</a:t>
            </a:r>
            <a:endParaRPr lang="fr-FR" sz="1100" b="1" u="sng" dirty="0"/>
          </a:p>
        </p:txBody>
      </p:sp>
      <p:sp>
        <p:nvSpPr>
          <p:cNvPr id="12" name="Rogner un rectangle avec un coin du même côté 11"/>
          <p:cNvSpPr/>
          <p:nvPr/>
        </p:nvSpPr>
        <p:spPr>
          <a:xfrm rot="10800000">
            <a:off x="2320848" y="4216398"/>
            <a:ext cx="1315048" cy="144485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3770314" y="3563638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Normalisation</a:t>
            </a:r>
            <a:endParaRPr lang="fr-FR" sz="1100" b="1" u="sng" dirty="0"/>
          </a:p>
        </p:txBody>
      </p:sp>
      <p:sp>
        <p:nvSpPr>
          <p:cNvPr id="14" name="Rogner un rectangle avec un coin du même côté 13"/>
          <p:cNvSpPr/>
          <p:nvPr/>
        </p:nvSpPr>
        <p:spPr>
          <a:xfrm rot="10800000">
            <a:off x="3905024" y="4211706"/>
            <a:ext cx="1315048" cy="1449539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957294" y="3573015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L</a:t>
            </a:r>
            <a:r>
              <a:rPr lang="fr-FR" sz="1100" b="1" u="sng" dirty="0" err="1" smtClean="0"/>
              <a:t>emmantisation</a:t>
            </a:r>
            <a:endParaRPr lang="fr-FR" sz="1100" b="1" u="sng" dirty="0"/>
          </a:p>
        </p:txBody>
      </p:sp>
      <p:sp>
        <p:nvSpPr>
          <p:cNvPr id="16" name="Rogner un rectangle avec un coin du même côté 15"/>
          <p:cNvSpPr/>
          <p:nvPr/>
        </p:nvSpPr>
        <p:spPr>
          <a:xfrm rot="10800000">
            <a:off x="7092004" y="4221081"/>
            <a:ext cx="1315048" cy="1444851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utoShape 4" descr="data:image/png;base64,iVBORw0KGgoAAAANSUhEUgAAAyIAAAVQCAAAAACSHLFyAAEAAElEQVR4nOy9a2Pjtq42CpCSbCfTrvf8/x+59+okti4kcT4AIEGKcjJtZyZONqd1bF0oSsJD3EEkePx2fA+He/BH+v+hg39tO7hBKn/4fwIiIqJEKaWYYooxxBBDTATo/DiO4zgOfnDOoUPAcs/dm//AT+Rfb8PvHsBPbXew8zle8v0JjoAEHgIQSimllGKMKTBGYiJC74kIAIjAA7iECPhJHtC/0B4aIkcEQvtf8sax3vqgZPAm5+dbBiIgyvCglEgYSGSAhBiZiwzDNG7TNA7j4L3z6BBRn86Xx8pDQ+Q9jWQuRQBAIH7vmHeC/flZmshWLFgRJaJEiUTACipihRAFIt6P4zRNp3Eax2EYvPMOXQYJfbrn82MNH08Xed8cKt9kFgUAAJR/wHAB2IHjF9ECvuMm/m5TLSRLVSll8UoVEP4vhhhjSgDohmGcptN0mqZxGodh8N4757DoJF9ZIfl8XKQBCCVKjBFEQH7rihMEqrHyyNIXVLdOrHLEmGJMUfAhAMn4iDElIkTnh3GcptM0naZpGqdhHAYBiUwoX5mTfDoukvcSgcyfkRJDBBHRIX8pPMXwlYoOHosoqqdClFIMYQshsDglTXkIM5CYUkoEgM4PwzhO40lYyTSKwCUoqYTT0h7rAf3t9skg0gKENdOUEgAgOnToEB3mBtW/ytgJj0UD9qkQpRjCtq7ruoWNGYZ+CP9gfCQiAkT03g/jMI3TOJ0EJdMorIQnFeg8jUd6PP+gfRpBqyIRlrBijCFsYQsxJQJEdM45h2z6t0ARxsJfH//NE6UYtmVZ5mVZt63iIyJexZSsBOq898OwDOM4jdN0Op0YJmzgcs4BAH5Z09ZngQjZrwSJUoxxC+u2bmsIMRGAQ+ecd06Bgi4DxQmHUb+Z9vQgRFELWZAohm2Zr7fbbVnWsIlOwlpJVB2eASIQcc577wc/jGzbOp1Pp9M0jdMwDIPzrLk/yuP4l9tngUhuhYNs27Yuy7psa4islTrFiHeWoQg6vPPee3LukTBCu59EFOO23K6vr9frvGxbELEqg4PZBwNElTS+feeHgTX30/l0OoteMpB37uvykc8GEdVBQtjWZZ1F1oislbodSBgmTmfRcRiGCiT0UeWuPTT4k4AoxrDOt9fvL6/XedlCiGr6JQMPdizy2YjoMDqZJtgCfDoxKzmdpmkaBnAf9Un89PZJIJJjkigDZF3meZ7nZVk3FrQQXYUS07zzng2fUxoHTM7Mlx8JJa2lIiPDRmKlGNb5+vry/fvrdV63GCOpXJW5h3CQ7DpFkTyDc06fxOl0Pp3P5/M5pgkAHFITlfKRnsxPbJ8DIkoq7A4IYduWZZnn2zzPy7ptISUihKxwFO6BAhhGyOl0Dmci8o0B+LcKGDsDHpm/iowcbUKUYtyW+fX79+/fX2/LGlgzL6wjo4NKV4iElFgxc05swNN0Op3Pl4vw4C8btfUZINICJDAHuc2KkJgqxwjPmPrhUCAyTafLFogIgFymCCxXOGr/BuncuQLtvgk4NEaxwIMSpRjDNt9eXv76/nKdlxBSJVkZdFiIADpCTGzbc84P67iM03Saz8saYgJ0HJDyFWHyGSACUAASt7CuyzLPt9s8z8uyrYHDWUECUNh+pVbfzFa8H8fpvG6RiIC8RF9kv9E9yvjXXEv7fqj6W9hGDt/NIYociZV4jljn2+vL95fX27KFmIriUXGP8geYR2Q/kUMX/DYM67icMkIcov+X7vPB2uNDRGP2KoDMt/mWvQIpJTHdAFgXiOUq3g/jaRWCSoN3QjA5nsuABPcD6O/5gTvo/a6AQRYaFThEC9dMkBi2he1Zt3kNMRbTVfloAAJA2ZMKgAkxOh/8NqzrGmIC59k/8jWNWo8PEYDiKNwEIPNtnpdlXbcQQpJ5VBpKrJYEbGWQ+GFYGCIphtF7hw5smIqFSSGTY4LphiruDqf9D6o+LCx2QhVlaEigYorsDVrm2+12W9YtpmQQkpFhGZJq3cQQIZ5FXPQ+hhBiTIB+GMdx8Ml/QYB8AogQNBzkZgESY0wpZfMmFU6S6V9Q4v0QYmKErNMgQXwCqBopmdTvBKu0pp/OIXYX7LhFmfZrYEAfHUl9gyGGbVuXZZnXVRSRHTAqhAABEBIiYZ4CEJNL0fsYUwJ0wzhN05joSyLk4SHCrvQY4yYc5GY5SExRwyxajFSxWYjOuSEKD1nO0zBwYpHCpI4QzljpsJMdp6kYRU1jZP8IKmq2UedEqdlWRauMjlSCeWMMIWzrtm5biJFSse3S/oPsKLDW3kmc8OiG6bysWxiT+5IBv48OEQBIKYWwruusAJmXdVWnMuV5FOxsnnlCZiTOJeUhp9M0eonga0O5chj9AUfppldQb5fROIpEVfTqRhk3yVGKD8oe86hcJOeEhC1IqHutdDRgoWowpBkBCEhISJQIwPnxNM/LeoqeykFfqD04RFhPZyvvbb7d5tu8zAKQEqrXQKTAwyjwyfEEHbdlmiZNKtJ/NUha9cRyjhY6hSB3IeVGb87222yczf8nMtjgG0oZIjmqpIZKzgWhmlMcQkT2om5GRHJEBIDrsCzsf6WvKWk9OEQEIct8u11v1xvLWGzGikJUBiJCE8jzpIEIICKJW2WdJw4D9+o6scykqDCtuFVnnlgwCEXegUhROop7r2Yg+b/KgEUmq1AFLxLcFBmr1ncA6glDtXWzAwGIMQKAbp3WZV3FfPwFMfLoEAFKcVvn6+vr6/U635ZlXcMWYuVS3hOK4kNcYTx7ChNZJTHV51hgZSOuUt/3BmE0/7UQofpQ3WwssVYfz19TpYEYTd0gxaLGbNzxTvOV6u06cegPAkRClxAA0GniSYzJfUE568EhQkSUwsYxe6+3eVYtPSVK1ZzcnFf8xCx1A0BCztXbvOMkCctBdqJWzr6q+QjWnESv1oVI3lOUc8NHal5igquoZim1KFa2NnpG853aHcUBmjlJQpcAUwzbtq7bFiSMpwLJV0DMY0MEQIL2Xr6/vFxvy2JkrKLwArUTKYKE5PEXNuYQJkyoIfLKPJzyD5PQu09QbDBi0GCIca/KF4hkNiL6uh18+dOq8HdauVaFhI5SIg9EDzaHJ0cpuhi2bVu3LUZqZpqv0R4cIqxfz68vL99fr4skR3DCaSG76r1b200mDLZ4EkCyXvemZduv5SKCOJD+OmKWpdF2l0LECluGqdT/WW5jGWTeYP/aCx1jJNsvSNhIFs4QCB0kAEwxhrApF/mCZt+HhggRUArbOnO8xcLxWEkFcVWB9xDJDYuskA/KebpgwVFw0UlyL71VrEI9DdTsxkYRKBhpPmzoiIFSxW/KhsJ2GgnoLYxkhLRMBIgopRi3bds2DXX7au3xIFK/7xTDxuEWN86NEITsZubu6QBZ1rLHqbNEP6D+V7608nz+KD93kNyrI6qrkP1VkJL/5l0tV8l6jCkb1k73HaXdoAWBKjaigEmWi3B10y+hf9j2eBCxTbMjJGYxhCTWnFZ86WAEST+0L2owUgWfGGdIcapYaaV2IfbbHiEV7etnDy9mv7kn/TDaizjod+PozRLmWaDFo2xLDnICziZpN18NII8OESBKYVuXeWFNXRX1ApEGIYXWuCUEQjFpUeY+WIHEwqJo4zsvOcAb+DBcpo6fpz3VVrhpAFSBw4pkRtUXbQKay+x/kAqbzEWkV50+CDQ+dJOY6S9o9n1kiBBxOZx1XdcS9k5UUCEYMUxEvhCqYIFIKjMVPrJXOjBvbXnBXtRqhwkVi+lN7630V6GjBnbFYXYQsXe7o+XeVfiPcJHMRAiQ2O4LgImjvtYtfE0H+yNDBACSmO05qjfrIZmHGPqr/8gPBUj2HQKBeBYrLzpAxUU6LkBoNqvEVolhFiLFTJBHWnOmasDU7rFSmMFGY5zo6UP7x1BCGJuzQTM5WdCS7M0v1h4bIsR5qNsWQrH2WiELakkrA0ZkKyBD9yrK8ySqMCmgIAuRvkX1btsZg/NdmF6yIblBRfPLTvgFIybvtmYi/UGWrRxtUDoFyM6ihCkKq/6iMSgPDREiSkkRklIRs+zUXGHECFpYvmZjjhAZykZkgZ7ZCgkfIQDDHd4BEar0jw6BHUBkLx3aM/ZsxBq43jGmdgtmhJCY+QAAkkuu6OsxJn4+X6k9NERUmWSEZMdZxUS6XAQzMAQE7KnIAr1sJBQuw5zFXvjgu7Q2nZ3UgLYXy2q1A2sYHHyp4CGUXduAtatdXj12emQPaplNQJQRnhk4Xy1sWykl87Xag0GkIk2SAugc+Z2ShYgRTzpyVoletOSibAQaTVdjMySc61DEKmxihyDx45MeUFDTUzz2ve4hd8RF8u3u1uWqLlCPEPVZ5OkFhXUS6FPewhZCpOTI9mru6LO2B4NI2/jtsT+E0l5Vr+VrQyHqCQClhgoiup0PzbISiDzSURjMkMqxdqMJdqk3HnRj+2v3GxnSQMQykQzABs/9kdmMw9x7NvxSYu8hZ+EMb0txn6w9NESIBS1OL6wcZ40qUp0ELanmHSpo2Y3NDNkGxPbH9e4beMcZR1ykiFkdjJSZvrn5IurZa7fqOuWJA4CSE0mrRPt+qfbIECEoazElzbErYlYtjcgZ8hPJTLCYdVVlIypS0V6rqKflHukeU1A5+o7vu39Wh40UjHQ4ST6oL2jt70q7LCatosHzeiVBY1D2DpdPDZpHhgi/u1T8Icae1fw5OB8AynxZuFCOkMeWNHeG1CPl4a2Rv+XW2+3si1q1tFX2Wi5S2Qh66vqOi1hlBJWLBHWNOM0kuHM7n6k9FER2dKRcxGCkw0QKvZhZ1JptUdIOQbmQGmhJzLs2RmM3mneJVW+XbHyDj+x3U/tfzUWy9kFtV93L7bgIKCPlSuLifjrwjHxmjDwURKomsd9c1SDn5SnXsMTDvw0maqOT+gAIcpJJEbUgo6SEw2IHHC3FNW729xQ1NYfkAWIF993xjTxpcVI08/ra2OlJZ4Ga6YrvCIFSjmWU1Yw+Nyaa9rgQAbX68gIzjZy1E7Swlr4qGi4hSjkGMCcjopU7aoSApbaGDlthf2fNwnYYRepp5/oWIBahjbAFYpfTa9IOnX2eUrlCSTchoaYCG0nrq+VVPTJEWNBKtUuk0FM9KVL1py+ey4c41othGHUyzgjBXcf1uHZbsLm+IDZbZu8wpC4TqbCTQcIf6jsEannGHZdO1kUM3yV1jSTRRkoJ8S/UHhkipEZfgxGqiF3FJjAm0OYFi6Nd9pGhkhx1ktlIFrjMRfoYaVsjm1X+EHVsV4M65hvVRsMwCZocS5YnsT2laTVGm+cjLtbKpvXlzL6PDBEWAqw5q9JF+M8RF8l9YCYE6ZOBoAEYQEqxqrz3BS37axeq0glIgXxsM8IMD6pcG52LZqq2cha0ESh3yNmyVH0GVDbksByZiWQV968W7fvAECEokhYno1aSR3VkJWFUBKoChUyWlDtoydpgptIrjmbm3gAa6U421fs63IPaDRYeNTQsF9G4mfsDZEYGJe8wf+SV24SNcKV4UUa+Did5HIjsJ2J+c6R1o6yg1Z7TITL9pQWDVESjPAUjZbGKrb4afrLr7d682gUAWrDs2MhRd83Vyk87+6tBKwdo3ks+tGgyQ6oFOmXWGi/6xSStR4FISzWkIgBZa5axaMFeRe71I5JW4SIVyLCIV4WDGKmk32Nv5J3wrLK/Vj1aTrcffZ9xySMBE8VIipRdF+2v3jHFQ0jqgBKMuK/ERh4FIv1G1qRlpHLZWx/b34xQXIcZIiKHKxtRyVwYyZ5U34DJPjDKLlRQsQUDPpGAdrewY6c6L1B9QBbhjoZnjrbWry4AhY3E2A9B+cztkSFSiqspDzHO9UMTVkdPUS4C5RQjaFHW0luvSL/HeotCoOUUVjtqcHGMvR3QammrEjTrCOXDAR8JjXWsDekqcV8QIw8KEWUYRLqACLXvuvGhNzvll9hFWy5S4hgN69DzO96+O1xkzxmgsJXuLN+gpPHT78m7sJFqPEdE3MUH1UPhvoS5IqlEG7OJ/aDvT9keFCLciEiX27BMRPeWP4eCfhahoKavHMfY8JMu7PqqgbSjgA9FZ+8s6m3cfc1EnTFiwnzLIXc0keoy1tjc7CHV2GPUYN8vpIw8NEQAlItkVbtLBDXpGTowTIQ7M7oIGVxkfmJ738GlS3+04wOZraitrNqrYyysZze/7+6qMlLYgwiMZ+S+wNkKcbv7SJp4EGNK7qvgAx4bIipmJcNAGvq37GEHkEKhhBXBQQ6+sARsAdLhJkdo6dhwKW+vd9qB7nSEI+o1PKRiI2XsPTmu36orlxi1zERSiF8vBuWRISIvzyYc1lkTuANI+xUAbCaedmFKoBRthFp2UM67N6UexfxlZ0vV6SHtdWWgZk8tZPUErfcDhLdkowKJjz3EGOLXCmV8YIjo3GZELGrecPOt5TNQKeNU9tkSKJQZTc0buhN9Z2vXE5hFrcrvXslSPUfFvqNy25mNyn3kWGJqkN0bq95OdSOYjWKadxBFGflSbORxIUIAlNcso5J3Xr32Pe1VhGC85dhECRcuQlipDQRK9taeC9DQl/l2FAHScdVTOaOKHKtvxNyhmRqyoLUXAXF/br2hI+JVbiACVvuShGklt3fbf9b2sBChLGbpgjvQcJEmqsLSf9mNDS2qoNWJ3NiRvZVqoL2U2VPRZqWeV9KbUrmet0dclwlQ81eeAtqrHQpoZI/aTR8GrMyvkxYt+z8u8hCN1LmuJl9oaYF6f2tqK4TAoJO/tQhWvhj/QaGrvfPcXK9lIpUYVXMRyI7PnpZSKLijv7QOdrlId6Gg+sz6ZqoDtGIlGoVdYhl3oYztuD5Re1yIFIQoE2n8IrUAZGGilJHlGZktST9AVRF1kFSMoZVb3hBkjiUtBcjebVfBsx35HoiFjWSY0D14ND0f7c6rSoCwEQmI/1ps5HEhkoMYSxhje8BuAm8YjdExGqlG1XWwGns5oCW+t2gtf8vl7aqORBcywlJmbhV76l2mOs00xHdN6jKcYz4CUKJ8crSvrFf1NdpjQkSYRrIVtKA2+hrXW5XC3YhijVk054u0ElY5tTqjXG2vcMjU3rW5GneeYSGGCVbhMzV+e87GSo8pKGvvoDMSPSbfSXUxzUIGyJlVOfVwP1F8TtA8JkQAIFebjYaJWBqrlQXdudN4e8YjAMNBSgai6a6rOO9+WrGop/pjHsG+k1qPz3/J3k+9tWaR+253WDWP4y51FyZCmY18ofWqHhMiSATA2iNLWvq6rUZbE0kWVRqKsbpIV2Ip/gGl63eSBh3/qiZ4o8q0U7vZQrvPsp06t6dYxvr3fjT8uCq+aFiHGKaLvp6VkZ7N71O2x4RI1h+liJb1iOzlm04FHLCyDpazgIGSHQKY80bKrI0N8RrD7s7GSmZrM/6cpFEznd1R1Y4mH7A8jBYe2m9XzMu/inBWVXDVD1GI1IJR1lH4UutVPSZEAEBeWdRavlqOt/PmGkElbz7WNwirzzp+sYlmhC4tt9ftAqWa5Zvpv9e9EG8NxMI/LVbyNQ8n+hpVtDu0dqyoDyomyWCnLxPK+LAQ0cA6m3IIHSahP2s20+zciWRNBIqxPL1X0NpBteY69XVbjFnms99X2eBqoJhtBBVr6I/lnawgsxFKMchqFURfQ856XIiAVj8pIexlT8coq+qswgSVHWB1UOUXMRipOm/itY6lmQ4szGbLnnrMbw+EzkGWf0i3hMSiU5d90f5U1dxqd2V9V0VhD+GoQvznbI8LEXWKZKnYBMTnWF3+mTHSCkhH9tCGXN7yg+xrAO1/diZ0apWRg6vsQdchc6uXMMvU3ve8qhy5u3Ije/FfLRwBJpQxJnvMZ26PChENzzLrSOdWiUJU6KYiiTxHmzCtIovtZl7s/DCT9J7Gj9hCu+EthWUnQN3ZVSGHLdUGIwS7ozsAMZyljYHRGJQQtQ7KFwDIw0KElIvEEsNo91KWo8xMW+bbWoZoKCjrIrqjJrOCqOr03fiOtxr8HugbsNOWDruz0361T21xrVvTHF1vx+7m0p/OSjGKe/1rMJFHhQgAsS6S47Og/tRAxB065OiD6lJFESmh8FCTWefcna3X/OoQkR6HfWrsdHYXIfpnz2N2tSnqG1UeWg6vTy5fVU4tQShfKPXwUSCyr82TdZHGs25E6byhFdnvz3+1qaaNUTE9lxP2XbyjVewsn3EHU7sfVP43ENZbbeu3dMQysgdQVeaCtH4xAkhsj9h9OfHwy+jrjwKRtpFFSLXDfsMWHWQIs/WLmAm5OA4zE+kae0Ro714+b9jTUZHT9mrCXtbKZCueir1u0jvd2uyOBK0dHynbBThFpNTcZ1O49P+4yMdqOzYi2nop7tAQSjaZFpBY9aEbPlHNxrUmUmvsRhnpVg6yUtaePxg1vSXQXZDiYaPqo1JJMvfsFPLZdbqHeHsvwlxKVFzOX/8SbORhINI2yhixtGJkLWOJpZqWavLXQ6ms7gRQnCJdNnBHU6h/HJAQ7b9Wf98wMjccb39AifZtcLLnQPU4yxOCzIDMWlVZX/9KCvujQoRUF+mkitSyRgWSWtA2Qld7bv6N9mBpbxN+2dSzFpvjuz6LmvF0u20/LWrosLujYfbMWUYHy8UuVV+PXwghjwqRgpCkurqZADP1tYLWToyydFtmY8opVUXf7bgSK8noSCrK/pc+Z7DC/uFBYIfQoHmvh1Rb9iTcZyS0B6PqY5AFLfEesqT1ZfT1B4VIqQmvb+74yM60Cpk12ONqbpSVEDS/q33l+55O9/xhZ39tdsvnXjcxsLU8746mQuXkauB2KNX4+90RQLv4gghcmsl2PIRP1B4SIjqpyXtSFlIm0VrW3yXk8g4l2ZpgBFFKXPKfxoXbEXS+7za3drADH0rFG45MZPU424MqRlmwUAHbHlyPqzsYY+0m01LOQWjP+5ztISEi02iSaqUHBNvOz2/1KLR15823DOKdA80W1AK0wgdq4QngeFo/0Ev2V6x7u7uqdLlgGVeDVuIEtrxRQbLXAT9pe0yIlDS4/KLsWrcNZHo8RPcWumsWYGjU7L5fpOms/lvznEKHbyvPd8Zan1LxBb3NO7d7sKeaRBphUwUtdR6CiY1799Afuj0oRCCjhL/35Y/CGbodvMEMLH30bL+1rtBuNxzEXu7dCu59Im8YRQd2Wk/yqIejcdg5JscKywRE8l2cUe+5jU/QHhYiRTaGVlrpyem7HY2hSmdhCRrewQErkj9QP/q/8+Svp74LJUcF5Q9bYSAlGv74yJ7OgzVADviWhqJ8GZA8LEQAzDuqeMk99dn+bL0d2fjPPypVfRetcjgo+egddVAwqPpVXetH214C260AYY7aWbr2nFhmBiwzUkFI08fnbY8KEZ3yK2XdEAA1m+7pIvUZZru6RSp71l2qyJeyLMdc4223+c5C+9YZd48hk1oGsKuS1emv37/ck/KnbEX8Cu1RIQKSBScvq2InbwskJetjL6bpbj08z+v3VtS4I3nVx72LS7Sulvt9F2X96IJHHXTOqTZZuGYOIlfLysmnbw8LEZ7M2skfmi2HJGGdFIbxZPuYSGG1u896Ju4K+rsTaqW9O30fdvJjB1XV9jTGJqO7s97ve/osgYwAAAiA+ePzN/e7B/D3G1VGLaGNynBbXun+ZTISqtm/2Mfy/42i/7dnTWt8A8h8761p/N4+0o7vcZz88T6xaH9QgYFxz3K54C+BD3hgLpK1Rv1UMeDoaEvmO6d6/bUXlwUA/5Qq+kvrvPfct/ffPeZNIfEtE7iBOXwZDgLwyBCRqr7Ukv+7VBH5VvkDDeewQYO4K4jSaQcCTM92/P6WB/gPRH7C3kWZF/xA31SYNgAgvrPu/KdoDwsR0daVhWTB430nF/qwpv9iHzvyn/eMU1w9newv/f5GJ2+r5H8fHJSDdN+lNfWOYp5nnSMquCLCe1dnePz2oLqIAUix2NOBoGV1iv2X9ph36gfY/fr2eeba/4Jm0xvSHoE/OoPky9Tfs9qDgo+vIW09LBcBKDUHypb8wc2K/S11GL96r+8cfaJRhe+lBstGjk7qqcV36ffAilbTfWNiqDs/uO6dIbUHaIgWiKT1j7ycD9QelIuAzmlUal6XzeYY0umv00H7s3CYitDITMNGXW3agVD15m2Ys48ll/refoAVVFY0Oh79G53YsANARGYj+DWsWo8LEQsAyu+xRz7UfFAPTfeus99U6fkN77oTZbLviozmfIgzqr7+A+X9Xc0EYPFzBSvVAioT+cemhAdpjyxo7dp9o6/5ktX1Q1VWpIidsisUvT/RyFcd81YWlNpMR95CuI+S/zdbJ7Hqx04yPIifwFfR1eGBIUK7L+3eylZ1cGgPIwwiW670LdtQ0/WhTerAq56TxN9Fvh1Vg9qdb84VnTjifffFYFyKO4iuXvjI54fKw0LEAqBtf8N60+ulKhrNPb5b/bauB9vl+69+UDiCul+13ffP/JMnkqVaAgB0DJDPjw94YIjAoY57dwIt1p+dZ6Q5GM1Hnk9LBPC7RriP7H3TyV2N9S4J7vhotWrp7rLNjvfegvZgknOUhZgn8pnb40IE9/Bg+rgXqlfPwYqSH3jLTfbIey7Ubu84u7Et6fi35/vWZNHJiuqdwg2hPL06AIds4iEgossY+fTtgS1abSydcv77CLG2z2LlbeiKCU29AP2O7l3krmhTXykb5Xb+nTcuUzcrDVaXEqHzRzG3X64IQBMyEZ1jjHyJ9rhchNs/Uziamj0a7NvlQzXnUB/BPxzRgVz0ns5qGHWNy52MmIN4LSj7ygLzxuOIZh5BVC7yNdqDQuRvG1PE5tsklFd79/SGh78qsutZtY5MZq0nhHYc8C1I3pEnDcRa7vIOwUtizjpg0kFYk9bnB8oDC1rcjIj81pHqBNPT5PzdBExWpN9blnbXotZ5WHf33s21qPXmPb1h1n2jvXmQmYPEkKXPBEv8yZdoD8pFbCND+28HMkI2S8HdJApsP81f2J36HgvBP6Apoz3tbGTls3f/bXZK5l57wGdl3YpaJdK3xIlat8gXaI8DkbdySmEnw++pSflDI950+6pr2e4MnHuq64+k6vHeET1D151e9Hw08Km+6GK8dShAezqZQ49bO5Kvgw94JIg0rQ0RqsMX+dMggfpkuyOh7t7GLbI/pgykmbTrA8Ecc9BNfWTv51v79nLgHZuCkRCLZLUfvlHcDRvZd/sp28NCBLT2iZXaaznjeHpv5tVaGiG7nbQ2ei5we9RnOavd1k7Bhzd0Z8uxBc0cQbuxQB8htktzRnskajd1FhgiIIJ8fP72uBC5H4PSNLPselNXF+/xkdp69S5vck8PbyKD4e/rJbtzMx715u5YDnoDLfPBvUG1exkh7x30g7dHhkhpVVZI4Sk7lVr+awi/N/Nbs7AuHFu7wBsKqYh3L+yoBGY1/zvz971G7XUsQqqNHaZ3IEplgr+v8Skv+1Jph48LkQ6JHtuz7jTDRPb5rhKGwTFOZuE3aIFmN90bxIGB4L7C3HYoysO7eEX7mCzrPehAOz7gmpy4/o5rf5L2uBDRpLd68uy3riVU6VWLnLTnZApREDWBvwdeuDKJ44FhDXfnQI8US7vng99bKQ5azXx2T6SFN1Z/mkifL6WvPzBEpLU2JPu17DPKSHVMSa7aa6+mD9VgsDut7sytVVf7cN8jm1Z9T/v7uXtOfYfVlZtA3451rxa0EECXMSzzQA4jw1wk6Gtg5PEhkivMUfZ7qCRS6Luh2up8laMOeA3Zop8qcZUD7tqhOntqneTt9i6EvEfkel/PpUNqBS3SrV8l8kTa40NE8dFlJCWzozN1ihhkkuv4Q8WjioGY/3f+t96VS6uVa6rZXiG0WmKqBtRnK/WpjcDVu9cCabJfiovRiFX5eFB5tNyPTRf5Au2hY7TeYfXt1kOwtYCLdEKwD9gq/dv/j2LL71da6XKyfkUsHWKvZyvVvYN72PHaERzob2j/NsdQHcj49rU/R3tcLvImtzcA6qsqtu0MPDuRqo0fwd234w3dcfVOaPX7DjKqrlrZ8A3UFOWsud97tjg5orholYV8EZA8KkSwAkCJtd2Retl+QD/Gu/6uqOG9lEVm0q1UoR9rhj28gz0CFBPDUUf5uHZXj4X0QshIFbqSZCbq+heqgfKoEAEAxckRHdUKRrtTetBfe+9hY+ItWOpaiDuDuzv09vT66LcndbtfpcSDg94yn2XDdk8x2nPqrxYL/8gQKYGMMsVBw0R6inorYGRTFdhuDtsb4Sc9lXs37DfPhP093AFcdwrIWgeCiWcv++rjsy3iMI4RcgqxDOfraOsPDJH3vqLd/NohDzXhdM7uXaYOezw2bzVKxY8T1XvV8ernTqV6u095AJlN3r2Y2ny/Cid5UIggAOR31FRhqJe8hHcR2hvHFDcaQR0F2Z5KfWV7v+8Hx9PoHbV+Xx/dqRUktu+d0bcWI2sTuWrkKKdRdkAZhb108Hnh8pAQYeGoMaqUtSrttuoD7gc2dYWsmhUc6SLlall57x5xqMX0/SNQdu55X9l4yCXbfCrzh9rx6NqO+50qqeVn+HU4CMCDQgQAmNMDQA8HVTOwoSJTmf3veNmGWprrdIX3Y5TsAu+t0rBv2B62O88eTPVfe9Fa/+qfv8+csbvKOtIlzPdrtEeFCMrnfZvWXtDqSSHmW4eRZPFcLtWhjB7zaYf6vnaktdufb2gXe839GCGVcTlnjr0lmLKI9WUU9keFCBwFle9/HCsOB+1AkmpzPngj1kTXo2Ds/7XtPdTWH3oL8I5ysj++y7sk4tl0aPKRq/IxX8rm+8gQeaflsbKfdqfY5gDKnAObY0jVAhPmviPJjg3JYKMRekC7acZ69z4OAGyOoXrc0LFhdPs4Nt/xVxVaZdPXwMnDQsSIw8Xa0rHUgBzSfkJFVULsB2RoqcRKdk0xR+j8qFTtHns6NoDtb0Bu7Ujpr+cAqsdttnYvXm08Uup4BJq4/kXaw0KEFRHDR2za9i7XLn/W+ID+r7y1q3ccWqXe3cfBkW/sotxfEeq60L/T252t9saKuGVVeJ6HeGrCr8JDHgIih6RjEdI7qFNO7QAhR5d7S/I47qbwsqaPg1iT47a/iXafYSEtWJpC9tR0Y7LxZWqhksqvLXNK9a9nZ8nXaA8AkX3TN5jffCmnWb/cAwHoUBZ/5+XfyUeOoqOwuoHj5BOz+S0ZjA4Pem/IzAHuG8eTqCJfCSGPCZHyorDZ2DXV1Lvv4uCITjszv+qtd+Wj1tXYBHi0P6VLaL2Fta7dsqWCkHJ/ZMfXq2H9I60Is8qnvpCc9aAQAdC3ZBXSvVMDCQmrWbY5Yq/bqyZurVnH5uV38Z2ukRiEfncadVWK6E1MlzPfyQIPe7A6xoHK0rCXLwKSx4VI9q9TN7Nw3+wUy6cfvOXDkPeqq3e1fUEIqr72/HQ1aDqXqsQ0uIsQEhPYgde8xLFguXKnJxWsNBPy/wStx2gH0nMvtvWHZlgqDrNudz/WbOhTb2+DiHYKN5g+sGQbDaydBEzgZW5W82keTH+UqBqTLm+vm74KSh4WIgiWD1C9o/yoi/+8SzraL9P0T2HSa1nEq0ezs38Z/YpHd7/L/G0nUXYDoGtLb9NaZL2PWX+69rAQMSbf94jitPvad5sRQGsIa1SGH2670MU8iN5IWvd7e1/ld+EHb1shOvoF6blHt6b9o+RlgQXJFwpB+dAQOZSvQW3ziL9obvtbjISgCCn3Z38st7UH8xuXqJ5Ao+o05gisdhT+ivUBtn8rbebEwz0+PjFgPjRE3mjvislmWngfiCQMmDJJ/ENtxApqxr6rODCSUxGm9vP9EdczAphhLRYzraC4s57dbXr3wkbaSkNfpj0eRAqnr+yOSEbxsAdTc2Yzsfa6PnCD/DhUMmeo7FpU/+kanfc/3yfs7WREc6Kej91pYzfdWEGLVRkpNfN1ZCwAeECINDYYFR2ODb/YaKp///3eAdfd06wRqe6t2t/deXdjR8M4qhuEBxdqujv4waf/oGXws7SHg4i2N+h174vovF7d9Bbd7yJ99aTWPmunax5gUUfudL8bwDtJ8Uclnzqdt7TO4KxFnQWtPAfhl1LWHw4iWf6mqtRnx5WVpZl/MvPdoWzxtfWszR03xL5H1Zd76s7fH3J5ItThA7sCJx3h7ZgN6TMnOCrY+jnbg0GEGxFRIjI1NI+oqptq+/62U3PbPW00sSH4nnRXjKwkh+D+Am+aeY8PvVO9oolrKUsttOJVd1YQm2+p6fuZTVhNeyyIiMREKcUUY0wp6R4l5n80vVXLM90ngreV51YI233nm/nbRrM76kq3wENrL8BcZq+0nsCna69rMPVXYiAA8FgQUYBQSilsWwghpvQWz78Hmu7qVAeH7tVt7PRfKP6dZua6s07/1aZ8xiHTLD1beUpPsieTCnvvfQTN6sT1ICsj8+dqjwQREIBQTCFsy7KuLUZ+QPDg3W3vu1/tWxfT6J64cgLgTo2/145TTzTB7wCZ93t9Y0c2U7xl86gvS/S1lBBpDwQREiUkxhjCtiy367xsIeWi8GDZwsF8+vY1DngF1IoJvnP6fcubUmSfGg5/kxJ3t6pMbeeUOTi+0+zZXxAgDwURAAZICNu2rss8X2/zGlKq6brQGtaz5Q9cpont6+umRxyoXfrgnXpGX1t5u6hVp5PqaajVuXsogUKAneiHYyXU9SnYd/h/Rt+P2ijFsK3rsizLvMzz7bZsgVI9+XadHYcrcRTp3M6zbxl7O12bKzTuhwMxvRJ63k9xPQ2o50PsqEidHUeN9teA7oparf/pE0LncSDChqxtXebbfJvneV3WZVlCTLam//vnXKXQH3+nMilnWOGOg7xP+e64VqqhNV+PDjE/d0xEr3uEkPK87j8GO3qs/75RveITtMeBCBBR3Nb5en19vd7medtC2LYtVvo61hzFtoNaD+8S/7sEfocaOn3ZUMKar6DF2xsDgZ337/0jeLvv0qxnJ4f5ahdfScqCB4IIAVCK23J9+f7y/fV6W7eYKMUtpkbmeNfEe3RQp+Rvo+6aY/tXORbnc2cHR5gx3Gn/libPW8vnfQd/HXjzpTDyMBABohTDNl+///evv15e5y0mRKSYCDoicj4JWv/6WxSGosdmyxgasu6KUT9Is1lFabnGvynJqzJ+4CrfbRKQVGaKnQfE2g7vyYCfDECPAxEgSmG9vb789T9/fb/NIYH3Dqn1HfbhUJZ5+/HLGgNvpxBb9eu+Q77e+28bUu/3g1kGpT52KrmvI6bi7kCgn5Gw/PHa40CEKMVtma/f//rrvy+3JZIbxsEVFrInkb+NCgBL0PcDyd99gZb3/MvkdfgUehe/01DDk49sgGTWhP8SGHkUiJBYfJfb9fXl9fW2RfSECMbf2yJCfhdZ6we9I9j/aUy6ZkL9wf7onkDyzwLNusORkJhi++vZqKoBkN2d710QkgpKelf/XMB5FIgAEVEM6zLfrrfbvISE5KJHpBYlVavDbe1M+8OvscZILY2829dg/Rr3fC8/DBJ7a/cZSu/ce17DMig5mihRSiklJ9zmcyFi1x4GIgCUUgzrsizLuoVAroRndcX6vW6pP34gepFPLhafvsnV9NejS7rHb/4dVaSDkOaAHmvqbOtq8mbtTyKilEIIIXhEB2LN+MztkSBCKYawcYhvBFkJfB99+nZHd/fmDPj3v/lKaOkA6N1mnu4lK7fP/dN3P/ReMEuaBxyqvnInTLj8TimEbR0HB+AdIt4rpfcZ2uNAhL3rIYYYU0pWafzRdu+F3iOOf9SsmPXmKP5e5z3Pz0EFr+arVMpqjzXA1qVXiSiFsC6jd0SUvHef3kvyMBBhNTGlmCSRqnoxnbq+Jh+Q3qGs33FaG89aE8mB7YF7W9DOQmy87F2x662BHLZKBclCpWzc+zmKeFrw8Q4PKUu7g0OKKY4Deef+ceX5j90eBiIAghH2phcAvCFpvZPP2IiLci7aPzW1dI2exx6Tbqd9keftwfabdWh0pb3uHuoCQwoDyQ+rqlOK23pDSmELp9OUhgE+OUYeByKkshVP39n7De+kqr9jSq0x8jYZ1BzkCAQ/2H4W9ZVQ+052cC6t1PBNohjCAilsy2U9X86nCQDcp5a1HgcikLWPN9SFA7L8W9RaOzMaGtrLWbsgrx4uj0r1/INWr6Fyr+87QiBvukfsbM6KK6awzqd5ftpCJAAA95nZyIeGSC9jAQgQsV2hKh+w6yEXst6nWNTusfqCCoB7r95OsFmSF+j8mwD48ZZlrl1hyf7h9ojyKDr4JqIUA4TFD9P1aV63yClWnxghHxsiTdvbsAiK3/BNldy+8Tu2m/4B+RKdWCUAixF7sV8FlENN4+Cwuh2Sdw8jKcWQENAN07xsgQCdc/iZQfJAEOm8L/0jOvvBHLnbjMd7BGgFDDuNvE8KLTj+hSiSv9Fao9Z7WIgoJe/z27C+nigl8OOyhoTOD4P3nzmi8YEgotq6LcIIh1XPWExiSUvFrZ1zos66ex9V1xqJcq8frHzy77YuxyIoY31/1aLSdh4icdSmFCGFSDCsgdAP4zQOyf0fRD5AI8EIvEshL6FQu3b0MrFova1F9yjo75gd3QHcryembvRJ9zj9qJ5lSQdgm1aCGEIkFxL68XQ+n6boXL2w6WcCzONAhAsv/91STpi9KZVmjkWkMnxE5RUlFi1ICBV9244OSOJvS1t/48RikmgkvXcQLHsPocduWn2fRGUPCRP48Twva4jp/wStD9KsxXfnMTTsBcs2rV3bNGyFrHcGth/Yfn6gvZOUfqz4V/fcXahZ6+fY9bM3YphdVtsjSjEiuGWZl3UL8W9GAj1GeyiIaORikyKqO/fHWw+F0V/vSGH3W8eKdbf9qOPhJ7R3JIThwQHFTqaeHDVmEKWUAHzYtm0LMSb65ff165r73QN4Z8u+9QyPTpQvNX+Zg9xHglRN6yobJqGR9gYi6CO1Hczfaj80K7cMkHbbDYvtofZvDUULY8YY/2486WO0Dw0Rst+YHInql3aEAGv+7B6x97B0vr49wtJNJ4f+R4wF/7gd2sRVG8HdcXYK2Euk9SMp04+Y8DhgLkrcdXcAn6M9kqCV80MAWDrev5UshWNWPHfHqLDVUWf/yVvu0P6xR+bfbPe42C5mxm67e7e9nTlmWh8sJaKkK718VknrQ3ORuuUwxixwlXfVWevwLebf8I27S179UHtfyEq+9j+TUg6rW7zdZ1eV6yNDHn7WRUDNiyay9NO2D8xFdq/QMhE9oNZGlFwOasP1TTpWlDeT5N9ttd+EjnblSwKUif0tm9P7W2vbq/e96ebcAU4HWKzuZKYs+MRM5CNDpG7MNlKuvUFIQER7ARtApLADE+beNVbvhzqaUS27PWnsMJCrVpn/4RzbkRgPvZ+kn42MJ+n3O3tGtZvLw3e6LQCptMGy3uSn5iIPJGipUJIV4Z1+vJO0CAxxZxH8wP3YDR1uzV2NreCw7fvqLzhQbXv3xN6p0P52B/+MkgvryAKWvoVPDZAH4iKgcm+SnJGiO+B+sr6XR3JcRQ322Pu71UntcfcrAnUvY89+z1VUrvqb1HrPbVLLoTZMjgxQPnF7FIiYl1PeivmmH11qPKacI6HraBD2a45cerPzzIredaXuctDtTfQDE60sVguLd1UFNCy2LzwiIWnNPn7WX0BPl/YwgpZiJNsYu7ptLYRlXzoav8DfqOPWG037pWm7hZwO1Qc+ut/7vRG8uQ6qGYJKRneGoBC+a1+wGjqIJ+XTo+RhIMKvWQGSN2bdkVvzTnG/JW+qte5MT++c6N97ZK0IGbX3Xldt5OCPUmFXwXnP6mt7a589J1vasymRhGl/WmsWwOMIWgB2Amv01cw76qaximrhOVSNG1Gm6VvXAjw0YHVMZ+0mzHJZLd53298nuANhjnRe6HLQ99A4oXrf+a+1Dnz2FXkeAyJqTkkdEZjx0b563BH+G+0dh7Ug+YHaEuUa9foltNv/r7Ri3b1rbXjLRrA3W1jtvHa2fl6cPJCgpQaVdpbfm3vfaixZmS9vySB6hYbN7LgONXuaPswIEHoS1M7EvNtpeuiPuRHcVCdrDN+dDjtDaPEls1HNgD87E3kQLqLsXVX1SlOvMIO5RrVRVaEQDYsiudKtkTJM/khNubaYVmttkg51YxZkrKVUT25Z3+G99mmO7v6sNvf33XH171U4+ULNpmLWMiXHP/kS0w8CEQBVzbt+P6H4AzmfaoQcdS8TZNdGk9PydjsPrKRdQaoZb7+16HpXq9SoipXlQAM7EfS5hN6MftB+tpA3YJ7n51+D/YEgogo7wJskX2sibUmoeyL/0a6Ckd6etzuqw2v3BcKOjvyxtkdI9xKVea3aVv1Ey29z3es6LA7lWX9imDwKRKxn1xp9G+G6ksDuNGU4dsq+nxbP1qh7Cu59kj5eneDwgu9oxwdZRLyTfrtgLwynWMWpVtU/uT7yKBCBvZjNVN6fC0WyMBJBw0a6lUSbCzR9AlgqomYyfpOiWyPDUftb/b1xpLkFM2js7G7GYhUOngaUi/BkxPC4a2V4+PZAEAFrZ9TCDVm2roJU38H5rdRdG4DePX1Trav/S40Af4T+f05rLV/5aVFrhzuqY/Z52oeEyIGkvnMamu9YArnNnCZb2W9oF5QxEhm+LSQdDs2WcuuMGw7sB/fbP6W4gyUgDi9R725FV/3T+NkJiFhZV5AcVwh/8PYhIfJm24lEjQJ6bPHf/ShY+hvjQPP/W9ardxPNXYPwnY6Orn944Z0Cr5ZtY9KSvXaJkcYg8OnZyMNApBWGNOkNoOPYgKyJ7OgG4T4RtsfeHxTuXR7dMYNRXv5BUzNu2/e9S2PzN2+v/TSCjaqmXpFirYuwZ9T4zDath4FI8wayhb7st3XZmyObbjpEjWVBmqP2bwoPTZX6d2CW7n6908fRsPdMGHZbspxlrRT5y+9WmH5RexiIALCXCrNOIulVIhJ3pIZeF4fH5HUKf+jFW/pTNnEIJbvd2IoADmzAP1Aa91+iVstGCuyqeywph9RnKJ+uPRBEhAGoO9cmLvD+rqC+n+1aC9aBqg07Yj8QlQz/od5pR93989Yn0JrJNPbe7imNJidrCcEBc6rMil8grepxIMLgsGkdrR+xKk1N5TDTSVPmwJBFLrx1V283qo9uUDIy5FglCpqZ+McqppM5oT+mfi2G6gDDNnuzR0dTYTZC+x11/zkFtHG3f772OBDJCFGMlAIcAIDZqPv3p+o9O+lACfrcgKod1E7ZR4S2d4U2R9zXzQ1h777YH/sB5+tj1scrk0inzJIsMqKVYgHKJEXQfyqfoj0KRDhk3TlnbIykb6zYXwQkBIDqBK6I58CvDpDltOMDDtqeSd07+JgrCCvaEebu651rdIAHaF3gnU5ZoMICRct57sNcUqU/NQ95HIgAIKIzkhaASMVlU2utrNpOTbDEmomPcwzfeuU6tXcnZyv8q+D2DuWkR927vuHOdW3DN9C0u0NEhP7sUK2/vr9uqUnzadtDQQQdLz3ZSkSMEmt+qdfSqVqzlg4asi4V19prt32UP4alZSUIAd4jd/xYCcMdO+mc2yXx+31Vh1rx66gHE2tNRImrCXxmRvIwEGFtXQFC1Xb5RurCapV03QvQ1mnUVFk5tcbIoRqwN/TUPzX7qtBSr7veKI/7/LFWJgxUNkvluXWR0F692adGrtKBOm/T/xUs/QgNCRDQOXSVvm5oAIupsp8dslu0Sc4G0kLyesyhF/IHx1wErb/TqntoN+yuRe2BWTjqBKofyGHMDQoO9HmS7ceCrBRtevNuHrg9CEQARNJC51oavyMUcBCjEUxqmBShTGkDWc+HN+dwvCuMgO3hbxbu2iX5HoC11PGtBpNtF4a4+yVekLCwBTVmSfxn6S+bvfJ5fEoWtT5texSIIOvrrIqYd5W9JZbqhcapEFlHfTfGfxPEeH8F8np+PhzpOza9p2H9tUOFSrytRSCLnGCjq7oI4Q2V7lZ87FZvk+cuj41UVW8Km33C9igQyUhwWjxE1YZyhDm6XW6kWXK9m2ZrE7cblaGal99F8fUx7RQPfbtUOyBzxlEZr97Vqq024ckuqNtcSrycxAqZ5hCoqIUAklOFUGYeIEqUmIu8dS8P3B4GIgBQDFpG5JbyimrRUk26sIXDt9dTSEHV9qLc3qXk451lT9/oe8AXel1g1mve2yr+UxTtPE20fVENnmb60Sfchr2TxcjnBckDQURek3lL8sqxqtlrwj52UrrpqqFbpFKzMJ/VISZzYn9er60+PK5/RD6Yh/uG+etIV4HDXXIq8r2oGFZy07I9RFCqK6eWB0WUPrtb5IEggqCuQwRWsO0aPIaCasNmh7aKtFUL55StYpgXcsJyRCOsvalGm692SLWGcZ+47gl2BHZ09458S6LbpQITWm09Y8REAAmbYW39czORB4JIUc3LFKZSsuEtBGUNJehN9UYCahmSaiPWlKN0rVzluDvzoyWYfaj+e+UmVbk7slFvDFagagdnzr17yb29Ai1KKh6SBa37TpaHbg8EEbRYMLVNuOWpMK82BnDsnctcoasSdAWoHQ/Ivw3D0a99lbg96T06e5az2mJg5uwdIo/6OsLGrvQvFlOwghRRFfYyEYhJ63OzkQeCSCtVK81mo2/2Z3eKKjYTK+6262+0WipAo7YTtAQo9Ctj28lw9kgyp6CgylitjtSelkcY8ZDa847itxru0rvMvlWhaGgaR0USipyVPjE+4IEgYt+iBDxQCWNk77oa6/f6iDm3Sw6025lxYil5T67yDU1R0PfIUKjHmTyw+96bHUM8MODWxu2ydTe3HDeTeyi8GS1KXGGXImcJSD6pqPUwEBGjyn4z5citsi54cRvup/3Sjmy6+1dN1VesDlICrs+i3XcyvxsnHvXxoZfp4H3fPRxevt7S4W4HG8TNXilnzEBySL/oIpI08jkR8kAQaYWnXJo8KyMAkBPhMuEcK5JKeX0SuXPSLvREejJqUo0p/czEfEjBe7WI2kMOfh4C/h80qqL5VSFxbGTXIEY1aH1WhDwORCjLGqQyh5YIEjYimzJCOjMtvIeIDnRgs1Ejee1Go01bhBj5iOy2Q+2jOhNbrN0b2/taltqO93YGQqxvGYsJZW39s7vXPyRE2tdoHRhEUFEbWqNvXqPHQIKy3N9exYjttjzjXTmrO1TICNYfVDrdcxFz8Vp16HIGrHuu9uK+g50hAquv7en9u5EDslULkqvSE7P2T9l3SHc6euz2ISEC0JemyVh0iy5QJjaiHft4820VlYJadaf4zt7SE+SquHPCVdhRmOwZyKE0VV2hjHenWNzLDDR9dW7gjaae9uRKLY0iUEog4/9xkY/STMUTAlOLETU24k4xjtanIBRdG2oh/6cyXYuRg0DgTMZ1xOzRfUBrdT7iIqos7y/V6bQ2EFeMUb8oON+XyKI8VbW8vfiohZo+MUAeBSLV62jeiDh8CzwMOdvDlIzRUn5FUmARkzUM3Un1Yb0h6vG1ArFjagTtxnsk9vfJD9svRaY06cg9Ozaoh9AE6STM9U5E3iUCNvt+bpQ8BkQUIDnYoeAA9UMZiyHAyhfQTJplEZ6K3kVxKUUe8pSvKDmEh3x/hz3gDjnVqsV+Z0/VeOfV0SK9v/9oEwEklzDZSaqsq2ddUZ+wPQhE2HoSY4ypVQ6Lrt5fB1GOsiTVmS7N3p1s087GWVntD7WtSdUZzB2T0vF5lq31jroPTr3vkpRbyXv1jauNV/rNTlmDEQVFtiF+2vYhIPLG82UxK8UYg4KERQB5n8j7zXvbhw2SySw0enaNEBWzrE7R0p2Q2pvltnYe+WqFUGMgbq7QrSlEve/7o9Do7feGdsSqhM8IYy4Mi+szUnK70Pcse/2A5NgZ0A8d/avbh4DIm42IUophC1uIyawsXV5X4fg70Z//CkayKpGl8RojmfptNDjUBxSlXWdk6kz/7e+qzIRVmprZv0cvrZAod9werwa1A5HpmBKrveWHziSSk8jGq9QqJYapfGxa/5vtQ0PEmFBSimHb1nXbQsxhc4XTp5qL1K2d9I9eJLMUzUu1bKcBUWsuaioP6ZEHZqNdxccjFeewVX12ouIPiPWwFKRyz0pVEZSUR52VwQS7mUl6/ZQe9g8NEW1ElGJYl2VZ1i2mxGGMpI5CQUjHg5Wb8AX+Lp3qDyyTprKICiP2tWdLT9t7m9EF2Jn7DeR3ffSpS691rN1UpxUJah/eDlbAlFFXXVh7V2ElqKRPGtabdImJYhn5zNr6B4DI4bO1Im9KcVuXeV4W4SIa6kvJcRBEkbLemMqaSdeKFSZ3aWcPzvAqhGMPKGp0VmOwL4DpFd5DU/ZO3kBIe51KGYeMEcsYjR0cy8GClNZSRqhcJLlc+TpLWfX88Ll4yW+HyDsohYgohm2db7d53UJUDYSMkJVSolQcI5259a1WTD5afctO4TVCKi9II8fZqx0pKQci2I+3cp92QsmjbCBmI2Lut7IQT4aRKnuJPSS51/+zaP22VknrKYV1WeZ5WbeQFApiCjbp050Z2zKDCjsqfddbxCHS2pUqhOBOs0GVYQ55xt9qVh3odVMzus4RP7CgCe77qNa2U6adKDmFRf74zAj5wBAxjSjFsC3zvCxryEluwuit2z1PoIXCja11L4XZCjr5J9RFq/Y6e0USDQQLSlQg60lA3Zv8YfHkzgm5szqX6uAMm4dbHdzaBZItUCrGEv3oXf1TtF8Kkb8517C2vq3ryppI2Q5AhDVCylmFSqR1XQ61vN4Uhe9btUq3ezvQ+9t7JEyFO7wpl1VxjGRGBxaxVho7JGM2HVv1iq+PRJCIstUXjOGd6pSqH8RIYzf4YO0BuAgpG1nXje1Z1cOkbO9tNJGd6rjjIg0TKSftx6CuEKXa3nFkGYxSLOn5RkuvuE0ZzP1muRN1TjDbenDayVz1dKJeINJjWybCyghIIXgTTApgTFufsT0ARJSNhBBijAmMNaYRtKqJr08R9wgx18jeiUbY8iShkLdnS+phQo3JXXGtM+jdMW+p+tgz7VVcobodhFbQosJyCxfJy1I50rL8AMZ9ay745vgeqD0ERABSSjGGGCX8AbFgRNiIzuHVW9rLQC3ZYN5UyNiCRDsWkav3bm3AYznTCEnVHGvj0HfF36vWCIqFtHXDPV1EPg3d18+i1ct3LK1dh56L/LK6rm8BTKIOESW8dzu1+e2BQPJhIVK9zlxrgyQNF5BQZjWQSk5aYc4QUU/5qEjGCN2FqCqS1vmyVPnNllOeqJm87H+5lx5HOrrZOzrS3hNfvlfzfLfj8vUuA32XDVpt7CUlWramFKMD179CVpLI2A8fSKP/QBA5UgOK+4MZiCup6qCGyKKt2xh2uifxm52WDWSBQz+poh9NMFKWZdaiyshSZkbNdjOR3yXInnJ09HCq7zZ2rGWib1QWbs0U2axHZpMwi+SIwBRnSjGGEJBcbfsot8IaHyIgUllB6VFA8mEg0r5AI+qwV5cxomuCyq5ECdS3XqSa0sUOIVT/wOrwip2UjYZO9tttEroZQBm+7eyQpRWKeY/x4KhRDoVpBgEZMr2Osd3QHwJmJxR35sA5h8CWlBGT76yHleEh3D/X4Hqg9iEgQrtfhbAIKMUouVRc6sw555KIGAkx/cAiF93QJUP3HR2/22uRoKwXuiJMRVtPTOqxhjuZIMfzR92Eqe0uW/b2+uhzNDT8UU4QjDDHRl5YDyjFbZ1HjIM31ZbtVQHzUq7eOXRAaIyDH799AIg0NET5n/5MMWyBQ7PKorkoGkqu5FRDROWM3bxdGYERcsg72dPq+V1OJOzgwR5V84QdZjp3XbiTnnV05J3fzSAOJSrq/zyuXUEtZhMyHwEAQEfOOYcUt+U2YFwGZwQtlVkLB3Heez947zw6EM71GBj57RCxdCX/NLxBEZLitiwcBS8Ycc6p/kxQQNLt1vzKCnfZbjV6kZ73pKQoKpo92cN7ESLNBAxlAD0eoqrKUUne9tc9fvlO4ezuYW1wl7aEzK8REMGhQ6AU1tsAYR4HV3MRvSdGiHfDMIzDOAyDJ4dtmORHbr8bIka2zx4ODW2XTSnFbbnd5mWLYtEqi69nVtI41/MstpMtsCbY1rbZJR3R2DF3aDhET5467It6f/JgqD+l38PIex0R7xhbNRYqbKSaeDjUl7GM6BAobrODME+Dt1xEphGVspzzwzCO0zRN4zgM3rk+j/+Q7TdDJOsbCg5WLCLnt6kFJW7rfL3O68bCVq4tl1GUgyGqbruvgKrXmAFj5/fdWSrA9MJ5dzVP2pu7c+PlAM0kr4X49kr7fjt761bJlb3B7UCpj6Ty9sjIEjpKKaFKUEQxLEhxmcbBOVSjrpU6EVjKGsZpOp1Op+k0pWEg5x6Gj/xWiMhL4LAGLjEeU4wxxhRTFJAkiimsy40xwimHqL5DcR3uq8yVOb78AlB/RTOChkLt0WUDmejGHt9p4XV/Xt9rM9UQDenur3WgPHQ7O+aQR5iquEbjvgThIk63prgBpG0ZBuccdgEpTGQcp9PpfDqfQzhNNAC4YqP+2O13C1pABIkSCTRiiDGEGGJIMSWRuFLkfKpZcw4BeBLT07PysuMj7Y+cfNcMoiWFevN+rt6xG6pOeVPsqRGiab4ZGtQc2vx6AyNl1Ng5uf5VEivJjiRfydwiErmE0fnI3AIJE2AAitvivasVDDNFoXNuYIgs53XbQowpjR4ehY/8ToiQAiTFGEMIYQtB/8QYxReSKKUYwrqu67aFEGOSMC0AG55VqM6wgkpYKBsOkmD35NfahGu+orpNdVYXmz1/SDsoG5pyZ7o/Zj+1TNQ59WiDzQoxPei9m3tOgCkFBI+AgC4hAFEM3nl07YK6+d4RnffjOE7bypGoWnzA1bmdH7X9PogQqFcwxrCFddvWbdu2sDFSYooqaPEhIWyBRTBxsxMU9cXApC+qy8+DV1L74Vs6Ou7w7lYr9r3X39Lb+m420mMc8AaIOyY8NfJZxKmCkjAiIpBDREgOElFyKWZ/bkcQRXDO+22cQgwxcJknCfF6DIz8NojkwKsYQtjWdVmXdVWQsKCVTVXCaCKr8SlREbMSUpVzWLONljp2s2ZpTSaqmdjvyk3HKYHVdoKdVFbN1LCj7U6N9/LrzoD2CKHdDtrttuGOBEb8kpHLiIWrknfo0LmE6BJScrJMaM9ijYDo/JAkRiImyWZAxEfAB/xWLsKPLISwruuyzMuyLNu6bWELsfCQYuxKauVizxUiElECTDEn5u4IusMYWkOwWh9tMtXuNKqOhpqedoc099keCYXMbX7vHbKHQwK/d2GA5m67R+7mDMr+mcJGVO0Ts0jy3jlH5BwkIfVjTweCc6WsU4m0c87hgbP0Y7XfBREiophiCNu2Lss8z/MyL6xtSMlFpfrsT8zVMk3eYSSgGKMpEljN6nsuYvQHAMgFDBvPeflbaKydbduu75N4X70w43zjdDim9d6ZffNDd8vu2pmNFJ+/eH+IQJcA9Z4AKeXlQY99gQjJeQBdaw8AAJzzg/fO0SMYtX4jF4kxhHVb1nmZ59s8L8uybtumNUm1Kpb+l6sJgPJpIEJMkHKh34qYm29WsGnnTBux2+vhDRy8PVPv792e3P7O+Okp+fc3HF3ggPHkfZVXiFQd0ScmPFZis7SclkcEB0DKRsrdNA3VrMWeEwB03o/DMPj0EKLWb4IIOwSVgcy3ec48JKkpC6ooW/EOqpNQeuH4lJxqBXq8wYPd3PAQ2ZTzhyon4NtTNfBFevrKO5BCDbgsmfLw39Rw3r7SXu3azRotG9FnUZ4HRzQSESUgTM6xOhiRHVQclrjzxOe7IgTAFDkmAhDQuWGcpm1KdGg/+Ujt9wlaMWzLfLvNt9s8z/OyrOsWthiyZkHtFC6YKTWWSaIYI8dn7yZ76ssb1Jvtas2go4O00lu7tfer2zo8qe9L+bG+9grTUR/tceZ5FGjuc21ykA8lT4AuOc4yJEQgrA+2/hEESIARnZNEH3R+HqfTKcTkHgAhvwYiOz5PlGIM63y9Xq+3mwAku0MoZYGqmfPsfyCuXqky270eM407ArnQyIHO0vwogkjddtPwm62+fn3GIa3Z329cr0WzYZ7NffXvPPMRu1kdUIgApXQZANj05t31gJBcQkwpRceMZ/PDukpBtAdov42LpLit8+319Xqd52VZxZAVY6SipzenQBa9hMdQiinFXIXREkTZcPc1UIdE7AU7P5u8jnfi42A75U72l3lLTLpztd5+6nyz64nkPX3bQY7ABkLARFLlAQiFjWRtLmNRv2ByCRkhiBHR+U2c7EQPwEZ+ny4StmW+Xl9fb/OybNsWGSG58niPOLLspYIWpRgTW4GNcRLytP/288/zXUOsfdqs9Acl4sbh8ebMWB/QwHjnnKn5SPeGjq7YP7XVO2RbW7fbrI/CQAC1lmCWuYg0jaYEQZvZqTx+9l6llFLE6ELYtlLi/8OD5PdAhKTU+3y9Xm/zum4Kj8PaoyQfykVkg+aJokSqY02mncdf8Ruzaf+9rxw00kfPDNxTCu7wkY5V4XDDLpDyHiDlVqk90ophVH2hekdhsbkMP+SMHsh2k3cQeULHLxcFI5wk9xBs5LdARPKkNrb2zsx0o+TfpiMpy3AS9ROyl4TfoZnILDV0CXAn3zRU3c6HcES7O7t+M/I7ekK+WkfYssftDHCdH3dccDt+1EClZ4iidjuWMvDGf2QKX5Ax36odvZzMcxklooSYogshbKHEan3w9hsgwtSeYljXhZcMCVFc5JqDvucijaSlm7jAAwBjpKd8vjmSg410fFDFaTole6stx0483XyEwfsnNnv7wKuex45ZYv3NHISNWMdvhIyUyzNVDm4poCDIX228gngc0aWIMYawPQ5GfpeglSJHZi0LVyEVhGTL4hsQIX2zMpeZaasnob0TOkwWh4d1hLDO1N+7fr3BqB9YNlTbyon35ZBj4B3ubgWuAzbSbjYogfyKaG/eKxts9BcxG2G9PcW4hY3LEXx8VeR36iLbxpGLYtqgspROV5yg+n958EBAZbmDljT6sLkLlR11dQw8hsqw1UZ08EdyU/t1T6E/MNhm/x1q+7GJo2fUynZEhXDtiWoEWluiTJbvoZRSRISILsTA0dyPYPb9bboIc5F1C1zbJP93wERagBhJQU2+utxnTYz3RPk7Azw+g8wn7gqOUH3AW1fBzhDrC/0IF6n76o/gkKzrgzr9kPku5q2sibQdoOZoCkKQkmNtHQATx+bxi6cPH8r4OyBCsrrnyjFZon6UthcGoMbIjjK6enfZcCzt76UZ6uzZn1hk8DbNkGR7t+06PQjbqE7pOE06fULPEHVwYG84dw7Wmy1FaaQePMnwD0JlRNJSQQtTioiIKBl0W4zx/7jIQSOiGMO2bepAArVN5Zj23Suq4ZGRRGUbwE6yys6rvqRhf1W02oFo/9xd1SojBh63d83kee+9vhoO1nHR9IzEh5w1Y7fLjBgeyruJ6HBoaPyIUsuJiFLECACAGLNN6wEw8pt0EV4jettCjCSE3mEiNaW2PETeNoFojfuFlrLkYc/YHdFTTcvfts/jzKc7V7nTuhipsHrsxKk2Fc2/GgftbwEOZZvOHGF/WTEr+w0BQJcXLhYwcbYbfyQlROTg+egkiTQ8hGPk10OEAIhSCiqOGsNfMSjWM61+tHsRARDVLGKLt5uTjeXySFg/FL2hJRZDeH2B5gAfDczeccZ7D2huorrdig3VDKc7hDsmBn452eyr8pbklQhCquNR6/hxLD2LWpy9yw72EB7D6vubdBEWtAJHsmHORqjsWQ1IjPilAhZLuXpAWXXNnNkWSy8oMf2ZMJJ9D40YYrbspng6/NE+gKbHwwMOjtn1TZmHNFE4MsaKH1tL8zuHrNAo/csvo4zU5fMVIbq4BOdQIwBgRCdcRPTQj81HfovrkNdl24KIWboxi1yw5+1F/LJ7zPuW17HjFKWmoIrO+wpV2fPV5V/m1/5d7gLuf2hWrLDcv2gzxe+7N/LUjmnsbcrU2bqX5vpXyFEPhZlg5l1qT9TLZkELCQCSS8A8BAEAxb8uhZo/ePstXERWpBCE8KslMEFAsJ/eqNqk03+hTxu/bSkvKygiHXSiHe2STB2hpB5H+ba3kx0Qd7fdE2qoHHKQ89LFCtrDoeIizSm0A+QbhErV/5hL/BVtI2se+nALG4Ec4kUJEyBGZ/zr9y/8AdpvsmgxRmLSh8wAyUUVa04iv6uXSQCFSA8fMxaN0kCvlcdq+b3lHFV3ditVm+pj337xdDhzU/3l/TRklkepzuv00JOvjhmJ3m4NkOqIrHnkx1IELZB4YGkJMRb/Otd2rFnkxxK8fhMXSVGZiE78GmpNlgDNl5aL5JdUmLsxqtQiVU3axQ+fmUgdDqtz4Y60Or7wMkvv4XVw93lMd47ewe+oG9t2pRTNnvrErlR3f/CUp5lSHT8/N00YMY8OM1vLLzgXs5EoLTH5373sB2i/HCIkaR5BS44VTcH41Xf0tpezqPO9PkKDH6QGaE4zyYwrC15URmHOt3/hADW7Y9/7xt8Mzj3iYO8Sivp84r099Du1GdHZjajTgymbQmDwUaY4sRMTESUXoxr92ey7i1/54QH+vPZbjL6y/i0vVMGEldMQMj+H+k1S8zNPxvKSEHZ2R4sQKPCrNRYqjq4KbNafkrtr+FE5sD37rSdQOyve9Hx0tnbw8y7+dL/bOyPJfFafDIGJgc8FMrJZjRq4FOmMKKnRn23+H9s18jssWkRJUqiYxOW5GVmnAUgPL91NbSSE1B+Q/WV2rqmIKtBUMKou0tIe7e2p91q9m+6yBbtlRz9Hh1shc4e/H0Dv0Z4iaAlbpmJnN5CokaKbxBgDPJtpdAV7Dz80Qn6bRStFcRrmx5ed611Ja/ebyNImqfvqzlUNh2hYUqcQY68nmf3tAVSffSgbNVeRQ7Fz1J4ZHdxUze+ODzx6JoXn3G39GWAXe1I9W6OnZ4OlMBLl6IlX53sEq++vhghJoVJ2rRZCoyKttvOgFYsMA6lrOjQlR2GvOhQ5q+1rV0vU9Ftv78owDUsz4k6LkerGZJbFBnVvFC5tRll/3zGmDv3fFdjeuCQ17wIME5HtGR1k1mxBruKY3b0SpBe27RHSqn6XoJWiqfBexWcVMmplnWpCE5tWPpzalQK7tNAJaBRW0J7TfW9WqjjeDXIl1ZNqAahACQEAQQqqUwE1YT1JH0laOz7QvbN/0qj5waPLP5poFytWld9s8825vXI8JRNf8bElrd9g0QJKifPUW8nJRjHWk3IHJC2v71K/rURaw645roUjn9wMXDcewqeZ0BUlij9N08uYRCyLyGsP+wDaroGnFoB+hMbq3t+tquxegQyNajZY2IbRSrJrGDLEKIn3+MPr67/BokW6FIINYCw8pHBj3Qf2V9mpaXD64HuyRTWpmU7u+bZ/ZGM9g9sryYqMRpIirouOlPkZAKJDqXSbb4m4cp6BpAAtP4ga0IegfVd788x7nFWeup0ZRDAwIVpgTMIkpbeohsiHbr9D0EoUY1WHt1bWd5JWy+71S739YDrsy/Y/+lb2ak63zwqCSv7ZLk2EKblUBowOnXfoUD01xKVCIJkJgpdlVqQpUzTCGP0YEyldY2/jG6dRuwEqNpb5SNFKqNy+jVFNGoTEJq0PzEd+i0UrJVlBxJCVli5rVMKalVQ78qwEQp4qab3v1TeQqi1V9+xMJpkWqwNrGGEuhl7WC0oRIwIQ6+mI6J3PBdOZI1JKETIvlcsYTkNGYHv7Ju+2d561RwVKtXezyTx4Fq8MQvQkfb9IKkoETc79uAD5XYJWxUVYtugkrnfErdIL/+mioTn04PH3Ozz42ezKmkZhERWyZSVl53WFeAQAktztJIIhovPee+fRqRmaraEAlLCEnqPL0ljrYbUSTu/2Dilvz3neg5fcZ7Yw0H6/KOk5MhSpZDvI2PlWiqT1jkv/xvbr1XXRRFhdVyagwVl1Wu6Otfd+v33Fvz3WA3YkWgSLPzq95wVR5BhE573zNURiTvhWLuNlrdmsiggUEJUxgrIjUFbLvKa+s3rKOJgsqraP9n3n88DcytmtKdEWQJEygBobzMeQkbSIyJaq+2jtF0OEWNpOMcaYOYZwEZ0be4LW/iVqEONdxbv32Ns3em+0B9sRZIFY/gAArl5gj0fnna+5iEt8qMy+jrmIZ+qXqYHX6vAktaQZH16ksQIQQkhAfUXrvQR/pL3dawxZNUM01kJooCJHoOZNCwuUK3Pm6QOwkd8RxihhvpFyIY2sq+8FrYM3aOZ03OWE7o7a4aiZQd8BmaorEX0ysei0Lmq2cgjnvDOatvAJXq2RVfXCRLhztYi6XIBHxTHmIkDEy3AjYMT+fNAzfveaOb454fBxoMqQqmR1WDzmv4adIIkdi0DiVjTcO8SUkvtYgYt1+w26iApasoxImRvJJLY1ADl455lKS/Zto3aXH7XUhNVBdkI9NFfZizrnBSXMRRKlCJD1aCwAKYotggNPzhNAQmBdpSjr0jehA3LOJUQEErBZiACRY4UFrOGrUovuPLF8tPzt6XSdA6FYnwX/eWWqzpMqKBE2Isq6SgrAeIkx8tKvxl/yAdsvD0DJlgzhIk0JrT0XuctGEJmYZBOaPUcjwPxnP3Udv6XidkFE552qGSJxOIoAAJSccBEho2pkCOg8AbEKq8wh0zVVszSrLMKNvOoiMqE4vhqoQoJgVuTc2buO7g3hbZBgfTAigkPnvPeYVaieqSC/iZLWbiZBVc1CkBCUD4sP+F3qOougWsJXrVm8v8MA5G+rEwK65MiByjCY6eVNQaMLkLvDzmZendeFRaDqF7w/Qdavixqu8gYBOk9eIeIEIWRvmwDQOU9EwmucNQyDVP8EvWlV/lVDABX46xA2OILIvd9mo2Eh4OT2QG+OOh2YEK2cjpCnQRT9M2nZ0v3j/kCQ+R0Q4YKuChCjrKvRtzz0O1oJSyHEFFci5N4QzQDAAOQ9UOLeymzKysHAE3tWMwjAAwBgIjH4WoTkWumAzstBekiJSVE4ITpyTiYBMYuZ3RzuBOQB1AKI7DoRiIhaV9/BG4iQ8dFudwURQaJDYZHN87NY0RsqeTxUDyyHacX4sZWRXwsRysY+XQm6FbP4sN6ftisAQHQEgHnBhRpe1aFVw6Mj2/4zoeTDWYlQBbroGSxhASASZA5hrsFiEwGiA0yJhD+oglEELbktTxzfmCW6ShsCFKglPY+dJ4DCRFKmxJ0+Yb/qCBH2CDInoD4LNeOVEfW1t/2T1dLXJvqGo31DCGa544/YfosuIra+zDuSLKRT1PWWjUDLe4UgHSAmu+p6l/SbDWiOo2Z7fbxixEh/wkUaNRsQHBAViPjW4qPDRweIDnJ4yk7KAsbIgCmJLuLcPtLfsUTG0VwI6l/MXIR2XOTOFwsRanbWICmcBFBlufJmjiQuEbfK2GqT1ge3+v4GQSvGEDk2JxGR/cyUfsxNjOwCTJiA6GoGdAiRolBQTZfac3uKBI9YPCE4FH9H3TnTPaeJibK+r6AKgODIEYBq+kpoOgrSvqRDZz2LZqDoEYu3UsQfoVsLkfrGGnh00NLyBStvaTwBAmoBuTLm/dODemcNXStp9fLXP0775a7DLGglo4yk8vBqyj16+ELBhOCQXBazOklLzYllewuRytRVQ8Qej4AOrbsv90roER2BmGotrwIdGQqfgdJxPoYAJOgPARzTP0p4lrktOR0J7NSAoAZmBYmKM+aud392EOnJpPV3hDxt7DKsqkPLaIsukpwBCRHF8ADRvr+ei6RS/kQBYrV1Qw01E+GWKTOTBlbuxv41bT9l8t9xHCufZzouENEOEMXX3Z7N/Ey+Yo2R6rB8GZMTJqNCAgRE4pANDfKtDpFxuiq1hBUFuQHLVNs7PGIk1UXaITdNH2jLgPNv0oFqMDyCWuD4NEKCYtv80Ckjv14XoRiZhyQDkMJGaoTc5yIAALzsd/5VduLROa0qUp1chSVi/Zvktdvpuj63kVBM78Iiqj4BGnTnwlMICkEzvZfxk0g89uwqxddMA9lgZkbYV+B5dNRs7TS1BurzqN+SlS5J2YitUACklbDTQ6RV/XKLFgdohWhZhwb5Qg2SLka0J/1SvLz19NhR7gH00Fq6qadiUE1UZR4jveSj8iF1vyXJltpbEOqXuFehsZYBVrKWgbLpTT0NrA809JkhJRyCSHGkacu4ezJmVrGk/XYrSlQl0DVsK6MEGgc7FBfZx15l5JdChIB1tFirIilRra0fzPIAkOe5iqXXphn7vZEELAlRvZFUFVUJyTIdABZ7dIplWYZ2Q1MhStBODdVl1TVn4NUyuIomLJlgnpGtla9MzKCCTLmAooiNXPK8dd5BMpxmT9Hvp9LyCsj87HQiA9FKjUaYlvqlsl7Vx15m5Jer69krUjkMlYdUpFDPsNqDlV1K/T/75ouY0Z7Z+VImaMoyCAJkK2tmIzUOyQpJAjEqdGtHT1AfI196IFNSLnjKdnB5KgiF7KzM1MwlakxjWyFjDwt3rZhXXa31LSkrw7IZU+9Qw0EIAKt3jQCSWxc/+GJVv8d1aFSRGiT2bdHuxeduzBc1Fpr3e/C4a2Gi/M0EjYCYHLZnIdVUI+pwgYgwF86KAKScQXkkfpCKaXs+xCNCQjLmKfMgGhjYcZaHV9RnYtM6gM0TBGux3T/kmi9XQ6tv5oD/lJ8sXOrMUHmJURPYo+giHxcjv56LpCDyp6wkTRYtUD3+imNU3eRv2BjU6eA4u6GmBzOZYzZJQSsDFTAUNdywCQQwKzVp9tD+tefqqZBpdD/6WpZsACIcrghb5aAOTxIxFjiEuBjaGlmpbY2nI887LU7uMW1gfAjPK45DNfBaff1DVwr6xVwEssk3GlW9TjmEQhO7V9h7D3jM6nsn522iV5NmzIvRVo34oOFPZOZeq7pX2noWjDJGjmSPUsikHhCaY9qyLQYyjNTslcz2tu4lSe8u3wdmZUlGYJ54j0aVQ9e2EDusg3koAytXP7HqCEnxOWv2/ajtp0KkpdDEUlYOP6mELTsvVyB5AyVoBa3ydjr8wv7l6a2EoAKBICQbKM0kvxdpKg3B2qvyEbvBNrPtjpztYdTsyU+l2ivaDyPaIKRiRuX6ddUuFbf2j9jUr8jfVPExCDkgaipf8pnCSaxMDYSlDAoXv35LC/pN7Teo60H9IpVJK8PEEpeVMEwn+Vv7TBvyo95GPbGYcwUjCEU8MiwtK+FQJvfM+MyFK/HIfPbfe4e+dkpQ/dV23AhCO7ZW8mURZfjoNPpQZ4cs1u6RhZnAQeeHxrDeIqT9VUuPwkmsNgJICTWQ8UMXv/6VECHIZj4JYizeJH1hbzGR5lXkVY1N6k51aP36dU5E+ZfL2BR05lwMUukj92mKXRUWkiWU2kfRR0c1NbeHqHW5d+MNolTnyf01un8xrwlr5DSXnOkvl6Kk92SGoLN+ubNOOxQkdbA1zCgr7kZfB2QuokvnViUe7swuv7r9Wr8IpZJPVcxYBSYNFyH7o/RSvrbK+u6C5q/lPcVFiMkVjwfvBMsliiSduzLGLANooxsYkam2FNvvVOzLZm9WLSoS3DPSzCaKZmMFP5tL6BIgAGAbUo9I4JIryWxqjajsBzsxcye/7Vr1tOykYMUsUGVEMPKBFfZfbfRNOXLN2rEKOmqZYidhtP0hwX2QQA02ljlyhR9AcgkdQEIuNyInFKmlRYiBSDlAr1LxEUCTLHs0Qqw++P9ixOgLifxb2EiJFrDcwGSAATgem+T461Lp/IH24VbV4Q6fKekTatjMbohGPjMHZS4CBLosbAgfOTn310GEQB2HoaRTZYOSyWwGOzvvJK3OdNpdcL06WchNJI9cAgsAAJwcTib4qiKBjJL9hF0IrFajgQHiVD0+ZiZGKdIhMa9NKTUA2d23meItYovtAAEJUT2H5TADTESUONCCEITCnDXdWbbp1YqmBofNJnaqI7O8Y/mdYjBrHn5IlPwGXaQStOosAitfEDRv3nYkrZntaP+dzH9AOcVblVYAkOQMTjov2d+FBGreYObr/eWK6I3gOPXWlgCCGiyqD4H+ZQ+4clop22j7p3IJJjvKyrUZj0CH8vqoCokSYUiIlC8IoCYmVNRRsWrl+JyMEdI5xNzX7sHvJTSAPCmyul7y6yRk7yMC5JdChETOknRly0Tkeztf7rgI1V9661JV1Fx0BrEp5iAsrHpxLNSjJkrR7qLYjKkiSrSHyg/nvB+GgfN3ybIMPcdwM8z6EQKkGNZ1XSCQvaj+sdPD0Z0XnlCjsgBEQALAcqd57OrW1+PyXeXgS8iu0YOBlHNtHBxV6ogUaEwp8TIjUY2KH6/9Ui5i7FlkZ5Qsu1j5+4iL1CgSQxZCc5SRh7LyS4ikaRUWbAjg+AWZ+tNKMdVVKyJtQaQ/WDl2wzBO0zQMzhllvJBsYWjFesDqQgrrfLtBdtfUjKS6KLa3rNcRokRrJdpTMpIgBMW9uJv2c3/CQpjwswXS9tV23piOtT9r3ofktGrpB07O/dUWLVnhLsbypDIfqYSifE4LioIZVTyrh2sOa/7x1FkEFUNSWRwXqJW9HbrsERsYciIEQOeH0/l8OZ1G73RHlqv4mqWaY2Yh6AAobvN1dFwlO6+R0CegmsFVmzXdvVbo5dqkejlwxQmt0sPWjA61K9708ci7M2JjBzG2bBOfmL2H2Zn4AGso/GIuYnJojL5OJnL8PhuxMg4WW+3OlQYZIsZIa+BREQwAYLHZGqbWu4fme/eVIqIbpsvT8/PT+eS9ZSLmu1QSycKWACaF9XpyEEMILt0VJMFo1HlXLdrUJ4pkVZ4dAwR40RMygzBvo5xSQtDy7GZUunZQhokIHsDIWRI3Zk2ce2XkY/jbf60uIsp6qEy+lPlvQYCFwg4jd6ZVsEeRpmRkJkJAGrFhOygWHjm16xnrXpYseQotsZx1unz7889vT6fR2Wz1GiLZdoCgpUUobcvJpW1ZvI8mRKS6TPWrkbaMYFXpamSPyKldhC45flLCQhyLXvcuaw0sxUJRDSbbwcCiyAIEQPR1KaZFyX9IJvLrIEIEsiK91ssvwNCHVhtTC09pWUglJWlrNQwyAgHZGZ8AdhAwdFUMk3sUdnDZUI9Sih+m87c//78/n89jxUXAfLdiVrFnxe3m4nIeh6oO19HlYTfXGu7YB1TlNUEAR0CYVNJkxkZq5OpOFYXMrX04X1LHrdY2VWUA+I3r20egYtNKH7ay76/kIqqux06yCJSojoqDHIBGuLyxUdYBIHpIoXcz33URoPJBByHmQKoP79wk0wW6YTxfvv35n2+XyWfbUX0aaqEg1eIRECCFFcM0+rrY717CgwrXvfFIJcRW3hKWiToeJMKkVVC14gqaR0dtt0bhVvuwQUMl/aLuqmQ0ImLfYYmH53nz4+EDfr1FK69Hbz2GReCimiYya9nDQ/vEXBd+N2cq8ykUJccZFyULHcX1SDYAaydV3bs5uYTYWVlfvzx/e5q8a7RWbVnEMqOjtNHgc15XD6bNcKzsfzReG5CSr60FiZFUjQYxGbAWQUk70aeT04TldZUr5sAuc3MS+JBBghpzomyEcRhj3LSYVucmf3/7VRAhYSK6ogQZhl34iJG1jiFi3xkhEAez7gikJFVkVUBowiAEskRtsqGU7eSh29vgriqR3+7GzM3QuWGcTufT4Myg6jOMAs/IIgrJAaerquvoPjQzNpsvRq7cRcXnwqPAcWpGPzDAAUe8FEphGNJj4SKgT3ePkXI5UoMYEBAllyglFHOk1ocPgZe+/IB85JcKWlr8JJbwk4qPGABYRFRgqWZ3QkKkEk1SyA0BHCGB2jPFgtQfWE4xooKfHkDMdFqCYZu+UFkRceVeP4xalxSMidqKXkVXIUoIKWzrum4hKtnaM46ebWXVMtuM+In5QWTDlYABDc2XJ4lERJDM4y9MmFro9v2Hu71olBG2HrI3WQIu7vXx29qvU9cB9iZfza02glYfInlrpl5+n4IRFedJXzFmgRoT8OyEuXi6SdrTzsrs3l6i+pI3VNzA7kaRH1IMIWxbSIDO75Bp+UglIaVEcVvn221eNnan1YA96KfYV3fDNOyuMi6rMQ0yO4ds1Mhliig5SNg8kGwkFJ6Vn8VdmJTsNUqUkiM2+1JmIx+2bOkvDGOsUpWLXFUWF2kxQmZTw2AqWUuX00N9teq4JqBEKCJulXKXA1qllRUuqLlAnzozxCyWmK8gAVCKYVvneVm3kHbOuIqa0f4lgBTW2/V6m9ctKK/tcqt9jyVYK3eb9ehyNUWHQ411VjYCVFR7fpJsEZY1fs3dGiWezAUksCvLrk1Tx0hySdkIISWKmY18cS4CYDIOMxPRGWzHRsx/DUTM3J7fBunLZoBIhC2SyNl8PKoqmtFhiy3kvzUD6X4DayHokXDCGNZ5vl1vy3qKvk7UqJqVDwEIUtyW2/V6vS0bC+dUDa9jl5CdjdxngFFAiE0DBACXFWnpm7KyhQAuFV9iYeRUxDYLQAPS3g2zZJVcSpSSY0hJNQO14fQf0u9tv5KLpBRjljobdBTlpIOPGh4t0ZKyBJas80qdKmWXmdWwEcinVp3WHKr6U59nzqL9IQljWJfr6+vr0+U8JSG3pj+DjqxIUNyW2+16vS2rWDVqBDYXsoJWM2vvJ3Eo7CP7Y0TQw0KceksaRM36W5L5RgGgcFU73P4J6WNqPCdElJwqIwQISRarih82q+oXug5FPg8xJkpJiL/AI/+XwWE+aiGr6jfHU6AUMclMBACEvfO3nOKkMXmZE93hI8c4ASsR8i/unNClGLZlvr6+Pj+dxsHnKm+lmwwQAxKixJrIbV7VDFrBoyIgyzOqqdyoCEUQEoQ4cZ+DhNKLzpG183Jb2Q2IruzUIJQCLh199YCUb9MOuqT6Z3JS2ZuypPVBK/v+Ioiwb11XJUpJpKxs3bAoMeDIf1v+kZvK3PJd1uMotXVRp0NUYw7ULjX1/YK9yCEb6czitezHMlgCDNtyu76+PF3Op9G7TiwhGITocCmFbZ6vt3ldxd1M9y6vV8w3UmbvcoByGAaIQ3SMBz4aUaLiSzKiPA4qKHAmDKLCSDZZF8uyHaL0a4eTWEWXZRTYd5hM+PfHQ8iv5CI5GkdsvmCkLaCim7QgOZjJsfnFNivnnCgcZHdBtnZyp8bpbErEwR6OLTQtw6jELKUwJUkM63J7vTw9XU7jIGu+5TvCglowSKEUtmW+zbdlDTEaM0b/rs1YGudHz5PHDNasiMjbs+e1cF2sL+qUnlUaBsrw0GtQmWcgf81iYAWbhMhWTHn4YJYF7fPq39x+qaAVOAkzGX3d1mI0GDHzc4d/1Dpu3oouz5LlFIQSSitl5Murk+uC3Qrm7Jq3VAPJB1QY5v4REkRlI+fTOMia0PZEG/SbEaJi1rKFkrtszztIX2p2FOFfvdsqZuVVPLVwVXGPgAb0FEtGtmtRNZPpY82zj+X4zDXsDARV0LGafSmhWAmSyRmpy6B8jPYLveusrBu/iIpZpowWmawRS3ztjGjoSjfyYs+ZGI2okL3Jas6S5KAcc5hpopy44yI7jLTHkphxpB4vxrDO19P5cj6fpsFXJubm0Sg5C0Kut2XdYjJiZ3XBTkOh5nIUFtlR77OwWAIphs1D5Upb7bQjFfdU6RDDh0GIUaSyQACaDiz3VR6aqH5O3euUHGjqIcsXH7ay7y8VtHKkQcpuda44l0oqO/R8d7kZyb0xpshKZk3wn+wrRk7pnYSYVQ8lK6dU8KSqtx297vmM7EsxbOvt9PpyuZyn0SO4SnyxCoRYfVLc1vn6+vJ6m7NrvXVi75gnwRFrKTq0VHcx6yYWSYcnfdXYVCYla+MyIph1GdaA0n8WI81IUfLV88yowWHMRbYQY2rlw4/Qfg1EiJlI2LTaRSl5rVwkKRepJ+3SjNheScKZz7CkLZvK+dlVplYjkuUE+CwjbVVIsPTfh8geyXoQAqTMRs6X82nyorEfO6CJUtjm6+vLy+t1WTliqXCRu7OrEQrLk1LYq25dggsopURZ7G+UfKwJXw/SkpS0AwcU/pnN9oTGD9k8MmKrbypTEyUb3dp0/QEA88sELVsPplpN2hb37cya3Ip2K/AoAYCF2J361MtJdUSScBB5PSVsRaP1WP7ei3rUYqFcuEfALKKkGNZhvr5cni6ssaPk7un9NM8nxbDcXr9///56ndeo6RP2eSgpvvms6xAbNempD1AnCSN81jxXZStbotjsyPa3aiwobpOCE0GJSbLiG5VXzzEopCYtxkhyH08Z+XUQSSkEfRAJyuNJZpWqHkAq2aoCSAsRzAV5qPCbLGQx9YuqSFC0eB5Lrt1ZUWZNpu3QjjcCJEwxrvP0erlcLqdp8I44rFYHl4UseT4xrPP15fv3l9fbsoVdqfRqSm50//3TLrE4INo7agkkkW1LuaSGbRfrr1q2TAZifv6gwhWoFlQ0O864LzJBDZIsXRNpFL46zNKH9Iz8Ol0kqZylphqdTZI4k3T6Ns1ohVgJWOochhJ7ngvFKULUhmUjKHJTHRYQACm5hMbuW4TuBiNwzEnKgMWIkzAFt86318vT5XwaBydacZeNEKW4LbfXl+/fX64zy1kAhjo7l91vLjevCrvKRVjxEM0M0SeWfReGlItSAhYh5cHznVbiHWqcMxR+AgTZUpFfj6ojjBFNzg0fM0rrl7kOqapwLA6RSlfPDF1bJVnVKki2VIIhBDQnGoAAQo6dIFDbCgGhA+KzHAFICkMdB2PkrN3b66gnOhZCIEzIZH++XC6nafTOmcHW9whcGuj68v3799frohGMzbW69KNzvkUNoTISUg+MPC+dwtXVbkZDqr2Uk6rLkH2qeXOtm6tMJ6khZa5pEF6ifUUZCYWNfDQm8usErSTcNPvWZSbhaIRENQsxU3wlX9kXjiIRy0f1aEWwgCxJyDTGxhuEBEAAyZHGPvKUKr0Zy5oFSI9E98BBUMcARRfW+fZ6uZwZIg7a958RQjEwE2Exq0yn/Wqs9e/dAULoRbnmpwHEujrkYJQaBgXehcfaKIQ8WmEx1fNXWOlFSflPZaQEZWWqr7MkwVwkxI9o9f1VFi0i9a1bZZ25CNXReo3y0QAFDP2DSCLZhK+t9oRkDDl0iEApuhgTm9lAZlIb4ViZ1g6ZSOm4xqj6DzmYcVtu0+nMvhGXTQamZYQwE3m9zusWE4DMxXuPZsUy9NIdyavErVmE8LpuqNkzluSNKyWrI2XmwaJCZQRJjIEYggnyG2Gk5PWBKozw/XIQSsLiOxRbZ8NG9rPfL28/ByI7VVOZqSwgXPQCNkBWZtgGHmX2Kv9nBUNeqslqK5Om0SuZtJz33jukJNxMBuaMc5EtrerCrDBSSer1XZZ5Vr4IzXFM/DidTufTNA3eFSODNmGFxJrIy8vrbdmioVDSpO98oR3zsOPcPf7iWef3wE+/lpZA+Ia5jBTN5r2qNZjeM6so12tiYJSfqIVCsSIYZ9svqNFGIhklY/tjyVq/WNDKKdlFVScrZNWco6gfmbXkKd/q5qISGgGsyFgqMKFzfhzHYUCI27qsECABQQJHWZ+FQoQFE9UWqOiv2dJ4uAEoxeBmzmA/nUZTtkGb/E4xrLfry8v319uyxmTn48wlu5fuD4P/oDFsiTWcn3ZVwkvGwbCmwqIosyBARkkdeFVeSYfFovlUZlMdKe8fJZsrpRA2cbB/NIT8EohkJrJlw54xj6tLBMBwjr36AXJAURwk4Ip9GsX4b3BSpi5E58dxOp2m0UFYb4MDCDKQ5ABKnwURXYC8cadovhFQwoBuHqbT+Xw5i6hlG98OEcVtvr28fH+93pYQKVehoBxAVqJxzdnVz71CIoRabH2KkGLaaMjRSlgao5NZSSV6QnYjGqtbflOmGyhYguJPNLZFFFNO0BIPHwwhv4aLqEoWNClAJ7SCD5ZgMwMw8lXzxFTKKtYYzCJ6mRuzmsJvC9H7cTqdL5fz6CnM04AAAJEAKDkqPecBQ00QRwhpt6tULzElkDBuix+ns6jsiNgSOjATma+v319eb0tIpDcgEjsUPtKI6R1Hot2QdQZ1qcqjrrmwebT5ZKx6AeQYLSTKpsGj62J+mAoT2xf7S3haSGLSYhNCKVva6fz3tp8CkY4sknP4S54QO9cLA6kA0iLEcBkjJajqyJTgONJXXkyxIqNzfpim8+Xp6XKZPG23ESlKmhu5BM6ypgoX7xNt7CajkPB94+pvjM7T6F1HZaeUwjrfXl9eXq8zF4QQkk6UMAGlRrvQ2Z5MaNmdgWY4GITYW8CaOWTepvdThZ7oYXoslNAT2Wm5h8mdz8qLPmD1T6lrxFQ1+FjtF3ARAmjXWslPyAR3FoBkhLQcBBqE5NghRwCga8IC6kV5JnPOD+N0Oj89PT8/XSZH6+RS3EKITiIFkwRQIWfz9u6gf1+9rRVGEgBu/jaeLk+Xy3kaB2pDtQiIUljn15fvL6+3NRA4hyyRcWhGipAyH1HZs7A4LBRr/xTJVB9XlttaFmLwkacKGVg5AEuFeTV8SXQJ6cNWVaa5QQYJGpCAkbOYk6hJK0T6eJ6RXyRo5ZVWxOJfQJJZr3IIpVQ+Fa2ggwClmrrSQ1Zs0aHTUoKUAYLOD8N0Ol8uz8/Pz0/n0cXF0bbMyxCiymJJ1VLA8nKpIbw37hE7PwmIIm7+Np0uwkaqECSmqRTYnPV6W7bIa/c4j8J6QwSExFYtY8ojCeExwYqlV9DZPIcXsNaWp37507GvAurKWhwOXD0DBDBrUZdLZaXp4Glke3D+xXqRSFriEmBJ60tyEZkoQwibrCuS1XUxQQIAFBGrGKNMD0wHSiFYtvOZhJAjWUFtiQCIzg3DNJ0vlydGyGmA6Gk9n8bBO2dqRHFHxjkC+2/tmLo/imUICYE0uer75elynsbBOSNtAID6RF5fXq/zFgH9MI7j4B1yPP22QWB2ROLNcGqcLkEcdhRl5sggETFLtpu7pOZJAqJzni1vvN6ivK7aRsUniP9e36Xee/kwOEGyPbCJKzmx+1JKpcRaAqLm7f/m9qu4SCxcpEKITk+1HlKpi0YpMDKW5eQAro5C4ikWEVkJYRnr+enpfBochbSOwzB4Zw1YRcbAjqT1d+5Z/X4Jg/Pz6+lyuVxO4+CTwQjrrewTeX29LVsCP5zYQIyUtm2ZFzEA8BglawwAkoSAmiDl9vpgFA+5T3nM0JkJ+Pm6YRiHcXBAMYYYUuSYTyp8wJSBMFejrLrsGCr3XB4yFUmYErIRwK6h4PYs+bdi5udDRFQRTcrNEe8qZ7G9RBFiXmGWkeUMXbmvkr0yulCMRaVfAPTDMJ0ul6fnb8/PT0/n8zR4iLmsXBGas6jSsi9oiejextIr5FmcgK1a86sYtYbW8CtM5PX1Nm+R3Hg6Pz2dT6N3KW7zbdDSCgkAwbnBD947roUbY4qYIOWyeS1OTCJAmQgsQNqBO+fZMu6B4rZpIVF27Jqwk/IMypvkPkgU+BLwUEU9ZEWFkJKTKC3i9dwkmYiIAD+SPvJLBC2iFOOmJbSUi4j1QuleMQIWIQUg/KyLRl0QUhkxc1g9z4jTdL48PX97/vYsYg4wWCWoVC+VTZWq7BuFpHtHnZ+HUx1RDNs8vX6/cAKiA0BVdoWJXF9fXl5v60Y4TOdv3749XSaPKSy30VGKMbqECAjs/RwH76is7gSQ6ohbO7gGIPkx9wfsnB9P58vlMg1AYVvXdd3CFkOKJEWdVHwzfERBItfG+gnlYH/VQxCyRVxnMwTNPAwhpVIY84O0X2PRMjGMZBtQ4Q3Z3ZcBwv+bCGAzf2UBuVi4gAGiAS6y3ODT87dv356fn86naXQIMazz7TbP6xZSqo2mbElFRJOOdHhHd36agcr+FLf1Np0vl6fzaRocF6CQmVId66/XeY2Efro8//nnt8tpgLTNk0thW72WzvN+nKbzieWgsK3bum0AwKWpGzbCUz5KEk0OaKzYpM5QcgY6P54uT9+en04jprAuy7Iu67aGECJq+WtlQhIwjdmklvl857FU8cB8DNt6VV9PKmaEj1cp6BdxEU441OInNSmrPaswkKKAmGhq63MjI1gbUSLnSxHHm5wuT8/fvn379u3p6XwaBgcpbuvt+vL95XpbbVipkeUR/q42Umm05S0TEqW4DreXM2vs6mPnIae4zrfX19fX2xISuGG6fPvjP388TwPE7erSusyDd86RI3B+GE+Xp8t59JDiti7zvCAA1XFcZTzWPK6PSwTVEpWf531E9MN0fvrjj2/P59GlsC3LvMzLsqzbtsXInIQjo0sd5awnWq6eH2lnUKQefGPzrSStlPr1+39b+yUQEWVsywvlkmIEsnRcCckVPDTyoQoL1zAK1OqCQCAAEeO/89P56Y8//vjj27enp9M0OGTr6vXl5ftfL9d5CyJrqRTHooJ1GXTornd79ofqtAb6wHxkub2+PD1xHEpe9BxS2tbb6wsnUiXnx+n89O2PP59OHuKCcTmNzENckkn+27fny2nAFNbldh08ghi1ND2kHrKaMDJwjdzTGGYBvR9Pl+dvf/7xfBkdhW1d5mWeZ0YJcxIwQSlYOW7lciKrZkl49wStDzI54lhfyMU/4seLQfnpECEgEG09Ow4rQQtgp0QyQjJAjHE+mziF8eRpUjlTwZ0bpvPzH//5849vz+fTOCBwDZ7r68vL99eX27Kp1Fs0dpE8ChvpY6SdGJvvWO5HYAyQOGPq6elyPk3eqf+FvYZizuKFFsbT+fL09Dx5ihjZNI2IiA7QD+Pp8vzHH9/OI6aw3q6TR4paZ79FB2SAMBzqZ0zKWbLwxIrI07c//vjj+Tw6SmFd13mZb/Ntnpdl3bYYU8rJjAgaa18igQpHF5siPy3cTSI8hKLn58zD7QOWLf0VFi3NFRFVpLb4StB1LWJZgChEyEmgevNCQN9IXiCMX6Efpsvztz/+/OP5cho8UAzrMt9eX19fXl+vUodHTTBmyitvORcLfv+9ogWIMkdRObb1dn15en66cFQ8XzXFsN5eX15ebssWEoAEW55Pk4MtrZpjwtOzH6bT5fmP//xxmRxt6/U0APF6VhrUa7iJPB9Jm6qEQL5XLJ/8OP0wnVhzezqNCClO23Zelst8u93meV7WNYQ9y5TS8ViuqBIkZA3FXtEMw8yVWvxj42hf/Egg+QkQoeaHRp/YfKqiihQBOR+fc5oqUStne4qWDixh8TxI2Y8m/aBzw3i6PH/749vTaXCQtm2Zb9fr6+vr6/U2r+uWbKEQK1aL9fgH0ZENDWj+FXUJKG7r7fX15elymgavRqUU1+X2+vJ6vS1bInTO+3GcpnEcHNHmpGCF0J4fxul8ef7jz6fJU1hY3FpX7xwlYQdUzfLGjmEyRDR5mElZwIOi6Dw/Pz9dTuOAQH4Yw+m0npfz5Xa73W6zXxDZEkjmjaEjQnQ51xfFOcWxZX2FJNt90ejrWV/tONgpP+Jf336RLmLlLOUhlclXWD60CMlKCVqJq/B0azzMAGEVxQ/T6Xw5X06jA1mT4PX1+nq78co4BFzPGYo5S7s2CX89oHSQo/q3wYdlI4hInDX1+vp0mQaPHgCAiDWR19frvMVEDp3z0lxC40FBB+j9ME6ny9PT8/PkIUwDxOU2qSTGT9qYjgo+dGg9ZmIf1+n89Pzt+ek0er51z8Ft62k5nyW1GMt6PBLWlhw5Akx8RbW9EUgAphY+bQ1aKLbi5IqkFcLGCez+A/GQXyJokZTH33Ip50LRHFxl5FONHSloAEGJFNfIAYc59VrxxkYbLYoms+40jYOHuM3X19fXl+vr7bYs6xYJ0BU/I8fMir5OiE4CPsRO1EumpfpnBx/KR3LUQOIlR54vavhlh8n1+vryOq+Bay4IPpzEY+pEggDO+WGYJi6B6iF4CPN5GodsEpZnha0kaofXeT28mxWR52/PT+fJUUoa7eKHcZpWhYiE9ZI9E5wqNVnylQowmHiVMFAGJy9TBwQVLcQYw7Z+QIX9V6jrJXtfVzZU91796ki1vIwQBHUzyQHlXeSALEpE7BgAB/LYhSwQnffOQQrr7eX795eX621Z1xAJHMrFuIwXd45iNlO6KnPynm9UtaGyCmIAgjViHAJFXnLk6XIavSNAorSt8/Xl5cqaCAI6KbyrczE/FEQEdM4z5qfTNHlwEAo+EJ0lW0VVBZA+Qnh8TsSsb89P59FRSJQAvfPOSZj06cRljvhhN+ej1/Vv842rAEuQqJlPso1GXoBUnU+qjISYkvtIysivMvq2pR1Usda5N2shVAQqBGHIWQgDACoiLwKU8rSiKTLRi7StyErbcn356y8OpY3gCiRTTCHJ+khZQiGwAb8qb7UN85/CQLCQiRG0NGyA4jpfX185vESZyO36er0ua0gEBiF6s0Zhc875YRjHcRyGwQFE79TaZZgIPyKo5CwGSL8pxx2m8+X52/PzZfIUQgiJnB/GYfAOBz+M4zh6BylErXWlGgkAoMuMNt8xIDhCxCR+zfL+ksMSYGKJga2+eQX2D4OQXyFoJYphy3UYrd5g6U4ZSGYh6uWSQ9FMjGWWlfopHKHqHCKlFINkM6UYY0wpYQzLfH19ebkuIYLJKiGKcRMzggQVib5ODRupGtbfd9JVYSJmH6ImFz49XU6DR3b/zdfX63VeNqnc4xwiOnMJ5WIO0Xnv/TAMg/fOEzmHMgkgokscE2KsRwpUkAdX5Jv6NhB5hfjz0/Pz8+U0QAjLskbCYZqmaRwG55zz3iHFbV0XHzkNkl8ZqnAL9etE0CAVUidJZshiVeDhijZCRCnFbVvXHBz0YdpPhkg2aG1h22nrZA/LCFEWomQMRbXHCiDinxWAMOlgimFzIbJLW2oIYwzbMt9u8xqSc54DARGRIMZtXZd1wwjiWlAJTWU8tXlhdiMAQMtCDEBaTcSghIj9fdfr5TQODiCFbZmv1+tt3iRkTIV5NUKXAHZAdOj84IfBe+dUT+GSPxxVjnkJKdDMkvyAdTymifqOyMFs56fn529P59Glbb7e5o2wVG7huMmwnFi0kwdhDcaUzSr2GTlgxV15TrG+1JlVYrKPuuD8x5K0fokuoill0SyaUF6/HmaFLARjPkStbIOuLNSWlW0AdN4P0ziNg+PQIi4llwJPSoPTlMfEUU4jr4mDHGQ73+Zl3SAlyFoPlvgKqCLX8x+lr6KBWGQYgBicAFAMy3y7Xp/Op8F5iGGdr9dcOQuzB0NlTnmEiKhCWNblmYNGLRwnIbOE9iR+gFkdwYo5GZA7P0yny9O3b0+X00Bxub683taEg5gGeLFGPwycxmKEtvIGCzaVSfAlEU0kgVpcDPXLhKklHrZtXbcQ4/CR4rR+NkQktkAXTWDHhiZz1oc1LMTo4yh1qnUhMlQBjIDY1DOeTqcTW3fnAYECQYphW5dl3QYv13Xe++l0Pp9GSSJnfx678qJUaOT5ERkhihMspoKK9CsLr4GIQML8z3pT2tbl+ip5KxCW+XZ9FSaSdS32NDvU2tD5mrzGkCwyxA7ZGGMiRUhBFemF9fqYESxPuzREdH6cLk/fnp+fziNwpMx1iTCMp/Ptcjm3OQS5V6oirgE0R8YUo3MVMyCQEPiU19rL9eYUI9vKxSg/DkZ+PhfROOctlKV3jESlsmqDEGcggmI5ZH2Dl6HSLhCRM9Mvl/Np8hSWq6OUKAJFDsTbRiRmNKNz41kj0p0DoLgt19PoPQKsBEnVTiS2yeSXTRU8Wj3DIMPKVyBn5LmbKMWwzLfXp/NpwARBxKyVi8vJIfy4EFOMyS7chGUZLkSQxPYoOgxgfqrcVEXPbKTo9Vnjk36dFzHr+TL5lMIyz7fbHMkJRi6X0zQirWtOiIOCkTqEVyCjoYrI1jiGD+/nBCqX5yLWRRKqY2RdxXv4YRDyS/wiLGhle1Ymb9nPB5ltdt1KAADx8DGNCEKyjOUkM/3p6XIeHW03TzGEkIhSWNd5WdbJc3jT5pI/PT09XU7TMIigtS2SwQEEocS/qnEfAHLitX50/tV4qUWy8hwAU3TbOl/Pl9PkIeB2e5VYGLU7EzHrGzEhSYYRgM7+uphjfqxSxYUd3BkhCYqSJJyDVTh5eFKcKVu+3DBOl6dv356fziMkErvSlsD7ZZnneb5dTqOnMMti8JW5EY11hf+o3iGWD0BUTZ0k0Se5nDXFYlZmI2HbJBbsA60z8ku4SKWK6CxW5S2pmECshciCUyL0sFyGWdDKLAfR58Tbp6fLacS0DhCWefCRKMWwLvOynAbnhum80gTD+enpif1tDhEphYXXsxWAykJihGqYNNFCIl3vGEdWNRr+YR4B6v8StXieRkwTbppJpSYc4uXabyPGESnMt2XhJd1KX2KJA163hh+paGYq2Dv2XBTVhn955wfvEYG5T0qKEOen8+Xp+fnpPPlU0m4TRbdtyzzfzufz5CEur9d5DZFIfYYARQPX0eWJj+XUJsWKtCw/5QNUG0msMR7HoPy29tN1kWzwlhjOIg/kQ7JHnUCBYHkIZEeguD5Ay25y1NL58sSJ6ZOHONMmya+U4rYuy7yG6Nx4ukQfcDxfLhc2y7B/O7IGqnngekFR2CsxychWe3gYdKAebB4CiJBO0W3rbZwGT+GE2/Wvl9frvAaemflRrfN1xLiMCGG5vs7rFqPGFPBzSimlhCnFkL0UCGJHFYQ4Zrpq9+UHJ/o2ghRXRi3M6Dms5elymjA65suBAEIKGNZ1mU+n0+QxrfPrbdkiZ6LJY2KEqP1X4kzzA9O99kkIUWh+IjMRRKnxoM5D5XEfof1ciBS3aamgZS27AAUhRg/Ja6eX6Sm/bLUCc6DidGKAPD9dztPgaEurGEWBBCPrFgc3niNO0Y0nKdEOAOgcQk4ETzHFSEkDTtT22uKjKOZQ/VfA0Zh7QIVuIOQ62IsfBodxnTDcvv/FeSLCPzlJd8C4TIODuM6vrzfeC4Q624QteMAYtpxeIfM5YwQoOeUiRuZD78fTaZoGiXLfXAgcV+X8MJ4vT5fzaRoA/DBMp0Dovd+2mNjmMU6jR9rW221Rjpe5k0Qq7mZ92iHEyGFEOYjS6E+pKgLyURDyC7hITgSQLD+VS/UAgxBCABGZ0R6lM2HRQkgqEZwvl+en5+cnzniFGFENOwSi/q1bJD+cyJ8SDtM4ekcRAJ2nwTvI7sYQQkyOQBPrGAvFnlSp6Jl5WFhUCGlJRpT+BOgWj0jbbXJhfvnrRamOQR1W7zCu18k7SNty43mbcuXbbV3maaAB07os6yoR/Vl5BgAnVRMAoJiwUGKwzufRU9zWeZ4dgnj0/TBNp9P5NA4DkR9OIaEfT5JIlWLw6zAMHiluq0QBQDZgoGgdREAosYmqq1DR36vHwO9QUk0IVdKiUkzrY9Vk/BUQ0axk1db1D4DIsYWviFqZjSCUJ++CkEQE4PwwTZfLhYv/SNmEaMqiAkFK4osiHJwbQ0LvPQKXEPDDMA2Dd0OxSocYFROEiOCK1L23Y+0kKgH1fvIT+mfdhlJYECgs59HF5fbyqm5DjtmKm0MKyzh6BArbMrNow3eT4rbM18lDGFxcr9fbsoaU9NJ6ZadcBNQtghLq/vTt6WkaIGzzbRpuAFJWBZ0fxpH5qXNjTDhM5/k838Z5xi3GiM57B5CivMSsX9j4zixCif+QQFxXeoyZFKXQvHTCohbJsqAhFwH5KO2ne9cL/Vk5Sx+cMW+JBTiDwWqBVgthfzJn5z0/Pz8/y1KCAHFbb7cr212ICCjGbVvXNSTw3g8piSwTtkjgx+l0JvBuYDPSuq5riImVSEBAR6m4DC1EKgaSW2YfdwQEAkgAgJTCMo2YNnH5E4mxh1JcIW7z4B0i+z5XVV5lXfbR0XYekdYbrz5tFChTwyGPKNvChun89O3b83mAuM3X0SPLq1hidwAIwPmR3HhaL/N8ug4OgVIEQIdIlDLtFluf/FHVUq0wZFV3KEeXeaRgxIpaMddGpw9j0vrpXERTZey6IqqsU2XeIlCFg/eJHQsEIoAEsm4ooBtPl+dv3749f2MZyyOluC0z145eebLTkIYQwTkYU0rsK1nWLaGfzucYafJuoBi2dZ7nZRWXCwAAAkd5Z0rDCiz7G61ErOqAWgJLcaUUltEjhW1dtsjTMrGdOQLE4KWmrxCMPCyKYfEeU5hPo0thfnnhLJM2GSNDJBs8EN0wnM5P3/78dh4xrvPkHaUQxR2ozhj0kBK5Af142s7zaRw8F+zKciArawezQTFWgcpZICb+6jGgAGQXypiyma7YpD9A+6kQkZkhSMKlwYjOO/L8lK3WrlhBiIZx81OkBOC4UMiff/zx/Hw5T6NHqQhyfX35/v2VTZNARDFu67KuIYJ3RDGGtN6ut9u8JRimy1NMAJN3w3Re56fbbR43llFAXXE6lnpatq+uAIPMr1rPr7QZoASQ4uYdMgSSNZwRpZCiSJpEib2HfIEUw+qQwnqeBkdhvb6+KguSS5XKv9m9LXucG6fz0/O3b5fRxe00IMVNV+pinXxdMDmglBI4HBIn2jDrAA3uVRWH7wPwUNKS4ZQHo2MxEC5couIiipE9Nf2u9vO5SM7JtZpI4SI5bELnDVVDBCFZUyf2eSUgh36YLt/+/M+ffzxfThMHL67LfLu9vr5ofhIB6stft0joMEFK2/zKky8O07xK9IbT9T9YvuGBI7SMHs2fMsj6bq1+0uJK/xFFoCiiSyJAl7VaBKAElARMIPEI+igDIqVtPo3eUdyWOcc/ygFmrDpF851woOLl8vR8GZG2ASms8+zF8Be2db4NFEbP78I5N8AgPCSGGKGIUcoe7BXFZ6/GqiyGYZn7apMHoDUWUvGOFC4CH8ek9bN1EeYioUrKNUbe7DGsXzSpoFVxFYlaQpGz/vjPn984i1QAcr2+Xq/X66yWSTb7rsuyhpg8IKSwXF/++n6d14R+4pIjzo3oxul0PnOJKx1CJU4ZSaH6UkZoIh3RwAgtcag2g0iJEiLnGznSW9aLlqfBD6kQU1wpbcvA3g2WIQsTkXGgoUr5wmFYp/PlfD6PSB7TJkG7HBC93gZH2zw6BAL0fhwHz9bwuK1rCDHDL4caAKEdGVJRP9gqaLIMQRNBM0TKo2NumYmiOEQ/Dhv5BVxErRR7HiLKun4DUA8itpZ21mXVvYd+OF2evn379nwePaSwLvPter1erzdOTJeIYhRv9TwvUiN3uV1fvn+/zlsCP22J0PlhcIPz4+l0mrTgrtVA5OLNTdnvlrnkeTLTQp41a2ejxGU4IqcsNF8260MEgOCoTMUcebZ651Bq7VuRJHe0S7jnCLXpdDpN4+gSJqk9L0lpYfGOwjwNDgHQDdPpdMJBMkSWZXUuZTkSZVhlBjHCFsvPbHdROUqnjqxmqpKvp+RgieQkxedLCVpEulKuZSKQrbwMiIIQgEItVT8oDsMkNphhmM7n8+U8eYjbMl+vr9fX6+02L+u6hUSoS6jHsC7zPM+nAV1aeVHal+saEvgQAf04TuPgORLyJJkRckUh591Qju5VxewMAMNA0EyhaAmMqNuvSi06ZRRfQ6LEWYmUUkyRaoT0Bss2K07pncZhQEyyWBY65wiR4jZDWKVMpPPj6RLBuWGAFNb5fGtXMd1p6yYvpcC0GkGRl5lrmClAHoNSRRKIfCCr788WtMTWHU1SbpFsqWUihYs0bztzEQJAzrUexmkYPKbARaNfr1zZJCZAT+I8YzPX9XKaXPJpub6+avFccDGhGyZxt/txnMZxHBwaUKgDxCTtVpMm/zTcArNNTkGi2lTGTAuRTEM89+o2ysJmnk1UExD1nsiGzJgnJYdZfUGioSdO6UUkSCkRIToPgEgB07aM3rMHZbpsCZ0f3DCdzufTNA7bUQnX6ir6AougxaxYWUhJplY5QvsohJES6+tE9DUsWkBQmbozKjJUqpieXCjLdJDfTakrJNkkzjnvkMJ6e/3r+/eX621ZQ0iEXsrE8sQUwzrfXqcBgkvz6/fvL6/XeQkRwBEuw3S+XS4hefR+HMbB50h7yBYhzT4sY2renMhRTURUTvPjba7CEShkKNuIit2HDEiMlbyeSNS7VLO57G3SgBYdgNSFGAfPFtcYY4gEbuA15yGksLLH1rlh2iL6YRqV9YyDd2lXBYYsDPN7U6eIyHuCEVNji+866xocdIDljlKKMelyDR+j/UyI8LxgnEGqlGVLbyNoqQNNTof8lDXUO89bxQYSltvL9/9+f70tWyDCQeRrNpcCUtzm6zS6dHJxySUeEiDB5oaFGc+A6L1k9lqpYT+NGQ4jn5lzuEwGLmMEmOcxcTDZYmE1SufZ+JSt26qZgYK9sXNo+BMWzmMbVmNn3/rItO7YhLWtIRIODjgQPaW4ocz145RgmE7naeDSkKrX35nTzQtT1GeFiC2D+fkwF8FaH7cOs5RSieb7EHzkZ+siaserq/nyRKdCaVVE4YCLKIxEY+SMuxgxcpmdl+scIqD33nG8d4ghxJQAUlhvo6NtcnG+fv+ulUHJJUlPCJHIcbKSQYhM7u1LwuorqhLKYfr1P1TVNq/uSQSF1ThEiRVQC2+OnSQy7EArVyYqRYu5YWYuUArDq82jGrRzfpjGcRg8ApBkLkXygM474BUVZbEXdCGin86XLRI4P07jZJa8g+b265cNFVRLpDRaVQQBMGOEinE6TwBa3f/DtJ9u9BX9S4Bh32F2ulLxQfF2MzHmmohZgEUAXRcuRowxrMsyz0tI6LiYDcd7r9u2xZAA4uo9pGV0cbm9vl6rqEHRDQEAJBdFx13nq+tGa7cy7MA59JoRyGCRQj8EBOi8k3BiJsIMKYnBB0kF5JQpBIlCU7QkqfWVEvEEK4BJiSgJI0YhN5bOMItBoigzF8lx/2FbOcBgGLgO37pA0tQTl8BP6xZiIgQW0AbvQwch+TO/HMq6iFp9sTwtDZsABECpngVZurayt/b1QdovsGixcGmUdaP7srRcxJfKNpIhJL/lJ4CUbli3EVOMMfAL5QT2afQIMazrwgVnCOLqKMwDpHWeb+wv1AsxsYGEvuRBlSG0fIP/YGEeICUnfCmj6DThhd82Oj94B5BSJCJhIE5QI7nnBUy8ECcRADoQPpOkRc0zZITUPCULJrksRR40ch1UBiXEbVuWZQ0Jp+F0mgaKy81RDAxh9CjWFSKuCqDLQlZEWzOQPL0VF49kTBUjnwyNS/mBIymLXShFCMBg6YO0nxuAkkWFrHxAmSsAlFRZBCF7nv0UddnsTzGs67quk9NH6wYvWQ+jR4jbsizLIibgMKcwe0hhXVeJ91BK3fsHsx1SMkfrOyoToopTQvA8I3vvOJZf12VOidANfnAAwq/4HOe85yU3FSIEiJ6VBWYtZWnngg/OokoCkcS8JctfWAlYKpSy1RdlPERBvKnkhvPT02mAbfYQQwhACQCxcCfW0MZhYOTmZ2NKjgKAeZvFz5VdM8U/kjEmawE4M1cq20DnuYZTuyDk72w/XdAyds2sZYPajGTuLvNgllezeaaEVZdOOdFnntfNg+TTEQznJ16vzSPFbVnmZZmXeV63mAIFj0AxhJikFiMiF9TiFN3KpalXMaGp3DI+lFMws3Bc71NWIfQoEGGjQRT3JK9Am6TUEa/czEsfJOEigG4YhgGBw1Ica1XMRmJKMYVc9pXFr5gyeyGtBEttnZJsAUgxhs2DS7y61RbJT5dvz5cB1hHTtq6cwC/ypRquXa4WYCYLtP2ryCyvVfUoLUKmgWM5fz2LXmA6FQBy2WJxa/4Imf3U9rO96/qcsYg2mYPksF7hNABQJvZjqx9JPuG8LOfBI0e1D27kos0nzf5ZlmWeb+NtXmNKAdntBo5LsgOgG6bpZAyhefke5VpyNRYF1bgvifXO8z+20zi2/YzTMDjJ+XWAlFKIgUAhsvkQCSBzHYcp+hATK0aAzo8jrzYXI4D3EiAifCRGU/yAiBLFFFPU/0TsSsjLTJtIM+A5JazrMkB0aeMQhABuPF+enwbYXFrnZXEu8vEsleVqwWqo3b1Y6V/sWPLOVNpScABkjiL6EamjxMhaXLDF5RAAwcjHgMlPhojmTI+FWWcVQy2BTJ8c5GAEUeU1YhgyjUgLAK2Tw2E6X6KL7vT0/O35cpa1MqfptK7LbRoH55YQZXFymROJiMANp/OZgxd5ss62RhmeuQtS2UzgUZY4EDe1H6fT6TSOUgjOoUQ/bSGC84P3QME5F7iinHOeE/kCCjclAOeHcRoHBzFyRd1h8Fg09hjjxpXYJNBfgzVCDOKQTgISNXWpRMSVUm+TozAibfP1ep3XiG4YT+fzREPaztPgPaLqLcM4jBJoQJAFZesJyaYqeR9qki8WGTRmNhFbucKMNZfLDuFYvNrF5XI+jTKaD9F+KkTEmHI6naZpDUHK+6jghVLCFogIKUkknHgMAPKjhholEsK7rcuyrGFww+kp4hT96emJEeKAvPfjFLblNI2SeZEAkB2E3gHFlACH09Pz00VWQRTLdCXQFZkAMzf0ig4uHSqxGRwlOE2j9069yEQxBOcDceWR5BAAUgJVRQbPUTXsLZEE2XFAcIgRUGsfAofepBTjtq3juHHdIGK7d+BU1lBQkkhNIzlOkFeRGzBt59HTNr++XOc1evDDOJ1GcIHD05wj0BUnxPyVcl3k3F95Mvo+irG3yFn8U4Wt8gsAgJx2gZAlL6cLDH37xu/EfRSE/GQuwmtFnS+Xp3WLMUUXAWqE5AI9WBR4gyRggJi4akL2R4oyMrnhlMhvyU9nLrkObJfxQ4ynafRZ0ZCpfho9pBhjcv70xGtrepDC3GoA1gw5FTNExHKKDT8MfhiG0auQhk65SK7VDpSiZxrw3nt0QJqQhOpESZqDjKypOu89ErnkwHk/DINUJmX/UhgG7/2oygux/h62beOaCKEoJ7oIGNvuKMVt9pC2+Tx6CMv15TqvhADOez8gTOM4DoP3kQh1qQROwkl5iU7KwemFkajnJ5tr1d8JoFUyetJy1vFypTKdSi9P37798e3b05kjgf5tavyb7WdChEMfTuenedk2noxcFOcRAjotnGbtlqqIgPzRoohmK7BYtC3LsmxxGBDdFMiN02n0bDBFBPR+IJ6IdUr14+lyuVwmDyluMaGfnp6/PV2mAbnA27qVAk5qCUJnNHSuyz4OwzhI45zuRMAWZ6nPxTCnhJCSpyRIc855TsEVC7PquAASNCnG3zJVGNsFUXQOAdAnEL+jFKXYtnXbtjVsQRlJFrpIXDkprAgpLLfT6DCut9t1DujFhISJTQ1jSEiolS2n0WlmsNb5qjJliyUgu0LIchGRq4p5ECqtPcuA3ByXYXn+488///jj+XIaP5K+/rO5iB+n85PUfUkpRpdUcnFax6HoJgUaGqQi8itpJoJ8UM6lPU84uuEUCf3gHQRJUhq89x4HNhvFmBIkN5wu356/8YrMIUT04/np6ek8Okrc16K1dVXCYrtw1tD9MIzTOI0ZJN57BIqJU+GzKUbd5XlVM603CLJOLkswxMvdJp4IEqYUIxJSjDEBRJ8iksaxcO31NCRAQlkmgs0BW1i3dZWS6lHLmEa2cmmsVtyA4rZM0+AhhWVZ1uQHUb3Q+3GaTtMpQiQ3TJcnWfpaY+HtagaG7FF0dQWHwNsaMLOp1yBETGb6KhmnBSH/+fPb07ksmPoR2s9W152fzsXhlVJKrIdh9mar1QNFLhUsWIDoq8hNSy3OyxanYRhPXI43hW3b2M0+TROvisGV1SIknM5Pz39+ez4PmGIICdw4nc/nyWMK6+12vd2WLcQEWiVIQeykeTcM03SaTtM4DsMwsP0eIMUYEjhhKmb1HLHC8rJcSClqbjIQESQ2+rIhGFDAEx1SiokwEUtqLnMSYl16AHafoIpa27Zt67Iu67pliASGCSVev4tSpBS2ZWQzWli3CJQTM9AP0/l8CeQiuOF8eebCjEhlyQnIy2CBmJ+ynJVxQWYKy2wDtMqequuYfYpyU4QI6AQh//l/nCY3VLFyv7n9XHUd0A10lqhtEn8XQVLrKQAUaQPypFS4iMkNkufP6ntyXPx2WQM5z6bRuG3zPC9bAj+ezxdA5waHXOEvUtTs7fOIlEJMgMM4jaOHyOH0LzfJeVchJ0ODXdPe+3E684obw+A1HIxSDD4mJ4p6NurkVZciITqHJFWqSUid06Ji5OoOiOhiCCy4UQJ0Q9gGiWjhgC8iJmhgO4GEtMcYwrZu0zIuA1cyzjlsjADmi4kohnXwziGlGFJyIHp+8jhMp8sayI8R3Hh++vbH89OJn4sihB9xjhyzWokqIpXg2Aha4vVXjOTXKBKwLG78x3/+3//7z5/fns6nNkPl97afzkVoSGdxrgtICBCKEJLnIMOzS9Q35r9Q5icEwpSCshFyHiHFsG2319frbYvoT+fnSOic8+M5PK3LskXEYRin0/l8GR2klJKIY5DCen19+a4ldwwHydYrxoMbxtPpcj6d2N/s2flB0QFgQpnXs2YlJqhtixx1ovNDdv/wpshVqpHL3ntxYwJ67/3gckCL+FliTOSAjdessqcUwzhuwzD4YYt84RC2ELYg0aOiuMeUwqYeTQKHuuCNc244XUJy48oQef7j2+U0Snb8bdkiePASJaZ+QZMoUhZ50LfMjh7FiPARbLfoG0VEP0znpz/+/M9/RMwaXFbCPkD7yboIgIMx/xQPISaAvIJ9hZD2H5hJCaBS2CmFbZnnZQ2EzgGkFObX73+93pYEw+myRY4fHOi8LfO8BjALoUliEqJDSmG9vX7/719/vd6WLRIZ+66YrvwwDN4554bhdL6cTyf+qRAXFCOlFBNq2CGlGCPXFOVicFyrQUuTiss0EZfzxWzmYtGTzWeKkFyfMvECtC4yCSGSS8SmL+fcECIAiBlq29gTnwPkgCJGMbEDoXdsEzyNbsThlAiH0xbBjefL0/PTeeJikNfrvARg67SYf/M7KLq6zoBgfeuNwl7QIeKXTpqgNb7++M9//vPnN9XVG4T8Trj8dO+640sYPzpg0gBwKhDpwUP5ehWSLskSavdd1pAAieI2X1/++9fLdY04nNZI6AbvnabOrYmz2zj8KQcWp7itt9eXv/767/fX28LebyjK+aCqufcy2Z05SzGX5U6JvxOlQAHFBanucEna52tBtsSKJK9BBeqYFMbKqpoio3xhvc25gRINfF0xmPLjcZHLGia2cq0MkpAdGyDBKRxG7MK23HgdXO8nQD8tm+hnF1HQ5tttXgK5EyKXATAFA4FZRX6DOWiiyGJGRc+vrqEOnlz8MJ2f//jzP//589szq+ofRxGBny9oEWOkuMwJwEWNaoQdE6nQUqno9VMThZ0Lz3qgsM7Xl7/++u/LbYs4LCGhH8ZhcJ6rFUxDiFJ0cUDwukZJjNsyv75+51SrEKk4QIZhmMR+NQ6DdwDg/Hg6n07joCs7kMjflBK7zaV+tnxmfSDfu4rtWdelYmXGbAvTSBddRUIhoj7obdzYNMC4QfREKYFLgFy2JGxs5cq8JKSYWAgEwWiKYV1u0zR4xMn5Cf20hQSOE3g9UliX2+02rxEnPwwOUliXdbHlUKSggGYI6ivVm8UCiaK8q6/EFDFC58fT5fnbn398e346T+NH8hoCwC/gIgQOBnEVij7nQtS5B6AnXxXFpAcSYSOUlI2MLqX19vry/fv3l9d5SzCEBM5zqgOKw3CNKazzNDhIgRMnmBFxebqX19u8MUKUg4y8wvk0jqMfHBIRuIG9bC4TOBcz15KJipCYypdIRTaB7LwvebnZSlqCkkw4saYwZrWdV1/P9gLH5l9A5wkIvR8cEFso1nVdhZlsPjh2lRhrQtgWliCRJu/RTyElcG4YxsEhhW2+Xa+3JcAwTqdpwLgt823wC0C0d6Ph+GDtWbK32LLKxgwcQlC1zI+ny9Pz8/PT5TR+KHMvt5+/ShWCg0HTMQiIwC281jMZGjFquspYOjmpJb1U70MASJxNNc+3kwcXl9fvf/31/eX1toSEIZHz4+l0Pk3J+2GcOPZpWzjZnYsBiah2e319eX29crou534MnMd64vUTp2HwXHSN0I+SvcuqhVqPwhZj1LD1qFEgxc0NBd4iW4h3EbLHlIxjCPUAjV7KWa0uczg/+CGHiQHH3INjRSsvGriu67ouKy+Opr53MT2luDkv90KT924YSaLYkFLYZl6FkfxwuTydB0zbfJsGB0QUdcDG55tFAihOQVVFOtV5TZ4Qoh+m0+VyPp/GwXuTuPNB2k+HCBKAy784CAO3LaqMQgcspCgjKvrmLDaQOYiXdLpOLrgwv/73v399F17gAYfxdpvnSxg9umHgJRMSEaVtOU9SaDCEdeUCXLzeYGYhDJDz6XxiC69zkv3kBs2xTQUfIavFlFGRNIkjEZA4z8HeTNli8ht1FhHrN2Yndsnics45DuKXUBg/MEYSIfKNsqsmbGFbt2VdlnkZ1i1Igaooyw9TwrjNqFkk4+Cck5FRoBCW2+vL63WJMJyfvz1fJkzb/Dp6WXGNRF4yGCkvvHwlO7HljZUwoIGunLhVSw0fpP0CLkIIOcg3SW4bACXRByw2LDiMws5khGIvBBWDY9iW23XyccJwe/1LajxEAAK3LjOr8oTeD4P3SDHFlMLKOqqDFOO2rvM83+Z53UKCHGQyjqfT6XQ+n0+nk8YopxRCJOTEPUgpxRDFuBoiC/tVDmAhHhJbRXYAqhgFkHUxgGwh2hGJ2aLuzCqWUvyIQOjBOec9AlFMIYawbeuyzMMwDDLKGFyuUUUR1Rgd43mScDMgSClu63x7fX2dN/LT5fmPb0+jo20ePee5F4OvWHyFMel482jlVWmSbjH2VvSRQ9qCChcfpSY8t58PEQAWtgCYv8szpSQyrcFHDY6iBWY/Lf+WJO2U4rbcJk/rCNv8+v3l+3VeQ0yAlOKmsROEyAIFhyquyzRJfjsvrbBIcFaOU2Tvyfl8Pp9OElPigFJEFJc35ULF2xa2yklnFFeAHKCBeRF5EG6hxqssXEIxospEYZ9MOapwEueddwPDX8r7gIueI9TAp4HFrWkaPEMkhBA2v7kct8svQBwpnBMg8ZJc3vJ225IfT0/P3/64TC6F0XHipud11oAziLOgaJV1ebEaPAS1Mcuo6zxzSFlhtoN8nEQRaf8KRN7BHR0AQK4kllKMOmnVakhWJ/N3EJ6cQQKi9VEK23rzEGYP23x7vcpaAgT8nvM6Z5IkEjcK27YwTwdZmkAWhAeHKNPyOJ7O58v5fD4xmDgrMYlDIYWIlIK4HsImDCTTChrxSBuiLgCMAJmJoARg6F1mXS1zVtXVmDsl3ouAyaGL4rpxflD/ySAxwN45cOhoiOO4Dd4574ctxBC21W8uhKiKO6XA0ZDbupyncVCWsm1c5XVLzk+Xp+fnp8voUnAU11lWT4VqsPke5D7IvCawukh2rxc5C5AobevtdcimeN9jNr+v/QIuIkKS4wDdEGRG46gKAUfhGgDQoEXZRq65zEZ3oJTC4jCto6ewqlzFOGLd2a52RCnGCG5jpzXmXAgOJHTo2VKki7hfTmdmIc4hIBFI4QXuSREihRB4VQijMUiMrmoS2fkn8BFnBlqEgPUUlVaKn6RyMwSJMLHQ5Rghznk/hhRjZEcioiMnwfbohhBiCOswLM65GGNKLhEARQC2bc3naRwkJCbogkSJQ6een86nEcmzoSPnlavFdydgNbwEyz+7lRU0QASK23r1jqQIC8defJgFeH6VoAUACOhpktUM1m3bQol3NmJF9YQVNFQC38yDoxQRIIVlcMSxHgkQHWQ/Ze4YOEyCpS51VZO+Ya5j4Dn5fOBl3M+X0zSJmC+ky2vUcrwyZ2iImahoq9mFkWtpsSsDvXOFj8g25SJF32JNwNSWy4axbElWzQUBCBImVxLpvR+mbZq4XhYXzeMYsgQ4xBjjtg7eOedDjML4gNImKt1pGn2GCPNWcH44XWQRMEzERmbFByoXyd4eqzd2WxWEUgQtitvsIIWwRVmWriivH6H9KoggV/iYREVelsGu+VmFaVkZXIV6ygZRyR9BAoAUCFJYWLGIkdAhL+ipLmkNZIqRDVCa+WvIk91xfuRcu9HzOtXsRJfAXSLRW9Zt40I9IeNDZnaJe/QSNuJzUS221ApxZbaSBa08LagkwgWAFCDZ0RJzxXRKJnsJE0KSvBbnh21cp3EaxW/iHOcyjoSBFTfvHDp1uPMqHilQimHl6t+oRXVDjARu8tP56Ym9FZxyXtmvCJL51X3p9keBhmbs6uwTN8cxdlq/Sdntx2i/ACJC9UTin748Xc8nzo3OKmqtn1uBi/+WqkxgRNkEQDHISjIEXkKhCJEXGdcCnfLWk66daaypnOokRqzTOAzO+2k6n06cZIvAhRRCYA+DKOcyEQsLguzU06Iqxa8n0zx/13evgljFRIqfJFkZSxAiGeq5jkOGiijJiOj8Okp2lKAEkQicH2AgoLgNDhH9prYtXgCLIqWwSrEsMWanlAj96MaMECTQZYV16UUjFJZ3ZjjIIYlLygNK4A1QCkBa1lbnMPdx9JGfDhH7OBOBxEyN42AT+IspK4OisfoCT2OQbb+MEUopOq74xotaAiVKhH46cykN9oNtWwgh6bLWhkydOkJO5/P5zLEljuvUcLIJae2RbV1WgYiReZyNmh+85iLmunPqEhdBq7jPi9VXiatAxMhZ7J5MMUgNLXXZi19So74ICBCdD8M2cGgZ59o6pEjokRApDQ4AHGvuYfMhupS03tCWpU+tyeXRDafL5elymkbvpOjMsqxbUfDUCmnfleqLuXU4iR4oEkECyIW4teSHcRv99vazK8MD6HNnswxJWVGj9qldXc+ov7d8PHsQCQkIkVhtHfwwjsOASDEmAj9dOHfOAQVZz0nfrWRMiTgmZt6TVN5wAOjV18CJfVsIXHtk3ST5lSQ8V+HBWed+GIdxGL1gpBa1cpkknfOxhHVyX1Zdz9YsFbViDMpJ8nqA2V/O9oKEKfrgB++HwWIkJXDoEJODRIR+jDFs28CWPAZJjIWriejkHfqJA5tHtv9t6zLf5mUty5O+IWYdU4U6iORtUswOljKb4IdRR35qZXj5TJQ4CY4oxZAIHJtSM8kYHaSStTJerAaIJUGHAAgRySFyhOHgucIhuOny7fnpzCFZa04v5SWdQcPdnXd+8MM4sRHrMo0egUiriQJpUp9Gl8egq94U94QIV37w46BqgHfCQ0rqO9cfBanXiyiWMsl5UqtwoTsSek2JYkFJrgsUcnEg/hC+m1LkITEr4Qot6NB5TECJyI0xxrCtq/eZI5JWqMvSLiISegkA5dTNbbldX6/XWdcAs4DuzGQ7WlA1JLMRhgoSQEKQtWO0TiWHnn0QPvLzBS0pBMir2lOKXC1ApXE5yIhW+b+ixmdVj8vL2ERPAHKIbuA89GnAFMMWyQ2X52/PHNS9rbMsziNp4pirVHsJWDydLufLhcvUyQKdiYBiECVdKozkZaFYA5diKJKlK6UfBj+4zEGcFeqYLckoVCqExDkT6JxHqSxXNFkNI04ib8UUYwpqLpD/1XTAljtKLjjvBj+Mw8B1vdyAIIu5kYsxxbAN7CtRBafO2wFwDtC5QQsVEcWwzLfX19fbzOvAK5j17RWUHNqzGrKwhxI56U3LzHjvXONt/G2A+YkQUXacgtYXIQCK68yPmQ+x+p5FiHZg34LhzqDV5FkncQPHSZwGl2LYQoLh9PTtchocxXW53eZ5kWuKcMSCkHdSseF0OnM8lkdKKSFQTKAG6pXzJDTLlcmZqwQNwjcKSLIOItVdeNAopV5ipBQiEXovrsIUeF2tARDYR8mQEa+REbfU/Ku1fcVfzkWCxCFIAEQRY8TAteqGwXs/JGIroB/IRUopbN4P66idYEyQCEANAIAJddDIIZthXW6vL6+8pj2R+G7JxGrnZlyHhRSyh13z16U8o/4vF5Tlx2QpRtopMr+l/fwVc2Pc1vk239Y1EgBRWK7X21rq8ciB8lmJWqqmyCEISULtVNaSD+eH6fz87c/n8+QobluI5Kfzk6yEeLterxmVphwWMwJZBJDzQkaHCTl7HFII27ou67ZJHC8BADqejofadjRIYGEuDm+VDeGZDihR3NYtRMBhTEQOUli3NSRywzgRopfYQEBEzyyTgNhXUuIjU0yslwhC1m2TUN6ovrwI0bngBoniGmOKAxKBG9ADpeCd90MIMW7btjkXYgRIEi4jEzZz/xhj8ABx42UiWc5KNp4sC1rF7tCnBNxhJBd6yLYYqeorNUv/DQL8F9pPXzwhxm25XV9fX+c1sG96m68cb6gLKhhWXeyHpFwoYwQJDEZypDXbO7l2w9PkgA3sOJxOg4MY5+urxLpTBojWwHLKRcaJLcTOAxBKGK8KWbL0ntrARDYbJ1keMfMO8YhkfLCXP7GNAhxB4mrcWwQ3TKfT5CGu8nuczlLbN4WU0IODXG2agEzmOJGpVRo0wXDVXPWSrp6iCzwZDOMUxsEDJMABAJJ36PwYUgwbO0sQMWKCktnCntJtXZbJo4fACHmVqQZ11TBVm5pmhS2bnGvTdKmVyBK/nmGczpfL+Twl+iAe9p8HEabwFLfl9vLy1/eX2yK51XGdb/Ks5RH3TLzmGxuBqkplmAUtEOcfRx+ePKbAruHRI4W0Xl+/f3+RhXeQ40yYkw/Oo3N+HKQWYbawxbgx7W2yjE9SIYC183GYpmkap0nc8RIllWsKZS86ACWkGCKh856Yo91mrqIQYhwgLPNVfycA4BJfhAmch+JcJAJImj0CykqYl0ipOZa2uKxDjFGsxpFnhG3LiWCI7Lp2PqYU47awH94hpoiYsuSUUliX23UaHcQBwvzy8vL95TovXC+V6wY3L+mesGWAkm32LUoSRlz9PF2vqvE0CPlNgPm564tQimG5vfz13//+9f3Kia9ESRJquT6o6oltXJbVU3ICm6Bl/7RYxfB+GFzy3m8xoYO0UZhf//rrO1duMKKuLo0pBagzQihSDMw7WEmPql07XWuB0xGnDBCNItRYE+v/AAJKYQsJ/EgOwnp7fb3e1gh+CpHSAGG+vs5rAD+ugZ2QKawhuQE9geQWISGxzYdQdZpiDQ5RI443FbqKZkKQMDq/Ddsgs4Bznit2OU9EKWyDd4jObS5GF1NEESiJUlhnTrM5jxBu33nFVVYooXCRKvRE7pmjmY3dqlJF1MEuYhZCRkoC5MpP87qFWg7PXecX/s8o80faT4MIMbcO6/z6/b//+z//fbkumxhdIi+ztql/umUflc5embQAQL1TJnwUpFgO07NjwyqlECGst5e//np5nddIiLKkzDidptNJFk1gwckPHB6fIIVt4UQ9lrCE/Yu9ahxGXcBcOIhX0UoGzFpHHhlwYTf0RJ62+fYqmcORAGmg7fZ6nbcIbgiEzjtwadu25MgNSY04mhsTEnBGCEdHJU3r0tLXjJBV/Dey0JQKXMOqFgUAB+gGNwBAiquXhPgQYgwRU0LNJgnrzTmguJ1HCLeX/35XMQuyIUFfswnp39PuETGrYgKZnxClFMR8mNSec9DDL+QoP5eLpLDO15f//u///M9fL7clcKAslaXYi9uwEraKwl660geq+gia7VoOZRqQBiAur0Cs9nz//v37beGCgpIvxQXjBo/EzipeGAkoEiQpYLdubKUGROfd4MdhVOVj1KKlgxa6YuNTkjm1eIZ5lgjbEnBgiFxfX65LAEzgvMdA6/V2WwIBRkI3DAP6FLYtORyq9TCJUtxCJDciATpAAvJUdHdRTDRjXe3UugZrwhiEW45xJOcAnAOHmKJ3AIDOhxBC9MauTSluDpFSWM4jhPn1L1lJlXJmghmfmeUM7UpVUrSbW61dq5gK6MS6Lba5u7T1yzDysyBCwAtPLteXv/77v//z37/UXCjOgZhdu2Tl2NY3Yjo0nhCRtTTJilhwnkYPcRuclChNKW3r/PrK+eycECIZhRKlyDlB7OJwYpHlVKx1k4Ah5h+jCFcCkUGCab3nwCvWyylFXuHHGis5cCNAAkxpvV1fr9eN0KeUYthiWmYxYsTNDfM0eaIQQuL62GQ7CdsaaeD+tfoKOUrJJS+hXJwytmm++qqzMSVI4FzwwzCGMY7ei17lKDogAvSacuVDDC4iJQCK7A9Zb+cB4nJ9ZYQkxQdZpqHwaGTgRiPPJkhbNUhXsmL5US0AXP/IntehsF8Ekp8EEYZCDOt8/f7f//3f//71clukBlPxhlEmBKr+gY3Wsqu4CPVpnGjeTjGst8E7Cus08pppIcYQtuV2e+WCgo55yDBN0/l0vpzO4yjlc7mMNFBkC8/K1RBCIkJOe5+kFsqpRNEOEl+iegfHDYRIbiBVs7lxiRQgdCkt8+12WyJ4jqkNLqySMs9Fqdd14HUdINWSOAdIBUhQ5C8sy004Ii6+EpSTLOuyLmqvTiklSBh8GMIYYxgG74EXW3S8GqMfRhHVwuaiiwmJgCJfeJ48xnWe1bGenz2PpJrcCt1iVkryazJfqqhfNHMBgfhl3xN/8osYyc90HabITOS///3+cp03trOA+MJydRki2P+reIh5hmpGByhKIFFE5gNhOZ8GxyVAYgicPDdvW1JdfuC6DedzdhOyp5/LN4SgBdq40i6HyJ+m02k6Sb0gCS9x3lXL0wEApW0N5EZClxA164uYBQB4lxLn0yeHnIKV0rZuIYF3LqUUt3XdAkJKkdDUFVL8bWtA8JHITK9i0gDMKysyStZ1ldVQ15z2RSDlfodxGIYRHaADGOKYyPmRE/E3jt3i3F1IrLRPg4e0bcuybhwHaiKsXAJXjVXeyF3arVOr6mQrhLy6r5lofq/t9+ep65SYiXAdNzHjQcaIMlVLCzVKuO0CGrKiUhZjpRRWBIrr7TQNslhzDIFX1d0igUSLDMPEQe8T+29B5V4iXUlQV5wBh34cp9PpdOYzMkCcLpRbSjKSykLJJXDOOfUc8IBTSvD/U/evi20rubYwiktVkZSc2fu8/0Pu1bElknUBzg+gipQtO056zl77Y8+OE1uWyCJRuA2MwaQt79u2ZWWkJiINtdbahCiQVB/HJBBRoXc1IjEqRMT3/VYXHEVDTRtLaqul5rOR9Gty2HCoIUYFp65jjkqhdQ+Uc+BSa2toMGJpdWeDgtZaRY55WvMXpELykJgodvjM6c6NCd3TN/p/hx9B6M1Do0P5f6EpAv+UiXh9wslA397uW67DicAzBwKj0vveRoYmxdkjn4ZHFIyJU1vNazLOq86PbikFMnXNHM8pDGjIoFxbFX8Ecy65M3ISUQgpzdNiNA/JlZwcM/44F2UxdmslN1IMQQQfLVtVWlOnnIDgGErVUmoD5ECtgbbxaKo+7htmf6WRvItdVFqposiIxDi6irVOxZSjd6vO7aUY+LCJtBqCl7KVQIElsVfGaskxZuZCFRuKgIq2yoigTWoT76COuwKAtscJCRzG88sn+zHUenxqLLYN/y9p5v5j6Xr3Irfb7bbuubqK5ejKni0EhoHA6JGMsPYoZdkbW4Z3zgyNrVZa3aOR72qf82giajOFMbr4ms2CkGFtFUXA+HQsv21NFYGJgiHk53mZp+nsQXzgXElVbYzQ6wYqrVZULiEQ4Thly+VRmvrAu6FqESFAqVUQiUgtOKzNa67np0MtoWmtvYto1GgXK1AAsvDLi1yt1lry3HOSLZn4iKiq0sGwEQOCIiOLV81LyftuA+61NWskis23iytgHK4AARBUUWDYyPln8D4AOEdTpysclmU/OpzIY13/f9Fe/uFcJG/r3YYMOon/YSPvUg+AbiOHXxk7Fjjs7USlfLgRVBBQkZqducEiH+uCEXmzLzgxvG9R7gI6u6clISLGKRRiNKqgxamCbMSKHItrSSsqqNFX47hehBxTC4cwoIETQUXAISOA1ehSA9bSBC2/V0FTuvOKzlgPL5a1JkLnNMTiy5pzBVYytThQIFVhCa3G5Jn7vm/bvu1djroJOvaqpMgE0PmNRVrtBA5ESNjwUEXQo7Til4sdyYWIiAIqaFd9ciOnZP79I/4BlKIOiWYOcchpu5h3//H/zvEPAlB06Nr2LrXZRx/beQyoRrR1LrLbMTBvZw99WnQFAFEVMh30cz6JRDGmuUt1GoJkjKqopaF7yWWUed0+ktWGZ6cs9Q6IUba01gD4SIbQmyEqohC97dXrcUOYEDqJiYJKK6ANpTYhC0pVjx/DueIJ6lI7Hafc8cPqxN8NAgbpDRlVRRJiDi1Wc477tm3TvvnMpH1Uk1prSaa64I1PESkdq0ZUzZHIye33S/JAE3wGy05KBiRloG/gedl3FH/PkZb/xUGmZGUL8g/yW/q/ZCP/kYl82dsBrxLV+t6FvAMtjH/4wzIsx6eb9dFGeofEjaBzcaCqYBt9u855EELq8upGd4CudIMqqqbikzua1zWVJ8/S56nHWNxJftQTAEXWg2gFoAdUgjaCfUQGp1EpAKNDYUJtoI20iZj1qENxVNWBVKfVEZdrPMZ5AaBXCHJFDYNkAgD7xk4cWqtTLvs0b9s27fues1WzPRqLJcYQAvT6kUor0REpXIgqVYTDRo4LxRMHQzcRS6Lct7uf0XPJ/njE3zuQ84bnW4q0StpVVAYm9IMrOr/ZP3b8/V7kMQDVo0HYnUgfNHjopttXxzSMsKuH9MNG7MCHlemvVkSBzsNjg36dFcukvHtCiEbtrNqMUs1jEECXVHbvYVn6UcXqbbJWSxEMgKx6urVEhGAwGD0FWugTdI6lZ6WYmFQbAEGzLECliXSbfyBIgR4DWQjYfaStpZlII5LjWcHxsYjEElsq057nbdu2fbOmaBPVptJqiTFZcQs6G59bCHMOXEvBhg0eKlZerEDnxgBwWT7fc/R8Fj0wPj8Pnz/Rit0KtdWSUXhUDgfE53/Fj/ztJnJaEX9Qj3lTPaxkvProgVjg/RBnnbcXpwNwPrfHsBx6Iul3DgkQKVgzfblcLpfZOAqsi+Bk6q3suw8kNgUg5pjSPC+egaQUQ+RR5vWOvvXLGzagwNTzJRv1RWOmFRH2k4Yha2iNlhCQUwwgTaVZMC+t0sH9gWMjPXqjhlg0GOaJWMkS7CLsvZLHPEUVgVklhBhzStO8bfO2mSdpXUarNpshJOjSqWyV1xBzKMylVsSGjcRuRt9+AE44G1JEEhFBI/nGo3Vy2tm0k8s99hP1FCXYb2mrZV+hOmEe9Smco9L8Xz7+uVykz2Z0acdhIXBGvY3jcCIjK8FxW/pb2vuOZwkOW0M9taEQgLx8laZ5uVwvlynaQKHHKyDQWs77tu+5VPMgHOM0LfNy6Tl6ODXRAaFPy2trtYJSqDZci/1qibELEo7t9KC2A6NAJ46JtY66lkoFbGYB3UJOTkTNipqra3mV2TO9Wkqpitpzq/4za9EDEoLPi6Rpn+ZtmrZ9s8qdiPpglqVOxMiEygQKQCHnnHPIXIgqNhAQf38ch0daqKh2Cj0fwX7n0Gsu77om75okA5Ziz0irZb9HKEZGM6YQGZAesCv/veMfrGjZU3eucfdg60MWc9R+9eN6PqbuwzWdRt8BoLOi2Iu6AkJKaZqXy7LMs+NNmrW/RFotBrsuTQDcQOZlWZZlmaeUTOIK6QxvH6jtVlUphMDeAUE1ojkC7USHVvqxpIAcUxxiqkRMJOTFXlVpoCClIZroruDjxakD3wc3cf+uercRD/fjP5LmuGBEchy/R5A9J3GQplXGxZFqQGQwaaCYSs573EPmTIjYAJwBAntLaGTleKQ/qNa58aRNLXj8MDz14RhYBJVWy3aLUKbARCbInqZpkgj8/8l0/YsD+wiZ8X5Cz9N716O/bKzfQ6HrdPRqX4/Un1hIT+2tvGRM8A4dSVPy1oZ5EQuD+kTdvpdSxbL0zoJymZepi+L2cPuc+zhoUaDEZkQHfpKm4NkGNa1ZlOciAIDIMcWIYDMZSBzJitMNtCmTq/s8ehEAUG3Smuogz/bvWjFECB5yFOOxLlWALPO3k2DH3oycJNcqY3zRZ2IsyU9A0dA7MQTmTFQRjQICrOCBR5QFZiY63EivKaiI9Ux6zv6hWfjRKahhlgKWNTnYMoRpWi7GS0Twv2Ik/6QXIY4xTSkNN/LEf8BwIdpzEfs6/jjcyMjD6fwIjVAX4DRZZVisKaU0pXlKMYSAoK1RrWqih7abilgA1A1kmedp6vQ6VtIEeryRtl1CLSWeE3OrVhoVz0if+5iVICKGmKbqyjxAISZWAq2ioEpkpD6KPRU5eiPeiTl5EfVAq9YmHS3Wl8MurwgEQEICVQCkcDKSedu2PezkOGDpRqKREJADcJNWS/J+kJWFG3Z6IzxZyNEjMdvQXrcAaa2h4x6g36K+oTyEWgMXb22CjbFtkw28IYc4Xa6led/nf8VG/tFcxJmYYqA+qn88+QAPVfPeofqQozxsNCcLObmW08tsvCPElGb3HiFG09hgQiVUMZEML4GKgtOVzstyWS7zPBuzLxOAgogCEZ82MOwlKht5EYLuu5A4MBGcCOkR1ImhEAAZ21yqFG0AgCHNEyuDiPmxmKYUIzuR9cMeYB0TPPHVQYeV2QWcLMS+n/cipGh0rWLJBrIbybRPKW0h7LlU0eYU+iIi0tvtoNKq17utHes24uSs5xjXYy0gBSQ1DQpyBlI0IutzqPUuXHrAxatKzYSSJ5NeR6KQ5stWWg8f/jeSkT83kScB5kOvw3KRlKYpMvs46TlNP1cEeyn46Zv3kj8OC+n1pXcVRSPIYifGWpZlmabIwdq1xISiaBwL++blT7BgcJqX+bIsy2wOxwIeNUIf4lOtH7y5heB7uHeUXeiHuUEvc7vJgvEL2vi61CZQRRFDWpaZNVitCzhOyzynQPDeQtTb+dAjtpFxWNQInVO7v1qklpyLEnAjMNJGr3T74MueUkpxDcy5OxJvuFu7nQABpPrccWAmJCrYUEDx3W7ex3gQAEjBNpzAILXkjAgAoudwelDNfbQURRM60prX4BEnhzhfc7OBhQ+0Qf+d4+/0Inp8scAJOcRO+OIZ2SjzAsCHNO55IObHg4Wg//6pV2JLyodPuCzLlAIRUej0qGLyiNu251xbUyR2h7N0A4lOqQ7nERDAA3XV83JzI9yjMAOuMKmxngy31uMg+y0RxdwUOM2XyxQ0MiJVwTBdL5d5ithEvElxJOzmB7AHVG4M0mqrTZ3L+OCms0JXAWaR2gxNjMQhBGINp9H7FLeQSxWVatN+tabIbDU40OoEYb1vWrGhuZHTaD4OGwEEVCSO0zTFAK3sG1veRnLYx+lLv6vj5tsAMoLUbIzjaByCuYpHsYYf+G9byd9oIh5EHT1BddxmDPQhLnr/i9pnq+DpC0cw4ymrB8LHBoUAJnYbY0rTsiyX62WZJwNVExMCiDpmbN22XFoTIA5xGvYxO0oFwcBBKs24FgQQD8Q2ounCSS110K4hICEHZhpqOf1OWmUfmAMHAiDeq2CY5usyB0mBOBahMF9frpcpAIggMj9ETqo+IExn5yKd/LWL+LqNGIt9A5BWRWuxaYCYJojIwDGWY4hy3fdSmhipbqt1SjEGRA6EECsfFN4W44n3KBEe6owDmoXEaZqXZQrQ8hqNFlnbZxWtD20SUBNzKGxMr0DEsVQB5p4V/X+/6OuAN3vqpQl0/t4eTMEzR9Ez9a+KgxaMnhORg5URPEewUu80z8vlcr1cZpsesQhMm7ayb+v9ft/2XJqYC5nnZekhVoo2D2g7tjH6ZsFoaS+55/Lswua2Rk2rk0Cwdn5aAPd8xCGIcggRA3FIexEKaVmWiTXHaP+el+tlSVbiwsAPWQcADOb7w0Ysy7b99Zy4mBMRUpUKLe97bkKcZgFkJBYj6HYamC0aTaZUI2evSYwUnkCtJzTsAwlbk6M1aFFBZzNDQCDiNF0u18scsG6J0TjyDrzQoxs5HOVwSiAAqjLEi5CoVAHfaIOFWv9tK/n7TMQL27aH2r9aKU7xaa94ZgJekHr82bt9B88WQu92MbS8xwmArHZrFjIno/RTcPqffVvv93XbSrHtN6V5WS6XS++EMKKauAYykytqoIX7wyqtgUEorZZOvArQkxQWOKFiofdoQDnESDGEOOUqGNI0T4kgpeT/npc5RauSYhj9VrcQJEIvQ3slyVMRQHboePchZiJNrQtUtm3PTYmnpkiBEUmOAcyUprTte66etrdqbKoCSKTOm9857hEAcYyM9MvTU7WdQ5ou15eX6xywbpE6/PLcHOlDDHgCnJ3yFBBA9V0QEQhZLBZxfaT/jSmSvzUX8Z3I2QtBW3H9wd7ueHQi+v63j2T+wZGfir1joMl+oD02NQtxF7JcLpfrskzuFdxya8nbut63bc+t2bLP83K5XC7LMk2pK5bX2poghxgMxlVVkDk09Glq91ZMTb2loGgJq6lXN0WvzHXvxrEpKceYCEJIc6mKHFOKgTTGOJemyCGlFAkEARX5PFFk1h/VeG675ZgT8TjryEVUW60ll4qk0qRs65ZrAwxNkWMMHRroXeuUUtrinnNtqtXdnzHCOG/eEDPwh7rf2nd3Hs1C5svLjx8v1zlAndg2kdocfXbK2AEQqNe2R6fMbqWgteoBEVBIHVtqiNJw5GL/veNvMxH1+5NzdqIMAKn77b7tpT0p5j6Wf8cx/MfgXYQer+DJhzz+Rvch3YXYY5+iQXtUpGmped/WdVv3XCwLcRdytcKXSbFLKTmXJhRSSwFst1YXHLEQQx1YQ6itDb4ntIoThyCC6Agbz9c5JGClGCOjxDp5mSAEIpWYahW1dJoRBI0viDuw2B7oEAHcRLAvtiU8li8cIrbSWim1CamK1H1dO8EfcUypBfNJbM1Eb69u+75b/de8Hzp+0HGEDrPzKuWh7XhsdQgASCHN15cff/14uUwMNRglWQ5D1eo0aILOwdKp8LsV9SKluomgnQ5bm2tKgVn/6wn73+pFWs15W7e9VCOV05bXQb/UM5HvHufKe0/U35XkzdkgAtLoblzMQuYpeRqrCiIlb9u2buuec2tKPQu59iDLqOak7Pu256ocGxASICGIYCghsJM22C0L7kZq0w5Lcvk4bedoAAGJgmJQYrOB2EQATOgWQFto3hZkQlQEtPpwx2LZx0VliA/9JRM1AqJznKVmIaVURdAqeV33IgAIxh5RUgUEUU9LBjPlFsOea1WppxsUvRDnINveD0WQUbQ83y0Kcb68/Pjrrx/XJZFWlLqvk4kvDOLF08s5cGCyiUrBgXPuEZmiMWELANIe4nRbLss8NfnvJ+x/l4k4Nnu/32+3bS/Nx8nLfns9+IEeXg897hrQEwB4UgnG3jZ6tJAzJYDFOClNy3K5XK+XZZlT6oqYlqev65BQAOYQp8nczTLPKdmNlFa2dV233CBMaFqMRKhacwgxeDUF+/BoETXVqC56gsQhNWjk3AQ9jWcAErU6GJAGQ3ug0SqShIdZKSt2nkNuJI6CEUJMge1VvWAIhLFPsdoQv0qthjpT0bptexa7BmvlVdJOSWpGMsglQ9ipirYOg1DVaIBpMxAvPBM2awe+cyFIHKfl+vLXX39dL1MgJa1pSslagO/vqC1VTIFRLRjDbnedWGvcYJVWaY/3+XK/5pJE37Fhnx+Xf8Z4/iYT8YL8fn97NX7Qzk2a1/vNSKc/OhCF9/vRaWnGt57Vss6/NHxImub5cr1eL5elNwAJUaWVfbvf7+u676V6s9AbJ5fRCkEQqXm73+5bEYoQYgweZTQoOZbDjfT5alF1EVs3BuIQBcUS63F6SBpIAMZQFo2rAkBFpV61to4agdc3DrxAhCDAIb7LVpGYQoyjoOWZSKlNEbS1vG27IAcG08KurWBTaao+g9EZjo0Yf89VoLnHUFGNZ8Vgww4jVsQG8pkT+fHj5TJHBtHqYwSGpXn/agppnqcUUGvOe64V5cyDcqI4H1Sb27aP8sh/tYX4t3kRFWl5u7/+z//8vK25Nq9p1X1f1720XgXtNvBJrfydjVhuboqaeEw1PfyG+5AjU78sc4rsbCXaat5MgmzLpSn0OcTlslxMXd3gWM5G8XbfKrByjoGBFYgRGpYcH9wIhxgz2czFMa+KFARIIEQ+tE4VjGL0qMK544NTH0yhD8rYwIUKHbE7BURTv3tAmgCxDZ+EQxTP2YSaIoDUfc8NOERWLA6eVzzXwciDrS4jlGtTaQU65iUGQgar7JUqgEScqQDAYAvyayeO03J5+fFyXebEdMCJbGFOY6L2eg5pvl7mhFL2lXlHL/G45zh8CaigSDMechcT+P9k0VcBVGre72///p//+++3de/Jh7Sacz4J7vhYTL/+p/Wth0z9Mco61xvtNaOWlbwHuJiFmGChSMnbervf7uueq7iAX3/dbK0QJx6sJW/r/b43DJY4SLBRDCMaaXy4C+IQYqugTinpKCXQiCxAIQzUOnghA2Rsfb2E3cmje5F41DSQkFhH8Y4AcEyCjatG5pCEp3T4Fu+s16aAqK3kXJQ5RhKxenAtTUopAhSjwf071a/Rw4Rcm2gb7S3VwEgcWojJiwqZMyICiPdSDweaZtueYqABQx4SrA+Hh2UvL9eJJK8pMFGhTm4AVuk4Oi5GcDsYiuEJRPgfPf6uQEul1bzefv77f/7vv2/rQd/buqC29kfErxugJyQPHQ5LwI/Xng3k7ES6FaFr8nU6BkNZGWE7qLaSt/v9dr9ve64CxDHNS/cgBrD0Gi04n++22zAHaquRQRARWi2lxCA+dudupNom0B8UBEAGagpEw4u4BpueHpSj+IDYp26HqWk3egMD2ogY0ztqB7B9u5Gw4ah9HTv4F5BAmxlDCAF9lq1VgJr3IsAxTU2AAgGbZKO5E0M2SoHe3FEgwweEKDam1hV7zl0ue+bn5bLMUwiExuuxbXnI6/bb2xeAOM6XHz/mYCbCvB+KTOeWCwCOadX+8Py3q75/V6Blkfzb689//3y1XMTdiDTpIh0A/fIUtM+kHYm3HvZxGIjXzx/zkHGgU/o4YcmymF9wMJNqLbtbSC5NkEK0LN2SkBQY0WegALXV2mrJWVBApeY8TYlBEe1xq21Ii3UTUR51JwCr9QvryMUtYOndk1PDnbourDFgdOFaH2sl5+dW5p70sxVcTx0h4hChKsd0KgWrtTMVrbNZmzCHQKpNhFSltJb3vQhyKk2BmJGAXRY1xhjjnnNpqtW9m4gG9M6EIsfBQQYAMphKEcCn/lMKbFndvq3ruuZSzyH2cdeQQ5yW6yVpmYy9KVfxKX4VHaFWN5RDbRr+683Dv8VEVI15+vb68+fr69u6l6YCeqyzW4gVu/tviOp5nODDgY9R1gmmcPYhzCHFaZpnY2VIrjTjpShTQl63XEWJQ5qWy+VyvSzzPKUQCC3BbaJIqDZjVBtIqzXv+zTPEwMgmuxFz14dsZgaCoUTsBAQgLDv950tpRZTCx5TJNjHTQNbiz67Gkh/BRGHOCVxrl6P5QEO5AcCEkegqBQGAO7UT0QmUKlVTI5EbDZfpUDZtlyV2KKmqIaFoi6MmrYt5NyaB1uiKolBFJAjsut0js1KvAg1xI04kNc9TDx07XWb90mm17SmZaKaQgghbrlUF3FsjpGza7LWCDHHPub23z7+Ji8ireZtfXt9fX21B1LUk8+OxugxU6+y2wyEaN+LOnncyY88tZDTYRYySOEmGy60pjCCtlrMhax7bjbDNM+X6+V6WZZpiiHYs593D0hQFBBAqrZaSwhpyrUlBkTvE0dVy7oRKUQREozhnCKhPwUdLq7S6p5dkMtDTfTHI6UUGaXmbd9Lqa5L7xcVp3lRA0/CqSJ0qgQjK5CAQSetENxpIIA4kEKv0tomAIzQpO3bVgQYmlM3AdLI54wpNATOtYEUcLGPSCqAHIljq8ZG5o32YSN+M8DKw9rydr+9vZmqlQ1iPd8GKaSgkUOI07oXI/MvuUBDCzkVfLrZ5sHSuQzy3zv+2EROF+1OZLu9vb2+3Y2d1NEkI7i0di354Fyfmm4ioD6aNsQLtcf26DHWQ8NwOBFfujFRO09T6mEHIphyw92kQEWRYjSmh+tlmWcD6IvWfdu2XIRCSkF90xVRlcrGzpgYSVRqKbUy4dEGUGDBEEdn2yx8ZORgu3re17sLc/hjjogUwjTPogFb3u7rNrRRob/5VASIubfo3+8PCAQB6SGHV9/3kYgDik3GgkqTkqsQIoiWbdsq0Kgr25uRBW4mkh0Dcy5NpDhNdmNUJcYg2loIRCdSSO0pp6qLxlREsdr/6+vNJGVwcDxhD6FHGZkihRBimre9VJsGpt74GdeORCFOyVPHP31g//j4mypaYrq4rofXnUifogJHZ7DTfnoIXqspvuAYTTvVg3sL7ZSpP/RREHxIaJo8/56SSXMa/WGr+3a/v93vay4CaC7EwFuW0ROKNlPvrcBJEQjJAYSqqk1FrYlHCFprKWkEDYisiiwGTenAY3i/16vUst3ebltu7chVrUSaG2iiuq+33jfS48JiFmBDnHyy4khW5kIcunEKoIDEioGxWJorrUoruQEyI7SS99IQR9HXoDIKxjXCnRycOVdpNjPfagwIyAyg0rzC3EsH1kVBVZVay77vAQUlr7fXn6+vt3UrVR4QFYc1u1iEUggxpOmy5VJrydsaEESowUjXrTSR0uzie71891+zlT8ykUe3aVWZ4mH/4O/tgRYoQqeetngSBmS7mPwFwMHTNHL1EWWNTP2hsm7I2g59v/hwiPORgkjdt/vtdlu3vQpQSNN8WS7XS09DmFBByr6+3e67YFBiRmCOMTYCDvbjzZ5T9u60dBsBAgZii2kekpHHhZGWt/vb21raqe4FgBSmBoRAdV9vb/e9ysPqYhUM0zQ967f6JylS987n+IsoCCOzKiGAABUFqVUDB1PlkiZkeUiM0erdqoDIzlfVFbJzaV1KcYpOawrSOjB+fKRxs/qoWgooAdt+Nw3WrbgWXq/eHpfYqWyrMmtM855zraXs90TaamsdheJXdWixH2LsT9qHRxX67zz+Ni9S876u961zwLsPMYwJUggu7NHRULUUkxvLpVQyPk61Ym/Pak+lrNM22ReiE8jM8+VyvVyXZYo21kqEFkGZheQqwDHNBv+9LEc7XVXqvt7f7lkpUYhFAUKcKjbkQNCaSC2lKhJAA3GtZk+cCZBYwcizvlyWbb2vxVLvHn8BhIYcA7GVfvKZvUBBBTBk32rOb/6uqdqdjn/HkpyIQoyqzASqRSqIqI0kdaouBKQQUwpM2lQUiIiAqZuJbTNWYhJp0lJEH0j3ki+cAl8rXNayxcDYcsS6399eX99ua3YcEn4cLzWb2vbSgFlTWUqpreQtsdScmRrAOdDimBzoC2MP/aTH/vd7l983kQ+Xa6lFrXk3ZkOxHHzQmlh6Ohu9iPXqxGU3B4kmtgdOWPi+hSyXq+UXKTBa4AqiLa/3u6k2KHFMy3J1F2KILEIbAy37tq4FGEMOqKgYJmGhwKSlZBvsM7prtNqcX7TZCDic6uldUR2coqWCGYibgKpCmHIJJqhQGyBRFzk1hmwrBb9f6wfq0IcvhjVmThCUCJrEwIRNGqKiTa2TcAhBKgAAGuEKiEhTpIBI8GAiRIiluZUAEBAzKveRFTeSvg1KqzsxgpQ9YN3Xt7fbbcul2bC74nvKU+/U5lKbUiBNrdVWS07Y9vUdzgY7TiawYahPl/1fAaL8rol88Pz2Daesqacgy5F2AI6Tvr68XJfZtgK1quq2ratNkpPpKB1v+9FCTj/ruU2a5svler1er8s8RaP1AURozTL1bSsNiNO0XC7X63VZLJ61gpe3gHPOBQISYYusQgmSEjMIg+3AQEERlY5upzk7h1Y97deMtTFyRgGk4GkFqmJTkVZqayitNVEE9g0SAZUMhdhp4j8/3ufwVglugAhVYowxg6VTnKYpBcQQJ0VyzkTyynBTCsiABEpjisrzFNdsBSBiRUL1kfJhIFYiAJWKhKB1nwK2bKOdXRkRvWqtRxTta19qNe1go+EurGXtcObRQFRApGCzAireN+ilvv/G8ffNi6iK0QZ6Eau3RBEpxOny8tdfP14uszWDVapB09b7er/f120vxdjMjmpVLxGfSllHrk7EHKdpvlxeri9mIT5hqDqqveteBTjE2SzkMvrpqArG9W+UhiYnnWIggIAKRAhVa20IAEgBmQXZvbwf2L3dl4tiv0HAHAjUbrd6SU/EiSCQiAOBzcHbBXvJwAgAzu/4pHza25eIxDYyCEoyTXMuWgSRY5qmyIgUFJC4CFiKACq1FFHGYJjmMUI1Ko+954lILANJOlpbXoQTUKlomqaMkvdt2zt0FUlI0EiBLRvrd7afNgWr3xA0Jy97vDx00ldQqX0ksZvdfyNr/5tMxKGG43bBcaUWZl1//Otf/3pZ5hhsjqY5fPN+v83TdF837vTso8E21sLfr3+URVMcUzILeble5sn0qVyhNq/r/Xbf9irIIc3L5fJyvVyWaTJYrMsteTKsrUqTVksMMQSigIjeFusleZLQIIQDRjniwaOd93xZfHoIOTCoioBxzIO4DdgCIQVCkWpkOM5tpx9ydRx/fPwgNTh+IFYAUNK6lCrIDTikaU6RQBUDIIJW8J2sSS5FEByeDyTota0O0s3NAjNwQmGfz4Xe/HULEhUva0YGrTnnUlpHVJD4dBg4K/Ax8dsPR2SJ1DMW6/R0IWgrOUBjn6wjQvoncvMnx++ZyMctbBT7e3fVS5Dq0NWOx3n561//56/rYgnDGP7Zt8t9macpxrDtRtV0dA8cbHBYiDsYr/Z6HvLycr0sU2cOVhCpeb3f7/c1V0GyZsjVRtmHEmJTBYSmnty3JtJyCCFFDwSlVg8COITI0ASocx0dx3FqT+6Vz80hEhE4q5AAcWAkBWuggj0xSghSS65WRcZnb/iLpwFBDazjs2sytyYYcgOOKSVGMIk60NaaUwxUqDlXIAYbNgCngjyN42JuWh9u80Oo1HVjSFw7NAfyxWtdywsACQR9xt3alBzTZJ3eU15Yc958KtS7qL1Npio171vQYoxFTIGZgTo/0T97/KdepPd9mWOMxpAAcJ5D95nm68uPHy/XKTCOTF5SnebNC10xBjZHctQyDwN5QJ2A9UPMO7y8XK/LZOxXBCqg1jFc11wFQ/RsxduF5sKkVhEgVPVGiG2prYSaFIjQGE2rAIUYQ4wBReDcJvzYyvtkdTxIUItCSgMOKbJd2imXQdCat700DClFW8Pf7yMjANmqC4KKYpiyAMUYGFqpFchEiBzc0EBLLs33ZHTocT/lHlPlqvWYFw1oiYIONmBRABCLEqUxkUl1i8hYGBJEC7WgI9CmablebG/zSYSSt/vb29vtvu6lT4XYNmJqZ9udJcfAjpWJMQTXoHtfav+7beZvCbS8/zn5mBkAwMlCOE3L9eXHy/UyJUI1qkLETpzYjxjXnQqKCDihGfgbPXxFx/ZO80hEpuQtSVVteV8PC0nTcrler9dlWZJbiFUoawMiEjDuQBYbLfFmoWotOZcGnNI8TSkFBAGfKH9qD184Ek+nRMu+7VVDEtCHEMHMRcq+rrlhrKKR6fGn37sJ2gEwCpZtUVyKGByl7VqKYiAwClEAlSqtlKoB+RC3o+75OhaZEKs2v58KEIg8CLDhLREAwAo+KtzQVngwRSEACgGAkNOd+sznxWZ4p4F7XO+313//2xB+nZ7MTlRa2dc3avtkUsdGFj/pf4kI+z81EWuHGyhtnucpDa6BgewOcV4uttkTtFZdMY1NedDoasyTGBSjOVTp8ek4utN4Kvc6W1ZgYiQFg5je7uuWq1JI83L1MUQbZUfsnd1mvUKKad4rClkpuhXiQAzSmihhmJZ5nmIMprpBA1P7dCWe2Yhnpgrayr5uRcO5/jvqYWoMRlujqO5hntbyvjzO0+EUAJCTTVkStL1oyw2ZoWXTMgGpWEsVQg7B0ZiK9tRhT6mJiChXad1EVAMhq0pLVq42XRRoLvgm2OvaMLI17V4EDVcfU5qX69XH3ANqk5q39XZ7/fnz57/f1jxIMyzIUql5e8O2T13S1cjiAf87NvJ9E3lWfzx2dg5xMmhHR3D4D4njNF+u18syRVIpORsBZYghMGJApBDjZH4k8J7roCA/77VHto5dLMNGDOepz+ACNGsY3u9bbkqc5sv15Xq9Omqxw0QNfysYAgPFeSkahZhBapFWDDpLrAg8LS/XZUohWM+iQ9x/5/AUV7W1kreiDBy4I3gBzOa1V8ErCYUQDhDV73+e140oIHFsTQERpAijtKJI2GoVIiKQqrU24M6hctiIXyw6qR7l0too5EOwgd4QYkxVFMa2YRh2n658aF+4FwEgY56Zl+v15cePHy/XOZKNvd1vb6+vP19f3+5brs3jLKtZSSs7o+TV6MhDiNNyzT4njP98Ueu7JvK0QH96binENC/e9+gJO4624WUxH5K3ddts7M3J3Sh2Wn/TvQk79WHXpwYyuE7mxelLYudxqGVbb7e3+30rTdks5OVqjFohOF2aVVZarVBjJOC0CBUhJq07FFURYGIOTTGk5XpdejkZv+6BPD16eRN7F1ECx9oYx0WNDpzUWnIjjNXpTn/7w0a7ve+vFKwsoQ1rYIJmEuqKHCKjqNSmbD1EOkF8EEnZK0/m67E0KdAbIQG7jaTWeekRwGzkAWdimxyqGOEfoCGGvMrycr3MibFJ2bfb7fX19fXt7bauuVQf5LRbr9JqRql7skk5jnG+7A70/6xv+3cef1fRl+ziTZkWLM1ydFZM07Isc2Roeb3dbuvegOLkA4KE7PM4U5pSjHfeH0gOHz+mN9WnaV7m2aIgfrSQ27qVBhyiW8ilW5E9c/7UStOmGpAnwVAECaRYsQcpJFQRC9Qus5XB7Hb7o/38rnzYzbAnv915SRU40cn7/6Hj2Ftr1ls6spg/uRfa+w1gFWDQqimlGNjAlMhpSgFVapMua3LuZ1tjMaATfDMhYm5StB9sc5chNqv5jcFgr6r0yvhYMRKyylawIsv1pYfIDK2Vbb2/vb6+vr7dHCY+hrVAAQQagrYafBKIQ5qtJczM5LwA/+TxN4gneHGf4zTPy9yLWqNgw8Fpwkjrfn/9+XrfqnKcfHo8BtsZUkomwRnD1mfd3YuefIhxVbmBmB+yhQN5sBDLQ8xC5hS8o26FIhP80AqiGjDMGIooaBU2ZrUwTQEVAK0CMSgAH+prD3fFn4qPtRVrimAHYHTt2xFo+2UB9LGBPrwNjxIjv3dfHD86Zk0UJKZpLk1B7LLmKaC0aghoY/LpLS3XfgBkk33wAYZcpY8iamRQQI5NkUOMYQDyG4xK1LAQsxFFBWROaVmu15fry+Vqu6lKLRZkvb7ebuvu2+PDBqnSQKWyTwJRSJPBig4GsX/0+E/nRfotdWqRdMxSAwAiIDkha2CQst9f//3zbStKMXkqMafEbEBgL2wZzrR9/Ej0TN3EDmzog6n3NopNut330oBimm2zusxzjJ1G2vNgo8ECUQAIjBRKba357kkhTZfEVq2O/XfPBvLtAwF6RdVh9b0nDb1rZGt4AAewp2A4KrG/d0sOW+tbFJBCiHNtgpybIsVk8gZNlIMRp7q2jfZJYgVADF789cewSvXzl0AKRCEBhZjPo4AHiO2wEARA9TG0ablcX15evMjCqF7rNReybUfVHwBgKIo2VfE6NCFzzE3RZ6zooIr5p47/LNAaaF418szorG3jlNFVo0Ig1Fa2+9vrv9/WImQzstftcllaioFtBD2aMhIRltH8huO9zL1P03xZFmMk9YEScDD+7XbfswBbO+TlqHeNqLXHCNGVpDEwIoJoLaUKIMeY5mUy0DD3Ou/He/Dru+LtHSZCaqgj4nJYyZkeAcbzjEc4+EdxtvZ5TvGPtyY0R2kKHEtV5JBiJGgiihzTNKiCzYUYJzMQE5pXxd4kMT8CqpICCnAACq28m2rpWcTZQgh8w5mXi1X/lylFRmit7KtZyO22bqbu/UgEAgAqJCAdbEFEtdmZz8e5/5PHn5qIQt8RxZZNrJZLgxnQDu+mmphs3df1dntbjYNjXe/r+rLnskxT4MAcok0xkO9aj0UCBCdAnhdjUZxT8CdfoZVtvb293e57EeQ4eUH4Mk8eaZ/7EDYtUao2MOZaQq1533NTk56b5kjeCEazEP1yp+o/ev+afvHmRZjeVcR8qx+20hNk7CnM922kh25nPgkzcmYioKCKZAzbxIGtBwTs/r1vaoNXHpAByYVGx4ihWj4iIpERKFJoUktvqFrBS8a9chuxPzwlvZoPmacYCEzu5XZ7fX3rWUjTjyNYiqCqZGVwA4upBdLLbID+fzhj/w+8iG9YzRpFreZcLdP0USo/joH1zqq3lQYYwrat27Zte86XNqWAkXlwbAAAVDknIgi96zRfrtdlmVNKpiFogx+bz+A2NJGL69U457wI/dCr4xBTrc1YHaxzZ1I1bFWEKcXevEAvzCm+8+e/vDGoAH17QJ8AoxMU8lS06wW8DtgbbuR3LUTU5r9t+ouIXGYKKVibpBlGU2oTVQrJVIeGDajUsufSgCNxr2wcllq1KqiotMhExKpSfczJA7sK8mFf6zWW+eIVxjkFRrV24f3t9e3t7TSc7Ilez/XNveEB8UURMaq6ZXF89z+MQvlDE1HPPVutrRpmteV13Z4Uo/q2oF3ktdbSFAqbrPO+25BJiszo4zymhaYGr3OEy5gQcdreFK3jBaqiNa+32+1234pgiPPl8nK9Xj1bGcMKYxlJgxFOFamIwOYMBTDw5J4nkJ+5gD+uBF/EvM+663p4EULr5zDbqJCelmUcHe54NLh7Z+Sb91/BJCL2nE1iyFFBKUZCRgqpdh7Z0hSAQpwGZYLLqJWy73tpGDGogcc6ohkQAar4WkkKBmdofZLZr6ue/YjlVMiGqLO7YqATkFryut7f3t7ebpaF1K5L4/Hw+crVPDk6GTYSb+ttudiU0D9NhP3n6bra6GAutTZRsTHtuxnJOcw+o6b7LzYBtNHc3I1ksVV3pmrXOR70WxYfsZG/X68vlzkGJgqECAKtbDZAVQU5zcv15fpyucxdYETtTg0WLCAKcWq1NW0Or0MKEZji/PJyWaz9eQBZD9TS+Wn91X0xTgPTIvG5psCsNJbFs5V+eYhI0LEgH1gtvnFDQKTVvG/buuVS1cdvp2meNFpDoTmSqjQAQJclHAVIGwXct70ok83Fk+IoTiMAQBl0cEjEjGr4dSd5AIf9+vocoMUOJr0amSwake399vb29na/bWcXMjzIg4UcdPEAAq3msK33+/26T0n0H24e/pmJqOMC8ra5bqABaV5/OuW1nl/pErLg4jW2qNCotVpyznnPuZRylSkYEt0oZL19MBr4ZydyXczDEhFoUyOkX41Ebb4MCwmG2vWPPvBOyBqtDdEaojJQFOAKlJbLy2WKPl4vPabv5/278Gs7aWaiZsYSmozI/r0fQSSCwfPuIxK/VdBSqXlb7/e7jcT23bsJWMinbiHWXkeexvwMADhacF/3vZl+usVY4cicVVWLuCEgcSACD2P7RmhXdpJqMzyd37WLZyGt5X27325vb2+3+33buwsZKb5HVTCaPC6G5RUuaabJt257qfGfJvn9cy9iZVbDQ1URZ402iM24+yMaa+JdxGnaswlQ+o+KTbDXVmWKRHEMszaR3qztYZYriFwv8xSMmwRBtOb1blxA4A3DBwtpTRSZlYl6IcHAGU1EpYINTcUmwGlaLvMUjXOqFqNaBbRKghG+n2stYy0AnnUO1aKrYBs1UgihelqmI3rvdotAxOhYGmtIfDsXsShHmvUYbvc1V+k8ozZAjkQWUoIKKhNxhPDeQixV3Kuyc66aJufpY1S1SOlLKIBkybSehulUZSyFoy7my8HYz6jGs2wu5L5tubsQXw085WFeITdHgsdDZaPvJoYhB+jzHzn+NBcx5qy3159vN6OJktacNvpQSlA0kzenQFaGuJi0mzgiu9VScsmllCptTsxJWjV2jCYqQ+up13uX5bIs8+w4FxNH2Nb7uu65AcfZhqwWA8gbrW+tihwkhAP4REGTmJE069iKWiVxmiKjSqu57CXXamJp1rMJwQkS3x34Pq/o37c6tbPzMocQWgd5nn/Dnw5ickQhOp/pb90QU4l4e7XWEBBRo+ok2OS1OVBFFQ5RGeM0HU0sVW215G3bsyEbvduByH6J/iotWv2GEJtI6jAN1wruoRagNZR7EjJPMRCKV3oN+b7lwQcCCD6MbcVmsB3WxrV6lDWutZYyBNEeU8F35YL/+PhTkiCVVvb727//5+fr3UzEWT53p7y2E/TRqZyLzTct190Jcyr0zceYsWttrammQKnVfd92G1zzuBZNEtItZBp86GrVrHVdtyzAafYhK/MhZAxPuQhwtBFse56t8Du11rRqM2ghgBFoByaQWvZ9M7YKEw6dpnluk2oY03NPF+aDJyFmDkwk3rE8UH/qjwUcxS9wzSnqZEe/c4fF2P5eX+9raTpcg42pMzNZpmsWLyQYnE7Mn8XWat72PVdDMHSlBhI69ThVVatWGGVpJvcizt7cOskgAAAQx7Rcrz9ertfLMqXACK3mbb29vb26C6ndhYwejJmzzy201hr2qOSItPpT09rxs99Yq986/jAX6Ry+//6//369mYnYwH4p5UGRyuqI277niMjTpVTXLUObVddOaOYE8gBMabps19UYuZyxwShnXfbAkFlOWac1b+u6blayvfTCewp9uktazVW5iioEoI71Y5sKslOlGIM9mYGsHrmt633dcnFp8zTNuRgokOD7T67NtoTAiIoUQqwA79yQ2wEiEgM7JNOSfI+BvvNpB5XZ7X7PVYHI6qc2eGAMwp55EweBoBicoNfeQFrJm+XqHG22xt6a7CExQ1JVhaqteB8PkZD7TmcjVqLqLLQ2cLq8/PjLeyGIYmDst9e315ulEsZTib0pZDNTRGgqla3UUq1K5inJ8QRKx+v4d/4en/Hx+BMTUQBtrWzr289//8+/X+97aUZV0NpJIRMAQC1k2bf1PkUOnBaP7Zk5G9hADgyflSQT8TRf1su67aWSOqsyh+j6nYa4t5qjqImpr3uuwHG2McSlk8nZlqOtlkYmv8g+YYCAHC1NaY61ZCIbI1Ijabzd1q0UEbVwYc/Om/a0DP/ZzfGBZSZEII5mIg99zP7LSMwYokPxQ+i14u/dDyc8ut+samHlVotzq5FmDbJPJA1GB8zv5gP2fduLUIgOI7KTUyRgv+uekletXpcGDIQcVVws2ciLFQQMrMxG7PFynV21Le/r/fbWm4WlPy3oWVsM0ayEiAC01pz3TKWJ5zdW21IY5YRfbFfvyv1/dPxZoKVDK+HnzyFlKB6MDg5023laydv9Nk+RkcPsm5qxYqIVdj0r8aeRrTt+uRntT1c67211C2kDByIQBalWVWuKIc2XEfP2xrsBs1oBo86MXq4HJOAQJ1Goako0sXeSVeq+3l7fbmuXx0AerQYrEnxvlQA8ibLuHFKIFcR72b0ANJwIUtBgjVOjDu1YlG/dEKeMtdhFAYhE1LaRWva0TykGtRIuAQCpntr96tUsE1aIaTpGGsAuAnrabDe2act+6hoIOVhI1EOfc6BlsKwlBQKjLbvf3l7fbrf7tpfSmiNlrDTch4a4a/DVsm/rtmGp8Nhus2fCMd7/bEHrTwMtRw0a+izXUc0Yok396QSVmtfJsweKAJ0tM67cZ3WkWv6K7AShaZqt71dRvSOSpmlZLl5Zt5BdUVvxPoBgSIvDsmZHn5opuFrVCFq5V36JoypgETJC9J7d9Gtb9+JDrFCp1OoAmzHo9uzOnP0LjhAxBDYW99hA+vjSeDkCgiIxK5hl2HZ6kor+3g3J23r34BCsDWPMxdgLhD0UISDzhwMsZASi214EyCzkoESyR5N4/BXAcL/dhpiQvShTiruRjhFjjtO8zHOKZJJ66+329nbzPL3rzgyC/2meXMeVkUCl5O1u+8uwkV6+4dBP9EsO07/h+AMTsQEgA0UZdKB18qyhNNN9oAJoy9vdBCcpco+Zpukt3plNokUbgD2zaZ5nYQqp3yc8T+L20rqhVBS0lbxv6zYaIv3nHsebGjqHQOjAPgDwbACBGFQBg2AYQye9u3C/3da19Lui0Gpr5uMMOflxTXrvAM62g50+NxQEJQ5R5dTEtNd4E5oDYIiRyX/lQBj/6nYc5ax13fZcqil+hpiMPQEPE7Gzc9HGYaiuuJlzU4rTfBaHc4wqANJ4VKzPXvs/Y0DiEFuqJcdYvQOPRgg0iBRdlfXtdnu73deRp586XnPPMzsbpLa6rw4xgaqnbMRgw5OX5E7R1vOEZJj2r9by6fFHuUivL769+a5lDIwKw0I61EgFVOp+D77xR0puIkboYDKIANKQdo7zZqK2zDH0aovDDm0W53oZetEIxrW8rnsRpDRfLj6n06sxCAPXO4JkRIuUUBEIIgAFQY4jOTaWIXvX1q9WFaCZao1ruSN8r4biaVQM3BoCR4GGgY3MfSCzvCkSCCyBNqMK9MtIG8B7Btr76ns2LvFmVN9tSsHERFxKswPPTpEwdCeym4WMlvtoTDgVEAWwph4CdBtBAFBgk6IPIaZSm+fRnVoTEUFFpWzr/e32druZdnHx1NP8rNUq/e52jQ2Vus8pMvZBlWNVrSk65sD/0ePPchFp1aonnnJ5baGjF8lTQVBpItrKZhPSiBj6IG6aUoxxDbkY5bWpotq7oVU1HEPniYgBfJcpufU4I+99Nfj7bAAHI50bYBFEZI4jj3RYA5qIIAEDchCgMGo7XoHbtlzE/ulChSTgDuEZMOQTjZmei8TAiEoQBAiZ+Wgd24sAkIK6XAmF2IcKvnEruoWUvJls9sGVm6xEodjGDuEn+1hy8Gatc8bMrmPkYVbX9QEECsOtqWptne1JE3m6GGOyVEStxa4uC1oU6r56N33d9+zVS0vBbKa7NxdN/oIIAaTlKQYEl13t0n+28U3zPHm6+o116ov1eHO+9Vt/7EXydr+vXSrBqUa11xo4xJgCgdZaqmjN1NWU5kDByYFiTCmu+15aEzW6MWeQtR7SUQz1rvpyWZZOudXFcO/rlptyMAxQrwcfEQqShl6QzF47sf4fKhKgCUH3vK+H5XnPVdTvsBWyiKEPxNg46Mdg60NTxDJRDiFGZgEgiNiAAh1kJV7RIggAaihGCjH1qvav7qJbiErLu7VbW6t530tTDKUpIgJjr8aOEwPQYaWGLjUL4W4hI8oyaTsRRCZi77Z7f8T77AoaCQCZOaYDxapWTDSOuKBOk3Vb9z2XanUQz0Kcmvnlcl2mPuBASIgqycBAzWj53T7sAUupu7vHSYX/F3i01HfadR3UeYeFeJsvTdOcGFvJ+16aFOwQXp3SIAtLKaW0pr3Uqop8Vq44djzy5bBJw6nPXLmFrOuWG3CYLpeXl5dLD6OPnQUVKXhJuWX1tbdAWZEQyQcrcNx8kx9sAqrN+jzmC9xEeor0rVuBvTphZmEE03zif/aMAA0zSExG8JpOaurfuCE2ZuBiWK3mnJuiRawEgN70fjyx49dBpNbaFHsiMmasrPNba1NkHSUQj6jVdYWM8sFFQ0WPdQSbdJuCFtK83m5vN8ObVJdbQewIruv1+nK9zHMMZBGo2kbGBt232FF6MmIJpjdvemXwdD1/r5H8kXiCSisl73v2Qcrew/GaEXFIy+UyB2x5DQjQWlmNylakSQoYTBMppmm6r4a0ATYtcGaErrNrZZdOeDLPU4rROgYm876udyPMmpbLy4srKLybW0JSjuZHRAp659boogC6iRwZuHZlZveVOVcF4hAUKe/b3cUX3t+Hz+8KeeBUVYGIBRDxBGMC71SDskKvDUdDz3zzhngmsu9FFBFUWq1V0ckkmehzKZ/+BiKiaMFLGjFnz+NLEeWArk/iiySiWhsAqIJIZBXFENVzD0seQFrZIkNdSfJmysUWY6lLAztK3ricDB3XqfS5Mw4YoPwB+oeH4rBI97UnI/lbbeQPcxFXmarDQMaBSBTSfPnxcknYtsSgIlYiNBX21qZAFKEHUGYjohyXZbYZGe3QRwVEI82yQacYgoHLrTK7WjFrWIgjF8dC2hdSjm4iLeOYMwWAzsE/clBwzINJOUjN67rlqkghJSQueftdNwKIzCHFyNSg82epPCwYIhKTesnDTOT7cZaVs/K+765EYEoogkCt1lrZ0uzPPZLdQGTAOBJg67l6pasUwQAs4PGlA+xURJpnIy2QAnE0TQbHVoFqKxtB2yNJ3i3qsNsKvVDplEEOUDEt7FKbgnls5qStlq5c02+s2aq2WiujspJPvY36w3/aLjwff9pdN9Jjb4O4b/SSJxoT/F/XieoaoD/soCLVDGuKxtdvevb3bdtLBYzL9eUyT9ZjspQT0Amune+EPY0HaXkUszjNl5euoEBkEoDgijYGGekIu9oy9ZJib9rZH2OaWAd43xtXuQpyFKBg+NJejP9eJQV9yDHF3ATAy2ZVBftqgVV1GFW0iQKQzV4+ibOeFAXOTY2qGGzGyR8WVZUmajJUnw55I1i1IFCa5jFiBaraWs1530u1XAkdWzAgi5qlZXM2iREwIDEzGj+/iFqHUcoWUEve95x931OyuKzHWJerzZFAqyXve6mClNK8aGJObcnruq59sGVceat5j6jNC5hj2xsL8zfZyZcm8qV7PkezXmrQnl6n5fLy18tMJWHN+04ghnMz5Hu5TImRggmsrZdt3XMTCvP1x8tliqTN11MUiS3KWqapU42ZheRzudencEMgdOwDCY3hJUSOXrtsUnZ2zdDTRTzs147+8dPdc1VkxSCiILXsq497f2On8nzdIB25ignfoNop9ttoheGAKk1FAXvP77uJiJWz9r0IBkKtOTKziFU8rFxLfVt4fppIHJSA45RSH9NU1dZK2fctF8UAlsX1CT+HQ0j23UQkBkImDl3Yp9kth6ytbIzavBhtsyZKQM5J/mLCFn0Ucdu2bS8CIc2XpojMad4v93mKzK3XtCz92taI0qZqsOQ+g3ZyJu+6VH94/Fl3HZGIOn1Oz0K6F+QQp/lyffkxUaG63RMb4lYc9JtzvswpEEYOaZqXfdv2XAXDdLm+XKaAUvO+bVtpAkQxTctyWRZjRXR1jlaydZKrekOk+xCTd7IJohGpIHIY217JMYbAgkcd5H1E49VflyxtQkpOXqst71tKMbB85xE22Q+rcsdiLoJJm+AR4HmgxaRNVAShd1++eS9MUHHbclUiYGxln5qgUcIbFzw79uuzsyQOShE4dGiW+5CS933bs0DAUYTX4WibSJPSHFehEAIBNJskGGgtUZUSCFXaaE1ZFSPEQfewzCkwePv9vq5GkX8pBpIxHrYxY+8KRi1va8RWS/Y+mSOEoS/tWJ//1Eaem8hn7sP7s4jMMcV42uxOmZQxlF4vy4TckieeAqIi3UTyZUkxEHNIteQ976UqcJqXZUkMUixurYLoFPCXZZ6Sp28gYvW0NVelOC0nKXVLY0SRAp/kngmCqogCFJNQb6JjWM3rrv1w2iHoGgAiKmTt5cAkNW89Y/9klh0f/q4mFzRNe25VFZBJ4WQAZiFETCKgqohsUkBPui/vb4uCha9537Y9NyBGJWmlCRYBshSIqPOBfWIjiBQUgyAFDqNo5eHbtuUGTDwwY0e6blXCNoSsCIiByWg8YmFuZO6YCuKgsDPna3Rl15eXHwYCZoJWy7bdTXW5CIYpC3KMzBySk9uik7Haya0RpeZlmqbYdX7NiukR2/afVriemsiXARaAZ9rzKLEqHNZDBsu5LPMcQflY8p4JWy0sL8YUB6kj6K1UnBgNj7duuSmaGvTFyPu8nSZa920dKzlfLj7xacQQrRTTb5PAQ4UAKdiNpGaArU8YUX3a2pq7fut76TbEGBml7Jtr7n4zX1fiEKdpyk0AFE1U8NQGQytj2mOkYBDGb8ZZ2stZBsKJrATSFEOxelaKgZ1P7mmTzZsTAGRjig7Cga5pu265Gu9vx7ABkgaLQzv8vXjdPACRorYYQwwhVBZSVZEjg+n5lzGYvDhMPvmg1Xa/37rKMYa5YZjmKbHX2kepUi1P3AJJzfPW6zjGfn5oWP1tZa3fCbRGM9iam8b2VtrDrklO7rvMUwzSSxsAYABp06XIOe+5LLNiIAwxNWc3CyEySsvb/X5fd+Md9UncZYqx5xod05obhDTbT/uQIWiruTSl2ESiDj5ncj9HRRlh4AA+HtYmdqZrYmIBxRBCjFOaIgG0vMWYHvqTXx1GoRXTNBsNqwPqDy8CnrMbFOFI1r93P7oT2faqzByQUYHCVERNmSI4X/LgXX13drY4ZiI4YgJD/m7rthclig9geiAYJuJyVF6eUnAkiuNCGwkqiNXXdaTQFmhcXn789ePH9TIldojj/e3ms+xNKTSM85ZrC0P1zVB3vcrNpK3s0zzNaUoxJUMkECETs3pRvy/Uf2Iuf5CLoG3uy+V6WdY9V3JOOHVEUpqNvoVR27npAyojxLdpdQGIRJYnWCpLKKYydVt3Yw50kYQ5RYN5uVqNd9WjhXSH1iGotpqLUKlNNAIQGN4EGRQAOQvFT0ncsDdiDERIHKIAGeHUPM9zQFGteUs2j/L0Of7wPTeRPJVaQORh1nqUm1WwtdaUOEavKn3HSFTFoSfF5l6IEZDTXpvxP1JIaZq91vfkDeyECZX1oFRQtcmOdduqUPA+dv99JOA+VG0m0skrLJMx9TtmJhZStEr2eT2sb/by119/vbwsk+2K+3a/+aiuwfQChnk3xcQTTZ8OD0cIrexbmqZpMnrAasAZsk83Dshxnf+BjfxJut5Hkq/X27rFUnukZe3SNNkjHUhr2fd9r00AkbxiWAFAW3XuBJEYEIl8MhPBYLZvt3Uvot0jdQLfwH0k8H6770UoTIvnKQd8W40Fh13fut9Zg9ciBwGO4VnQcQBGYkppZ2Zjdm5KYb5cLssyM7QqLTsjHuKT7enjN3wmq+RSpGlrfdB1NIXRoGDWxE6TzxQ/e68Phw0bWhEISVSRAClOpXrHwjAlvWX+5OQAALFPePQymxERbCaoai33cEwBABJrkkFKINKKP5lE4NxhzMwmSHaE4fYJSCHNl5e//vrXj+tlCgyt5u1+H8PspYoCQ6lDGRRxeF6nx20FQWrZk6H9pnlZSq0pECFxEFUAfXDz/4GN/FFFC+0qr9fr/b6F2tAVkrDT418vcwogdd/WLefmTSdPpKSgB1y1Vhdit6tRlZZtomDdq2Un8zwvs0UKzIO91xMRd1iWyRss2Iaeq6CbiBOfAALZ8y/KITI/ciccxS0r0U4plspRgUJtSnG6vFwvS2JB1VYojh77d1y4+VYf7W0V6UzLaXG6NNBamlJM03fhq52pyaYuixJVQmSKFJMh51oTCGmau9z952d47rnoye4ahjTP0+Ra3P1FNmszZqiqtLobaVBAAbeSUBsRqeKZf8H3i8v1x1//+vGyWIl/TCI6pEkBD7YTcFDk0aFWQdNTyEZxm6Zp2UsTaYGRN3IArwABAABJREFUmDuYgPq1/WfHg4l8DVMYf0MgHye7LPO6E4kPhHuQaZB1sqnybStVgY6uNhKpFLRGYl5mc49o0PlWt/vbz9e3+2YlmeR99eThv4rPqu+5gimqd3CvNbxdGgGajlILQAecW/UXkB+Q5mqFJ7s07bKNUzFtgdoUKEzL9XqZIzatoBW3gVaH06p8cvSy7zSX0qpUMM7p456rSgWRWs3onYXz61vrv3mw5RRFkdZaDMgULFUotUEwIZdPdAbMxg9n6AGxl3ttF5pHKQQVRpmBQpybgSBUQSsaIkRIm5Mjceg1ERlv7UPQy+XHXz9erssUUWrZnLb0tm49tGIc0tZeY3Y7sZC+AajUyszBqKNsZsl4VIORougAzODp458s4q+s6NteRB/+auNPlpQfYCKydtD1el2mgK3u27puuQowUh9asnAfpaAhCw70Oqq2Wtb768+fb/dcFa0QZAWLGEN0OcK8reu2V+VgGiVDmtiNN8Q4yvJexrJ9EhGRWRU7ieiTA9VlG71lKKqKFKZ5XubEKgDaQB0jwoLf2aXQYGtTyblKUyWQKjCIcSxJQ2kCnOZlntP3svVemTULqQIlW3mUiQBEalEFTJN7gadG5xuDbxPmS3qRLFsDrysl9c/0BxUpdpiQ6N6kZoM9MLTe/5S++T/QoJvG+MuPH9dlskjj/taJfZ30x/ZaR/KCnsV5FUBBqKlKa10tM821KYC2FIjJWVmDMA2i/fHk/oFP+Y6J6Lt/KCiAq0WlNPJApO5ErpfZHei67aUBI0ebPaPxhtiy4UCnGEIgPlqCb6+vty0LOEu7C1GFEAgFpBbvv5qI1GXufGk234rEsU2ttSalT0goswf9hERGK/UhHR5dEuSQ5rzn0sD00R0EkyKD3SwV2nodlc8L8/n6I4U4lbnU1kQQpAlw93DqCs9quljfsRCvERq73LZ2RiXkaGpHgRBRG5FyTMMLfHGcwywQsZkTRU7zbH7+1CN2YDdStOaIiGpuUhAJQSJKUyDm5PNroGeeEkCK03x5+fFyXSZGKfl+7/Iiuw1q97h0WeY5Wc+9OGOUGaeCIChRc06+4GRhIDUys7UsYwtOpYK/zEm+9ibfMJFH/6Ggg57JprI7VYbn6tfry3VJ5kS2deuFKaf+szsrIk21as0xGumFD2AVL2flpsSugBh9DI1InSGgQ7PmLkDaMzNUJJYoTZporQcGmawIiApk4lGft5pNV2vJuQqqgfh9IExbyXkvTQk5uuzAg2F8lhOiO9iSc6lFQEWETjwxrQECALkT+UacZb+n0jrfVymlVsUwzSbySyiiJjJg9axfvOMJ/mWJotcOls6M3O3SBaMBATmKNGliYL1WbJiWoQkQR4DOhaXaRj6CFOJku+hkLbAhwGNqyZ7QLpfry8t1noLDkfqYooIRdAqCoiAiIfvQNKrUGAKb5VZ7qtib7jrC6t/2I780ET39ZXC3irRaRbVTz8JR7ra+eiRpHhAJhDAti1ONoY/wWIt7z1b88HHXXozfsmmEuZfvlwkdxLNnU0t0wqCHvjESR2eZaHWQzPYquc8ijvrmhwMViWObS86lofSmmYOy9z2XqkDqvDvh7Ea+OBCQTUyt1CpNRIB9ChIRRKoCIpOJDvsT+etjNMD3Ukrec6nA0bq2RqcgVq7+tRN5fFsVdZpWY9kY52PFJLFIigiDE8yZOl3LiKASEBQpODAMbZtqBzzJiqGXZQooZbvfXl9/vr65AI9YZyVO8+Xlr79+dDjStm7b7iqhg7lUbNQGSbwwjCo1xcC1xBpLDMFKz86ydyADfjeD7ybyNeQEPAI1+zCEn4ke6NmFcpyW64s5Een8Vso8Ly/Xl8ucIhEAiLZWct73vdQqikAOToSBc2xq4qqjkuX7keWmm9MQLJ4LuYX0MyEOSVUVcm3Zzgyd5HzE3p/ZBxz1pz03bcQhpuDmu+/blpsCMZTd3AgRfk/6G5GDSZWXKrWp86NY11CaAJmFLHOM/KkBP9wZyxmsnFVr3retCMVp3S6XvCRGaQ04TrOrGH8n/T+dLgUeE1YdQOE0zK0pUAhAFJ2XubYmrfmYumF+jcUFVaQ16rhmMKG8ZVnmFFCL8Uy9ntMQW/zLy4+//vXjukTSuq/WSfY5k87JqOjKL8JWQkPQVmMIJcQcYziOLocJR1ntG3dsHOHpCr1bOPceYpPc0qS1Urb1tm7OF+ePVojWpzAnspsTQU6Xl79+/LjMk4vpitS679u6bpu02jo7I6pIbaXWKn2l5iMXN3peq3B66eeyOLrt4YodIKEAqs1sBBHxEJrC/t8nl+sBYy61oSt6glgrbd2KIIcIxPvmMeA3pw9Jg0y11lIqqqirHxI41gWG8NLhFX+VkIhY4ymXav1DgxvkXGqdI4Gnc+krCOPDlfeTReSQWDklc9IWoqo64WZtiiyASJg6xVxtIs1bF0wMQaUVRku1ZdRwzUd0ddi83l7/bRZSShPpNdH5ev3x119/vVymgM37ZE5F5V7ETNb0RhCMk5UItMXIJ+MI0fjKAwfiPxXXDR9X6N26DfsQg3e2VlutJe/32+tt3XK3EXuy5uWyzClga2Xbti1XoLhcf/zrrx8Xp6oefB2T5WKtmPqkh2A2UBBMwn4+vAioSMdEOPBkJCLvLoG0+8ZsNoJuIw8X936xHtxhmMqSc1VRUWmqteyGiqnAcVIk3pNPjpz7hx+U3E4tM9IQJ9txm0ivaRokqwKGNNls/q+fZ/soa4FnE68weodcgTvdRmNnsZq7cPwv37GfKhKHRM1qLM5FoQraodq1AUVkZkRI2lot1XDuxtEISMSI2mzypzI36tX3XvpIkVHqvloeYvoiioAUwjQt15eXv378+HGZI0nZ7m+vxq3u0+uuojAsBQRaJWYmgNYqB+Zg/3NlwBhjbEH4sZn47SOcF+fJgll0JaLNcWu11lJLKXlfb68/39a92LwUggMYlzlFFnEKbMUwLde//vrr5WJx1rARm03QVrVV6QBOFVFFDNRnDZOT82FnUzPoaZyX5eK1FiuV49EbBgKNdvq5WePX+ibjCXbhkmerhYqG5y8511a0FRBsZdvut9t9yw3jrEhUwr55xv7NlUbiKGJtBG6U0hRDCBJimio0jPPlerk4V/u39nxriuScazVOh7xXJRuyYdJIwfp+8Wu6IT1/tXCAg2JQ4BDYQzQFF4nLuzGlIBvYDBx1V0ptg8c0UGBSYZBaYmYiEgfpGqlcjIFRa9en3HYrSQGR6b29/Pjx48f1MkeSut9fX81EhsLC2UJQQUmw1cLMhCKGfLH81mwkxZRSTCEE7QiB33Imn6Xrw4McnMa11VZMmKqUnPftfn97uxsTvPrmE00WGg0RXZoAx/n68vLycp0ie6oMqNqSQZFAWq3q9BZWgEIMHmZNU3LmRUIVKXnzatZwItbSMngY9MIkwkiiMTepJYcQ2OrzeO6kH1d7bgEqkno3vLTWQBHqfneSX6UkwBxazbtNIH4hzIPv3Yh4mSk3ipZIqcxFMArG+XK9LvMh+PFLO+lCLK3ZY1pyqYCKnEsthTACx14R/PqtHs8ZSAOyqEGex/iItXr3PZemjOKtJtA41eoKMdLAACBIgbGh1OAIRO8uG4LLuTTtfppIiHYPM82X68vLjx8v18Ut5Pb68/XttmUfx7I76H9aRqcgjWox1gMvY1kdkkOIMcUpTVNNUQJ7i+y3bOTrqUOb7OzqBrWWUva855xzyXk39vTOGQYdyxacs92kb8hmL5cUnRgWkYDAdJ/YdyHwUWcD4/qAxbwcfA5oyJPd+yzR6VDcQkyQ8JSSdr5DRCwCPrhOXfhW+9jBp0k7qbmRbCA9Kdvt9vZ2X3MFrkAhhFANQ5cCy1HU+phC9FIQACBpVCvEZsEwX5YpsYIIhiIYp+VyOVoQ36n52sxXbdrLtE2UTHhSRRTIBha+dCL64S8ASIA8kL8IXhowIcS9VCX/CSIQR6MYss5FK0gcmiAxojhUi7gRef8Qu093ddh9t3QWyNIUE2b/cb0uUyCt+/3t58/X17d1K1V6nGXni/0/Xwob229Wf2TrKrKNMExTznOdDPpNHm08WZHnncVPTKTXwI0OpNj4Xakl533b9z2Xkku2mTQrxuFoYPvp+5aBBhKZYgBnybIoHNl1yA3pg8Z52H/rmFeP3nsBlVr2ddtyVQ4WZjl8tXdp6KDVcYkDRCSu0Bk5vtg7Hn7Su+GzbY1VW15vb6+3+1YasFBIKbXWyr7v+xQDn8RhvniyUZEgAiDHuXrfOrISUJirUIjzNH+fXNBqi9a/8I54E/G9wpghKKbJJ80+f5vHr97MJKTe+UePtc1jbfuem5DLtoI60H8u7kaatkocYhMbvCFySKPQUFYll+ru4rBWQh6lLAs5LnOKqHVf315/vr5aJiIuxnvYCPSQWTv4V7xhyKbzxRQ4xLhP02x0w1F5PKTfTUs+nzp0mrHig4JmJFaG33OppRYLQV1wzV2OySeAIjKHGEWjzZWwtlZqEemMtewMug5nxA5Z6iTXc2fNisGIg6wHsBdBnryaFZiMeMhk4ri3MVGNvh0BiatQ6NyCY03R//+864qAFFqas4mdtpq3fdu2bSsCAThOpZoq155zcvf066VGIAiAFFKppnkeAwFTiLUpckiD6vF7Ry9uKPZgCBDQ4xiyqKVz/nyv4tvLTg+dxFFeth3RLCS49A4AEKdWLqYYpU0qlRxiCUSqrv4TGouMXRQ6scaYWUNy6Na0LNeX68v1sswxgOUh//758+2+GbjxcHnvKGMNeYlgItduIuz2GUPK2Rm5DfsNv5W0fzp16JtUduVntxHTTc+ltNr/Z6U4NG9X877nzOwd9UKabHYELKG0eUCLkDEAqNRS9pxLdd1VAiKOlqtPw0bIAV3bXpqGmKyFbN5FpZbadPT6x21mC/1qQz5G1t4nIMNKHm2EgEKqc865oLRaW9fRAiAnR7KnpsuWfm0jXfeHICBy7ANkzJaiuoVbRPmdeq/dJKchQZdpIyLAECwbdrWJyRFbn77H8Wc/TQdtP5RrWuuyXc34tAMjSLP0FznOpRQvpUklDiEwBG1qlxlMVdJjou7SPWAgZitlmYVcr1djQ4FW9/Xt5//8++fbbTVkymHJR67u56mmfSy1U4BwD7Yo5JCTbXa1NUnB5uy+n5F8mq6rSrV1Wbdt37M5jrxvTsna2uirGrzMNEfW+5wYEwGn+VJgh3i9GKBzX+/rVgQoTpMNgBBH7ewd1TimHYdoYdacUux1R0N977kKGXrRoVkKKrXk2pBCihKCHk0FBkTi2oDC+8ntB4bLZ1UOZJU0l7zngj4qCKCiOoIDozIyPcrv2wgihSYm0ElEqMQtqICHJfjdRAQ8U9QjBQwBhII1HZwG+UQc9/nbvPtqNjIYWhQGFcq2d1xQYJQqzbQkgEJafHZOq7aamRm1oY1ahWgUAAydJNma8WCqLqkqiVvI5XJ15LYh/N5ef/775+vNRkikt636+Z7vmgo0UG1sFsLEbiA235WTQ3Rqk2TzEd+3kWcm4k98rXkzyYptMyN0SVXjCxNTSbVCnFrenddbiowgESjOV6FJ43KZE0Pb769vtzVbw/dyudZFEnGYlrzd123vmlKHUsI8TVOaLPiAwTfYHFrXOyKoJvValUJNLekYHTKPTtxEz+j3M91zX+5nqlM2BrXvuRQE7NWdHvWr7621Wlj5+Tsdz529LZKwOvTEtDQtIgEcyfH3g4C+YjGmNFUlpTj1Ikea5mWawu9LYR/nO8ZgS/GGlBKnlAJDa8UHD5iA4tRNRJtU0/qKpKLI0ZggfDaqExg0YaQQp3mvSk2RY5rny3K5XGbXs8r7/fb68+fP1zcTsOkWcpS0enjb8SiqYjnIMBKrbAUOIaeSi7VvWku/JxAe3vdE/N8uEn2/3+73bcu5lNqcOdYRZV321jvZIFjLHoLBl2eGOAuErDxf5kha9tvbv9/uuQKFaVktuExEcRpYUoDDQhwEbwPJhj3J+7YXw2Z5mGUkwTZ5Vxpyqa0XLSzqJUSyUTx6j37X3kX59Jkmjm1acs65s7Xn0Gy2WFUdu9+ZoX59dBsBPCB9aN/vu+PAkX37sNcThDSXpmSEMKZRZLtMDIxfvGEPU55+dzTFmhVKttKAgrf9pIkCUQghBkK22RGXsgejrGYUoNBbBuKifdZFqY2RwjRfKlBq6qgUDw5MM9TQW6+3dXvgKu1HtxH7CgCmoWkBZ3clo6wVcs4ll1xrrXNLURnw177fjvdepId20kperbPTubzbqNJVtxDVQ1JEQaQQkc3+tylgUoxFOS1zRKnb/e319ZarUkhuIQAJ2aF7gUhGa8l7IjEaYTSIcRjsexGMnVfiTHqr2qqi9a0lMoztmJBEAZyM/92V4unLh4cHkCVOJe85l2osIlMTEKAeERm6ouvW/fJA3/QPG+jVNz3/8/uHj3Faeag1xViVYrI6YBxzIl+VyLT/98Uhhowzuo2YpikySi2lNEWOMU0pMcZjBFGkFUQEiQxA7LAVZ0d34v1camCO06UpxdyAY5rnZXY4mQubvr6+vr3dXXzg40n2hL2LIHq5AruR0GEiHELMOe85l+zzvhEIvkmS8s5ERvLTSt7Wt7fX2+2+7+ZEm9e/bebcjUM7EyOqNvDxAGmtzUwTpaocU2QtNpJ+36tiiFYpBkQMRtlrvsKmvENIqfcMTW1WYSjxAcdpWZYpBefVVPB0VZuahYhGHeqwqEpWST6GDD9Zl/ffdsjpkvdSW2vJdG0acBxane5Gn927Tz5Cn3zQs0bKNw4E05hFRISkSHGvasRAsYeqPnH+rAXQc40nh99RHaXl4h6cY5qnGFCkbtteBThOc1NITHHubLRVBYy0QhnJGlohVLbeuDaDXZTIGCZRipvd1Wm24SOEVvN+v91ebVI359ZEDlfbI61R1gL7mw5fjIc4dTcRDiHGfcre07u0SdUYWL9hJY8mcviQWvb77e319e1u9StpTWotpdZau+SnW4gPS6IKjGC9tTYHSlGBQmCoWvO+rdtqHNIOe7a+a0gp9ZkPK/gawjcEr1+CyeIa36ChYQeu3topSMTUOobs3CECNGZrRPiYL3xZGUeweSQv+Ldkp1yBp9mFLbrm0Lnr9ovl/v2k4Iv3oq7aooSAlKzc5LOqPV/7JFc/svHP4Ef+kw4waYIcp2maAolI2dc1V+A0N6BORO7MNk0a+Aw2k4KEEEswYIE4Y8u2TSlw8ExfkGOcfP7G4HAuozlwsudE5ASRsLLWsHa3EnOvbieHH4mn2mwTUQ3fo0J7kq47yPp+e339+WYoZCtf1doZL3wAbOiK+PlJ9UFjERFZYiAkQ86o1JJzLrkJYvPRzZRiQByTF2gwrwcMPBGhMdYY06vn6j5LbeMKVYA4NBGpMsol4PIICp0a9ChhfIit8Nmzi0AcUl3cb9oIRa5A0+UyT4FplPgfA6e/1QyeH+jpPYcQQ6gKgJFCqk0BiJBCR0l/VfA9W8gXm4UHBQpM0WixDT+53fcCnARDTAJoXOX7tpsSRiFiZmIgYA4hdqIoAR8qmFMgjsRhKk2Bg8k8mAKokz3c79uea8f39tP5fHU7N5oPf3uTsvfZ3Ua2rlQkqhCAvpGNfDSRnp/d3l5f397MQjrE14PNMcz3sAEpgFSfuBIR0YU4MjNpQ3A8aKsKqAI2nznPlZEctEJkYoLRlJKCz1UCdIGZXJVT3x0Zh7uS1hQpiBYdDKMaAxAMauoj1vhFbfZ8MT6gn0t2fBBZ3Jzm6zJFsof0pGr8X7MQP4g4pCnF0pzBTKx34IjrZZ7CFxVffff3s289/efRFlJATtM0RQYBqSXv+1YgQEhVjJsottk5q1uTVoiZWRyUFbu8m4LWsq99Ug6JUxNFIqNBkzoItWyGpI/jns51hFnv7qV2E9G+d51CLmbmEOO+zTY94IH+8yD03fGBAaVbiE0U3w3IbzFMra026Sd9lqY61+Ogo+ZFDfOJKuCsx8bcB1CQ47btuTRPP6xUi9zLWX0aF3FoA+SqGA5KCS8omTysCCCL1ibF+2mqAUYY/qEj8rzc+/h3RUCW1JaSS60CYEPSSGla5hQQANn5lj8fYvwHj4PkUYoqAKGQhZ3s0Wjv1X+18X4SafXv2rZMHEAoppQio8t4lVIqYkfn2bDQvGw2HijSobdWPXcEos1U1LyvlnYEYtJRiXLndH+7vb3dnC/olIaMU8OzPeP5jEdA0zmr4Ii4zJGk3U2kjbr7L93Ih4qWkSitxkpx2/bamg9SeVnP+lX9dB4NXPtmoYNgMQACdAZY66IItqHgI64MYadrFtKnRJwippayb/ueG4Q4ptVR1TUJq4AlwqyqosXplQ37+8Rr6Lum0RcrNMbYSxUF4jAZUiSlQKBIHh58GzLy9x6I5uSaaBUYuydQnJblcll6Jf1LCwHoRd7ehPvwcySOEJStqa6t5t0mQwE5dHJVRA1xWjYTZHH4WGVCBArWS/exd2llS8mI3gNRF4IBkVq7C+m67P7AvDvrD2GyF8/P1eo+lAhy+BIOIcecd+OLAet0/V6gZYYuteTNo8Ftz9YC6V7EsHLdizwkfL7O3inpJABWBfbSuJe/XEaptx2HhRh40KZEjjGR5tWsBhSN0CF2zNa6rXu2GUUiBGJoTZubLwKwnp3ILxfjXX9d+6igAU4QKaj3AphAAYPpcfzZoM5/eiAAcZhqrSIA1fcmBDRZu6trz/7KvfkdhOPLEWDZ5xAHARZgDsygpnJpzNRh6gRCqk4btV32XFqHKHYGEnS4qTRRbWVfQwgEKjZKAACihjC6326vt7f76qpUg8NmXPOnq+G4u8Og1L0JgtFAEFHlEov1+BTJQoBf4+s+eJGRqr+ZZLQhTERFRpDVU/WHMMvWGp3d2qzKri+A05M2Q6L2Eqz9r7+fdw29bZg6uYqqgR86+eLI1aWVbb3dtr2KPbaBERlApAEAdMqUTy//2cI8tZHUaqm1ikKnlzUEPjmty+MI1N9rKt24n/+QOCRXu8ulgfQSw3x9uV4XI6z7ZZT14d27hfiHKBJHCqZ0pVrzvt5v9zU3DJzmyzInJhVBBOSYFkO3i4KHWkwEY7MzXILUvJrSWOlY7Y4Cu99v7kKGiub59B7uz5GM2FXio6WfEDQIiChI1KjWUmqpzRXCw3f4/d8Vfa2p7grZhynLEF3poH2FxxjxdH4CXtiytoFELNZwlA6H7qAi24A9KAMC7rKGyRUjEMAaV3uuyr2SaQ38Wrb72+2e3USsD8/YULQV3juX+Ltz9IXD93Wt0YB6tBKjQ6m1NgVsvhsZRNhO54u66t9w9GfgdAHHNxQpqCjYeIHBKZFDnJfr9eVXFvKx2nJ8xsPP0AesABGMgrYPKHOalsV4JNBJHdK0WMFIRKRyrVGRGDUEAm211SbatNWdCLWV3LlZfVxrXe+3231dbQjBAeRfLI+1vmyYDhWwJ/Z+o9U7UYqKCCiEJNJaqyKmkTWl9o1ps5OJKKgzgt9ug4G4ekBkDLEyXMinhwJ0bLzBuNpEdXVZXAUCIuKQksmqEIKn9oCIwVMRg/eGQIhi432d0aHPmapqy3ld7/diBDsc05RSYCYRQW1dE8ljoCOrw/OXp4v+8G9SThYkApiOuVkXOh2PNWj+sTjr0SjenyqBBbMck412e9LcsYCfk7Powxvpw7cffqYIhGjxgLS6m+7tXpUda8/QQCoHNqzWkjszjgXmAhwYpCJIrSVUQhQtYHrT29zDNJtG2dZ1vW/uQuSdC7FTewia+130CYiDBU/PW7a/ElFR1bd57C1o0d/wIj6YkvdOQWywE2mOxmpuI2dX/HRt1ZkaTAWvlZnberute6lmIRxCTP02IohDZ3EQ/Y8xEcLR2q02QzdP0SirtbW679uWiyoCNKq1VpkgEIsqIXShUn8Kzg/HY7r+7h6cgyYFBGKdxIe2ilNmOuvm9erUif+FROTZ+SIg98LWbvrwDvB1vrrnFtJ32uPxw4fb996/IBAqKAhI2e+3230t1akyU0CpDYlCiJEZ2N1IqWLTwlUUOZASSIkxZuYmoA26JLubiLRaym5TOdlVdfWdTzjW4UPNt29cDvcYvMNHdmWsQqgqbHqScVqu27bUaOjKr45hInqUe29GsLqXarxoHmh1L/K41O+XHhQVesqiIjXPLNvr233PYoNWIcY0LTZaxl7cMu21GKfpgGcFJjSA0L4XoRA78RwCgJHTlNpMrFy7TjtFQlXsE1vw7PrVa7rvQ9sPByogMjixL/PDkPVyffGA/38hWbezQ4LOq2NyLWgk0Ecv9tPjYxwwnsezhdjjibY7i6fqpSHFlKYUCFpVsBGSKUXCMJWLK7l2yi0lZgWtsbMQgELzuqmJT/URY8OH+JCePAAXTsTcn/p/n7HvsMGHK+wEdT60grzO67papfJXxznQMjFz7/1ve0d8mY14OeKTHO/dWh+FrVa2mXW/v9620sAEj1KapsvVSGDA+WPFqCwnV492dXO1JpUjfB35YXGW+UynBVQR1xOjwIyuS9jp956Ufk/f+8VQLQIFBWMc3bzjxBxdHev9OMb3bOWTxft9QzP8PIU0leqCvMF2l884T4+N2YqLDz/od1YfXtwhHhZj7LkaM3gKAbU45DekqYkm5Dh74tl64VcEkLSPtITWyMKSWnIM0cltjJ+iGKTeIY+Pj7nCh2gZ+gT4CLh6uCWns3+8cBIAQMr7dgT/vzgONka3kPvb6+vr623d9uwiOcNEPK32ZXu6+D0Thl7YamWdWMt2v+9VvaU+T9O8nNVx9+yjqRZnTcbpwqQd9FaFQuoVRr9fHkgRBSaQanywHCJwICQOX4+Bn7DUn+9MHmoBHJ32piaFYFyQfWjlV6v8caHe/e1pseBXh52dsY3Xvl8wc6BPz+rxs091q/O3TnvguKmdaU4ECCmmFJnAxBNEgMJUFYgihTSbG2kq2ppPkdjAjTMjijircwneXbTh6mq96VOw8vTpPbLJE54R3D4QDNGoT558n1MUQIes72Nm9MvjCLScdPrt9efP117NqjJqvr2M+/y0H/4+4kJQaXmLrG3fd2MZvZju2jzPl2WOpDXv67blYiJ/0zzN85RSSjEEhI4LLc686QS+Xii2pqwiMqMSlSo1c0hKITDRkK88r+vT5R6GMpzOw+HaPRSiB/xAQ9XBYBN/ZiGjZg4GOP2zYA0ByKi+1frFA6r/5Rkc1tCNc5zbsXnr48laFsaBkGOMhFpLdTJq4ipgeME4LRYuCajUWnKMAVkMdBlLaK0hWpbKtQMofBaxz5W89yAfr6BnI+ZGhrfzFQGSwdMNx9ajnS4FpTnf0XfGfQ4TEanGQmz8eD4iIm4i3gzsuchHJzKWeJyaudO8BYZWS21CFOfrjx8vl2VKk4lrtrLd73drbozOeoo2JuKefS9VRxOCO1WdJfhcFUCRAEG1tsK5NOAY+BiiGsRAH1b5ZCB6Knu938yNToVCnA12isghvNPU/v4xkuXTYhppMz47zS8P4wVWRervNZAKn3/4u+15NNVHFnL2KI9JCRLHiZQ4MEIzSYOmqoCsSDHVGAikXoylQMWjKQIBb0Sk2io3QVVF2+PQByiebMGnuOR80f2sfZgKFcSu+VS+RMSHU9dRpLFwqZNH1ybCv8jXO2GphVnb/e3nz5+vxtNd+/zFMV84tr1fBnBq5yOtuoqKKCLH+fLjXz+uyxRjiEza8nq/3+6uHx2nNE1TTE7XB+1hUmGakhP4dnIcIGZWaYhM4NztRjgbAtGh/3rc44czPI+tPSJ/juzQ+xLGXFSn5mPnBtP3gP+7T/U5yDmeiLH1I8FTwMzx208Kv/bknrpUX5Def3AW778/all6+LixbJboJaEKSAhSc95zaUY5pw0oltIUCOK0+MNXVGrJgQkiKVBILqXTRCxwQ5RuzceGYVcxCOA/bMaP9V5wJhvQzjVoARfiwf0wfs+wW+qdypwdn/qYkX1YvE57bRv+/e3nTydlcYDvsBAYV+BFgQcrfX4/DJFjw0eKDMYc/9d1SYGJQFpe729vt/tWmtpcn41dh8DMINr555VCMpYpRlSQaiyEQCHUJlVaMJJ+0WaDT9y14Wzr6E+8PrWRY+U/SQY8mOFo7SyfZD9/xK+Ph81RxRj8vIg+Eggcm8/v+Sb0gMOejy/P4eQozmd2Rkr438dDi31SDigkCFaxrcX2LjRKLPC2GSBbASbnUqWJ1LIzIQRAjpaB2GVjr832BewP18kFdmnF57fvSEcOkJkHAw/G9e7xVHBAlGExHSf5sJe++5iRrksreb29vr7+fLutneNERnRl64bHTXhnox92JgBQRZVxzQymEX1ZLnOnNF3vr6+vXfozejvR5sRQBzrLhnnmFG2OSkwJpxRBjrW2VqkSqbQm2Ld5i3EfbODjInug9eBDnte30GhMxXQ8+8jOn9gHGBK6ddYhFS9DxdMc2CcB15O9aDCue/L+vZP58EZ283QYiLMrdzioB0OAHDGIaiut7DbLzsyo0gTUSjlIKLN5GCv8Fs7MhK5FaUUu4y/VDw7iFCWiqtvIuKjPgsczS7wr7VgAio+X6luiD+Q7w2tt+qt83WmvDYi8vr055UTxysJDfOXe7LyuD6v+0XfrMfFHoh2FFQOToyXfXn/+fFu9jmgW0hVvrGuYc2lK0cpcgWwEMRvkugFz4CoNEAnUwkrHgPUga2woT5bhvHV8iLEefwMBEJQ6rsDZOr/csz8uEwD4GJgRRedqOkY+AZAiw9diJU8ywFNW+qtTOdnBO3+pcMbcOZSiSRMBdcwNAagoMNheVHajHw8xEEhT7VEOEUaZltxxKK0W5sABGa2860ILPXXG4yoQAJGgl89soPTJ1Z3u1cgn9f2PPkmW7XfsHpTSk5Gv181zESOVtpbIbc35sJBTdQFheMFf5CKnIEx9RO5IYKx+Ucq2rX30V8j6hoewp4dT+5arIMc0OaICtJmGYhFFBTbmbEt1FcGFu07DMkfh4+nGPALUX40x2z59xEG/y+fTL90HWPe8ZwNaWF9jWapo+sewLPrw5b3Zni1Eexjiiqo2IE9EAKqiQGKTT3tpwCFFJq2dBszgUhwn1xKr3mKvTZAJGLXVUko0N/K4fgiKQKCApP6M4DMMiv/OyUx6MjnEFHoG+SSL8T67kXg7r8+v3EgAcyLiY1Rvby6sMwBZMMo96Daip49/bivnMPAombjtloIkNe/r/X67vRlq1OUQvTOI6AwTe86lAade8HXfst7va1VD8prDsT2IOEZvneDDqQ32tFOT6dPjc49zyqaf28eTX3xMQvzWmA60Iy0QQ5z3Pjv4+xbyy+LJY5Z+rlkdJ+ZGoiA+rJ5LdulBk+swmUoAAKOhzFU5pBgIRAW84uvT1XGal23d9sL1BENBsendHEJtNFIROB5phD4+MuYn3p3p8+vDXs/1BXmIb07r5C/2ZKSYGxl8858dwdfN+Bxut5sjT3q5Bfzh6qHFiPUe1vfLq/A80gwk72uETK3s6/1+v9/v65absnHBTykdGIVmiITq2t8G8AUvvN22CswM7eiOInLsslbYUzYvC3p4O7z6w/K++/PZ8TQe/t2H2bIQY7Rc1y3n6uMFQGHLVZCIsIeEPfn+1vH+dZ/fjWc3yxKQ4UJaK9ZYc3gGmU4Hk0dCKP5oUU9EahM0UUiLtUz5YllTrujVR1FkUpRWppxzYRaDgpzOvLtlC5JFaqkFsH24Lc8XZdzBXoLDh3rYQ0Lq/IQG6zCR0a9W2gMtJxs1C8nlDMdCPYrtHi8pPI31vo7/xDzVLUCO0PK23te7yTwq2fDFPA3528EPbF3DaZ6mUfA1oFCFwAyt5urbr0neXy+zyfKggEOS+7k/H57R7mHOpb93FvPEtP7kcH71bbVWUBVVARARsFI1B2bB53mTn8ivNtRnn/ru68ef9hDLKm215G1fN58VspZfiIbrQQxMUI/Zb1FttRnLTwouSYcc0rysy5aL1JONAKSWUooxhEp43ut7iEIe1iFozXlHLCofwsJPV+d9Ben5aulD2bdU+VV/3dJ1F5a839fzvJfvZOgdnocCzodo9uujw4i3yFAnhpq3bV2dLwM707XVfJn6w2ROxOKsTnrSmYYrVkv6i0sjhpim5Xq9mNTPUYkb+eYX1dAezT4UlP6epOCUgom0mvO63m/3da8C6CDX2qoockwpNqJ+o/HZ0/CtTPDJMUKrd0We/p2eIDcjm7mvq+kVAACiq94TIHKMEaU/INIMKYccpmmybi/aHHual3XejZ3B4YyIQaIhJ5gbWQzlgZZNJrrYQWACKdvGCAogHytf59XoS3SUJ8e7juhrvGYs68jXe6T1uFgP6+65iLSS93VdOwK+j06Zy+qSKwAw6uXHbO6zC3gIB3vdQVreCGRPrC3v226xhgJjZ7q2ihY5K1O25odTonCn1LVLq0BkcyECwJzSNE0mOxIZrSMjogIm6cOs5K7E9qwPZ/1VrPXNcuonr/KIz2GA23q/3datCnEMTNBa3nMRo72vLfR1/yPlyqfn3o3ik1Lvkad7JLzd7/f7uufiiDxE9LlB5JDmKahB1aWhgqoAWsUxEkhVJeqql152FNPHEDXMfIeoIoKO1pQp8xw/1pbXmw1wI76zkY8L45inoyNiy/4wzn78tnYUrM/oiuj7AOPhX+ZFOinltu8+I+I+xBVjj024N5QeT/rhyye3SkUqbaB1jaTNepu1NUUaPL4pxRSdFdh5LRVsPMwRvv6otVqLWn4jqkDgdPGLqzK51vG7XjjSkZCcCg54to8P4dZXt2Yc3yj9umM0hOlehMLk3J/7uq5ZDUTbGvWN7gsb+ZAPfuN4n6L37/ZmiKMO93293+7G8ebBvFoKgojEaVZQUlc51wagSO7mCaSKCDNZjc4pbkSlGZUHk5FFOr2NU1IoAvjESYpTmtIUA2vdElkj+HMncr6OkYr8Iqscv9C7hyY++WW6DuBbs5MglVOm3rP0UWjR3lY69qaHW/DlSam0iiAlBFSpvaqIJgmVpmlKPkvFCNJ1/Do6y0iuj9WS1rRnnwhG63ddjBTW+vIueAFELpsqrERHSvJk5d/3C79z/OpVvoMPYNDuvjEYYx1K2RMDFPDqaLM3Rfosefr18VhMOcVWH/a1h1KvW/D9dr+5hSCZn/BnCClWCDEYC6SqKCEixTjP8xQZpCAxBw2EHKZ52ffdJMxMilq098VsXO64AWhzqPM0zQ7n1rKyVtvk4b0bAfjU3Xsh8/T6ozp8fl0vvpdSf5mMhH77iquyuQsZ8ZPTV9h6dhM542l+XXEcHWttoK0wQ5cfNCFh6lzwHXwColJLKbk2oGAZ3pC8NYI3VLF72GePjX8/xdBHFb0kg2jSAinFaOHW+yV353H68nBhR8Cr3zWbj4vga5xLrs6mkubL9TJF1LIFqydJa9KaFT2R5Osu4u99PDy5TXjYhxejy76ZFsC677UJENnMNzqcjFhZFIgZRBSrItgc3DxNkdRB0IrkM2f7ZtGab1iFsQMJLBvpiA1EDtNkQYCVbFBygJq37dGUPrk27Jd3hM94Hh5/nrX7iIoTon5xBADHwT+Qvvvn9HIQ9pXsNFkPiciTou/h1s9ZiQCoVCKAA9aJDj2Z5w7xZVTQ1mrOtQGaCG9HDKoZVEq5NFBEax0KgnZaK0ITWljXLWcDavc5lBZNV/iTGKbbyMdE+RvNlC8PhXfKfgQhTfPlMgfSGrDV0pqBPRsSAhB2gqM/+7SHT373TT39ZFSyTJZuW+/32311CzFQBIFIAwURVXI3gIGQdh+Di2lKMaBWUAAKYFT8Rjy37xbItFpKTs24rOwm0/HsI4U0X67Xy2VZDM4Nbce2r0MP+1vB1ocl6KnIk8bRyLyMAOo9UKlbHACMXKRVlwk4xuoPA/E3le5G4FnP89Pj9OFq1Ht4pDQIQ/xzMpZS9oKWUdE9OBGAUXXP1UokMTFqrXZmzk7i9et1zaUa8VVM07IvZZ6SBPYY5rwe+CEP+ZsPdXJV8SZb66CTQMrQ8r7XQqgqlcHab+77Hx3XsUfC7xSAP4m07BvanxZzIVbTrFXUJTqtdIJgQBmbiMPGHGIRRfYHHlxih7GJqhPPzcs279mGcHPOJTKaTfmIrvhEOXJIi01JzFMy2T6U3fjofreXemqhP7vgHil4g/3Q6vz8YwL0lu+eu/zUcFKGQsI+FDzgWh/qWF/erfM9Fh8e8ndw8uaYzhZCapMiJydyHsygkGZLMgRDSgEaGisRGEzIp4tv9z0bLZFNQxl9dUpByRug5wo2wqk70v/5reP9pT9rvdgai3HLh8rEQhxCiCGSosQUYxDT4mL9RYH6N05luIoPZUd38h432+3fVuvk7jYF0nnNmEBaIUTCMF+u1+tlSaQpxql0InoiB1QhO3erhQbTvGxb9hHdUnL0cdDO3dFzS6SQ5uuPv16uy2TD7FIlhOhgvc97hQO48b4cpQDwefRkmJVOZV8cyfipkQRQA3sUt5AHD+HgNN//O57xeWz3GJo8vmY8kSdzVXMwyGyDIo7xJQIbVyvVBCymQwPA+hwc5yaKvDcMMZJWaScyJAf1v922vbpDRGInzV/mliSo17bgwwN9XqlvG8m7t3j2PUfOAjIAtMoVsYsdossuG+tzwUDMD6f25Dye3/xPLOTJT3p03AtZncPqvm5bDz08AE7MIJUQUCguLz9erpc5kcY45U5Eb2GzAiCb2jQSIqmLLdpwlRVYI7NtDTEaWsUDeuI4zZfrS9ed114jeo5Z6w722MjePd4GMhlG8slyqTOLdCmBzxY0aO/TneOs8aH46EQeUg99/4ZPQoLj8GKcnl+n5Mm6AV1NDBnByo+lNCVTVnDBGyelQ46zAoWpAQWGJniKCI0P09jQrKwgAkCm42WckO5IPMs7MvF3fuTvPDysJEZCqIR9x+nYBZPVlFYYNQD+ziDK8RnPvnG4kQ8/GIgsUzI0C8ldzwONsSmlQCoFVVF5uv748eN6mQJBS2UyBCAM/0jEMcQQXPXdeQO3WFqz+mSqgYA4RKfaJLEnAofcw+yU/93p/nJott+pd4Gzdh/5+e8diMFaRb7K/MLo+maf5O3BVLcRf8NzP+S85ifP8t1Y/hRSGzNjTFZvIksmunkLUuwg+EECICKKYQKKuSki+A3lLhwltWRjsrEJs2ZgWhMPKqVUcyQ0RFP7uWjvK44G7TtiM3jidr5/uWo5EJNmUm3gKhQCg8tAWgkEzq95spHvfeQn+6DCEwvxb567hevtvnb8qvqo/jTPKTJq1casEC9XZ3YikBaMi0GMXk3sMY/JSY7R+TCmqbuRWnJOkS3BcU7z4Ubw1LyC0TY+79jfW4N+v2A8l5+/0hhaOtj3i4c3gMdZe5eaObJ183P98ThOVY//3oe4n30ODidi/+xfXEcmnizEWZWyaeml1OmbQb0dqCoYFMPURLXpUcziMWWy59LAOBstbOA22MpLmVMKgfWBAEuhT0KfbGSs+9+QyCNpEIWGjRGkOc8xWn+sNRFttRZmdrfymCl9cXz2HOj5Pn38vg68676vq2chBl89LGRKgbQJAgBRmi8XY31BUCKiotpMFAMAQ4gpOjoCAUYZZoqxtFE94g526DYC0Ddgz3odhLDe19V0GPRTX/J5b+Tx4XyH3OooEceguGTVe1TlcQRL7fso5fuw7HQNPQE6Yq3n5YLjrD6vufSzcYGWOIAniNibOrUphZSm7rpNGLdU8w6MLCKt5YZIzNFRXJ7o5yLWfK85l9YAWaxWbu88VeM2fceCgB2o5SePj3by+JffPBCRkBUIjNZeeM97JCWo1ixpiva0IbqA4X/gPU7ff3efRuSl0LOQbb3f17vhXwysYLWraZ5SIPARYuA4ZhLsLQVBWi2teXvWoREn7ePoXV8bMS05R7bIkojJGZd1AN9baw3V+Tdvb6Ym3Z50qd9d6PtIq9cifrlCR6D1ZUAXet7ijk2fOKjul0+f//kJ/w46wharN5PIcTs2rpCrAMU0JZsTQQDVVnPOvWPIrNqKVg5ClJZlTmEwKNcmBqi2Bi9SAOI6FPmWWlsc01t2KgbeObyIX86HpPmPoi1Er1IpqtEPat7XQJoIal63LZcGMkJG+o1S5ylYPI6Hbaw/Y3hOTbTXMbftvnohqzr9OHFMyfV2ocMcCEOvqSCCgnjzrTWwe2gCrsepG92Y4UmaGGtvCkbYYqP/ROQ1NefsCShoFrLe3n6+3lbDQX64ZvUL/xRtoqfA/92vP9RX29E8/CLQOrxIp1J1M/BcxHJgRy0+mOZvub/3p2dv7Uhra3ycValyLjZtaBbSnZm0kosoMjMxEqBKbEoa0uUy23bljNcA1kJct1IVg1CwviVYx6XUqcX+zqfTwu5F8MMY4md++JeHUfkYDkBR2JgtlAi1Roaat/uWa7MWkZHj/oII61fHk+T8+KM3DA32vt3NhXS1giNAmlM0KPW+bXtRIr9PXjoBa/UYF3NHHzKjVWkNr+J0BMHq2aWU7CTz9BBoicGf1ojC2GreNiPNfVv38rlot4NN+p+nju+xObx74PqX0ZqT5p0RT0aePruhF4iLO5H3HqR/6gm8eLzkaUb0PQ8CACMTicmVFBDVt629NKBTI9bfWlqrJv/JIRAChwQ0QRheRFXE0IugUvd13XIDahBMqAek2ixNnuep9er86G92CznA8fpt2oSvrhOAuhPmwCEwNAHUuieC5uqzZBwwhuP8jz7xMWEEeNzY3IkY7Ph+H1lIcz3H0Ed3AqExGmxbbgQc0yNzmKoqECJ3UrGDJVVRLWG3mn0ozT4vBrS6PYdgQtMWHbSyr7dIkllb8Q7N7X5fB6Ho5/uTwilz7M9qv+KHR368ZJBIqOt3isgX+McAvYLgTuTDE+61j2OpH5OVHrc/M4yRnZ+m3s8/xuGiY1c27AQnuTbrxHrO4LVyIlCpCq4hioABg0MdI3fUnc1amsveSgNWboocYkDQJq3kknMpHT+MiCdBr3ExJwKhsfh/+uh2X6VKHGMMoVTRVrbAIC3n0pBSmjtEaeyv45e/PN7XTOAxyjplJYcT8Zz4dhK8EQEgDHHqLgSkObi1AfHYro4cDYnRGuwhdj2XcbIIRC4WzYTOaRFISdHerNbWENXn+WJkLYm0lm1b13W9b+u+G5PdOWw6X+i53vgLWPTxV+tses9FtZ3k02yRPrxR6ODyOkq+4wxGXuG5+jMzGX/5eoIax8Wc9wPX/4znOGv0PI0ZpHsXb9mGEFtDUWmthsCMSBSRvX1CZwc3nKOAYhNFiimgEcqXknPO86E6So5EO07N6QK+D6/+4uKNvwYAOtnpvJfWdimbxSBNTK7kYoIl/7kcw7uQeGyqfhvVZNNWkwDo4FVDIXYsEJHRmG3bliuwc/0dfPOIxEFZjWg7eOB7VDXMjQTzi66ZVHJgVMAQYyqlBCNmBDW2LS2rMdhu27Zt+76Ptl5/5t6tylHjRfiAsnp8CfgudfgQIptiNbLqrx7eMGi5n4dZKmR/+cVN+ep4V2zw8/bzDOHI1T1bt1kq228jd5iOASJEFbBYpZ0DMxNTCH6XDAzgO7b2MokAcBNFDimaiFU10ObSQS+DN8Ue5WEYDzZycui/ay+DSlOtk7zsuWnWItWtgTlOy+VyuUwmbfZbJvLRiYwc/b0bGdB3adUIb+7rVqwZYrObJjVpsgh1323QCzhEk7sfMS8icQBSoBA49MTi2NcVFWCk8UNDpFZGYo2TjVlVIgE1hAu0nAKqJe57zrmWc2789Mrf1RmHFIBd/Qfz6KMdNgHMITDRKDl/evR0vXPCnFcUFVRI8Hl68SFh/4zl6XMXaKlIOCykD61bUyRYdthhOkisat3GUpq21iqHEJApnCYQHLkwup3aP4o4xgSkpK0B1lLyPk1TNK2BwEyjqX0wDOGZX0j/AxvxpULzIpfaFKmKihIRUTCm+csypdNT+M3jlxZy/OTRQu6319e3+567WsFQr0iRQaTmfbepKGBOdnZhsO0jEicKTn3yYCCgYNsM+hxIjIFQnGAvAgGCtlJSKcw+udgyaN0jQwfODxWFh0v4EGv5qp5txPu//sx0z3GwHQ+daQ5xiqNIrSegxWNsG46kpR3SCA+L+uSkjhPvYfundxDffeDxzy56GHuzyVOR3hThAXcbNhKslphzKNWIxJsABcP4Yh+BNr+jqkbvZNqgRnWDiqCtCpSS855Siva/Dn4ZMd3InTrL1rtl+N1IaESaxHFqTSnEXK3+abI58+ICQ79Wuf3e8ehDTonIYSJvb7ct9zFs4mCl3hSo53G7kQfE+XJ9uThxhl2OkgY0kiZf+1NVfBSTLFFJvanbDEFMiubJQ6hW95UGIDV7X8uIKuvBMfK9YqI/aYehnu5kN4whw07EFOJ0madfilUG7ZMMHwItyxx+EWjp078+O/uP38TDQvp1HOAT4HAAQu0XCCA4k8OAJwAQB9Gx7zu+gRAUjMIdBLmPurFa0VcAS8gxxBBTTNOUOhKMHraa9yXhvvLw3bv27KopJMNi7kXEHWnqI2UfJEz9s757HE7kCwsRk8m4vb3d1t0GhAAxhF7qRZGajSyuNEVO8/XHj5er9dV75Q8YyTYhfG8gA8QNVu5KKYaC2ml/mZHB6ltWA1OFBiqNyBrHHh/LOQx4KFy9v+gj0+2nB336znkX3Cy8G+N9GY5pebnMJ9/4/i0BACAYMYxbCPgHnG+N4AeS7XEfvnf3EOB033ssizZVbrMD5kV6tT7X5hvQueKLigQBiTiUEEoupQqIVHZCPUQYlDahNtvDmpIgT/M0Wau4ln3fiiBSpWyMAqZA2iEwFqcREetppPFvmydBII4AGNLe9Xw6q0GyxtsX9ZlRLzmVjd6/YBjJOc56byG12ATufSuGpzA91XmaYiRoJxcCHKfL9cdff71c5nSa3kAAAvX7+OBA/Lm2cNcirRQDG+2vMeshaSvJqTftF5tKI+tJdpnMd1nCLwpX57aHorqFdKQLEfvfmZj8C4U4X35cvOf8mBOcwq1gZlt7XfzJPelnoO9s55PX/eoYGBU6urKjatWTOlHmUWQcH+JqOMwcYo5mI+QTkf6mPpAQuBphh1JVDOlyvcwpkNa83W9bVezU7j6TeEYa08CnEzgjxEPL/aHY+OkafHx4+w/YXEkxjVskYibmDnN+9mbdb50v1GKKp4/MESCfyo8O7VXjovaWyJarCZu5qFCKjNpqztu2b46SWy7XHz9+/Lguk0uEWWd1pGv4+Kku1wSITASmGpNSDFW9eqRILFpTOg8fKgiqWO56DF589zjBTy26MvITZy3g4PZhKSezp09EFNJyfVmmYMb54b6ZzQQDInSFuac2Yk5LH7/57MY8P57dRQSAsYH2rByPFo1ir8Pb3nHUlgmdUKZEk8BkpvO2ShzSNJVSGxFFpdiAwrRcr0tiaHm73962qr2c0Yv3k9sIMSERhRBCDCHo44ziO8TvEWydnsd+Hu9+eKwSAgWkkHo3G8kK2gCgqvgxpB3P4BF4eIz93kbeh1gPUfBhIbWUvK3rfd32IorUCZWnGD64kLRcX15+vBzKp+dn4oj9T2mOS/8hGxeKS+vurAqG1AYk0uO22/AhPEwS6bu//OJ4iPPMerHPp05TCoGt1xzckTAxMRIixzRflsgIKgOz+/55DaraXLZRT4b0PimBw42c4104vn6WsuO7lN3+gejzhmlUXgkVnIy4HeX2cwHUrNqMJIQYS62iGKwdbZ9j4Lm5lCZCQYFFkeM0Xy9LYjW1060AxRhDIATQPjyfpt6ecXh+ShKUyXhAPsBRTv86PZanq37/gtPPCJE4eu6Hfdu0P85rf1gDgE0/OfkMdtWe93QU7y1ETyegfQ7DCKHWdcul6uD5SykYL/W+7dtmVfc0X64vLy8v18syxTDgOudYr1uIN21Nj80oAwARkWNK85RiEQG3EcU+0Gv5X/MVPQUpeLa872d9I0IB++Tlcr0sc4zMzFac5pGPYLeiFFCb9mrPY/qpCBBs0eoDPut0Q/sJnni3H35+ug9fNw/PhxMHdPos059iMkCoIxjDcC7nD7XTcU8SYqsiSOE04mxXbaTEokoCSDFOyzJPAawX8LZWZZ/3RVUxLeaUkndhBkipJYmgJpz3UP59vC2+vz/eTX+yPXLwCOnYpwhR+RgUUdEG1Fwu+7SLWt3Pe1yttSqtF74DB4LDRo7t6gsLsZ5r2ffNWAWbwjCQ0U63XogAx2m+Xl9+XF8ui1Eqd3d9utPDQtx/tNZMG4EC2FClh3ClqdFI2HjyyELHCPtheAc70vfIgc4hsN8CROQQ58tff/14WWYzEWaLEc7aMERGWSWjHPquoqjYc5H2BVXKcKn6Lh/5dr7+5OgPeaeYs5xdWs02TGVJdy81nG+1GwkJSZAmAsgc2Ldabzy01myY2uTcp2meU8Ba9vv9drutVTn6HAmomK5VNNoBM5GU5mWxQf4ASiZ64eXf/liMoMMyTOeNOUJ0JDIiQVGV8UMHogEgUCfKQFBtCEQNBORgoAFVcCZEOqrhIgbGjUnDOKXjZj2JsxSOTb4Zq7BHWWAyxY41PGchgCHNi7mQZZl8C3u6QcAYE2yt1dZaawoUsDlpdvRIa3CX2gh/OLTwDMeBcDQnvA5wujQ8f3kf5xzB6ABEIXKcLi//5//89TJ7RPfY97L1IZCmzb9PZAn9OXJXL/o2L44fo7cPyzBO7wuD+OxHOP54fLdR7kypZ26g0ooTzBH36OtxkxzRhyIpi6gqItNRsAfiaEOdAFgboA2IpojS8mbDdVXJOMyIiARaD+w80uIQp3nPpdRZRDUoWGnrEYwyEpRB9K82MehXZ2py/lOvGyERMVJ3Ox3aY9PDjVBRWrN5V7CHHG3alVB9VKyKgF2UfAC+6YOFHDfmHGTZnLqzCjMG36IYwbjUtn3PxmO9XHqMNT0ODsCItvoCqEiTQxRaAZnU16HrC5XWHMnRhH3KMJzqMedo3KOez561Y88+fs3vycFYisRxurz86//3ckmBXTG2e/uhLYW9peauOYaorEQnbxXcQh6wXO9twWz7A0Xqn/CUH1fpEU1yrvDABC7fZLt6b5ick59+OoDalWJBEbryp4VCxFG8TpOrItmdQG1lX9d13fa9KoZmGq6IhNoG3CWY1m7IOZdSWhWRpAE8IXlaPjog1X1yDgEQmW0WTKU2p+gHJGMMGbPrqgDeCgBFQtHqjqLvVMghJREmqXlbtz1Xo4mIcwUikoeg4IONDEsbLsRmqG63dSuCATl5mm5zGt5OVyO2enl5eblc5inGUY3+ePfVhelabcXjdQDkQZVOvabFrDpgg8ck7mk+9/TW/tAesLmzE3lIax9tS88JM3VtzY4Bb7WdVdJlFKctVbcK9ZRiADjZSJBuI6eJw4/+rf/jnVM/vnzlRBA+PFydHahP4gRmQsNnlWLPdQynsvkYFj6/B/b4f+RYiqhAbFfOHILNt6uKVC17J5xsgqJAIU5KCI2gFUH2mh6xdrBEra0uIhJZB0TPTbH/qWCzjcbNOU7FUMopMGgruZgOASCFEFMIaJzcvouhttaaMqJiy3k31hpbUSSOUxWJKGX7//P2r4uR4zi6KAqAFylsZ/Wc93/GvffMVKZDEkng/ABAUooIp7O611J3pe246EISxO3Dh/vnfde6J6RchWKMl26v068yJmZSIZoS/Pz8vB8NIvjqRW1wv2kvC2vbelEh8yxOvqrmWQxy1c1AdY4JESGEqGx0BQFUi6gaiT7v+GyzPWtIvPzbtRie/wG3tdSwpZDyerstWhrWqhafN2a2VrcAgL2rWYhpua2NBSLyeNzoVZET+sTdb+n+pf55VSEo80T8yYGOPumVBpO53VgopFlCbM9FwLM53A3/MT4ACBQHYUCpgsIVhbhoF2QWYQZBKlqyC2Q9X4FaBKJIhMhFXEgas8QIMDkk82QomuN+vx+FXYugdt1i4Yhcjn07jtYcBVWXRtJq1SIFDIGQa60ggCJ1v2/W6djUY0yVRZj42D4/t6M2YW5CVSgtuQWaoEVdg3RPRP/rnkIph3rq922vEKIFLQhYbaxtPwoLxnx7e//48fH+btRvDypE3WJxHVpLqapCREBj5in33HmIRnXdmni3EWN5sL6WHqedIj8OcvCOoKcA2iwSsw4B9Zd1zXgCM8SUIgq0tt/v992aFDaPTZuL7iGw/a0JAMhUbBdNSfZ8/2zPzBvHE1E/+wcvZMEW8NXVUz746JE/LRVpVpyOwYvvAEDAQu0d5v+bYUKCqCKSUtqPxtBAGkrZa2UBrQcVHyISJ/IXde1T0GRWBXH3k7NImKlOT1Ek5bb73EvvNYBEIebKIox8bMpTICJAYaksObBuBQAYY4rIrVZhQJZju9+VnM1od6hqBSXxft+2vTIgAnCTYIQ1Q5v1WZnjWT3YpCpk37b7fdv2o4LRakRTIdt9246jMVJa3t4+fnx8fCis8oJR9EF2G84yWceJhz9FpwtCK2NMKQZig6nWRt61ZMqMjNPqr1Ot20lNPBhb0/4IHtYSU51q3hIIl+3X3z9/fW5HaZVVRkRU5RmoIqTltlcBAEgyFGdUPTnUyHSPfp9Xr3AcAuevfHWcK8A8oGUecu9GoyylimAkr3vh2qp1puxQQ3kxZADgTP8xpZT2ozRpTCDVMpKVBdl66hERqA4TUtDOmiMBM7O0Y/R+Zo4RwAEp5/J2lZHPrTKAKDsCUYiVAYGx7fdPY71jgVAZCVnKvmmFcc4AxLVUYUAS7SkhIo1ZKGgPMSKS0PZ9P5oQkdQijeuoJ+2zIB7GkvkFb2JtKkR1BQQH+Cgo575t21FYvRBNFr6tSq1BvsU/WQSixvF+OFQgBMu6Bg+BoddeByKrTWot6kc7SrgvId97EBFJzBPtYjBN9TM/xHcFtBiCRqBFQKCV7df//vf//O+v+66RSrZQj/a8V8q/tLwVFkQEiRofRkCIo1v8Y9IfzW7oBs6jMMg3JOTpACuaKg5J0IrcUjUpYpkSBK+Naqws1xRGWHumCwaY9xmFloQYU9qN2YNbE4x5aYJUm5DtYAQUQmygqiuvb2sKwK2W2rgIa62ZDo/RcZ4yJNI30qMJgLBW1gdmASIUrNv9vhcGAOEmVSilAFyObTuqhCQUA3BrVYRqUEtdVTaDIGmYIQQI7ThKkxBjkEqgxXrsNdfD+xiW74TJ6irkvimVBGPQYhyLlG33bbNA1np7f//x8eP9/bYsKTx4IWP+zKTRRhWlNAGiEIN6ltFKcCyUqrXXodlg1caG0OuEWioHI17klpYrkWdycXrLhMO3C1SHsmqslqQe95//8//+v//z930vlRu77a6rMBASUkhr0d5h3JKFf2kytOSxKBddQHSRP8JTxuL0SNur4+R5oVOfRE+wooNPSimaylA2DZ19kx0BsgyQ1wnq6R7RU4CozZDVkrOyOg1lMlCICmC1rnEhpCYkEEIIKa9vOaK2CKpceXgkamwhCapojpo3bcbGAgQszKhNyivtMQBUa9hIyChVu8qwcC3bViCsIQuASGsCLaDGC4S0VifGFElAWi3ETS3QtASoKNDUQ5smYRaOIR8iDypEa/+9kYs68JpOx0mFGL0uwXMJGetZSf6BrFjaFMioC+v6PKqBq2qEAMlS3WYUyDWOOmQET+piSAbOIiIjA2n/Wnus2hpw2e4//+f/+3/+++9OGeFReA89k64LbX5Wsj0JkIqIF9V0lSCzxwSvNMijYv9aTsbDD3d6YEzYc2MG8u1kAapG9tpEK8Wig9A0FvKA5fOZGUWNm2bsAUNioJD20hhi1jo6oJAYIwta2nDNBK3ux3YcjY9ev9CYYxTl+jnLiEXYAxE0zdOEAMC1HgGwHqU0CCkiE4ilEUW4HluBFJo5l8zQWMF3gAGFsErMOSE3kdYqcbMwRgJqtQmOpP1JgUxxXrB0equl7C4hdVYhzEVR7/tRGENcDJH1dlu9v/cUwpuHF6w404UAxSUkGP7JU0TgJnUMZHx/pTZCXaB6sJy8VQENE2HfBrsojL/HP4B9Q/CAlg6pNo4uJTDv26+f//s///PffxtlhIdC1dZQEaGkEgKtLFmDrYCAbmjp1y4reXjHYkvB35H5x3z0kMSjWJzPPJVTKR5P9HkqC+lYz3EU4Vat7acCNr2c9pVMIgBZyVZMaYthRxDmKEjxWJSB6HZbcwQJUTC2xmCQ/JgiSktH3MJRWrFSgdbakjmq165XOIkmRYgBGiJhTImgibRaCbXLX8yJmISrLjjVPAdAFg3+D45fikKBhJAk5iVigwbSjGULAAmVatpjNpOMTNaWaxBpysq5q5Gl2ERXIdJaOY7dCqfi5Kcro5xDMR7lo8+92VFAShLfBaQveI+96hWxVycRiS8wMyJmvax2XE8f4lMJwS45E9jbEiNiXDi1HOU4iNr98/Pnz7///vlzO/pSR0QiERZW0DdpNhmlHkvOeVmbAESKDj85a21XItY8zcYc5tKqrxKHs+nzXE975GOEs7SL0/DWp2IwVWbSrEov+H4Vtclnd90vYigeWY4pxbiZgx5SLk0jN8uaAkhIFLm12gQ1GAsUQQxCdLTKo1ogiwQwT/+kvpACUoxYESuklImxCXNr6Ji+FFiqevQ6Mtwaas5d/9atk4JIjMQEJCHnCDg3RBLhhlCb9Uk6S8gsI+6E8FAh22awRdvRsfeMbYKBIMTV8um3NadozW+uo3oaYV3lUYCS7l7DwlLDY7QVUxlpCjWrJQVhrwo1f93HcwoBDcGYZFV/8TKVboOJH90500sd+5aY6ufPv3/+/PX5uW2W4h06CkCEkBCDFlGi1H3JeblZU+PYlcjV1UBFGYHLiKv1RyF5pktGmEHO4zxckYFAoMkVaWK8yFo9geZSJSXw5eYmWkopcYwTkM+3Ib+g4GxspbhR0D9bZnN4UkAh7YpVj9KAazmOnAUCBCsZOQqXUSy65CjaDW7YGaB3yCElIBCElBI1M3RwGL0yo2kG8HEeciAKgiGRoKCEGCNIYNbpIASpBRuUvVTuNq5tm33kJyeEubZSignIXmozFRICgCIZSm1AKQhSyuvb+8f7+9ttySl0PpNJbzxMMyAgBQBK7CSkVxCgIBhbo0qdd76hIM1kBL2TZl9L4n4vvpQQlxJ/w9rgOlQa3Ucsx/ZJBcrn//7v3z8/t6PUyjLObHsJCglaLRIBly3nZS0NMBBCbK21Wllb9ZyfHrsGdEQRXIXipEpkGsYJlvwwuuaKWJ+Jc8i3sajsKK2DA/815GsdhcD6iS0app4HGE+XmTDBSRVJKNS4SWcERBBCIAIu+3aw1GPfYiTEYIVVRFha5eH5LaJFJDDiaQpbxpgiIjeAGCOiMI8ohjA3rUvFvtmBL0LBPthIIQCGSCIsEmKMwoG1BjLG2LgdTFKPo0qH2omDDCYzy1WIBrIsYFWaYAgpxUQE7vg1CAEAiEJe1re397fbmlOi8JgKuc6jWVoESMxgi302zMeEoM+1WwvlwAjKX6xkPTj89SHkJ4GYDC2ztGYtAgjWKppcugAApJX9HluU4/N///u///68G8zhbCXb+DEgtxIIuewpL0cTCikGdENLztQOpodwNnondxCHu/YINvXrmnSPUw7BAjeAhrrQaKA7HHEw+yFSUB7Nog1CmAHI2wZ6XPB06e5hoqnyGC1LuR1Bc8CgZc0gGolBPhJhYS5bVGdDa6tCCGE7alMR0YbbObqQ6DZkpgTEEBFaAwgxUGMGQiIMFKhxPYTkKEobZT1PokAkFAM4ejInIIaonTJDigGEGUOIEaDVVrg0kFYKdxYLn+PJyLLiVg1kHdtuzcI1kBU10uu0UMEquqOim9fhhcxr8sWhNCdIHZx2EivxpWiMgjEG0t2ilkiCTfpUE/sXdEd2PeJaAifhgCEX03TrhURA2D6iObW6/4IN2/H59//+99+fe2m+ztHjtQAgStHA2JAOBK5HSkdl1GKS2Jt2dMu2m76TgHQVMn3CR+mVIjkNpn62/+lOgod8Pe1a2XCHsc8/IFDUyGEppdRSG6vSQ6IQFE7+pIygp2UJKWjjl5TSFhXf4QlRRIo5J+IjIt6rtOOu1kCKFNDWz17Vay/a5yBbisQAB2bNSYgBoTWBGAIhM6j0x0AsFRi5HIWD2s0AFBNijKRMLRSQVKlJw+giEmMAERFKMSk+uHIFZlvsJiNDe5y9kFpLUd62fT8KiwJZIyFok+fGQtZ1IkRF8GmJ3qRCHk2Aeap13EPftiejrK8ljdJpJt2Qz62WgEIiQI5k7ItKpv+dfJGLCvMpFhibNAoCmZAYrkTa8VmJy3b/9fPvn7+MRntycvU8AsCIxMitEnAtMVXGtOxHSRgN5styXvw4zvMgIWcRNtiSmJ6YH+TC9gXjznrIN5r92ulVRbt6O7ofAHrFektF+RVbYwG2ttTneZu8Eb+WCJIVvGu6XdnyLfVLKa9LJj4iEe4V2o7A3NqSY8BoYcndvHaP/rK13rVLkLYbjxGxMUCMkbThe4yBtVe0VORamwZxAIHigg1ijoSAGKJIMEqngCFqRItSCoCIQilHjCgC2JogBqK4rnmmtxGbavdCWqv1OExCjtIYgmYA0LjzKwso90rK0bKsWv6Jp8YrXx+6efd5Hx7R5GchgPJoxuClYbUGjIA9YON47iEiXUI0L/JwO11GYMTC1KAgJhHzfyLJIXe2Fir3bS+NH08yqQZERJFWY2OIy76X2ii2xoOw6PE21MR69CwBzRezXDN0nP7jMD5uAVYfnrqzPiuRECc7S201dSlajDWZIhEhQlPJ3a7qx+klLS5RRZJSyvtR1NbSrNay3JYU+IhEFI4qbTccUU4BgxNFHa2JIlod2QhAvitQTBUlpIgkQBByJAZkzDkHBmY5GoNIEyR9Zg5xwcTQdYGghJQiERJjiCSNolCMAQJFppgjMhGFpGAvpLS83XLqxeTdgNcCrtaMcXLbtu04KgvaPu4GLTNoPeDqbViDZZxmuNE3ZGWYY74I3FYSEEDwBEhQ6K9aWq3GIMbucWjssm/CPfaAgn0GX9xGX7MjaQxAIoJk3Zug1la2bdt27XNqOqS7cSgibAgSs+1EQmhNKK17qa1RbL1aZIrootuWHlt4jL34TXeA/hcFV497gKMPHGTp8LZuZ535vxRRQiHElmqppbYmEE7st44stB+zTjPHikIIKeXdGvqBoBW6L0sizpEohG2v3A69GSXojBarOSoX7jmSVRzYqA+TGkGIEQkwQEiROFTGlHMQAgAsjQECYchLzjEwCEZFx6cYAhAGoJgjSmiCFEg4NqEQCTg2wZAiSgwhKRE0okp2Z+44pUK4WTh327f7ruW3JiAITggFFJLzbOtETKnux1m+rsQXx+QPub8tSGg4raht2tBJHgCFa0kxkHFbDGdXx/W0fvB6pdMvwzsAFAEMcVnfbmsmLvvd+gBXq3qbzyIgjFp2g2jyI9pR8zhKKbWFYWg9RKs8NDHrF9cVCAZWEqOHHuiYF4N3UiPuCTsNr4DT3Smx1LXGTQCBepqj1labKK/DoH84y0gfAx9e8vhvzsdxVGPi0Cr1HIhL0GncS5NijBdLToQhq0uyl9b25sZWY04BABE06yERKAbkEFhCjCitMcacCAIiBa2EAtKUPglRVOg8hRgDcGShGAMJswAFBJ2lQMDqMgSEGGJarN9ziDHnHINvCN0JcbxJ90JKZcAQUgyBgFlDDoLKb33rEoK9pLvvff4Pvp7VsVA8WNvlQzM3aBCWHoIBhVUyAAVi4MHhITO8Y1hXs5t+DQaM8infpX1hUsy3t/e3NUqp95+/PveOi0Y4ib4AE7BlWUTMyRcWjGrSN44OYuSzhAxfZLggY8zsjDoeM/ODXMbzER5isQSFW3WfXOdVi2Xds/MNbfCPkCBT4NgaNwagkL6QkZmJFzpqK6SUFSzJBtPOOaWAHKNmW7btqFy1rXVZc4pEyRRJqVzEo7/MEkXLnDEkoQYUCCVGBgoBFc8YY5BAFGIpimuMSQlBo0dWNBIvwoAhBAQW0QyIhrkRRBnbSWuTqhYdovGv9oqzsS5b83S62hZN3LdHt7EElJv0tq5Lzn2wcSQaAOb1+VxCrqxRnjrziLPyBIcQgMiLXlWNWBVCJIHW2yQPNTIvspOITKvbFqXHmKwTszuYQDGv7+8fbwuW1sp2v2+lag+ROSlvV2N7ckQGbIjYRAJaRV1jjur0cjezsMvIeXiGr9HTNm7+Tv97ZKPzmpgxtB5u8GivjOLWxmIY6YkcaLh9KILEEnz8yaIhL9T/2Xe3jGWMSXdSk0YLRoq2BM/5M217aU3T0nVZcgwUNYmyH4VL65itpsBGAAoCgQEDAbTEQES61jURFULKWnJOhhtQ3hX3s4gAbMNFEBH0PbX/Apo5CiE59xYa+T92R2TYWO6F7BbppRBj1FRIrbUJUFQba12XlLxi6iQfY6rghYA8vGqQsMEUpHIQopLtG30/UdO6cU3Ly8CxwmTNywngexaPSUb6g0PPqQMAAlHI69uPHz/eIm8H1KLWpoBzEDy6/x510nQvAGDt3XmiF1SxTGI8to+e6IR5pZmOcfUOrkq8oWYfRcuJXYTEtMjgN5FuZ1lKb6pSGBOiAxeEHKhJSJMoXbyS6SH6TqQY+ZrbCBqbLhMi8krh+3bU1librtScIgbduAOVM7AxxxAIgIKCFxAlsgChLnplyeEQYmpqH1m0Dj295UEUVfHuWRiuWncijX4iAgCR11v7uM5KxG0sVSGKvFIVEmJAZGnmhFDKy7quN6XO6v7HRYE8Pc7G7zQxapywEQWxlvUJEEXBwEhIpIgeRFZbH5AIpPbopa2my0SqVdLnb6ReVGS61+P0Y2ISsrz9+Ne/fqyhwB3FGy2PuJH559DHsP+lQ8/QgnYyNi3iEvJkPK4Z93Hei4i4lIwC+9nCerC1NJbq3nav7mys4Vma4iqn3LEODXqc7kRE93CtJyaeIHGIrVf2G2IYXERiTDmntO1H5dJqKcdtWXIkikpxGo7KxTRMfWstJwmEGIjHWgffExU0QkKx9apJv9ycU9VP+/zYWu0WRxcaEE0mDDVvb7tx07iqCjEBMRUSAiFY92fBELQd1roso6/LefE/juRrobEpAlNhJh4ejg8BQ8dDqMKuYGYYIIETw077ui2hk9ksnZB0+r95scrTMDvMSDHf3v/613/9WHCrkeyC/iS+fH0lG1rysul06GI3tCz18bjUTl7IhJQAz6xrqE+5uF1CsL/17EDwPEWvKhgkIq5F+rzNgXIAUyUePev50ScT/CArCCCIgkLBaa0Ive5Eq5itw3XOd7e2iioSDf+GEOlwPIqxGYg4IXHfN6ZQDCKAEAdHaiE+MInM+vnZc8zGeB8MHw6Pr0421rHt277vpbU+lmA8UIIhaAuRdTEu/FlZPx/JL8XDLSMv8bOF5Q1LcModKU6LEAevtdIZe2EDur8+2yKdF+u84epIEgAwc0OGHkEDrUF///jrr48scI8EDoiz/fVRRnBe2QgCwNoPhZlZoqaqn8BPzkJyFhBVWRpUOO3W/U8T/NMM99NrRMtBvggiTd11I+rzeJbFMy+qbC7Jnbaa64Q+TK1LlYCEWcLsDgV7FVbOKcXtKGxeuzKxRdQZ9SqSUmqtN84xEineCieLwMxMPXMY82dm1DS6z3ft6ZHPQOYBnxwBJBZzno5937d9Ow7bbbQxkdF8WTs266ioBMazXF4Apy+GcR7Nfh/SbDfpOy50pamGnId9yWJaSkSHykhN04qyW3GjBAChb71dx4BWoBJAaw0bOO4EAJQ15vb+/v4eW00TdNTlo4P/upB0pdQtF+WNbCzCke23J6nDCcoKMAvds2FzlslTsZGL7fmT6IXLJ5hvLa2xtssh7HMn485Oam1ejE+n8clrXZ5GKdvJxCAcSfic4raV1rTQa6k5RgzmkBy1ld4fsjUl2iIXkfm/afOfBnK+u2cGzvmvE0ShrxJwHwRGHEvddI1jsRhOE0F7FQkovW4XkKCC/XSQfqM5pnJ5/U/Z5o/iLWUBEDF4houw07hpgl39FfPWuhhN2+4cJUX3Q2W2VlDhSyitFAQAJkYRQ3cbV3SKwxLHKRE5ycTVUzatDAgKzGqmRVzsn42G63WVOS8mw67hp5DWNI9X5Ml5DnpBVVcYPeXbzXU3f5TFwjzU8/nGZAq4cE7A+FfzjDJk46y8jTLGGDxiDPteuWpdzpJzDJSIKFDYS61dj1T12oF87Z+FVncM98MfBkSuL3zjGOGQHmHtmN592/di6aUQEG07ZECK5oTkxXEmw5jtN/ZqxzldXfpv/ho7yYOCfhXAG8MojUOiEIyCVq0y9846l+gpjDw6VhiEY94fUDXFkiNy3ZXcEmg4I+gen9f3T8qyb/KuOPRJnFqI1YIS6FRbEvVH99aHqjuBtnA+NTgwfkDkZRo6cQuyf3UeYZWQiSGGdB6Vhokw0ExTKt0K7ApRns3iM4GYJv4U/j0pIP9b3FAlDF2TfMa9ND5areVYa3ZkYyDCalUk2pNvSaCgfDzfGl7u4MWm/eUxG12+ZZ1zhWpjlV3b2x5Fs0tOTdYaszYcnZwQL+zo9iy8ko5rKvbx9nSdGBEGg/LHWrlNiMFQkRoMiT17aO6KjeccmeybXfd0eyH0kBBKy+1tSdRK1DjfhL2yev0jhHJY53aTiW5adYsKYTjNPdKMAMCO79WIlmuR2f51ZIOPRBeRMUfT/647Cz61sj3XbcHPXqOmEa3WLA47XBGFRfnO5IXCwz56ssC+2pa75fho3nj2hgRZy39Tyinf96OwxX/XnJN5JCEcRUFbRtLZcnTQ1vPjTzXF5Yn6b7ZvqYRw55CrBsjaFZBFFCcBEQPauI0VgvlOz+/qhcF3vpXLH2IIf014eR8PA7V0mJYJjMffGMAac3rAY/ivI4jlQECZI0AY0vr+/papbQFaa01Xt6uCVo57pkb11307dP2c9XuXkO5PAwoCA4AoPwE7HR1H7lTkIysiCHBRIiMkNsnFsMNmccKxDM1GOyXd1WMis7O6K9KaOevRCJjE6C2tTkxp7x0mQb83CMZMYt8Lz4rlAnbUUTK3nWKMFtrScpFSylqXFCiAgbZaY/dI6k1rdr2K5Ldgpj84ZP6pIz4AWexeyO5sis0iHsFsLO2PkF2FpKTb+uSG/ZGZ9eQwkwEpKK9RGNuf/k8HxHPCFobSFLuH/+lEOy8nGTmPhlpgFPP69uN9wZagHgcRTx+UVvbPiG2l+vn351aaAKoZNnKk+uCXliBuuyD6LTKzRDadJ9cdwqRFvHDGdIh7Hw+iMZwrPA379KY+vBlaU/rDmWM00dVT5gIiXMtRKzux5GjoqFW735rPS9Tt5UbflZyDwVJeNP5b+XDUlnok6rVz90gMCEpAbjH/Q73xnPISThLiXgiPuql927ezFwLMrJ0+QkrLerKxwPNl0yW/0LznG3l614QhMpBaeNbJQ2Mueji+zlC9okmUMavkH3tRoDduRg0tDHG5vX0sVKkdWwzoHSnU8jjuBG1fqG1//9pKE+3LCA+ho8cIFQMACSKzo2g4jiDd6VYEmIYBbTYcdAjnaeJsmNzIEZilZP6gmfuKTI9BXUYAh/mKUMcwokb8mLnVo9ZhtrqRe+4CMdv7LzyT2fPoww1w2ai05MBibsZbH/e9mDTUmrsiCbsZW8r4zJwlipxE9z+mTLqX1x1Attp0jfRuwwvxVEgP9Oa8ruttWXN2tMkTv2jIzJ/fMwJgEAFKBgqaXB3PFRk8wSAVFvUVc+3PeQRXbvhckwiCknQst9tKhfc8kHruFiFCO+6J+Pj8tR2uRSxjNWkOT1OCb5AyncUddnPX5eKMCArwXPNqVR3a6lG+HMgOv/RzPXwAuyui0TEDwnOn0fDnFQAR4eo+l/v5McYYlYj6NHrXzVAm2ZEnK+DJU6DmF83WSinnlD/jVsw/L8uSEqkioXC4einGghmD5dYBn8jfPz6k/zdsLE2FdBtLqbW1Yw8CS2vcRCjEZVnXm8exLvQL9shfqrzHnbYLVLedgSQARXdG5qugW29mXJP2b9Ud2lW2wyjldNLrL359lZGY87IQVeUdHuayQAMrWieu+6fxIFt2Hrvhfzpfd0jMbjIGvaapw167d7a0sMtBjwRYlkoxYw/LcXLt5dmrfjM95BvPdpYCioLbWXomNBddfECJYkgppSwAEK6z90QQXq/UV8tXK+lc13ki0RRJKWVtKRiZCh2KkB9sdElobmr1ZfTg28fZTXcVYhxyx7YryWJ1YKfvgAAxpsURvclTdM+2hfHvN+6lD920ngMSRYVgOqTlLFvoagS7FvFQpb4LZlzjZHEMN3toJPCYaIwpERZv+OerErRDddljQGhl3yv7FtB18ZNNAfut2Ei7paVa5FnNYXfcnQtJ+dJN3wieh/QyHONJL/KC01hZ4MrZx1qnJZlKcpFiS8bHrb2KiWJJWXOMl7R+v5W+IfR3XsnIyU3B0wYWiJ2NSK2to1j4YFlyDJh0u9RS+mrUEwunaHvVMBH+RJU8mwaZfgywuWbTtSzEKgtRu5DZFo0YU17W27pONhY8G7Lx0N+8u7HDu/8m4CwP4AJydircAyVCNF/EWw35OXWByjhpV1d4EhFEb6QeCZL2OKssfjIRZK7qrophY6cH9vjV0yc2k0/AciqG9D1LyPRYI5bvtiJ0JMx8/tNI6Avot9IXnnRB1cDgQGKdytY9EqyDRRJEACiEUis1YBYmnX6KQWtVzjc7/y7TXwLfcKFn1eOAFKVzTCl9BiqtMddWq4a2ECkQ0SDaamZshc6PMo3HPzqGhJiddXLTy35sey9O10CbVuZqoLe76akTWE838kpCXt7tMBOmr+mWL0g9xzzMMBx7lDnsGq5UH1NFxFeU3Zy4ReSnGonwLiIGWgmBKEBM2ZqNQof7CrAtWWGuLKM01u/4OTvhUDbSI1qaOnyVWu8JwCmcpSfS/43d7XQFe8vHyNESvkxHRGvCMNbabJJdi+gwEQgAhRiTmzKisZrIjUdA4fHWn9jQ8+snO+zxJOh6Uu8o6RH3vXJhrrW2kWzfUQGPFttaFyURco/EvKF/bm2NKBZ4srA5vcmUCzHkjvUmRQpx5Ap7TQaeT/zqnp6HuCbv8kHQUCbHFeEy+m5gdzNarBcP4syUi5PLrP89IKnsPMm77QZIy3rbjsoCgMyCHs/Q74sIj9iuzIv64Zj3WPeWZkPLwYKTq+0g3g5QdQGBoVNAzhIycCKqrIaMjE+NsbL8hxpabmdNiVYEgogYQku1d/oQwOCfOKmO+VGfiM7J4Dr7Ks8WCwKAFwNHI0+5x1055mtdlf0hE9EoR5w45K1fz1Be/0hIXAFL90M6eYNl0/dtL8U7myKw8sVjiCmvywnRi9eV8Zv7+bNIw4Np79EFfVNQm1uGQJ0GpbWK1Byn7psiCJ7VR08am1+CSCF3UgrMy21XTnOsvtTcHUD/ffxE27ynlIi95NF6+7Dnbphjh8JfJ2ZK4KgLNjnvhoARFp4CaGdp7+UuchYTL1zvpbciwxUh0sQW+oMgAVJoRhqpPb2BQuqxmX8YM5LhsLxcwOpR0BzcittRlVix1pyjeu0UjsLVPJJS6roMXns8C+Mf3iOAB7FMRFi0Na0XFm77USpb31dQ2nkVkGVdl47oxceG0L+/mYu1/tTSuJ7RP2QqbzgvXp2j7roTznUtYj67mVgDJoLmeExRZCQKaX2/rTnGGIIsNx8BFTDHPpsi6fegKxGpQyG9T4xtY5q9Vw0kAjAAKPJgaA23xDx1vVFdRwjuFIJw4wbCnfJBJ6rDRxxBNMtRF7FL4lBxEkhBmwPp1QFQSACJKTB7kUsT59rB59Nsm8KLeT+v2KFDuqBfZl0nN2g3spzTtnv8tzal2sIQ6FKOuHBSRQK9pgb+mTQP6YAH0Pu27XspylNBI+wXQs4djpXm8MfXF3qhSb91XMRDTQgTEl3mbmnpnVqIhmhEfpHYIaakD6QGt2bDqFcPE1KMy9vH27qkGAC0551qJ9Cq2g4exH4ffbNmUl9k1iH9YGJSEEpPr4vEkRR5yOz23OioA0JApf8cfDOOP0Bzo+ZIlVFqI0u33kySJuSaty23mHroZlwffULSulNHvxHFGF0UX7sjT1/vE39RJC/nngQQMWg7svx5347CVUMMjmwMIWiu3UJbWmolpJ2ou7/zZ8aWmyouH53Iuh7Hvu33jno3FaIGc4djrUv2LnmeDZge6jdXfrRjv3vLPfsPIsJWcUyawzJ9AL44KgWWXv/gWmSyw8mK77pZrjIT4rK+fbwtKQZAI2jWSBk7EkW65wwwyci8ez4r+rPviwCwt3uLL711mF11HWUE1EbgOQeEVspxgAYSwMuR4uCCkY5gUrCpC4nJiJ0SNaLVjFIm0MwTbjeBIoJCEoQH90wIVu3wwu/ontNDehZG6AKvzsizgLkrvphSyimnbSuV1d/MztkYqJTWhM3W0lIrzbXrWQR+I4zXR4DLcptA706yeNSuQsQLwo38x+puHbCIfg8+Jo8HPv31Dw4c1pWFpp2vOFDQQTRkipparTGTBW+ICKkpEYQxQVgPTAXV9zwzah/ZlG+3tzXHANYsLqACCrin8zvksFteIrpZKYzFXRKYUxTAtr13BIpw9GTgkyFzJ0RvTfUTUVyW221JJPXYNgQQYABEq2nVifExqOU4juMo2EDY4hodueY+i/luDBZEnczm2TwTEBp7wTDovj6epk7ObvuDBF2tdrX2tNoq55w/0/0orSnZ1jLyiMXr2o0ghaMCG83mfRE9e3HfcJpgmZp6zngTQQUKshjhSMrLTXOFA23yvUv+5s6+dkXEcgnjmMtvY9RSP8LeYMHdZxKvijBdp9xmnQDP4u4hmnVhOZGYlmVZUiSwLyEA11prRRyDpyIw3ZTe7DT33RdBfwYfc1IJF5aokv4oI8PKmi1ZxJDy2/v7bQlStnsEYAYQxFHzmWPnbrUOe3FXIRFBD4/N9QHijKlANFE+9LvVC6tr4iE09+f+7cOX7RwKvC4WFPTQVk+2b0dlVX85JcJoVSStOnGKkm5I6JBBl5NvrdjJyOpOXWsDkLXvx9GagCGlhZVt66xCrgLyW4f76eh867DNjlVUeaSmBYAiqz9ugRryVQxIAUF7KXVgHoa0rLe3dc0pBAoYRoPLHv0lCjFmrTokkCQAwvXY9z3MJsiQFBEWYQ8+gwVf/c5n93SESFz1cLzU5HaZ6jKLHTAlAEghLrePHx9rkHJPyFyVHC2mZb29vd20fyCBtlI9ju3+mT8D0QHAgB6rcHcFVImwIu6wQ9pOTznd2xx8f64enh4ei3t4CcCVLF5fu1zYy3atDUOKyv/Atdbc3COhozQvtTISIQkTx4GVBvW/Xt/wJCAwBKSrkH0vpSncA1FA+VzCoMeyopAJ941fXu83I6e3/vTl6ZY7f1ZHyTZhAQosGJiw++ue5EekgCheW2dSFNLy9vH+fltyNFS31p7Yt3RVWhZSdzYKqeXFsFoPd9YdOf2wpf+HgHQhuQiXfVkkqoScNxg86ZDpawhEKa9vP368RTgWklKMrCkvt7eP94+3t3VJwbQI17Jvn72xpDU/MTUycMM9oAUX9TJWigv3eA787oyPdEgPQI7X50H5yn3xQhItLzVEyuaEQXVJiTAiaopEvXYVkswxKK2v83rg5ZpP73lSI2cb61DQ+1Eas0VRtGZU1bhSkDpgEZ7YWH/qgcs04tMieQCvCIiXNExCIgJIDKS/WWbEMXhqnbL00jpEBKSYltv7Xx/va7YunWZ+98Jni/wSAaOmL8w5fWpWdvvPJcQda7/zflpb9gC6Ges6cBF5sLMQuhNinwNboRhCWm5vH+8JjsBl29IRACgtb+8ff/34eH9bcgraIZG5lWObeq8CeG81Mw/MC7VOcvrkg7pfzl7XdIvXLVEAXkvMNJsTIOLxA2coy2X5evibvJIkpZTuXZEsimxUWlNHyKvXzkmNLYu7f6PEZY5kGZyuTZHe3d10jWso1SzFmM9FIa+ckH+WnfndaQRAmFspxZrcizc2x1FUjtiNJnHDKyB7Xa4aWqR9e/96v2XzpXq56elmlGHXuC206czY6mVaMjKExOdwTqPitN1ij2yAV7gCQDzbWf4s/UwuI35BRAoxL7dbxiTlvqQYG0Bcbu8//vXXXx/vt5yiYnNBpLVjHRIiAHJ2cAR876mN+eT6aF7+lH4at/d0qmYd82cL4bqbP/uyYiNIcIJtxaj8D9xaXVIkjIhIWCofXHvjN07OtNVpPH5zN64/ZhVSylR66/25ANQJwRDzstycP+4BsDg903/AffPbPBsm6nsqvTT3TdfjVdhFomsRs5ig14uY7UUx5fXt7f2WovUC8pUrtmXO2UDNBdSy3bej1Db3oh9355LSc5IuEXA2s/xCXnmqn4vSIS1+Yc+fu8EjgKKZeZeRkFJeAItxJgvl9e3jr3/966/3N/dEEECAORsfjSoNYPHAXbezXIkwAIDplz7qFz/J/p1gbq9n8Nmqn0fvvID0fr86IYIAovTyuZhSSvfg/L8tK40QERHWVtzWqrUxa6kfmIy8Euv5droGeWwWomxjqAAktbHUCbl9lUz/t44+I5e7PN298TKbAHtAlMi6JphEGAZvSlv0tan/KV9/WnLOYXAY6Xhwj972VKqicWvZ778+t6O2bqMORNXZnwWAafuYfBGctEgPuyKIxDNKoK9DQ797ssUsLTc3KMSIxlkcAlJa3j7++uuvH29r1qSI3giJ9nXR1K+ImKVl/joCiCK0mvNhTDpQgC3uZlbieJjv6IgnafR5wq9nOJ3y+g3/XgesOW1jSvdtr6ywrZwsR4IIxputRbtLSlGEkORBRuBxO/bp1f1D3E3fvJ1OE1XzVt4GIaS8qgoZNO//nmv+8M43viSWDjTuH9sHra7DiYLwRHdiLkLfe90SxhHZZJgzLQbV0FUxomaNWzm2z19369N2vfl5nx3u5skZcV9kCMmoyojDzxiigoikODx/B8+BYUQk7GSTGPN6e//48fG+5oDoyxqpM4I6nRNwtyzdFNBdcpKQPlEsnfnSAhH+w0NDD3M6Lzfpo/B8xT+Z6/6VF7lws7Z8k1BGurgfFsbKSmwKiFgqF661ah5xYY4BiN3Wmu7tetf6wrRFjkjvfd+1naUHeudkuhXehic2lt76108/P7U/6re/5wNj9geqNWBuRAi9swgMr1qfkoVRuMdU9fK6M3BrxOhKQ5zshbmxuJx0CdHm0ff7XmrvcdC9kssTvX4uR0mC2YQODIsCXcYmIJVZQuYs42n09BMWmCJEgpjX29v7223JAcVIhwxcg5QAnb+BpZtxblFZQMuU8yQjIsro3U670vj5YvJOi+9RNTy8Cl8ZWNMDYx+hSZGo2x7jXhUO31qKRAkAQaQZIFcVSbZmJKdyxH7qCSamBqZVfWj8+OjtdDzSa+sIMPSywm5jzeHwPzxOsf/fDY5/oNssSBSioFLj9xjtjFhFwmFKqw0J0nje+hXfWI49QsWT3mDrGmnxMuEhJMw6SkeZoPVTzEN03MFDRGdDZDLbuzLBwZsr8ZkWtf1afIxEHDE5hZi6yUQYtbhtSQRsDO+gOKoYCRMokclRauvL3UbNnBHuaDb3gMRSj7U63RI6ZscQPfCsOLhPtBtrOH48F5hvHuLDJ4AAwUNbMeVspe0q6ykSBtv0SjM9Uk792ue9qM/SvOl1o8L7TXVMr42feimaTF+t8FbZf145IX8qNXN89+svm/ZQ/EECDCIe1H8IBHUn2BxRbs2gUB40FWCu5bgvEUpQ8ZnSLNwjytL/YdM5TXspj10erCG9w2DMURCRi1Vhlq844lQluy9GjK8e3NaWXO2UHmiCsdpjyuuy5EjQyrHrXCIFyx9gXNhfl3PcCtRg4K52upkKKldFsd7OoqVGagghGK3bcCTxfPuXCX6cZzn93s22LwxynE7tkBQL/8ZtrxrrzSkGtWQbeyzKFUkapVbjHi4kHyNX6PQm1gthL8UUKogAy5xMX71qiuAfeSG/OV67IjgPCwXNEwIgEqCId61BZBJL3/rM295YWYxgSWx/4Fr3e45QEomLxNy3RCVELKzM3QbjVrlzJtp9dxtNwEk83Qib6sY7Fvu0jPoSlfji+buETBMoHV08OyUG8MspBmh1u9/v2160OaySLCeMSyv7dt/2wiOgjBbbFYOoDsmZ9EjRLqcIrj+C7t0SvF/tEN0X1r2pGhkf/hIbfNE4T01XdEPTISk5xd0RKTESqEUJ3FrHNTbmgZAH9+w0ODcn+WxW24j07tuu3UIYEBDcVAi9Mn3pVVN4vdMvj0eg68OQjEeX86t2Auw1+ghIEU1EAEGYgWtloKiTO8wEn1/mVklUQLovwq3s9wD1Hom51VlrKCOEOSf96ACdzploj6ZVXd6iEP15RWY/9jIEgohGPtU3sydaZLLzfRan0ek35gEAD4IGAqn756+fv+7K7hXzcru9N5FEMa+32+0z79VhWh2n42kdsNprmmVEsyZdgAzUlrIO9wTo1XvrZrE/7/np+ytPglXjW49+1/nL+gVRMR8eiXckqTEEFK7aFqaZvz2akYirySmSc7Uwnf/Hk4XHUSqzibAJSE+mr4Nh8bWEPN0VvpYQN7N7JKe7u/qH7RNj4JAA0LdxEeBWjlIlxMaAiGBN1FSHdAkRJcDuF+V2EEHbc0D2Xj6uMtgjvp4xO+WPfF1OD2BfBDgrV5m2h15jP8OPTgZihPnPRy5Aufw65y3BotlmAYG0sn3+/b8/P7ejCYSQ122vDICJUr7dbmtOxYFF2Oegpz4NtNoFvusbXU3u50frlfbEY79uDV8hPM5jdtYczxycy2so1ui6t+3R0vbaive8US5ma9dTSm3a+U1LnHs8e8Z1IgCYhFRnyDInhH3liTjaZBm9pl6x//zzwyOY8vCnQ8fM/XYoMyAAAaJu5dpNYd/3ypQq+3CPoKq5W80KibvFLNJwBy5booFvPemM7hPP/3TxmCVEhoUCg2jr8UGnPxAAmMR8JZXB+PjNF3bIcCnd0nJ7w9c287F9/vz7719bqYIU0roXBkWh5byu65IiC3VvTTzbIrNAuH5DxKA7EDGzVec0Ihak2MLJBBzP+/oFM6NOGvKiOb6SkScv4yn+m9I97EdrVe2FXmIw6ZHaWo7BSXJ09gyqFLxSxmz0Acg6jqIM0WC5MyRvFNJZrPt+8TtP6ptHjwSN9JtI/2FGxCgI7KEMFGco0jjsthem1AQ8RtoNfLCIBID0qdcrcwXgkoK5qUMwLiLQVZsLiQnupCLMF5miVc/sxl7LA86OMsQDBOSZuz75HjCQd2ZcnZROR012M3L7/PXz11aYkUIqlTHElGLCkJcl5xQbu7fWXRpXTBYQHHOp/VZD1VYo5tKZvj3dx5NjCPTFRPpqsXwjeDP/Kahs3FP4N+yl1l74pQ/T277V2lpLgUCYq+dL3VDtTIVy6jelPTtsnXr5hXWEXvNz9p9/97CszNmqcat/zBxhCFGTHp4GF7FubjyLCAuGEAMBjE1wbLMG5SWHLbGAtHAQKkLTI6gypuDkZ7oMuwiNNSWuRWzOLdz+OFBjiUw75XC6X0S0/EPTbY1QuT8djgSHiAhjq0VxRKUBYKhNMKRlW3KkEFNeUgpkbpAX3GAf8ou3rmokAoaobfS0rRFiryiBi1MOs/8+KVy8yMlTQZD+NRw/vjj8eoPQWYUkbMDN2FctO6D0uuq2lzVHbe9sLjyAB8YMqQO6uqaObIrNETNJyLx0bXgbvWDVhgxOPy9b7vekyDd4U3NdNqYcnogIWhVdSkkikG6e0loppbTauNV67PtRmBpQTKlGDm5X9mshEmrL+2CelIggCDck6Ct/fNwiAZfnGwLkbgWMf0Tm+e4W3YObOsYNxxcFRJ5qEbu38yseDpgez8qK2YHt3ElACgsiM2DM235Ui2+lFGMQD4urmdEHH07D5w+KFChwaxWxAQtoDXk0Ho2LJdl15VcbxXmAnvzWw8RP4sTj0zqWBsgZQqJRiyatMoM310C0HGA5jrclknApx3GU0pqIrbQlL4tuIdKaR3qPSYXYuoyjaqrTY52qH744vmVsiXg2t1qvP41C+3/cEw2k/dIyC6iMgDDXYz8OY1Iq5ShVCIIxNgv6ttEd/BCRQao9id0BCxv0fRYQ7Pk+vMr+fDg7UTcI5890i8dHq3/ZfWB3CCdt+Sroez3Qb8ytNAQPZQmqfWAn1TQPCArUoAFPFvAeRV6W6XeBI6IFc0jGZooZgDR1yRbJsbrma36hq5HrOnCapBeS4ePzFM4CY0CfxbnsfRqJxJhiIAJuyM0JRBEBPUu+39dIUsu+78fhzR2js8KtOQaEVsu+7/s+uemuQkLMywj0dpr37xpZD484WS/+ikGvvbfnmFZXISzeXyrEnJeysgBEXVis937UptCZpnpDzEy3/DqRlXkTxUiCnLqs6z0JIhu2d4yzdIfiK1G/bO3mT6Anv2cidz2r/mr6Cbuz1E1LgNgB8texk/MSGfdrPxFDjDkvFUHBvUONiu3nzm2iNS+h73qI3b6aapyh3y0AWIfQyvZrKaUJEhAG7Z9Hbjb2IEt/cl80V506wTTPOkIeHv6kL17PiHF9iWhoy8ytSKQcM9DUDUdAUBzJ/bZE4nrsCidxLZLzcrvdbrc1R4JWy37s+3HU1mSoEKBzMr3TvF+sq+9LDDxEMKUDQI7jsGTOMLVUUnupFIWY8lGbFsrpCuBW63EctSnFGgEBpZSCMxIM7BOiqiFi5BoH1bl5Ho81A4OqEa+vm59xepBHA8NoD88gWF/8OEQEYKgRAJE4mf79pCIgM4hlNh/7iwQh5vV2cJCUY8BuePnjTgsXHV3cI74ayQWPgLiM9HES4Vr2ozIgSi37cZQGGJKQU3O6opxDft1c9R0Hp1f078mQvTzUFXL7rZWG+j0zIYwDJkYKiKUyM1Mz2B4e+3b/teaIWmZtOsJWipU1LzkAt3LsZoZ1CQHUhrdaFJJ9l3imQqaJu2q9Z+vu9LZwa6Xs+7brHTCPoQWzptsQEU32jNKJ4VgKCZJEAaSUl6zUez5MvXwkhEgCg8lILzIbUg82waQ2xT/+TLtPTzgWFbgw+RY6WWC9LsWNHMfFRPvspHYAQFg3x1eDKQCAKiGNdglrToGIRNvPW+h/RDNHYX6P/PmI98jeZUCEWyu7puOlHvt2VBYKmTFEhp7e7DubT8142ll59qs/Bwh/kVkzObwo/fMkAAyyLVckMYQNa2PGbloChZRzCsC1HIfXHiESxZjysr7d3m5rjsStllq6BhEQEbwUhTxJpj97BOwP8ZU9PdJJwq0dx7bdN8vGMHcbGBFRlUxrLEAUbNA9LYbg+0QvngBARVksSatEXIuQaKoghMDtXIttgdOxwfkEXLMCZl9PO/v52XsGboSooNdG60LopkvP2KiEOMSYRS4RrR4hmGO76BLnaGJDvQCFtJYG6Wghvy05hoBK75JKE4aeMIijQ4prMpykxIuc7Ur9+bmVYzsaIEo5tr1UAQqNgWLqKVyH+vRmFf1ZZ+HwHFfvu9dH/uKcPIl1iUsJnl88L0lLJLoiydmAW0dlrTHX/RVDiBrQKrV4VtmwXnm53z5va44BjO3CriUgWoqnmPdlMCw+l49HM+S36tCfXhN+9/vn/b4dpVbfvHrtoK7g1hoDBQGk5tlTVRIYQsxCkd0IQVB7TGtRHSPh9943zcltntedm+0qNS5fI6QzAr3SZfL06Egy2aIjyWPe6ct9Q4BRvNA3dnPF708ARZgEZKiRScq7PQoQ0tIgLAdjWm9LioFTXlYtXndCJE0YBhzmULf3/IQqI3rrOC7DtRz71oRAyrFr/wwlU4spRts/WFqrRiyvYmYycdIdaEQaaqC5SdvXxsNieb6A+tD7MJ5MGtTksioS5xIKe2nM2CwNBqCFbG1qU2zxsFKOfbuvS04BRUB8AwQBQIpTu8KHONZ8308MYrgunReHgIi0emz3X5+f215qa0phorZgoBgIuUITLo0BI5AwczvUvPQ5z4CxSR8cg/DF6Pytl8g+AIAMqMG4bexEBiIKs9J23+bWnNKYGiUSHopBkWPESObBC6ALFDqu93HyO4M8gmInBeBkaPWkJGqDhi45sxUmwqxZMMKYBcNSGGJe1pyIOS/rut5TaWI17m9vtyVH6mjFk9pGGPCayYnw67Ry7FUApB6lChCitEJxzyUxdwr+UspRalXL3XYenOVDGc5CDDF4GmFaF1eH5KWMPPnOnLvXPCKYF5qSdkkMuxaqiubT1W2ZssZmnRskeN9ySoHcQkVVeHTp5/mQK/ytlvjiA76VqlZurez3z89fKiHNSzkoQMCYUhAGZZzU1p/BlH06Sk3qVokAtebnFDDiTFUyA6CHNsXM2Bo370g7Oa9Kf2vc0eq0hRCTNjcDVx0d7cvMDS2QOp5agwgi7l8AAIp0Kni3KJ74+ohuY0I87+n9M8Dn1wcJl2j9yhGQICSgXAVCzDlHYsnrui7LFptAiHl5e39/f7stkbBXTj3Edz0VdZ1KKxhhAK6tCVIgEJF6pGNx9DRX9XyP4iJisjesrA6kijGlmKJDhJ/4E3rZ38vILCSzXYwAQbPFURvD5Jzu9+OozDxKKMHj5mauaeKVhFuNR0oxhEAxxgiiEhditnKcyQmZJOQ8S39+zJsS12Pf7p/bfrRWW221qcmcIADFFKAQcDn2o0FIgiEKKFqx1MYBECiIIAU11Vn4ydUmH5KZm1hdNk9xRDRYT4yRULhWyxuktLjJJuJlZ15tVWtrwDJfCogJPNUtZ2Xa+4CqQpm0g4+GC2x8NF3h0aro5h+KtFr27b5ElICCIYckavwEQkmeASMIafFq3UjspVZT6dTF8XKPbLwo0mppOg4UUyThqlS6RgjDtRzax0yjQ4Kd3EjVomEjVURyyrklBaRf1tIfL61ngtSNrU5tqkISjkPNfPN+r0MMAsIA3EKrR4whhhSzAEQg9D4IU6+pKZl+vfN/IiHzQ3Erx7aZC8W16M4DGDJEhhCDNGjl2O5Hg1CFYoumyWttjpAgVgmWBtzUmxdA4sEV1IMQ3CpRK3XeO1WzEhk2lFBqOQ6sDBTTut7WnILphqnssLVSjlIAgHFcBIEEkI3rffjmYEZVn7g+EdiBKKblATHapnsdLQAQ1Y19x0ctd2v12D6XiFwSIYggIRoNpSVcc4xBICrf1vttTQGklkP3GrsudmzrCNnOWDyLIkkrzMIKTCKpYGVqCg5o9djun/f7Xor5IiOkCMOmo14guNTMnCLQiAV+L+Xcf7uqjwdtNEL+yXtSb3QU0XmSYXKPXVNQgIWEG4UaYkjMiERMGGNKD4jeKdT7bwnIxV0VQ+due6kswq1s+14qM1BqlBgQUUSF6GgQFFciAFZ0zaK9PVizPSKtaI0LhZSs4N6uahkxbq0S8iwhYCtNcWjrkgPysW8I0IBiXt/f39Yczci2XgGiErJvO549RN2zBJRzy5fYZCaPJSAoM0zLfXpEBIyz/W8nNt8GQXpecezs3Mp+TwHasWSPUhAQs4bXLEFIhCEtt7e399uaArIiu71yEkdl7lgt3USygTKKCa7MgoghZWKYc1ngxBfbUTqFSqAAAQAdBt3xISHGctgNGKbou2tqXksPaODpLfswodWRRFMkv+Kd4Gp0WGyhQx6gITIxM0cA0mZcqUPeZ8Ai4J+Lw7Pj7B6bCX0cx1FFALjs9/t2KM6O49pYELXAet+PBkEo1dqiSA9KiiV5KyMisJaMKr8iw8RSbvgn3fxJSQ08HqlxqBDTcru9va1LgLbfkZlBQkzL28fHbUkOcWSvsmq17PdIIA4fHU47MgEbiRtMC2ygJc5bhefbxz/xZPF07XM26SY9I9zKFgjacV80GWLrr4UQQLiHvtE6JS0pomjRoe1PAIOlqEemh+VlN9Y5l0ARgSFGYp4zTKAm3/1+lGpRXzI7h0AaCDCr7UXUQlDTurGqw5dr7OvF98W7YnMCANSrdk1IYkCw9jDzDGHfGAAERDEHoKV7GNKyKJH4mj2ZThfxuGL9/71DuJXDeu9KK9vn53bUBhgbLZUFQMS4/ksDxmDWrQakwCTk2I/KSASt7PtRWJBSbkIhBLX8xe18EXWxzSiYg2DaQOTj/bYEqXfiWipLCGlZ3z7el2yAJ0s6s0hrx90LeU/TJWYGzSkQi2jOYEj0XMyUe+9LMpp8oJ5nysP0kt6hZwREoB2I0Mq2Kvt4CA5OigGhlsY9kmloDBAux3a/ayQR/W2aWFZwFhIETfuEmHLW8xmJn+AcGlfOYO31p5Y+UEDAmNSCBZbmNfFBRERa665QT09d0fIzVPhBUXzrwBOP0LIsS06REJgZEQT7roWWDVOTEpQ4v+N5l9vN0FgW6KXZxBrX6vP1Z3f5eIhhfhoDALdju39uR2WgCEmjIcZ7p50uzAtwE0YAVK/vexEKBHzs21ZYIMQqGFNjYxkWD1doRMuT2DYigkgU8/r+48eP97dMfGDbYyCyUu/b25oDQGd2sLDNnoK0cjgzrhfm6n6LOMe5RnyiD6HGtk60KCMk6rYS2HknReL1JbY/+tJpgCD1uC8ppRBCiCEmQ4IT8rEdk1NOhCIsdbt//vr1ed9L0y63XUb8Rs8OPIK5NWtlwNKEPGePQWKyzsTcFG5dWUC41saACQNgzBGlIBeu1drDWet2ALH638tamxfYE6tqeg9fv2mDa/Bf8qrdnFIMCNxatSny5DG6iIhyqmmAEpBCzOvb29ubpQqVuuGJhJxu7Z/JCI4HttbFDAgA2vniaIwE1WNx7kforz0g1DmluNZj2wtQjKAwmsZIUSiWyjLwVeJAcwfFznFVY77++OvH+y1ho7Zp7hkRFYeQAjJzQ1LWCESQmgOUPcdTyyN/QHQZwS4PPUDkU9pTnaek5tAi18F1emgZcG9LK1qCkuuxaUMq1yE5pZQCSd1UEljpNFutVLncf/38+etzO0q1oDQ9hC67gNimjhTS0hhCOhpjXFIgAKSAanQggCjcujGAcC1HbUBNKAnFTIxMUo9SGcj9RZGm6y8GwvBsVf2mpgpertA5OKKbESm00TcP4FbLaH7h0+BFZILsDFCIFNKyvr1/vN9uS87RKEinNPHjXfxj89BvGryaQRWviUttTXTHngxiC0j0kmno2x0rjr9CBMBWW6uVBQRCaY2ZhyxOWT+9v76yQfOP69v7x8fH+xKg1BM0Q1P5ZqYZ4JhIWpCyWNWzOTSuJKRbV3rtyaeX09D0jDPYFncytCYF8xurQlGnXA8VD8vJpaQ1QQRtv39uR2mM2oEnY8V23H/+/fPnfTsKWyMBsBCA70rD0vKBQgppYUGtXaSUIglSIMrGPa8JGt30pNVjKxUoMcaFgQIxSju2rbAQxbQsgEQgXGmPKcUwbWnzw/12Lx67z8OrY0YEAdBNvBBjQOFybL7H+TOaiJDZxr4fUYhpffv48fF+M0bkC7nef8JXPx3dATXQldkV0sOC0PWbkqMJgzJ6IIAijaxhhtYgIyDihKJhMcPCrddpvCb4tS1vDCYi72tGro54Mu9Dwa9cS2lNtIkPBSTp0GcPR415QUG3buV0bRhmtu9Z0O2YnoFwFvEnw96BgNOh9yfcqJAfU18aQi775+dWqkCtx35PWBK0/f7z779/3fejtTM2ctiDs5Fl40UhZgFKpTGg9lvBANFMexRm9pI8rse27U1URCoDIgGX/f55VMEQ81EFQjB1s6cUAz2DIMBFRr7UKlPU9jpy4tl2c52Ey3bPQbsOOzLYoWPajBjEmkZaN7a39/f3tfdBeDY/82C9vku7v988x/yHxhc1DBNQIDhpdw/qMzKEbMocSaVFsSKttdYACLA1FiQUhE6M9HDfp/3d5STEtNze3t9vaw4iBuVgr6xQdVTLpoiLkBYMSDD1oYXHjV43mEskqvsOp3+7FuneSHQGye6NDE+nZ6kvhrqgKDev8vO6JtFcaDv2fT8YoJb9M0DNEdq+/fr583M7arMEkvhhu9Mc0Ro3SyHEJEhNdzZhDY9Y+YHFGgFQhOtxbEcVqkJpPWqLAMD1uH9uRYBSXhtQjIAoSrUw8dLMBcsPh29553dnCMqrwxUJEqK047bmqG2PXUb6uKIOfwAnOlACoNttXfJju8J/qEK+0I4jfNA9I5XTXBiaoDmCIF4WXIEYQnJoYi9yE7fWoBXGVhkwAALQtHjhZFYhInXmQ3+RYl7W2+22pgBctG6gNRa0mtYapB3GyhbSwkAB3R169uR6VjWwhofeb8ZVAcxLcHZGIrk9jHjGt4DjN/pykKGsEIEHxINUSjREW2spTRBbOe7ERyJox3b//LxvR+21uB2xNSuVJ38JIFJPNDW2jpLmfnXPkVs9ylEFGaPmu1AxXtv9aEAxV6GYs2e0tBTjuuzHkz+++ghBebVWLchhs6LOZLOoloGLZm3pf5AIW17ayvmWJSsgtE9hX11uSP/B8aVkoe9SpvMAMKS83BhDEwhxyTEgCAtQTEtpEBqEqHfn2eJAPcvDItKQa4MAKkTJa+BOubvh2PTNEfWEy3q7LSlocubzvpfaGmCrx7EfR6bQyrH9uh8VwrIyemuGFzICMMVqZ5PYtcesRfpwDZmJXUKGenLvf5YqM8KnYIbN2ATyUBgrazmBSCs71C2QTLAGcM2hUW0C6esczrMuXv+mZc/KgQ1B4gzD0QexRG2tghCUNkE1A9eyH00wVsGY11VDDcY98tWaeTyeBLceJ2RU93QLmwRCjDENCoPpqwIAXvyCSEIw9Ejyypsv4lh4+vFvHJoQMJMJQQAo5FuTkIwzMEcS5gaCMWVPrcdApLXC2mbJclmE3BhBWBR1ARBSjF1VTBFUJCIl2uyK0jYIhTxz2ZS68CiNAWsp+77vOQjXY7//2qqEpWJQs/lhWE421TC07CPoamBsQJe3uxZ5YetOHzFjQ+Cyhu0fm1+cGhha/k4qtoBglZ6DlHiU4zKZyADA1UkRTXsY2ze3WgtjXCjVAegZ/Gx2GunBehOyVqsgC8XdPHu25qPyXEZeLrcXpe1wmhHpyVDsqUTLgQbnyQIQZLIPWEMzdEYhHGiA3jkTusl+mcbf3PE33p0+J7aBxxiaCEDIlTHmpknMHFBaEbR6HWqAIcUQgtJNuM2lfmnlpucklTig5I7LsPJtMyDSTm7DwqEQ05JzjiR191BoZQageuz7diuxWwgcCoS8NsY+Rl09j9j0eMbvRMZduXStGr1c9mqguXjgqW6kBzjGp8UgYb5JgHKEp5gCsRTRXq+1VjduOsrTJMQ9kguCyWi5Ns17SK2lMqaGMeeU2JQ0ETXoAu0Ag36DatIhmqOnZ+4lXH+2/V5BvdMA+JjZL5OQaOkbTZ1nekDdkD66r5K7JIgPX+hzAtffnj/DFCL67UPhvIa0+ikd1EQEQxaMpakDkgK0gmo9UUgYQKlolInWmvWJUEgpG55ETTAVkWgyZBdFBy4pZEK7frolqQzRyqGuInLX7Q24lmM/jpJJREtbmDjkvVSm8+Z9QfWC0QdhT0fBSTefPEvLa3nujiiSo0c9XmnYrCkSL+dd3rz46ay6HMTsLqIYs4KWRfsYOg5++o708NsQEhkvguZ6j+3+uVcW0Eo9piQhH6W1CACIofMvhRBjE8YQvbuQDrdWjM72ogGEAGawwbxkXh5n2q5viJdlbM1/siU/V1ADeN5JnYGuVLBTmL40sv4jBwIMtWew4qMY3i0yUGQGxBAjSStCKK0yBEEBDCGlZbnd3t4UfWue+1IbAzVRXu6cAmpFcuxt2XzvVeQStVh7FaV5YjGlGAi47vf75+d9085Dog3tjtKCuXi1Eu7HhPx7DC31J5XucU0u+pRqGt9xrhWzjMh4e85RX5skdL9QxoqwbXE2v04+vqaGl3VdckSpBzRutXLzEju7D/HFqlLhSgSmq4DRMm0Hi/oVRZBVQiwHHWIMoTXdeSojY7BKJjKTPkZGzarEqDHXeX38O4vvwYH3RzuPtw6nJrxCp8eZsdiMIqwqpUdJjJfyUbnDVWKePMK3bavx08xWimkppTSWJgIYBIIB5AICVyEAZqGAAYBCTIo11KI5QgCSkFoTDEdjwBgdnYYhzFrEVzNRiJGQOy8OgJfbxBhQWj32+30zVnwFEbfaGluyUrgx1aee5eyV+1MORANMIZDzHnRGaKkyj3St0dGY5CQFFssakUHdEwH9dRcT0UeMeb29vd2WCO3YkGvVSCeSssnAyS6yBxKHJJzmEMGQJQjQaq1C1XpW6JUsfaUhSobAGBdtJaCGccy5URUI0eqFBXjQbj+Oy/dWl2ehnps450/qYxDRaPoIFvjtS1MYvRrU106nFLlKyD8Uany8u4tfo8RoIS1avmR7EDoBRQiESo6LgYKxaKVlWW9vt9uaPYmIIWYGDKkyULBUGSBQMECEyqLrCwohEEzdDwGg+/wooux8zrfnmGJFepIWVrlj6Sd+MglnL73rmsv/u8D015yJYrC/TSoXDF9gtb4g3SZBrY+MIRL50nY5EQBFrS+394+PtzVC2X8h6DMxsgCfcGKuUjr6Z1JJ2Ls3x0CMuoAsYB9sw0HN6ldCpJhYsArG5bZqQYHG12+YGmOIy+1tTQFhGt8/kwu91Qe/4BuH67OkWEQHZg8wvvpLw/sfMOgHM+vfkZBzPu16JtQS9cRNWx0UxIbUebkV12ZsR+A5q2xI/RSJVOqRQhIIsaklFtW8MlgcShcSgB4GBaL5ZjRaQUQAxhDs5B/nzxjdhEmNvghwds/h9AL6V4eBdREQ8DH3YEJQEemUw26uubWo3okZRQO1TkE9jWBMvuLmvZUqh7RqsWGUcg8IAkiVrbi4O5+jpAqgg6Ndi+h2GkJe1lIZ1H0UIhOKpB6I8k+V0hrpxFTBuKxrioQiAJSWm8TaRBENaw5gJdATO+b5eOpiTNHCLxKM45PnrQzFwhc6aI16cLAXg2rrLgPi9GzUKdn2VDx/JzBfvP/0LSQJibWP+1GUC0i0Q5i7UtS1nNOVLp7K1UcBpJCAtJSquxjUOTjHDWBfBP5Ve92Ra3L5fA9ikOetAWC0oOh+yJME4TgNjhTHLBuziHgw1+o86MTIhJ76NRHpIaaRaEOkkFdN/Bp6pneAsBHK6/vHjx9va5CSCQEwlNK41YZt6EK9h8nUFjjvAEghtbWxUNgLMzcQkKjQ8kSdYqUsWvkcBSgJRqtPAWmCMd8oVxHN166JRECcj+NibPXb+Hf8k5N930+oHmjOi8JJhAXnSRRUGZnFCi16PlX0n82u79zlw4fxNMIPHxcE0hR/TNm4ImEEdryVpzec7F3sBregk4aQIAFolkwQscebhtlhT4kwBWqmeJALkB3ilHzOOYVmtU2BULX0+qP4whcZ8Mk+mo8y4saVy8i4fIgeaTlN7vD0L6FkBAox397f39YUdFAmynABZdd6+/j4uC1BjogIFJejaM+l4pXFLs7Q/ZFLmA6VQUXJgNNRayvCAEmrNQ3RSSHmWt0UpcCAIaeAUrFJbUCZQxrhRxJl0E3ZT/Biqc0jaoP3xdL6zXLVhENMeVmWJaWm9asW1gJAQSaWh9vRBA9Jf+08Cw83cA1yvvz99ZOgIAEkRIppP0qtVuo8RMQagncZUQfLxlJE87vFW4SzsIOCAxp2wwkZXECk9wY2F9NA8gAAXt1cGZABMaRFa/QCOd9t35ltfU8Po5YIijAwuGS6rdVlxHXHpEOGO2hdHeIJ/tXHFG3c9X9jPxJEinl9/+vHbYlW+zUokQUEMaR8e3t/WxNJCoAY836UUsq+EUIFn07sbnMXzz48hniNpkzyvh8FRBDT4u44IQCFZCw2iIgtMCDFgFyRUbgyhkyRwaGoagcm281fJa2nJeRlzKpfr6vtu4cFDnR6j9p6zFkHFADY9wqfM6Webo20+9m40cfrP9EQ17n84s78sKcTxKA+92o8Ax5ecwGZOnubg+IAAIHOvTzxNZl5JIg0GmVMeVthz1mZwY6eNVNfc1mPykiNBclraHIkkNHcwW9+nk5EALXuhKuCHuyTE6fvRULwJCLGZK4FUdT9sJeH24kGUkjr24+/PtZE4DLimgTEWoHfliUSR0QK+bYfpRz7PZKw+qVmPRKeZH+2PcUsYzD3Y9tBhDDnZcnZQ0ME4vSyFJSDg4iAqygpkWDAoBuhEjIBxaTx6Ouu8E+Pr30TfRQDJq632+2+F+9HoB8U+4ggjS8Kt1KOIyKAWBvc65WeXffhtecOx7O3fS8QEkAKIRlhA/QkTReOyVp3sXEJUVan0XXONvIQIiCxwn09KKVJZGGG5g0NPQHg9JwY8nocjTHEyqAxl48f77ccqVnx1wnkd0qz6rZIyO0A4Z5eMLTWbAef82PmzrsOCRQsdXg2zOW8auehFAQMKa9vHz9uOeiGpxuDyyn2bjsoDZFiPo5Syn7PJJbgNnhiD09jfzjbZuyK2tYohKhc69jQavA8skIh2WB4AgmRCKUxirAAAVmswxy8kJdVc8G/lZAHY+aJl/ItKUMgoJiW29vb2/2ozBrktQmzf4XY+jwiAkgt+xYJRKIEAoWUv7ycre8/vbMnEiXW5ZTi1Gau63ufMN9wwV/s+tYaLzRmNz0QkJiBAoNK0SAc1JB+g9oaT0Ii7Ms/xLTWBhjzURtgyMvt7ePjfc0RxLm77KT2PGYZIyBSjCklwnYQaM2Jajbnz+qS8jCtvgMoG3WYg76Po3oNpGvExXKDb285Ul/UU0gLjcASrQB9KaWWsi1BWimV+1fGE7mADp/N3C0yPa2aLjTMizkiJlQUzWTNhyHcR2ADCftu5mH4tKxvN+Ngfm5n/cGSevn1i6UjZjLc3j/vTgcvAJ2YRlAQmQwlFSigtGOLBMycOIZAgKSJ99cX/2Od+EL/aQRLgqu6Lg1dNnwxdkm5KE1HL/hEOszI35sNLRE2BuPeEEuJKWtpApSFgWI2kom03N7e396WRK05bzgOT/8U6wkxLcuSA5QdW8Hpmro/d2qG8dzi8BRATWBaalrd9QdDa9rKzwMIJmAx5WWJNNRIt5IQMWi4T7VWSK3VeuQgZb9H8vpecB8Ez5edrq2mVAAPLsQGyaouxIDGhJpkz4cWgfTgxXCO+nQShZTW9bZ65ca3j0tU3gfjxafx+iYCQUh5fdvuu6E7xFlreoJEbYMYUsopItctILdal6bplL4Un82K3+Oru3ny3isBMb9LqJc+DGN92qf7G/21ztoRWHxr0mQW+ias+sa2R59+mJMG6tBwLeUopUXDriy7dQXI6+22LomYy2HNJ0jMdMO5vwBSyuvt7bYE2X9x2dVptkcc+QtXIyouvYoBXYcomEmz63N6fcRQHmu3emhNwQPJRWRQWABCL+lQS4li49ZSkHLPnmLV2KCJQtciFxCKno5EghlwqUJckqVjbHYs6ZCL94uxjH83/vpdacegZVmneNbDupnC8JfjIWPyXQnRvynk9c3a6rCIAJ+RBCYhKeW8rEsKUjdFSC9LSomjkPrtD/J3uffLhv7s849BsnkzNWN62pVx+g8uP2cVolsnA4W+WM3lVOwNGsjGQ1A9ptlvQt/xTlclBkpIMa9HaSwUUs7LkiIJl2PftBcWCAu3VgPWkWZHiml9//h4X6ndQZNz6liBlz+7XEzPrW+TSzp5CQPF8JUz8ljJrtaieNYVRAQaiBGpjec1RUAAiEwELaUYAiKORMo0vQDGr3eRES/hD0kEQhPKAaRVAFFHxeh4QkzNOyo53os9huETSCEoX7tB7p5rhusDf8uYuryO148ggfByK0XL5wAAgKHbIh4ZNWa5ZUkxQN1Z+0YuuSWOQWhqcP7str+r5/DhvdPWoHvBpWj18WSTIumSRRIFKPpK9dC29icjGtmROe0gOMuJWOn0/b7mFJI25iq1iWCIMcek0C0nZWO0cnlE66olAAgU8vr2468fC5VQPo28Ufrt9sBWVyMA3TnRuTBGYcX7m08y7yizhAxB6+EXEeWYVF59qym2jd2UiABB5703tepZQ+lBDcuGdPfBPtxHUpy4iRkwRCBBFC4IIhHAvFtBosCRuU1NkHt8bVL4vYcUOYLl+dI5mVXflJBuzly3XP9FoR2WsUZAxIF8Np2sraput3XJgRCggdZSlqXmzDEEwAcu4nHbcrrcl3mcF/cPI1njr7y0Rk/igy5ZBAAUnLjYHRJ0PAOYqaDf0UBMoFEtopNGWgryuaRIFAhDzMrKYsyD7PjfvdRm7YW30ODQVwYL2fuPHyvu/Jm8u8v8QGZtTcGtnjPRUHY0tHqwehFTIkNniOdZxjk6elusn11JAYNF+qpnYtW/jiFGAOxcz8ylVOOltIWv5SJgg2gnPofMPT5StXsrAABwO4RbYgG0W0NAJA7cDSvpFptJiPQpoRAv+Kzfr57vfGZeT5PsTa+oke1dHykQTYVhKiF5Wde397f3dUkE3BqLdmYupax1SUkkqFZ+iroclTz+zgspudqAJ3Pvudc1ffDVm/ovAVLoPqBNB9oTex2ArVVL0FNrlpp3G5m5HvtdOTwyElDU5hpql3E7ts/PX70SkVvZ71ESlLuyU3nEKC/rbQXY4plc4iwRNl2eSnTAKYUQlbM8xhAidWfkYrJiH/hpAEVZLfdt23JAEQIj5a7swSM1aEQigqj0MLe6fW77USozozBrmE+YbJtB82mcsElvRT23UXDSBLCFFlvrBVz2kCjUN66e8Dwn7D3bdTKAn4zdV6+cXn/uEVwNmWGxy6JKUuPte3E9rNDWlJf17f394+PttgQUbcsuxdqnrOa3k9DjJb6+2+cfmYzAUyjoC2/s6Qt4OhMQknR/ENzlH6CrEaB1hhWCvvZcqlo9NmXnE1aUfRBbj8zt2D9//v33LyULQW61bBFLhLL9+twNE4xe6gmBno7LnA0ZcbpuYYUQknKN5xQpBi86P51hjJTrDoeAS6vluH+uKYAwB5TWWjmO0pqNB4WYFxaAAE1ZlBu3un/+/LwftU1sxcw0GIwAvBzQVKL4tY5aq31eBDAo+UwIZl1C1/QwlMYMGvb5m8P71yn/lsjMr75ekLMFhz4FAA4F14B9/txcRixKnpfb2/vHj48PhVsW7QjKrNCdUsqyZI4hCCG5+pwuMjt2I2Azf+CrO34Uki8E7vX7CCgiJHLdpUZcH7rFY7lr5bjqBrEICreyK+Emt5q9vZVZFce+/fr590/TGIJcj4AtB6n79rkdrZk2Ym7cGLqZf85SDyXSk3OWUdd6rqiZ/NuSYgheddj3ZHMhR4jqtNIEmVvZ7r9SQOG6JEJuTXEHzMIMQDEtTStOW9nv9/0ordXj/utvY1FWGbHIjmoRH4Jed657EDO3Wo9and5YAEUAQy+tHRN78gC6vMx7nAf4/4kp9fTV54J1VjKmyMErly1evn7uuzV8QG28frt9fPz48fH+tkSCVo897/txtNbY3PZajbpUNLh1EpTZF7nEWB5VzqM+eLC2XhzDEsdnUqfBMBzyYannyds0L1GtjRAIGfurtrFxq0cgtUFW7aGpVga3ehzb/devnz8/t1Kbhr8O4BJJ2nFspkU0y7/fE6LypKI7nwi2/3c+bBywX7TGMEvKKS3r+8fbbV2iAlAGjYCNw4gATEPmS5frsSlHbSlliQGcfsHqwzHmKhhiAKjH9qn8WfXY779+3Y/KQCzWjZ2VKt1ZIZyCX6ariseUezBnLMKLlpjszKcL4vL1Z8YKXF57MNafXe3yvdNb3dL1ndQbSP/83DbD0hp78e39/cfHx8fbkiMK12Oxzs5VKrdajrUca15SjCGATfgJ9/CYvXn0LF7uDV+Wknx9nFGuTznJDK0lFoBR3Tn6tPkcezhYuBVCAK5lv2lDJwRrCH/s2/3z89f9fpSmn60g7Qja1sHcdeFWjntO1EI5KgOGEKGpyddvb2Jx8HlShP+yLkteltv7jx/K9Rd7UTWepESEycNjp2EUbmUPBNLKcdxuSwygLigK11qaYGgQUq7aM+Hz59+fW6mtHPt2347KyIP2Xu+RHmRkJEyIKLSAjcQBoETROTyv8/xsjk/myGRgfV+TnMnF+i/Pt+VHATnLiInI2/vnfXPMDMWYl/X2/v7+8X5bFy35V5LkpNF/xQceZSnOYEqPjzDdhFxfef73dx7/qpFG4PaZGpFx/Z6QMwvH7CyW3j4jEClk16spTPsLN0DQbj+9YMs4cI592+7bfbdqdhThKq2Q7tFaf4WMtWwhEB+R74UxxCQ0cSdMfggZMb95IuYT3tZ1VTzYkgyj5c5IVxgISnxmjzytFQFuuKNIq8exvx+3JQXQvIUwCrcGAUMqtTWSWo/7r79/3vdaWynHYXaWNUq3c7t09sHqs4FEIbJ2YHUPEJWEQHeWJ/vVeVofZeL848W6OP+Gj/rqInrP3rFLdxipbQYhpLTc3rVtc9FOOyGlZb29aRV4CgjCTXuT7FtW5rzSaj3KUaoFgMXpgb9d3/L1555YV9cN4nKc9mJ/DaaQvbnf89vC1k1ELLiKw7x2J9R60Wp+ZFOOvoAIrAbnrr0tFamPAMIiDdEa+jhCEotyYCY4Dqa0SDCz5VraYVoEFH6h+vz94/3ttt5u7+/vtxwDReohrcuzco8z9DPq3w1AWdz2bdveb2uOSBHQaOZApDlOmVvZ77/+/txLa7Vp4zzikRbRPIpqMYHOa+xCQhJEUHNRAD3MHhTYaHdznqP5jp/ojO/voy8NlOcnxBdvdkFRf0RBmct6e9/2jrzUnKFCY7KSULCisFNKOadDWwzpJrOudfSVnqHd5/u97BL/5Pgu5dQMeoU+T3NA0cbBsSJuaHk/XJ4m3aL2XIW5lX3LOecUgvXNVaeseI4Q7KQwJE1XClfdy/dMXCAukIpT8YgxKtvOhcPQ0krwvL59/PXj/e22rjeryo/0VEYeLPAx+Yqjaq0ox+L7222x8yCCCDb3a0Sk1Xps98+tOJoToKtWk2ClMoBJiwwzgQJgUAnpY4+G9Qsu/udJ64I8v/NiQX9LmXz5xsVow+tfsxZBAARibVJ27Ec5DHhpacNs/T7V5iTr355z3vbjKJVra7pAlppT4hAsSfJsKb8O3X75XC/crkdH5VkBszyTEZnfl7GQgbyc3RjVBhhCEBg9nJmStpEGY9y0hW7eqZ22+zOe1keoItLqkSMyJMyttVqP/SjqwZyGBr1QRI3g28ePf/318b6uy2I9CKIDaW0mJ99cBkyjh4JQBIAtYbjv+77vR7mtOfojY2kSXd6sgkBtBfaIlOtURELtwkFWh3xKHQJqKkrBiR7PHUU+r2JTL0yGJxLzZKf8zZJ6pkJeq5UhGdNAKi9CLdULHlwtppiMFkxAEBkphJBSynnb9/2oVYoLyZpbihzENcmL+3x+/18ErCY79aQ4H77yxFwVAA9JPSgSBdaCx/vNFiCt3PXdv8OFRI1xbq2WGExj9jiu44zGigAHHNlJULGR3FpZUgy4rADC5bjf7xuWWY/Y1DkCSPX7x1//+tePN22eF0NAjF5+iL3zoEunuzVo5xlDzGJq7ziO4zhKvS0KwEKkowol49IHoz6qpbqbNgUwNF8qlnqFAZQeWAFCmgbPxqWnOJ5O2+OLVwn54uPfeO8iDfib17oW6dkYocCp9UIi1fAG9TOXEDqHY41Jra19L4W5aF1fXbq1dU63/+b43udefkou7533KOkwj6FRurQZMrIrEcW64njlDM0D9cQbVWdC1A2UT3aGi6WcV45+WzML2XQBcrn/+kkgAtbgHYdoaFE+hZjX2/vHx48ff33cVmVhJkJQd32ytFAmGbkMmu8yegea1DrUOFxzwAhIIVbGpGBa8Qdrnf3KQn+9fJnECWRAzdIT9NCgyzIJSH++b9sQwxyb02LPv30xnF6e6fqR68p5pkX6ZgMkHD3RIx64Q+rRFQCFZ3YShZxTTvtRKlcb9bLU7On2Zwbnb57uC03y5LiaJs/OOoVu+xVker+HfHUpIIZAWoM+EsZj5as8IVMzPAQOEbzabvPW2sNNbq5AyHF9vy1Bjs//jSDM0Bh0mzU5tXAVhZCySsiPj/dbjtEx/NGBAF9ZtIq8c1UCDl9UBVGOo5RSbzlSQAqpNgyLcn10H0O6fz49kZ6P3F/3N9jxYbq8HHgFZyEZW9irWMyzV185IdhP+/KrXx1n62r8Mm5zyAiCIJBbmyetOAm+tSYh67YaU055O47SpAnXWo5SlpyTkSugA9a+Xv8ncNcfSMnzT49nBF2sjR1SA307slC3i5EZWgZU07rDvv13BYQmJColPb33CJkYiNVuvUM/iSgWA+L648ctyfEzQi2VAdmTmVZ9G0MIljS8ffz1118/3t9uS4q9RGT4Iq5EJh0yYePmXdtsMCbh5nJS6rqkgBFDY6S8pKAUcQAz8BbF9o0e9cVBvufBjbmSwnqigXFIX+dn3ORl7sYv391inx7PzLNHjfHsW7OQzFoEu+CfQj6zmvHTEjIiE4UYkvkkR6lNU4nlOJYl5xRZsySTarRt7Mkh09lf7S/zU3wlRpcnd0YKK8vwS5iGFFvi4i2kfV/kEcYcFxNUTSIoWrraoSOTPjMTZRKPDiJ2rx+oNcG4vv34WORIUPejMgQWz+OiVRZG57i/ffz1rx8f7+uSY3DJhKjIrV4zIuBJn9Md25wjomPT1Fr0MspyHO+3NUUKQbSVVAxArnb06cROJT0UrtoudPI9MzbHLFgJpaEtnqZuvzZ6Xrz85CvPvvaPJeQsJNOr3UWcLJF+IrycRJCNXy2GGFNKWWNbXLiW47DYlmZJEOGUbp/G/Yvj9Zt+Q12q5Pn74zrcSicW8qc1UAcoU7bVNjQGxV2PconTpgh9trV0eSru8UhaRxJ3PTI2nD6wjMzaKOX9xwoH8bEfDUJtAE50FMjaq4Wo4az3H3/99X5bnB8BAQBib2Xx1NIarmCvne511xo4EG5NQ/b7mxInECpt1SDNOoUrxLuLeGs/ChQCEk8O2ZgFu+LQIl9BiB5WGcBks33rS1+/+Pwjs0qbJWT6/0Vezl96OOkIV1hde9OOAsuusS1ummo+Sm/KjgTwu+CWPLzy9WCezzO+/SAt5om3etQ6qRGLpEYBxAA9c6hsdGQSwnNIa9yqT15H1J5+jEDWXPYw21kA6spbB/sbZqj7USBuxW1YjZJocaHuQcvt9q4YIJrw4NEQl+e8iKuRi1M8FZXYB3Rdt1qPfd/3t7c156R8h/HF8MucUAXP+0/j1RsY2+hfztPt0d8Fcr5nXT351OsvPtmk4clif5ATPMnJ728GfXdCEUEkVox20oz7Xkrjyq2UUo61qt8elCdlxjb+mU9+Ob6iZj0Luq8JBVHVwR+gcxu1ZZnaRWxdNNB4Q33Cz1746RZknv+zgIwaE7tgF6PuJnTcaIhSS5W47tUElIKr5xhjDEqYqTVtcTQUAzO0ZhlR6Rjun8NDoLsI/Z5VkQBbx7V934+3GwsG7PnyawwCLPZhnU8B0POsiACn/eQ0R3IaGb2LL2QEn/761ccuL7403h7fvSz8U67Qf39UIKfjcXsfEyCCjF7JYEJyHLWxttsox6Ll7VZLggM8dd3vn4nMo07on77e5QsF5YumC6ZSp9g2RoEBiTn02GZtzdj5Dd6u4c6rmMyXn/oUSl8GLhwyPiz9v67J0EctBGhN4no/qnlCQTlOgglICDEm5WlLJwlRLRJ7ZORBh/b8g1aMnAHB6l1YkuQ41AxoAhiIEWTw5Yk/9pxi7VEtCjTxPug3zhMyRsY3DnBvar5lPP04z+LD3L4Qni+3+ucCcrK49OesSM5/vTztw2sdao2CxBRacCHZ96MU1oKrw8rbzSWZa02H1XY6LmP7isP0t9mWaSvw8FtkAUC2iQJAAbJaUwTFkFTjO0MEYfFqOT65E9f76DZ6Fw+XDumfsV9gPotXEYaYIqNAWN63wh4soGBORrDMR4gxxcEZ7MdVi7ivrmwnaBgReKIN7I7cIanlOI7d6I2EOSIfRYu1xR7QVadmdZx4XCt5O+C5Z1DGNYY+nYJ7SKg9Tr5nUH3rwGc/ru9fbazT0n8MXvkL42PfvWGra0ABIMslhhhTyiml7rc3DQCr326RybN+7YriJZ9v//AfmWZ4enxUdn4MVvxmtoDxwuIwHizoRYggRqroQvLiQpMTK0NCJgHB/rkhODoETtMQQwRCSutWKpvoDFXiPcRMZK5grGgtHA2EckJ+D5gXiAgjPHsK0WQ7N61o3zXhvuZAUu777qw4XSPqGjdLSwDAee8sHNwskYQdkjiCepY3cQSDwFMZ+Z2V9U9lqs/E6xPg+GUSkN87Ia/OZixbKCJIzBqCSVEVyaEuSa21aJYkheG3P0jyg+368vbl8aVH4elWpP2JFESAgnEV9Ao4in337TyL3JVIK0Uh7I/kN3Zd7LbTLCEg46aw65mzZjEDxQptAxKFtJbKDIbr8FJt8nrtSwLXn80MrXhOHurkzDgPLR/xWNNkOKEIotmZGtg69n1bcyKom9ZTzTuEJkba1P7QmDBoZoOwwVGTc9DP90ITQQwxRoS5/QJ8bx0+1xG//yZefxnm2mSUP2iRoU7+gZRg9ytEfdxGTUEpKiRVhcTS7S1Fdpz8qMzuW+13dYQN/KM9+fSjZmkRB0AK0Yg72MP3RMrMabPbWrM1iiANW63aiO2FhMx2lQWwYApuqVHiKYHhmvjG2UvRTQ7i4rXQXQOQycU4eu2H30LEnmB0X8R9L8uLol2YvWmlDBkBCzmJF9GWchz7/X5blxSg7b9+3bejTSEqZ/42o5SVWogoBEeqGe/DqJVnUy0mHwr7R4pJAFFORsVvlv0r9fLsa1+c6osw8siOvxaQPxSUrhA0j2YQ4O6S1CZNTEhKzjHGIIbcmi/uOuRPxOT3H5msSSEOijkVFRHX9roBos2k1+srhFGaH54znlAoJ9XQBeQagEBfhScdYvlGtLaJpjIwpNEV0ZANrkS8iP0JsCmSVuzGqTjXkuqmjUzPIfkNTpFYE2Oxppbqtu/bfV1zCtjK9vPn/SiDe0xnyTKOzUQEHarm2oUnqI/vPaa/FespgCFpU8jns/rUX/jm8T1rZNIhZ/NqBmPZv/jwtT85TJN0l4SImgqJuiSN2VzBZSk5txjJyttlWKE9q/FH7sblLq4vTCIICCSIZG0COkevx/StomNCbpLHfIfrIqc7PLsgMgGR5puQrh8nPwTACPz67q8pEkCSbrszOOYXO9Zkmp7xWzSyvBACIlijFJ1TA9fovo/Ag6niYuqql+HgynJsn8uSUkBu+/3XfS+tw9k1U961SGMmh4OTh8bMGVHpE5HWSi3NSVAMCERRKI7PwZ8uwVeq57VB8fSVs16a4LwXNfLk839yOHuFiFgDC9UkFttq3DompebUYpTe0+fMqjgghtfjCw/rNMIPcjL/QYY6dWC6w7nJML1aNATg/YN5oHSfWVqn5MeTgJfV68v8aQDbUQCcKYhQmJsgdDETYfGtNsQUqcdHnz1XRLe0Li03PLtziaNZPfJJ1NEMKLS1f2wpx0gIrRzbto+uMwDgeM9aazHXzbtFAvCkRuwqxoKsjL1u5QrCgD5/Z4l/8d5z5YPP3n7x1SEV9ieeXntl3v3RMZY6sjnuEyalC4n57W2qSjz56Sogj27J40C+uunXT2OpThARFKGxTePAcc+0SOpKoq2IISAdI/goH5dAwhAI/4I9rPgerzl8brUoE4NHRc2KEcCYFgY8S8jlwSJqC9xoIjLhDPTZ+j06hAucD3UeYHsugyHEGCIFFKn1KHPCVSMUrH5L7RFhq8dijwqyaRxPN5VSXLmMVEoX6dfOyPml0xp4smt+ZwFPUvFEbZ2d9clS/+0pf2v/oKfbgUQ6RjWmI+/HXo7auComZaQSzQpVs+N0pquQDM/yxe090T0I12frwWYrm0MNziM4ss9kBE28I0KvBJmFpDu6HV7yNGUiD7+cZKZ739LKEVrALm7uEdTGENJyuwEifZE8iIMXD08QiR7OElAJGbE0GDjHmRACAKChFcKYrakdWU7oG4v51lJLbS0gdENLWS5MGKYveB0OoPlliCFmK2K9ROiuszj98ica5qvI7rPvdVnAi3jgw238w2NKtysE1kt305H3dJTauHIdTNkxBDEU+lmHuAE/1tYX8jmN3NmNQTg/m9/kgC71f2yGmLl1zt0YY4wgRsDXk1398O1+gmD9uRelAlL3e6iRYGTVTEJqFYz5rYqnrl8c0cCYveTtfBG73+n+NAw9gtH+TAguJIzNmwVz99BOn+2GVm0NqTej1zcsGDzrBuWg7yvQujSnr9qxPbefvvsBfPrG6VW8vPC4Xi4S8m8JCOjKttqAniZp1rX22D1lOwqukhVcAbh8udfvSsTF5Fnh7RSO+fLFJ/dpIdh+RQuKuokAiNaFHtpUUGQGAoBBfLtd4nCK6XiUlqGKp3kR4VaP+y+qKaAATxLSai21AaX1YIox8tN+OnpES9p6aGyWhZ5KfIglTBn42YRyx527BnJ4+9CK2OVYFQYjgFKHUxP2VwfYFymEKBgsmq5SQqiomaf169ed7elzX1b377/yRCW9kpAz5uSru/jjA2EICY6yxJT2TpTi/KbVUonukswyAr6hPcPvfHF1uYzD/A2LfPYN1T5sSsSXJot4KDYoEePMiONXmQACLiFPLMP+GPNufQJ3cd3vP+FYegN0sSSCWisY8nujlJfGPGKj12HoWuQK9h2mlfiV+wDhpEhmz93MMjTxAtDoxvxcPYliaiQykvG7WiXjwKwgCJAETkCRAcB7tuAAdr3UIk8eWK7LHJ5LyMO6xsf3nkvIVD110SGvbxNfvP/ErkDztc0xRkNuKVHKfmgEuImRQCy5JiflQzB84+XCtsdNKES7OCJM4nDGFI4b9ueT0//FxaXjji3uYloETES6qz7X5WL3JdyxcM/kMjR9SwaYb9V2Jy1obPXYfsrxGbsS0RKuprE1wbRUzDft5fMy3WW+iCFQhomKfn8DYTUPr5z+f7p30OBW3zweZ9tGq6ozIoKoDIvIttO0SYuQRKRodBA98IA94Pbl8dxQ+uqVZ/Lw/CMPS2WSka5G/vnxPIMxwI1WceVEtDHtaY9HqVVcSJZsJMA02ISGQTJOJ493qit7LuMbC1L69tAlaHKoVThOl/C90vxSoBBjMsNaOqG5yHlgAVCEVb5OEdXpKtM1egLIdygA4VY2lHJPYWrKOZGBIuUb5re9aCHYK1MreoLFQlroctuv2Y2vuR/vSUYeLUWXkhGK7m+iA9ocekDQKZA1eWj9puyJlSjIgiOn2PVUsPm1MfXqwCcfeqExHn/i6YVLMQheXvgPmVl6KtubBYAEiTUCrCHgYy/ak7dWr9ydqhLlOlMAlz3Oj8fVclrz5+exTMhppzRdggBeZOQVh+6tex7MZWQ6e39QAZnScdeteL6DPirgcyHC2A6QtqVIMEUFusUFFCokbz/5cP1+ROiJkeCQRR0kDdzB2Y+Yx3PEtGYVfvb/hq81ncUb1FXv3ONISpURK2/2ogdCcvYUXYzd2PXROD/Xy+V4NbO+XLcvra2Hb40l0/UH9hf+Tx0d3WjmlotIOpI2i1OfZClLTSkGCnNf9/OZnuVJTsdjdO+qQ7zOelKe85JD/YwB4S3lTehugYfz5zMjAAgy9cLV+RbPptd8c2PfEhTgKtKqkj52VecBAACkBOEoM4bw6YRFBIUEGpLxYUuZ8oTDvPSxeWoyu52Icvbf+r2LwXU6BhqtfB57Ydok1ihCZttOFx4Den2wP8q3/34R45Mf+PBPVxpPcD5f22t/fuAwvlEDwMRELdSQUjqUc7BpY5JjKUuuKQXx4NZlQU2G1sUf/i7scdIPVgYyoBzmlAI4osJ6w5hZ7UuAJwE5SR8xPtza8OovN9hNXfQhYhFp1cOefTX6fksBgicY+m1fTwldi8SRPBy5jkusGuAqJF+Mm5/mmRyN9Ka1FMIQYkqRiOG0rQwlcdpDTmG3h+N3u/4T0TmVADz7MD6+NisPOC2Kl3f2nztw7BhzWWKNKR/p2NUlseBWXnKL3HHy06351nmx7E9v2u8PSnW8pYXZ2u7DXURDESKSj0hHrgJQtxgG/G5yRfrQosgTUOHDHQ6jEMGhiHZnKIJt9lg9koAAiARk2bYrtvd8RLD63mSghVHjNQ2LoIvevEKvJtSzJ5AH10rAADsKx0JA9BgHiQizkeBTD1PCk23utJ3Mv31Hd5w+66bAw5n6j2eKpP/Wd8vrx//d47KQH98e5BtWcWW5xCMdx1FK04qlkstScoujdHcKAKF7jn6lx3v3CvLz36dPCLdyWCWGVVxY+QWBttQyzFFrLOIVfKMq92TodL08buxpcv18hyMchfPAiSCfxaxfCAm6h/t13Mfd9XiqRxQAdasRoGMb3QGTobceLcSHvx7SPg76bM0a7SIChphSjIVBWscADyl102JIhYyzQf/M44/XSuRBp/ru8vxLLy/Q1fuY26u9IJcz/qEIvQTnosuIk0D0XOJhqUSj3CpLqVPp7iQlvsX1zJX0m//u3XawRLEWlDRK+kIItnqG76l4J8UWzsa2Xct3Gpw1pV/q+cBMG6MZTG5LCYCMiTlt1AiMjjm+9lS/PLMbWikNS2t++usETdH1BwXx+DT9AycL0iuwOgd+TyY1MQyKl5JMY3AxSF2FIco0Rv98B8cHJ+arhY0wT83snn8lXv/hw5NTAKCahDxNktKxH6VUlsrqkuQlD0Nh2ulguLAAuh0+NaVfJp89uazoEuhCQhRDTOApZJMRi/lqhL8ZjfUFf/JdfSzjM/MuNX8AuxP7uExRAKd6vtdHRKvgS0mz1ZMZ1c+McnnZ1/6rDU5myTj7gTpgvfLQlJ0BSlz7asflczLHbsL+b7OK50jwvHk/Pc5S8D2UMJ7/8V/m/e4Zuvel0Mrzl397z/PX/a0Zk2I+yRwALs3paZayLDX3VGI3TqSXdYJnnvApZuF0Cwh98NxW0YIf8WpVohAjA6D2F1N3pbq3HgKB+e+th/jPg3aKpf5mXB62Mo9vXxAgp3ED1O7Fg/T1xXWGFknxhHlSg6hf92yywvB8Xt73MwEBsJIRZmYfNHNGlMXZtUh7Eil337+ngABQOR7+eJv2+cWrnDw8ye/2NLx+8Bt38x9VKnMxiZyA8kc6nJeuNyax2jn9BoBHbDtKfdTg/e4++2MjapskALQWr1on1xiIApPFvBSurWCjQKAcwN6taVIJ02Cfr/+1wMz3NfGJCky+V7fMVII8ThW/TkJHBY3GlLT/ywTTUjRzV7tzJGkokfN99zLisx6ZfqJHfZsiGRurIR1CTDFQE/GaXeazQWBum297jYUVRh+63/q41T/73e8HfQQvb75QLfj44lAdJ0Prt7rsP3c4KvEkJEZHoADHo1apxrvsBKeEJN4G3TrbsHUmNQ6Qq3U+XdGfbdilFEQEiYKrBKuxJeuVY1qkltJEFMqBIN436gn7yZ+N3WW4ZQKlgZyFwz9hX0QKIV15Gx6OaCW+KRmBkK1i0OQL9bWOcEZtyYOQYJfZRwm5HiK2r7gB6wEDOVeSnL4CHUIwEHExAgD9+YL02IOjMS9vX4XgUVaeSCKeheT/ytFRifokZm0xNTIZiUepjRsrBtitLav+0UBTcRvIILjWJLYHzE7Xg+vTISAptUOrPVnO2mkeAFRTtVa0oS14ne7oOXUuOEQYZuuT6z/PYz7c1djVT5Nrg+UVJcpx+by57DgiGNtQcm9uvh1N/wOo7ppZ4108hrHlpToIryWjn9mSraZG9BZSjFpDafWImtzHYTMbjbhwU8y8AMYm4OH+pw7G/M70YOKBpp6xx/mjD8r+IhD9nYfw1f9lCXFdOKWryChOjSrFKLfEO5MsVe0FQhRgZXY6SqlVC2ZTSinHFEMIc7uTca3xdJMa0eXWFBrROgOHxX9EtFFjKZURjezGJdOzIuaNYJ+Up8fvjS05zYbBQ54tCfXbUoquGl4dqkUo6I5Dc35dzoFQl5FJS5zygj5PJ49l3NH8m8AwT2tjAM2MpBiIpdUnasRRzMzNMZCNBULMSEEehgW+WqajTsdAw7qjPreBX6qMZ3/aS/83JUSv2bfKs9+u1taejtJJIErJCgEmAtC2x70zKRJpo16DdgXs5M+nDeR6dQBCpKC1Qc35BRCDLz4x8WwsWpYkTUw0S+2ZQzvXVxLy/OqPf7tW6ThhnBZkX9G+7L+WEPVFsGsR7Ml6/ddjqjBkBM8eyPjL0fHXG34i+e6M6BAJgGUvozbQNgOsx7QERKRZBERDYbU1BowSrk3AHrXu+fG7r68q2FNdc+z48s+jgLyUwRng+3LUH1Ta9z731TFXqM9+uxXv7kcppWlr6pKNlo5IuJZ9u2/b7p1JQ4gp5yUvSwcJ4+PzXyNECKjsJ8EpTdTDJJMRNqtamRCJEFi4mPJqYzOcMG5jq9Wzz6vsYZB8OqbIydgu5Tl4wCmEnhhP1yOCilNMOadZ44iNxQSiBjz7IxcAljx6vn6ih9dEbE9TFNmjM6Iv96oA9eKL+3cKmEciU9FTFPK5Gug3Ip2Yy9lqrI/dsLyHiL3YQPH832v77snxf0rDOKbUxQTMb1f2Rl2OjY1yayk5x0DCZb/fP7ftqJV1Fsi4n5cl5xxTF5I5i/uwAQmKsp+QQ821Sgi9/dmYaiVckAZV+6erST3tcgNBgt2U1TX3UNTidzL+u4b/wW2b8zFcEY/kTqDxxyMCwuSvh5OS89yLndLPP3yRh0v3yuXxJo543vRRcxSPUmoTALBS20AsXEfnYOwfb1W7KramJE1s69uQR3KZtsfD4sVmpzVtwY1B2xRZ+4bTon9+nOXwj1f8NyOX/aOPF3iRbe/UG/oRApbut5eUtW1rM5ckLyUFgnZs98/P7aitaWbE4v95WZZFNUnsQvKsBGbePpSrSsgpgkB53BB7nrgJAAYikMb12HdTI9ovQ3FTk4hcl408ue6re5l/nodrqiuxZ/2yvhtAtYhTzOfe6PYhVtsH/8tJnhJSrx6gf1Qsp1Vqa0Z2mVIMhKIt6J0IRT/svNqlNd1xMAJSTDnFcIpPvnxWAekg/FJqsdIFJ22TYHGxWWWO8z3sTuOvVxvbPzyehNeeXACejLFpUg8AK1MKI7UQU0kp77ofKSglpUjQjvvn/X7UZnEQ3TNKPI59MU1ioAvymqzzPcxXFwQAEqcIAlCPGLyaylLrQadYO2ROvOjdKxwSIvAqiXlVKHhW5680upwmcgrk/t7QUsdFDdSHz3YVKCcjrL/68PnHNfOYxRZXI6WUyswEqNz1hCI9EzupEWetUHsACb2DeYovotoXtQViAlIsuNLY9oacl8ycAAh8Tp4t++nnLEqzmTWn2V8e067z5C3V0OMk37Tf+il7vRW6327Fu+lIum0zC9cSUyBpx/2+HYUtuScMSBRqKOU49jxpEiVTedHSxZ2EU8GdqsARWS5TrQih1mWbJ+K1JtpdTYu/QEScAeGhpcdp8MZcIAxLq9PFXG90AvXRlA78akxVi5wyI3OFSD83jnm73vBLnN2zo0uZSGutlHKUWpMV5yZNKnEtqkZ6uaSYmy0dQmowuRgsNzqspMuF7AE8SVaKstfXyp6yzLms2g5otoEfb/oq55OEfFttdPftSfpa822+tmQYts+PF5W7GnrHKUuiFe41lpiS89LVcBByPfbtqCwA3JT3T/txGDnzcezmkygCkp49rDxevf8FHvL1tiId0T110OjtxtUv9DCxMCIAu8g8POdXowxDVB/u1L0GD1I9tBN5OKKqhxBjzlntstP7ZhDPG9tj1dXLG71EIeYPKsVDObowIEVzRtwzZ6YRz0UkikAChKF3hLC2C7+rYbKQcdVeWsd+HLU2a3kXQo+qIYTr9/H8z+MT9h/fqRTpXGfQDYvJZDYjHkB5LKwn9xcyAs8tWhmKGwXZGvh4vv0oR22NGwC0euxHZUCQVspRm4B+rkW1R4+8L3npMWDtFXeexSmWatcf/CWK1vXUem3icUuEqtpFpEMYESnEEGNARKNgaNh0X3zYs89jPSkRvRM00EQPzJ5HyoSEKCSTkS9FLqLAlBhRDMpjPTNCLybr0YVvHGd87rgNcfeiHIeSkWJXI421jd8pNYJEITIGESXG8Y4QrplhUiLXp3UnvTfSOg5zHZGQGhn/IxLR1zU802OcldY3dYg6Q270I81JXQdLWWApKHX11zIyXfkyzJOdQR2VQiHGlI89lqNWbq3V4zgKAyK0cuzH0QQpxpSy0WFyK8eel7zkJecUJRAQzvcjHcbnqv7sZevtewJMtUhKKYHze8mQEUSLqhKBY1lrURmTk/lysRRejM5kUT1EfRG9kFBDRHjdZE9HVOVIISTTIic10s9svJN/EpH5+hBRv/woR2ktEGLQmBaiRiZVNRuXClIQwDiacHnHeovWTYN1eVYVEK5NBWRzUjYAQgIShip62kBEz6zt+fxjlvAkIKZGvq6SExFLPgu4pDtfwFyIadXd8PXm9rtjggBbd2orudqPeJQitR7bflRGQm77tu2lCVJMeWkMFASkCddy7DmvzhRxxvoIKB5revDzStSnNuxLY0GKKaUUha1vX2daAEQKeVnXJUXHb9VSwgEgwtQmHC2eTg+Xv2T8NHl94cl05+I3znr3RZBizNlixIjXRzX5gAn8O2bi4er9eCFPuiYUpn14bNzqqlIIbCQ3HYQCAIgBMLARrF10x1PZOEXDFGex7du+H5YmA2TjzlE3xDkHXo/WUBuThMwvfH2IJncs+qlmRQhB0TPuKOl7IaaWAODL23kc0vOfANDdds35TvjGY0eu3MpRBRC47PdtK02QUiqNMUQgIoTWKoWY92Vd17qwSIQZuuVwrFPlnpz2EQEx17wxqK0SgzRfTR2fhRRTvr293ZZEwK2VWo7j2AKCCLuh9WhOn9T441j1YXmIkVjiMCdrEPTFEQEAzUjMOXf3/nJTCF1ynjFjzcd3Z7UbP8dRUiQkDeKm0iYQCjt1MyGSbTd4KRI5Pfr1IhY5OxRosR2HGXBqzmhWSBocpBUz9PQslwvgVSbcFfnqyVVCigYijCknxShEFhfV1p6tCVBILSOie2LfzUpejWP3nZ0G2F2SmFIKBC2icGVBacd233Y1tHITDBkoxAjCLIK078t+HLfaeIHQZUSAmav1iCbCGdLV71g8uK+uiKEG2Wy0SUKQQlrffny8rymAKIP3vuVP0pu42konmZhM3stP8YG4jA127K5qkS8ShyOiRTHlZcnaU/KqKsYm8ahFHo+vCzDmwfMIbG0tkIAZo9XWUue/RlOM7uaCK5DhiD3Xvu6lH2XfVYOoi2PqKcSUBBARuJbjKCXJYBTQ6z7Huj6qLxw/Xw22rpVjP4aItMQcrfmQ+2UMQFGAAgX+thKxO3t0INXYUimB0VM0xkDQSiSQxiL12Pd9r42RWIBSEwwpB+AmrTGSJ+ct2eFhRu39UhmAUJO4HdI1WK0s0F41GBBTDAEZxImFFDgPgCHm9e3jr4+3HFADOft2TwTMjds17ovXf383TsNhACNgc6bX+B0toiitkHJeTI3gidUaYWY+lN9IyaMyhNMGMGBX7GqklFoDIWJIOec9sBujU3nuHPmzV7w0xQA8OJ8ehhPiXvp+HLW0av9rumWuDEQA0Gp3UZ7BIJ+r8PHrd9SItko5jqNUEUBqNbXWUotkcW4LRQMCz0UUfyAl3dSZXvF0OwqyYYANO8Vl34JJbm3MrQkwYGgMGGKMARoDt8YYums4onA6vLWU0syz0uAizRFr3xhKKZXFssNonZFHN2lVInl9+/jx420JqDvGfl8CSqulEr8IIZ1dkFOBnN/lU2cEkUixNuk39VQwDC0KMS/LuuQUiHgq2wIcSuR34vFwjHT/xILVn8ZH7yglNW1pmnNOxRjOa20sVzri09I0M1O9OA97dBF02oFdBaRoRTw37VXeGEJcKyNRQIBmiYHzJeZlP6DA/cXTzfx+I/MEgQgYyRO3lmogkWZYHFbQbBhGyx/pEfvK2SRxIfHglgYmUFrZtz1UGDwgAiAymARYIboMGK29sXXPnNY/12qdzEPokUZttgg42QrmijiBlrpkVl2iJ455ub29f7zliMCt1bLniFz2/UVu+LQcnljd/f1nwVmzs6wV99fDGe17FFJa1nVZciqNToFo7H2GrGT8bOJ9yUkmL54Bhpnq1g8BhpiWnEvVVFattbXAOK+/2cQ0/WGw9o5J9vISFo/zbtalXHF2rWz7dpTKQOmoEow7cxTMT+HC62ifrKzx8uuHfHhkAexMPU241aIleLWWWhkCEWGgYIjSfyAfj8elMQ4jMhKCtGPbttxYREJszIDM6FTzUTfwQwfKq3YVzNbNN7CAlQeqQ/A+5hJc1Vi6tlhEOQbygkNn8QCweqFlXdd1zVGno6QAbb/n6PvFg8v9MODTzD0qVJjeQ4NV5BxD+F1BXrQrYYh5WW+3ddlSYwGGjkj0goonSZgOvxxG2eV2nlyy1+4yTwn2FgAp5rzko4ioGul0WtPJhkLS2IEzJqui60Pplv++m0AIIIEgA5ftft+PykCpCKWcIliE7VLp+FRCxo9ZQh6k5emBiCFIAED08pcaglaptsZCFLTgz3jI/yMS0hUJAAAKk7pfwGW9WRhLI+habR7NiQXmsu/bXppA8EZNnbQTBsIEQbqGCRQU8hCQnKTAjMtmJblqRlkDJkf5WnVTyjlFJanmFlDqnvOr5PdLxWLyYS7TM+MMHJ+1mKH19ax1LUIhr7fb223dSlUPQJwowpWIvDa0nquS51ce3sKE9m0iABRTzsseG6sjWCco4/jugBqLe31GTDDikWom79u23fddt7AQCBkbcjm2+3ZUhlAh5KM01oau7tLMcjBLQH95khacX//dgRgiQxQwB702rjq4ItZ3I8UYkGy/xt9Zyd8+jCkFRfvAMQJIWlREgLiFQCHGUhugpceAW93v23bUBiECcWv10Cgpu2GrNRcUWEQYoHm/E+33rSQFVpJbqjs4rkRKdYSWnk7hRIGseSghcL0wjnwx1LMLopaUvnwye2wSLGaR8rIsCkv8hhbR2UvL7f3j131XY5ltu8ehRL6K98rlVr9ndXhdVTFGWEh5yfmoqkXMG8GxZs1EQScw9iJ2zbaNvJYw17Lv9/vnfduPykIBQ4rI2Ai4HsdeqgBDdHjd/Azj9h+9n7Oldf7gdQDmYdD1FDhCYNCdtwbff/VzpDHvEBCR8Cmy5rvHE1ac7kqJCJMACOd1v+2lATVuMcSYjtoYU1YQsLT9fr/vRxUKGYM3rj5yTTzUm1YbCiCyiEBTG18ASbODrCW5e6lsXL4IohGuWrVKRaOInpnWNY0IZM0su3UPMDm0Xz/+GHcf/P4O2k2HmJdVQ7i/40SK/mWKaXl7//jcDs1qq4zYxbrt+X1v/dVF/XXdYxQ3VaqzXcacl5wKi7iTd8Jp2dedJ0hbLVRmpJB0oFX9Mdey3++fn5/3/agNCAKFmFCgpkCGa0UcKCHdDC5K4dHQukgIPk7Hi2lEQUCSqGY9IEgjAhCWxiAISIFi1qo2cLK2h92tj913Bv8xS+JfJ2GSEFNeb0dhoNoCh1RKqpUx5BxQWpGyfX7e98JACSiJ5gB77HcyTZECKLBKlHRdxUYEoNcwWFYkhYCmREqt2kjGY/YeXkHRMqx+fGfN9RUypM3lbdrWNQdOil1d1vW2LL+rygUXEQRESsvt/X7fFSYODYT7e4BGGTTj1i73KP1WT798dXg5tXEFgYV9U/CebsanddmaFfjAxhBRaxMMSYBIjC5IpNVju//69cuw3kGbOgURXYY6omp8IYj3oB1W70k6xvOcfBE4v/fbR0YCRQg4R61qQTHIQEg5Z4XUITiA6wtT9Xcr52UmEQCICSQtGiKgUrmFFlOtlYVSDNBKbcf9877tlTEIpcYA4MVuFpHzUFVjQSQrppK+MmVyCI/ClhRBO4sG3t3/Mza6Y98CNC3JECP/qqfmCv3pn3onCF1CcADI5PQBJCTdHt7ebmuOkb7lrgMAUoh5fTcuWAEAYJBOrnca79ncmrMVD1YWzl+5HjosbcgIdChbqmyIeO2GODwChMnAcpOWgSJQsFS8pbH3+69fvz63vVQGZEAqoRGGlJdlySk2ATRKCwQD/ZJ7/A+TgKd/EJ78+dsDAVBhrDrjSpzYSFht+qjOrG7Df1Rg8OqCzzKJNkcEEBLXNyXZLZU4tKirPSSUKlD3++d9P5pgxFjZYiAe9gNdwsdhJTwAbiYBeoxWQIPZ+36Uxtp4JxCw1bTVnhUBUJKUffskLjlZ2dWhofpLx+X+LHqJeck5UMqwhCau8/irz2oS8v5+u5kWwWcn96OLCFLMq/MtCAKg6hFbn1aDYCQPs2Q8icU9rpq+7w3THKbUXrFeWmhoysN5n0puUWTKCalgsSYAa3ElgraB6XWY67Hd75+f215KY0ZsjRkEIsbltm3bXoWA0rquSwoIMHU4wfmOZ1k5i8QQk+tu8Hq4kZgAGISboi+AKDCgADq4H0DJ05HmyMHTA3+rSJ4RdSKoPwIAwqsCKre91MaBA2tNB3FtXPb7tu+1AWHzWoEeHdElfez7flhGcaRLkGLUmgrhZh8qTUG+gYweyLz1bkUJt7LfI3LZshWIc7l/3u+bdhSSYaO83JUmDQIAVnfQBwnBPPUQYl5ubx8/Pt7f15zOAbNnJ3Z3XZBCXJzmDfR8Da1PrTkjVxiA3fcrGX80pefyAjQ1Uh2DojKikb/KzLUcpdbWgoB4oNvq40w4jEwISMGNw1Np9di3+7YfVdGzSPEorckSKS1v+14YmsS0vr2tORIIYHAI57i/J8/0aEc+SNKLQ2NKpPSd+rDCLIhkPE/qXYGwKkV8Cjr+t4+u6s3AFG3OuZdauREHtfqgSTss2Qow+ER7XkxAWjlshNVMtZYIZARuFqerWsFWGawaCFjp02rPrTtdY9kDcLkvXtrH9f7r5+e2X7QInkd6qifCvlRBt1KQwfNmEkImIe8/fvz48fG25vhbV6RrEUCkaJFIJ/guyDilHLA3y+ulUjL/mJ9i+nF6Z/qkoJfblF5YBW5plQaDIIUmSIhDq0st3mTB2x5pO1MUK3TYtr02Zm6Htg8+qoJo13IclalByOvtbc0BQS/bS3zHPvWQk3n9oN9wSHSTEWGt4wbQbCaIgHCroRIQt9qABAMTPMrpf+DoisT+VHz1XibDB1WKp6pyGCsP1B/lVvb7530v1ZPjMSZASx5qylo8NVUqBzIzy62GYrwOYjZaqztK3XNKydz6uv/6+eu+lzrnq54PiFgq5ImEeMgJlRAqxJiX9f3HX//6118fb2v6bW59MrQEKUjuiABAJDRIBhEiyGRpwUWDXGREruvrxSE40L6KiA/Da2UZ3uA4/eB56OxCZFkgpzXrcZRSm4hwLXttQAo2CRjSWo4GqaIibmJApJiWJfsZvtDk59+++ixc3xhjJNxqaeavWysYYdY9iGttEJCiE+j9xw8PbWnzQ6UFWrZdhURYl5VGppQeAmd8oi/BVsux3e9HcWr/ElPLQJFi1KpQe9B917otkxApnWKut/EDAGEuIK3sSXsKxoDQjvuvX/ejuKS6Mnj2TOAJ7snImuSj++khprTc3j7+9a//37/++rgtKdCXKF+ASYsAAoXEb941CJGQ3Ism6MpkSIkPOFxl5NtT6xiUcphRK5rlX/JRTURmNQIjRqL8sEDWETtFx/2ramKDXwMI10OdzsoYYo4hLrUwpoa9iCzE5PC03xj/1z8fJWRyIF+cy+D5bJhiJEFgFhJAZORaGFJI3wp1/u443cFlI0bD/VKMebkv23bsM7haTRJBVtISMuJPq9RxV+Q4mp6aG7baWDBEUpYTBBYDAJWmqOqA0tqx70ffEj3miwCMVbgGzc6HSMry9bnt7ovIVxuSZ+/0bsb/+iOrgISY1Q/513/913/9eF8tK/L1MQwtQQxgpNKO4afWWDHUwCDWnUXcZz9NxktV2Ff3wx9gWqF6V6UWiCiqGmmKYi+1ucMOHq2q1npVY0IaCopeL2mWbVOGEwRutRyVMTKEtBwLRGlNKDegmGIMMaa0rLe32/qIdfjKuvrnh/lTjAagNjdYEKEh1yqIkV8F1/8zh1aX68YXYsp53TYtFlAhYSSKzICNxVf8YMYC8Gpbha+AMCt4VzBEQQpEgDLAJ2z9DaFJ3TvFXOvrTMWuCdfglASEwEpHZ0bpK+3Rf5gOEbeyzo46GfhsWW5vHz/++te//kuVyDcADJMWEQSKIjJkm8iLvM1zwEEmd8W/vLjSZJw8C/yK5l/3Y9+PUtPwRmJlrsdxlCO3Zsg5sKShFbaigxZCJO8cjGbZi8FS0BCRDAxhP0ptgHFpjKkqWWAMKef17fa2Ll0PTYbU850LL/+9fvwnjwwAAMyNAUmCxigd38jIrUk47YD/qeOC/wUADXOEEFPel5OQgEgQAQqVAYK3XWOYMknWJRcpBhRurXFlAYoxuXfhZWIqIQqMbMe+bbs19bWiUldNwMJNAy+EiCIOXXlIipx+mf42IOGJJXRKF8aUl/X2/v7jx7/++uuvj/d1QCS/OuL0OwKBw55sGWrCAgGEQUSENJ1o+C3x23o+Jy+t8ekNc0Z8ckQwxJxz3oNWTh+lpBjkxCZMIQD1IgWzA5T3wmp9oAs5mmWD4N2vMMTchLTrXlAdcrvd1py60r1IiB1P6kieP/UXh3QbgLulZTVvIg0YpAk4kvw/fFz0vlLDeeHEsi/rtu3bfhy11qYfoRCZgSKhcGsUQGH06Mkp0bYiAaQVrK0JUEyVtcOHhndNiYSUUkDhogQbnUJLAKw5oo2Or2mY7YVneYXzo00p9UcJMTc95ryub+/vP378+OvHj/e39XtKZBYRFAQM2qNAHx+RyIoohJuAQOtr8XHQr7d9WWTyTJrE9hrLEiUOqJZWOlC9juXsjSBSiIK9Ag5RUQDC1qfVdnZERALgGerDbAZNiBmaAFGMOS/Lbb1ZocyURXouJi+f7rvHFQmK5hMAILBSrH3ZVex6E/283/z4ebWhGLwtpbwc67Zvm1YOVM3wc2MGUOhhCwJIgdCjYSbYYBW5zNxKSMWy75ou19a9GHJeUiQwy0slxHx1ohCCKRE5xZe96IofdcjLsTg7ITgivTHnvN7e3j4+fvz48eP9XQ3rbyiRkxYBAIIw1hIAuscuXoVhsBTb09GTgL+7jN/yJfTV/e9j34zBH5BiXpa8B7W0jiOnGNiLUxCDAAbWRiMMzGiEQQohCWiQQSJCAnX/IgMQobVSRBGkgIJBc+3rui6L9+g6T0S3pH5rRr5+ZX5csVLIbjmD3mvQ7q0G4esQo/8DIa0HVU5iCeeUl2V3TXKUSpWCGkNkJAuADjWE8Qc3IkIKHJqIN44WFHDsieZElpwTNqN6GH1FQPnOQ0CR1lpzuj2t91H/5reLawxTt7PsVUeExpjSsriEfHy8v60K8v3OHncWERQMkESEPbRBVFW2WXMjjdFhbBNxy/P7HosL+8fHs9gv4pbWvh9LYyZ1RnI6Krd67PtypBjIcyMGdGrMtdZWRcCbH+hewYEEELUbGZOEmHNlaELJeeeRNduoeOh1XRaFD54k5Hr759dxfOBPDt0SmMUystrOBUPPd7sL6LGZ/xPZw9OBgCKCxCHEVNOyL+u2qlNSizdFRzIT1GJZBKCOCVFjAFUzev8izDq5rMmpfS8MIeWcc7TgjLOau4SknGPUCly0xSbd3per2n32DHb08krPSHQBiSkvy+329vbx8fHj4/3ttuqMf2sKT76IAAJQSIYzsBRiY6MGAEREZnS42ridZ+jr8dPWlpzDXpqFwg512/ajlMSCCqTKR2Gux7HvuasRAEBCVMJGlrof1QORoLGwlCWgl5YyMIWUVwZqgjEnhbCiNMGo9VvrsqqAhN7d70vNMHuL+OQDvxlyQ182ESDszOkaLhLXL9Rh4f+H5WMqI7ENpublWPdt2/btsFaizGqRGoCMayFg4MoMFAiBRViZrDuYBAZAZduOyhhSXnIKDKA1uaNNrsb415xQ6rHvIIoAt8DqdwQEYAqZODhKV506WiHGlHNe19vb+/vHx8fH29ttyTEGpO+5fBdDCxDIAk2u5LA2ddQVo82NGbmbWy9k5EFC+pyAywcK9Kobo5A9lqqZvJwVatjKnvel1NZUjSAACpIwIks77ltpgKg9cymmvK4AqBTaKZUmACE1FoqNMeYUCVoRBIGgbohpkEgBzxLywtVAuAjH5SNfDLiYO6QdhBjcMnQHQbH9DkZhZu7A5f/o8VjYjoLShSTlvCzrtm/b3nMXgP9/8v50vW1c6RqGawBAUpKTfs7/KO+OLZIYqr4fVQApD91xpt7v9aH3TmJZliWQhZpWrWUqJTGQtsLQGLTlpoDMJqxHqFaiOz6SVEOolKYcTPNHoUuJDydCHNNyWeZEkncjujgKLs7f+h1OxKMUPPZrIBZDiDGlaZ4vl8v1dr1dL8v8XZNUY702EXAkSndzAIjYk3dE4kbSRARF4NwdeY9mYvxlt8EZjT2KxwPK2C8KEyLHKU37Xmwwap9SDKrQeWIVFEFAW97XvSla6x84pLlPmVKIKRn/HycFjlWBQwqojYAImU1EI01dHeCh2vt6+99+nJOdfDRF9vYC6Ig0fAqMuHPmWRfBIn6/kVjOG/br1uvClh88JyOZ8ry7H2kuyWbdp0haC7TghJmCxIqiIgig5v9tUNAb69u27cWHfbnzkLYeZQkAUkjL5XZbJpJ9Zat+Y4/ZBqj+ow19/cncj1gW0icgo4XTy+V6uV2vl8viVFjfXW15MBFzCgTdj/TeTkVHbxM3bo1bk4YoKh9EWefbapzHJxTkMHr7Z8/Y95xTcDcyTSmVJq24dkwj5KPqSoLeqS2W5ooAxakBhxgUiUNKUzHQrCpybALIkQlU1Wtm0zSlmLqBPHD8fLRx4ynvPvdft7sjMEutosjoEkIGkZXWVNA61dRa5fav7DW/ZHlGaeEWDk8y7969aApWdCIiZpQspQveVgEGB1qpKqITJiAeMLlchXmIYtgEiCn4il2Jabl+ebombnvyMcwPYquPL05P3OA45pAsxorR3OK8XC7Xy/V6sdrlp7gz3vEiiqRRnZ/ZRkZcu05IuHFrRA0bwCgzPRrKO8fr20+E0OV3ve6b933b9xRbIySO07wNN5JziszkgbPZCIJlhMUqvk2BqnLqyjohTj6DogzIRn/CgU2TxOX8UhdhOmB65zf4xong6dtn8tjvWw5WtKFUBRLTmSVGQlRtpk6soIKtWrdH+0HyWxeOlo+iKYC0mMpUch/W6KYMAKCtYT9AVRUtBxdRReQ4LdaBBZNR3IwiIARvG+beV/f4DTmk6XJ7+nKbSLbozIuiR3Dy4aTIO18eo6OOuwgxJJOlW+bL5XK9XC7zPPWB+O/e17cmAgjgZS1HYgKgiICaxqRwa62ib+ypzv4aJtDvNHx4Sr/tdPTn1cRz933f5mwoEA4puRtxYGgQQVZH5WMvjRpBjZkI0wk5wzHNVqBXACCyS+hxqWv5uSg9nU+f8dcHERe++kRw2Aien/tmHfVto10DAGlECkQmQy4Anc1F1bix5d9AqD/Wge/Zz/khhbORtBDSZGBqO+ypz39Ic95u6WEFoWqz9gmnyTqwhnLct33PVZlDINSmddv6kJSnucRxWi63p6fbRJIYPE/T0Z9+9a7//aPZInSNxxTTlKZpXpbL5XpZlnnuQdZ3h1nvmojZiIeD0LsjhxCr2MHr3/1g7PC03h9GxH5CdkR83rd9n7KBrUKc5n3P1VAI+UjYjcLJc11E1eYDDB0RDwDg2ZQZZAMUUicYSWma5sl5zpk6M/t7LuS9GOq1eZy+9x3bbfhFbxerNqzYuWFVpNUmYsQG1nBQ+ISP+sk1qJdQUYmUpaXaepPDuOMMl6XG3QgKgBQQmUkdnhWN2p0JRGruToQ4BNImrWzruuWOA+sdMMuhJ5JA4LWMhnh+X/b3eODxbYOnIP4P7OJMxlycUprSPC3Lcrksl3meYrTSzDuv9eEKD2eK+VJAK/32bIloz0ZWIagk4tT3otqw6528/Z3/END3zMS9yhFpbVMyaWuKaZomx/s6CkXoSF+7jYDj/5g4TtOUbMxWETlaxYRKIbMWA0jOk5V5TTL5VQ7yj+twIO88/bWNvbPU202m9AsIIMMx+SieALLNVv876cCvXj7oAICqqCRBnCvRYKwIoK1VRq1aS7WBbUVS5IAiTQFDTFOaYmA00YVt30sD4hgYtWrJpl896mRAIaZluV6vlyWRMLq0n8/0vY5Lvms/hnRZiDEmCxnmeV4ui7uQQJ9O8d4LtBQMBaoDF02caxPx6qA066oKjizk/Q7iyVj19Mi4zXrCLoZldBMJTEghTfOeS6vaSs57ioHZ6YK8YuHIHmlABsWb5ikyqpgQAwAAEnEO1cnLOcbJDCSFEIhHiIWPb+2dB95+Knz/q3+wEAAHy7L7TlWpqiqBAVorpTYllzlhHrMrv8dSjlc9jsd+AKGCKqnykTs7HLlVAil+CKFdOEVkEurYupGJ5K33RGJkFK1lM6Bk6aQdSBzn5XK5LPMUScm4ZHPOD7LNn8nGEJFtMCKaC0nW+lqWZV6c1B1Hv/B7X/bdQMttpENxOIQtdOMXFAD1+vc7uoin393PXX34jt9TnYJ3RFo5b9M27x4BcZymec9VtJW8TznF0JAUTr4XEQ0vhBxTTClNkVFaAVVGZACkENJumh3QwywzkFMZ68PQ6b01vvVjERAicWQF7PqbKtIqIUirTYCIQyB22N2f9iS2sQ9WMkJtAAAVYdRqtxkTgQpIa825HA0TEZhAjMzEnEiIRlxXHAXvMtJezpoX71MY7LHkbU1xp9Md9Hg5/q1HYhN5KcXUfchkNKjzNL2SNfzuvX3PROwFyKEuhgTd9myT4ijgrXaPEfz534ekOaW9p2+MqZFtm6Zk0qohzXnPVarW3mEnwfPpAp2C0brxMQbSCgbBZEJGGxcyCbFDQcVCrKOM9VFc+vry6OMTzzbyPbuNlt0GYKMqlGrC1tJ6vAhdV5uwa1h9x+v+yoXwykoeCBKUBLWlHJgRQyBorWkrBr9E7NkgqlrBd8vFRtbZ8YvdQkwY3OqWy+JFMAVtc57n6SSBfA5sDXt1hPSn5MCLWD6A6rmmW4gBKOZXGKNPreDb8bhVCoBAHqxwjNO0bgZhrq1ZzPC6lvWhjZxCrGFX/rV2UIrzizqDew0BKMRp3nMpTWrZN6s/CZ2qoC4RoYIhGaueVqmcY0zuUpFCSKVWMVUojiH2HMTGMf/VQv5pHV2a79t1Y9BAFmt2tlaooMWACGCV6hijs9bgKCV8vKW/ZL2m7LDXR0tMnOPKf6cihBBCiCIUI2vL0BqAMAISBDSREXBGrG3PTY3UAbW1MpoizUdPQpzmxdAgTKjqtAXhXHBCixbAu+36Tzzq6JXMZZmnKaWUpmTC2CZoyo8N9e83lfe9iNsIgKtTT9O8uoRNQZVTtesf1us3gb1ofZzEg6NCG9dS9n2b97kkEbb6yL7nZkMGBmGQMRMCiMwhTcJHuAtgzmJqAgZg45CcimYwVR0d7X/0HA+W8+DqP+2ox4sjMRA7a6RUJs7F9Bwtig79DsEeRv6uVOTf3un4Rz/ErLRCasB5UUqJtYK0Ji0QIgWM2mcTuoUYxtdCr9qKE9YMHYbOs54CIVimHUyi5wjVe8rpnWx4G9cP8gn0iz9fLss8TWYgaUoppRgjn/L0T+7pR4EWAAC5ZYY0zevq2da+q6COsWN4aJs/bO+rLNZhkP3awzgZVMFarzlvswk+i4In7Lk0qXnf7BwQ6r4WkThOVbk0JWbU5sUFCqkKIBIBKwUZoGvX1XjdKXyXDOhxFx9Drn/sGX64+8ZYCp5OIagwMxP7yJpjYly/1Tfvz6Qi/4TVBkuXrfw8jqAEwikxFKlFBDIRsYYTPN5RqeZErE8ylI/6sCFxSPNiqTpaQOFN/ONORnD+b3uBhiKvbeQwJmNFnubL9XqZu41YZO0NsA8jhn+2mg9MxN1I/8VpmpdtW7d1WwkMS/QGyI9vvjp7NZ+/dIWWgWUd/UkfdN73PeepNmG3kZSrSM1bGtmIOxEKcWrAKbemAN6VBUAqtcFRNxXWYwrDVQI+bBy9eeQVSRA8CCFZV+d7b2NUJIVBIadiGgmlGbrXZhrCQGjj6y38feuf0sjxcQ2JbHPTDZVjYsWaUYsAESfWPuM5LKQKuixVJ18eFKU6xDqWKRKC9YCgF/SG8+6ituACsQAOejq9v+5EhoXcbsONGOXQg+F9fkv/yYsAAoHVKqZ53/Z1ne8BtRYcSnX/+vrjQLDc2gRaOuuQdGp3Me0278iW2hozsrUPS5Oag7sRQiBAsBquAIWUczXQtvPNCCogRVdABtKe53U0/0OW/mjH78dXH/jFH1jGK2dpmG1HiK1Z/4bZD7tzdPVnwixz6R9/1yaibYZNkaOycoisWHfSVhU5MqBPtRt+cV3NiaSUIg/wpnNzycjVL8uUGLUBIKAq2C2CY3SUY5rmKTG0su87IVZ5IE0YV2jk6sv19nS7ejZiqSf/U1r3HevDipa3bWiIMcz7PE+BtO7kZaM3FqIPt9W45bqBDLYS9vDyYFZs2vlft33PqTCbtNe8TbmKlDxMBBUVUdE0M+MeeNdmA6Q+VV2BYp6aN9cRxhAawilwfdjkt3HV6+04P/5hqPUvVwG7kpaRiCMih9Z6GMjMvVfzna/3K9c/mYlZiKmoClCEoBwCKRj2ShAYu0C2cfNu67YXmxOJgZqRAfdM3Xq6IU1GO0PQKigioTG4+g2Niq5WcJki1LyuwfoQMgL7fnN5zsIhzZfr09OXp+vi+AnD4J2PnR/Y0g+9iNsIOkY6pjJNKRLUffX06b0dfSewPwwkWEsnuHK1qDQTT9hzrQrdRubdC3SesZfWmtlICIbts7je6NNBKqqIgHHiSjtQHqMX5n8cAcx7x/QbC3i09vdS9k81RzoOyl8UbdjvIPajx8Puk9fyg9v7U6/y+OTHV1SRvqmMghSYRI2C1JpOIQY22pJ93+7rtjelkKaUAqiReLRWR2boFrLMiaGpTS3YLBz1yhMaVP769LRErPs9GZ+/xwTHe+7z6TZ68vT09evtOk8phTgirNeMBJ9bHwda2Ivk2DHSgUnrlkLXwv64pOWm4T/dcZfe70whsltZM6TCum1Y1WELHYVCRGEqed9LFSl73LypiGovTYCEoJVRVYEwMDNoO8FQHzflZCivXceDz3snUXmbo/zIXnc6weNrRVIB9TDwH9QS/m3p8df41PjDb/T0dscvUGkmDA0AxMjMKBJjioGVBmnfYGlct9LAlTBU+hjAQYlqufplSZFEa6mKIUZScG/kRT3mOF2evl4T1X2OriWmAudIqyMXjcz66enr1y+3i/UJ3xjIj23GP+Yi/WVJXYtD65aCT754T+lRXPd4J3ajdQMPRh8wd4gtoc3vt1r27R4DrdCcEGDbpsknZTlO85Jzaa2VPbqQPBqrl/X/pRC4hYTApGLoY0M2aocdvTpEXucU35MX/4jf+Og1+leoCkr9IAL8yRjLaUbHi6MnPT/+dk9GotpaKVUBCRmZmRFDTGnKjcgFKdicyLbe1y1XsxyLs4z7b8zjuhO5XObE0Oqes1CcNGKnZzZvShZoPd1mki0xgheMe1nrdARbVH65PX39+uXLdTnGHH5BZvcv6bq/FVS0KaY9xeAo3w+T9eO4HhGWQ2zneZ6nlEJgAgBLRfK+moBBaeBzONPkIBQKaTbWZK27MdAxC9q0CAINfnNEjpEZvFpiB7I6mvy9hPz7l+cw74UhP7jlJ2z0Ofd8O7Ly3cvxX3qCVCGdplR/xTKsqSgRa+h46jjNFSumxRG+0Jo5kb00ZNOEsxy+T+MaxJdjmi+XyzJFlLqva26cFJGBjDuQPBfhmKblcltYpkADK3+aT0cjMyAOYVquT1++fvny5XaZ0hsD+Ymd6CpVYycev409B0dFUCtLOgzvH18W4YiwYkgpTfM8z8uwEES1fL2VvFropqpaa973zY4kNqTWknMurRp7ZUqWjZyyNABLfJkJtBnfmX0hTdUkFU53+KtcpH/4t8HVR+sNEOGEs/vOW/IUwuBI+l5v3yeWtcDlmBN1IThXr/5ldqIqVYE4WIcEkONUhSumZZlSYARxC9n26j0RQrWCbx16CQCGX7wuc2JsZbu/7MIzcsCBwcGeYRiFYtTI0LnMBcd4CxqZtYnqXL98+fr165OzLJ4M5M0GfG5H/j3QGi9qJamT2HHHMD40D4cPGSmMQ8mWZZ5nY313CwGDriU7IESbZyPTNFk1wpFae6lNDYaSQmhkmG04zwkQopcWpSPntCoR6eOQ8jsW8nYm6vzgq3VmMvPa5A9MBuKDpeGbb35uORJU+jnd62Pss0PvmODnl3VeEcT0r5sIk2JIDWLDOC1TDOS6LqZHbD0RwzQevEA2bWhOZFmmSNqymYhyikw4dKt7ucjSWGS0EZRcqmgHXLp92E12uX3566+vX26XeTKlmB9uhLxa35GL9PDWKFc4HHCwEzjrTUPH3Z/JLs7Lsszz3KdBHJ0FBAjR97ZWUdFWy8lE6MhGinFdJsMwjcl3rwQpgChKa7UBxZRSQK3aiJjDI6vEafVY6b2dfJNV+Q/0CFOh90LhfFJ/Arf9vU/81+U9C9fYtOo3cww2VPl9VFH/stB6m62JatMm0mKLgVEpKqWGYZqm2J2I9UT8oEIBo2TsRmKNdUNnmRPZ15eXXSLGPInplJw6fb1fyQyt7Nt93QL3aZJeBgrR2Kyfvv71/77ervP0yKv505//O7xItwE0iuQ4EqphIMOK+p8ISMgcjL7IB1qceWKUnACR/WhqXQ5Eao77NnlXlAhDmnPeszE9WKTFh4iuc3Owqqj1M5FCmqdI0LQicYDXTaP3YqzvylHcQDpVnDPi6BDH+pW3/SeWAqhoq7UTYYijRFJKUbkLbf9QuHXOmij4jHZrKq2FGgITcCJRA8mRD6ybEjVyTJFRtNW9z+MelEMOPQkkLW/39b5rpSnXxjg6qHBYvikwThanjxkBb9h1/obL9fblL9cMOSvW//xF+c5Ay34bEUcTWnvLQnSuGyCgMb9Ny+K8E24gnrq5/pqB3CIYM2lp0gwCZ7M5JuVioPjSig6oFgn2AV2iEFMRFaPlBqYQp2kKaEi5aDK6r9+jvve+33vg0YkcNFhWE/DUkuA30F19YnWyvm3bdzeREFKapzqlCPAzfqRHhH18CIlKgaa1tRpCCITMCkSBA/VZw3VzAkaf0C3bvu2uuWOIUg5pWpZligxiBbCsEnKp4vPVoc8mO+BiToG80R4D2eGMSMwxpdmy3OVyvT09Pd0uU3yQrPwF6/tNBKFDGqd0DKe8URqB4ZfjNC/X6+12vVxsJhJRtXVSVzvw05QihrSUfdv2YkK5ed+8N2r9w2le9lylSdnT7i2TXtCgEFJtClVErR8bUrQwSwEZ0HLLN/H+P+Et3j7d4K5GQ1Frpx426R+PZs7grT+5nJsr79u6rlsu1YD/IU15cX7EXxFroWFabYql1GZHhYTA6MAqNJ3ibdt2K/iGwGgDcdue94PGF5Fjmud5SoGklX3dti2DxlxqM7razsUF0uq+res6RY69+dLJGRyStVwsSLksl+v1cnVk/U8Xes/re0wEoR8mxng4T1NkIukTuXZ/nOJ3JO/kXDvHsAmKO19W16rnOC1NIVKcy3XbTBy1lbynbbiRQHEq+5JLNcqA6P1DtpkG4tREgUofvg0hMhM0UQXCRwTAm9LVd8VYnfBbTRPIiDwFDJp7RDP/lR9R1we+3+/rXopZL4Wcc5cYs0/5o+9vBNHGaWTd79Ix7UgcnGgDTtRZSCFE7sNVXXTHCm52b0xTcieyrdteAIt1Jumcr2sreb0bXp6GpCWiMeBwmBZjIL0uy+LloPhdkiGfWp8OtKbZ30lDHwV608W2gGxerjcXckgxuIHse+fCbIohLUWMDXOaL+u87c4K5LWr0HvsS86lSpO6x+imI2QwlKACSDG3ZrkNMyFoExVjzX136OKfIMpvvmPfdi0Ah1laChnTNE2tHdHMf2ImKq3u68vLy7p1MTxEz9ydQvMH39areLQPQzIzlSoqjSoroiXH5sv2bdtLA/RZQ+mE5l1QRAVtdiw5w/K+bduWC5Jp9jE6ttdns8q+rS/zMqfQyU06rawBuJ6+fv3ydL0u8zQnb0qfUoBfcznecvq+3Z7xLW/zL8ucYiZySt8H6UMABCKOabpcn758+fJ0vczJ+q617BYObHvOrQGGaa9KHIiCG16u0rDkPXacf2WikKYl59JUvcdufRVFBSQNisSpGMEOIqKqtn7AeXHk3Pc5b9s7t/T7mYgaxnvb1nXzo5qIY5zmYjJe8NFteC6H/dj6x+usoCo17+v95WXLRUwAGnEc8n7C/4gbedMi80Y2EzOXKj62awT3op0JPldFF6VyMs19SBv6MJWxV4BI2fdt23OuxBbAQtcFCIVED0zknEhhTIoC+LzQ5emv/2d1Xo/MX0vx/Yr1GS8CYIOPl2WZt1xFlZzYFw+Ur43BxOlye/r65evTbZkTU0+81vt6X9d9L6UJUJiqUowpsDmnKRjRQdnjFg1vEgIxx9nEjqqU3SpqZFAtBGBEolBaM9J+VeO2UaDg9JnHpv3TTfJQlHr7POtxrvf7uu3VdZQ5x2LmAhgeQIp/cJl32+4v9zUX6f11RDpMhH4s1PJ50IeC3VCp4FCqgBU27diWVkrenTor9FK+sZnnI1nXMZGgom3f123bc63ExvugZNjHGEIjcWRrzqU29hnVAUYgDtNyffr6/77cltky14Pe/1eu7zURdDxqt5E1V1EQUPGBtLGPZt/L9enrX1++3C6TOdSSt21b7/f1bnsiChQrUJqXMoGR+MbubcIeY0oxxlgCE4U0mxtuw41Y/1XR0Poh2qkpTaqJ8pFbSHyjgvv+jYJv/jw/7vfh+vJ8X/dS/SZs1DqBNRH9Z7mItLKv67qaDxEXYCCrHXGPSj//uj40rfDaSEycOdSmGJis8yKD5jpXxRBTMNqTcqhSWbXcKtAirRbCctQYWqtOdRzTNE+TC7p7AVT6RxtyCoiIHOK0XK632+Jp/Cse0l90RT5mQHmDtPBIa5ov1+t9K00RGwr6ex7AMiQKab4+fbVWZyBoNe/76i7EfEgTQGrK0dql5KP9TGjkcnvaUrSRGGKKszGxqda8HRQNioqIisQiYnSGJkzpjEDRhUMet+wjJvd3tmBYiN2HL8/P961Ui/ZJOlOnU7z/N27EhOX3bc9FpJNRAzGzKNicVvhMqKXHP8534wnKwa525Mm1D+n0snOuAmwsFV1VtwxlQxGXeWwl70Eg319WPzBbrbXUpmC0KNteBFCBerXBoJCttmMIA23ef5qmqSNO/qWS9WMX6F/B8MfXCmAFu8v1tu5VgKhrZ58Y7q0Yt1gicpmi5WTrer/f1/u2ul6bKCADmUa9GFdXL/W1WjhuMaUtOvEcx7mWWptUKWYjYYTYxgmo0hpIdQMhNi/kBRC74v0WeW+f3nMi5+eJ1LzdX55f1myC6YRAAA6I4hDCQaf6q9c/vaYxPJay51zF0oFsKuchBmdGOm3CZ34rOO85oM1Sn2j5HTnhvDLOeWIMpVuuQCFOU2JoKtXI4EfB1y2k5v0eNEK+P7+se64i0HqPkOI0L5e9NAUU5GBDGGRNkuIUquPDe2rDfBbU+cUX4VO5CCoSx/lyW/ciwFsugwd/CMyNOOvpy+0yB7SK5MvL/X5fN9M+MlJbwjZETHqphABUodWSQ9pSZ4ULFKWjK1oOw0SAHEOuqqgC3YV4xeRt9vbOWfqPPmWEWVLLvt1f7ve9NDtYmZgBoBntZorhXzmqf9PqqptNVJpRICpxSil1E4lM9HE94cPXVW3N6ZWI4eRHUMgiOQGgo5q1revd7os0TSmhCogc8CyrHyiqas37naEEKOvLy7rX1lyMoTYBCmnZdzN0AU7zPE1W/XKRRDMQOxxqKaU6wc1vY4v5hIlYBYnjtNx2G5hxWEETZ/NW7F7kcr3drpcpoJR9fXl5eX55WY2Ky9gq1XkUccDNhjtXkVZz2DxfZyJkinMrtVbJFmp5qapLnSEKujYFEHIIPcYaUJ/+GU5H/Ucbevr2aIm0um/3+/1uRQoBcK8H0DCHlHNqQX9XpPWPrsnwi0YkLXVf7/e9KsY0zQb12FfbRGNe/swb7HOGRIHVaO/sQikCIaJ67g3uF2xMpIHRMUewG9/EIvpArmcXZWNoW4C6rfct16YKIna7K4Y0X0ptgCELcLrcbpclMZqoXy7GU+ev4yU0FwT44R3+5/W5ihYqckxLrYKc5vu2Z/OjtTVQVfQAMU3L5XJdpoiSt/vz8/Pz88t927qBaG/78RigOe5LVWhUSw69BcIG1XJ1pypljwPq5q90IrdiZJtTCMzY44sTOvcdWO9rqO5r2hPV1vK+rvd1y8ViOcsqJRIaRPscIv/hZcObTVS0lX19uW9FMSZjoKTd2gy9qvUJG1HV1mppihSihDM3pEVb6kMJqs40er+vm42JTNPECgQdftykjVIbgLayo9TI0PK+bcVMxEXWFTFOl9qUwpob8HS5Pd2WKWArluq48qalP9t6v98v8xT5LAz5Ofqmf13/MlL12D4yN5KaCFCcL+tqPK17LqVgE8O/Oh/vMqWAWvaX57///vb8sq49CRErJBpnhHMRHxBaAFBtVEvee3mXEAOGyUItba1s47Ljw+2MxKgUDs5Fi04df9j36cOEZKxHgzFlSzsjs8FnmkBIc10gWmWzFKPWfncHf/tSsbSh1ZL39b4VoVCcKoHzHjvZ/qfTEZVaqgCFFiUqKx13BAJgp2q0puFqTla9dU4mmOLjuK0H1GZTLYPUQCA151I7R1QtuVRRxkkEkNNcGvC0XJ9uSyJxgGSxw6inNOvL8+WyTDEIneEdr9bPXYXP5iJAHEUVw7Tc123b9m3btnXbsQAI9P5iTFNKgaDl+/P//d/f317u2557qqVo9KFGxueaLaOiBwqCrRUOIYRgeAci5h5qqda8D/KXcV8aqhAVnNHvLNVlbF3GpUWv9uyjA+eIzzzQvt/XPZeay77n0pCn3AAxkN8Gzir2W0q///aidhSodoCMIDeTm+Ja8r6dZv4/40bMPzTF2pqYjXSnDGB0Lg40tnn1+7YXISNYDtb5aEMd18TYEQkJQaWCEIG0VlwXVE0TtlQFiqpAcd6KAKf5crlMAVre7vd17bVgq3CVfb0/Xy7LnCILj934xetzgRYAIHEC5Dhd123bt21d15f7ywv2kxo7FDswSt3Xl29//2dehkAAAPO5SURBVN/zfTOCdjV1aiTmOE2X6+12W+YUrGFo8F81+BqV3egKLZG3GkC18kDd3XwIsUs5IRJHFG8F0KmG4wBdUSAk1lddtPfumVdexCHe255rzXlbtz0LhNyAmAgFB8PgZ7fy16yezhkMubZaBbxLXY07ZjSSPmUjxjwG0pSsYBsZkI5uQB+kcx749b5tWYCCEYsbpO0YpVIB7NOQTATatJm6GBKI3fDWYwyMCSikJRcBjtM0pwAtby8vL3eH2Iyja1/vL8/XyzJNgf8lxfzx9elcBAhMgSvved/3bbu/PH8LCCIiNg5odA7MCFLy+vL8/Pyy7qUftE5XEad5ud6enm7XORJKK7lkK044dpV4t76Xz89RFOsu5dbK3tNxAXKJVGJAtjLkAwP4UDJWIGYE4/I+PhG8TUZeWUirnbGg1rKvFnGHqhRTZOBOuPID7ev39/hTL9Lht8ZL5gOIqsgOp27VczdCq9zqd/6GTu3ltIKtiQYlJX0VfUvnltu24gylgVFFjOj6KPcCOoaOybt8oAAo2MwdmTpyrs2V/ByBEWMgaHl7ef72fN/2csi7a6tlX+8vL9drLlG66vgvX5/3IkCARCGVWkrO+3p/mQOKN5phDAISoko/XvZchw4hOrrpcrndnp5ulymQAUJzrs0jLWhUM3FgW8b1EKfOj9X6ZSe0w8ygKGTye0RHAbDrOBuyOAC+QuR+tKWHC7KC77ptudZqoPOtCAblKecpsNDHRBf/sPT4a8BAPYx5+55Gs+ydN3qwhgBA1yUClU5QqbXsDtnvgsvfZ8qILCGKiDYRaSKSJLCea9uqKt66XLe9GDjLoCetA09q7xna+FsY0hUAToJj5xeIJ+QxEJPxlVvFGbWW7fnbN2vcDieCqqPUnO1w/T3iqZ80EVPnMSBKq7WWvF3mgJL3fS8PY/eDATkXz9PVXa2lIZerAZnnxNAGEkE8YZeGVNyFhBA4MDJ7VUur1Lwd85s0OoigBhnCUckCtYG8UhtQAOL3buZhTu/chKqt7vu6rnuprVUTkqmCyrXUVqUNadJ/XvrOVzr+83zCaX2+/yw0mhCrXqCNzwRmE/D0swq0Zh/SRaDvxuwjAA1acp86lygh9IQEemmlM6H1UUOXbdu3s+IOgE2CnCop6hP3zsYJICXv6zLFYCAwGy4BgNby/fnb339/u68nJ+IziX5B2m8sKH7aiwDYiW1ieLVMkbSsyxReg6H6ITP4druBhJDm2VQgr8ucAkrZVsvFej6v2rCanlkIMXigENJiXZUmJW8dxWsM9gD4YJ0eDri2T85VgIE/PO4/uHFUtdVsFtJEXfG2ViVjuO2EI5/El9rdZS7ujPIg84efWNbMjV1PhUOMUVCMTDfGGJlRa94OHMr3ggAQyPcLEUSLky9rUHJefyv2GYDb9HY4pilFgqbNiVCGbBsZ65bxPzF22nPxieLSBLXlbb2nyERI7BpZIq3s9+dv//d/357v/QYZ+3jqu+i7FcVfsT5rIgZDUQJSZW0hEMju0kI2MTkGvPuwAiIiKXV+iJDStCzX6+16XZYpsnUXn589GQMA3/zq7BYhdFqtKK1VEQVpmXiw7XU2OYR+FPfNEh/i2kvTMWD1ITb+wC+cSmEGn/Gu+qDhAbBo2sSlBu3fB0vffqmg4LQ+Pvhk4Sl8sn1hg5bTNOVCRlDegJXitFwuyzSlSAit7CFEPgeg3/EuXV8GEBFLk9prjgG8LOg3sA087rkpB1NkHTPse1duB8QQ53mZl2mK0Tl0tI8U523fSxXSuq8pBkLo9FvatO3b+vz33/9nTqSe+k/dhqSTvv6mGvvncxE7WBQVSIlQqldLvFaqXZ5b3PHHGKNPzXbSuflyuV6vl3lOgUHKfn95/vb8su61jQEUAUQqnIPJOxplEMfJyMaKFK8G251Jbh7jPwDwVLtkD40QiPCfRen1MBJfXU6mNEBuTu9EqswDIIn27wcuor5XH+6iTTGKURQOanhmYgOKfyLWoi5WxMwhTk2pKad5uV6vl3kKhvgIwWVW9cNQqwd/p04TeXUFsVSR0jtX3J/UsVnruu1ViNM0zylALwFupgYuooAhzSZ9fpiIH4Qlbz1Ok7KlyIigahTaBvx5/vb333//bU7kVUA1CEs/rN7//Pp8oNWp0Uy2yFOOkwPslE6ipsY2z7kBiSIZMmSaTCb1MplEd9nvL9++PT+/bLmc6NxBpJXOle01Xooq1qqtLfsg9dFkf7SPh1i1GP0Mh9eH/Xjye7vpp6ThnjCgthhijA0QyKJqBPBW5SdCLe1VhFY8SjAanBhiDMr0qUuLzqC/76W21pIoBoEwzZfLcpmnyCBNWtnZ05EPja+7tocJEU/zkBCLSOlMl0CKalXmsu+rxaGG0Z0iiXleY5uoh4VY6jmlMBRErBiS99UyUUUpKxNqq94sqyWv9+dv3/7+9vzsVdHDiNHbB3yosvyW9W8m8p4gbi+MQwcf7LmMTNu9Z6lNmEKal2sR5GKA9zg5LeOyzCkFBmgl31+ev3379rLtxZhFbA9UpVHNLqHdlVSiirQmIq36/Jv5hbd9MbMQE/UpXq+P3eGNj/L6oz0+1oUtcxFCMKUAUeSqlByBTRy6tOJ37rhpEThryZ5zraIu42aT8PwJG0E1cuh53x0GizwpxmmZl9ngfwggto//NJPXO+WgBwsyAhAEdOGk2lRa5dBIUD3ZrsXZF3NVCtO8zBNDNek9G8dttmMhLbc+pH0o6bmf35d1va/bXgVaXgmklslIh0re/O5wRPCJs9jpRkInffhtUIZ/9SKemr166FSb7nvURK0Up1JLKbm0gGFablWAU2lgMfPs/02mgdfsmHh+8ZL3KdMGlVa55BBT7JTXxHFysJYUH/C0EuJrggVrXZV93/dSBC1MTtGI7t5Z75VaB6dHbkBE0NhGpvciFOd5SszU50g/kbFrB7Xs27buuVQxhuc0zbOjz7/vhexiIIWWZpvsE0BODSlO85yMoFxEmgoQe5n8wzxHe2flYT6EOqUe5drgEJZBj5L2DvDFkKZ5nhI11M7iMZwIp/lye/ryZDxwaPGqYbSl1Wma53ld170ISFm15d3JHUte747wOzprxydnDmmalsnN7hO79pn1AxWtY1lb7f7ycl9zGRgM8WnKGkOYWhPgtJm8sFlImpILU9gWvzz71IBiDyzVKPIbFWIbQUw5BmakkJyYs0jNxgDBVic4lWrsmK7mQ0pV4jBN09SFBP3Nw2t/8qYiZ+As44UKASUwx5SmLTcM0zzFwKHz3Xxkeh9unBFIrVsuTRVt3N8iCQifKc66Us1SSqlNgaJ0eD6RtqoqhqymEMyL6ttcx4MsJ9FDwnEmIwAbfJuoVNP67WD05qCwI8yapxRAHKQ+2oaAHKfL7enp6bZMkXvP0KZ8QaVFp0TftlJVsra8GXVdK/t2f3l5ua8moXFMU/X+Wlcp+YwX/+z6MRPp3QubNHp5uW97bTYw02mdtn2PjHFW4DTvpRlrluEWQyDj7sv7tq33l3XPTQDJSTYQVZo0BW3IuTMLGq0DRafuldbK7iZycEP2OMEsZLfBA8cNpdgzbG/YvRuXeySO6i5yW9e9CHEIrMEIWLe9KUf7JHGaT1fo+y6TlZLtaNl9ipEo5OJT8QifYXVHJI5tWkqpTbEpEsdgpMZtnPli8M4wcqa38bOVcEUBmVh7cG+1ELshq6jXJfwMsijrbmFWmuZ5iiTaDaRWG6gF4jhfrrfbdZkigU8TmKifTzDGmNI0r9uWi2hpmdlIOi1EMexPU3n7uaflYrLUnx8a++71YyaCvW9U9u3+8vx87+wbAB0Yu65z4sgJMKRlr4Lkt7oPFxp/zLZt27bmBsgByIj93L/UKiqtUNfuyTEwIZN3RwyIMobqXAPRAVgWI+WccxHgEFOaUnSq17OBjLD7Dfe1godZ93XL1RAFRu0yL9teBENIMcQ0e8z//ZdI3YmsL8/P65abKCACoU0UWVjzqVgLkSVOlv4BAYVoAmvFyScQiViJg2sYvXsyqNenjIREeTDUIeDJRHBwifae4f2+5SIYkjlTtYH1UkpxDDwgdx3bFFC9mW5Ms4amC8QcY5qmddr2XGstdh17tWU3Eq5zHoJGnmuFu2W2zun3b9mn1o8HWu4v1pfn54e2Z6dCmKfIFAJSSEupCtTJCxHBzngr9uVSBENCrqLYyZKrjc+otMJ5j1v0nIyQOPWCmbayH3KPOkKIo+BemoLjjuOJ0r4zF3ji816Q5T5yX9d1yw2RGiohRY5pmnOpavzGh3L4Jy6RqtSyrS8v99UsRBHF50w7Z8nHxdlXCxUQOSQrkUAFDikElFJ8khyJOUQgjltKMbyLLxjX0/jNmgQNw0a0UzEGww8TgnY5qvvd5qg4TtM8xQDaSsnGT9rjLGIv+NqUdsmlGlOfTy0w+pRPmrZt3fZ9d/pfaa1UA2e00Y6CYbIhpvlyvd4uyxSHFPdvWN9lIvjGMWOfH9sdJn7Awc2L3Cc7W5mRw1S9w+YMWM1zVUvzFZhCKrWKeqcYJG8rg2qTisW4vx3cAwHNRkSgas0uLtq77GBAVCtntdaUMMQppYNiVTv0ATpRIR6f8pyS9AbYumdBVTESGqKQplJKU9dzNUnLz5z6joy83+/rXm1YU9GR0kan/09Z9XsXh0ClzTaRpMTMpFK2+321Wl6MUYF4T/tUYmB8t0A66tACHEUUGE4JCTIgdbYXA96XvG/3+8sYEpmnFFzhwItZcma5Nguped986pZjcro0Gyz1gDrdSZuUvbQqzaZ1q/SeAloY2rHiiw23/t5U5GfS9V7S6MNg4+HW8r4m65MmJqQgHWCIaGMN+7bdXe8LOQRCaWYiKU2Jse33iCZjXMk4LIMXjZAxJO/0tlb2Dh1Fnx1R9L6rqAKBUcGmMMq92DuyCoQfNyE8pVpX036tbK3+GAKHWGspTawRYOytn6qn9FB022vrEC0kBHUeyxBYP9VhByR3I6LNmv5lX19e1r0ocEgTELHVUFL7eMjeCPUaUHPENeHRBiNE6gSoY87QsikhtxAyekXnJ3XeLOzy0ZF86mPLzePuKU1TL8azhdQxMEiBZvp90ppI0+FCvHeLRCEYVvx2XaZPtaU+vX6mouXN0exDdx2AKVjJEmlElcgIFv8apsBpS+9O26YUQ5xTAGlmItMUA9R9Ym21VFEofYC3l7u8OyKiWVr2BiIiPgg5qAIiA3AwKpQOvug9iSYKxNBZD/AdJ9L6mEgRhQ7hn6bEHCpTEeBpXpZl/lRTxE5rLyXUZvRQavJGBIgUt5Rq/BzzFSKrjS43KaLSoNks+V4FOSoyB/GRpQ/GI6EXe7UJekQQgA4NLRLCPiuiUh2H/nLfsmCI0zxNkcDoFTdHnlhPhEJM8+I+Zr8/P9/XXAXI0o/ZFdKtes/BegE1o9ZSHCTsk3YILtuGxMQxzp3uc3pDlvZL188VfbucwBk5gyqtZurKain2CVkFVG2tu5D7uu1FMQaerksiaM28SIoMZWMtebdWSfHBBYuLEJE5OgqsaM0dem8pO/TgAIkCBuTeUcHTe3ZwfNATOB6PqAJG33fbNmuLWkwdprkpEhGoaEPLRNInL5CqipSS91yaKWD3uYgAFcuecmktfGL8xNDXQdpspPVaBeq+b9u+5SoYFEMVb1dZ2vtewo7qtV3rjyqoxVrjmaSKfSDF5jCfn19e1lzRZnEjH2HWaBpanDXN85yCKVI9f3tZc7FkJKVpnqd5nuaUkg1h2xsoed9RxeGJ1tPs0pnGlRPjtFy/fP36dLtMiQ+6rd+wfspETs5tlBtUUaVlJETQVrY5HskCiLRS9n1d7+t93a0wRHG53qYI6m3YGEhL1LLdUyBQrUBDi9sRORTA0WtFCp5MBGhEBj6EGDpM+Kj2Sqs5lwYkQK8FQ0/wFWNx3rNjSZsih7kIEBlJOpB1AqIDV79/mfqsYWBr2bN1FaZJlW0UyjoZn7kQQBpSM7KxJk1Ll4ZSRBKbmLaKVXsf7YyKpBxaaK1Bc7pej6tGJtrdcKvW9n5+WfcK5NUs1Gaw+O3sRIDYNDIC2iTty8u6V1E0wkzT+JuXaZ5iZLJqZyt527zvOQzEceId2JpmU267XaYYfqcT+SkT6RCZQxXIsniQBog2UrVMKY4xwEHtu66bsb8yU0jz5XqxgjmSJSZBs/XjQFWxHMy0xt9PFCYjzZLW/LsHMN6SOgYkRdPxdpKlbiDmnyAoHeIjp0gLoD9v3/ZSa7XamCDF0hSJkG3y1bi6P9k17LWE2lprrRoCDDjNTQGwi8J+ekgLiUOqTsYmrfTOdpej7FGuiHxgIwDEEo0oopNVATjvib2IlTqkNedGe7nv1hGZJmMqsCq+W2fXXeTg0rkO51m3vUqvtJnQ37Jc8jxPMRIFMCey77n0aW+3EHLVthhTStNyuX75+tfTdU6/s7UOP2UiiEjBPv5jSUdBwMae8zZPPjlNcFS6NyOHFyDmmOZ5uVwmBlUAd7TaEUWggg0JCQ8LYWLmTkCjrY5CKQKAI1GQAJAByHP5ox1ojc1cBG0cooMtHhy1WqDlJ7q0knMVoNKAQmQMKAJkXcOu7zqQOg8b8c6yNyHdQtb7fW/KUzVsQWeH/tSFUEAg5TjVpZZaTZ/Wc2u/s5w1Uf/ppZGCPUObFAc1suXnDztjhCcvzy/3rfS+bCAVV8rKHZxloFQi9+SGm7ZhRBno5pimaVmW9bpcllliIE4Gutj2fGr0+rBqStOUpmlK87Qs19vTl9/vRH7Oi5ho1TynGAp2YIECqEC1UGWdUoym0gJuImV3rm9B4jhNy7LM85ICjhtMTJQNAKCzL5E31Ni9FnN0PLFI3fE81GT3PBLS8YNH/OTQxlyBbVwQPgCfGCVH8zERkxw3bEcgIQOvzgMd9P09Ef9UFijW4uRwoSkFDsTGEvojI3TEGidrbGurTYGIFa3me8gHwtlwT/FTLx77g02KRTjR/UhvekHXxLpbMQvdQhjEUe37bq11aSLg4BUnBlSbwx3hXleMXZdl26451zZrwJDmfFm3bdutvgzgh6Nx5piw7DTPy3K9XJc59XLWf906HPZ8+hqJXdgxxVKNeazTYkBVlZbTaGig97xrP5xtzGa5XFyN3TlnxO5Nl5ABFauFmolQYEMakXUQaxMpYil7N5He8fImE+FImRzcnrc9F0Xk0XUcH3As7xJ469vBgApUS8mZ1WZX5nmeYq+Vnbsr/7x6SdrMddu2vWoQjCkVFpU+ifiZqq9anBRbqyWXjNZiCYLcyREj9+GasRs9geyjjghAbH9jqVr9SeEh5bSe7Ha/v9zXLTckAzqTSu0W4lMivVGGfayud2q7GqydfcR7nLwMVpsoMIY0L5d1nrZQxm8+k3wuyzzNplQ+nfRBf9f6uVzEpBQuy7zlIIIAHvoqdt4XmxMiPCRQraWnQByn+Xrz6dwQOnqxs1Ztu3MsgbSKHjLYBCL3LnttTbRKwZGvAwB1nBM4oNTvto7e3nOunW/rwGXDyEahP7nTDQ9dR79DGJQ5pLcW8v2+xCfmWi0l51xBsORSHuiR/2njXz+h0/anNpdScmFE5AjUBDgYvJCZHshhzszvNDwpeXwF4DaCCMEluOwHBrp33YsgGc4Zu4SDdw17sv6wI32w0gd7xy/nYjAT48jCxN5vcg9tzwIkTvP1y9cvT7fLMk2T9x0PaOr/Yl8ElTik+XK9Xn2m1rRG3Bugz9aORMFSAesDgA0CGUL60jG4Rqixr+vL89/fXoxXTEEBq9X7bHjEFdkpiiMcaiv4UHnxfAQGYwJ00JXNaFSLD1J8YKTzD9X/ZVUdK0jEUgMYaYJKa43YylnDQgA+fY188rvW1hqAMU5ZD+DfbeT960EsqZWScylMHIFCU+Rg0JChwXZYiIhav7xvk5FjO4FW01YsgoXzIK6he+/GcG0Wwqit1rze7+u67TnXWpvXCvoP+lYaBDnUJtAtFLFVOyhcypQQOQ5g9vhwSCHOly9//b8vT5dlMg2zcPAX/Mb14yZiMOw0L5fr1aY9jI8RAPpgnUpPIrqz7r1kDjFNLgR8nYeWlKoY6uvbt7+/jUFMOfLOmLboVHJEsY+S15b7y9s767irM/R94F7MQkz492GDx0/bz1omQ2wT80CCHA2ibLn6PE8fz598uBx4DuO88CaEdJp81775NFkBAlCQNHuUqojBFZyTxVnOU+lQTvXhNC+pn/2IrzaOOPV6oA5k1su6lQYcpskaHrWVbXMLKaW2KiICADA6ZwqeuS4O59NuI4LNSenUKVyIu9rM2F2brlx6EctFqUac/L9b9CUKablcb3crdTccVUZQRW2I0odnoP/PEWg2wH67Xa+X+ahJqNR9ff7772/fvnXWJABQaYiUjeDDSa8xIif31tpa7hmItRAH5HeYjlvIvhfzIfPkF6EbhR55q9pIGzExi5E6IFcFDikFgt4OSzHwUQ/73k3T07NNmNAnjHrr+gediJ20MnWGdWILE4Pz6xOH5ATKcFSeRYmDDjyWiywgAGBpYFViQYfkSWvdh6x5NEQYpTm424dxa5OjteO0paJWA8zmKxABwMk30ai7BZBjSlMk6NRghxOx6nGaluvtyUBZRNhlqX6vG/nJ1iGHNF1u93UzTGlztT3snVj089ibFUBofErTslwu1+vVNNkDeXjm2OFvf//9bcCHT26Ewx5j1zrHgMETBs2tPtxYeNKW63O+ZiFbb9TN00DHWwhoT+1WhUgcODCL3S8cmgAbT5SLok7TQbn+oxvoo0HgAYMeTuSzL2SAYQ6dkM8QVeTgUbJjKXkXp8/1uLa3xDMSh/vFrUqgKgqqODL13dSUTMVknqcpIDhR0ChnHYVra6OUUkoVppAupiHGzJlK64hrVQv5OM3LnicxKXccFwdx7FSI0zTP0Xtdvw8Bf1o/ZSJDk3HbclPk0pqMmoyHW346D4ANh5jS3A1kmacUA4EY2FW6uOXz88u2FR8SUBBovcBvToSdL94jFtXWQzg8+uwAnTZKfQLImB44pnma4tEW1x4tOwgW1S9HjEUUgsEETdwnhBBCmhfPRE578amN65Ech9hAgDzvRFAdSIXPXQoFBAKOVgsH5KqAJjJHZHLg02RwoB5mtVqqIFsHpdMEuo0gIjdkm8LR7nbyvt57uTfEeZmnQNAVqrZtz3vJ1ZuWYFsrreS859IChckQFDGmbdu5FPQuqSAAZt63fbeMxH3rg79VtTfaEeM/mgR+dv1Uuo6AHNJ8uZkI5FasGi5N1GY8ezUdTZ0HOYQYp2lZrpfr7XK5OH7DOJG9pOUt570PKysAgGDDSoUDn7I0ZAqT9kpL8QKJ2YhXoN1GBuLSpPhMHq+n2oZsFFFEUuuBoo7c0saFKaTmnJsxWkN4Sp8ZWH+zeVaCCjE1CAIUfXgATtXYz14OQEBWmaWJIu1lSOYSdk3iyITqaVBrrdXSgC0YHnisnp5TEaXgx8hBVnJ/ud+3IshpWpY5MVRtVu/dOv1iO02ZOyv2tpRAFBUc4rumdd/pMCbtAiOuRNJ90PH5jNbO+GL6OWhv9zevn8pF7APPpZQqFNKWczVmKDvIZAiya+/yxjRN82U5QqxAaCEpop1v4DP/9TRHowANLPjh4LNqRGSgX7+/tdVRVnQoioxN9FpMKVWQ4jTNKcWjFtKhv0jMXdPPYpZpKn5yBefOs5xzuSzzFPvt81Aq+P7tI+KQmmKsamF9it+L9jpaG4+XA5A4qhiUJ7dmBK7EhrY1yOVRGzAAj7g0HY75EEBSBiBupylDY8vY1peXlz6rvizLFLGBAT5Xgy+6JtVRPPf53TkGCpR6B/BlmtZ1z7m2pi5MY0cZ9NDrFVRGe9e3j1J+VOn95Sbzk4EWIIW01KoY0rJ5TbyWUkutANLjLDRFkZgMbXK5Xi92kxGCNhGH7DAeBZZe/RynEbZKxSuXHfmLRBG0N6tLn0l5CLXgGLJqAkgxWR7CRyFavJ4SFMU5cpyeKlfjdSE2cSSXDDbZlx+HYKMboQJyqk3N8qbUk+kfvx5AHK3AGvc8xnKDi7mk4NJR0lRNdMUpqRGNVaK/CgAguY6PK1F10UqTawv2gqTSMVUjDzEn4nFQn7ubYiAMjE71Mi8vU9o2U092oIqTPpG3ah9gBgf02gUU/kAS4uvnTAQAKcgsihTnqznaUsqe931HGMUtdBHbeVqWy+VyvVwuS4cpistAYggxsvvheMQc9gojZbfOei9nYCSG3qwuWrqJ2NXptxuCKngPgNmbzT585zQOpUN/ibxgbDl5MUJmVSB3dSHN9vaPefUfuFyepVNIU2sCQMSxc4r++LWwdAQcgr45RRcxx2i96EjoB4KI1fwQoQ9KIRyaoYgMyF1nU8Hn4O4vL6ZFZUXvOQWsHsF2F1IfMWbqVBY2YYemFGNkavN8X7e9lFZFVJFTsgFqsrG75lIa44Wk5d0msqY/qpr3OZWqV74dFYE0qgKG6bJuOeeSbejfQbo9h3Y01uVyvVwvl8ts3Ec2m5OLyYWlSSKDSdOnV7OWaumI9UMsEzFvEZD68AgUrfuBiwePrtXhx4DEgdHqOsGxjb3Yv+fSIAC7EgYAIIU4ORhw5ERInKbler0uk3Ex/vgNjUhM0SeqoIuEwM82whCQghv4XhxRa4zTKZkYuk1WqRWN2MQo+p4NiR0bM/QQwCdEtruNGTrfyTKlQCKGTMxnffUxIwjggtxOWAkxGCzLMPDLfd337BU4jsuyLFMK1okshyKNfTKVWkxxcp9rkI+KWb/eu/y0FwGCCEhxuux7LqXkvG/3l8Sop2CSyOTab1cPsWxq16ZHdtOzT7MYeHhalsu67aU20kc/guUAMXQZl4AcewmtShlhlv1e6YrhiEhBSa050C0EejU470UIWEQEvF+OFI28m/ZaPV4mjmm5XG+XJYVT3vBJN+LwMWIYOD2001oEf9ZGwKZZiGOaS20+YBBTTDEQGd/unmtDDikwBVVtDcamoW82IEnffh+TXNeX5xcr9zqtnE3inqeoBlD5KEWpVNqNKxZUNBATheA1D1NRLlUEKS232/UyRwZXrHrglht0G05K+D4px+9I3n8yF1EAggBIRnZWail5v7/MDK3WSgLgTiRMy+3Ll6fb9bp0KkaD+2xGd4lhqoqEAUOar+tqjBEnh2qV34I0UL9esDUbsSZik3yYiAbHrnqMHgDFKFZOAy5ix2rOzRoS0lSchYY4qQJyiE5egUSm+3BZ0s9AT6C3wogDeU0VEVGltp+6xk7bj9adnUw7z8pwNigNrRUbmlcKExJjt5HRdPXNBqsDOwqg1rxt95eX5/u6F0WnlYtos+oPFtLb6mNjVAxnigjSmqTAGGxMfZqXbdvdGIDScv1yu0zRRrO8onns70BH7LnT7bzeq9+Tn/ysFwFUpEAU4lRbbbXWvN/noC3nnWtHcyDH+fL09euXp+syJ69jieus3rfchFJR4sBkI1bbtudaXRwVAPowDxa0Is0pngoYeg8qt5YP1AkC9D47IFJA9pmtYSHnYjACoor9TchIyGB5b8qlili5KM2zhQOfogV63LHxDwrBdTTAQn7SzwqMvPsLCBCZW2p9YqPnwS48veYKnJCYEE2IrnkbrsN6remNvaPUR6he1lyE2NjDjK7Beuo5l9q8lmXB0dHXUGnF+QNrrXOKgZwVaN733YK0JspxvtyeLqYfvbo67jmuP+EjmsmJ/Jmc/SdNBNWPLQ5NpElrtWyJNa9GS3GUItNyvX35erssDoIQFzx9eblvpSkXoZByDERxzrfd1Vu0Db4G1O6TsCci/TNgAIeO5la9j9/foLhADwGy2O1ykpseYsYNiAhBBLxuxUxAEdFIgWoTRZPymB1h9zNc5Ng/CBGANlFEpXcYxj/9uh67s6KydGGaPjWj0FldcsOA1nYH4qAqkN0xP5bUrFFV8r6+vLw839dcFE8WYixKHd5rfCU+p3Y6QQQrgk9ll2wQXkIMMU3FVxWlmJbLZYkoZV/vd+OPOo/OqDcDHorKf2D9dC6iltqRsqHyagnUtnnyvgNaz5DYeMGuF+9Jm0bedjdEnEAAduJmCtOldF5xwTEFZDbSEU090FIAgIBBe4u81cf3R8NGsHdfuoVAZ/4tpQFxCKRNpKkSh9CZtzikuRQXAbGgPoWfn1EwsIk0hdaqsRMSapPv6hp+/JSjauuF6vMdBtqqQUWKENjsZkBAIlKBPEY7xy+xpqrhsl6eX16OTH2ZEqPUPmPtSXdz8TUkxymo+SMDNFrOd3VRACSikFqtNnHfADmlaYqkxTlwc/WQ7UBra5+16Zv4sKO/af10oAUAgIAKFjEIM9Q+5oLdBaDP8HadAfXB1+zyAYoifdIGg85eaC9VtAH4lVdUgWY9CxoJBwIiBopdIEulnr0IwLCRfnSPDpnX2rNRn8XIBMaNQhyTJEATR4sGXAVAotAJ1n++8ASgDRTEOLmIQ2BQpX4i/Mg6fg5RFZQc8WVAKwBordpImzAgoUqLTIAs2sRIADoGpwOsOh+Q6R5XRW8ZJkbpzN3bnkstx4gIITFaN8U752DN8ZL3bb9sF8tGkYgdB9ya6884kdC3b8938yK9mekHIz76pz+yfj4XMaBgl5xAUO6AvFcHogc5XQtSfGoQEFlpjI4CIchi0ke5VDyFH94dKfZqI1VGMCgKWF0ry6Mf6TZiJosPZ5LzgFXFkFJkbK3sxkc4CxAhIyNxNFAEAiG/1qz+sT2zamgDKVotEbIyAiLz6237zOvCYSYIAKgKKqpjBNCG0OyOrCZ1Y7/V+hfFNEN9e0BBLA/ZVqNnL4omqpSiSSiuIxPp1HKANs7JhND7f3ZhRFoped/Wy7YsBpMmAu69fu9ftrqv3/7++9vLfc+1u4sOeOisg/wvknS/dv0KL+K4EVRUBfEJ9drkMBJHzVn6aOhndaq+EIUaUJ/fQERCbct+vS/3zlB1VP5AnV3lgOhY0MXeZlfQIrXPtdlThh+B3slQPOO2igDHmAKpaKu5NKUo6m1IQhIeGMlRbP7gAn3vdUME1aaqzaCVwCFNMTJr+MkwexwpTpEPYNiBpoAIYuBpUakA2mpJcYqBGKCptlZDI9LutS0POQQMDgtJAdVY88/lLHe1HFyGVJqFUAqm61iNu3NdL5fFCv9d9VB9lkxq3dfnb//397eXba9yPiw8Wk/TlN4DWP9Gg/klgZb3mxzRLs7QaPUoBeyDBtueS2FgMoIky+KFQhOkmKbFQB1EoN67NfSrngdRjRIK8ex5DdLIY44tawWHAprRkAEqOqGp/++AaYNRCaM0BJVaG1bFEAMjK6i66zl+4YcX5PsuVO+ptWaYilwFKKYypRix6TsO+FPXoh9L9qfVtEutNl/o9V1VlQbSak0iEAkRxXmrxMJjBRU1KcM+qA5o1YoYCaQZKfN6cC+ahbDxPcSAWkveS4Zm0UWXZt3WbV2v22WeLanzwXaVZpWzl+dvf//f830r7aj5Wg0+xDQty2I1sbMj/70O5UcUcz983AqzjqTp81DQWTPW+8sUCJL5YNNCTEpxMoD0NE0+fgje7Oo4Qb/Y9otUsDcPephq+8UU+51VpILjWVUVGE7DdC6s7G31mrsASUoMzU41aaoUcorBHONRHjimw35qoXkRqdWVFAXYOV/pp2s1Y7cUHIpu5UGb04AGxKGBdS2biKgB5rkBeidk6LQZdeb9/nK/r7mp6X3OKRBIs1C48/dWg30BERsabAoodd/iiojV4ImCWLns+7Yt23bZlmVOqWtf6KBYuz8/P397fvFMpO+WjWWneblcL8s8BEX/yPq8Yi68n056uuwUMqtrex5HWV7v0xQJWg3WR65VgAJwEhvEiDHFyOgQ6IG2ggezVBQ6+lzQc3dCBERO9ghikQp+JjoWUm0YA082os2KKZ2PnkCJqE/e1lprBVQ1DSkGHonMh1fnM5dtSKzse24CVpB+VYR6vb7behz/qWA8ROtmGkchRALlELUCMyOIVkUOLTIKK447Tw0/XZ0O6OW+5aZsIyeRUUTqvt3v64nxxGp+yDEtl9v1MkVqZbtHIgRwCgJArCWUnPd9W9fLMs8pxciBCa2PvK/r/eXl+eV+3/Yuntmdt1mICfmk38yc9bh+TaA1lpOe39d9P+ADakogMQTUmn1mQVprVZACG7owhBACgkpDbY9YuIf+EeqYkIdzlQMxIEfw4lWWquK8aeDktA++GfwesIFpY8uz9ANARUBaa60ISFObqA7ACj/TCzkvC9Z8E1prgoA1nMcsfuK1e4DpjjK7brwAcqyRkZNiAGJGHxmpAsSgCmSKXwAwpnC3tfsQ5jhNU4oMIlLL1gdxcx5jHlYivzw9PV2XiJJXH4FRRRVQUASsbCClbV3mOU3Rth6stLze7/f7vbcNvQfZE/U0Ldfb7XZdpt/OC/Swfq2JaBfl2PYRZ4EiCLbMgUlb3qZk8OpxxFsNhBBc3xCl5W03VmjVhyjL/inHee29drv7rYVosVButZuIqkZlNUJIgM71JSrNUfgxBgPIqk8qqCqoVKxSqyhyjCmpBlctf6uS+JmFI3ADn5g8jw79kiuvPtHmFO6mbqEK1MRQjqEBMUErKmr1LSYwfnoLbEVbt5D7y7rlCgaRToFBm9Sy78NEuqjhaBE/ff1yWyJKdho4w6H1i22EJ/u22hSkxVo4VOHW0zTd4ULMQi63p6fbZTFt9v9PVbROy1ORThs27m+pSITQyrbM0a6Dqjc1iEhEpLFDFEFrvj8/37d9vMaDhQAItEcPAgOK0lN52FvtNzsoqLISICJBh3iY8SDZUCxqQ22DrQMJUZuRqStxSnMTBQbsM/HHBfo8CsIamWbbRMyNBX0IpqMwf+r6W/3QiS9MMkFMyljt94QmigRK2prDXzhAj26hT6CZhdwPLcMpRQQj/9r3bbUxKs9EFMAA3cv19sVNxNi7nB/N5moBkLxONhkRlo0km6RPt7nW1CZO0MuIHOK0GF/OZYpMPzdW87n1S02kdxr2/SROZzExVkSQmtd5Cgb6BC919ykpMr5FJJC2r89W92vvcB3oQUb0iEdBCMTJbzDdbQ5hLFYlAnEDQXtVYgCKgUGb5c8mxUfMjFq15t1vjw6cQ79wPwoPclI4J/Hk0GITqIoUz8SVP2gjIzKVZlVeUJNOBULVVlVaUwyk0izbGL+JmPvtiGPEcB9CbUphmpY5Rdamdc973jfDL+7Fh6Ksq24Jw/V2XQJJ5ymziBJs/AN9BjcYQj6GEDkgGuh7KFEPFIudI9xN78vTdfm05NFPrl/tRXxEqj5y9Fv+oFLz2nXkoTeDjBC/H6BECNL27eXbt+fVNUZfx+fdRvBouvZOYqBgV11Vc219BnpUUXEcP2rYMWUwcxAbnCjVCHYCk0jbtz1XpWg8gQhK0CFPP7FJ9rmZOaioKnJV0+hIMfxQY/LVEaJqlgFI4MSXDCAVKogAckBp0sQVn/t4AXvc36vhXeNiKxUoJgOdQGseJuybsbeX0qo0q7ZbYXZelnmeAulQzbA5ecdrgqJIa7WYHmgIHIhAW615KFErgGlb23wQcYzz5cvXr1++3H634M7b9UMm4pHKqwfHGdbHN8AJFqBjEFrJrodz6pceTsRPMZSWfUb6sLSHYF0BVPqJ3qer/PMQj3ekVTJYUcr9SBcUsddACkCKRKit1qoKUkptlsAzaM3rtpUG7MQ2BEoAQEQP2jTvKtB+tDzWMLb0ZhwlsRlFV3J2l8/qwr19RKSV0oCIRIGCMCA0UgNpUiChKmoEA8Qn3wXgLfVS9m1z0kUjzLKxXmni2n0mZesdERWA0byw4Cm6sDp6awYd/ICAiCrSqE/ieh7amSl93MSRDEzMFEJMy/XLX399HbyE3789P71+hgHl/eLvoFhAHBQ9ACp2OHWKyQGYsqI8E5HXLhC0lX1ft82m5t7kIuheqcLo6MFxTwXingUDNCld/VNFlUFpFIwVkAEZEEFry7k0AG2lNAUKMTC2sm/rXhWh0wWarhlxwB8OtMD7xCHGGAWIOESXCg7xgFfg+Kj/uqwDcn6qWk7YlJgQKAgJohatfbiYUG2erSlRjNHa1Yi9lVJL3vf1vt7v216acpzmZVlSJJvQ7GJt+4E70QO83Bc5EM0GFgMBqPEAqNlNz8U6Jbp7NoP6wFC4DBysZ3j98tdfX2+LayX8f7Xoi9CpqQejtHrPHRREVagMBCIORAdR98i2uWq4kFdjZ2MpoNlIg24kPc5SVQ1E0W8a3JvU3RgcHJ1yirWQjCIbVEBq3qsCtFqaWJwFUg2cQurRgljgxsGabKeMvX/879qkLtCUigBxaKkJgMHv2ZUOPqmd+PrXO3REMQQCTiQK0KA5g5aniK6IGpNxubhZilnItq3rfb1ve7GR6WVZUmTr5OQeZbnOj0VZAxo6SFjRAFit7Ms9ssP2HNuADRGlOxpEh6j0iNjmDpIJ6sYQY5qW69OXL0/XeXokmf0D6xeaiKnlOWV6Slb1xU6EbcVxPIsZ9IreAKh7dqHaai1jQOddI/HuCA4/AtCLVIEoTF4O2E1MRp3/DsyPdPU2H9EwCfdcGoC0Uk1cnIxF06b2jD5TW9OmGJT43f7F93gW9CJ3TNNUBUiCpboWd3NIKY0s93tszoC8fSf6L7HOZEOFQIxBFaSKsVxIa83ROc4wPQ/mlQE23DbjsDZR6s4vBNbr3PZ9zz0PeZzD7VjFHBmBgUClmtjnQLaiY4CMl1w6YKED7Pxsc66DeZ5SjKZldbnerrfeE/n/SKD1zkKkYBLC85arqMoDfkQBsT1cygeIc/cJDno8Zt/f7adZ/Dv8SDcQEQ1EwbJxwly12KPWhVG2iXYAGMIaYE6iVlFtrZm0lWUrvSjvYsfSmpLS4zQc9C7w92YlRmo8lypQvbfpMabdsD6M9j2ro2xMcug4eshG4YGIKACoVrXR+FZLwIAKGBQZKMRp9vZF76ibOMJ9XfdstGPLssxTZGgmIeJZyEOm3uUpTFQoRUIAZTDqpyE+oaqoqJ0bR1EHXGHgASwm4JDm6/V2XeYppRBjcvUdo835s+vXBlpKnSJk3R/1i9WqrE7kdvqRnkuccVcdCOxNDXuBV4eqWqvx/IizL0mMhMGr/JSLVNBOuy5RQZVIRuEWTRSBGcE4nsH1eQGJQ9DmJpIioQX4aMTm45OBum18z6FvH5JCnEqpCvgIRDL55c5d+sFPP+YdfcrmXELwyWXQRmzlrAYFRKQBlR21MQIjRVN8dhpItZJ99W7Iuu6lqWnL9xnDvPUBqm4hrVdy/b20um93F6mM2mH1OqC8p7KLOlry2MfxLWtB3r58fbpeZo+1nMMl/HhJ/EfXrzQR7AiE6231hm5Hi/RoC44/RpbZD5JxBo4JwrP7eMRPGshq9Ni9zNuNRANT6F0XLFL9WyqiEfhISDyPMSLV2gQACMlYvBQpJAFjSwghBFZttWnwYl1/JyN8Rvj3aWrrPCJL8hal1ewQAIEoxHlZXJrs7c+ekGojsLHbsikga7cRBB/ZqKqm1I0ADUVqKZbKxxg4AFg7PMTgJBOOxbVR0DWXBhjitDhzb+vSOwO72OojTAgNixdc63aWgFanKtVkuUeZ033J6bqerB/BhRK+/r+/ni5zipFD4BBD/BXDbJ9fvzzQ4jAtt83pGXpTwiQ/9PEy97/6AXyqosLoGJ6N5NUv69Ps/csxlNLaFJni4BMqrZ31O47CFrgnIQqpNrthgTjGgCqKHEUBGoJTcKnY9EMPC8dvFSvkfXedBZFDak0BKVcRQ1cShTjNl8vyASnj2A0rex/Zca21AYVTOoJIbLCOVoMhCECl1lrUtG+AAgckRKLgPtP7hTmv6/pyv6+ehnRpeZWyb9vdJtUPYXXjqLSrYWNZ2ag0RUSmSFqyD0E80Nn4D5zug3OUgF1x4OtfX69ziq4AS6Nn9GeN5Be3DhE5pCXfHBYEANgDJtReAD5vi/05+ifj4Qdzspd++KqnfYLNKr7WLm5dNzkhxl5SpFyl9EqLiERldciWdi+SBJCCmUgIjCqqYEJYoEYha+KHNEhRAQDURvoEkRUI37zpN+/bHiENolY/zgYV8fzE2g8fNUb81LBsfGTIrZSmxl1N/igJcwhcQVqtQcjagbUWI1enABRi6EVXRLQ8vua8b+t6f1nXvQpwSPO8zHOKpC4gcuCy3IU8xL/qRA5OO18TQ7HZ3b1WGbfBMY/w6uMdUzlkUJanp5triZhq+KOs5B9avzgXAaQg08X4+ZoAYpMRiOrZlZxbgl4VxtNDD3++/UXHMw9HYvQSXcwYAgUc5KZVioqIV96D8iDo9zetihSKkakzqkE0AAjRUg+r8IuaOMZxAxvWQ4AlPBaCx4l/ir2OT0MaQRGZYzbUNxHHOM3zNKcPod5e8cEzkZDVoKqSIJHYO0BQaytUx5zJGPtUpebQTSe29/PFaMF3j6XWXMQk4JZ5TgG1GZPDum5OAO/g3vPl8IauW0itpcwMZX1+NqkYf/q/cvt4rNgnqObjff7pJMTXr/YigBTSfM05u1RStTTZYLcyeH4B4NGbPJzA+urvj5b2MUSAc6TluQEFNxFCLFq6iUhLEoKSEvbyL1JA4lgdZyKttNoA4IAag4rUTkJwsPmafmIV5IhED9Ywbp+3dwSahgcih5RdPZj5yEjfIwvuCRp4IoUjUFFpVVC9Dme/wDn0m0gtgRE9xLS+0GjK+U3nM+ol7/vqamxFkWOajbf38CHbuu0d3PvGhaCCgPbLUGvJc4Cyfvv2/LKeBtH7k9+/28+PIpnm0RBjfF3r+TPrF5uIXQGT/26KHI0dv9+dKCr4YCXHYXs6jB7+fmsoj0e1gGcvfm2kn/rgrIsGUbGExCk1kyizKg1PQuBUYACg0nLVWhVA3GhGmGWN94NdQEVq2atQQOLzOz7aae85ETClAuIQi9HYGYlnimOe23/ifENYyQER9fQUBFBtDYG5snQ9NmMpra2p1MJIjkhjE/cwS2RGOOR43IWs67blUhWNnHpKgaCJ82Wt27ZvRyLyEB33uHeYSMnbHKCuz39/M7VYcZNyP/K2Qo4nG/CwGBG5s+m8ufgfPPCr1y9O1xWNK96QphzX3VR5mtRWa6sgpwrGQ0X3Tc3qzT8A3tuPUTPrt5DjhcCy7AMPk1s78vnkCcnotRMgsSEktBVhUDOp2pQoBAJtrTZFDuEQEVUXvShKyh06Ye/GyJ6QRkngVehonoBCrLWZiXT0CXf0ie/JcBaqQ7/TRIFtQxAQtAGUUAML+2VAlwts0mpBNuLVRBCmxXUreriopnSfPdfY9lxFiWOafATdgItOmLWZDtVr5t7jo0m3kLKvU8C63b99e7EZ1LPigb7J29zdoiczTkrh4K+Prv6fWL/ciwCaxqwIUJzX3WTqW60l54xYQU528WEg9b4L+aASakxmR+sQRs0pEkWv/RLmJkWaNKcikMBmJBZukLFOAag0qKNN0tRnElVrE7VG+8hFHNBUlekcR4xmBSo/+oGjJuX01NwGNTwxDyROf6Ke0GDWthAg1hMYv+PXK4XQGvXGk4dTVbRVZgSgkGZsaI3AOXXpB8tCbIb+vt63bTeQWqeSBxEpNmq9bpv31E98iK/jY0UQcieyJoaW1/s5Fekl/vecweErfK4/H7S+/+H69YEWAHGywuJkHcTWWpfD68KbxxpfnQ7MN98bL/3qK/NFY6TE0IruQ1RVITAFb5Ej5iruRwxRGpRV1atTeMROKDGVWCuoKjLHeUqM2loXPT7Vm0RqKbVAL/nbK6hHZcgM7B9LzYqPLiM6iar02TLCbh72GgCASN0arLNXalMOgDSkCRGJibBpq7UGofE4cYi1tqatMhKGtEAUcpKfyD4xa5WunLdtva/3bculAQ4XQtBUas7b5mKfjstqDtoFgMdivqKaWlIteV8dCzp6ZH7d3nMGD3bjLCF7ftV//m/Wr07XDxUYoDivW661W8jLC4M+JCOv/UhnfoI31vH+8qeinNqNPcG2ryZl5NQ7JHttTYfQnDkS6BO7A8iCEJIJu2EjoDAtyxRRrAt3JjpTVW2t1dpQTzZmGUqt4pXYnrD3qh4idupIQDhSbAAEEEQ0BiNDbj2g7qWN4tURfJAJSUmttTUeI2PuRjwRRAqTclWKJnPjCJueNezbdl8dcgLEKc3GRqPNYb8m9rkPbK+lFcc76yXcjhXAynkPgUBqyaUzmFsY9V5n49XXHsDuOZ/cyLuG8ges59cHWlb2B8CQlt2dSCt5vc8RVVqjx3R9LAPw9n//+zohQHrpt5d8xu2omiITg0H0mUyZoickLUlQJattHbk1aZAkCpRNcnma5kQWwQ098O4uRFqtVQjw5FrsAhcBDkikBybJSsnoLRlxI3EAE/QsyoQ4nL4HTIFQx+sWYSDjbLST17wISCuxhNAfV3cjTQxujREpNSBDYQ8XIq3WnPd1u693IxxApwIyRataSs7ZsL3bnnOupVUPDc1G9OhpKRwOvVuu2hiIdMpyeB+f+cpRuDrvvmdTTX73Z/5UbvKrTQTBUNAAFNKSa63SpLWy358jtppLbfjYP4Sj6Hu+6R/KP8dfp47TcEUKXeV+oFYccSIiGgNyz0eIDFxp0VZtSVTYptqtkGqBogZVoJCqBR0pMVTVYSFHOclH3Ttz4xFn1VKyy17B4UQMdEJEike64uJt/jUQEhGAeFynADQSD1VpVQS4hjEaZgJXbDbSGpP2D4IUYm1aDYkDFJoCuQr7Ociy8ULjdVIg64ZMkVFa3bMBsvb9YT5khIsnJAl0/mDogBy0PvugS/Vxhw9udjz8OAB4q9+ZUP7TUOs3pOsKCGyweI9npJb9nrDu27oRybvFKz1s5N34659+HygoNT3ifTU8lrfTA2Hos7CUq8FRms+pxyBMRA8kQsQAxNGIdWy8CgHMQg4l6Y77a+KIybPl1JwbAp8G+C38aoJkJPCtNRHXaXASyCZqkBAEeyorEp17SarSBGtroUfoiPaC4CrDDqM3fcmQBEiZiZhUjaPEJph6qbdmGy9ct80qWWGa5nmeY0CVmrsCVc57fvAh4JHlA3JX1fh7u5FYRtiJa32I+tFCPri2auSN5azg/l+ZyW8ItAAAkIAodHittLIFLffZVWY7dePD6jbyWA72mgnC2KN3wzRFIQFwbJceTkSkiZqilAGzOZem1UbsS62pxRDY03byAhISAHFsJmrADAoVkbCPio3fKsZTTNQlfKFnKLWWRmdqRbOnUgUpKIHUUjoiLAbjkbJmawgxMEottWGAYXo4+jNAD/pd3iWshhgMp9IqEYeErGic4j5yOApZTmXiifpemtgcyzzNUwzoFFybKVjmcua2PsU441qecsFTat47RD3KOqoiD7fL4UT8CQojDPiPncjPmcg7HxZ6aYqM3Fq9EkOaJ586NqKd43Tt6yiV/1M5+INlNqL9Ug1OfmkikgIjm3IaM1OpUt1EylxTkiC9kejYDiQkCi7eRqhNiBgopnjGmrovMkHss+WYMbRX1IqqrZYiyKqkzfAHQDFOU2SQsu9dxGFKgbSWIqgURjuhjx+rumzzKRlhZmpqjYThdRCJIyArmKCQXzK0yl/zZshu3ZBcmiLFmKZpmoyS1HqJZiJlqH2ODuDo/T34uFc20q9xnws6Qqkuq+F/nIYhRjh2mOGxt/+BsfwmL2JGomT5mzSS/O9T+e/hN9zgHuZO3vwqBa9rAbiViA4fIk1aiowYOvn+vtfWpNVSSqlTrSmFoMRKOoa7EJFEQRGRUBUaB2XyKW9/Jz3vtwmT49P1XEc655Y/bMd2wwCAUvdt36sAham2FLDlbduz5T6tJQYrlHENMk5Rq12Dx2hjgxANE2OY33bMViExAIogMo1BJItDm1Rnw9q2dVv3XBtQCClNaYqB0bohBskyC6mlllabmDDqgyPp2brqwe73up/12kLOWSWOv4eBEBk/ygEY/e/W7zAR38DOLg2KNjfdKyHnZ71KSo5AazyGXuvy2ul79bBe8REzrYc4S5pIa80E9qw5zrSXaqJzpeQy1RajsA5Sim4kAD22IQ6KQDGFAwcFvZzlcdapEuyQQZM1GTm82YjYQGretjWXphRKlRah7eu2F1Hk2FQ1okhrgFWOprSPv9gdfupV+/1E1hWVYwgQkJRR+khiLzj17nfOXsvdssV/cUpTijGQNm0tZ2+GdEH1N5Lqj2xijs5SeW0hvVjo9d53rt4pzHJvaXqhKcUzZPQ/Wr/FixxO1Kb5QdDUX0ZF/ewkHmmtTy+j/gQc0HcEeD8E6wc4CNR+sXqwZWlsDIyUyNiDeUNoTaqpvpc6tRYlsCoe0EaPjBEAgVWBDUDej+iRrDebJnlV9G1NRj13fB6R1gRJBGuppeTSBEJT0AZ1X7dcnRkeCUlEBZo0PWUdNuZvrz6ad4jGOVSMiFiEDrUJJEByWsPBluRJSN63zUGJtSlxiH2sz7shedvt+7kbyLAQq/QOSXvVcSxZ8/YNA+vp1Dld2+Pbp1TEXIjrJEwP4t3/zfo9gdYpSfF/SjPVzREgdNt4bSOvX2rogfzjbxs5jADUzgokTkBaayl+9YOzdllpy4OtXMo0tdgCMymS9rmdDnK0qVfx4hP6HaJOWm0p/Wkartc5nd8DjoelSRPqowEAKlVtYgDqvu1VgFRbIWYMKiLg7qL3BQwk4IhKg2N5B4RDCKJeOdYjirEwsb+BnqSVUvZ927d133IutSkYzjglQwU7XGiUemvp59tD5Ni3vrsn8VDraI749Tl88/uX+Qi/7EOyKWPerpclfYoO5res35WLABy3roJKrT5CcljFyTDer1L5X0Mz5wOaUHz4VQbY0m4krU+Glmo4cyI2OjfawTOSXEop0xRjYGayLsnoVtnQFQE5KzT6W/PjuIkS8wm2BWM62FOHVzYi3rMgZuYGIsCZBF1AjtD65MGQKDbCPz6ot1+kC6SNxzmEWKUhgB4lgn4/49EpUmlSm8sXbCZS2BSMeWWK5kJarSWXfCy3EBdbg3OmaJQERy3rwULsl2PPRD7MtXuE5RUJIo5pXq63p9ufZyd9Z/1OEzlZSGu22W3MJwEqftBnf3XG9Bm1U+H3vTXKTH7NLGM3C8klT7XaUHvsVkJYapNm+pjFTCgwMyuh0lFjRjuMAdCbfJZyuJSf17NOkBCPOIw7+yhyevBnAGAIUazPL60WBqiliHJgUgVttRH1/o5Cz9e9AQq9G9fbdpawRyFke2s4Nt4MBLVXMOz+dwPZci5NlSik7kJM9MTso9h/pdRabU6t+wKHU/ffMSxEXqXq2tPv8wV6c4Hx/J9r7UzL7enL09P1ozn+P7l+r4nYcjzsnscgDnTH8ehM/uElLLz5YD7plNwoqlB7MJJa8uzoO1UwFdzAITDthyPJc5mmFGMI1kr04la3FLuA5LZtv8m6ZDZjdcL+ehddYOASxy44nw+aRgGAtIIgrTWEWkWIQ0SjYWkMvQN6qp8iErFHWiIyoDxoTcIKHpWc070HD2LCBdu+buu6G0LdSFCmKaVAhh7M3iccld6udO6DzqDSGvYRwtEQOazj7EIAThHWq3H140l4TkRCTNPl9vTly5eny/z+HP8fXb/ARMYGvPMtv0wqtVpd3VvrHjy9NRB988MwMvX3bUSPM8pDCyPv6pF3reN3q6pGtiESJxLOVaqXtuac3EiYTfnKiORHJjDeIY77ApDglcq0OYs2sCWdnsUPcgAgDkCIoK10qQJtIkAcIwoo9Ab2qBCh74cRvCJ0pgqPpJAoiCADBfZ98jz63EhthwtZjQ62CSLFlKxZSCpSc96zJSC51FJqdQUqAT9ZmMBkPh+pNbyFrsdRdb45ek735jYZCR/6vyzKutyevv719cv1MkUeRcH/av0ZL+KjmkNypLuQUfh940oeu4e98vu+HxnLDykcw/JiKbUdhl4EjoEomo2EEDiXqsXaaNNkRuI5iSfu3nAfb2u8QfMHijGeU0qHzxrB4tt03XstJAjSjJ1HRZq2ZnNV1Jq1XN2wHnMO0+VG080R7eOtiMRBKSgG5l5OgCMK8qysluoiattq6ofuQuZ5MuB7Nb17s5BSamcCEveWKcZA0EreEeu5/Kuv2yFeyR0tw1e7N55ldjGaJsjGffL09evXr7fLlP6oquH760+YSD9Z+6yqBdDa//ueUGtUfUdW8vi9Vw8oyKjgtOYVS3UAY2LG4DSkIWx7tqGKkvdpGAkHJlY8bOTUu+z/AEDmSDaq29sfXukS6WqNpz1QEREE69hby9uUMAVV1NN77MyeAAA9NuvL3B9p17Y9RVoK1ACsPzOO8kcDKd4sXLfNOvkYQpymySglwFWNtz33MKvWLqmHyCGkaZqmwFr3lWzSEQAcfAIdaHJcz8NCPkrUR82anAodkUOcLtcvf/3119enPy7Z9v76MyYCAL32Z/iTk4V01hh/0gdlrrONvDKKk0s/EhLTDTt3R/qdUlsMASkgEscYY9z20qRJLXmf0jTCLWb2RsnRFNajZKAASBxRKJwLk70jow+CptBTFznAJA6rRFVt2KMUU+hVAERFHPnLKaJiZvL26CnpQGIzEyJ4tJCTgeScTTpnz7k1oM4oMcXIqFLy7oOFZiHnQhaFkKZpWZYpkuaV0ULAHgBCHxQ5CIAsTe/u4Z/uCaZRNDcatuvTX3/9v7++3C5/ngX+vfWbTaRT7uEAFJAN/ZwsZOQl5594s4ZpvLUR/zk4rMqG30YP0QmCxVMTa5GwUSCkFOOeS7O8PuV9mqbJtT6ER96u6G+2uxRVQA7AimwXctyYPUlh5jP9nEdNPYLqzzF6bbPoU+utW6UeTkQBfN4Wuq85HAYS4mCi6L8QhoHUknPe+3/FIAEhpjSlmEIPsrbOtOhRlvd6EV1Z53pZ5oSyJ9I6ipMKoxDuMTP2niZ0F+JPeLxqnsq71opl5cRpvt6+moU4P9D33Ge/c/0JL4K2x2lKMRYi7Rt5WMiZe6x76dcBmCfsR7u9v/pD6+kUH5+CLW/8Wl+5TCXFyIQBu2DMtpfSRCqXnMxGjpzkQKW4jXSGGyQNyOpaph4EnrL4cTQCHGUfcH8izbiBDJiDqKoqrRK2Ju5wiVB7jN9jFyMYRnW1yHNxw3nuz9MbPRczONbIwmtTDMQxphRTCIGgNUMtbtuW99IxWe5CCENI03y5XG+XyxywrSQlFyfb7Hc6dtMYR92jD3lzqnlBmNjVhxhAAcO03J7++uv/ncR2/msb+SOBlmvgLfO8lyYyBrSHhXx34ffdL86PPxTfZdyZ3UCsazylKcXAyEQmV5BWU2m14nSapmmaupFYvERedUF1WwF1GhLEYSFHYk2MYz5R0cIQNxFEUNFWcynNAyWxgKxVApQm1h6Ag2ZFRy8GiUNUBDK9yH5y+wc/2GVGAc0NxDQPTCFdBBg5hJhijMwE5l0NcGI+xDGLTdSpU+blcr3drtdlCloj1H3bAh+EDaMmdbo2JwsZ1azXFwoR0Vgop8QIohimy+3rX399ORKR/9pCfr+JGG00p2m5XK9WadTDH/c/PII6H4PwTp3rE5MDCADQh0iOArC1xaaSphgDYzD6qpTWaEOg0kqwYGuejNbKPIl4GxA9zLObg3CMYGiPye0+Rkyj0OUFXAuyEEAFpFhCbJ1BS1mbVBBUAUJiJiAWBy+fsJtIQYCUegcET7U/51nQYSDNIP+eguy51NYUgC228QndfnaU3eU4ey/EpYM5pGlZriZ5PieWgnWfp7Rx7VBmJEUSF9z2xjA8Wsh7lwe7W0zzZZkiqQjydHn6YtLR/yMW8kslePzvt6U9pBDny+1+3w5KCz1Su6P4ezaSjzzLKyvB869+/Rg6NfZhIqVM3Ug6ICWYlWz7blwUbiR5MhsxcqtTvIUmH2O/A3v4j6rYB2I5qGA04Zkjux/VGwSpZd+tMSeKaDOBooYh8bEWUBYDv3t73V6CVZEVOZwZhB+9x9FKNyzJ7qVcEzUlChw9/DfVwVZrqR1x8oDqtarw7AZyXZYUUILkeZ5izCS9UnJgsPC4Bv3rNzc5Hs9AdAnRy5IIRIDS5XK5LMsU/3twlq8/FWjFtJikgnGOQS9jdS/yWPztp/KDmZzqp+O4ssftWujpaSfgKKhYlKLeXM5TzjnnaSpTTIHYgdeTk9VK77dP01AS40C9mziykv6b/b0enWOkoCQYjJv3NLOKSIwufllL3ksttSkSh8iKqlVEPNuIIQCoCroqs39u78SwoisEnmkAtNd4zx6klNEL9OGvEF0sztIgsw8DHueSrRlyciFxWi6X2+12u14uc4qEDes0pRh7x8Irt3g42L458Gg0ry7jQJxYx2WaI4oohWU2mMN/oZPw7vpDJkJhmi+3bfOQX9vorR828m63/bROFVd/AADPF2T8OjhNgSIgAWgDGH6kJCuAznVqKTIxUogxTZNDwx0Nm/eUUorJbykmJiQ1Kzk4ae3NH90SReIApNipf7sDsANTOViht49mA4WYUlBC0CaChGYhARBA8CFYA1VAZBQAk6E6kg/oWFtxjHOrrbsGi56MszvEFH0Mw+ddLDcvNjtT33Ehl6tZyDynyAgkMUYXZ8OejFjhr3tMd7GvPchxiIwHHH0CiBwTgyqEKYVjyvl/IM76U30RopDmi7mR6gN53UDg8CKPDZIReQGcXAa8MoY3yWB34EfTFhBRpQG4I0k5TxZ0z62lQGQR97RPFrI3kSKtZLsXUkophmgKx0So6LAS9NAKHqNCpIDsw7rDiwAAcogAFAOT3eG9tzJNEwMjQGmWHBsPIgIKGg29nro+BEjqYcwRYI3inYg0aa16q9CCp1qdOSL6pyFUaeIATss+fLKwWjPESr1pms2F3C42u0GoxkgZuA+XGfbgsQEyesTvr1exsjeWKTAAUAqHgfxPrD/VOkQKaVmu67oZ3rcnmecCcC+pj7sOR2vstNtv61qvKloISEjsnPBgwTyYkfSTs5bUMXotRkbqaL4tbUZwJio1B7+nvE9iroRIRhN0+MDDFfrYvkupjaFVQOIgpBxCQJRYYm0BgDGkeZpYCQGoKXKaZ9ewJRbgA5k4bESPDRn+YyCJjWzSY6ySc8m1VhH1AK5biMuJ5Nx9h9nH6KeD6524C1mWyYmylYxalU6ASRzNI88i3zoAHKfb6zDBOLNyTjEgI1GI/ytJiK/fbiJ++QApxHm5XNY1lUoyqi8AJxuBjnH0H+6OfKx3nC8+PuwGwiFw8IFy7XhZVKnaWq2xjqpNrVONzIjBWNNnn1RtKtKq9ddc3jiaCjixi8Ggu5KjdN0/BGlH7o0swnrxDYgDY4ttEgHiZnFWJEBQ5KYY0twVQYkUXBHh1DLC0YI7hpk8xurjMZZeFEeyN1FApmBYghgjMyi0mkcBq9iP9BirKYApH18ut+vtdr0s0xSd7btDoAmsSak9FwHokdYBYTy7+/53byx2I1dtNcfNzh/ujLA/drP9lvWHYIyqPrgzpRTZhZGw19VfgVEATtYCcKqRvY1uj4yxP2Lpn90Moc96+4SrgrYegds9UUopKYXI3CcVpmmfrIMgUrGWvJuR9KTE+onY5Wt6R7F/1v628BQb2T+IgQTQ0tCkgMy1qYnhsLIqspiJpBiYAInUyO17PXwcKsPwBpTXEpDaeu5dO2WJQxA5hhiDw5hBWxmdEoPzun2cspDJDOR6vS6zhWYqZhZWfzBglt/xaLBooEHT/861GjtxBFqqqq0V3qiPdxJzoJPj/O+N5febSC+4drTocUpYYQt8996xkXORSoclDDzDw2nkzzRAg3PdJGdxM2hWa02aiEqj1m+IWmsp7iGYyDKBfd63vDsDequ15BhT7FbicTiRZTvdmYBZi7+No9J7/AsZUAF78AeAVKuC8Xra8K8CBlewRa8BeOHqMS8f/xr+Q9sBVfTmuHHXuS5DjMk+okHpa973bTf+n24hzV2ImozS5XK73a63y2VOiRlEnYK0T08eYEu3kSNf7xfD3vOrIOD1Pa/aWullO8SAnqf91/RZY/16E9E3X9kEa7WZplEe7HAM8wOPda1XIdaIvfF0ONkD/bjuRRQvs8/zsni8Ator/6Xaba/Y7I7wfsC4+YeR5HnP+55Lrq2JtlrC3lP32CGOXbfk7EwOgz3gU8d+IPcAzI5/pMJNkUBFQRUJAUyq4eAbG2n58B7aA6wx7TdSEGPgLc4JZ8PBRCHEGFOH7KuoGg353p1IGR7ELISI03K9Pj3dbreLq/AoADKHQNqZ9X06zuuJ2i+Gf/gDkPWeWZxvEBUxgURDChE3R9W/DrL/q/LWHwi0rMKZ8+4IiKF8aL2Ch2hqmMeDoR0Qx1fu+/Ap9iWOZvDlunh8YCZSai7G3qxNFFtrNZmRpJKGi3AjSWXumKZcm2iTVnKIMcYebvn8O1MPueBkJ+e3DI9vdoyqsgY7IwRUoA/YApGPMJ6Troe61UN41bmQeoZu2IEyaEUtRbd33R1qF3txkt4+FVKdLR8AkdNyfXr68uV2u8wpMJjXIE6ijJ2AzCXXwdiFEfF0QJwcAL76+53bQ6QhgIgPEXCsTZoK/9eqCb5+s4lop0Eo2QTvN2+MHKg+QHigyHqvM4Jv4yz/xvlmcgvxOqWrM6OLwRZTFCdjFcGe2JZhIql0IzHkt+Gasukht9Zq4RjiyEgCH86kdxSPu+QBmNnf35E6KSKxMLOQqpmIfQDqwMljVP+UdwzrOByIvzd3k8Yr6gEWEvc2iLkQFWneOx/l4I42qU6/DIDIcVpuX75+fbpdpsQIrZVSG1BsCoqmpnAMWQ9c7wE6eBcB8fj42CljvnNSDGOOoRBjbEHofyPU+iNexCzk5fnbt+f7arp3xmwJAGAlfm8DguckbwxlBFePwe4ZA4QOl7zcnp6+PF0vJsUEoCrapNa8rymQSmsqiq1VC01SSSnllOxPRy6GGKc87dN+YP9UWg05xGBZr/3R85JHK+lx4+neOL91D+B9oERH6bQPhyOc8/OzE3k0j6MFcuqQ9xIWcoefGWsFgmjzIrB1QfIgbxguxCAAIc2X25evX2+XKTJoLXnfi0CYlAjRUJG5VAuI/DAAeExFzpcP3/nX8aWCqnjG2Fo1vowQQvj/Ey8CHmzmbX1+/vvb39+e71su52TvcAInu3i/zT7cyOmrBwtBV+v++vXL08WQon5TgUir+5QYO1U1Nu5j7W4dKfYOCLsrSZNFhwYgV1GhWjhwYIMBxvCYl9DJlVhB+PzWHzYFAJCIG1tS4liMIyN+vD0e7UNG/uE5Xj3aGsNAeBhI5E49X7J/mOoke3n0QkyuHhQBieN8ud5u18scCVrd93Xbi1JSjgGxln3f9t2EP/pVc9f56j2/vReOsMtbuuA2YoiA1ppxjYfQZYL+eyv5pSby7q6oSi37+vL8f39/+/btxaCMPSPrx8/DsOG7UJRTjj7+cY5+LUwJab50ZoDANoUBAIQM2mJkBBvU1QbYuLdISjYPklJKUzEVJ2TjBOx0ILU2FRBtVGxe0OrKwfMS4rOVQMe+jM9kBnMcsg7vtZOy/4yZiKOyjo9vBvLgPvrtNAxkuAJVoCMFOQyk1erUJpZ6dGqkswsxwx1UiCmgtLKv633bK4RGqTbCkvO2Df2ozioA58q3+cVTOfLV1cPTpbMDQRAEpbngMXKIKUb933Ajv9uLKIBKK/v9+e+///77+eW+HslItxHos5yPFa2HRuxpr47O1OuKL3GcltvTl69fb5c5EKiY5ioysQscmE56rSpmI2YkqZRYcsoppTKVkmIIRECRQ0xlKrsVRz0+NIQUe/PFbGRk73hGBPdaxAlc04N1NZNWQOm5Lh5uRDsYepSw9GA7NPuo/b/e0ugcpuRFXsua2AlTOr+iddvbyfF0A/EdpWPIibS1vK33l/uWhRJNTUTUimGujeNX2EsRerpQ/Yx730Lsr1NYpqDo/Btgku9TOwi//9P1+6nmVFrN2/35299/f3u5rx3rq6+fh+PoGYbyqrn+WC55nZcgEhl7xpen23WOCM6R6podgQI6cWrOBYaNtFpjiSXmlFNOUylpyt5DQEKOaSrzoa5hWYkh2ANHS0m8lc8OdbSOCZ2M5Ii9DhuxVgiSQm+tGLIMAcboxUPxqs+F9fSjm0ifMNfuhwLH0Nuc2A2kdPY4M4vufA4D8ciHetQI0qTlbX15ua97hYBNAVSk5G3f9lxd4fNAXfvUT79Wx4mA58t3cv/D2ZqThD70z3GaL6Yg+j9gIX8AgKIqNW/ry/Pz88uLwRgP5huPMnoGq6cw6zXVydvdem0kxOEURWvLFjMrGo1BDJwMhW5Etsan2GqotcQSY045lTKVlFNM5hyIkCnEOvXiqJOCNBWQVrnYRL7biEG4/BYbTRO/F/x/h52rIjpDdcda+l7I6IWM6GqoQZgHGZ6jHXm2taZ7ohSc3avTwI/svBewjma6qV/3+xjdPGrJDcq23l9e1q0Ig1hCbjQpe6mj2nJcgJMXObnMN3/i+SvPRkBV0eW1Q1que+4Kov/5+gPpukgteVvX+33d90M81dYZyNTT9NesKG9fchxFx+tYKjLNy+V6vUyRte3b/b6uuSpympZFFAInqXnbti2XqqIoQsKttVBLjLFEg6OkmGKI5iGYjP2stjKwT9WbAqJSiQwzwTxyEiZDGxFbo3iEUaPR6eemnfv9AO83C7pDHciSc/mqV3hrHy3vOQQ6570V2byEAKIinnbkc9e9Wj2viYgoAsGA6SoSm4RbEJK8vdxf1i03TMmgy9JK3ve9WJyFStDRaMfl6xdpmNDZjRyXbiATehvUjgsOu8Vx/yMW8kdgjKZ+um77nnvI3IELD44AH7qHr2zkTbH3MQ8BtJmDeblc5imStrw9P7+83PeqGNK8F1FE5jQtl21dt1AQnHSktRo4lBhizB2wGGMMMZozseBFpt5IyaWU0lpTVRBtlkL4bWk2wszhobF4zk6O5sHoDb2Z3T+gu2MEpFnXz+/tU/IBAEjIzMHsmrtujYgpyp0g7+XB+xgvMFmtGUcljUhrXll2rHm939ctN+CIHEIgUMtpirVegKB7Rzjl7f4hxtzucQFx/H+EloeFAAhgHdiyH77lfvH6Q5y+0gas7jEP8QNoGE23kg/GRY6fe0gMAewcDWlaTO21le3l29/fnte9Coa05GbEVpzmZZ7ndWdqoNBIlUSEW6uhllhKTjEmK+immDqyCZk7bV3x7kM19l0VBcNOWjnKzOUoc+FpWHGQRPQ3fgAt4HX7/GidnyAmdmP38MpAH0jE5FVoi65sy9XUHUo9oRq7C+mddLUf7k4HVKQJINadNQeseVvXPVdlQo4pBcbWiqmvW+6Dw4ccA/YnGzldOTz9vxvNAPQOqAX6JxU9l/T+2/X76R0AbOs7mdVDeRcPL316+ORE3qPVwkcD6TghE7OcpikySt3vz9/+/vt5NS+STUWQkWOalnmatlBIVUFM3rlx41ZDLSXm7kJiPGGyCJFYXejTrd1vNhFVQaxuCJ4xnxEqZiOEJ2pOe+uHhejxn9eveu/8mCNsPbSSTqBNp/zDp+z7jd48se+VK8P/dgMxnWfv0R0/KdJKraKya4kMtexbzlURkaPVuOQk9WwfFhEVRDs35GglPvCdPbgQL2AYfh4H2gxAQVBGgPW/kKoD/KmRKss45EjT/eHzFz320ldO5M1OjTDrVVUYfbgjBgIp2/r87e+/X9bcFDnVDqFFMgbCyFz9twqCkplJDcXa53H0FdLBhE1IwBJbB45Xqx9Xi7lUoUFPioj5aJYMI8GBDoZTwar30VX1ZCDaJXtOpV5pJ+ZcQiSmnp7zGI/RQdHqcdmYlyo9xpImxmPdB8aiN+qklbLvuUiumRCaKWlhMAGSyKjN5nerSQwNRWxpDeSYrwQAoHPJtmPT+lX37OuIISyhGhfzFdnrf7r+gIngK/GNt2EWHOnHKyfy3ssBHADffgajB1oxphgYteX9/vL8/HLfSlPkphSmeZkTB+LomAwikJEkCyipmJF467zbiGOyfE6EiUMPeTzOHwnWuNQGJOndxBMxBJ0EFRTOgZb/7Ol/LrMl2mkVe2Zu3L9kBuI1Z/I5QAPEVVe37e330XsfEwGGeE/zMnc2BUa0Ju99hb3qDqBSW20CDBRSmizOqrmHWWANykAgtRasj0B49arEuGjD8/deWH+qDhMZqINeDvyBu+3Xr99vIgYu5C7BgdiH8w6s91tE1phq72fs6/IvvvEuiMhsRSjQWqyEtu1VFEWR47Rs+xQJjIIxMLEcHh8RQJuqtGqZhNuIe5F4rqMCIQWRLjvrEjVDo1dEBRDMKrxL0gdL3I2MkhUcIffJRPp//moWS56tr9fNzIN05CPY8Fi329pGrFVO/Xf3S0AU0rJcLhcbGnAvUvOWGFq1ipWINAUC5Jgm8861uB4f+Gz7ZAEZoariiLKOdsk759wppR+5+nnyxCqETG+v8X+yfq+JoLWzmNnj+ddVqIenPprK0Tt89SOjVnh+1I5oC28QpJW8b94EBlQg+zpHQsQudyhHLdZNTlRIGtVeH7KEfeAWezqMgMxwDKJ4/fVIpEVBxHFXD7Ct/uWpK3i2ERgz/ebatOfk/jGtdOVtSlt9+hgOFvzirm1IPVqN2P2KFRis++D0cTEEw4ZJzRGl7KS1tKEYhB7AMpqGVak+Hxfn5bJMDGUPqCJyAImO6OD8yOPVHAnLEVmgF69jl2z5X7CR3+1F0PrQcXzo81IEPQqeYzP1rX08lEWOIv7jpqMTD0BXWzJlKkDTBdi3bQrEreeZ7BwMvSRjq4nbWgkhZh9GcgvpJaPuGzSo6/EOC3lAzVoo9YgjO733nn6cHzh/XrOg3lJE/3zcWx/k/sTG88Xm1o6so54y9lHIctkrt5CnL0+365Kcs4oAtDLUnAKBtmIODAmMQymGPitiFVmkkObr7ToHLXcyavFBMKaHjTxc8N6JP26P/p0Bqe/9HcY3J+F/s/5ARctnyZ3i1j54j6Bs5BQB+lQunOzDKeNPnUV7vYdmyvk3QS9BupjtmIwzOP52TwGD+jQFBzI1aI9R1EB0ogqCjYiD5e49Fek24v3BwExIShxk8M6fkCHnrkXPOtwa3IccFnLqFvqO9cqwAvXExoDy3LNzI3ehzps9iB06U4PPEPrjzcC8bfBcUIjz5elLF4LqzX/l5uQm0lrrl8bYtyITDBNxKoL5+vS0BN0Zai214kGs1RuHI34CgH4GPAAe8eRFPBQYIe3/gH3An8lFyIQ8vKcFpkQAANZdkkPL7uw/3ukgjhxk9GQBRltkPEO9y3IqDKjjxFIkSVBybQLElpUEp7sSsZjJ5vUaElXuJdFuIwP8zj0zQSQSVhWfSvGuXncsHjeNLvkYQT+SewXQhyq2+wyHd51yD6JewbImhnlRIz5qYxLfQYpuIq2fFV4v1t6Jj/Pl9vT1y9NljoSqrvYOVuzq3RgAcLaMEAMzmh6f4+2dGu3pEnTDlvdYuPUarl0p7Reynws9rERANHn7cW29EIYO4zfH9utuwp9Zf6Si5dmvZeyW0nUbgcP1or61kYfXgX7CPhwv58qIdLjSKNk7wAOk5i0G0pqwrltuijGEaBQQZiLNRoWcdgoEG3E1sqEQAofYe3MDCW/5FSAiMAA45qs3wFsTldOIhzXKj75gNxtQOCEc0RMW6m05coma3pXsHFYuy6udGswRjQe88fAiZipDWhQti7iaJG0kba02USBC1LI7YaaYcJbFPiGEEAgNzuKsKs5Ed71ECVq2aWMieXXB9OEC9WPLnIgfjeeEHnEA+QPz/59VtAYBx5jwdjCvAgiSGoTh/UGqXgyGk4W8qpQoepVUBqmBHfS134HaysYELSdq+30vSpGneVmmKRj1rphS5rblvRQbou75/zFENQBQMfisu6M9rJLLJ6yhjHykG4if4gf2yicv9ejzAB6lMF/erj8gxK715sJCZ6m6OmKq7jiaD7tK04H7QUSO03y93W63yxzRilRNEIlR236/r4Yh7NGPl86IQLV1C/H4a5qmOSrWbZ5iIOyR1gfLk6tBf/ymdoOEdpx2hosfv+1+3foT4gnUuZaZjWMfT25CwSRu3UZe/zSckXH2CHjy8vjMcZzWJmSF/Gmqgiye4LeygpQtkZRtLco8LdfrZZ58eldqzdu2reu2ORzZY8TDTEaezM7SGMdcbm91ISFZ168f2ma7B5bk8CAylAyHifQg6wztOrLybkeqnmtVaSoHvUzzMZLOUOJ22sYv9uOCOKblcnu6XeaAUvK2bbkKEDFpy9vLfc2lSU8PvApLhIOCQXrx2SYbFco83LFdjGEqIxnxvqLCGCQZonw9Z/NUxBmD6X9Aww0Afr+Qm/YiRSfh8b6IA+DPfuPYjqPyCa9yEXwTZ40fVZ8FKbWxARq3IhjaSEgqQitbJG05V4jT5XZ7uiwpdjq6WvZ9Xdf7el9XAnVk9ghveODdmcxEuo4V00GP6m+Sz/Xcw0bOTuS4cWHU6NxIOlTFLYc6yvDAbg2NU+nWYkYxEIpuIE3O9gHQU8N5uV6vlzmSlO1+v697ESUmAin7el/32kb4S14kN80fUZXzSxEHBkkppdBV114Nw0H/XN1GHsmxHxASOILyYG2R/4WBkT8i5Nbb3r2m5ZqB3YsoIsH5mBk28toT41E2fRuUuYnseQrEab7sVTAUMxEREahSSwgE0gRCWm5fvjxdZuMRUjewy7peXqYUDFWhMOpJ3ZmwjS86Y5Brj9g3B8tDv7vBqwujxSGnESkrgvV+4Gh9nLP14zGf1R0Bm1dyPQfv1bsxrduk/3eIJ47SkiURy+W6zIm0bi/P317WrYgSEaHUsm97aT7MAghIJmV9Dnz8OpglM/Si/uFEPrwV3o0T+tU2BphB+vX/H14EwO6yEAaXm90RJxIdRQU5uhNwuqCKcI6z+jXCA73hX6Jn3Hnf9lxCpDCXqhCn0hQBpHkhtPhRH3m6Pn35crukSOC4WJMgX1YjV1Px4rChRsYciJdeX5WAz4is0zjVgesdvMLQLUbH8Y6HJfmn9FGKnt+qIqD3Ph7GDtuYsuomIu0Ir9qDA8G+U8QxTvOyzImx5fXl72/P9602RSIClVpqaYrIqk7ge/5IvQCthx3bjX0wxb9lHhg3+unRo2znV9o7PxxCiulscP/1+gOtQ0VkjiGm6LoRFlocu3UelzgwGKMQiq988eutw34Kq9S8r+uaAlFIFwGeliKKAK3mfdu0NrUOdcS0XG6323WOhHa3KgCZkMFkfeTWWlMbLLc02eHuzjtr2fsxRDVspFvSaUDXP1i3ZbPJ7kQ8Wz/VRN1FKiq4EzALklGfau3ofDh6vImcnceR+4zjpp8vRByneZ58qubl+du31cZpyFTgmyghg6pL8HY6Ixo9C++6dqjAcbN7o+ctoshvhX5F8ahzj4zUfo1P3f8PCSj8Ea3DrroZHSxxwmhZ5GpBFsIAuoL63dTLwXCYzOOLjxoXoraat/U+p0gRoyrFea+qVs66M6jUporEiCFZMJ4YVGq1x80/xBgY1Qqp4sm0FZnetvA88OrFWB4R2cmjICFBZ4v2e8nT9e4kPNg4wXiH7xllbANgdX9hc1XdFoZdtMN7nDIdODYOERFdRCEwlVq29f5yX/cqitDRY0gOGRYB6jvv4kApTXsRUHR0GBr05YQi8fXGSE7O5RQwexerZ2HMIR1x1v/E+jOi0t6fjeEozIxkBHwS91A8M6gSIFK/tAdIZfwxKiWIvSOJ2sq2vkwpEAaKwHEuTRFQar4H1FZRmiIhUJyXy2WZIoFYii9AHKJzNKA6oBX98BcvM/n/aEzjdsdB3q9wppWjj+FGgmMnBqBKh0lYMqunKjD0CoSd6XaWqJxzjo5zER8rkWEuPQHp9oajetTfghVPQmeI3/c9V9GeBVl/kkBqrVUBEfyCkIY4zcuem5Jg9Bzd4fftIKKFM0yxG5hfR4TumUZ06dfRrqSxG/0vNdf/SC6ixySH6yagAhw2ckRaAxdtV9aZpF9X0PtzAcz8iF3tBrXmNaXIBBNTRJ6aACJI3SNJzRlBBRDIYvEpUq95lgYUbY4k2p1jmm5oGQIOV4JkuQkfLe+ez/evXlsI9VkAD1l6UPVwE4/g65w6ePXYbMSIX0cufrKQV6uf6VZyfsvW7mPuTKSgxv1Qa+0weyZKKcVI0EresSmqajNifw5pXq6lAeWGcTbhKtRWSy659EHIV1cfYCRbbqmjMtmvuO+Nv7GDovt/Ilv/E61DRUQKMU7O4WaewNuB59gbejxuFXwkfUDzjHWCbSERc3Q+TlWQssXIhCopIJMAICFI3VDyvgZGUOsLzPM8RUYp+32MZ8/LsujEnKTuy3I3RbFeYXNXMqzklJi/+ueR1j/k7la+RRrVqeM08FRjnP3djfQGSzeR3g305qQ0GcyM0oMreXjh7qOPXfRb0WkfYRQBDJmCSGGa53mOrHVfEbJ0KtGmQGEyBdOQG4b5dr3MkUFq3rctm5ri20LkYSGHjfSKxPlJtq08Sr7/K07kjynmcnB6ciI53MjxFD2V/fvlHcHtQyHkXCCxCmZKMTjwDlrZAhOItBgImYgYUQq23GWKESnEaZqnyKh1vz8/P7+suQGn+VoEcPKu8ZRisMnEA3uHiNIBIiPR6BHYOQqzZvhhPqP2Q48m0j8jehNeDxOxHTjVinvb/oinRIb+Z4+u5NjAEfaP/e1beA5Okc53I1KYlsv1siSWsjKoFgO4lVJbII5zFcUw5QZxut6ucyJoZd+2ddvrmDh/e651C/H08VTM6m3DUzOyz0D+j6xfaiKjLv768XOkhYiIiniCZPWfGfMSjybx3vLrT8xpWuY5ErRSSlVoOxFoq3lKITAiB0KBNur2Nk4aU4yBVLKTQOQKPC2lATFHS0sPKJ2/p47H6w2BE3UD4aOxDPPplmS3xIlqBORsIQD9cDi64L4fvVenYwrxIaISt6JH8xitBoChoXUisfSUzrQaHCDQvB48zdfb022ZSPYArVbTVyk51ybMoALIackNwrRcL3PAVrf7/WXd+kC7PpSq4EhE7N86IET9OrqNkAda8QQK//db7g+sP5Ku92TkUNN+lYyc1mlo4vwK9lf/Q3sTASnE5Xq9TAwt7/teG0i+g7aa5ymlBAxICF5j7xeDQ7RwrJXt/vz338/mRXIDCtGoswYe+wB1+9UcMJET5WKHVVFPVfq4+vgnejrac/eHu9k/+Fge2Sn0TvzoNkq3h5OFnL3HeMURZZ3kB3V0ntxTYefGLk1B1USkr7evT0/LhG1DKblUVTF2uSkG4gRIYdpLA07TPEWStq33l/t9y6XK47U7HXRH5X7UiEeZGKCjCLoqfOyN+v+J9WfSdURj8o+jNYJ9iPONPeBbL3R8x//yRAaNXe765bZEaHnd1q1UlYzayj7P89yA2OqpjvqzSRGTBiHQmvf15eXZTaQBxXmeGoJPLnEPQnRUqHsJv+NEuoUcWcoBQ6RHO4LxBcAo3Y0PpyMP0/fsZoAhnVjrcCHd+zweLn3+5IGHxH9P76/YVNS8bLkqoipymJbL7cuXL7dLxBq0bNvGTa2rtM2JbUglpFzF9LRYW15fnp9f1i07Vfzj0O1Rvz6u4clBjKI0IjkZWEx9QOF/ZP0hBhRidsQGGXxcAd9DhSKMYhacI9iPXtdmg25fL4laXtf7fctFtFgptzbg0ESwOZFvNSE/SxeM4Hfftvu6rqUBNaW07aU2sjdMD1E6wCkEtHaf9MNw2Mn5//0vOj/LZqCwV3L04ZX1IHcYYdLDaMlhFOfA6qhwvHe2OJX4YSfqE+5NlIybLzdFLqLIabpcb7enp+scoUKZ5xQZRWretvs8RaZAAZFjra5rKm1fX759e35Z98GD3XOMh/fjJwwqPKYipxPH46x09Ab+N9ZvMZG3ox6jM8JsgDw3klNv1X/ON/ioeRw79ZZiwwDZy/V2m1jKdp+ndd1L0woiTYBiaiICNe/buppsDCCicZmAa26UnEsWZaDsJGoDmdVtpM9DHoFRz97728RH4zg5l8NCuufpaJOHsETPZjJ+y9lGRielG4sMi3rIPl6tYSGjItKaTaALU5iWXJoCb6UpcZqvT09P18syBWAp8zSlQE1q3u7TlAIhMFJAbk0VjOD3/vI8VGNOzcP/X3tX2pi4zqslZwPamff//8x7pgWyWfeDLVvektB2Wgijc6ZA4jiG6LFWyyZvBqR9yh9dkEiM2P5gyub13FHg8JtsEbNxmU1yrtD4tNjtK58sL841IMr15Ftay1nVddMdjscaxkPXdefu0g+TpnlUtSlermc9XM/v5/PlOs6abN1Eu+rCnNeznomQyyJoJQs5JZtmWUEi9v9ENzMyLiDAiMER+E9g0RD0yeaOFAhO/dLOlg8IIngkDpOwejgBksv2nOZa1e1hmglU044TYd0eX369vpwObaOAGlP2pJr0PPaXtm0Ugm4qBFQ20jmN18v7myl6aUqY8qhZGIJ7xN555zUtPsY/nXF8eov1Pui7Ss2ZZN/WWWJGCASJWgCBImt+Rts2r5OZVkY8t9i2Tdt23eFyHUYNCm0om6a5P7+/v72f+2HSJpJSKT/DuzVKtnShWSkCwNN9iTgjwMXGQpGRShCHJKec85eSdo5M4xRSxEOEDwVQyo7U9sYRKLRrM7Sexv567fu2Vqo5aALVdFdTHvz48vp66uoKkZQpytdUap6nvq5rhaCnziRGa4M0uzvf+9nqWeS+h3DWia1S/C/lvjY4J6FSMiO88J1+gL4HIgYjvJMgopUi/FO5FC0AgRKvsKL8tWWvAGz3mrVxddN1h8P12k+kmq5r20aB1v35/e3Pn/dLP2lXa8IMwxWesPl7ZkfNupq1sBWs440fu7Qf0Hm5wCEAIoyAB4n3d4oU8MBD66WLhU0oNLTPhA6lUIHI/WhelJhaF/312ndNpaqWAOv20A+Txqo5HE+nrlY0E5KqmrZr22ZAPWFVVQh6GrumRg+0y/ntzdjqoy1JGX4J4X80/zv1AH0jnqn81kFVYgX+JP0diAhTzHw0cVORgyIiI+GVog6ZxYf5HSluBoaDDGNPU6MUKlU3bXe4XvtRY92dToemgmm8vP/577+3s1laVzUtD0NVJsx+MOUFjQbS91dVkalNHtQfhoCZwy8IbJxALDG8niXAEogRkgAJhEuCEHI2cN40l8PyIPIKLfIvNvTXy/nQNVWjasCq6Y79OGlUTdN1XQUzKYUIqm67rmvqkWZQiKSn4Xpoa5PiaDawPL+9v52v18GrWQF8hSHCfpicePCKll9WVP52303fJEXAaVp23b7BSBAZITbZ2RgBp+qEpoCzoBFAG4/kpVJUK9Wouu0Ofd+PM1bt4XBolJ6u5z//sRBRdWtWrDdVpRTUTXc89aamhwY9j/3l3FbUkDHcRdKRVa9LJrEbGVpdwmMExF+2SmxzZ31EHTEjOSMk9usKTGV4yfsViEW07dNqWtM0XC+Xc1srrLFGVbeHYZo1YFXXVQXThFhVCsCIkboyAQ89j/2xa2tepTmO/eV8fr9cr+PIm7AHvjW05YBIjFS6YBhHTuU1C555xeG90HcqWqZCbq2UWcBu/L5IruiSZxVrjIPREsJ0LvRtzK4M/eW9UUBzW5s0uPYwjKMm1bRtU+E0XN7e/vx5P19NquLh+PJyOnZto5SCuj3YjZVnbXfTaisYGxjNDvHCR0MLCOHBIwFvssVKt7fRXVqBj5z7CTeEhtVBkUCD0gaebH7In2lpLKJr3vnDqj1WALy3TYVItaqwqlu7KSQi0DhrwKppKlBNezi0TaVmTUTzNPbnztax0bY02eXC+/HwPY2oM4/K6ahuAgSpWgNJV4dSdsVh9aRShDESGyNJ9NCVg0dn6Ql3MNnT1k4mPQ3X91qBnoZD19R2m9t50oBVVSmYhov1So4zuSKdL8e2rky+xfgyjuMwDCOSnsZrrUD3DY6Xt/N1mJwfk/W65S9JTt4Zfxd/R0RUIvOCnTkiB8XrlmGeCqcogpbp0PI1zoJ2vCdNZnZrma+h52nsz2ay1mblQG23zDXbIk6ETde1ldG02lqB1kR6Hq9tUxtFi2iep2Ew29Jrrd0dRapy6gb0rjUObSJ4hJjAQNvUd1NCCwC+zaMFNjOq9UUegA32xCIRoGFkiCYktDOieRrs+o7+eOy6pqlUVbfabGsLNE39+e3Pn7f3yzBZhPz+/ev11DUVAgBWzcHYrs04Ec0DKtDjocapP79fh2l2AGEXq/s+BeJyz/IbIXCghXdOMMvQ0SXEu1aA6LPpeS2uIbs5QeaW6efAopdJoOZH09PY13WlkPQ8t7VSqNBWWBqHvu8nrVqzq0jbHTojRrSezVWmvpXxALKX3KXWca0wezsfr0T+ivaT+y29X8OFl++nhBYAfLcU8cYI2yJpEorwvfC1AM5AR5eWBwAIpOcRAfQ0Xq+n/njsurauK5taT7NHSD9prNrj6+vv379/vR67Gk12oKoNF9QKQRMA6KnvapyH6/liclcJvJ4DwcjWHqOLSaBYZmUgYuqWAKHmgiI2/c8UfTZ1IxCIZj3N0zSO04gzag1+QiniJYAICNWUL9E4j8b1rudpPDRNZZ1U8zj0l+ulH6k6aKyqumrazi7lJz3PU2VVACCw1YnmSXP5Yqtl+QIprOIZk0g+YKcvMmgMRsymFXdUiBEAvg8ixtvKcSGl2V7n3brlAy9Yr4wRfwQAaEawi+eu11N/mqaO6goNe5FByJ/3Sz/NoNrDy+v//vf718upq1ETAoHWZPjXBNtN4nddg54Gtyusua9XsQWE0yeJ4XurY8u9F2wQZprGccSJZpHzj6qqeFMc44k2teeHoe+rYZoANEMg/J2C3y40RKR3kZMZNE5mHHqeBrtKwPqCL5fLpZ+gmVU7abC7sjSVmjVoPSsl82d4oYmLhwhTHdwMQc70jqDqrBMTyFWVWZTLab53Y7B/mxQBG193CbQSI/mcX3cUXZFYMYvyo5+td+V6vV77fjhOc9tWlQGOjYhYU707vf7+3/9+vRy7GufZPFk9Tey1sslPU18rUwKdhYg1GcTsyLfPLofkuRGdBGlMYTp++gDa7G3dD8hquQNI1x3Mrjh1pThZpL9eLteqR4+A6JcK3jqIBMeFAkgaYQREID0O1+vBylA9jv31cr70w6wabMdJYwXt4XA4XGoFRKTRr5UWEU1vHIl4IWA6kzjLMuILYYo0tghI7lf9Kfo+KeLXTDt7nTFSUhrsmnZzvT/MPZLV6onmaRqG/nrtr/3LOB6m1u1U9cfm2GlT6fn371+vp7ZCk+pKCDAP136whRIItJ6nSimbDeuFiEGn9ByQC4uFo/NfGJC/dNt1ju0Vz9799Xq5KhzJKHi2AOjheDydjseubYwU0fM0DtfLe/deKSSgQIxEljsPEyRA0Ifq2OzTaoYJgLSex+F6ObRNoxTYeebS9xNUMGlNgBW23cFYI0Ck/UpBYm9A6LkWGhawYyLz5FyUxnXofL7WH3BPGPlGiKCfJRxGjJ8RItUhNkYAIgXcrYEGAAI9aT2P49D3/bXv+5fToWtqhLm/vP358+ftfDG52+3h5fXXr9dTV8E8DcMwzYQIerqeL/0wzUZh0GpWiEg2mZbvxzkfTsMWnjc7LjsaD2ib21g13cGwfecgQvM4XC/ntuHVsTb94HA4vb68nk6HrnU7e07TcD0furoycZIkhikg7A4IgIDna1eDRCsNMwDpaeyvXccQmca+74dhIi6DopTSxqdVIZIG3islhIQ1Q8CLEy9FU3XJq9WEbhGNQrkot1L3pGd9W1wECMNUZ3aIc/nX2EOI7p3rItRzxTEz50+jLedxPR7auqJ5OP/5778/7+d+mEipujueXl9eTl0N82g3SwZEmIbz+7kfTCF3IJOAHGRBeX9NOCI/MDNUFCOzhojJRD69vr6cTp1bdEmmnNGhtZUgwSTGtIfTy+uvX68vx0PTVMp4TWmex/7QNZUpiaeZIUOMhCOzbMg4ZVYll5FpC9TreRp6s4oHgebZOKg0mo3sqqqqkJq2M3uLAJl5gDEaPK/E2ceKZixCpCAB8Mk6KlxxmOOhn6LvlCLK7iBoFrAT61kiBUu0JzHz+fKv5PBDCpyuZfNQpnEchqG/Xo6Hrq5gHi5/TJ72pE019NPpdGgbnMfr+5tN2UKYx+v5/TpMrr4uIGAGEj6rIoK0gys5fcbt1qRU3XanX79+v74cu7aqeNGhnsb+0Da1AtJEE5jVTafXX79//3o9Hdq68qym567lEqpaa0yXFmYNFAQ/kYuIviGtZjKaVs+1RknraZ5nk6Njq5tUYLxM1jwgH8/w9liAEAzFaKAPCAg7F7AJq/JsUrMQyfDPz9G3QcTwS9PaZVWIDiNOeBtiDYF/dMsHzlFI5hNqxQoXEBCSNmGvob+ej13XKJxHsx6uH2eqjBpzOJgShJe3/97eTQVC0NPQX65m/z4gdyc3Fm/6yAHGOLEAsZoY8wmquulOL7/+97/Xl0Nbm20SrS+pa5vaFH3UBKSquj2+/Prf/37/ejl0FZfdVqgUUGPKVZmFUEbUBWqO/+SZy3KhNApAFKTWShvHWjVUZqNDY3wDqro7vLy8vBy7plLkFSEjRkg+K7vS1yFELNySBiRFEHFtpKLlLFVritwPTL4PIsi5ziJ4CKHfN8mNB56U+YObORFAK8EWJhvFGLeHc9vWFeipv5zP536cCAGrpmmNVj2biPv71dah06Z4AWUVKQEQ61FLNMBw8Sv75xAAwO7k9Pt/v1+PXa2Qo4QKiWou+jjOmoAb/u/3y7GtkeZpnjShXR6sFAKZrW8npUHI01h/EQwIgWvN/EreeUiggZSeee2YuQarqu2Op9dfv16OXaNMRUafYSCeQ2BBJtzvP3gZ539KPyYfNzQltHg5VQKQH0TMN0IE0ZQ0buxWj16MyKkpVLqM64NZM1InCDSibwazcQD116ZpaoV6HvreZFopcJsfGbFxPZ/fr8NMRpGZzZJdjjgC9ymZ0MEYghG4U/4V2VuNiFXdHk6vr6+vL4damXLwJpCoQCmzAW0/2EVNx9Ov379/v57aCvU4DsM4E9ZN2zWNQhPlM7vVmqVgsfLCYw7cSJG6Y5LIzOC0Ao1EmtfcWzZt2sPp5eX19eXl0Cgw5slo94wkeUc/h0mAiDxtEPCVgsZbR8GyGrdY5K6WUwF8py1CEGyvguAmtNhgt9aGeetBkugTZM+5Nad2oU9f11WlAGyChPOpmuXoWs+T3Y9qJkBAW95ZRSlYHrIOrbLInWiS+7JGwVaVWTb8ejo0ivQ0ThORMoURsCY9j/3V+A1446iXU1fhPF6v12s/ETbtcTxSo2oue98PowmFZ27ulapQ3+J/7gf0IpHcmmKllFJ1ezieXl5fXk9mZ4V5vJ7PV7NplbADQyOcWKogQKSkSnwQ/zDe2YXC6cumyJ0laME3hg4JESuxZkQLRSsTXHcwYZDIGT2YvW0uMAIAEWk1T3Y3DCIuNetK/ZvloH6jZTKBKwWIOMOMkAthii8hJs9oUC6e6d1GJlraHU+n07FrKpqHvh/MEvG269oa66Y7nC7H63UkqprueHp5MWHN8XJ+P5/7kbA5XF9mTU1VNd2pv1wu136w1les3Qg3a6ruiC8AHulkY9+IpBBU3R4Op5cX43WuFU3T2F/e33hhOucZy19BqlBon3NoHonQiYMr8liFDOEUPpugFcHkJ1Hz3eY6ZzIGipYzJ0MGdQXXIJi8fbSWDyDP20BEqHEyYLBFClkX8IuSgjFVClHreRoR5xkJIAKJmwDjw0ECpsMLkjdFUNVtdzyejl2jaBouZ7MRad0djjNBjbUJzLWjprppD8fj6dDVZoXLn7f360iqOZysDmjdTCY/l+z6RyEjBEJKDMXeBAo1QyuMq/ZwPBqAHLumwnmehv5yfn/783bpzSBsL5ABiLhlaH0IGWJFq3diST3LbbGq7mqxCHwvRMyysiB46IwRwV4Zo12aAOQ0LwROawSf28jee2BMmGM+o8gK9bquNQJWdivYcRyGETjSHY+cwOtznuwRMYeGJxGruulM9WCYx8v72/u5n0jVh+OoAaFSFiOD1k3TdofjwUib6/uf//vzfhlJNQfjSNA1IRtTFiHOZErxkXoU7AgtqgVGOHyiTFTm9eX1dOraWsE0jf31ej6/v72bsJGrAIQ8ZXkchKqcO0EBilhsKCHnhJ7HSa73hpDvNNcJkVMMzLIcQAgMdpfHGyi03u7gI5LEojrva3LPj8hM72Z3wHGaprkCNJlQEygNqm7aulY0jf21QiIOZPqZ0S27yFbgBhAoEQfMH7tQuDXVgy9v//05XyetmsMwWw2vbrqua5vJpKm0bVO5EpHv15GwuZqd6HSLZvsgW8sR7PgcLAIJYprIcXmDHaQmZANLthzZr1+/Xl9Px7apUJtCvefz+Xy+XK6DFWXgECh+JtG7B0YIEduKVQZrfniBAkokud6Xsf6t5jpLkaZpKrMXmFmXhgBo1+qRm6/9hRRhRJzxGlgYbZfPyPKwnqdx7PtxqpWqm+44zFAPGqum7dpa0dRfagWktfGo+juz1WMXmXIkIJQaYTSAh4KIxvZqawV67M9vf/57v05aNf1EqmrqqjYb+7bNpP0mmHoe+sv7+f29HzXWo3G5zl2le3YtRQBhzT5UslirksMy2HXWHY/cJr+8vP7+bcI3ZBYUns+X8+VyvfZDUEaOfwLvpPLPw1nnMT5AerB4OO6IMsmeYk/RO6JvVLTAZr3aHdg1mmptAMiLQMyfuCgQiWkxS+SgRcgXi6QhNErWOPZ933d1g3V3mjU211FD3XZd2yg9XlsF8zTNStgq4f3QR2gcaFPcSouZp4RKIZmCOtbAmEjVbdc2Fdrdu8a54t1/gIzDre+vk8Zp1gQIejzUNJyvvY1w8q0C6SGVLGcr5dQt4p+VwWOzX15//Xo9dGY3hMv5fL6cL9frdRjMqqmMFRL8St7wkBBxbTxE+AA6SWL3ODSZF/eGkO+1RVAp3niel+bYdF9jV3A5gMSzJJaV2gPB7ygw4m4mDRq78Pp6uRy7Wqmq1YR1Z1ZZdV1Xox7OFU3DMEiHI4p+TPde2fJyJEKJUH5s3lFdVcpUjricz+frRGrUWHfHfpw1/x4VKA5ik1tMMo0alCYA0vNwqGG8/DlfhlGTM9PRoUTiw4AA+Z8cmz8lJJ95Lk13OB6Ph66Ceewvl/fz+/lyufbDME4T7wKUMdODh8TgECLG3ZgdmGKccnP5qmpsgtYT2yIAbumhy2QklrRG2U/0/dRwz1OsUziZZDVm0noazT6ItWpVazcA0Fi1bddUOPVK911Tl13ykXRDRkngAgXPqu7Js2gYh94GO9QMVXu9DuNMYGIkdU2u9p1L6uCC7wCkp2tXw3Q9/7lcx1mDV6xiIx398KIVz4EuGNlbPHcZU2i4ns9v7+fz+dr3w2Q2nyKJPgoBwE8gUbLcHYNoIR910UMzmdR14zbXiAX4z9L3musoEp6VRkBwEQsnKqzC7JOeDCX6v+3Tdu5tGRTHXWkVmuexv55Nknmt2qrujuNsvES1ogkns0DD3wGFTmLHH2qAyCpgiF6HEZt+ZNegm8LbwzhOpEgNQz+M06wrNHvv2ro7ZgWXucpWHZ6NELm0Fcz99Xy+mprDwX9OqNj7A6XDZVWMfxxnbzFIjFCfgcbr+e3t/f18ufbDaAESGB0sJgKSui0F+Agg4sfr7gnWFLF6lrqzqMg3SxEIYqjGFrELRqwRKVyrJA1OQ+JJeReYaxyyQ+gC0zhPw7V9b5u6QmgqVbXdrAlVVVcKZ+BkbwL/8D1H2M8kElDsFMzAFTMyDwDRbdIDPlw5ayKoxnGcxmkmMDs5MEJseoqJr7azpploBtLzcK0V6HG49oNBCEDAcOhv7MYV/HKBUug85N5RZ7W7HnDuz+9vb+/v1+sw2Hp70m9FvLYwPBg7stxtESKLyY4jioqoO02EB/h+RctvZme2t0HiWijgbHbxLk75AHBzt+3Sz+G+io6fLa04IqB5Gq51Y2vcNEpVNWkApZQCDXqepnES/qJAH45ysOR7lJwiMeKevV0g4vdMJ0TeEZqA652A2cV6mrWya7BGTThMs4aZ9DzUlSKapmEcJy0llR0o+jH44fkQZvIcuESsiZKYcmRjf6lpgOl6fnt7P5s6+rO2yxytfDeWhlS0fOqcjxAGv4U0lwSKDTt4iJjKDlU+h/Fn6TshgsYB37SNy2Q0j8m9s9lDQXGZDEgiV00gL1xWhZuyAAFA46R6aw2SprrCiipCUABmeerF+jZtj2Gf4issfD2QjGHmT3bhkA31mz1LbeUfrYmLB6G2Gxo0iHV7eBkmjaqu7Ta086QUEulpnidNNtEpiIKEf50MKQ3X+9UJQAPqaRyvTQVjTWP/fn4/X4ZhmvRMgZlOIJdfyh8osN+9PRRDBCRCQiHipci9IeTbFS2Rz+ncvtZyd8qzkyVAUqMO3DNmFvQ+RJGjTpxuDVLv1vM0VIrXpfOaJdRA83Q9v5vq5talioIpeOTAPi0+QP64fSf/iTRWMwUT8WbProCcWeFo8sn0NPT9dRgbhVV7nGbCujlfr0M/TlrD7PNpjPfVCxG+NYhfh0uPRM5zdGlSQYQHSM9q7CtFU1vR1F/Ol+swzPNMOkzX8RBhYSF+puARBfZRgmaI9Sx2aDV3l+UL8O2Klkk08MsCjL0upzvjqHQgEYIk/u0E/3pJw2oSu4ZY7ybQ82j2DDF7hVaV5RE9D9f3P3/s8kRRCsg8eOIHH6lW/ubhWyk/7HcGAFm/2tbX4bXwaAo+GKd0V6taNUcCrNvucL5cqiuybOM1TxTaHwlAxHiyPi3gH5h/L65UOg2Nomnor/3AQcrQLidRUMw7xYLnYSeIGCIZVTAyRYxn7/6iIt8tRYAXsNemaBlX9WR1hJ35AB4nqbYl3gk5Al7Ym04FFxEA0IwjAgDN43A9mIoFxk4dLu9v//33bkrLeTUJlgpdZ7+cZAwGSq4hgcsfc64k3V/Ph0NbV1jVAFg13eF4eG8qNJVNmT8hFFdSchQGRdkGzr1hlj1PAKDHvkaax3EwBb858upVMmOnpx6tSNULhIb4OTFoDiFE7m67dUffGTpkr68vOMfLB+wkbSOAbAQaNvVql3AtGQq1LWExujiueUhWqZgREEFPY380q2SBTPXO6/ntzdTwdavX2XcTep2Xv1+gf6OQJJBwsLF63TmiGfB6ee+aWiGq2tRNOXStWbqLAq2O2YRWn/utgVeF2DnCKqL2x3VLbIw1QgSk57G36yBdeSSpQYUgKf0CqdiI1UEvZPkZKbQrDit1d4tF4C9DhL+u9z6hWxdQK2elI1q9iMMhrG1BGEt0KEHvOInC7JaREBBd+QeeCIlmQNLzOFzPXVNXaCFiosmXSz9NAiF24FKby2hZS19eiDdw4gJdvzxJm3IPWsPVrlquVKXMNihNBVzyTg5Cdhu+jUbgRxyoOPZ/EVoFDUR6UgqBDZ5gGoKcYuWBBxAhwkM4fBeMzp7EyOd7dy6t77VFyCyr8tWSrL0OiKEdzMYHBWZJ6gMOE1V88AoBtBAk5mEQ6dFIjc4U4TEQMZay3TdcICRe2hf7eUN+CVQs//iF0uVDzIkyQaQnjVa+msXqqlIK9NhfG6+gu3Uo7s/a751DtTPSzE8GAEQm7wUVAPhESeGoCr+zW7yQfPFAsZLjTAASmSKWJ+5Pzfp2jxaahHgbX7c8HBsjrFAIwx1AwgWi1UyO3FIjnjtFTgsCkIaJ9DQ2V/s0jHtpnsZhsDtVgfW/UNy1uEdyW6mGg4WBPIN2UQQG6PAdEZCeNVeg4AJ0eh7lXhNB1uQqJwlpHM0pfB690AYwi5oRAa2yatUwD5Lwvrmcm0gHRHlFBiEgEOI0izt0aH23uc5uX5N0oTQg+KqVAEJ8gPldfQQRQDzuOMuWL7Iznpvv3WxnUWYLW1e+MJSpvj5NNpTnhEjo2nSc5SMyia9ITKV82GgdGGTsgcxUsqxIRKRx7PveJKao4GsBgnOKyxuu/NKBxup/KTk+vgkAEGj5HFivEiIEwFl1ch/XCCKp4ZEZGmtYDBL2clZ3p2XB93u0xBactko6kg0iAACALwfq/CkIkcUR92le0mXnhkf8BIwAQJr07DZUNzap1nrWs5aGCLONN9aTAGYGIdFXZXigsom8ihOQMO4CSNM82w17tdZAZuPn0VTl5hwd/oU2kU9DKZpQYhkapPCLRAiKC8JctWR2CN9kxisEqliUW6lchtZP07dLEVRVVdd1U5ltRkS6DkNCCpEUHS6YGD4kVh3SO3KVLqujERorxUKRwMQbbAahedgeGPnv4H0GmZMOZvyFrTZhc1HsVO00Fo5X+7sR6Znm8Xo5v5/Pl2GceWDGx3YDAzk9i2EvtCyW0XLggXROdSzP+EUzzHUk3uYH7AWJQUjbNncZFfl+iPDqmbquVDUrcraI04vcM/X2RPHh2IPu8cWsCZwTLnR5kh0SWIOEHWF2rgz2EyE/mhu+pxuEQ4hdECIxzWMwjV3C1jwP/fn8/ufPn/N1nDWwVqjjiMSWgcTiIWBh8kjhby8nCDENZVAVftdc96UxgfeLu82k76+ClqHvh4gVI3JVlfXyOFucdSwpTSAU8cIoyE9W7qlDjqko+Ec8xUbtA4wERzI3FJ0HlXKA/ZpejIBUJ3hpPKq6btvO7vtwPb+//Xl7e3+/DDMok4dANmtlO0ii6SbXIvAByJkjbMUnhYeRpzDRJLpmYWDAzt1o+7L17/Tt9M0eLUBwBUh4Kx4SoSb7bIKZj/zbSLcWjylQhe2tMLI+k8x6p4IHAIFQhgAkU+dKeEQ0JmZ/ixG3YAglIE2yVt103eHQtRXqsT//+fPnz/v7+dpPpBTaRSfzPM86Y3UtDCXzzZMv5PQv016a4sTHWdcDjmDFP3f5R4iIPKpY0+KoiILIXr8HyPyIFHH2uik4Z5fmSosYIXif6yee0P1ztq92nmINH4AzgN1n92Kux/C+tyk0EheG8y1pAvLWOjrGsFuDMhiVqtvueDoe2hrm8fL+5//+/Hm/9MOksVJ1XSmgeRzHEeAmjLjhJT8n8zhCONG4naaEbHaqLJeoiUpwLP8c0RGbUMHePbMRuC9+cg+oCOgnICJiqYqD64CrVjAAlOdz/9uSe6oc5ZVoKFq7XhP39nOJ0pO+1yAdQGvjnwJbL9XkpaGrtu6wBGi2LDja0vXX97e3P2/nfpjJlIAwZbz7qx2byyzJjsaOyPk/ANwvlf36AT+TSHRxJ1f4NmmTeUpe8rtnxWERuVj7/ujbPVrA69e5bKlLHA8y3zNiInzDHnp5PDAnbSybZE++Rp29yOa0sCrh7Pcy40lFLx2eJFu9a561VugqPSgzS6jKGqeczqiqxtSdq5VZRPz+fr4OM6mqPRyOh7aCebic0e0uuIFpcQEcPpknOAqcpWgzpJ2gcULa1zq7XZTZLpwkBXRZvryxyB1i5GcUraZtu7ap61mTXzEiE7QAAkaUs1QcNWSVAcOrBAz8LOasaAxa+L698S6DIumXkOp69q2Zj81qxkkTYFU1dV1XlQaoqqqqq4rX4xo/FVaVDa2DWTzSD+M0E1bt8fT6cuxqGK8N6mma8aO86YeGXs9K0RZ/t1hEJPUA1+8X9QjgNAdXXK3+J0WYUKmqbtvO7J3LvxQs/Tgo/mamT8LgKMaTo894DdQnMUtyR8B6FtdfDEfAbxfncCeNzF6e0zCO01zZ7YLbdiKEym3WZYIgWhMhqLqqm6auFNmF7vOsAavmcPr1+9dLV+vhjNPQ8x5OyxHEFVYLY09iKsrw/RZFazuZhyXWVAkpcpcA+f7oOpDZ/89MmFVlFHFWteLGuevBa+Ii21uY4alzhZUtrxNz7lbcNqlwc9uXC4wSonmehqHvh6lWWNXt4dANM8yg2rbrbCYl2b17SSFyRSFnTCnAxuzg83JQ+opjV3uEbBuQkJ3RF/XoEGMGAPfLyN8mawJKgR2Z/isBTo8RFVYz2PKtvpt+QNFCr2gphajAhkYgCB5mrwUQ0DBPJLA/EuKgmFxlF/s0bdf+tGtT8NpkDkemqjXD7Z4gw1A3WLXd4dhPpCao2uPxcOiaWlmEmFqHyjh3lTbBtLqZkVR7fP31+3+/Tx1OMDTZAiG5n6sQ4Aud3sIF4s0VApdQHKqgHppuaY93GkiNbNktAmyEMEaqum6a1hWZuz+UfDtEgJeMtG1T15Miv4HCoicxYkJO5bbB98CKZw8WIw78k4UAJLJ8ij9l2yaLgVFeWBibt5fAbgjdX6/XQ1th1RxOw0SqmUC1p5eX46GtEeZ5Gk0NB3S1V2yx7GHGhqru9Ot/v3+/HhvCSjl31prmIwcU+SdEq4ym5SQ03yOWMPkbBYI8u4o6usxH1oXzhqOJma/xk/T9UoRcOLWpqmrWfkKx57d1E4iRPJHndF6fZZFQYHWrhxVEB3i0BbwWGiqOr8gu37pern1X11V7nCatmutMqj2+vr4c21rRPA79MI5213ettSaEqukOp0FjM0Hdvfz6/fvl1KmZdTKdjG9ZQcUEAdFXLrB9/kfghLfAYE8N+tBvHPeCUoi4Yr53uOAQAH7A6Utol4zY6tehGOFG+YsDOKCb1/zjiFaS+NXv4v6yrzih3v2Td7Dv0/sm300eJrSrta6Xy/HQVFh3s8a66ydQzfH0+nJoFbDrap41mr3jZ60rVXenSaumn6HuTq+vr6fObuTmS7SHN6Z4GAtUltQxtNK+IuG5IPLND1kYilwrwqbIfa4VAfgJRQtQod2Kp6mqSpPbaM3P89tECSbS3wIkCoSUfvnUtR9DKfGOBfdNjrpuLGBpnsb+crlcDk1dVy1g3Rplqzucjl1tyo1c+36ctJ71NA3DOI61UnU3E9aHYYa6PZ5ejqYW9fVyLWBk5dfC5SZizdl21UZGRjIXLY3IxUWUT2EsbZR7D/QDtggZE61t3CYKjtzvnufCVKtK2iGkUS2/KMIqAC4AH3YevOCyrrDhOCFpsxna8dA2qqoR67afeLPDpqJp7C/ny6Ufxolwmoahv17bCpWqD6DaftRQN92hayuYh+v5/Xy5DtOslwI2RVqa8d1L+q0o/IGXWDhIKyiPAwDcGkyFAiH3GTeEn7FFgKtfN3VVzYqcqrUQFIscKyUM2VuItjIjmCWDT84T3Tj7xIPEe7YkbWBQW+mNtJ7G/nI+dG2tUNVYNwe7m3pTVaDH6+VyOV/7cZ5hnsfhej60NUKjqgar5jBpsx6vgnm4vP15e3s3ELHaYOhqiH6o9Edx/thc26IEiS0XDI7HeaHcWay/ittJQ8StybW7KN+LgR7SDyhariZjW9f1VJmSZtpqWuBy9EIQUAQSQifmE2OVtxvhz74PvoD1bHTXB7eSnWWGn2+aIbLbRp+7plLQVJVSzUwASimzYdvl/P5+ufbjNANMY3/p2loB6UZh1apaa8SqUqjn8fL+57//3i5Xu0G8s5luYqmyWb9dx/KmXWC2FdoUR8KGiKrq5n4LXhv6EYiY7SxsRRxFGhGtvhVaIuKnXvJbya7Zc5UzSgNvAAKX7wry68WtMs6exJcUHZZwRAIgPU/D9dzUFYLumgpRIQEgooZ5ul7e3t7ez9dhmjTANFzNzqR6bhsFqGpNAArM7ud//vs/US9S2Fr5EWUpnAtSgJQkczBnZFok1t4yPBxAzBKyujVRkTuVIT9jrhNiZe31uqo0KSLSiov6ZKzo7V1biz1/1kHBmyKYw4jvLH8o2zLPXFpPY3+uKiQ9HTtTSJgAAbSehuv7n//+vF9M2V5C1Stlag8fuhqRNGkAAJqn/vL+578/f87XwRShWFNHF6gA8o0zEM8bFJ0r+fiSW8nlhmYRjaxfe5/0I1LEGSO2ZpRHiA2uC1Ysu6PK3YcZw669hYc77lbhFjBSgoQ7Kk/nx0m2kjDpeRy6lrfBsgXu3t/+vL1f+nGaCXAeEYD0NA398dBUCDapV0/j9fJm5I0p75v/6hi9L7SKvRvB38RagfSAzOLJtIqHkYh5VrGQ059tFXS8V4z8hEfL7Krh7XVFWmlOjPfGyGeESbq1hs9sQdfK3s5mYMRLTUV3glJFpRBoMIuMNc6j2citvxzaRilAIHYHn9/frRBxs8I8jf311LWVMrV8SevJ2Cznq7FESj+K/G4+QzNuTcC+p6x6FIuH9GsXPscn8taNtQFdSMSWPrnjHEb4GSniVh42dV1VlVakSGlUGiNUZDGypPf6xSLSW4lehgT9SClSyprIeJXzYiWnoyMQ6JkLv5ui1oY9tZ7G/no9Xy5XDnVoMHtZjf31fGispkWa5nkYrpfL9TqsqVng+X65jXd5UDL2Ekiy5s8H2FrWmBNscLeBwx9StAhDTYsqUsoZ7CK1YSVhkMnP7NbSiGS7kyGBQ1dcxBUexUk/KaeD2CzeCID0ZMLs185tp0ig9TSOfd9fh2GcTBV2JCszhuuhbYwU0aRJz+M49L3ZVq2oZslbLphifL1zixSCp5QcyThOFsw+2xABXGjFunzBaVqm3ovctOw+7fWfkSLgl/Tb+LpSSimNeWV5gSsoVBBQHM+8FcesRocxwJwBKy5Les34fZPZm3UeDWCkiFG5DdvQPM/jOIyj3KdAk9Z6mob20tS8aYImredpHE0NurUVw/GvkH5t92OhVLrk0DNmBuU+bHAUY/IG2FC3upZYcHiX8AD4IYiA37qrUpz/LQLs5UzatCc5N4rpKm9FS+BYM8QfT2CWMlsGsKHfN/YCA5k60nqe6r6qKlSGN82a3Wky27kZZiVEIj3P49BUVQW2ALXdJnHS8ypAHPNmJQkZhIRyJKdAEYQ/VOYdAHum8nCMhLS/xFymvBixzv871rN+xukLiKjsvkT1NFdUkVIVW+wAN7h9eZWge/TBLx1bGHKSl0gUr+HiYK6ZEirgq4PzUzNa8TDPoymkZSFCpGdT+0HsYmILtE+jUgoA/LZvFDXM/xLmfzRhVasjiq/GlRuCLxv/LqEMiX8f/9YWYmVZImCQvhMHLEKsP0skWdwvQn5I0SKwq4bY62tr6Ci9ZWF2ZGwQ7+Faek7y13dPOJVVLFCkASvSufIGrPcP5IZp+yIk0mpyRbQIuEqqlls+EQCRVlxymL+U2AGu8HMwnt3GEdbACljflkYtGOQRCDLYEL8Qs7pWbHBknVeJyorgAyJms/XK7RLwIdv/W+iHFC3kjYnqqlLKKFoGIexhKrGDf7UPzO8gmJgKwusfaUAJdPzJ0AjxtSRklS9nAXmdJv+AidNhZtSBPer21QzUGgIgQm0rbHlDK5z+83cSG73ZKtmB+JQ4izqi+H0WROFJBIWgTMroGm/zj+S8vUaEuFq+91sfCAB+CiKmQrz3+loxgqjIcGU0BwLkBbd5ZkSaa+3E+yYVwJAcpviUH6ZnAeHpIjZ9YZ1FeCEXBl1Hgo8nZwLg+pSCIynkXeAx2EHZG2iu/WiHFRSwNlGWUvZKVqSkkCTuzZoVlLq0cpqWfGf9WahU5dJ863tGyA85fYPICGta1tHB9TAjpb/spXEPP+SigLFzVyfHYisXARUkIUjmOKfVLGLE2gZe5vh7JVOACViQR1MgXZKhB3f15e0RUCEq6Tu3MsTodTlkeLQV0QEOpQQAhKAVEZH88qv+LbPTCu/B5bJ8m8pucXifMPkhRYvk7l2zgUg1G3udwC+tEsYDhG94NicHEgiXgwYdrEGEskcRASGrJTtIrpfYpDDoktxQgpr8Ao20vfxyufvY4qgICGgdH8giBKwDOVLswhsVpUpw2HbBC+k37+bgS7U6b1bT2HrXd7ucCuDHzHW3S6opv2akCPt9AZJUXYxexZRHLEaENemaiGkyJzTSz86VZWc9RRnOtHOygYhKz8f9skFTsK/EiHn1V2ommRKMPi6eG5GZKBA0Aip3Q2eH+CThxPrYRs4wspMTAVnfOaS/AaYfvBBhj2/b8rL1u0XIT9kiAEKKeJeWd/vKWqKOMj9j5PAJlY/gsmVWoOjVkinHG9zdOpkMKjEwfwq9htsU5hvF5cCiJpYxs7W/uAlLEUJUNi3UD7fkFbsBIOF1yG6EeNyZ4TmHhguJVKoyU2Tb3vOydQD4JogEuo85YDcnatumGSfN4XXFOSg5/aTAGuZv8vCFCyuSA5l2GUZhI1sDw9adYb2eCBCVVsZ6zXRDRnNaNlgoBIkcfHBHM3dno3VsHblfQXMVWAcR+AqEiArinAQX5IsW0WHfB2pWVddN2zb3u68I049JEZ+mVdVaK6UqPdskFA5aiP14MlLbm78kN+5MrOt1ymrjtnsC0irUbDxCCAC0Cm1W2YH11mLgX8q1MkPNL6kHJwTA7QGX6lnepWc649U3BDayaoMiERWL6eWHKn0A9kjo7yv0YySNR0hlZQi7fO83QQt+DiIIqGrr0zKLc7WqZqVQeXU8yb+N6qYJ74t7/PEDy3BA8igCp0AyzRJot7eDnZZDFxo5NpEVQYgZlzWoBYRYK6iAIvP9TG1sa/qEDQmEtum/s6xq4e8i1M/wwDKH2m9v04OczCxND/kuHUKMEKmbtmnv3eX7k1JEKbuXcDPNWitvjCjtW2WTpNyHDTNgxhlVukjwt4Migds8FPmGzvQlqx35QUZOMqPa2EyNsqZFdreCUhuTzGggonQOI0Hg1N4bZWaz1dLs1xLiKufHKB8isciA0JpH3hpJL5O/DG+WoKrKIoQXnt5ppVJLPyZFfCG+uqq0JtJ6rmZjsNuEeOcI8r9eXnf2GoSvGR038XcujEgE2mQjayXzHlYQzdjOTojNB7B+VgBCBFWw11kkeR0qMNsJQkQCaMaIaJKxxMWGEZKk2moAssiYyXeKSjAKACwjxJx1QXWHEJEHf7/0U9F1Ap8QX88GItVczQoVmd3YfV3FwhMlr9m41wJGCPIoS3R68MqWuCv3we8cPAAtg2LQW8DZgKRIq+x0bRGigZCM4yySgU5saW5kMSJTMAWEPAeHc4JNFKEQJXlTJBHcQjULBbf75pnLxD3sX7/UsKprdmc19T0vOASAHzXXWYxYY0TriqWIs0biawIGL+pZ4qllbIy8WSk1pvjGhC6k5w1ghyZ0YkSgQJgHYDT2vOOXgeTXBiOJycB041J+wUgRzW5ocSeu0chWkQSs3a4Lgyln4deIz2XaSMEutqFIjA/xglLLqhpTHIgXHN6xnvVzEOEclLpp6tpKkcpE2slZIwmzymkdAMn/uEb1wEjke21ko0aRdZ85BRyd7etPE7KzAFmusAuW53bSoDLpTJa9tdOhpLQj2YQ1KSQg0Ao0epPZ+3P9bB98B+ZT9s/mldXcj5EIY2eKxCydBYg46oRIpawMsYrW/W5O5ejnIOIwUtdVVRNpXeu5qrTWSud/MrGtCAAEUt8BRD48KxNgXYo4JDhMxnOyPOpEE1sjxjEcHmO3l2Es1oOi72N5X7vPAIUMXf7KzoGA7LzyTaKEy8yXTITIIsV8H0jSqB1Gv3rchVsoUlUGIGYpxH2vWjf0o1LELWCfzaqhqjI5jcgp5MFv53MdeEoXuo11SqIwq/k+sCpFXBPvzUxnYQg5I/B+EmiTgOkOiGwPMN4fmTkP3l4R7djMMDcl7ikQEb5H/sgyKxowinZezq5JkGwfYkz26yWlMvLN+a+ZudjbaxDSNA1vLY7ptfdEP2eLEO9zVzejWZatq3qu9Sw1LUchd1l1nYCT9cKu05utCRFnVyw1kYuDJMNz4pOvpeJ43w0ZjZ4UBt6ECgUAAiN+wbA4L/QkcivPGCPRdwvmdAn3gLdX+DLhe5dcGiXChMI7c3MEBLPMkCWIU7TuXs/6OacvoUiInzURGUVLVZpIaFre4HbYMO/RPzGbs2L3CPPtRQc5GEndPUshrijACET6kA0vilx50dRJmuDeHkf+n7ZpnODbODPIfm+LRzdENo5SDSdDywXvox4iq8Rrodk1ljnB62UIq1lV7UwRE1qv7tpWhx+1RQBNwbm2HWeLkXmeq7ki4zSKpjxi3nKry0V1a7sXFSZPdokdEtjE5izGp+V5FOBl+cO8I5cAgpVQWoHlMicAnAolEwXY4vBtgKIhid+Fwo/hwJMqGSV4CPVVHImliOsuqR8hXVLBFBVApLJrsc2/pm3b9p8tskioUNV127ZNa6p71Lqep3rWikziHzgPEYCUI8ZsDFDBwbubZqS4ZZpbnGOxQMvnt6GJ4LJKPFOSFTWBz8ob4iHnR8sFEyPe3hHFJcm3jvibb5PAKZ77KeLuoC0lrTkklHhJPFQsRGz+u5UiTdO2Xdu291zM19IPmusAvO5snAxG9FzVc6W1VpBLQhHsS1F9BlP2AzPWes7HWXgmaXFC/uQUrYApQ0UtmNqdpS7xRigFBAiEBIMN20BiiC99s6ClxF3wTZKWorscQISCFf4+5qw0CCUynQgBRHA1gWrj6W+7Q9eZ5VRw35rWD5rrYNavt93ACKm1toWlACLmEY+XbZFQFXMIyVgdy/qFuAlrcpm7QmTLx7oGeB0wVsXsaCkuNewTlEk0g9jKMZNBTnsUYi0TdQnaRG+jRuJt3nRzbYRUlCP1JjcGfwIh4rxZddN2h8PhcOjuuiS8pZ+1RVRdt52tSAhApOfGYCTQYkByjaw6GrtnMON9TOGB6Xs31VLISPHSx3BCTxmOwneBeHF2imzOVlW2D9FRLsML5Siy0sFhJ5R3SS/yvgj5V/Pe+RGCnlx+mRiWgIhNX7QypGmapu0Oh+Px2LX5neTvi37SFgE0W4xPk9Z2ryo9N0aMoCZyTlKp/2AgRoL+EDL+w0gdx/gEuhmY/KciSGJQlr9czuhPhhxaCPZrBZqe80wkNwjeZOUkyh5K4/RtxIi8IRE3t35tMWKj27pfHv0//78x1m2+kQHI6XQ6HNqmzmWf3BdoftAWIZPI2M3zrLUGo5vPetaaYAbr7iTHVt6GtRpPbEuHSrGj2KJNhUi4ciIO8AX3CVSg5a+XNKFsmWiMuTsQGMRtinrismKUu0G+n/R9VtrygmkEGVDnJY4sPSKMICK6jRLatjscTqeX0/HQudonxfHcAf2oogWoqsaW7TSWqqnMCQA2O5CQZYkLJ9vIe4KQbIQXQnYvsUMAkkQ65cGQf5CpmAkVmNQFlcibjFIVzPDh9aEFkYPzYkjdi4tkxkneeU1L2fVdxvzDLEYcPsBG1u0Kke5wOL68vJxOx8MjBA5/FiIAqCpTsdZ5gGwsGdXMK/sCu92myCcIARBzWUieKXMeUmaOIg4o5jwIWT+5IL7xKgesaBn8OStJ3PALFy+OgJJfYv1acSNTehSRK1mLqC0Gf9BHiduuOxxfTq8vL6fj4e7LAxn6SVuEEBRQYwp3AP/eAABKTcraJ9rGziIeThZboXf6+kYAcvouKdjBmJIjOd+VO7HYlx9D6b7p7B01i1k4J0g2lOFeGuBqBwlKbKQGbeU4+7/TclGAA7yxXjdt13WH4+nl5aEQ8tNSBLBiJcE4PUyVvr6aJqN/aaV9IrjMOnGeHvNkvM9GKFZZJSRZ9x28+qaOfbPZFlkFP2Zg5wBYtBXk1RmJEsilpak+HmYGf8W2C2NLVS6TG2enM+Tail7VMrBwL3adSNMYG+TVIMRuSLRtHD9KPwsRMCVByVcwtSlu4zjOxozXmrPKSXqEXAwLQTwzKUb8Ig+A1O5OxsHdBRZL7BjApH3SSfg5sX+WhlC0NVgQ4iJvr4u6zPAxbJY1g4KDiISASlVKAZAmML4qpVCx8xd5U1xers5CxIiQ15fT6di1TfUQMuSHzXUCBFC1EdpV3bTD0PVt2/f9MIzjNM/zrGc9m10GMuYH+ofCmpZ9pBYRXjnxy3xzVHT6GFbKWgvp8qfk2jh9RraN+gxGEKpXgklvSWfP36d0ptQM49EYcV/XdV0BzbPWoBgj6Py/bMe7ukBVXTdtdzy+vLy8vJxOh6699wJznn5cigCo2ppzbTuMwzD0PWNkmuZ5mvU8c9zE2+5IAMB7tduloe6PQYmUMwSp5zQQMa7PgjUSjNi/ev6nqDHyh8jVW+CKbBzFqfYCYZgFJ4YfP0nuqwWKltGrAFGppum6tgY9jeNMLEaUlBum7qJfjFvXbdsdj6fTy+l0PLStTV8sWl53RD8KETvRKwBArOqhHcdxHIZ+sBgZp9HudjZHGheYHEBEm1FL5uGx49fxulOyMhNwKgRKYbbCgyRncEDMSWGP/nCZh7MqjlPtQXryQgzlNanobhh+XCIMX4MX48Ct6vZwOh0anMe+n2YQEDFSg214X/KkNllZx+PxeDwc2qaqqvtesC7op6WIxYjZGbKbpnEah2EY+qEfhnEYx2mcxhglQEAABKQ114IgQlDeFJFTbaYse2EYbtpPKDJG0tyo3A0wc+9I9MTdxy0ZIVYkZb3d66pXxPTxPQObrXCtRIiq6vb4+vrSqXm4XIeZ2M3CskOxCc+lF11qb3c4HLrWFLp+DC0L7gEigAAKEVXVzNM8T9M4joOhcRjHcZjGcRqneWKU+BrwpOd5ntSEWttQFk+4YfcugTDQ+DMBk4Uhhu+dTMDEkJFSJZjzIxM56DLnjQInQOw0cFMMc+08BuNML6Hgk3s1lkh7ePn9+1jP/eXST0bTUkrIDaUqVbkC8LwUt23arm190ZMHoZ92+hoPOxGiqrTWs9lIdhzHYRzGYbT/j+PoZImNogCY/WWncRyryWQ+eiESJVoFy6/Cm5t3mYPyRDLv+9MUwyO2ggNFTFgtgfjJ8QsbIlaMlBCyQMs+vGWlL6eWuihgezj++t9Lq4fLpR8JGRDoBIeqGCMVlwUyKw25oEOQ+XjfdAdSBOxvr8wGmXqe58nAZBzHCCSTyQO2UyvRbPSycZy1ZU/LthTwd9EQt+eTgxGcUnNbqF7hfLvqCU4wlFcD2Th2QoST/wO39FYNMntipRZj4SrGyOvvDsfrtZ/IuIAFQlQlpIj5UFmoVH7f4Eehn4YIugm6IlI23VfPFibTNI4TI4QlidZERuslmseh76/XazXOWstOAw8RyWOJ7RAm2oJ/nw42eSugF76kN8ooeKF0yrsJWDZSdClEd8uRuaaMkeJ1gXLo5nt2ritV1c3h+HKq5rEfJ+INEYyW5WKJIWqUO4LC7fgI9NMQkTox1w4xKLE4mSdjshuIjNM8z5oIFCqFQPPYXy/n9+bSj5PWbKNkVr1HRkAxq33BtM8rQ84eoWzjzEUCGaUsYnksNrJDvi9gRB5dKN2euzDXszdYbKCjqpvu+NLCNE0zgHNf8X8WK9bri/adioK7D0I/DhFRNMD8IVukVmsDlGmejERxvi2tweQ9AM3j9fL+1tZKIU42eYgyahVlUfFFYQTub3N33nG2Zl8Qupi6826bE0sXpZ+3ciVFMfxcZX6bKtS0h0NFeiYCFwNxmHCb8vk0YHRZKa6nx6Cfh4icuJ2x7XQumq1AMUiZJ7u4BBVLkfOfrkIgApg0OMvas0msnKyYDmKVbGo1JH26TxSd+pCeHxOhAwkEAElb+lHGI7Ff89PDESIYEVVVNd2hUcRp8YDRX5vr4NwN7v9Ho2+FSOggio8LjYtYmFicaD1bzUvPeiZtNGIE0uP1vauB7JJ3HcUOcnPu0jpCT1L15+EVbAbKv1+Yuylqmpx1P5TJ3TQY5EoP2SyB+EM4KNyobqVjsiUpRAfoypnUbWcXRHkJId4wIgJ7humBoHIHUoQplCZIALz/mN0RmYnIps4D6fHaVTQN/TBME2PE9UjBS+GuOY53ckHoY+hTWqh0MYWw2qp5Je2c7il2bBDAkujL3SMEKlgf+GZlK9MwMOA586qq61ox9+dAkVWqssO4Z8TcEUSiCZ6lCQSF1m2ulk02IT02So/X83vbVNWsQ55NJmvLt5FVsmTwCobn2j2LdxCzePzUZVe57xs0dALLIyR0CaTYdFclmtZ2gKSLeAMmR48QjpvzdtAoG0H4Ju7sweiuIJI8ZAsTjxNfnNB4QnWt9Hg8dJ2twk8x16UuozSDI2pl+T5U5UHk7S4Ih5KileftjF4TvFojgrGxhOVCf+AAsrgpYbEDTN86MWIkSWBffBQVd42dO4OIoYBpERxOwKVnsUTQqNuWd3JRSgfOLB9o445EBQdHGb7iUnGyJE5cJKvYg1fQyieWe5CHfQHsm8mNVm6rsEwLrYwu5RYRoktbjC66a27/EN0lRCBxPxk5ntQCJCSzLVilKpvFmMgI0cXq40PLTwxExqKo5UVr7MqzfnQzaRctmNv+gEVZDmyLV/uBBKJrK0pWibN5LUBygubmLr9kYH+L7hUilkIGweSQ38dbKWWN/AVrOgReWPAE/TUZE8ODc20+z1oj2Yswf9yBCaM7B7rfdqIAbgW3XJ4yipPLd3crDz4yppW73BXdOUQMOR9ocsibjrLAQO75OxdTanfIW7gbeaP3C+ZGSo8XDKP0+sT6DmiJ1YNlzGJ6uPELsaRwywhN5PzLwuR3jpCfgciix3LDdRIqPKPxqzU20NX8jXJPCmpNdKMUjJuHHEmlwnfI+rsweypDtE0WSFWrZFMvWEjZLr2eBQ+XSvIx+uFk+A9YoUkfYEqZmfoC6KuvhxgBgCXHkHD8L5YH/eAYA1Ux8AF9YDk63DC3rH6VpW/m9DPeIcGsmHJSZOXyjSP8dA9/mX5Y0foKjLipzZb0NbCwvBdgJIsQKWU2DCfNPEw6XO8DEoXwAw7ZW2mT27dMdlW60GqXnL1bOvzEYL6TftoWyTLZ6kWxbo++NKDceMRhBNxdUnev/SsGkqAgeJjeyMb4wOq4wy6tZXTLxbdqpml7LJ5hygLJjFmotbnyyfukn4bIVxB76205R6XZc2vObmOrhRk2OZMeWLtHcoUUIOHFi4grOSMKZ0IHuXwpD5min8ICWvhFfEjEt7iJHgtae4CItUcQUWkFOreTUuGymzSdrT197mIbAbq5j1svoPST+92kv9qKD2CQGDFiS2A9hSi5C4hk3TvrF4SOLeNpIUSlwRV0iCz1iB0pOSJ6dFwTxsYKU/5N4YZoBLm7bwsJimFsuVnZGJHOiuSEw4e11v1ikA8N49HoLiDyFWT0AK1IaVf494vvwH/TWKNsc8udM7hdMqmtOZKvVL/17h+x2X3A0C+V2iceMnSXEPG//i38ZqSI0qj0TaZtlN6aKvSxxR4bDzeLjpxxsx6qLBoRK8xqyziEcYzimNPObMiQ1xKyWrtTmZHSXULE0xr72Sqy5j0iogIAjVFFh5Uey3qeA0eOHQrxuxCeiUpoPmYPR2dXRpk9lLEwggNo/5RtddEvi02raCl2izBCngQjdw6R8DHEzGjMBetuQQBjiyCi3fyYQ+2mo4xWs2LYG24P/TsE68D1dyvM/CteJaknBmAqFXpP7ps5kXRWbubfOl8vOozYw1+XgHLvdO8Q2Ua2ILbXk5UGAI6QFDnackHJXt9oBC/0LTq74VLRPvSrIkvGBYyuoiB/o3w/bgsdGZoFAH73FBh5aIgki+nc4wRXvWdLwBwgE1OU8QHBqbkVWTdkbm2jvGGymSFzMiunGa05mIUC64SGW2v2NAb7Q0NEELnyB/w4DT6QfNKWpTy3xt5gglXnzxYxk9f75S7Ziw1L9/vr3MkBQ7clhUEI11NGZ//97YH8PD0URMpKBAFpv2+of6KcqxVsnpDPxS3ZJZuYoKit8e3i07elrATXbZdHpVz/bbdF5w1xTl4Xmgdgn9b+MfJQECkRifoPYKwIVguQyqo7SRuWfWAxbWGDGzyoW6ioulkXwFfFfEpOA2/4sObqpAVvgvREKVqgfnoAX0MWIdrtY+UKc/gygCuPdLVWeWqiUvBSvnDlfNjuK3WXbXwcSVOBEJYXDiAA4DStJ0HIPqQIACNEu83evKbF9T9WXU+8ExRETqMyLyxu0Okuy7TIX/cpF9rNFH7x6Ci6/x0UCBDcftJfNIZHoD1IEWOpa1uNjhIWYpUhO0EbyeAlBE+di34ez/3B3cr5r1E8HvlPmT7BhJR5t9gsvTlLklBkCmPviVCyCylCIPUsdktaY8TFlFOrRFqfZmJfDTgskMfGakrAJ+gmGbJotvhhZAObgccXgqxQli8AH0v5eizaAUQIuPov7xYq9QayClQ2QkJhZAXJVexaotWluyHX5K1hWGZgNnNuZcDtMcOVwxgJEdGEzbsnoR1AxJATI6FGQLyxsw2P5NhSKOX+2nSh0yItnE8r3rGgKWNkPe6++aKbc+edle5V02h92lPpWfuACGWkiA+uB2Z7xLBxJc/EThfWiT2UT7daGl300Vs6H0DIAkY+bMYvXpgz34SX8AloH+a6eXEYEbLANcICxwc6d8mIjrQob7BHzcuTK4bvMDpYbJ0TetmbpF4KcTWKj8sCIJZ21kZzW1k8nct3HxABDmnZRxlsVxPxZo4Ex8ujiBEe1pyd+chKPq7+GYysesMyvS1dkPbmRuex5WNAIq/xKejxFS2b3sHyg/gAgFNKzBECUTuo0NlnItcrGr7smaLXXGcSSgndMkx0PZURGQwuzg4VaW7eFHmgXaE/SY8OkYDZSFSOt8QGuDDg172y/upQJwtOkTiG8YnFIfuoSnCn8MAy+21aKuas65UBla52X5/szhHihAu47x8ljw4RGdsil4kasBqLGfE5Dp27P1mXr7AeMvde4RGJzVX6QOkTf20ZI24sH+Fnt7gSWVYjl2P6skD/XdOjQ8QTAdvpFB8P+RS9V6lsOicMl1Q0/fj0mUmF9/ctnvkU+e9Yioek0ZtAhoDTvtD5Np7EpfXoEPEaMoPEQgLFCfHWrmqHQHMIAyMieX1thUaJRYR+4zWotGJRoaMNMFmXGJ+icNbwK97NlBKusdo9PTpEnHnOS6rIwSbwCnm2tzwbry4v9p+ewVgxF13HoHTd0xIP38prJQmUHE8blpStkl8A/R9Cl8WITxRf34PTV/CiS/QFBk+kaTEt+ndy/RctaaessY9nwcbfTh9zqS44Y1ccv2FLiJSoKOgiRMgTwOThpQgAsJiQOYw8p+Y9NYsOVdkkcYAGZ0UfS5Nw9rLEm5Vcuj66AqUnV/TFzA3A753uumWJiFwy6DloHxAR5gg5YwMBBGKkzR4nIkog5Liv7AlKToQBmaBlLjCySKkjeBsJMyyuiLSNrddaPZOxvh+IMJG3RMgfi9vEB4XjfxtHFuWQzxen+LxLF4vGVRIi0oxJbiPabRvwwq3ihpgRIuRmHVFk5jkwsgdbxMUNXYEOcOpzFCfJZDJRUR8zlFfiS7GSdbpZ6Vnpbtn8vvUemH1riKeFp0o/2Z8UAQDp1o0cTEnQJE+YmeHXOSLqOfJ7QTb2sKmzlYDiltqQsM1eF24GIVNTkfVEANkNREj85bep9k/pJQDS5S9oCw8sR6u/kIs+EfJIcbnWVyo90P8FUdX3KfxZe4CIz8ui+EQuBldgEFw8m7uActOrO1W8Zmv3/jUKO34DJV5viRHTAFnFW9LM9kE7sEVC6zuwMekGng96SQ8vQu2vMfDnAyxfoRQFtv5zZcLDLiDiyGVFILBhXvRqBddxE3JGPwBE1U0i+hgoEt5aukU4vDJLbrSuyk7kwiDy7vLlseyRdgGRUFikwXFmeVjmJzZotuxzua6J3xD62ESfnLoX46Ty1ftyMxixzZ4o/WQnEMkQhZPjmhDJPG82bj4gLzZHWAqaoEyj2Xq39PBmJo4QIseR3kII6iehxzfXE1r2kEaWNV+TDQJipmX2s1+6RPkGpdGEzT+kvZUu+qAqyH8TE32b23iHtCOIJP6l8Hm6GXGJiwn83BmCYOXeYe+fdECVFT3czvo3j2HtK3Lk/alW5cKuIGLJL83Nhy1KtqmbxsPE9Y3McItRIYax7LHKfoFY3GyEwvYVh5hGivjzU8qRnUAkv4DB5abmrZK8lEk1MQyBsuAZzg5t8ezy1RtKQ5ZpKShPBV4PLBHMv382lOwCIk6BNvpzJpKXnWpzE2uZq/yEvyFOuL7dW35nz42Bzg9Q6GsGlpthg1RkZjbAxucqo7UXj1ZhnegKhxnLQ7qPCj4sliOY1nS/OZ0jeyZr/4StJVt+iEeXr3DooMyfbPT0WwP+P0i7kCIu8Gs/hg9vLRzirsjuuBaz1m3ZJYtsyTkslhVxsftkaOs2iPRLZFTO1YEWvBlrt90b7UKKUM6B7z4G2kOg3USafs4aYW+u76Rov982sVvZtZnh0kjJ2u2i9hlVj9+kMilpDC4E+0QqlqEHlyIkFYHM6cSAX/kMhayuW105KTOlDH7jdPwJyz0xo275LvFv+E+KPBzZ6dWWuw6J530382PmynyvQQ/yyCZKk7Hs0aAN3JhSnuly65WAm8VcMo1kDDS3YC2RuPujx5YiLEIKzJ5hiZXJO5UqaeSi6CFb7Xf5olXfwo3L3wOxw7piYRYJ38WiI1kc9lT02BAJaCPXrmo4SVzEHl6Ji8ACcLLHrSmynfsK5vr6uDZ2nzVIFukpQol7gAgrWo54EygAx0lxKZAbOSq7MPFTlI9U3kI3SrLV0d/49XaqVqX06LZI5kHJGJiMlmzV5FOjhS+hZfvlBqfWDYm8m7vIxEpudzGIC6PoD1skKFo/BUweGiLpTOzeCH5xFW82aw7FdktTP5VT2P8KJ21if+HsXh/EAm5Rvn6VZvcg9NAQMbQWXkhUrByJnddlK6eTLfqWb6Yv6WaT1Ejsi3VBF8VhIUzsxUzTfdND2yLrO8yUciaynqsl5f47mOH2yEe6OWnqsVoxegikrNnyNZ8CF4IeGiKG4o2pLFdEK6JcwcUF93DKYAWeuc3U39guzJISw1rqZHMq/AL3Z2VP6uy2n6RgfQpVawcQSYjca47FzA5see0L1zZmX79p5mpynaQByewFuUSxrS7ttfwBXDiXa+P1q2cpUBrTDmwRQyssdFPKBUiYZc5/3E97Y3vKCZSoy5U+I8EZmhK5i7P9WYSI9vQsQmQHUsTuCG7YCcnsiuucklJzyYRIIGaawlPP8k026JwxKJCSt+Qab77dUpIulT5F3a2Z85yws+TXeDpj5PEh4qk48y9oKQXeXyRpAUfXs1es2IPTugyEC9yWFR4f9rV+MUs/m8L10BAx0oL3W3ckrI14kiQ+LwyEjMGyjQtzF5bUlE3HgpO3JLNss1SWbrlmHT0xPTREmCgTGstmP5H4a94mcYMtzFZ2pJaDjnHWS3Z8yU22aXLRsDPm/sdnfopnmaeDyy4gIsxaXFTzV0r4BKwf8PDCJppx3kaxIWyMYm5vsdQ/07rBH57La54iSv909PgQ2eZI5UYUvksu2qxiUe592uyvMNUty7G+3BB5Onp8iDAJ5o8W1+X5yfHZ4jbLRZYIIytZvJXikbBBzSqNZxkb7ovHQfeSgvSRlSDxeua90w4gYpMHM/Eu/zkbEsxlHWX7iDdp5z7NybSXFex9CCF+sHHoM2j1V+L+Gb/azftSPC7tACIRxUIkRMfnSomSlAy3LaAKTnwQH/LILd+jIERs6Cg3uWxIV3kajOwmus7kNxmTQgIDmRFGCwvvv2BJR0hf1eGHzIGV+nCJQbcFzU9il+xBishHb2Mezo7w2lDJIpG0ysQcfo7FyBZuKWZ/rd11wTm38V6YPXzL9qQ5ehIpsgeICEICBBIhBZ90Ik3ZZN13tp81Ksy05cg6FBg3Pb6SoGKHuGFoUS/BRUkH4kujfI1cwk+jYhnag6KVVrEJqpeim/shabep+0QP2bg6N0UOFmqdSia2WiLCjbXrFmkx4kcgpW08tqxr78u10DumPUAkIMyvwcX044JunkymMQe5D+uLWT3X3bj5VMZGLxpRhXunB3MnpLYXTQZ8iUFs4bfdOe1B0RICg+TL1qscOfWG1bJ4/swzR4Fl4sJXkKCGFZsNapU9H9hAWeNm4at/fOb3IyOA9U0j90V7gMj60zKmiOFY/vsl9zSSJBOGyYyh7EldWmAciz/R9aK2V474F87kRidkRhJEKsaZ9kb7UbScwYHiYYlNCTY8QNza0HUv7hx0lDUlEvWNJ+UiOxd0wfzBzM4OhV7XjwbWW/q7PI8IgT1BpEybeV4qV1ILDxv4NyWEgLtu9dYlfGzZQjplalGqZKlqGEuE5RtgoAUGkZWdyos87UHRYjJxEFaUt9vR8gTlNZTIbM+d+iAV1Jtt10qtK7kqKgGMwSkwcfUFceDRgNIjZi59nmW5+4KInOOXY2TmaJbhXZkUoWsUbYgPDXORMp43AAiSNMEPXX6F3L7YbCvZcxvcGEIH5K/OCAn3W38WgOxL0co6NJeeadZYyHHa36MVXce/i6ItGZXHo6jQabhhKtlucyZT4OsNdE8pUJ6EHk+KrExfFMf6MLYgBGFwELMpGR9kiG2zbMaCT8+5z4HoEKuMM43WB5HfjzQ3Ci8+ZFnGpxEjjweRMjk7JPf0SspzqM5j0RZZ09rD80ngPGLkIBKy2WuVDYjclrucWeZSaBiIEz9XWBv+iUIjD69oRazpHl3GU1RmReNXSgxaxyRCmKx4mopKDm5qtjzWdHRyRBifz/Iwpt9y8XZmP/tQ3Jq+nwQhDy9F2PsqNj0M9SzwM+eiFOFlU5l4eNDLMmNgPMWvDF+22ZA4LNMvSYqBRCnLKWGGQkfGwqCsivVklkdKjw4RF1kIDA7erhnkwYUuzB8RBzAKV6gHfWA11gJ75YyPPMN/8Wx98z6kkXRl1/qzCJEdQCRVM+Kn5zgv81TjQ0szebBPen4s+cOL3CRGj/EUv8qGy7AtnNwMEiFETBCl8MPumx4fIhnC6BXCLKjSkxXwYKs99Ght1zlYEdpKHNSIDIV1wbUIWSmWgrFg6aLsiANvsigN/yT0+BAxBX0DzxRIG8IyfKDpr5gVt6tUbO18CE+fpbVF9OlIShcsjpnQq7TPA5A9QCRLEiEWP7funhn7uFxnS4dW5+a/z1uF77m04e8SMlwZyQ3er33STiHyKcKv3x/X921fKT4gjt985+XltuH+O+u+cEL/h9C7+uJdfJ5Fkjw4RLyyHeSlBkIkQ840IfFxG6WaeFGxX+8m+SR9azcOar05fWik0i1u7vVkYuThQ4eGokm5bGWsLsBILs1H279wXXngVoiHU6RkWEvLjNlPkcu8Ty4Tgi7v2jXGyLMIkb1AxJDdiwfy6SZyzVHq84LikRVak1jbejAU1JVcRuGGW36GiWMfWNJr7hfeJ+0KIoK+7fF9XprEXjArSXBZpuTkgb9cep0MhtG3KN09cwdKE3meTM16eFtkidi69NMeT8/+qS+lpmyiGxlmzeDNBUA/j3YRdImKzZUbr/i5Pj2mx6H9QCTiKOl+iRXnwsa4QTe30caANS5+/ECH8VXrF4ntuRZuLsnUxYjyeZ4IIw8OEenMjLMjFisqLj3iCE+LAyA5Ra/2vJ2+oJdAgSvbFhsHkzjBnwYkO7JFSiyQS+UOKYn9EfA+vDdHohfu84VesNQ1lbVbci6sTYNwiCrFb54HIY8uRSQFFoYJ/pkAWOzZ9y0pvK7Qb4GpODt+axDji93Ei3d0Nfe8v23j7UvNTE+IfnXvs/i0dgORoIovSb4uJPguWsOblO2kaN0CWL7cDxTfZnW8IdKXtuZaHuvTebT2o2gt2r4fJSNmvsyn9OEhRIcWawMLz/FnxlKAes7ntm96cCnifP+h0Agjg0jBEqnwyo232WT435Iy8nfYy/e6VAQVoChGXGmgsnpmZSXHaDG6dne0HymSkA/BMRELBUqa5T/9JeIS69saf/Qm7h1lkyNvlo3IlghKhOyfHlyKrBPlPwVvFozfeGYUCUyl0N+yE+krMFgWQUEhOgAQX+CTc3zs234eenCIuHQmpk3TWhxTJ19BK1Cbihl+JS5lLSXnKo07W3RKLWavLwQWv2JWFxrWYvT9WejBIbJsta5F/VZ7R6mc30CfY6NYx8+32Hj8o0NZETpPFF9/PFsEix8Wji12hAtz/U1d/vgEW46eZsL/H/HtLgu3fdLjQeTzJN1grnKccIJ91JK+Ie9p8YJQbmUv3LC1QtBfuPfj0s3dBUtNTNrBk6DkwRUtT47Fc6Zq1JRWfaJJIa7lmxaPF/M3+GjepNmyX2/ZIFm7YDO4Ng1j9/TgEBFMEk+r3pDgZIwP3aEUbl7oLtTbVrAIOZ1lE2dm7fg14+wrZv5n8fZa2pOixauQou2V3OngXdFbhbmXm4YRj+prV/HKjks3T09g8UzuevszJnstiDbPg5EHlyJgslm9dUFCjeI8RqZ0Dg2iHPJ4YNL+7fjxxyPt+bkgaXSTAyNUEuPAKsr6jM8Bk4eHiM9el1TgOlZrsqZGiVML/q4Nzb+UFuMootln+TZXGNKdS948AT08RJjCJyqjgtnW6894VdNa3hXxiykJSq4O5G+lgcnp6CmQ8ni2SD61nQn9XrcBZWLbm2ip3TfFnoPvk+0fb7B3wrBS/rpSXNDWjzALzp4DH7ATKZI+ZVp9XzJD1nr+iqY30paeo4k9zdUq95vUoy/ekOLxPIVPeBcQyXhNRW5ruHdZfAlS1ESeZXbJs9pfmUbXTI419SnZ5M2a9HG50Y/wN2t7yDbdUwiSXUAk9dmsPrtNviDXbtF0/TyJefyj83KMnGKhk2yG5a3fhcTf3dMuIBKSdNha5TlhIBCeLYqui+lr4m2bafPNwqjj+ig/7bFG4JUuT6FgMe0FIulzi6z2ZJc0BI8PClq4D8wO0S6E+fT07yKjieWihpuyCLKnc96NMqKeCiB7gYjRjzkhkTko7/3hP1TgqdSijy5e2mvzC2hD7Dr7xZYSYuTPsbZiN7laqGxi2nkSLQv2ApEV8pqW4BUTiE/YnZxMiUKGchOahD/uYGJd3Bc4aLh2NvQLG7GFXC5cpBp8YJCPSA8HkSRXpKgc2ykvUrC8FEkY3ateMvqeq5NV2sJK3igz1jKteps2dBWX640+fhDFFP6E3lf+LAh5PIikJJ6+VISiRtLDE1stLEwWwuWbGWxLjsrX0ZKLOJCc2/tLjuRitU+DD9gFRCJCsuIA7D9yIFjNKXE9CMoKjCwKc4e+ipf+Ptr8rYKv8kxgyNNeIBJqNzk/rjcuEqU9rRSfMeFXgFU4HR7+BL95R9bm2KEDqJezK5iVXkAnPUV/ZS/IjmkvEDGUn9uLXEHy+VNmqt7IDd/ENJlsAZCoST108fJFzHzH1VvKrRN8TtfzSJd9QQSgxOtJKIH8iTLfBJuUhMwWh1m2jQ3+Km8FBlfk243CRMv9hG9yI34ehOwQIkzJvrNBbc3wFJO3WzLRgyxGpFryTWxTdkasiIjI8bB1uE+EhiztCyKRoIhnTQo4OQqmI8XckL98/b7JZUGbb85nKVN+IIEpQqXREkBmG8R90sNDJLC9panuZ02RZJLkmGTSTm6hYGL+QeZPhVhGRKZH8uPFVNTstKL1Jnp4iGxb3OOKNAsbonwVObCtcUaGdUr+AWHzro13Qw7Kj9CXueceih4fIpJyHE3BG0oOb+w58fsuhEbCOf2rhUtx0XzOTxGNbKXnDU3+TjWXe6a9QIRziBb2wo0vkAm+JD6kufPsLA2NEYxel+4VAGyDTQ1LsuZWzG1NPsHMOya7JR48z54JjvYCkWVty26HIR21pboPobBht9jtU2eaMRWZ7cmNv5ZkBLF4g9AQWxpGgG96qhSUvUBE7lPJkTR3Mg6nk9SEBG6Cx56Dxa3pTtsjCrflLeb7NsEfEp9c89Wcm6WhFFs+Bz02RAqyIzUcKGy6pXSQTVhxTT/i8BV291KUH6RrYOv0vFXdWkxMi3c0XQXA08XWHx0iKW20RChQHAqzPS1pZO6Gm4e2NrJb2S5pb7EYykz82onfK1hPg5LHq6OVIRed8KlEa3xRUHcihvoCfrgLpX3h58DMvgrh10WxwYTM0bqHL/Yd9MhSJAwSch5qbIgkV2TcNaU7bHFW/RiVKhvx6a08jOnHNaXyefABjw2RkEJjA8rPmaxhYGfG1YdNWXXLrUlZG5W4YuHkB6iEkC9eWlL+jk8Ck/1AJKEFI2LLPupRInkmrfzDAxOq4cf5bC3f5LNU+I2QR/0kANkzRP6qChQ5SW8N5eWP3dhLoTkFLW7+FbyeFeSfydNPRjsw1wtPbdlO9tNgVh7cyAnC4F2tQE2GFnu5nfw9w3DQTbBb9A+DtdWfDiQ7gAhAYVYvsQf7edPzQUrkAqeX/UOLNy5f+xG+i6CYbGwK62NJB+ExkCxuNN6QrNNr17QTiIDxSLrHi5CyOD99DwNv4eYm4ZjyUz+AWDjxAU4Xt76d674yqTDpqqQPemPkOWDyyLYIEhY9/svmOG8VulCUcz0WH/Qob5kkPkVxhtjdhkmTGyiz3oXtmltcW17HWnL4RjNP6B/eqwb2yBABAAjkBiAgpYm6PtxcCEgDJEHp9A4LBzYMMoXNYpPcgdvu+FUz/DMvpjL08BCBiOUWV004yoiQYBsSWi64uDSKD/OmC1vz+w+AROT3mpzG2FMt7pE5DotfGTFSx/4pWg9DKy6k0qdbQZBzhlJ4rsg225WpgF83XPEReVGSaplfIz7kPCHPgQ/Yk7kuKcBMFkBsYZdscHNl9miUwLTUNBnWjVpLPLabOzDWwgrnLzE7+lcjQ57Po7ULKWIo0beWKS7OCIv6R/lmt/lYb1KeFkwn2WUoEfJttt90Oz0JSnYAkcDNUhAKeSv+NsYRE+o3eW9uD7mvdBZ/ZFGKmZaUnhLvlyNPu6IdQIQp1I/ldBpZ4v6KVALc3UPfEIxc7+ITQXFOYnG7dX8ijPOYtCOIfJaMK0mE3j/i7/zCNFvpCYidA0sjiFrlQu7FS6UCuS1HRi5O26d/+MEhIvIllixZ1rJij7DI6o2OmA/f/8wphYMYRB6A+Z3oirWERKO4BkWmGygrW09CDw6RJcpoBF8xxa/wyJoYWT7Nof88h24bfo7vEysiui2KGy1NNSvnd0l7gIjL30NEDHYeS1raUEh8PjRbkBbKcdlJ+MN8sgghHzbMj+4jfYLg7NL3zmEjE+4PFLFnMUV2AZGUHM8s8PltjzgTQfsgSv7CflNU/AAQ8H88O6xUks+cfRpgeNoJRMRChnI9z1A25F1FgTxZCrndGJa/lbXiceaZE6XcIdGewItMCAYbBdYpPrtMz1eudDcQMU5JxJuZMWifdxNnrrmRVjSYj1Ic6UjiPjkqh0exFPLh6ScIrT+PONkNRAyxy6q4J01yoPyoc36cDwUY8mlOyy3jGnC5r5I9mqUvdM0ZHfUuSh99Ez0cRJaqQXva/ARj708hOF+8umxbfz40fhNff5ZnMXoNTiAvOEYAvzRz07YVj08PB5Ei5RlqjVE3MbI0QDB7onBJLBU2UikvJEgeCJpmOtikZ0W9JYdLg34mTWsfEEmnvsAmBULKZWnlekqbSD5npXxBV8o7bmXP61vwLDqcBd0COyx3XVYj0R+O0k+eh3YBEWOpBw9waS+aVfukfCnbswuXlJWyW2mdHQVWb/gS3iMeiyn5Gk4ycQlYIthQFnYX9PAQwUxdgtDS5WDgUh+LK6H8+7zHZxPFYi0+9kHKy6ZteInMD4S1L7is3e2VHn1JVdZF+ZF+ULz5+3MjpwOsjWZrT+G74KMtgVEOixeuSw/EXTwJUh5eiggqbDLGhbA/8ERznPqVjHG7uva5XtfPihHIUKQ7KF+eQcuCPUBkXflxxRpK6hYBT9w+Kp34cxfvsaqCFDxJG/wHaz2nvX0qxaX4NaUe9k+KPBrdoJZkH2ugrLjHn8bbHBpLusqNCFmnUI0qDD4JxYT7HK6sqMKg6VoTLsb0RLQDiCTWQ56TNmaXcJvVAxm6HSG3We23mctGEG4SfpuaSONm+ygen3YAEQAI58BC1onLYyR/zc3ceTOFnqx8MuKmhIH48LKLLk5fWaXAyvDDkocT5+FzgGQXEFnxQhXiICvxDdFevJYDcLdEszM3KIf0SsBalJZ8NuX88hBEW9e13X+IXAzxSYIhgvYAEXRa8i0PL9P2wzm4f3E6Nby5ZoXIo8tG+/JQk98wgtgnAkMPSw8PEVw3IOPV6lEUL2ld8nyZ9YxFu3mdbkoWk19rha+p+BG96VAY0OJJMRSnaq2bfTujh4cIgJX+6GfcmMPFobTkr/u0UfH6yxIjMCIihJQMjLwqhuHbxewz+ymMgUi/twTHk4mRPUBEeOyxrCtZ6ZDuboZl3jNUmGvX/Ut/A00fLZC3tZUwtlKvntim6hnkh6E9QMTakMLhsuSrWl2vXdS0IpbhuMktjrF1Wmfp4oJhyrwXDVwOsmy3bUS5lk+DkR1AhPGxycuf6FnujGgBa0AKrviLRPlPhUWEIUwoORd5ucKuMawUtDQoMsXCnwUjj5/GaC3SGCFhcfgVhpZG6Bb79afJZgDkDJDvKMBAwcve6dEhYtQr9PSp2Z0DEYUuyspbYVr/Uob9GEdujSFScIvQKRb9JASFLX/3SQ8PEQAorO2JD8V+opv6/9iFH7zmc10Xv/carXD9pv1Cd0iPb4uwohUZE8G77Z1tvzh2ixXa35IPthrW+0u6TeIAKNgssSz5K4O5O3pwiCA4c52TUGUQoXjVFsYN0mXla/rBHij3uniSQzbrIIjjPdmjHyEKt0XM/UDsVv/8zR6MHhwihliKcG3f2LtpKA6s5/pJyjWKCTay//PX5xPCpDOgOITFUHd6o/TTgqduOZYhA/k5nVIgIwgmbhrrw9PjQSRgYgLkoMhyU0mLnFI4tpkdML5D3EPSYMPI4r4KZ9cvz+xet7V3W1Xc0T9F60FI+Fv4n+CVv1Bi2t91+by/cy7UJ498cozlbAJzo+z0UbjoSeTCbfToEAFgPcviJP/weU+E0u4JphvTMhNdzys2m4e3SIlm92laUOZSn0Z8IjMaMw2xLotPJEAAYBcQ8dZ6JENA6OCb6syV7yBftl+z5Y6izd/bFKvYMY8SZaOC3e6NvbVe90U7gAiA8/mifajRPIpAUfJVZqItP3Chv4cmOyVNPj29fsBPvey7W7wLhm1yq9ytCMkdfRJ6eIhwbB0Wn1s5N8u1uPVM2akFcMuK3wBnX6nA5DdIASgke61z/TNuLgK7iK7bWqXoAoiLTxLFVWlPmVm0AIXwRlnW3sbvgX7zRUwoPb1Ltywe8+k8uQaYXrBjengpYlTkQjaU13/sWhG53iqzmd9CDyuHKTx+izTgcXyxBIFbQFdienTq5XPBQtLjQwQQleJ1h9EZ/47AubRW7PbFELlrVGSWjzD6VtN+4fKP9VD6FgXpkTFKnoAeHSKIiMqABFwKSk4LjyKO9k3MVwmbLXqZUqb8lNfsk2KkZLffYGVhKDGeybVbpgeHCAKAAQmrWoXKDN6JQ+VG6NpGDrFi2y+lDfW0/ibTOlVKvkkc6F6QPIs8eXCIGIAoVRldq6w5bAuLUC5T8KM61aeFwu2XbL1luuPj8t0yoHgWgOwAIoAKK6UUKvZnpUwudCwqiBEfS+Z2G+68khS5iWGz0ZVNrbffctk/nT1eclOgldvPg5CHhwgiolKVUpVdcmhcOUHMOsaMxEjOi7Npw7f4Nh8kvNVY/5otqdc43HuibajV6F0WH5u62A09WFwksyLUKFoVqqxTK0eL/ssvfPKrfPixyXjpIozfbC174RrnPMVls/4ZcPLoUgTYFFGoPO8EMPobJu4m1khS4pdyIz8xEsp9jOrprf8KZSPcTClhHPHjjuaHo0eHCAqM5CZlocV8KpPxk8Sz9AfXiWR7iz9GKwCiwu5rmz3Gn3I+X7b27Ld5BhECjw8RQESslKoqGxlZt6FX+DHJhnfeHs81tzJHNuh+dzOw3BXROT4s0pxe5RyHTxNuf3CIIAGgUpVx+qYlHm56hBllKD6N4QIpDqRs6TgY1zcQAdwSvsHMhyCNJXB/P5NL68HM9ZRscF0ppdDVnWPXS+p7uT1xPLrmls1sv5eNFm63JjijD8g/XmC6u6NPITs8PTxE2KOlVBz1TeIjy96d8MzdaUFbKLW4C79F4Wr/87AW5ecY/4HXrj0LUB4dIggAaEQIypJz6w7g6Pyan7NM6+zHjuq/XMJwufvtMg0zWLNdsBR5puDhg9siAC50aMVILiZYSO+VThthLqRNlzX6BQPDubAS/y+kx7+MSp2Wbpw1Q2wbmf2JYBewuaZPAZPHliLWY+8UrVLgF9ee51971otLk/7SfW0+Z9D3AoyFH9eOyWlS0kRHcNscbVjmuSN6eCliU1A4dohL4Y80O2W1c/G+uM51e1wue+IvSBLviloeQNyiPI9IBTao67d/emwpAuaZKWR/VkGJvnG+E/MopC+PQBi9S3+QzEJNVq6ExAjEryjC/0w75+5EiiAvPVyMoW9R0j8/nlvlgufMv0N4+wxhXrxV5zFh9Sz1PAjZAUSs29cCZMtzW0gZp6DVh5jgc9xOXw/Y9R4jQ0QeSkoSW+OKf/AnoEeHCBJaRUvx4lwqSpK0ziLGr5SJzN/MCZ9IWM/ENDZ3trxD3fYby3uKH4MVrDBSu396dIgAgDVGnC3ii83ZJxg4OFcKPGQ2nU7eZK5ytjxFN9ymduWafID9yuJRDO62O5kNhjnmZDFiPIjPgpGHhwhyIqMSCnLo0Yn21TEaVLoo+5PDiO/ljm6Im3zNOinZz7LbLnF4beucAaKqitMZngAjD+/Rsua6tUbEbodx/VnvpMo4cuI+E9nxAcV7vQ7CRuOpVCWs0GX5ptxNOIFsslS4ICzaMFT9PBh5cIiYB8e6sY+Zleozo3docuPlZ/xhDrgRUqtVc7fCZPNtQ2sjy+yRRHSWel3XdV1VT2KvP7yiZZinqpRS6kbd+IbGNzNeOdBYumDbKG5Y5C6b+jUvSwUgctFDFGfRpvtUdVM39c2/94PS40PErzu0Hhey5sZH1ft084XNnFAwcJZY+8bdS323sdGz7M5aXziSuocJrBOaHEYQFKqqrpumtovY9k8PrmgBACAoJUppebOj2D5vf2Dm7K0rZstmR5qsFUUg0kGu3Et+EOGUvPqzMLDSGXK9OW+vR0hT15V6CoQ8vhRBAuepV7JQkHR0RpuLJI5d01BMxR9e5/4ZV20UpttyK6HX5Xos3zEOCMXvczcDAARUqqqbpmmqfLGA/dEepAgGS3MjhTpnBec9MVZ+LAmhz/JEfkWHH+vN/QtHRM7vVfwVNtwmHqqLGxqE1LVST+HQ2gFEEPzCQ+WXFi56P5PjchFvan84xy98hI3D23z42o/eMnJWLQxhMYXN9mKFSNvU1bNkoDy6ooUE1lNfKfPQtmyQsNYh2a3fpA37ReyQXdv18cChGNXmTgJFNOhLSNAgJYGXdBohUjdt0zyNKfJoEBH2hT9mIVIFRVC8ZYE36encxOvrWZXsM0ydXpt1vwW2xkdutLxOd/PV8hdFpVTVNE1T2wyUJ6AHg0iWPEYURw3j3aNvYJfYmM8DRX4sO3QXzyZNCzDZcCPZ1i+nLXuxkiOpTzhGCCuZQoo8gyECe7BFAAFtRkQlpIiwHwLJkjFSEu7HwOBfH0DeVC6tEt7a66ZDmy52Poockc28DPGXyhCjaSlV1U3bNE8TFdkDRFzWUC3qzQkTtfwgS7EKFFhazbP60IjzXSYDKV25pffcmcwpIit3pDMv+vXQWSMOIU39LBlaO1C0kAAVqsooWso+Ur+Xm9hxXVbz2KjkZ9h4Wa3aVNPUOQIyx9evXiOrY7JN7tI311aTeI73alegZRmM1E3TtnVdPUkq/INCJM44RyNEKh/NQkIZNdzQZXwDzFQmzVzxpQHGL0GIs0TCQOSaHROLNgzPWUmiVG1i69WzGOsPCpGIDEaq2iRoL+waLcD1wTIoiW6R9pOYyttv9VU8h3BbnJ4vi2MoskdrrldV07ZtXT+PKbILiBhNyyJEGhfEKhdJTavk7ol8w7nS2XlhQsmR+MDXLJiCcOz56EbO0b3Wqeyo7AZDNNK6sabIUuM90eNDxKjIVVX7ZT5RA6lq5fOzbEcr2nrGTSQwtzzGYg76rYmS4m1WVPzF3DK21tvGLBYpV9DbFT0+RACcS8vGs5zdjGyss1TgDzdwLLo/nxtiDgwIH2bppTv5yIihlXqrq/3xilyjZ3HgcL+YiGgXEAET0KprZ7ATBgARf0KHT9pTHLqHgvPJviRKG6WNAJxtQJlzH6ZSGaMbFDuvYy0XzbcOcKXqumV/1rPQHiBi/fV1XQtHC/JiIPIZV4t6luzQWC72g/uTbxofWGz2oeBfebwL3clCcZtvWr4FJ/nWjUmEV3tWrULaA0SMp4XFiNJKAwCFcylX13J6VtFcj+bgNauUz60t0SiX6FmLV5QxvaxAsYBz3+ADKp0MJCIqVTVt67J8nwQju4AIoFJuKZxCtN4r/p8lCbL6lWc6x0YsRFg7kh6fT+Rj3W6bb7pSjCswwsAW9/JipOR8W9KwjDsERJbvM63JBYBdQAQBUVVV09jcIUWoyKhYVtEKIbFksLtEcfJWRqBpLcficjhxfAshM4o44YYoxpokyUodGRvnAUQJmun3Svs2b9EtFWnqZ6kyBwC7gAgAIKqqbtu2bZp60nZtH0kpAk6M8CUL9jqKxSKLBntRR0rN8qQ5SpCsk88oAYDo0qXMGvclMHIaxMj3NnseLma9odWz/kmRe6dotrZPr+u6tmkmrckYI4EIEcvXedqWk62cXMnY+ZCXI/LW+bhd5oTrOfoWt0f4kvcRUwvftjmLHh9FpwEmf8Up9vgqAZEkhXHHiHlMiISEhKjqpu0Oh8N1nDQBkAYABxPzVsT5JEgCxghCgdaplXFpydbp8ZymlQmF25t/Mi6SYfd8DgGyjZJejPEB+dlhxCCka9vnWXAIAPuAiPW1dMfj6dJPsyYCDaQBhNVuGYTtdZ5Wk5447oacKywm6YISkwdKbA9kA4cbjJD1dVRhBy5M6s66JlZ5zIvAZM1/LCasJcJ61vOAZBcQASNFDqfLdZxmAhxn1I4VRG0gF2O3n3NdWY9QOLMWXT85nCWWOX8OGqfRxMJ3832KfotRj/y6X3kuq2alWpOoL2eFSGV12fpplooAwF4gAqiqpjv2/ThrQFQ4TYiaBYlt4w32nHtHdkbCIMkqWrZDPp71YYV6fwobbrUtFp5BHDFCIvUNhXopbJHAGsneISjv4L42WpgoVTdt1xlT5HkAshOIoIHINE6zJkCl1KimGTVqQLL6FtrVVS77b8UUQCBw28IWrG9YyGOMEqPSHtg6WSn+m5cJDp3JdB467qSxUZoWpLwUypasUorAa6m6tnkuf9ZOIAKAqqrb2QCkquu6r8ZxnjUvzGbLgvgfCFEiSVrVllnKEAHLR5LJV53Kq8sSl0SS5HkefTg+a4qgq2/hBQP6L0eiF4u0SHyEUsQUKmvarmtZz3oe2glEAFXVaE2Aqm7aprlch2qc51lrYpR47vFK+cKM6nUMyLAzRe8oPRv1HURKyupOIlNSV1ho1URiRK7tJQx5P26VGllRa9PAVMhQVV07IfJMetZOIIIAWBEBoqqMOtBer8M4TbPWmsjVCRUqF2TYUU7WbpPYEj+QeKWI6xOMxAcExEKTvYSfSPQIZcvM9hEyyGWfBBwftRI3dTZLOCMYEYKoTI5v5xccrumR+6F9QAQAFdSAiDaE2L1f2ms/jNOkZ22DJI5k2m/Ui3tFZbaqxohpIqEh8BEKlrAdxZfGf2VDaeC7LiMtyOM7VrUoAkksGbnnHEIwmBBY0bRqVt22XdeZctfwTLQXiACgqhHM2urucDyc3y/Xaz9Mo5o1kkhKCaKJMRkWjUrNY9QgYm0SUsT9pVyzhTcE4fXh38xIAzHozXHAwKfl/peIiySVxAQGqEL7Y/jkExs3fCpNaycQQSMTUFVV3bSHw+HwfjifL5e+r8dpnjUmoiTLd5ZB0JSLsOt8I4RQCgQCIAEe9zHGgLiawoPh4RRFqfLl5U2BW53HOnc+UZNkZYcAIG41jgmKPE+1a0c7gQgAACrzNJum7Q7H4/H9cO4u134YpmmetUZNwiqBsv5sw2R1U9dK7udnWFZyNPn/BW9TBBCJBspcROHxoO/gsoBY7MTONJtEwMn8sZ8qhzZpekgxwtqXUqqqmsbpWYXfba+0G4ggAYLiKLAFyfF8vhiTZJ611po0UpwcH0zFCICg0Natdd4bMdtnGZoi1o5kRHhB2IrCXqnQu+TsSNlzapZQ6bijRUAEx6znygsTNk64jG936A5Gz3oyjOwGIgYjdhelumm77nA8nt8Pl/PVgWQmJHIqkceGVNpdSmvXulo4gr1JsHHI5wnzr0AkggeJ/qNOAxkFEGDBUXhf0xPx7USj3C8HETakkmV/jq47HI6H7on2THC0H4gAACApcix+OBzfj8fz8Xy59P04TNOsrAfYcgp6VmBnjluibR2cSgEE/Cu4OAOUhFGjqT0DEYh6JNFxDBMhO1LQhIMgINJE5KKn/I3zv5v7OdifKwCiqro9HE6n0/HQPp8/a28QASQEZcpqWZPk/H48Xy7XvrdhEoZIAA6uf42orHHauoURzLn8z8Ekj5Ngzg+me3E6I0lCjOQliexH4AQA4tEQEZHW2oWFcp5k/s34LwYChQGiqrrpji8vry+nQ9dUyk4nSQe7pR1BxKVcECqtKuPIPx6P5/P5fLlau11rw4JGpXLgMEEQ888Yp67Qh4SH0F5ysiT+X0z0lrnJs3ksXCI2hwxSAAJkxJ0JLY1Ak9bzPE96Jo3u6gUxggDopakLh1RV07SH0+vvX79ejt3TZZ/AriAian6QCQfXbdd1x+PpfD5frG9La22ZBQN4KETFr6ZAcF0bdmBw8AssYSSVExIiEjn+aICoPM6C64Ke5SGBJiLSep7HqZpQI5FPKI7liPBTeJAgmiKwpp5D151Ov37/79fLsa2fLIURYF8QYUJCAIVaVXXddIfD5Xg6Xy7GtTVbiMTo8P9b7aKyZT4cQIiksrUVIcJYgOgQJDxfZH8JtojVxauUZURaT9MwDgrnmTQQL7ssFn+xMtUtD1G2gG/bHY6nl1+/fv96ObRPtGeCo11BRKyoRSJjaTZN2x0vp8vler0O42g0LUwhEpJCs7IuwIeTISsQifCR5WxITwVnc+9WP0sNjPQ8jc1QVWqa2AIjAL8oP/zlQPwmqBxA2rbrDsfT6eX19fXldHjCqMjOIOIIwYDERtu7rj9ercUeSRFPPkPJebgcQnRGzwpsaS87pE6UgUgBJDHlD29iT3tT0noa+7qqKjsveCMqFErccwCQigFyOByPx9Pp9HI6Hg9tI7fKexbaJ0QMSEyMYzYe4H7oh9EqWsQGqUzmjcPPxEqWJkJhjBSESCBGUoTkAVKESAqHJBkxCIrHTQmI5nlsmrquh8YlPMvRQwwSK1OtALEAORxPx+PpeDwcTNxQxZmR+6d9QSTM10NCESYZx3Gc5pkXkEAEDM/qjo8s4XZFa7OSVUQGFMARcmZ8KDhrXon03DR13TTDyLkFRNoLQzFe+2soa6IbE6TtDofj4Xg6Hg/H7sD77jwZPAAK1ttjUWliJgD2fup5nuZpMi5QoWuYZowMj4rQAtEZYz1CSA4kWYBkfm6K2C6VCe5fFACPTgZvgEhP0zAMg8+/0aRtQDF0X5trrAVS1Y3Jez8cD8fj8Xg4mLWGXPgkFSM7B80OIRJixDpA9aznWeuZtOAMlhUFRGhKCPLGSKRtxX9icyQ38oTPpFBAiZIUDxi04JmetJ6m0QpPixFN9n/x5cBqngorxRpWdzgcjofj8XA4dF3T1nWteF8KMZDS0PdFe4eIU5i0JqNsaB8lF9jQ0V/5eaMQEYqL+5NDSPkXz3JeHiIhQmKAGF8DaT3P0zSZ/DQdEnmZQsbHp1RVV03TtCYf63gQAqRSCpXXTJ8KIvuyRTKEhIBEhEorx/KRK1cTKU1EGo1xbv9FZkiYfuKQIowYodxLcziWKatDDt94jEQQkZDwKOEDwCCZZ50iRCLFYMR6/6yRfjgcu0NnsnBqu7gstN2ehvYIEV+LkPgzAkBFpCKIWFmBpA0uSJN7n6hZq0IkdqjmYRISQZ7tUoER2iMFiHgZYjwXRFZ4iv+11pohY5cIEABwQdLuYKjr2rZp6spvsvqE8ADYJ0RC4u3OTA2tUIaIUIe3Sux71FGzUIgklnoCkaLjl8l9LmMktDZiT5aULxFEzCmyDgs/H2hiyFiUzIwRuxit6w6HQ3fo2rZpmop3j+RgiPQZPAvtEiI5A8tXZRRnFRFpUKQVaWXeklYWHlbL0kAhQqQQkTjJ2SJ/FyKRahVBxLZzbglnlhnR4uUJ6QAiXccCpFYVGhvkaUUI7BQiXsUCAr9tgq14QGDEiV3Mrgwyglxeaax4yVOKieQhsu7QskfyzBfqVImildO0UogEnM3eixQoRCYTwVZ+b9vGaVjK5R2UQbK8I+/D0w4gYk3T6KCwR+S+O26LM/HIpfwwf2J7Pgyr5/AhDkAhfrgGEVn5Tuo1GP0rQiSwRGJ54tBlXeEWKi5KYmyRpmnahjeNdDZIMIynox1AZAu5HXALM54ibdQuCw4k7w8tS5HEXJfyIpIk6+6sBYiEPJrTwXIYkf+JP9w5yz7zlXjX4aauq0oAxKetPSs9BUSCXdcxwInTuJQ1PJQTHdLjy6HospoVCZFSUGTriMVLIEFSEbIFIH6dVChxwKEYwWb3VlWlWMNC9F3Go3oe2i1EfHF0At6UBsOCpdzKoUICJMFHzhQRCOEjkFezQlGyymSfgUiEkhAg8SHXl10iolSl0AEkKzyeDCH7hUiysSBvL2JrxOeedBYgGYQkIPFaF3jtqoyQ2yASaFrx2+0YESDhLGeJGLOMCr38QJEFHY3muWi/EBELrOR73tMttUqwhI+CLysSH1lvVuztdaJNfswxHYpXDLkzkCPyfGqtp0qWRIh/45YahitoGB9CL3tC2jFEInK7Hkb7tIEDR/jJe7WgIEUCMWKFSCYskgKkNMLcp1DNyuheKKESCZAEIZDgIliN61eXyTVmgZH/fPQMEPH7LHuTnQRMvIgJoBGGDLMSJIBHgInAbre0arGXMFKESIKPSN3KoSQWHeGLP/vc8UJBu4FIbj+d0GIXMUSHES9NkIgsSkKo5A31SIoIGSIcvYEM2e7SyviPIlskJ0o8SDKeLf8mtEYyf73BAqLDJ6bdQGSVYozIE4CMD5MVnIOIDZ8XoyKfU7LCoaavoUsrfJfIFPcHg9eMzR79geB/7ikYy/PRc0CEAyMSI7EYcVBBixGR1xiJkdBCl8Z66NOKYQL+bDC6zICDNxl7PQXJohRZhEjRyxXpcaXB7px2DRGZeQI5jABAFEi0AHHCxFshZRXLmyKRHEkRsiRLMPdBqDvBx0j/ymAkwEYMkQASGeERy5D8IJ+Ddg2REuXSUQw0PEAwXSCSM9AjKSLFSAyQLaoWpu9DGGQkR4ibCCMBSCT3h6BI9Ct7UXTvZ0TIc0GE/b1Wy5I7njm0SEFi3kFOyZJCJCdFgr+wKEtStou1mgAVMTaCP7FPK6NvJS/JO4GQZ4RETM8CkWgDUAMPyFnuTh8jlNgoRUQW1KysJVKWJhkJkoCkqGRJHGWgkgNJ8DaxWqLbPjHtGyL5tVUsTeQmaCivQGKAYBEi3osVq1nrUmRhwOm7WHQUtawAFRFazLsUB3ng+CuDmzwpXHZQAcVT5rvEXlcfvYhcuNF/2QMZWySQJsEfcbPVYWYt9YzNDgnf5owR4YQKIRLLiTxYnBQJsZiMszD83dGuILLIj5HyE1oVobsqxUXGUqeor6z4uNFaL0uRRGQUAOJAEZsmEf8voSbsYx0h/yDySLQ8ZweCJGNaxBBJISTREWIk+BfebGWAsCpFlsRIBjBZKSJei1aKBIhHyD+I/PQIvpRy36aMkVAgFERKiqQyRFI9Kzuu8BOuvs8jJCtNPC7ykqQAkrIIySE2pn8QeSDKfhuK38d2diIhcpZ5Dh8leKyCJENY/BRqUhDybh4iaxhJ8BKCJwFiZoTFoe+NdgaRNTEieLj8fyJb5GsWH6kEyepZxd8aSx9zqhYWDgUQSTGyRaokCNugZS2f2gE9L0RCRg8QUhAalLtwGSK58ZTVrPhzwp7rEIlkQKp3FcVJBiS5IeToH0QeiVY1LcG7FLysiYwIEoF+Fb6B7Jt4AFm+KmhbGVSARALkoJFqXjlIbJIgKyD4B5GHos0YiW2JEjhCzWpBvRIQ2ahfRZRwWjqFB3M7Zg4uCpUcNrL/QvRlIbBvWEh6DohkeTaZ/mMro6xYhR+iT8Htbvl5t0OE34baUKx5FQRKCRd5xS07sMKxfdJTQiSY7CWTp4IlczSDC5K9fhQhAKuKVsZSiRhZMndBoiTiIit+YjQuj3TPtDuI3ISRiOUjfSojTRb+fFKEhJRCQbxZeU1forfCLIkxknYKz46QHUIEiqyZtRBCpStrYRQgEutrsv8PGCMx0y2iRHxI9KGS2pVKjAw0UoRkwPBE+IBnhkisGC2rU5G5EWDiy9QspgwQgnd5/s0KkzJEkrf5bp9chMDek+FvIZMhDwiwWCA7uiR31GGDe/iQFAkPrrBvQZSErF/ARGx7PBcA1umZpEjmeCJIivpXTnAUDi4NYSsVBAlkIVI6FHF98Vh6OP9p+eheaZcQAbgBJgFKUus7sE4KEMlhZG0cy5Q1RIpniqiJGX/N4I+Zv4CF54LIP0UrILtDDzg9a0XdsjMMv5hL0h5vuP/SkTVpAgnTp6rYkuq25DF4XvonRSCRCTkzPC898vJj8SddPLniPSrKk0XRsgCKJftjAR/PBZ3dQmSrWys6uoiWcujjdidvydJfOrSuckFWOqy/XZZeW8/sk/YLEbhJkuRiGlucuXcCkVWZsnLmBog8G0L+QaRwLAVGUYKkV/8tiGQaFO3rpdDG9l7WxvMM9JQQKZwphBZLocD147eNCW4wCTbKkw0G+C0q1trJfdI/iCyeKgqK4pmV33P5dI4Bt5rNS4ZF5ugHbY1/ENkXLX237fApRwTLqPnIiCzd5klaEwLZ3kq3+AeOHD0tRJZaLJvzpUMfvRsA0KoMSGlVh7o97vcPIjl6cojcZtJ/EDtb732jmlU4/wk+/weRHP2DyMfO3RR1uaHFZ3ytH4HYtiZPDJB/EPkMV9/80912wTau/GwQfEujJ8YH/MvR2kLMITGHJ5yzBoFFVlvKBruZRzdf8Nzcv4l2LUWYPp409cnWn7p0I/d+jsn/mR+r9E+K3EaSa27k+WUZstpiSy//6C/QU0gRT5udvJ/o7cvoO9DwLxVrldRPD+Af/aP7pn+KFnxKe/qL9G8evw/6B5Enpn+rprbQ/wNVeaobIhG0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data:image/png;base64,iVBORw0KGgoAAAANSUhEUgAAAIAAAACACAAAAADmVT4XAAAe3klEQVR4nK2bWa8dSXLf/5FLbefU2e9+L7fu6ZlWa7TZhgwbXmDA0Avf/LX8NfwBLFwLmAcJ8MPYhmXJg5FmJA27ySZ59+VsdU5tmRnhh3PJbrLJJsc9BRC8daqy4peRW0RkJAnefx0DwJrrWqxW2qjOm48fH3/7bs3rRd3WTYtOr99Nc+Dx93z69UUfAFisb6fLFlBKRZMdSxqABr16QwIQREJwrWtvCxaBQJGKth7sfRyB+f7HV08v2yACIaJy8VSRIiKh1wQiImCIsAgzAQIgAG3IkuFHiP8gwPy6YhGIEAgMIihAAJJvtAABRIQZmoQEIIZqbreG+Nmf/TCAv0JTOS8CJgEIQRQRv9FodzciYPES0R2dsFrddPruw/K/F6BE7QIzgAABoWWjCdhUEwCgIEICCMDsWWu504dmV6z6HyH/A03Q1IEZBAlQQj6IEJSAIBACSAQABAJhDj4iCDbvK15N897xh7vhBwAaYRZiEYA4eECRCAmEiBWYRAgQJczsuY0AASsEkGZX1L0frAEXhBksLGDFDQNKYVNNtZEEBcBDmNk1sVIBCGCoIOz5I+R/AIBZOAggnkiYW4KB2jzZdEDN/E2PYEaACMCAsGj1wwEIAhES5xQMggeg7gBYAQoMACIKzMEHF6AkiFUMZjK/GwBmoRBCC0ONA7zVAAI0GIpBAmIQA54DB0YIoKDAIjD0vd/+MMAxoCAhqNBICAhwHkDQm+lOKQVRYECCKCC44JoOHAAXQQmD7MfMxe8HOAYKTcIApN0MN2EHEzaP2zi4AA3c3Xs4X+bGNoESABLkoxTwvU1wdTKtBWCQgFnBI0SGdFDOG0arIeSUBwDjAecQuA0IRrQwghBw/GEdfB/AzfMiBQO+9QDY2Mq0ZLw3KvLiAWs8WAc46wHnvDMBAVqgmIlkdeFHP0wDQQBmNoqs6AANBx8DsTCMBwAPIAD2VQHfikGrA4OEw/nVwzQts/9fAEETmAWOhTTrQGCGs/DeGAAGOrBy1pEB3B0M2tgDEIYwMzw36Qc18N6x+t9QBRGCjaxSSmsbowGwLNvSw3uPAOXgYJxzgHMi7D2UibNIYKwhEVLAX30I4PuaQIODilTwDFgd4sG1dtbrUHpjTU1aeRJxARCQDhKgkyiEECeNsSAh/pi5+HsAtFFMJvY+KCgEcN5XzKxIifGMwAqsGFDai4ChSFgAtB6gxBC4/QiCdwP8DACC5wAdKtaqheYIJjRGae3FOR0YofXOghUcQGbzpY3NqHQo00yCCzA/23zxvbbRdwHuTN0C80snwc0AxaRhDDSy1iiBVT5oZggAKAUbwICHNxxAgJFAwqmWEGYEQEcx3msZvFMD03Je18FVOgqrZyGoAK0BK9DkbVD0ytRqoI2FePgABEUAAtiI0mSMGeib/wmAot7W9vsN1O8AHKM4OStaL4BA/eKFIr8ZKZqVMFhINPjOEtoYaBCCCF4ZawSAdHi++y+9AkBNW6KnPxoAqKdz9kEAhty2GhubFB6bVUjoTvlvXkK0ebq59SLzljSgCITF8r0qeAdAuYL4IBABE29qBrzlwxBIBIpEXv0qb/wHQdsqp5Qi0W5WDN+3LHwXgBeNBOfBAkiqBHLnCNx9Ovq8f/qU/mRMzc87fyqY/o3607j92wrqDuVOBUrfCx4E0taqajbM36OB77hmx7f/dB6qdWAvQIAhIoBFQuv7sdfSUhl0htKRSUIN0mloAjoaNeL1i/628/BiASLjFEPIxONU7/x4+yM1cIx1EUKzbkPl4F06QUCzLu9lNpynywaWa+8s0ns5AaQIcnrqPIw1Hqb3AM7Gv3RJZpGms7UFYGydxVQU2+8Zid9pgtW8ZF/cFm3beBZ6adMtnqa0qFx22gYWkOKV7uw/ijej4HRRtUAtZFkVxo568b+qA/l/OJMAkFI2ipMOVfPZe7rhdwCqRRuqX88ZAOnEht4R2/uRL/r8clX7jfsrmHn9yBIRrk//VyF3Xd9Q/3M7Ddok3Py+Q+QCF7PVqljn47Co3gPwZh84Bp7+eul+8Zy6HUtue4B5NCCXDfqzf+rQ365YsOnnRPf/46NE6OY3F93nT5jAAoH647ztGjAMA1Vr1xc2jiMLdxCnn/3eu931tzUwn9dhJT+Kq8Wy7nY426uu+492/G2VNmH/N3gtX53/NT6NZ0/rf9bdio+O6OK/BqGxlpS97uwMmuVSUqxXu/nXLtnN16ad30zw7OGHAep566Zpe6E+TQrbc3581FyEcJk8eHB7pSc3DKXiLO/HCvYqmnx9PkLg7d4oXP/J9LydZLmpub/Hz6k3CQ7b2234o9+cF/fHsZrOhvpXHwEwW4b1rFiFP1a821x+sRdmRTXvHZ2fD+7p9dEDDkSiRRmrDZ+c+557Sk5mjhZ5Z3Ce9o7G5xeqVgeri5ag1DTUaZMOK1+Yuli/01V8C8DV3s/Kw+VtQ0xF5MKNfnCwPD+HrMdxPIvT0O3EyqYa3jQqahGRUqFuedQ2vENJVNYPmlN90F84Ang9X2fbHZNx7d9npL8FYB+Y59ivOqPVsonT9iI9unnROZgVOwnfXPMnWWKSlJxD6x1EakZFSmnVjY2rqarr37gkGSU6vdKDFav5zUJck6aDTrr/aLv3wU54DCDb6391Op3OfVVT1j/z1xplE61utInyrSz1VblgqChKtVVQAnAIbVOtGCrujVpXtNfTiHnwqH1erM8qiK+BOLGLk7j/zhXxLQ3Mn39dSjGdrl0IsiwnTe+g16xvXL9jVBxm1yrJu1kH3JNTLMv+Um2397LbcovX63pVOLID4mVb+fhqdmMXqwo2SKjQ9MpGpZ1j4N+9vSZ8Mw/wXwDF7S/P1otp2dRBCEJZX3X6/WHeYePWIRnkg8Rfjbuzi3vpWXmrCDLBPfVC32tf9vabwhWzFdtOXC2r5UL3rL95EdW1io3NOocPh0m/0/lOM3yjgb8ALhehdzVdG2mCQBAdmNYd7A5z+HkT7/QpyO2+wVXSjYpO7u+t8xr9WruQY+pyd15xvf1oPlsiP3LzZSViDj/v3/7fsxZbtjlfR8nuj98Kdb7VBC/+4aKpy51kuRYC7FHXufsH3X5STtG/Hy/rK+7ay/3tK995oGXlnDZmfa7MzqcW3U4+K7iV5UV6LyxnF91BUq5K9A4q7lr/k8/jaXtVh+W6yN+2C141wTFQnPz6rMge7QPlzdd/nR3AZQ9Ho2g9pckknYUTyqjd1xMDaIXqH5sq7bZunY4e2RwAFs1sakufmnSvvLmpet3ydtVE7MKl/3R7350/X4z3J/H2IH+TwLyWf3HTdk19MJ4/462to5+8PA2Hu8NEX/jJVhqJXu7O4iOWRLGCj6CSuomgfBubjfyiOS+jSeXW8U6Yqs+vr4p8dz1fBZNuj7vFk8tznRVPT9Ld33urF75ugotfv1yU7f7q8uDHV2dPH97j9XCyHa/PuvdGdFFvj+PVT/FlIXSwD4izalh0iUl3o34OAO36y1ufrT7r1ro+MXtmkt9cV8NIr3mve/Pygg4epWpxtdQ+FDjGt9Ylks34L+Z/9+JCf3Z0/Y+D7XFaa/XCj/rptNyZlG5kZoutnqL1k0XR724daMCifTGzikI7eDgCgKunZbuyW5+mCFWbuIuwk96erHrpdNkq1oMt3C7To/NnyWSQd7Pc5q8ZSI6BsK7L1fz5V589KC4GfVmvGHU8HkQX2BtYNy36Y00EHaYnsV9G+4fKAmifX3XsbPIgyQHcPjtbJr340x4ANP5Cj3nR5ufXUdwuS7ufXdw0O9v25AnSaDBM0rTfj3Pgi4eAOca6Obksm8X8tm6LeC86V5P+8+f3t4e4MHvJtesP+461CImayIvlk8+v8yH3AUT3tXLRpknbldHaPOgBcAF6j+e3kb4dRach7QgTq4MBTS+feMvOr+LY2nyyu4tfPQQM3PTrGxdWF4uq+e+9f767PO9EO/Zo0lOXdle+DGlYj1PySgGgLXXao17HpgDwujeNpthuztJsfwCIYxEWJDu386zpHpyWfTs773f82fVXNQAdx+28crY32fniHgDQnz/5zWxZhFTOyyogqPQ/HPnb9Xg7vuQ9mfsVJttKKQJpIkVAUNoiBwo0t7M2O+zkwM4lUACAeM8k3heNMrxotT68PTH91bxRFNrZ16StibMkWV3DZp/++PMUj2Fuzs5/TQ/0au3bAIiv/u60zu9vp7duP16toLaz07UeDhMEDVakYsCgSoHF9aK/8+y826SdS/zrn+eVh/MM8dX0trGqHScS03zLXdaD1mGwHV3YZwC4CU6sc9Vyukhx/Ngsps/bhGe1c4IAkrg+6zwaxuVqK2lWWWTTcr2qw9wMktgqbdhZeKAA0v3magbdjxnAz1HAhSDiy4tliMduNdqXhe4YbJdL3WnKZlbOXnjjnHe9dRnFaaaKZSfHsVnVFVYnk7pumAFYHaK9PJNplsFM2CvdqcIgPluNgoriySgxrMLc645aqqNdv84uhUY3TXJA7EVCU1yVHbW6GjzMCSOuFqG7VVZbbbta4bowPiHA9x7eGylhWT8dDWDWVe2PunUwqmJAUYSo34+Woa/WBSWJEbUzWc+zKGIf9ecXw3HPrM+JQLbqX45b37qoqqLFRHNw62KBKFmbvUFERAgl9wzS/mydxF7x4H5idKypWlaev/xL9WDH5v1dsy4k6i4rM4nW06JxFNEgi3nZiVQScyBAoPt911IU5td20D7Jtgb7SrGdd7t9oggg4tpQW63mTaQ43koVEQGAykO1Cll/Xg6SdaHsoSIFaePDsfvPTX8QljFqa5pVCLd2l+dr6UTOo7aDzJQupXIlUaKEACYVRURIt8vpOjMnJ9tbsbWDV6PQMSX1dLHSQNLLiGQjXyCouauUTdccRxU7rTTtRBcNmtC1B5lyYkNjvAvh9mFefKFe0F4i9VdXaUwrGyG2zOpuM4CJRAGml7er29C5PRts94zeBChb36yWi0DI+pkCCLSJWIAI3bZ16GarikzczUysVMfY8+mJ8+vLkU5joh3D0Pf6qzbud5rRuMD+9nOjfJ2osArG6m+FIoIiAaLxqJyvTPkP2fbEAhpuvVjUxJ1hpnHnm8urSAZxSSCVKjZEccdVnq85NCxnK3T62qo4JQODOgO82MyuTsN4ryeBWVMIfp0bFZiISCkhMAFEgizbXl819fwZ1RwPVC2SDjOzqbgQAClnNRMHM9ziQrTRhEiH8ysFYyDMqKbQjQ+cBceGtDm//tQsLteR6FRtL6vUsGiiqk3r7GbdpMmS4myk6K5aIOg8c8XlCZCWt73xKLVEBALudlSbi+bM3l8t8iIXU7ddhVCLyrftZXfHCV+0+R88qdora5oukbGJHe+F4EsfRHr581WdMIkAwVUjgFvTKcud2keCzbakEACtbTud5r7jo60OSG0k02ZDNer6HWrsJBl3Q53btIaOV3qQnZVUT3lPSeBuE0yaWhtbE1ud63Wvc3iIAK1C9VI0EYvdr9Y9PenVzHvQ3Yjuag8iAAS9taZr4YG+8d3kdcSZABK7twNSgFKBE2HFUIF9a/eblFvlYX+K/+JJgaJempkkwY3SaL6uxtEKk5Pp1T0fwbFm3YNQFANQG7F3okFERDobT4uQjpL58kQN8li9jpARRN2FtfSQg2iH1HFzVSZ62rJ8Wfo4+0+Xf9scdtPJ7o7JkjTcbKn4q+eDw8EWha/Kbd+JXIhjy8wGANFmbN0BEBSR1qT1fQBAZ6tdFi90vxcbiIgCNvtZgKZy4UPaq6CagHZRoG1aH7Wr+e//4fqPjLXxsAuTJba31Zxko+rmxmT96a3cTDrpok64FKU3kwrdbZuDQCBFpLXWFkC3Bdo4zsauKF5Qvx8rAIHUJmasqJM5r8sqUa4hXZ8sRRga8Ta9ZHb2R7tdgull+VmRuhtUHihPHfD8fugU627UZ/FsCK8UcKd7IkNKKwvkQAzEAIokGbl18RK9foKqSZLNnNBct5IM1+24bb2l+GYaACAdXZ4nXm19Sjkew2SjwcmV7229bFohDQ3lZr3tblEZWQVrAVKQdr1CMkwVSIE0kY4BtBcqxTqkURe5rGySDFxZnIbWt5R0eoNYwe4FT83M+kWNTLvBGaB1lNLOonRRd2NOm9HW5eFZv38r0Eybzvt00B1UiyQeEjtnyS2Xujzv7FAKUqQUyBjA1FfOB7GJGgGgHECR5P22eFHXqju76e7urG69zvJ5PWpcnR91mvj5ymitYI116A9GnY1f8Inp7lWyjjw0QBE8FledzuSqsHq1Ngn4plhE20rZnlJEmkiTYp0j9WfO1Ho9Bh5vTPscQJL2rufrVaPZr14on3fn14lbVNI803hWG62R7tZX4fBgcHTYxWPAgMbZy5Pms/bkxAuZ1DaRezZItvrTqJ/TaYh2+45IDjqRIiJFpEkZyoFiWqskXdGq8y2PM0dh87YtVkLVnDRsc0nJrPSHo4vbk+eKNEwUjTpJf7Kb5t/4BcX6+ubyxWXtTRr1tzPlZ8O94U21l4diwTTOhbQCKSJFUIq0yQFgJu1c9TPVwWMcAwG4i0A0HuwXK9/Mt/ovi95iXU32qPx6tq9On/pk8mB/MOyaHNj5FwAMHh8jzzv6VkWcdD7dGtKqybdPL2nr6oK6We3jdpWr1/Llqowmm2jTENh9XfXF2ZVL9rZzAIhjoEiKJnqoT5b5uqoGu5duN1vZA1tlh6Ot3W85RjCbFsz32s7q9vbT+6tn1+sdGiYXJNu357v5wVK6lr1Vm6W2eb5oO/NPc4XHP5+9Ev4YwPpiddut2v0+ABTtmWztOy5PinFRFFw/r5XfixJXN73s0eCNHKeNc/r4eDi893WYC4I67OXudGqu2W8lF24wMDJbdZPN+l6/aEMd9SKFEWa4vZxJ72CM48dAPmkGWXTm7/Uhty65d3uajJZnzXi+LMfblsL8pjtYnD3RVVl33wiZfhOgaG4KPJf+GOvL6PDAXHwZ2t29q2accTxR5TTrafIn0zrbTx5EVbr6P8D05YrXsnHO8vv6fHWbqZ4C5MpN8tRdnNvRdLHq7d1OKe0fFc++ok96+eH2mwG7O4DHx9gruV+f/SbeHdzriL46efL8p37n4PblVi/FdT3qhllfR2lE6YPEWLQXkMCCEGRTvncUn3b1wF6sae9ovdDV5aIXztZLuHpLz6/Oj/YyyUdf7L6dY/ZKA5/9Bp9s189offio21y0o6324uR//F4zmvQui1F3aEx5mZzx3k6IM/uqlNLxq/jjMZBju5y5r8ske7llOhdXdrKaL5sBymfdwcMfsbu4sKhXhD+494YG3oiSnf3y+UV90FXaEq3/egnq//Foq7ecd/udqA3zVvt2mA5yRDEAyMsvK452H/YAwC+i9gSuzLAejNzsRgbNdD2X3Xv25skv+ju5vqkfdJLD++O3w2RvAKwvv5y766e1g0ZAgAZ98jCf5ItF1s9i71YlD/nQnJpDV2eDpa9vOe9RYq/8uHw5nizOsutoK6nmM+6q+XpZMqJerz5uUgv07v/oD/o5cPSH7wPA1f9GKNurv//FVRMAJ9ZoAPj8sD/s1DP0u7FVaj7qTS8O+qfrI/VSLyUrMt3bnV4dpuerI1MFalfzlcm4KIsr3ZPZr2pRSY6g0/720RefvCNY+60w3fbjY50XLfdcUbcMab2NEJlnz+/td/sTNb+2eTfO/FImUV1Ftmm72SyYplO1qS3UsOuaerWoJO03t3VhJp/eXvKLVlRqA+znu5g82vuO9Dc1AOAY8+vzF78uk1ntwbDaZubeXkeaWqW9jlmtfNzJbGQ0KUJrpo0JnRwmMLumKWqOU9RFUy22J33Ys2emeLqEtgadR1uDrcN3bpyZN+WjfnH6/KKbe9O0WqMb49NP+pduIi+ejztJ2s3Q3rasrY2NVopi6Pbah7ZtRSdx5KurtnVREqXVzTCdOt05Wl5rEyU5v7iq+9vv0sDbGxY2U4ld1xls3apBZ4EkWc1a10t+knJxhtTGUS8y4ts2BA5MUFpZGwfn1nPXrm7NJw/a4C5XO/3r8v7WWTlCYS/0kV7cT9+dTfIGwJ/9DOPReb714ik3cqDRa/ceyPn4M3Nyeji68Hvjp3/Jyc5Wao1WWiklEHYQCcG35dllI+ngx6NwerO7vxSM0OXQCtJsEfWqYX/03TjxdwDsYxyPhsX4eokYVnmOOulENXJ+08uVXCNFsry5AaB1tjXuGtcwktjdvGjACuxbZy77e589YJ6cPs3U7fXNfGbjot+rklFn+BEAAJAOb9qH/1QGdRqZm0hWyU5anz08uFiHq18a1OsAEAWrf7pnlDu/vrfltJz+eS0CImXLJ8vDXEejfv7L0ts2hFg1bVWNJumgpz9q2w7dyXk53L+oXagI/pL6az9Ve/WwE3fmiyhkrbAA/GgcvlL3x5isvm53RZBEkXENYnXhPnmQ374881Fdw5Wt2KzXGcXJ6D27128DPD7ujRa8XSXee+fcRVzUeid/MhtQ+LLt34hhBrSNcsUVfNRcHHxx+jfLoQUAo4Jgu/7FScZtJfUSKkp71lhEuc2HyccBAN1+5rPhUryxqJw3HZWU/tJkQDT3gN6kHtU+G3gTKG9Pwr8t/36mPRApB/gk8VPXy43P1oi0JjhkNhpn78lz/i6AGg0byZ0zHjb1DqouFXunfAvTIQgDQePLwf4DcVfXyfYRVouleMDAGO8cTBJSlFDagBAApF3bGb4vheIdGRSd4Uz6TeMjA4QXFUBEUAUYSu2SNKs4BuQXTxLUjf+6kzWuFS18yePUXdd4FSERpHvQZIFRJxq/N7/1OwCPjzvjW+ZB7YGAsgoaIpusQRE8I2JWB7G/aEZD4Hq1FZXlSegMeFHJ2cYnBTb2I7t62wDabMX5aPzRAACyiVdig4j4FiYmiBApCuLBEFI4A4RmSyDg6oZEVFVDFIhY4S7tm8AinRFpraJuvjMkfPHxAH01vCmLqnFebN/0g7QNk4QoGCBoksCA8kSsTAC0Tly7CQ4EC7AoAqB0998krdZK27i/283fm9n4jvT+r/8eQCilcQ7uy5PrZeWUqiGMxitNHgCDaKNtYdLY/AQIIgBA0GSioz/6wxwWlEHjezL936GBBw/wK+AZADTzOO60Dq4FWCMEFTYxSIgAChygg3+dZQzxEW/y2/Vo39gxNvv179H++wA2Jb4AcByTUEeZFeBNigoKWrdQTIB2YEB/45ARGFAMxWQp2h8rRd8v+vsAXl8i7ZoT2HUNk6hCWQMt2iAgKFZgRaKx4WAAJApQDNsJRee92Vu/DQCEy6C9QxKYlGYGIlbCd/VWIAIFQCMoCKBJAKVj3bD6uNTuD75EEgJcCIYrT1DaQgHQ0FprAjQg6i7dm4ANmxbHr3780PUhDQCkSVuwBxxA4E1Sl/4mjx0AFGsEKJCouz7h3pXx9tsDiIhiJRYOMXwAhFQQaIHoQK9aWYegAARoBQRobQBLH0fwYQ3EOrx6ywhYM5MCgaGFSTQUYSNcFCt9l+ltk/R3owEIGmjAgFs2NkSAKEAH0QGklQF0CNDQAbTpEhqA7cRK/W4AAIYWaA/AqwBAh00QUN81wF1yu97EaHhzEqph++6v/dYARIoBBHaajSBoAwgoQjAA/KsA8asJSW3ujYZR8rvoAyJQDNIU+TYw2cyRgJS6K2g8CNDgjQIUCKRFDNTmdMYPBwCRUtCsmIxpLRzMJqsega17XdwDQYNEGwNPZOluSvrhAJulPbTeaDZSiLWA3SQxa37V5QEjQQdSIdp80Rh8bBf4EAABSgA4ZzWcAZw11hvxMIDfzKMOOpDxGqyhtIOFBWCVAO/0h387AFJaAG2BGtAB1liYbx90I2fIgch4DbGxt4CxcNCA4PyHAwBQIG08WVivYGIGrLPgoAzgadMiHmw8aHPywBogin5HU7FSCkx3Y954gGHhsDlP9aq4h/EW2rHZNL0Ohj5uMf6wBhQp1tAKARoaFlYpH2lUG1FO3WEYD6WUhXUWsbYQ/XGHbD4EYGJNClCbz6lgiBRIPADrANhX9hCsEyHrYKGMsny3RPxggCjRmgFF0FB30yy0h8HmbIsDzKtkeyINC8Boa1g0/S7OmiGNjRYRZVSApqjShsJG5QD8nc1h8WqjzABeQRFgjB7EPxjg8bHJEwNm2rikEbSGVswQkARD8u3im15vSGsNpVS29Z2g5G8NgMfH3Z269ExOMwATaQUwGGDFQnJ3jEVIlEYgFYEBZTTI2MlHnfj84Fow/Gz/+npeO4EiZVMSwV1ytUAgmwsiEGFugghA1igd9XffHZJ5+/rQknEMFK5ZNizCHAIzbyR+e5p5taVMbeNDYFZRZ9gfx8OPOvj8wTXrGCicD845H5jlHQCv5W92dYhUnFij4w7sDzx3/PqyIDLWhxC+Ef8a4HXeABERKaO0MUor+3Et8GENbJL94DiIBGYWhvAbxg4RaPOPSN1tLNrU/C4Ov3+D0DaAE9mIFrlzBzZHatQ3GthsclvoDOj++4+R/1EAm7NPxeZv/1r5r3wSAPSttlQdfGTlAQD/D7s7G2SrxhO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1" descr="data:image/png;base64,iVBORw0KGgoAAAANSUhEUgAAALAAAAD8CAYAAADXLS5JAAAABHNCSVQICAgIfAhkiAAAAAlwSFlzAAALEgAACxIB0t1+/AAAADh0RVh0U29mdHdhcmUAbWF0cGxvdGxpYiB2ZXJzaW9uMy4yLjIsIGh0dHA6Ly9tYXRwbG90bGliLm9yZy+WH4yJAAAgAElEQVR4nOy9eXwc13Xn+73Vezf2nVhJkOAOkuC+ixRJ0aL2zfIi23I88cR2nG0yicdvPjOZSfzJzHuxE78Xx2sycSLJkixbkiVTJrWREndxBUmsJEDsIHag9+6quu+P6moUmg1KsihKpHk+H6Cra71d9atzz/mdc88VUkpuyS25UUX5qBtwS27JB5FbAL4lN7TcAvAtuaHlFoBvyQ0ttwB8S25ouQXgW3JDy3UHsBDiE0KIZiHEBSHEN6739W/JzSXievLAQggb0ALsALqBd4BPSykbrlsjbslNJddbA68GLkgp26SUMeBp4L7r3IZbchOJ/TpfrwzosnzvBtZYdxBCfBn4MoDP51sxf/7869e6m0CklEgp0XUdVVWJx+OoqorNpuB2e3A4HAghPupmvmc5ceLEkJSycLrt1xvA7ypSyh8BPwJYuXKlPH78+EfVjinLfr+f1tYW/H4/2dlZZGVlk5Hhw+1243S6cLlcKIoN4LoAJNX003Wd+vp6zpw5xeDgICMjo0xMjBOJRNA1FZfLQW5uAdWzZ7NyxUrm1MzGl5GJQPlYA1oI0XG17dcbwD1AheV7eWLdx0pMcEgpCQQCnDt3jgMHDnDpUhvRaBRFUXA6nbjdbtxuN9nZWSxfvpzNm7fgcDj48NwKiZRGuzRNQ1VVotEooVCInp5unnvuOfr7e1FVHU3T0HUdXZdIXUMImJgI09nZyckTJ5hTM5uHH3mEyopZSCk/1iC+mlxvAL8D1AghZmEA91PAZ65zG96TxGIxTp8+zdtvv01rayvBYJBoNJzsnoUQKIqCothwOGz09vZwqaOdosJivN4MvF4vLpcTh92GzW5HCBtCGNrOZjM+hQBdlwhAKCIBfImmGQCMx2PEYnHi8RjhcIRwOEQoFCIYDBLwB5jwT+D3+xkfNz7D4RC6rqHrk+fSdT35QsZVHSk1QqEwgaCf8opyyssqkz3HjSjXFcBSSlUI8YfAHsAG/IuU8vz1bMN7lYaGBp566ikGBwaJRiLoUkfVVHRdBwwt6HA4cDkVNE3S1d1DV3c3dpsDu92B3W7DZrNhUwR2u92wTSEBXAUQCCFB6sayBUQm6EwNqmk6UurJ9ZqqGhpYkwk7V0VV48kXw7SDzXaaGlbTNDRNw27TAGhtvUAkEsLrzbzOd/fayXW3gaWUu4Hd1/u670d0XaexsZHLly8TCYfRNB1d6smue9JRksRjMRSbkuyyFcWG3W4HTA0tSII1YQKAsJgZEkUxgQdCgExcSwgFXZ8KRBIvggFuHVXVEsBUjRfGZrvCPpbSuMbkS6EjgZ6uTgYHBqiaeQvAN42YIO3r6yMajRJXVWRCE+q6DoKkFtY0DV2C0CSqpqJpKna7HVXVLCaGkjjvpOY2AC2S383lyU+SwLWKeV3zOBOMpj1s7R2s57d+apqWPMfY2ATt7W1UVlXfsoFvJonFYoyNjRGPx4nH40nNp6UACECgoACaZmhDKUlqVPPTun86Mbt989PUlqliNQ1Mc0JKw4wwqDJb8pqpYDfbYX35wuEI7W1trN8Qw+l0JdtyI8ktAKcRVVUJhUKoCVszVaNZ/4TQkSioqsG3mgC0gjD1WKukauKr2bAwCUATpEmTIKGRU9toPbd1m81mIxZXGRoewT8xTn5BIXBjgRduAXiKJL31eJxIJJJ0eoApwLKCRVGUKUAy97VqSBPM6br1VI1nmhxwJVjNddbzTNJl+pRjUnls89M8Xtd1NFUnEAjQ19+fAPCNJ7cAnEb8fn8SwFYQmcCx2pEmIKyg1jQNm82W3Gbd3yrpADydtrWaDtaXyaqB05keVtBagW/0LirhcITOjg4WLFiAzeb4QPfto5BbAE4j4+PjxOPxK5wiK1hMwOi6ngSrFVxWzW3KdI7VdPtY16czC6yaV0pJLBbDZrNdcQ2DHVGuOK8udWKxGP39/YTDYTIyHDdcUOMWgFNESsn4+DiaqiUffqrpkApAK4ispkWqc2bVpKZYt5nnspoMqSA2X5pUWzzVtDH3T7WlrdpY13Xi8Tijo6OMjo6SkZH1YdzSD1VuAThFpNQJ+CfQNQ2pXwlUK0BMzWZSWalAsjpl1vNYQZxKoZnbrYC3aurpwJu6PvU6qedL9iiaRjQaYWJi/Jrfy+shtwCcIlIaThxIJFcCwwoQRVGSpkK67VZJtWPNdan7WM0Q6z6p4Etn65qmS6q5cDVGI65N9jQ3otwaUnSFSKKxGLFEYCDV7k3uZdF677bflYGKK7UtTA1UmA6ZdVs6TT6dxjXFepz1muZvVdU4QhHY7Q7gxityc0sDpxGrYkwHjqtpK6v5kHqOdMupDIa53qpFU/e3rk/VxlZQW/dNpd/ACL7E4ypCCNxu91XvycdVbgE4RcychHSazWqDmpIKNpOVsB6TjpFIpxXTAS4d8CbbeaXZkq4HSAf2VJPD5XJ9oPv2UcktAE8jqbZvKmBges2ayh2nMgzTHZfO3k3d72oAvVp7rQ6lEAIBKAikriOEgt1h41Yk7qYQgaKkB2s6jZfKD5ti5V7N41NzFNI5a1djDqa0choNbD021XSYQvcBekID2+127Db7lHbcKHILwCkiBCiKbYoGTmenwvRa0RQreKYDbzqO+Go2c+q5UjV6KmCt57T2BkIIA8C6jqKIZADkRpNbAL5CBHabDXSJ1NN316lJM+9GcZn7WsU6qiP1XOk0sxWM1n2s61M56qs5fabtrqoqiiJQxI1JSN0CcEKsALPZ7UZggivt0+m0rfU86brhdLauCUAzGALTa23redPlX1hfLjMKaDqQJljT0XiapoEEodwC8A0rUwEpsVke5tXyF9J1+eb3dEGKdCwCXJmobm63atHpnLrUa1ztmFQWxIwgGtvS3pqPvdwCsEX8fj/19We4cKH1qvu9F0fHBJBVu6bawdMB+mpMR2qyT+o5zW3vFlmz0mgA4gZkIOAWgJOi6zovvvgiT/z7vzGzqsoAjpy6fTpgmZKqPaejzFLt29RstHRaPt33dOdMdTpTc5FTk4ek2U7SZ8F93OXGNHw+BFFVlba2NsKRCGrCbiQNlWYVK89r9fCtkupopQ4zMrvxVFvWXE7H55rXno7au1rGnPXaiiKQQDAY4tzZc4TDobS/8+MstwCcEBNIZhRNx/hL9fynBAPSaMt0tqqVbbCeK51MZ7++H7manZ5Kp0kpGR+f4Hvf+x5PP/10IpHpxpFbAE6Irhu1xAzqbPqcWvPhm4BMBYP1mFRtad0nddkq0zmBqddI18bU8XHmunTtM2pOGEP9A4EATU0NRCLh93jHPh7yWwNYCFEhhHhTCNEghDgvhPjjxPo8IcSrQojWxGduYr0QQvy/wqgLXC+EWH6tfsS1EE3TiEajyeiU1aNPZ0ZYQZq6bIqV2kon1tHLqZL60qSut0o6jW5tv/XYVPNC13Xiajz5At9oaZUfRAOrwH+SUi4E1gJfE0IsBL4BvC6lrAFeT3wHuBOoSfx9Gfj+B7j2NRezzpiUMlk4xCpWEyJV+5pmx3RaEa4cjJnu3Okor1Rz4t3AnKr505kvqclHRn0LcyTJjePAwQcAsJSyT0p5MrHsBxoxyqfeB/w0sdtPgfsTy/cB/yYNOQLkCCFm/NYtv8ZiFgcxqIdJAJhD5NNpuNSIWKo5kc7BMrdZP9NRa6lOXepfOlYk9QUw25/OXlcUBbvdjhCCeDyGlBKb3XbD1Um7JjawEGImUAccBYqllH2JTf1AcWI5XW3gsjTn+rIQ4rgQ4vjg4OC1aN5VxcoOmJxtNBpJPmSzWEiqFrTWfkitA2E9t/W4dGxDKpin07DTae9061K1rFUrW9trrtM0wxbW1BvLfIBrAGAhRAbwC+BPpJQT1m3SuLPvy5WWUv5ISrlSSrmysPD61SpwOBy4XG6QoGs6dps9CeBU5sEa7TIL9zkcjits2XQmRTqbONUmTd3XOubOun86syPdqGRgyu8wc5ZNoBvBDEkkEk30QjeOfKBAhhDCgQHeJ6WUv0ysviyEmCGl7EuYCAOJ9R/r2sAOhwO3241RT1fHluhigSnVeUwNBldqPo/Hc0VXnxqkMCWdSZEuUGGKec2rOVnWFy2V9zXpMZHIj7DZbDidzimlXsPhMNFo7D3crY+PfBAWQgD/DDRKKb9j2fQr4AuJ5S8AL1rWfz7BRqwFxi2mxkcmU23bRE0HXcPjceNwOJLlpeDKLj11HJwJnlR2warJrd13umCE9TqpmnhqZcwrx+Glo9CmM0NMc8Zud+ByuZDSAHAkEvlQ7vOHJR9EA28APgecFUKcTqz7JvC/gGeFEF8COoBPJrbtBnYBF4AQ8MUPcO1rLqqqEovHkiORXW5nsg6vKdYSpVYGAiadJrMLNve1Di+yHmt+NyUVeFfTxlaxMg7meaymQSojYfYghq0fnQzc6BrxuMHE3EjyWwNYSnmA6cegbEuzvwS+9tte78MSU3s1NzfT39+HLnXiMZVYLEY4UV7KyjjA1HCwuWyUVVVxOBxThrbbbLYkqE2wWM+Z6mClA23q9lTQTseAWG321EIr5nGRSIRgMJjU8L9TNvCNKunYgpaWZmKxCIpQ0KShncyHaQWD9Rjr99T6Z9Y831SQTifT2cvT7WNlUFLBn3pdqza2iqqqhMMho4i3Jb3y3bT/dO273vI7AeB0gDW7UFVViUQihMNhsjIzcbtdqGocf1CdrA2ckHQAu5qTNl2t3nRtSxewSAfW1H1MjZ7uN6dyv9YX0dr+QCCA2+3G6/Vy8OBBLl68OKU9druNoqJC5s9fQGZm1hWa/KOU3wkAm6JpKv39l6mvr6e1tZXe3l6CwSCxWJxgMEQkEsRud6CqMbSYlja0mo6vtXLIVhszdT/r8eby1Xhfq82aDsCp+6fT9FbQWl8qs92apjE4OEhWVg6BQIA9e/Yk2ZdEq7DbFSoqyqipqWHnzjspL6/6WIAXfocAHI1G2LfvDY4cOUZXVxejo2NTMq+s/OjwsB+/35+WkkoHYKsWtC6nFjh5N1s3nX2bToOaki7cnXo+c71VW5tOnpn/0N3dQ3GxRn5+fmKMnDX0bISXR0ZG6eho49SJI5TOKMNm/3iUYr3pAWw+xNHRUQ4eOkh3Vw/BYIhwOHxF125qULNCu8vlSssGTAdA6/VMsWpl67qrSTogptN46Wg9a3vTvWzmd/MlM4p4G22MxWLJqQpSKcFAIEgw4KXj0iXC4RAZmdlX/Q3XS256AJvS29tLX28/IJIRp1R6K9UJStVGqTRaKkDSde3m93SBC3M5HcDS7ZsqVifObHO6bakOnXW7ySXH4/FkRXprj2OaR8FgiNGxcdxuFyMjw7cAfD1FSklXVyeKYkNVJx+WFVjWHAXzocfj8Sk8rsn5mjSZdWj8dAMzU9dNB2RTrmYzT8dkTPfiWH/XdGINVVtNHyvtpmkasZhCNBpjYHCEru5OKquqr3re6yW/EwDWdZ2BgQFsCafFnADbBHCqY2Q+dKs2Mr+b+7ybEzNdIMIKbmN+ZUOrRyKRhMdvx+v1Jk0Za2TMSpdNB2yrrZzOyUvXHvMvtfaEqX0VRTEq1kuJpqm0t7Wzfv1tU679UcnvBIAjkQjDw6NIRHLqrFQATyem0zOdx5/6aYq1C8/IyEiCdWRkhHg8TmZmJsXFxUlN19fXRzAYJD8/n8zMzCSYent7DYovK4u8vLwEbxtmZGRkSgDD/B3vF1BCCBwOB3a7/QoAm9rXDIOrqo6uQ3dPN7FYGJfL+76u9WHI7wSAR0dHGRkZSWo01VL7F6ZqRV3XcbvdFBQUJEFutXnNP5OCSjUXjPyCSTA4HA7y8/OT11IUhUAgQHZ2dpJnVhSF/Px8srOzcTqdxsiQRDeel5eH3+8nJycnuS4zMzMZtrbb7Xg8HmKxGLFYbEqeRWoYOR0XLIRIzvCpquoV0T1rjxSPxcHrYXBgkPHxMYqKbgH4usjw8HBisu4o4XA4CZx0zpu57PF4gEkHKVW7Wm1nExQej2dKLoQJqFgsltTkTqeTGSUlRKKR5L6mlrPZbEYuQuLcmq5ht9koKMgnFotPca4yMzOT7dA0DZfLhdfrTYaFzfRO0163vnipv8M8R7o8DSuNGI3GkBKCwTCXBwYoKirFOgDgo5DfCQD39fURCoWIxWJEo9Hkw7KCGKY6QQ6HwXPG4/EpD9FKi9ntduLxOH6/H4/HgxAiyS3bbLZkfoSV8dB1HTVhT1ofvJSTM4Ji0ZwxXSceiyG5crydeX6zbdahTUaqpFGkMBgMTsm/sGbJmd+tYXPrp/XFNe6dTjQepbuzm9rFS/ioxwXf1AA2NUtHRwexWCxp/5oUmbmPVQtbmQWr2WBNdnG73bhcLnRdx+l0kpOTAzBlai5dN6awsgLC2qU7nU4WLazB43YnunHjei63G3vCJvV5XZw43Uhrc8sVQ4hMZzTVDne73UgpiUajCGEkGTkcjqQz6HQ6k7/R1Pzmucy2pUYZrb9HVQ1Htr39UuJ4BfER+nE3NYDB0Bo9PT1J8JoOnDV3NnUZJuk0c9nMnQDDvDAHgMLkQ7Y6huZxkC6qplBeVsy3/vovycvOQCbq4phaWVFsCEADvv3dn9LS1DLlJUtlGazLZhsFAsWmIAGXy5W0cU0Am6aU2XYT8KnzPFsnLDd7MCFc9PR1EwwGycrKudaP7H3JTQ/g8fFxhoeHk7yumcBjJe2tJoUppnbzeDxkZGQk7UlN03A4HBZ+NJYWuOlYi0kbVqGzq5fjJ85x391bkJoGUjesSUVBCAWhCFra+tj35luomoquXZmTYb5k6YDscDrweDzY7fYkACORSFLT+nw+/H5/8oW2al7rS22C2BwbGA6HcTqdDA+NMDw8TFZWzm/FflwruekB3NPTw9jYWJJ+isViSSYiFWSmI2WtJ5aRkZEErt1mIyM7GyEUQqFQ0s5NZTZStTlMra2mKAqaHufJp37J2jXLKczzGjXKbAqGU6SjSQev7DnA6MgYcVVDpkw6nvpSAEmb2Ol0kpWVRSweY2JiAofDYaHLHMRiMXRdw+fzTaHfrGaUCWzzZTevEwqFyMjIIBSK0NPTw8yZ1R8pF3zTV+Zpb28nHA6jqirBYJBQKDTF0XI4DE3l9Xrxer14PB58Ph9utzvZ3dpsNjweDy6Xm3A4jKbFkVInFArhcDimBB5STZVUECTtaVWnqbmVnz+/GxQbNrsNIRLDjmx2Gprb+cUvniemRjBLNZha33ods1uPRqMEg8EkgFVVJRwKG78p8VsMWzeKw2HH43FPScZ3Op1J+k9RFNxuNxkZGWRlZZGZmYnH40lqYOO6Udra2q7KoV8PuakBbDpwppNiJvDY7Xbcbjc+nw+v15vUUCan6nQ6cTgc2Gw2vF4vbrc7AZgYixdW882//Aq/98XP4nQ6CQaDyS7WBNh0w+dTaatgMMgzTz9PU0sHwuZACAkCInF44slfMjYyRkF+Lvm5eUlWxNSk6egwMOxxh8NBKBTC6XQaDIplu93uQAhQVQ2n03mF02fa+tFoNKGp9eR98Pl8yQIw8ViMzo4O4rFYsg0fhdy0AJZSEggE6OrqQtfV5OzzpqY1M82soWWXy5XUmG63h9y8PKKxGH6/n+wsH5//3IN88xtfZ1Z1BWPjYyiKYW5EImGcTtf7tgV1XWNgYJAf//OTROI6QhgAPXu+lbf2H2LRwmr+9m/+M3/49S+Qk5OD0+Ggunomd9+1g3nz5iSnxrJ2/263m1gslgT5pCkjcbkcPPrJO/mDP/gsdXULDBpQjeNyu5NAtvoJJljNP/NaoVAIVdPo7e1jbGzsmj+79yM3tQ08ODjI8PAw8XicSCSc5G4hMYgzoWHMHAczsuX1eonFYoyNjiZAKVmzto7779nBqTPNPPf8K7S0XECIRIlSKdB1I5gQDoevCD2n5heYpotpQx975wyHjp7m9k0riMR0nnzyl4TDISory6mZU4U/GEZKSWZmJls3r+b3vvAwR945z//8m7+f0n4zJGylAE0ROFi7Zhmbb1uPrsOyZYu52NrOL5/fTeuFrqTDGo/HcblcyRfcdPTMa7hcroTNrzE2PkZ3TzfFJSXX5Xmmk5sSwOaD6+zsJBDwJ0bbxpLOmWk/Op1OPB5P0js3TAcngUAAAaxetYS8vHxef+NtOi71EgzHeO3NtxGo/P6XHsXr8XHsxGkOHDhOPG4AyOR+rYM6zRfH/DOdRSxTev3qxb2sWFZLY0sbJ06dweGw43Z7Ejaz4WA67DbKykpwOm34gyGURNduak3TzFBsUysFKYrCzJklPPjgTl5//SBHj5xk48ZVbNywmnXr13KxrQeHw0E8HicjIwMpZTKKmJ2dzfDwcLL4ocnARKNRImE7jQ0NLFtWl/g91z8qd1MCGAxP+uLFC8TjKqo6mSpodo8ejycZ+nW73eTl56FpOoHABLOry3nw/k+wauUSWtv7OXDwGB0dPbRf6ubuO7eRn5tNOBanMD+XurpFRKMahw4dm6IBTZBOgnVqTgKAlDq6LkCF06fr+cGPn6S7q5dIKIyUghOnGvjHHzzN6FjAcACFwB+IMhaM0dHVl3S+zLxlMyDicjq5Y8dmQsEABw+fAXTuumsLRUX5lJcV01dZxgsvvcobbxwhZgm+uN1ugsFgom1yCk9sOqnRaBSXy0UoFMDtcdDWfoFoNIzXm3Gdn7AhNy2ADS+5fbJsqiXn1XRMzGicw+EgHosz7vezZFEN//UbX0XYnOzec5A9e94iFIpgsyucPH2eL37+AV59/TBPP/MSc+dU8Ydf/Tx37tzK8RNnCIdCZGZmAtPn4ZpRMCtlZ5Sngt2/fhWQeL1edF3H7w+wb98RjAizwV78/Bcvs/f1/fgngkkzYfIcRs3f4sJCHnlgG3anm+7eYS5ebOPUySZCoThen4cvPP4w9qdcHDxwLOm8WttlMC3GC286pw6HY0rJgFgsjqrGGRocJBK+gQEshLABx4EeKeXdQohZwNNAPnAC+JyUMiaEcAH/BqwAhoFHpZSXPuj1p5NAIMDg4CCqGk/acNYwslnDwUp/2RUFqUscTjc/feKXHDz4DgvmV1NdXU5j80XeOnAMl9PD6/veYmxsjLPnw7R1dFFeVkKGz0MokXPgdDqnMA6mrevxeMjMzMTr9Sa76pycbGKxOA6HHZfLg65r6Lqh/Xw+w7wRQiEYDBIMBgkE/EQjUUBckQsBRie+YH41udlZtHVeJhIKcdttazl1qpGDh06Qn5/DzG/8EXXLajl69CSaqk8JBVsT3E0TJDMzc0puRSQSQVEEsWgcfyBAIBggL//61bGzyrXQwH+MUVo1K/H9fwN/L6V8WgjxA+BLGLWAvwSMSinnCCE+ldjv0Wtw/bQihEJmZgZGxRkjqmamNUYikaTWMbWxKV3dfbS0XmLRgtlUVc5gy5YNxKMqnT19PPnU87z0672UziigpDAfm91GUWEOwVCUuDo1/VBRFLxeLzk5OZSUlFBSUgxI6uqWk5GRicPhoLOzg8zMTIaHR/D7AxQU5GOzK4yOjON2O5g3fy59vb1Uz56DpmmEQiGam5qJRmP4/QbD0tfXRyAQIBAIJLp8QU//AIdPNnL+fCvFxQV8/rP3EwyEOHa8nsxMH26vF7fXCJ6ANCJ/lqQek2s2k5PM+6QoxqTgJq2IECxatJj8/Hzzrn9Yj3Na+aDF/cqBu4BvAX8mDOPuduAziV1+CvwVBoDvSywDPAf8oxBCyA+JQMzLy+MrX/kK3/nOtxkbO05GhtHFxWKxJKlvmhOxWCwJvnAkzv63DvNHf/gFxv0hfvDjp8nLyuDRR+/lkw/fw0+ffJ4v/4fHqCjNQVVBV+w8/fPnCfoDSQYjLy+P0tIZFBUVs3r1KjIyMrHZFDo7OykqKiQWixMKBQgGg1y+PICq6kQjBijj8WgiHdLJ0NAwiqIwMRFMBhTycvOorKzE7nIRmPDT0NDA0NAQQ0NDdHR0MD46RkNDK01NbUh0ZlVVEonEWb9+FYoi2HzbOmw2wf43D5KR4SUQDCF1mXyJrcyMmQdx5VAjBcWmsHnzRh5//Et4vZkfxiN8T/JBNfA/AH8BmL8gHxiTUpr1iaw1gJP1gaWUqhBiPLH/kPWEQogvY1Rwp7Ky8rdumBCCuXPn8hd/8Q2+9a1v0d7ezvj4eBK4VgCb5oRB5GucPddCY0s3+986yL59B3C73MypqWJ53TLcbgcv/OpVlq9YRCQS4/ChEzQ2NpOZlcGMGSUsX76C2tpa3G43ly/3U1xcyNjYOBcudNLb08s7x44TiUaIRqJEE4yF02ZHkxKHw45QIBZTUYSCrhtlT4UwZhMysthcZGdnUVhUSFVlBXl5eSxZWovDbqf/cj/nzp6nvv4cw0PD+AMTtF/q5MmfvcAnP3k3tYvnEYpE2ffmEfwTo/zP//Z1Tp29wFNPvZhkFlLHxpkm0NQEJZ28nHx27bqX3NycGzMbTQhxNzAgpTwhhNhyrRokpfwR8COAlStX/lbaeZIDFcycOZPHHnuMb3/724yNjSW7R2uKpBmAMM2KywND/I+//g6qFsPrcaGpklAwDEISDUc4evQ4hw8fTZgJPubOncuyZcsS1Wvm4nA4GBvz098/yOmT9QwODRKLxnA6HWRmZTBrZiWFhUVk52Qnw7WKzY7D4URRjJdICIGaiB4GQyHGRkfp7+9ncHCIYDBEZ0cnl9o7EEKhuKiImppqqqurqKtbRk3NXE6ePEVHxyUGBwc5fPQ0TS0XycrMZHwigBrT+PpXP8PMmSVMBGPYbArxuJErkpqIZN4n08TQdT3BQoT4u//n7/ja177Gpk0bUJSPhg/4oNUp7xVC7ALcGDbwdzGmDrAntLC1BrBZH7hbCGEHsjGcuWsmqTe+tbWVxsbGZJTNtOWsf1abz+02SqpKJOFgkE8+ci/r1i2lqaWdNWvrqD/bTG9vP6qqkpOTQ35BPuVlFcecLVEAACAASURBVMybN5fFi2sZHxvjUkcnZ06f4fLlQZACr9fF0qWLqamZS1lFJQX5BWRmZWJ3OlGEIBaN4HK5aWlpISMzgwxfJq2trSxetBBN6tjtNtwuD7qmE4tFiUYjjI2N099/mYsXL3DhYiujI6Psf+tt3jlxkhklJSxYsIBFixYyf/48Ghsb6enpoaenl8HLHehSp6KinIpZFUwENZ79+W4CgWCylGzqEPzUDDtVVUEaYfrOzk6+//1/oqSkiHnzFlzLR/me5YNUp/wvwH8BSGjgP5dSflYI8XPgYQwm4gtMrQ/8BeBwYvsbH5b9C3Dp0iX+9m//lra2NjRNSyb0WE0Ha/I5kCTvbdjQFcnA4BBSKhQUlbD/rZO89PIr2GxOyssrWLWqjoqKKsbGRsnPz6W5uZH60+cYGBigoCCfJbWLWbykllkzq8jPz8ft9qALwUBffzIxJhKNcPjgQSpmzuKlF3/F7DnVaJpkYGiIseFBSsorKCzIo7TUhyIEDQ0tzJs3n7y8fGbOnEVd3TIikQi9vb00NjZSf6aeS5c6uHixnfLyMqqqKtm2bSutrRdpbm6mu7uLwcEh+vou852//xeKi4s5derslLwN8/6YXHZquQCpSzRUEMb3y5cvc/nyAPPmLfhI0io/DL3/l8DTQoi/AU5hFMEm8fnvQogLwAjwqWt9YetI2ueee47m5uZknoM5Ls3UMCaYzQdlzfIyHBeVN/cd4sjRk4ZtrEmKiorYsmU1OTm55ORkUVZWQSQS5cCBQwwMDFBUWMyOO7axZs1ayirKcXs8BPx+pA42mx0hJY3nzuP1esnOzUEIBX8gSFdnBx2XLuJ0OtB1jUW1tbS3XSSvsAiboiAxim53dnaycMFCAOLxGPX19axatYrc3FxqamrYuHEjra2tHDx4mPa2dvr6+pkzp5ry8nKKiooIhYIcOXqUixfaaGm+yPlzjUaaqN0IwGRnZ+P3+wmFQlfcU2vKpZQiOUTJ7XZTVVWZNsn+esg1AbCUch+wL7HcBqxOs08EeORaXO/dRFEUcnNzkyaCSQVZM8FM2zd1rNhksrqOrks0VcOX4WPe/LksWbKE1atXMTo6QSwW4dVX99J+8RJ5uRnctWsX6zeup6ioxOB9E2HdkeFhgsEAi2uXAjo5ebkMXO4nJy8Xu13B7XGSlZVBzbwaoqEQmTk5tDQ3kpOdg6KA02kk7EQjiZHKdjua1Lk8MEAo6McIlElCoTAgWbt2DfPmzaepqZmjR47S1NREx6Uu1qxdwdJlS3E4HMyZPYdj7xyju7uHcCicDFKYVKPH4yUSMULVkUgETTWLwBjD9aTUQSoJH0Jnz569eL0+KivLWb9+PXa7M7nvhy03TSTOfPNND3p53XLsNjshNThl5EIqSW+C2m63k5GRkew2TcelsKiQVatWsX37dkDH6/XQ0dHF/v370HWdTZs3smnLRsorZ6LG4mi6zsmTJ1i9Zg2KolBUXMS+N86zcPFiFEVQUVHOxYutCBagCIWc7FxmzaxmsH8Any+D6rk1HDrwNps338aEf8JIqgFCwQA+rxchjNBue3s7ZeXlxmAkCefPnaO8opw9e17D5/Oyfv1aamrmcPr0Gd5++wD73nyLvp5+Vq1ezsKFiygrL2f//n20NLckOV8pdaRU8Hnd3LZpGTU1c/j3J19gYGAocV91JAKFyXFyQ0ND/J//86/Y7Xby8nJxOOysXbshAd4PH8E3BYBNMA4ODvLjH/8Yv99PMBAkFo0aU8dijPY1AWzt7swwrM/nm1LUzuFwUFpaytatW1m3bi1ZWVlIqfHrX79Ma2sblZVVbNu2jaXLluD1ZXDsyDEaGxt46KEHiMUi9PX3UFpajsfrxe1yMzE+Tl5eHnn5eYyPFxoaCsGKlSux2ezsuucekAKE5NFPfRopobCoyCgqkshEW7FyJQIBSELBAGVlywFBKBzi8uXLTEz4CQT99Pb2sGjRIkZHx1izZjWzq6s5duw4R48eJRwJctuWLSxZWovdbrysHZc6DLMhkQ+8YtUCHn/80yiK4OiJcwwPjyZeavB5XWzYsIrm5jYGE+tN+m1kZJTnnvs5S5fW4fX6rsuzvykADMYYtmeffZZXXnklOQJZU3WcbiN5PRqJ4Q8Ytp21ToI5osLKdSqKQlVVFevWrWP27GoyMzMYHR3mhRdeJBKJsHXLZm7fvoOCwkKaG5sZGx9lZGSM1pZmfvD9f+Kee+/j/LnzlM0oQxEKCxcvQtc0BMZo5HnzFwACvz/AO0eOEAiMI+wOqsrLqKqZy6G332Z4oB9NCmZVVLJ+6214PN5krQoQbN68OQmSrs5OSktLOXjoAGvXruP08BneeOMNhoYGWVxby/p168jJzaWyspKDhw7w6qtvsH7DGnxeNzvv2MGZM/UcP36CQCAASJYtq8XhtLFv/3Fami5ZEpAkLrebhx7YRSAQZO/r++nuHuDSpa6kD5Gbm4fT6QSmr455LeWmAbDf7+fQoUNEIhHD9tVUigrz+NKXPsOc2ZWMjozy1sFjvPrqAQYHh5NDys2Bj9Z6D7Nnz+aee+5hwYIFgKS3p5df/3o3Pp+PBx54iGXLluHxuIjFNX71wguUV5Uxc2Y127ZvY/ByP8NDg3icHqKRKF6vl7KyGYAZrhaYXevIyDCnTr7D0tJSVLtg3/5m7s3N50LDOepKZyDtNhpbGlm7aQM47Vi7ZJ/PiCxKYEbpDMorKqg/e5bXXnuVHdt3EAgEuNzXxbKlizl//jzV1dWsXrOCwqI89u9/i7179rJpw3oWLFxERkYWdruDo0ePMjIywnPP7aap6RLHjp1G1SLJJB4pJdFIlCNHjvD7/+HzrFhVy+7fHOKfvveTRJROsKxuGVJORu0+bLnhAWy+5VlZWSxatCjJPCg2wb1372Dj+pWca2imMD+XLz7+KVatWsnPfvY8p0+fByYrUZrgraysZNddd7G4djF5uTk0NDaxZ/crlM4o5b4H7mf2nNm4XG7Onz+H1+uhes5sNC3G/tffZNXqlQyPjnD79h0UFhZhtyceoOH5WGgmA4hOl5uCrAycr71GRnkx3rKZKDaFHF8mYvdeZKYbR91KrNMXT6kQhERIyM7KQgKPfe4x4rEox4+foLenh2hMo6+3n/GxcTIzM1EUQU3NbDIysvBlZHLw0FGi0TjL6uoIh5cwMDAASAYGRtm37zBCgF1x4vPZ0XWJz+ti88YV3H3XDuK6zuuvH+HZZ55PpnOqqsrLL+3mxPHTVFVV8cgjD+PzZXyo9NoNDWATvCYltnbtWl544QWklLidbuqWLaC5pZ2//pvv4rDb2blzC/fdcwf/47/9KT//xa/5xfO7UeOG0yeEoLS0lM2bN1NSXEhOThaNDY38ZvcrzJ07jzvvvovKqspk0vjMWbPY88puNm/ZzIG33sblcLBp8yZ27voENsUGiaHxUsqE3QqgY2piKSVer4e4YkPxZUAwYd4IgSpVpK4iPR7sDjvCEuWaAoYEi65LGBkZIRIJU5BfwJq1a/B6PGzcvJn6+nq2bdsGQqBJaL/USVFhIbs+8QkyMn0c2L+PaDxCZUUVd9yxnVOnTnH06DtMTExMjh5RHFSUF/DpR+5ixYpl9A+O8e1v/5j9bx1OFEwRifxhlZMnT2GzGUlDxcUFfOITu5KO54chNyyATfBOTEzwwx/+kI6ODoaGhoglBhnGVJWR0QkqK0soKsyhuaWDJ578JadOnuM/fvkxPvvp++ns7uPYkZPoUpKdnc26dWvZvHkzdruks7ODvXv2smjRYu6+9x6KSorp6+vD4/EYVJPbzcqVqzh94iSr16zh9tu34svIpr29jaaG85RXVLB4yRKcycGYIKUJZIkQ4PP6sNtdKLOr0Ds6DTtZUVA1CS438dIZ+DK8IK6cgNvKotSfPsPe3b8iNzsbd2YuDz/6CGvXr2NwcIjFixeTkZmFlILu7i5aW5qprKzCkWln06bNIOGN115F13TWrVuXyAeOcuLESaLRCDabwqaNy3jovm1kZuXxmzcO8fNnX6a393KiMpENt9sYse33B5Jh+kAgxGuvvcbWrdtwuz1XtP9ayQ09qFNKyZtvvslLL73EkSNHaGpqShS6c6BrOs8+9zJul4v//n/9MXfduQWP20lT8wX+/h9+iH/Cz/btm40h5C43dXVLuW3LVvLz83HYHbzx2htUVFSw6567KCw22ICMjAze2r+P8dFRBFBWUcbc+fMoKyunqHgGXV1dPP+zJ6CjnRMv/4qD+/YbQBMJJiRZ38z4s9kFFeUVhEoKUbKyUETCQhYCW3ERwdx8Zs2ajS1piYiUrlgyMTHBgd2/ZmX7RRaeO40jNEH7xYuAoLCggJqaGoSAQDDI8WNHWbN2DYpiQ5M6HrebLbdtYevt2zh79jzvvHOM8opSFi9eREmJwWd7fW4efPAewjH47vf+nX/+yTP09V7GpgiW1NbwF3/2Zb7113/OX//Vn7J92wZsdhtSN+zlWbOqkz1Wao7FtZIbGsCqqnLw4MHJMHEi0eSrf/B5du68nfPnL/Dtf/hnItE4X/n9x/jzP/kyy5cvorKiBJfbxdh4AKEo1NTMZu3aNcyYUYLL7WDv3tfIysnhvgcfoKioOAma7KwsltctZ++e3xCKhkFRmDt3Lm63G6SguaWReS4XmU/9jHkHDtF09CC9PT0WzTtVBLCwdhEdgTDuujqwKYa5YRO4Vq9mVNeprpkHFiPEKrquc/zYMUq8bqg/T+SdE2h9fahaDMHUue36erpZsXIFmdk5qFJjaHCYI0eO4Pa62LZ9G6vXrOOd4yc4cfwEGRk+Nm3aSElJCeNjAX7wo5/xd9/5F06ePA9SUlyUyxe/+DD/7b/+CfMXzqX1YieKInjssQeorChFSqPISmlpKRMTE1OmAbvWQL5hTQgwbtLatWt5++23iUSigGTB3JmsX7uM/gGjnNTRI6dpa+vkkQd2sfMTW1i3YSW6rhOKxtnzm9cpLC5ix84dVFVWYbMp7Nu3D78/yMOPfpKy8jJisTiHDx9k9epVeH0ZlFVUUBsOM3h5kKqqqiSpoAtJSWExJ/1+fHYbOO0sWrCQN994nUc//WkcDmciLdI68FFQWFxCTn4x43m5MDiMUARCsTGc4cER8JKRYWSqWo8yATAyMkZ9/Rk2rV6OrsYJhsOMezxUV9ckjpkESs3cOUhA1WFsZIT9+99g822bE1rWx/YdO+m/fJnDh46x445tzJkziwsXLjA2Nkb9mQajXpsQlJUV8h9//1PMmTObQ0fO8MzPX6K7u5/bNi7jP/3pV6ioqOBiWyeqqvLSSy/T1NTMkiWLmb9gIVmZWRQWFiKEtRwWkPb1fI8Y+K2P/AgkXZrfqlWrmDGjlNbWFjIyvDzyyD0EQnH27zvE3NmVrFqzDE3qHD/TwIn6BmbOrCQzI5MzZxu43D/Mxg3rKC8rpbqmhqbGRk6eOM19991nJI3bHSiKnaqqmex55RW27biDrOws5s6fj5LI0ZUSFGk4X3MXLuLY4cO4/+hPyC3Io83vp7+/n/PnzrG0bnmi5ZMsBIBNUdi0+Taee+5p4tEoCEkwHKXxfAOPfvoxbGnqE4OhfQ8cOMDw8DA/eeIpdu64nVhMpba8wvD8EZMAFsYIFZko7Xr08FE2bNhIXl5Bor5bGLtd4f77H2BkaJgDbx9m9ZoV5OXlUjWzKhmtc9htfO4z91FWXsZP//159uzdTzAQIj8/i1UragkEjWFcumYUDzx79hyNjY00NJ7jrrt2UVo6g3BkFoUFxXg83gSQP1jI+YYBsAneeDzO0NAQnZ2dnDt3jubmZi5f7kdKnfnzali6rJZfvfwqqqrzB199nIqKGQihoOvw/PO/5vkX9xCPa0ips2DBAuqW15Gdk8XYyBj73tjH8uXLWbhoUfJaCEFFZQUSyb59b3LnnXficrqQlgkDDWYAnG4Hm7ZtZd/rrzHS0sxvXtnL4toF+Hw+aubNT4SCr5yRqLCwkI2bttDc2IDP66O6ejaV5WUUFRVNex8Cfj8XW5s419BIS1MzQsKChQu4674HkppeWEBsHmd32Niy7XZcTie6JpmY8HP08CEW1S6mvKKCO+++h5/86Ic0NTSyddtWfBkZ9PX2MTw8TG5eHnPnVfL6m4d57fUDxONx5s6r4vOfvZ/aJQv5tydeorGpNZHBJhLcsc6l9i6OHj1GXl4ex4+foLAgn8WLalm0aAmuROkA8168X7khADzZZY7w8ssvc/78eYaGhmhoaLCUQJJcbOvgnWNnWLV8CZFQkJycbP72//4+alzlk4/cy7337eR0fSONjS3k5OSyZs0aZs2aTUFBAceOvoNAsnHTBjweNz29vbQ2t7B23Vo8bg+VlZUUFhWi2GwGNKQEXSNRTgcpBYpQmF0zj5MnT9LT08fY2CjNTU3U1tbScamdBQsXQQLsU8EvWFK7hCW1SwC4+5573vWehMJhPC43+Xk5VFSWUlFRzpp166aEcK3gTY46FgKPx4mm6QwMDHLwwH6WLa9jbMKP2n6JRQsXsHXrVt54bS/19WdxujxUVlUmCoSrBIIqhQX5VM8sY9HCOWy7fQMOt4ufPvECL7/0WmLAKUhpztykEIlEOHrkOF6vh7z8HPLycmluuUDbpXa2br2dvNzCZGj//YL4Yw9gK132zDPP0NDQQCQSoaury6jRZRl0ODg4xN/9w/f54hc+ySMP30t7Rw/nzzUTjUSJBAP897/6c+bOnUtLy0XmzJnDrFkzKSjIY3x0nJMnTnDnrjvJyctnZGSMUChMfkEBr7zyG27buIm8ogI8bnciDK0nKvoCQiCY1MZ2m43t23fS3d3NffffTZYvA5FwLg0u7cqpst7PQzMfdG5uDnangw0b1xONhFGEjSVL6yzunhH6RV5pekldR0qdzu5LbNi0Abc7k5899SS6pvGFxz/P7dt3cOrUGc6fb2LNmjWUl5UxOjJKd3cPbx84zv13b2PpkhpcbgdNTZ088dSvOHuuiXgsOqWN5p9ZIsDvDzAwMIjNZsfrdXPmzBlOnTrDFx//IrNn19y8GjgcDvPSSy9x5swZRkdHicViRtl8VUXqkw9H0zTGRsf5wY+eIBiIImx2YrEoWdk+KiuN6VEnJoykmlWrVlFcXITDYefI4cPMmlnF/AUL0SW88PzzhIIBdCTbt2/n7NmzbNi8EafLaUTUSETBhGIBzKSbVVBYwB137OTVV/fisNsor6yismoWglQabKqk886n29/lcvPpz3yO4yeOIQSsWL4yybdKy39d15O2ui51dM0ALwjq6uqYmAjyzNNPkpeXzdJly2lqamH+vPncuWsnT/zbv9Lb28GmzRvRdI3h4WF+vXsf3T2XKSkpoKu7n7P1TQwNjaCq8SvaaGpUs2DiZM21OBMTxvzUw0OjeNxuvvGNb2L/Laav/dgDWNd19uzZw29+8xsGBgYIBALJ7CdFKGhMnd9C03QC/iA/+ZcnsNkcFBTk8s2//Brl5aVcbO/h3LkmqqvnsGjxQmbPns2l9ku0t13g0c9+FqfTxfDwCAUFBQzoKtlZmZyvr+eBhx5ODLKUKEJBEaDrxuBGBQWEAV4hEjMRCYWly+qYN28+mhbH58vAZrNPW3jJmgrq90+gKDYyMzNSvPUrj8zMymTr1m1Tz8Wk6ZCczBElMQxIRUodXQojaCIkUjcimCMjo+zevZuszCx0TWP5ypWcPnmKltYGOju6KCosoqSkhAsXLnD8+FlsCXI6GAohpYaQ0ki2FFMnJjfLAZhJU+Yc1OazjUSiNJw/T8A/QU5uPu9XPvYA7u/v59lnn6W5uTlR5MMYBeDxeNBUjXiaQtXmCFshVOLxTAaG/Zw49Sqvv3GIeFxl5crleFwuotEo7xw/zvyFC5hROoNQKMgLz/2SqlmV+CcmGBsaYsu2bVOmEHDY7EhFQVGM7DVd6ggdbLbJotgIg7n1+nyAGUpOz+XC5NCcV3a/zNjoKCOjozz00IMsq1s5ZR9rcWtzXbpzSayT14iE5tXQdSPl8a0332RkZJSyilJycnLIySvk5ImTLKtbTlNTA4XFRbjcbrZs205LSzNtbZe4665dTExM0Nvbmyy2IgTk5WYxr2YmFy92MTY+PuU5mO0xSxcAydEv5nNSVZX+/kG6e7rJyc1/33bwxx7A586do729PTmT5ZTuKB5PPqxUO8+0AcfGxvnO338fTY2j65La2sUsWrSY8opKLvcP0NXZyac/+xkcdhfxWJhILMqhwwfJy8ph06ZN1C5bQm9vH2++8RpOm511GzdQWTUToShAArRSomsSxWYAVUpjhndDxFWga7R1cHCQ+jOn8Xl9PPa5z9PU2MjZs2eomWsMlPT50ufWWofwmL9eIqcEDnQJWlxF01TOnTvP3ld2E5kYJbuwmMOHjjExPsRjj/8eRcVFdFxqZ8uWLQwODKFLmDu3htoly2hqrGdoaIg5c6o5fjyPrq5udE2yaVMdO3dsoLi4kH/8/lO89trbU8bXmUA0HUizlFeqAxsMhbh48QKLFy/h/XLCH+tInJSS+vp6QqFQ8ibY7fbkVAGaPnWqrFQgmzcqEg6jqsbcFrW1teTm5uBwOGlpaWRW9UxjUkPNqNX74IP3c+899xojgt0uYnGVX7/0IuWREMUnjvH6v/yEV3a/xPj4KJLE+DpNM7ScLhOmRYrjlPKbrGKCrWbuPIKBgPEbE2Pj2tovGlG+d7tPiU+jDYm5PiRomqHhxscnePHFF9n90i8JBMYpqZzFmg23UVk1i3sfeIjaxbU88OD91C2v4+LFNrJzMphRUmwEitavR6Jw7uw58vPzkiFmoUjWrFrKnOoqxv1ho0BK6u9OeR7W2ZBM6hGM6WubmpvQtCunO3s3+VhrYCklLS0tV0yJlTpRN0zOyg6Tmim1Rm5OTg5z5szB6/UyPj5GQ+N57tj5CewOJ0gYHR3mRPsFZlbO4sGHHqKgqJBYTEXqcXKb2ogf3M+K7VsZVhSe/Nefsnr9eqrnzMHj9eKwO7DZlOR0WaYktU1yhfnNWG+z2SgsLMTr9TIwOMD3/r/vYhOC5StXMX/egillr6Z/sBJ9yr0ximdrukZvTz/PPfsM42OjRCJh1q3fSHFJKcePHaGr4xJ33bUDm81GPB7D7rCx9fbNOB0ukAJNVZlVPYvCwmK6Orvo7emhqqqKlpYWRkcn+OWLr3H8ZCPHT9bT1dmDbhmqZW2zqXhMXtgsZWWsV7DZFXp6eojFong83uRvei/ysQawrutc7r+cTHDRdWNeCrvNhm7ZB658uIpyJZDKyspwudy43R4aGxtx2B2UzChN2q21S2qpnj2LhoYGhkeGKZ4xA7diIzcvn97CMQoX1uKurWUsFOZcQyODI0NEYnFWrl7DnFnVeH0+SstKycjwTfGoJVPzgM0gQ6LcDiDx+Xx89Y/+mPGxMRwOB26XK1GMW06JI5taSihKcp0JXl3VkEhUHaSqEQgFePnlX9Hd1U5ubiHbtm9maHiEn/7rP5OXm83jX3qc/MIiQOJyuZg3d17inhrFBcfGxigqLmbBokW8+VoX0WiEJUtrOX3mDGNj47S2XuLChckpHMxeMvm7LQ6oyUaATk3NXIqLS6ioqKCwsICCggIyMzOx2x0WxfPeInQfawBrmsb4xPjUbknXUewOFHRUeeVcx1axamKn08m8efOYPXs2NpuN+rNnmDlrFl6PL8kjSwlul5cVy1cZzII0KrBv376T1/S9TJTOYM7cBbz8Tz/k5KnTzJs3myW1S/jhP32f6qpZeDK9LF5cy9333E1RUVGyzL8QAqlDf38vbW0XyPB6cbk9zJk7lwutrUyMj1I9azZRVTPmI5YQCgZpbW1hcGAQTVOZM6eG7JxcXn3tVSLhEI88+imysrNBGiOoVU03KEUJsXiUsdFRTrxzjK6OS6xYuZa8vEL27dvPpUsX+cSdO9m1axeZ2TkIxYaQxkuk65JQKMTFixcZHh6mtLSUwqIi6urqOHzgbbq7e5m3cCEzZpTSdrEt2euZZWKtz8A6GsM6r3RWViZ/+qd/xvLly+nu7qa9vY2RkRGGhobo6zNqHm/ctIHCgqJpk6Cs8rEGsDE5dyjhWZOsUgMgVTW5X2ot3tSbaL791bOrcTgdDA0NMjQ4xPp16xGKYGRkhJPHT1BRXsmMsrJE4RHz5BJvZiZ3P/gALc2NvHPkMPPm1RCLR8jJyiYrI4vKijLm1NSwc9dOTp+u5yc/+jH33HsPCxYuxOV2o9hsCAHNTU1EQkEa6s+SlZOD0+nk3OnT5BcX0dLcTDgao7ernfWbtjIyPER3dzdZ2Vn4fF7ON5wnIzub5ctX0Nx4noA/QGZGtmF3J2zfuKYSCYXpvNTOm2+8jq7DjjvupLm1lT17n6QgL5f//Bd/zoKFi1ASpokCGPnmAl3Tab3QQlZmJvPnzzdqtQmdgsJ8iouLGRsdJRIKUVJSmKxsb9BpApfLmCPELAhomg3WiRQ1TSMaidDd1cncuXP55je/yfHjxwFwu52UzCjB7XYxNHiZtWvXMvc9VPv5oNUpc4CfAIsxOrrfA5qBZ4CZwCXgk1LK0UTlyu8Cu4AQ8LiU8uTVzp+cZxgSDIQbTZucwtW8YdbID4l9U02I3NxcSkpm4PV6qG9twWF3kF9QkNy2evVqWpqbOL+3nqVLlzJzVnUiRAwCiV2xsXDBYmZWVXPw4AF8mZk4bHbsdiePfe7z/PK5X1B/5gxrVq+hrLyMn//856xYvoItO7aRm52TyPrKoLikmGhcxeP1gqIQjkUZ6L9MeVkZ8Xgct9eYu83usFMyYwZ5eXkIIYirOpWzZnJg/34ioSB2uxNNk+i6hqppROMxhoeHOXn8OA3nz7Ng/gI0KTl44C3mzpvLH/3x16meNYvMrCzj/iQpOSARV7QpghUrlhu9kW4WidFxuNxUzZrFiWOXuZlGagAAIABJREFUaWhoxGF3kZWVlZiDmeSQIrPikAUfmPU2rDM6nTt3jj17X+XMmTOJSpwOHA4nkXAMXdM5cPAgDQ3n+cOv/9G7YvCDauDvAr+RUj4shHACXuCbwOtSyv8lhPgG8A2Maj13AjWJvzUYJVfXXO3kZlUdUxTFRjRqzPkrhPHWWyfUNocWpXN2CgoKDO8ZQXtbG6WlM3C7PUnwezN8LKmrY/GSWqQup5gfk7kE4PF52bbjDibGx4iEI+QXFiCEQkFBPq+88grPPP0Ut9++jQcfeJA3971J24/aeOjhh6moqmLuggU47TZKSssTU3252HXPvURCIfLy8ozJDhUFm2JoPiFsidwLqJ5Tg81mo6K8MkkTGgVa/n/u3jtOjuu68/3equrc0z05B0wGBnEGaZBBIjIBJEiRoklKMqldS/bKYe3d9fNbP799H9try2ll2ZJlLyWLXiWSopjBTCJjkGaAATCYnHPomekc6/1RVT09A5AURUmmePDBZ2a6q7uqbp177zm/c87vxPD6vHT3dHH61GksVhtr6htou36dDJeTRx99lPyCfCRFxgCdlk7u1ACLhqQkCPhDjI9P4PcHWLFiBcuWlXPm1An8fh/r1jVw+XILAwMDyeJYs9m80OZAUTRGIVUlGosSCWvdTNPS0jh86G5mZmZ58cUXk6TfxrP2+/2EQjIWi4dgMMjU5MSHKuDHYad0AzuBLwCoqhoBIkKIw8Bu/bDvojH2/Dc0fuCnVG30zwoh0oUQBaqqjr7fOVL7rWlO3ALjudVqTbYJSGXVSe3YbiifLMvk5uVhs1mJRMIMDQ2wccMmZEX7vM/nw6o33ZZkBaGIxVW1YsH5QtUcFXd6OplZCwhBRWUVv/7EFzl75jQvvfwSFRWV7N59G11dHTz5rW+xZ/9+Nm/Zimy2k6ZPHCEgIzMLKSMLfRfXlGmJB6OiO2oIVEVBjceJx+JEQkEmJ0Y5e7aJ4eFhKqtqGBkdobuznX17dlNVVYvJLCcdYElaXNWxCEc2chcSKhcvNePz+igoLKCktBBZ1hxgs8XCzLRHb3CekUQWDCjQeA5CCFATrF+/mmg0zuWW60TjmgJvbtzKm2++mRxbq55fYrRcEEIiGo3j9Xrxen0fqocfZwUuByaB7wgh1qK1E/gdIC9FKceAPP33JD+wLgZ38CIFFin8wG63G7c7LTnIgYBfs4OtZqLRCF5veBHMpH8+qbzGwJrNZgoKClBMZmZmPPj9QfILC0BViUaiXLt6jfGJcWxWK8uXr6CoqGgx2A5J1EPSE7AXlEJ/YJKEw+Fg9+17WFG3iqOvvsrTTz/Ntu072LPvAMfefZeOjg4OH3mAnNxcFEVGIC1ND0ZFyy3WU3EArel3HI2fLZ6IE4uGmZ+bo72tjbNnTpCRkUNObh5t16+xYX096zdswGZP0wMoiVuaVMa9LcXNhSyxbu06hCxpVK/6GDqdTtwuF3Nz8yQSKk6nU+szF40uWjBgIf9i965N+Ob9tF5pwyRkPB4Pf/Inf0IkEsHpdC4iWDSuR5IEkWgQNa4y753nw+TjKLACNABfUVW1SQjxNTRzIfWCVCHER6ofUVP4gfPz8/XxVUmocdSYlOTk9Xg8uN0uZEVmbnYOVIFikklLc6Cq4PMFCYWCqGoCs9lMTnY2iqzQ29eP2WQmzeVOmiGbNm0kHI7g8cyg6tlbqkBPFFIRktCqjPUoG6qKKtRFSqyJVolcUFTII489xuWWZt58/Q2yc3K5be8erl+/zje+/jUO33cfq9asw2yyIMmChL4ag6asoCKhJ8yjRdMS8QSxWJxA0M/o0ACnTp5kesZDQUExwwODlFWU89hjj5GRmaXvQgs7V8rYJn8ujYYloSsEJrMFVY1p95mIEwcsVivpGVmMjo7TPzBAJBLR2obJMiazGafTit1uIzc3G4tJwel0kJudRU1FGbfd1sjxE+cJBIJMTExokwmIhMLIKQ1qtP8SkXCESCiCz+v9qZTwZ5UhYEhV1Sb972fRFHjcMA2EEAWAYcgY/MCGpHIH31K0AdciNrKQsFhsKIqJeDyBJMk89Jl7qKmt4k//7GtYzBKPPnyENevqAEF7Rw9PPfUswyNjWCwWrUmJJDE+PqF1prTYkh58PJFAVmSyc3KSmHDSLkwmhxvkdjcHSYycA03ZNUvTYraycdNmqiqqef2N13jxxRfYvHkLhQWFPPujp+nq6ObAnXfiSHNhkiWQtCQhVaCfTVv14wmtLWw0EmVmZpLLLRe5eqWVzMxsTJKMb3aOuw/fS2lZOSZF1sychKqbu9o1G5LaO86QpcEeUAlHIvT29OCd9xII+MkvyKOmdoXWyEUI7DYLxcVFOuNRmEcfOcT2xrUaxm6z6In0AllWCIZD7Nt/G82X25mdnU8m+ITCYVRANikISUrJ1NPK8+PxBKFw5EOV8OPwA48JIQaFELWqqrYDe4Dr+v/PA3/BzfzA/0kI8UM0523ug+xf/RwYe6zJZE4227ZYNPZDs9lEfl4ONruVPbsbue32HfT0DRGNxdmwYT0ul4v/+Rdf1wIDVqueODKqd9zR8noHBwYJBPy4XW6caU6stgXHTtvDk+4NAkl38BZeT26fkr5mqhDTPyeQyMjO4chnPkvbtWscPfoSToeDnTt2cOXiJb7R3cX9n3mQZZWVyCYTis6fkNCSx4iqEItG8Xu99PX2cObkSSLRKGlpLsbHR9m+dTur1q7FotvUCX24Fmrvbr0Cg+asGW8ZlRsCAULb7cxmE5WVZcRiCVzuNISArKxMJEng9wcJBkNaYk4iQSwuGB6bZWpqhnmvn4nJaebmfPh8fvz+AH6/n5npOdADOkY4GVWbqrKkKa8RxTSbTaQ5XZiUD1fPj4tCfAX4no5A9AC/jjb3nxZCPAH0Aw/qx76KBqF1ocFov/7TncLAdAVGz18AVdXquyQhMCkKudk5dHT18Td/8y2isSi7dm3nsV+7m9raSqam5ogn4ghZY0TPzMzQcVCBzWZl1uOhs6ODcCRMw/r1uNPTU2JmEhJCzwNW9QCH0BCD1OwwVQWR0Fc8QYI4kqTZ54qisHLNGkqXlfHu229w/NWXWeUL48/J5sl//Dr77z7EhsYtzM/NMTUxic1ho7CkGFkxMzE2xqXzTQz092G3OfDOT1O8opa7Dx3G5c5AEhJGAqW2eejmDTevroaZEIvHiIYiRGJRIqEQoVCIQDhEbk4O2VnZ2K1W0tPTmZmepqWlFbc7jT17b9e6E0UizEzPENcbw8TjMX7wg59opfopveU0xMeIEsYX5Yj4fD4NOrOYSSS06KKWmWYQjqsoilnvEfLB8rEUWFXVFmDDLd7ac4tjVeC3Puo5DJwyFosjywsNsVVV216dTjubN61FSCp2mw0haXkAszMzSLKJ7Jw85ucDhMIh4rEYAX+A7BwN/40n4rRdu47FaqX16lXWb2jA6XCgJjT4x+/3ghCYFDOyrCArcrIb561C9UnbUjVQkzhGGqWQBK70dO44dB8ralZw9ukfIppbWJGTw3Nf/3teef55unp78XvnMNus1NauYPu2HQwND2ExW4hFomBV+cyDD5FXWKQRZoO+QQl9vWexQ7jU1FFVurt7OX3iGCF/EFVStaig14slEORibja79x6guKyMwcFhZj0eiksKyMzIQiBIS3NiUswa47zNzvnz51FVlVBI63QvJJCEjKIs7dWsmQZL0SGjuY6iKGh+sIEkSURCYeIpEOr7ySc6Eqcpq7Ht6B19zObkytZ2o5NVq5dz1x17cLmcWG1mapZXMdw/wsMP3U0kGmVifAqBwGI2A4JQOIysaHCNqqr09fUxMTHJ7Xtvp+XiBdasXo034Of1l15CnptHMiuErTYi0RiKyYTT6aC+voHyygpgISnFQA801GLBBFEN1AIAFUUWlK9YTt7v/j5NJ45z/cfPUjYyykBfP4pJpiKuEg3H6bjSSmdHNzU1lRSXlrJj1y6qa5ejmC1JO93QYCFAUg3cIiX/Q985jAnv9/k4eewdAgEfp86cIz87i688/nm8//BPxMf6EQ8/wrVrVykuK6egIJ+c7Bx6errx+fxJODKeiDM362Fudk7L8RVad88d29eTnpHJG2+eYM/tjaxdu5xwKML09AxTM16OHWsiGAwiyzLp6el4vd5k+N6AQo1kJFm3iX+aZIhPuAJL+k1IQFyvKDAnvexz55tpuXwNh8NBfl4uVdUVjAyPowqZ6dkgp84fo6O9k+KiQtKcaUk4yWqxISQNs9yzfx99Pb3Ikszy5StQFIWOSy2UKYKc06dQcrNx/fZv843vfZ/RoVG2btvMpYvnyczKxJ2RkVTWRCp2KxJ64aduF+sKBIAqIQkVh8vFzoN3UFpTw9f++I8omPJwX0LgslhRHGm87Z+h2+Zg9aqV7D90GIfNgSTLGsRmmC7GxNCRGiE0kydp/+o2rfG7d86LSVHo6xtkqL8Pp1khgUpCMRO3ufBFYqS5XCRUlfPnzlNWVkpPTy9CwOrVdSAkolGNsV0IbcJKQrB6VSWPPnIPzS2dQJyM9DTKy0tobu6gqrqCjRkZXLzYyuzsQsK7yWTSYbQoCAlJyEiSnAyKAJgtH15i9IlWYEmSkISCEBEkSaNCFULS+bdAVYXWuScUYmbaw/W2Dux2M3Url/ONf/o2nmkPkWiEBAnmvbO43W5UEkSjC+mZly5doqe7h+mpKVbW1dGwYSMWi41wTCUaCKKOjyMiEeZn52hru47dauLAwTvwTE+TnpGhfQ8LztICPJXQMWMVEjqykKJ4CM02zs3NJeZwcG16hpWqiifox2FSqDRbGZEhOzcHp9OVXFeFSEmP1xfdZMKm0FRXQtJWXil1CxdkZWUTiyeoW7GCjHQXZouZc1euEVlZixooJcOdwYH165FkQVV1FVeuXKZh/dpkZpwkSZgUE840J5JsQjGZkGSJ9Q1rGB2b49kfv0Y0kqDpXAsbN6zjjTePs6ysgAeO3KmjOQtO7wL0aBTFGmaHhgpZTCbsydTK95dPtALLehKMQGAyWVAUk45CWBCSYN3aOnbt3IB3PkAwECIUDJOdm8mBO/fxztvHuXixlRvtPcTjCRx2J5JQiccSxHXnQJIkNm/eTCgYJOQPUFNbjSQLqmureLunk+nd23E6ncxOTbNm3RqqqqrIz81lYnKSbTt3pnjxJDFbY8uWdUhIxcB4hW6rGs4gyAicThdVldVcGB/jRjRMg6oS8/tQrBbWhiPk2Z1ICRXJZFq0o2pmhAG4GdchDJdTT9DRa9T001vtZu5/4AHa2tqoXVGH0+XC5XRgt9uxWW2kuVyYzGYisTg2m436dfVIkuboIgTRSBQhyTgcdsLReLI0yO6wklATQBxFkcjOycBiM2G1WoiEAiBpKzWqiqJIKIqJSCSir7YW/TmLZFabxWJBFoL09IwP1ZFfCQXWZu1CxEboW1dxUR533XEb0bhEKBRFkQWSYkZIJu6+cy/79+3g//vTrzM+PqVhoKDhyLEICT2Gn5WVxR0H76C1sJW8/HwA7E4HBw/fy/jYKP6A1qqgprpWw4t1PjRnmovF9ubildi4TgOVSFoQKghJ1hUcrDaFew7fR1dHOxfCI3TG4qhSHNlmYmdFGYEzZxkOBSnctBmzOxM51UFK+QnadJH1n3p6Dvpib1wQLrebzVu2IFQJVZ9QAEIylF0gS0JrPxCXice1FVEIQTgURE0kSCCY93qJRCLEojGu3+jmsY31/M7v/gfm52eprl7GYP8YQ8OjOBzLCEUjqAktO+2hhx7E4/Hw7W9/Z1FTHcMGlmUZh8OBw24lO/vDG4h/4hVY0qNUCTWWgkBoj6i55Qanz15m+YoaTp66xNjEDA67hUP37Of06SZ6e4fp6xtECMHs7BzOtDQUsynpQAghGB8f59rVa0QiYWYuTbN+fQPZuTmYzDIlpaWafUZcW2HFgg16U4m8vrUvDddKQujfoYH7kgRC0tdJSVt1GjZu4g/+6I955kffY3CgnzSbg+237eLOQ4dJBIIMnzjO1ae+S+n27WStXoPZakUWWvAjria0c+tOow46akuwvkJrm4EeEtdDygJBQlURJEigmWNaxbXAJMuUlpZomW6xOAl9yw9HYpjMZgryc5mb8ybzIM6cbiHN6WbT5gaysvJobu7g9deOEwwEaW/v52/++kkmJieTSVEgkCT9ueqOm81m07o7KQolJcWsWFFLSWnZh+rIJ16BZVkBIqiJOD6fT4OzZG2wB4eG+Mu/+kd27NzCkSOHyRqboLOjBzUR52prO6+9/jbxeJz09HTi8QRmkwW73UYwFCYWiyKEjaKiIvLytHSNeDyWzEPAWNgMBUFb9cWtuMp0+85YVRdneknJ4IKkh6MlHbiXZM32k00Km7ZuoWFjA0G/hpHaHQ5kSSaSiJOWnY2nf4Chd48xcekSZfv2k1Zagmw2YdKdNtUwURbZyOoCKqJfl0QKPiw0xZWFQFMrDfVOJLScCzWhpVMiJNQEeGZmMFtMWBx2ZmdnkwEJvz/Aiy++wdtvn0BRFCKRqHZfskIgEMDj8RAKhZAkiaeffoZVq1byX//rf+H5F15keGgYI7HJbreSlpbGkfvv5cD+O1LKi95fPtEKrCiK1r8MgRASCTWOSIhk9lIkHMbnC/DG68fp7Ozjvnvv4I79O0lzWpGVhdYB0WgUn8+nt4LKYmRkkHAkTJpuny40eJGSW7JI2q6GQi4oiCFLV1ux5H3tM4bCL2DakqTZekIvz5dlCSGDVbZis1r1tVpbTS2yguJyY15RS3pRAdMdXXS/+QbOzAxKdu3CnlOAomjd41VUDEvLMCJSw8c3Je6koG7J3UNIeqVEtw6dKdTU1uDOSGdqahKnw4aEvKjQ1kjI8fuDySqN1B59xpgYv1utZp544gkkSaG9vZ309HSys7MpKSmmoCCfNWvWYrfbFy7ug3TkQ4/4dxSt/ZWTuXkvQpUwKybMZgs+X0DzYpOAeJTurj7+4R+eZOPGeurXraGvbyipwJFIhPHxcVQ1QUF+Hr09XXjnvWTpsX2fz6dFwaamCAUDrKuvR5FNC3jrLWRRSiJLlHfRTxVZX3mFpE1EySj+lGRNiQVIegKP9omFVVSrmBBIJguWjCys65xkVpYz0XqZa8/9hNzKCvIbG7G73RrMZqST6nkQS8utFkwwkZyYQsT1nUHjeigpK6GwMJ9AIEAwFMRhtxENhxkfH8ftcjPQP8T09PRCSFi/2kgkkuyIapzLmEBGXrfJZKKouBir1cqXv/xlAL2eLp5EmT6Sjnyko3/JIssy7vR0RkZHEULCarURjUaJRqPJCM5Cx80YgUCc48fPcOrUuUWVy9FolIGBAXx+P9nZWUQiEcZGxykrK0dIMDE+QTAYxOVykZebo231ugOmmQw3K4Hx8yalxYgvCN2B0k0GtAknS1ISg5Z0SnZNgUVy1TW+KTUsoe0UElabBcWShXXLNrKX1zHUfJm2H3yPvHUN5K2tR7FbEbKMImRSOTMSS0LfyWtUBarQk92FlERIJEVgtVkwmRUURWF6ykMw6KeudhUul4toNKaTx0jJRSIcDt9UZJua+WagDJFwlGeeeZZAQMuVGBkZxe128Tu/8ztJs2Hp7vZ+8olWYEmSyM3NpV3nDFjoKKkmG3OnltOnPqwFh0FLjJ+YmCDgD5CVlYnFYmFiYpxEIo4im6ipqdYCEaqq8a0tpKIBt8J41aQdm1yBjfdTnLnk35KkYbP69Uq6Ehu2n8RixTVEpPw0sp5VISHLArNdg6Asu934Vtcxce4cEz/4PqWbG8moqUZYbDqykHKdRoKSjuxIOkmhli2qOXvz815GR8dwp7mw2WyYTAqyrDA5NUUsFqGouIj+4THm5+dIJBJaXrOQsFhMOkvoravEjfyIaDTK88+/wAsvvKA7cdpOW1+/dlHxwk+tIz/1kf8OIoSgsqI8CXobjbiNbcko5zZKj5Y28jY83EQigcfjwR8IoJgsFBQUMDY2utDUOvmABZFoghnPjObEJZVsAWjXtkVDkfWP69+RDFQklVRaUGjd3pVkGSFLKSu0epPifuCYQDLMajIpOB0OsgsLqdh/kGX79jFy/RrXnnma2f5eYrEIsUSccDTKQH8/fb09RCJh3SGVQQgS+sn11GesZg2D7e3toanpLONjYyQS0N/bh8thxel2MzU1hd/vXzQeqbkPqatu6gQykuq155MgqmPJiUSC3LwcjcHzI8onegUGqK2tRVE04g2NKE7Db00mU7K4M7V9bGqRZ+rgeb1eerq7qayspLKyhpMnj+HxzOByu1FVlYGBAbq7eonHYrjTnWSkZyQJ7Jbaj/GEysT4OGMjI2Tn5lJcUqJBQGIBcUiuekJDLzQaBy0lU+gJ3bKasp1/RDFCIpIkYTKbkWUTJqsFe04W80Nj9Jw4iS3NSf769bx9+iQzszNEQmEcTidr1jZQt3IVdrtVN5dk9HAHFouFyspKSkpLiMViyJJEOBKms7OdnJwcOjt66OrqTCqw4VAbhZ2LrnGJ4hrfn2pqGGmUNTXVN1XX/DTyiVfgyqpqnA4nwWBQ2/oScUBO3myqot7qb9AGKRwO09bWxtZt2yhbtoxjx9+ju7ub4pJSFEUhIzOTzY3ZOkVpwohKpJgIAjWhMjExzumTJ5maniItLY2u7g4qJqrZ1LhFMylZcF70kycfoIEha6xqRnmS3jR7chJ/IEBxcXGSPqu7u5vc3Fxyc3MX3yNag0ORYmRIsoosWzArJkxVNpxFBcx0d9H64kuEervpmJ/jWk8fdauWY1YUrjQ3U7d6NesaGrDZHEhI+MMhJKElomswn0CSZKbGJpj1TFO/djvBcJxQMEgkEsZqMbF3zw5UVaW9qxt/ayDp2KVO4lQTZmkJkRBaX+qqquqP7MDBr4ACFxUVUVFZyYxnhng8iiTLWCxmvalLCqa5RFJXYdDs4MHBQcZGR6mpWU5pSSkD/f2EgkGcaWlaJ8skNahI2tiaAgtmZ72cO32CqYkJTGaF48dOMDk5weOPf57enm42btqMqodEUy4iiZYI3RYW0s0PKRwOMzA4iM1u58yZM+Tk5DA6OkpZWdlNnBdgmBBLYDH9n6RICEXGZDah1K1Cdbu5+LW/pTYcwefzk4ZEQ0E+vpNnGJ6cwDM9w51334Uqy8zPz3H9WhuyLJOfl0dxUT5Cht6ebmQZ8goKOHfuIrMeD7FYjMplJTz80H7sNjt9gxP833/8d/j9flKd3tSFBRbYKY0wtCQJMjPTWVa2LPmZjyKfaBsYNGbGxx9/XGu6olcdLy2NWbraLnW6QBvAmZkZBgYGEED9unVMTU4yOTmZ8jmZ+Tkvly9f5u233mLO4wFV4PP6OPr0D7FdusTuQJD6mlqEBGlOO0JVsVltGrogRNJGlyQJWZKSGVuLiyqNHAbtHqxWKytW1uFOd5Odk83k5CTV1dW43W5cLtfP8FAFFsWEw2amqLiYdXcdwr+ilq13HmSty83wsz8h9M7blEyME5ydJRgIEonF6e3qQRESBbl5hEMBorEYfn+I5uaLlBQXEY2rDAwOMT83jwrM+UO89d4lWq/309M3uoj7d+mOaDKZMJvNWhP2uJ7NJkk4nHZ27NxBXl7BR7pHQz7xK7AQgsbGLfzGb3yJp556isnJSSRJIhgMLVphl4qxhaeuYMFgkCtXrtC4ZQtVNdUcO/4enR3tlJSWYjZbmJ+bpa3tGvn5edTWLsdsMoOA8dEx3IpMRvMl5mc9pJcV89Bn7md6xoNisbJ9104tCrf0WlLNhqQ9rC44Yin3qMZjdHd24nK5AJX29uvIssam+UH0qnCzx69b7phkE4pd4fZ9+6hbvZozp07R13GDrOws0srLSbjTNVJqs4mJ8XH6+/ooKS7m5InjHLxzPw67nbaObsZHh1m7ei+Xm1sYHBjAHwhiUkzMzs7x/e+/gCRJRKNRvN55zTcViyugk/BZEqXQuNiKioo4cHA/D3/2Yczmj+7Awa+IAsuyzL59+5mZ8fDWW28QiUSRZYWZmRmCweBNnLSpzkOqxGIxent76e3pIT8vl1WrVtLS0sLatfXkFxWSlp7Gho0b+fEzz6GYZGLRMLtvv52srCz8igxbtxIZHKR1ZoagxcbWrdupWb4ck9kMOuGzsdIaztkiJ8bYGYwMG13vVFVlbm4em82K3W4nLc2JikZsGE/EPnCi/jTjZzGZKSkpIf/++5mcnKDpbBNjfX3ICEqtduYHBgkisFgt9PT0AgmikTDRWIKmM6cpLMynsLiUCxcvMz09TTweo7GxgaLCAl49+g7BYBCv15s0C5aeHxbGxWo1kZeXT11dHfv272XH9l2LGtN8VPnEK7AhFouFI0eOEImEaWpqwmy2kJWVRXd3Nz7fAgHGUsRA0ptuI4A4zM3Pcf78OSoqy1m/YT2XW1pob79BVo4G45gUBVVN0N87SFV1JZIkkZ6RwbotW7l64RIUFVG3ag3L61ZisdmSymqgD6mSajYYWHGyq0ZKhbMRaFEUCc/MDOUVFXR1deFyuQn4A6jZH6zAS02lW70vITCbzBQWFHH48GHCekOWRDTOibffZtofxGF3sHHTJkwWifyiIvr6hulqu8rWXTs4eeo0nZ3d+Px+sjLTefihu8jNzmZ2bp633jqRPI/WN2QhQy4ZxJBkyqvLqKgoo7q2li2NW/UCAtOi4z6q/EoosPGgnU4njz76GPX1DZw6dYoTJ04soqtPne2GmExm7HpEKRyJ4PcHuXbtGoODgxQ3bqG+YT0XL1xg+fI68gsKAZUVK5eTlZ3BxPgEr778Co3btrJieR3La1aAMNgYFw+dlLLyG9dsiNZsKkV5l4jJZGLz5s0IAaOjo0yMj7G8tiYZ6n4/uZWyLh0347jUQIusJ6bHEwliSpzCigqWu9ycOH6KkydPcM+hO4nHoOnMabKyM0moMsPcwBVGAAAgAElEQVSDQ3g8M0TDUXbs30phYS4CmWXlxaioKIpCdU0ZXm+Q0ZEJUnkpJEkiIzODw/ceZu2a1VRUVOFwpt2EFv0s8iuhwKlitVppaGggOzub119/PRmdW4r9mkwmioty2LFtIxs3rMXmcOD1+Xn++Te4cPEy55rOU1a6jC1bttJy+TLnzp3jwMGDWG0W1qxeyzNtz7KybjW9Pd145+aTuapCyDcp6lJq0eRrxsNJLTe6hRgOJEBhYTGFhUXcHJdbLMmgARDV+0+YTKaPpBBCCFpbr2K2mMgryKe6tpbZmUnc6Rnc6OjiSssFDhw8gNcXZmJsjKA/SH5eBvv27uDsuVbMikxhQR4mRUGywZd/4zEkIfFn//MfmZiYArQom9Np5/Dhe7j//vux2RwfW2lT5ROPQhiyFFPMysoiPz8/mYCiOUqas5DuTuNzj97Hn//ZH3Hvffcw7w1x7Pg5IuE4D3/2CGlpaVxpvUJbWxtCkti+cwfXr7fqjblVZEWiqqqCnt5uSkpLcbnctDQ3J23WpR526mtJW1fVuHYvnD/Phaaz+LxzsCQp/1b3ldyGb/H6UkmoCS41N/PtJ/+Z7/7rkzS3XLol7PZ+IgnBurWrkWWZ4+8dp6goj127dxAMRTj+3rsUl+QRCEa5crmFiclJAkE/u3dvxuV28frrJ7l6vZ2CvCycTifRaIzWKzeorS5n+YoahJBwOh0cOnQ3f/7nf8bnP/8F7HbnTff9ceVXbgU2xOFwsH//fjo72/F6vTqngITDbuGLTzzMzh1baLncxitH3+bq1RtEIlE2bxrg937vN1i+vJYzZ89x9uxZysrK2LBhIzeuX+fkiePk5ubgdKWxacsmVq1dQ/OlFmKxGPX1DcjKYuLAWz0M4/dQKMrTP/w+8WgEp8PJ9bZr/NrDj2C3O39uY+CZmeXU8WPE4jFmZmYIhSPkZOdQUlK66LilNnIiofUyttntyIrC8uXLKSwsIhoJgSRxo+0Gk2ODbG5sTEbe5r1eVBL4gyonm67T3z+MIIYrzUF9/QreeecMXZ3dhKMR/D6NQdTtdvP5L3yeyooqUoMUn5gVWAjxe0KIa0KIq0KIHwghrEKIciFEkxCiSwjxI6GRniCEsOh/d+nvL/uY5+aee+7hr/7qqzz++OPk5eUhgMKCPLZuaeSV19/lr//um5w/30woFCLd7WTdmpWgagzmsVic9hs3OHvmDJOTk9x1991MTIzReuUKsWgcEgLUBKtW1dHQ0KCzV0p4571JwrtbOU8q2kJ7tuksEyOjPPvsc7z22qugJhgZfX8iogVusJv/v5+EwyEEKseOHefll19maLCf48ePax2dWGwjp35XIpGg9epVbrTfIBaPkVBVHHY7Lpeb8fFpXn/tFWpqqikoKmN6ZpK5uTmtFtFq4fh7J/jR958hEgkyOjqFb97LYw/fze//3hf40pcf4+r1Hrq6uwGYnp7mJ889l2yLsHTMfh7yMyuwEKII+G1gg6qqq9ASpj4L/CXwd6qqVgEe4An9I08AHv31v9OP+1nPDYDdbmfz5q08/vgXqaqqQkgQSySIqyre+XlikRgZGW62Nq7jv/zBb3Dbni2cOHWetusdCCGY9ng4f/4czRcvkJGezr59e7lwoYn+vh5iMY1BMTsrG0k2gVDo7Ojk6pXWm3DOVPBeBWZmPbReOMekZ5qpyUni0Therw9nWtoH3peqJpibm6Ojs53pmelbJqKnSnZODk6XixV1tVSULaO6ogKH1cTFixdvytBL/R5FUVi/fj2hUIjTZ84QDAVRSeALBDh18gR2m4llyyo5cewkXd3d+Pxe6tfV8ge//+v88X//Ev/Xf/siX/jcfbjcNn7y8lvIFguNjRto7xrin/7p3/DOe3UmJZWe7p5kF8+fs+5q9/Jz+LxNCBFFI7ceBW4Hfk1//7vA/4tGZn1Y/x00IsB/EEII9cNc6Q8RVVU5efIk169fRwjB5OQMrVfbeeDI3dRWlZOfn01+fh7TM/O88OIbtF7pRJIkVtZVMz/vY3B4mJaWFiorK1lb38DA0AinTp0iPTOTnJwcJCGTiMdobW0lHgmzbcd2FMWksWUurXAQWp3Z8bffYVVBLrvrV7G8ogJfIERtTS3ZOiP8re4BYGxsnKef/gF2m4VoNMH+AwepqqpOHrN09TKZTBw4cADf/Cx37LmNtEtXiPb20lE4QlV1NXkp3e5VVWV6eppQKERRURGKorBmzRrGxsZQ4zHCCWi+dJnOtqvsPbAPfyBKT3cXc7NzuJw2Pv/oEVQkhkYmqSgvYc/ty9iwfi3vHDvLX371W0TCMXr7hjSmUD3JyGq1cuDgQSwWK0tJV35e8nHI/YaFEH8NDABB4A00juBZVVUNTiCDAxhS+IFVVY0JIeaALGAq9XtFCj9waeliW27JcckHPzg4mOziGQgE+O5TP2D+8F0UFOQy5wtz/tV3eeftU4QiIf6f//6fMcmQm5vF5avd/I//8VUuX75CRkYmFquVAwfu5Ec//B7nzp5hx+7bcaW5kGVBSUkhOdnZCEkhEVcZGhwkGPRRW1sLRnWDCuNjY0xeuUJ+8zn8JjMbf/M/crFvmG07dr0PiKaPJ9B8qZlEIsGrr77O9u3bONd0hsrKqvfZdrV8tIKCQtaubWDiRhvi7XeQAl5y7z9CZ3s7uQbbpj5eaWlpXL9+nXA4TFl5OQlVJTs7m2g0wuXLrbz52its3LgOu8PFW2+9zPDIED6fl323N5KVk8nXvv492to6sNmsrF27gjsO7OC+Q1qbrm9/5xnC4RCSJHA6nZSVlbFp0yZuv33Pz91sSJWPw9CegbaqlgOzwDPAwY97QWoKP/CGDRs+dHUWQrB3716ef/55RkdHUVWVocFh/vEbT2qcW5Jmkxbk5/DZz9xD5bICrBYr7d29vPPeaWIxrcFhU9M5cnPzyNqfw5133skzzzyN7VwTmzZvxuVykZ2dnUzEGRsbpaenm61bG5OZWypAQmV2dhZnehoJJGKhEP3NV9h0x104nWlaQIX3swNVItEIAwODdHf1kpuTS05OzvtG4XSgAyEkNjZu4Yc3rmPZ2ECWzUIgK5ditxuElkM9NzdHVlYWFouFxsZGmpqaEJKgsLiYeFylr3+Yt994jdKSItwZuRx77ySdHe1MT2tmjJBkFJNCuttJNBJmdnaO4ZFxzl9o5rd/83Ps2L6RF154g+HhICarmS9+8Yvcf/8DWoKUTgP2i1Lij+PE7QV6VVWdVFU1CjwHbAPShRDGxEjlAE7yA+vvu4Hpj3H+5KCUlJTwpS99iV27dlFZWYGimInF4kTCYdwuJw8c2cef/+kfcOfB3YxOTDE5M8/8nJ+mMxeIxbSE+OHhYU6fPk1z8yVcbjeHD9/LlZZmLrc0EwwEtbqtOHjnvXR0trNt+zYcjjSEJDM8NMz8/DySLLGsrIygw8n43XcyesdBbJXVrFi1BqO8CHgf50zLVsvPy2Hvvl1UVJXr5HYfbmFZrRbuvv8BAqvr6S5dRs6yZVQvr8Xn9TExPsGNGzf0mkAVk8nEho0b9UrtOEMjo7z60suku51s27WLa21tnD93ltHRESKRMJIkaG3tYHzMw+NfeIDf+q3PsXx5OTarwpzHy/jYJKiCWGwhoNTb26s3fPnFKi98PBt4AGgUQtjRTIg9wAXgXeAB4IfczA/8eeCM/v47H9f+NUSWZe666y7279/P6OgoX/nKV+jt7SXN7eKP/vC3Wb2yEm8gwnMvvseJE2e57bbtHNy3ld27NvPSy2+iqloDxba2NhwOh/aQN2zk0KF7eemlFzCbrKxZuwaHQ8Jut7Njx04UsxmEwDM9Q3dXDzUrVjAz1Uv5slIeeuTX6OrsRFFMrFhRp5F3JLPPbv0wtbJ82Liqjsz8PMjM5Mr07AfedzJ4gyAnJ4/PPPAA8UQCSRKEI1rd2bKyUupWruTq1atYLBbsTjtCkrBYbQwMDvOTHz+HSVLZtmM3bW2dXG9tZWpqEq/Xh8mklQtNz8zyzX/6N+47cpCNG9eybu1yBofGmJ6cZsPGet47doHZ2Xk9SxAuX2lhanqKwoKiX6jywsezgZuEEM8Cl4AY0Iy29b8C/FAI8af6a0/qH3kS+DchRBcwg4ZYfGxJjcCZzWaGh4fxeDwIIBgI0NXVT8WyMsLhMMvK88nLv4OykkKsFhMHD+7hrXdOJans5+bmuHz5skadr5jYtGkD+w/cwZtvvkEsFmFdQwNOp0YxSkKrhr56pYWGDQ3Mzns5e+YMikkmIz2D+vr1mM0mDIVdWji09MEKVUUxWQi89R7mU6dQy0pQb7s9SdS3VG4594Vgbm6OY8eOkV9QgNliYnJmmtdef529e/YwPj5Omb2UeExlaHiMoy+/hElS2bipkf7BMZrOnKGvr4/Z2Vny8rI4cu8+Lrd2cenSFTq6+vmrv/4WDfWr2b93O8uWFZOZkcVzP3mTV159i2g0hiRpZU4NDfVkZWZ97Gf708jH5Qf+E+BPlrzcA2y6xbEh4DMf53zvJ4YSq6pG1hcOa3VfkVCUf/7f3+OFl99EkWVsdhu5Odk47XbsTjvXr3cQCgYXKcPU1BTNzc2YzWbMZhPr6uuRFYWXXniBcChCw4YG0twuLKqFWDROXd1KhodHkYQgHo/h9wV45eVXKS0pYu/efQihOTViyfXefBOQ7k5jJDcLuaKKWFU5Jqt9keP3wZhwmK6uLmKxGCWlZVxtvcKdd9/J9Ws3GBjsJ82VRmZ2FrFonK7uHt547XUcdhO79h3g4sXLnL94kc72G3g8HmRZZuf2zRy6axfbt2zg29+18Orrb5GIqxw/1kTT2WZcbifxRALPzByJRBy73YrbnU55+TI+99gXfqb6tp9FfmUjcbcSIQR79uzh6NGjjI2OJnuP9XT3AovTLVMrmI33DJmcnOTcuXOAlkNcX1/Pkfvv5+jRl/H65mncupXMzEwsFisZGRlMz0zR1HSO4uJSQuEINpuduro6enp6cLvTcTq16FskEsFsNt86YwzBytWr6evtYSC3iDAJGhsbb0oJTZW5uTmEELhcLkwmE3Nzc1RVVxGJxjl75gytV66xbFkpK1cuRzGZCARCXL7SyrtvvU5hfi7bd+7iRmcPra1X6LjRxtTUVDKP4/ylq6xZU8uqulrSM9KJhKNamzOTSiwexR/w69XZmln1la98hV27dpORkaHf788nVPxh8qlSYICamhq++MUv8uILLzA7O8vQ8DB+vz9ZxQy3jqClwk2qqjIxMcG5c+fw+XyEQiG2bt3KZz/7a7z44vO88vKLbN+xk+KiUmw2O+XLKikrq2DeO89bb7xOOBTAbDYxNDjCihVau1QjmX7zpk0gtBo9gwtMvxCcDif3HvkMHs80DqcdpzNt0fWpqsr4+Dg5OTnJ0pzOzk42bdqEJAmqq6u50XFDa6RoUlhWVkphURGJhMrU5AwnTpzgautlqqurqFtZx+Wr1zl39iztN9rweDwoipKs5B4cGObvvvYdGjbUc/y9k0SjESR5oZuQMV7GBDObzZSUlKaM4y/4QevyqVFg4wHLsszhw4c5cOAA4XCYr371q7z44ovJldYg+BBCLKqMXZrRFo/HGR8fT9IjhcNhNm7azIMPPcQ7b7/Na68cZV19AytXrcLlcmvN/9xu9u7bixCCYCBIfn5ekqx5bHQMh90O+jmuXLlCbW0NLpebcDjCyMgQ6emZjIwMU15RwdTkJKMj4+Tn5zM2Pk5tTQ2gYd5ms5nMzExcbjdzc3MEgn7sdgfpWZmkp2eQm5XFo48+giTLhEJh+nr7efPNN5iZnmTTpg2UlpXzzrvv0dXVRU93NzPT0yiKSUdvIsmda2pqkq6u7uS4mk1a7q6hxKnsoc2XLnL//Q9gMpl/qc/9U6PAkJLErm9rQgjGxsaQZXmRsqaGVo0+b6mVFLDAlzY9PU1rayter5epmVnWrlnN/gN30Hb9Ou+88y7tN66zbftOiktKcDjtpKW5tNqvNM1cSOjsOD19vTQ0NADaJJqZmcFqtQLa6jw5OcX0tIdr164yMzNDZ2cnLrcbxaQwoSuwEIKMzEzGJ8bJyMxEkmQKigoZGRtjWVk5cVWloqoaNREnFAoxOTLCmdPnuHb1CjnZGdy+5zZmPXO8/NIrdPf0MDQ4wKzHg5AkYrEoiqLVGobDYfx+f3KyG/VsxqQ3xkkbN4W0NAfbt+/QiRh/ufKpUmBYbB54vV6mpqeS3AWpHBKpW7PxWurnhRDJVgbe+Xk6OtqZ984zPDjAnGeW1WtW8+ijBRx/912ee/YZlpVXsH7jRoqKinE47Sh6G1vju4pLSnA6naioBEMhEqqKrJsPfr8PIaCuro6R4RHm5uZBCPLy8pL8ZAm9xW12djZXr7Xq5pCguqqaiL5qqqogFA0xPTXNjWttnG9qIhj007C+nsrKalpbr9F65TK9fT1MTowTjUTZuGEN9Q1r+MEPXyAWXSCKMa5bQ2SUm8bHqncyMplMHL73HvbtP/BLsXmXyqdOgQ1RVZWsrCzuOXSIJ//lfxOPx5NcarBgSqQ6VEbSOqQossEmE08wOjKirZZTE3R2tbNq1RruvOcwa4YGOXHiON///r9RU1vLqlWrKS0txeFwaGzjskxRURHRWFRjMhewavUqVCCuJohEo9idTi5eusS0Z4a83CxkSdDW1sbd99xFIBgkanSEt9uoq1tJNBbVmYFUEgmV+YAfz/QMHe03uHy5hXAowNo1K8nKyWNkZIzXjr5G/0A/w8PDTE9Pk+52cuTRA+zbtwOA02eb6ezowWazJYsvjU7ySxVTlmXy8vJ49NFHmZ6e4t7D9+r5Dr98+VQqsKGUgUCAdevWUVJSQkdHR1KJU48znJDU32Ghnk0SgmXLitixczMOm53u3iF6egZ59933GBgYYGion5qaWh588EFGR0doamri+eeeIysrm7q6lVTVVJOZmY7VakNRlGSFbkZGBuFIBAHk5mlJN0VFxVgsVixmhfz8QkxmM+npbtxu9yKaLEUxEw5HCEcjzM/PMzQ4SNvVG4yMDGK1mFi9ehX5BQX4/AEut7TS2dXJ6OiIxg8XDLB54xoeeeRecnLzCEXi2CxmZEUhGo1gt9s100c/nyGpSiyEYH5+nqNHj3L//UeAxSVdv0z5VCowkAxp/uu3v8Pg4CDhcJh4PJ5UhqUsMYbyGuaGIRUVy/jDP/wS6e4MJqem2bN3B1evdfC//te3uXDhAkNDw3R0dFNeXsHqNau5554jzM15aGm+xNUrLZw/dxaXy011dS1FJUVkZWdjd9gxmcyYFM0JkiWTTiOcwOV2EQmHsFmtOJ1OwmGtKjmuRojHokTCYTyeOUZHxxgeGmBocJBwKEhubjY7d26jsKiY8fEpzp9vYaC/j4mJcYaGhpiZmSYej5OXl8PjTzxK0O/nm998ih3b6nG60+nv7SeharxyiqIkKaCWVp0Ytm88Hqerq4t/+Zd/IZ6Icv+Rz2CURf0y5VOnwKkmQVdXF9euXSMU0ioEjNZOhn0L3OTcGSuvwbx4++1byMrK4pvf+j4tLVfZvbORRz57Dw0Nq3nnnZP4/d2Mj4/T2dVJe8cNSktLqampYf2mzey+7XYmJsbo6e6mp6eLCxeadOWwk19YQHZOJmlpadhtTux2G5Kk2ZrxRIJA0Mv01AzRSASf38fc3Bzzc7NMTk7i9/uRJSjIz2XdutUUlZTg8/oZHhqj9WoHI6NDDA8NMDU5g3d+jtycdOpv24LdYaHtRi9P/Z+f0NXTh0UWfOFzhzj6+jl8Pj82qyXZsyIej2MymRbVHBpjY8Bt4XCYycko/f39vzTYbKl86hTYECEEpaWlC21PU4IXqRimAZnBAgXoQh8HmfyCfCYmPTRfvILPF+Bi81V27WwkLy+f7Gw3JSWFSEIwMDjCubExbrRd59rVaxQWFlJSUkpBQT61y+vYuKkRf8CP3+djeGiA/oEBxkaHiMdiBIMhrR9FNEE0FiERj2mJMEKjE5AVBafTSWZmBrW1VRSXlOoev2BkZIxTJ5sYGxthemoKj8fDxMQE8/PzJOIJGjev4oknHkEICYvVzBtvnuaHP/gJQpLYvWMTNqudjo5uhIBDh/aSnZ3Nd77zI4CkKWEgNeFwOGkGJfQdTFa0fhpC58X4ZcunVoEBiouLycjIwOv1ai0JIpFkm67UB2OYD8bD0UpgVBKJGF0dfaxbW8eWxrWMjU8xOTXLX/71N5GF4Le+/BgNG9YQiyaYnPbwyktvcfT1txkbm+DGjTbS09NxuVwUFhZSWFRMRnoG2Tk5ZOcVUlWzApvNikmWCQQDCFTCkRA+nw81oU2uhAqKzs8bDGjNtWc8HtrbOxkZHmZ+3sfMzDRzc3N4PDPMz8/r3GTa53Nysnj44SPc6Ojj6R+9gt1hZWpqBoTWnyO3MIdYLM7c3ByyrFBcmM2KFSt4Ns1JILAQYjcmuoZ0qElsWxICp8NOdVU13JLh+BcvnzoFNlZXVVXJzMxk2bJlDA8P681HDIrWQJJTWMtZlZIrs2ZiQGFhITabmXePnaSqehkPPnQv6W4HJ89c5u+/9iQN9XVsWL+O02cvc/z4WQ7s3c5Dnz3E9fZeblxvIxDwMz09jclkoqdH8+5tNhsOhwOb3UFaWhoOhwO3HgZOS3OhEicaCROPa2ZEMBAgFteguKDek2LWM4vX52Pe6yUUCuH3+QgEAlrbVxZseCEEmZluMnMyePu9swyPDCMErF5dy4aNB3nu2VeZ9wZwuZwcuvs2Lly6QmV5GT29Q3h9gUV4r2E+GD1LZFkmGolgMZvJycqiuKhYH/1fTNXFB8mnToENMbLTli9fTlNTU9L7N4hQDFw4ldMhNZp3zz17uW33Fo6+9i5P/+gFGrfUc/jwAa5daycai5CTrXW9fPPN47RcvobdZqK6tpLcnCw6JI2DJx6PE4lE8Pv9yZXebDZjtVqTwQGtVYKM2WRGpLLNJ1QSajyJJWvRwAjhcIhIJEo4EiER11jVNQXTe7rF48m0xtnZWTweLzt3bmVocIR4NMzjn38Id1Y6TU3NXLzQyrYt69m1cyuNjetpu9HH93/wAsFAIBmqNsbIaMxtmBUIgdlqpaRsGS633rH0g+kvfiHyqVVgQ1atWoXdbicSiSRxYMN0MOmh0dTOOlpD6wRnzrRQWlrCvYfu4MCerZgtVt546wxvvfUeZSV5NDauw2Yxc/+RO+np7ePK1U5ef/sMg4Mj+kRYDEOldu4JBoPJSaSYFKxmEyazCVWFSCSaTA4XkoTTacFqNuOb9+ELhEnoXUZRVaSU9vTa92v9pI0Vc8bj46WX3uLBB+/h9/7zfyAU9HPhwlUKi4ppbFzPd//1af72b58kP1+r/BgYGsEzPQNAKBRK4sDGJDImfTwex2KxYDabqF1emxzHfw/51CtwaWkp6enp+Hxa/zWD3tPYIg3HRFGUpFlhtVq5fv0Gf/nVfrZt28Tdd97O9MwET//oBawWM//pNx/H5nTyg2eOYnc4SMRUxiZH+e63nyKe0JrDxGKxRRzDi0j/dOU1mRTq6+u4847duDMymJsP8PxPjnLtajsWi4k7Du7mjoM7cdjtTM/M8d2nfkzTuRa9V/TifiCp+QkA0VgMwiHee+80/f0jlJeXMj4+zcBAPw9/9m42bVjLSy++xsjoKOMTEyRicY1xOyXpKXV3UlV1kSKbzRasVjM1NTU3MRP9MuVTr8CZmZmUlpYyNjaWtN+M1dBQYkNxU9MtFUUhFAzx5hvvceL4WQB8Pj8rlldSUlrI8y++ybM/PooiCSLRKAlVJR5dzH+Qei6jR5pmo2o2d0F+Dk888TCJuERHZy+r19bx8CP38xd//vds2rCSRx+5l4uXrtHcco37Du3li1/8LD19Q/T3DSRNIeNaU7FrrcBUJRqJEkRw40YnnZ1dlBTn8fgX7mP1mjW03eghFksQj8VJCG1HSugT22jhsLTniGEDG6aE2+2mrHQZ/x7OmyGfegW2Wq1UV1dz6dKlZGuu1O5FS3Nzjb8Nj9ug+49Go6AKxien6OsfYcvmeiKhICtX1TI94+Mb3/g2gUBwUUZbag7B4sCJtmKVV5SQmZnBP/zj/+HC+Wbuunsv9953kLKyQmpqqgCVZ378Kp3tfYyNTLJtRyOJBMnaNqODfGo0MRXnjsc1G9oiy2RmpPO7v/cfAYl//pcf0XzpCl6vNxmZTF11DQZ1Y1Ib5pYRVjabzciyQmFRIdk5H97P+Bcpn2oFNra02tparFZr0hExwHnD9k2lvAetusFwVkIhDb6yWCxEo1Fmpmf57r89x+c/9yB33XOQeDzBufNHCYcjye9M/f7UxCEDHTCUzu6wEU+oTE5M4g/4GR4awSRLZGdn0dc3hCKbuePO21ATb9Lc0srF5laisYheMLk4ew5I2vZAcvIZjuT8vJ+XXnqX9vYuRkfGtba6+v0bZpXxudQJmMo4b5zPYrFgNilUlldg/XfKgTDkU63AhpSXl+N2///tnXuMHVd9xz+/mfvYu8/Ysb02McnGD7axLSd2UgPFSlIF0SRqefyDoJUKTSVUCaTyR9WGphKoBUpbFYlKpRIVEYEiKKhFSVuqPGgAIcVQEwh5kDQxiQ2u7aQblH3vfczpH2fO7Llnz5l7d73evTeZr3R3Zs6cOXN25ju/+Z3f+c3vN8bi4iLlcrltitRN22VuqJ6JK2VSyFgOoijiycef4uMf/zTVaoVWK2Fq6pckKqFc1nmCfX4B7uRJHMeU45hYIC6nEyitJPO/OHHiJEeuvYa33fRGdmwf55Of+Ayzs3OU4nIbSW3YOfMMzAM7PT3NA/c/bP2/ZAM+G2Yyx/TZ/plzlMsVqtVyqv9e+i+P8/CaIPDo6Cjbt2/n5ZdfbtODbckIZCS2Dfimrp2cpBTHvPLKK7SSVmbKqpQr2QMQ+nbN9ikA/WdllZoAABT1SURBVKFnZaDC2Miwji+RZnBvNBKGh4fYu2c33/v+E3zhi18njoV9+6/i52fOZTZfH2lcqQ9k08Pm7WD/3/Yg0x4DmPZtu7o5plSKGRkdyQm6snHom/CqF4PR0VEOHjyoI7CXlyWYDWOo1x9zVto8xwzBzXaj2dQB9JRO/2qIYQ+s3F97khfjbPRz5mbnuebAPrZcNsLePVfSSmB6doZdu3ayY3w7p58/zdL8LL/z27/FXX/6YbZuvayt3+7DYp/P6MTL6XiXzXp2Pj3XQuIjroHRvXeOj7M9DV21mSR+TUjgOI6ZnJzkO9/5Tps92IbtsO3qlrZktaWTShJaOce7qoT7UemZM2d55MQPuf3WX+eNN1zLli1jPPHUs7zwszOMjY3yszPneee7buUtx29gx47t/Nt/PMzU1C/b+u1K9Ty4D65RN9yHy4X9RqpUKgxUq+zduy+YfGYj8ZogMGg9eOvWrSwtLTE9PZ1ZGWwrgQ3XpGbXMzqs7blmyu2l265b1mi0+PI/3cszz5xmbGSEpfoSP/rRU0zPzDIzM8tffuqz/Or1R1hYmOeV6Rkef/ynNBrNtoclD7aeD7SpN77+uenLgLbPsaIoolYbYHhkiDdM7t+UT4hcdOyBiNwN/CbwotJhVBGRrcA/AxPAC8C7lVK/FH1FPwPcDswD71dKPZoe8z7gz9JmP66Uumd9/5Vg/7OvM8bHx5mdnc3i3dr5NexXKuhP4I3vREgNsCWaaUMpnULK1iltE5UtlZVSTE/P8PB/fS87tzl/ohTnzp7j389dcP6jdqluLCVG7THtzKe+Ez7CujqyMb2NjY1llhL7/zL/f6VSZmhokC1bx7h6zx70p/MXeYMuEt3owF9gZdC+O4FvKaX2A99KtwFuA/anvw+gw6oawn8UeCM66MlHRQcH3DDUajX27NnD8PCwjq7j2FHdGbNGo9GWi9lYJwyx6/U6i4uLLCwsZL+5uTnm5+eZn5/PBkutVisrd3VMY+0A2qS4L2u7IaX9nZ1pY2FhgdnZ2awPMzMz1Ov1zDzWbDbbEqC7Etw1JdrWGXu9VqsxMjLCxFUTjO8Y38jbF0RHCayU+q6sjKb+DuDmdP0e4NvAn6TlX1T6Cp0QkctEZFda90Gl1MsAIvIg+qH4ykX/B10iiiL27NnD008/zfz8PFNTOq6gbXayyWRgVAUDn4XBlrKgdeYFK+KPeQgajUY2GWBcO+M4ZmRkpI1Mc3NzlEolarVa1qb5tL/RaGR2YGPjNVLTWCdsq4oPro5vmxCNeuTWjaKIsbExxneOs3ffXgYGBnOv90ZhrUrMuFLKxMs/D5jHMYsBnMLEBw6Vr4B0GR94tRDRDu47duyg2Wxy4cIFbQqzzGb2TJaxPrivVLdNW88M6Zf2BImZUl72GlMZkYFMcttTz4ZgRiKaWMimfTObZqsmrjnM7o+rChkd3/hSuHbgKIqoVqvset1OduzYzhv2/4pF8s3VIS5aC1dKKRFZlyiTaXurig+8GuzcuZNjx47xyCOPsHv37ixoiSGN/eGkuZnG08odjNkOLO6n+vZslvO/tR1vts05DezPnWy/XGPP9emo7tKGTXazbS9dj7Nqteo8xBGjo6O8fvdubr7pZvbvf0Pb8ZuJtRL4gojsUkqdS1WEF9PyLAZwChMf+CzLKocp//Yaz71mxHHM9ddfz+WXX86hQ4d47LHHOHXqFOfOnWN2dlaHT4oikqSV6X1GutmDH9/gyL6ZNmHciQW7vim367jS0mwbVcYQzW2/kzmtzfxnSWg9OKtw8803c/78OUClkYbKDA0N6Yg/l40xMTHBW46/hasnrsZN8riZWGtPTKzfT7EyBvCHROSr6AHbKynJ7wc+aQ3c3gZ8ZO3dXh1sUpRKJfbt28fevXu58cYbmZ6e5vz58zz//POcOXOaxcUFRkdHOXHiBzz66KNtnmtG73Ttqa7pzD2vqeMO0nxWCZvYNumMd5iBLcFDEtZ9CHztRpHOZfHWt76Vo0ePZO6ktVqNwcHBbArdWDiMytAL0he6M6N9BS09t4nIL9DWhE8BXxOR3wdOA+9Oq38TbUJ7Dm1G+z0ApdTLIvIXwH+n9f7cDOg2EvaNNpJn27ZtbNu2jUOHDqX79P7JyWs4ffo0U1NTKz7DNz4S7ivb6Kqmfdc3wSW6PXDzwS53Pedcomfmt/RBs3X30GDOIIqhNljlmmsOdHUNewndWCHeG9h1i6euAj4YaOdu4O5V9e4SwHcD2gm1HDrJ9vqyyejO4tnt2oTuJmumfW5znP0QhMjnkteV9j742jPmsdrAQFu9fsFrwheiE1z7rEGlUqFWq60IN+WDKx1tm7K9be+327R1ZN9+s26rL26f3YGm3Z6vjxl5a7VN/SzoYtA72niPwZi6KpUKzWazzSnG7Ifl2biQ5cHXrqnvDt7cGTL7mNVIRfcBaJO8kSBIZm3QbpytviVwIYFzYGbYwLgRlqzBzDLsWSt3hJ9nwnIJ24movoekm+PtYyKJEKu/2qohWaTMfkN/9noDoJRqm361dWCz7pIV/OpInsrgI6OvzGfpCOnIoXOlLSIsxzdTSiGRZMGr+w2FBA7ASDvjT+BKS+NHYZAnFd1Pcmx0Y7cN6bB5x9v129qi/VOnJEmIUzfJTu31IgoJHIBNWHfiwjaX2fVcgubNxvnq5FkPXGnbqW5IsvseiCiOiUsbH1lyPVBI4ADMIMve9i3zyNetdHWlaUi6uhYJXz/c/8E3S2c/dFEkuf4evY6CwAF0I+3s/e63cK7a4LbnSslOKkHogckbKNoIEzy1fK+r18nGoVAhAgipBnkqgmth8LUTMrXlqQTued1zhMq6kaq6PxGJx27cDygkcADuN3D269hnYXDVjdWQ1LTjbvseDne/+9C4x/jUEns9igSJdCy3fkRB4ABc6WtHwDHIM1e5hF/N+ewyHyFtSRuybITszCv7qW3DndSkXkVB4A7wkTdk4vKpEG5beedx1805Q5+9h9pzg+25A0/7PFmdpLsPRXsNBYEDcG+27VjuSlZjsfCRq9NsWyeLg9uuvT/PPOZ7yAzcb91EdIiAfkQxiOsAd8bNZ7f1EdQlWB5CZjV7v6uSmNnBToO/0PntvCGRSFeec72IQgI78HlxQfsgKTRA8wUIcbdDVgJ3IBiqk9eGe548vdY2/YVUnn5AIYEDMASwf6bc9UBzj8kzl+URPKRO+GzSoToh64S9z9TP2pDufJd7EYUEdtBuYoqCEtAXX8Gg08jfPSY0MHMfCBchW3VoEsY3KyciWdqsfkQhgQMITcG6kq2TamEfb6+7kjFktXAfEl+Ze2zIycjfri5LUjtwMZHxKkEnkhjJ5VMJQuXd6Mfdqhh5D0uetF9ZJiCSmdH6DYUEdmAT15Zk7udAdnR310pg6vkQIuhqLBUhye0jeJ41IvtfJMokcL+hIHAAnSwQmTO4R73I85GwEdJr8wZoeaa5bqwT3gdIOjss9SoKFSKA0A1VSnUkrw9iQjBZ/OnGSuGeO2RJ8A0EfQNFs77cz0R3qVAhXj3oRsp1I7G8FgxWxobIe1h8ZfYxockUez00+DTbIv6ImP2AjhJYRO4WkRdF5Amr7G9E5GkR+YmIfENELrP2fUREnhORZ0TkN6zyW9Oy50TkTvc8vQRbktmmNJssrgnLN+hbUQZEnmB4ea97d8AW0nN9kyB5xyzva4+L3G9Ya3zgB4FDSqnDwP+QhokSkQPAe4CD6TGfFZFYRGLg79Hxgw8A703r9ixc0rpkMgT1JXXJIx1tElDQt8Dv7xBqM2/62EfWPJ3cEDjpU4/2jgRWSn0XeNkpe0Ap1Uw3T6CD9YGOD/xVpdSSUup5dIipY+nvOaXUz5RSdeCrad2egyvVQtPD3eivpl5GuBVEBxGFHdxztXbYvL65bwi7rtkXRaZue3m/YD0GcXcA/5mur0t8YBE5KSInX3rppXXo3urQSbqtlly+QVU3OqrbTt4y1Hf3YXQHerpM54zrUwF8cQQWkbuAJvDl9ekOKKU+p5S6QSl1w/ZNTGMaytwTek27duJuye6bKvYd72s/1B+fuuBum3MuB2Tp2NWexJqtECLyfnTyl1vU8tUPxQcmp7ynYG6snYXIp0u64U1tdUGlwUN89X2EDUlO23GoU58ltSSsUFs89Wxz3DKB+3MiY00SWERuBf4YeLtSat7adR/wHhGpisjV6GQvP0CHVd0vIleLSAU90Lvv4rp+aWESHXYaWK1ApAdnnaS3rzwkPV2vN99xNmyCuoT2DehC7fcD1hof+CNAFXgwvRgnlFJ/oJR6UkS+BjyFVi0+qJRqpe18CLgfiIG7lVJPXoL/Z91gS2BYKeV8TjYigjiTDa70tstd26uPZK7DkF3PwOeRZu+zJa0r0e2ELv2ItcYH/nxO/U8An/CUfxMdALsvUKvV2pKnuK/dTjmRbcnmk7rdHGu27aW77iO273gbK9UfbcoL1e9lFFPJAYyOjjIwMBAc8dtlbftU+3530ARhidnNoNG3L9SGb4DnvlWMJcJ20u8nFAR2YG7g4OBgFqHdwPeK9lkA8qSrvVzvPockb4jEIpKl1epmsNiLKHwhAqhWqwwODmY33Gfmsrd9S7MeMpWF4FM7Og0k3YGbKXP765LZpBIbHR3Ouxw9i4LADgzR9E0dJY7jtpwYrh7cqS2D1bya88juG8iFBndumz5i60yhw+ze/frgsb2MgsABlEoltm/fnk0n+5x3XGLFcRyUeiEzmPsQdKtehB4O39vBN5g0D2Ecx+za9Tq2bdu2qvP3CgoCByAiXHHFFZTL5cz/13x9YfbnSUPfYMpnJusmyaFBSMKaNnwPQ55NWEQolUpMTk5SLlfWcJU2HwWBPTA3eWJigpGRkbas8rYrpc+F0s61bOCr557Lpyfbx4T66W6bN4ZtY/ZJZVO3VqsxOTnZd5LXoCBwDvbv388tt9zCQw89xPT0dFuaV5fEBiYJjE96apIqlApn2YTlMFbmOMBMTmOaNdPdBubt4AtCaM5j79PSN+bKK3dzxRVev6q+QEHgHAwPD3PHHXdw9OhR7r33Xp544gnm5ua8fsCanDqh+OjoWOYLkajWcrraVkKSNEkSaLUSlEpIkhatJCFJk8m0koRWK1lO65XocyVKoVQrbRe0wVlBpiaU2tLg2nZdW+Ia0sdxTKVS5dprr2VgoAr0n/4LBYGDMJKxWq1y7NgxDh48yMmTJ3nggQc4deoUzWaTcrnMwMAAg4ODDA8PpaP53ZTiEvWlOvVGg0ZTJ4lpNVskrRatpEWSKE1MpUmsUCiT8R5IEjS5W4b4+piWaqGShKSl9P704Wg29XJubp5fnP0FzeZy/g5bJzc231KpxPDwMAcOHODNb/418Hwl0i8oCNwFRIShoSGOHz/OkSNHmJqaotFoZAO7RqPB0tIiS4sLLC4uUl+qs1Rfol5v0Gi2dKLEVpOkldBMpfEKNUQlmGk8128CIp3fTUxA6pURJuNY671PP/MsZ8/+LzMzMywsLFCv1zMzYLVaZevWrRw+fJibbrqJw4cPMzIy0peS16AgcA5c/TSKIgYHB6lWq9Trder1OktLSywuLlKpVKiUK5TLA9QHlhioL9FsNmk0kyzTZ9JKaLUaJAoviUVS8rKcxRMxn/1ookYiiBidNiZKZ9HiOCaOIl53xZWZea7RaDA/P8/09DQzMzNs2bKF6667jomJCQYHB71JG/sNBYG7hG32ArLUrEYKlkolyuUylZTczWaDZqNJs9XKkiUmrZZWC1ArCGza0gQG6w8iRuIuTwFHqTQ2EjgS7f4Zl/TP9KdcLuuHy/qVy+Wgw36/oSBwB7h2U0NgOwG4IXClUknJ28yyfLbaCJxoHZblD0Ih/9N4W5Ww1QZNYtu6oBMvxqW4Tdc1RDbrtu+Dz1rSbygIvAaYAZE7ujdkcYlrJkKSJCWwI3lDs3Tu0v6537iZ/izrxMtENetm2/1YNTRT2A8oCNwFXClsL4GMJC5Z7Z8hrJv1017a53PX3QmJPDK7A7wVkruLQNz9goLAXcIlsVL2B5Eqm/0qlUorSOub+HBtyKbd0LnNMm/dp26EiO+23a8oCLxGuCQwJLaXwArSutLW9+r2Od6s59L3P/QrCgKvAvYND0lNn7+Dux3SNzv5QWRWioAE9RHy1UhaGwWB1wkuufOI7SNdt87uZr/r/NPp/K9WSC+PPkXkJWAO+L/N7ksOttG7/evlvkF3/btKKRWMcNPTBAYQkZNKqRs2ux8h9HL/erlvsD79688v+QoUSFEQuEBfox8I/LnN7kAH9HL/erlvsA7963kduECBPPSDBC5QIIiCwAX6Gj1LYOmBpDAi8noReVhEnhKRJ0XkD9Pyj4nIWRH5cfq73TrGm+TmEvbxBRF5PO3HybRsq4g8KCLPpsstabmIyN+l/fuJiBy9xH2btK7Rj0VkWkQ+vK7XL+Rwspk/dAjWU8AeoAI8BhzYhH7sAo6m6yPohDYHgI8Bf+SpfyDtaxW4Ov0f4kvcxxeAbU7ZXwN3put3An+Vrt+OTgchwJuA72/wPT0PXLWe169XJXBPJIVRSp1TSj2ars8APyWQ2yNFKMnNRuMdwD3p+j3AO63yLyqNE8BlIrJrg/p0C3BKKXU6p86qr1+vErjrpDAbBRGZAI4A30+LPpS+hu82r2g2p98KeEBEfigiH0jLxpVS59L188D4JvbP4D3AV6ztdbl+vUrgnoKIDAP/AnxYKTUN/AOwF7gOOAf87SZ277hS6ig6B98HReRGe6fS7+ZNtZWKTivxduDradG6Xb9eJXBespgNhYiU0eT9slLqXwGUUheUUi2lM6P8I8uvuQ3vt1LqbLp8EfhG2pcLRjVIly9uVv9S3AY8qpS6kPZ13a5frxK4J5LCiPZJ/DzwU6XUp61yW298F2DS8IaS3Fyq/g2JyIhZB96W9uU+4H1ptfcB91r9+93UGvEm4BVL1biUeC+W+rCu12+jRqFrGLXejh71nwLu2qQ+HEe/fn8C/Dj93Q58CXg8Lb8P2GUdc1fa52eA2y5x//agR+2PAU+a6wRcDnwLeBZ4CNialgs65e+ptP83bMA1HAKmgDGrbN2uXzGVXKCv0asqRIECXaEgcIG+RkHgAn2NgsAF+hoFgQv0NQoCF+hrFAQu0Nf4f2HnODjFW4rd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51367" y="2689175"/>
            <a:ext cx="46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“</a:t>
            </a:r>
            <a:r>
              <a:rPr lang="en-US" sz="1400" i="1" dirty="0"/>
              <a:t>Key Features of </a:t>
            </a:r>
            <a:r>
              <a:rPr lang="en-US" sz="1400" i="1" dirty="0" err="1"/>
              <a:t>AntiqueShop</a:t>
            </a:r>
            <a:r>
              <a:rPr lang="en-US" sz="1400" i="1" dirty="0"/>
              <a:t> </a:t>
            </a:r>
            <a:r>
              <a:rPr lang="en-US" sz="1400" i="1" dirty="0" smtClean="0"/>
              <a:t>Soft </a:t>
            </a:r>
            <a:r>
              <a:rPr lang="en-US" sz="1400" i="1" dirty="0"/>
              <a:t>on the skin </a:t>
            </a:r>
            <a:r>
              <a:rPr lang="en-US" sz="1400" i="1" dirty="0" smtClean="0"/>
              <a:t>Rope</a:t>
            </a:r>
          </a:p>
          <a:p>
            <a:r>
              <a:rPr lang="en-US" sz="1400" i="1" dirty="0" smtClean="0"/>
              <a:t> </a:t>
            </a:r>
            <a:r>
              <a:rPr lang="en-US" sz="1400" i="1" dirty="0"/>
              <a:t>loop for easy hanging Durable</a:t>
            </a:r>
            <a:r>
              <a:rPr lang="en-US" sz="1400" i="1" dirty="0" smtClean="0"/>
              <a:t>, … “</a:t>
            </a:r>
            <a:endParaRPr lang="fr-FR" sz="1400" i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365394" y="3563638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Suppression des </a:t>
            </a:r>
            <a:r>
              <a:rPr lang="fr-FR" sz="1100" b="1" u="sng" dirty="0" err="1" smtClean="0"/>
              <a:t>Stopwords</a:t>
            </a:r>
            <a:endParaRPr lang="fr-FR" sz="1100" b="1" u="sng" dirty="0"/>
          </a:p>
        </p:txBody>
      </p:sp>
      <p:sp>
        <p:nvSpPr>
          <p:cNvPr id="26" name="Rogner un rectangle avec un coin du même côté 25"/>
          <p:cNvSpPr/>
          <p:nvPr/>
        </p:nvSpPr>
        <p:spPr>
          <a:xfrm rot="10800000">
            <a:off x="5500104" y="4211704"/>
            <a:ext cx="1315048" cy="1444851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36671" y="4351535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 Key </a:t>
            </a:r>
            <a:r>
              <a:rPr lang="en-US" sz="1200" dirty="0"/>
              <a:t>Features </a:t>
            </a:r>
            <a:r>
              <a:rPr lang="en-US" sz="1200" dirty="0" err="1"/>
              <a:t>AntiqueShop</a:t>
            </a:r>
            <a:r>
              <a:rPr lang="en-US" sz="1200" dirty="0"/>
              <a:t> </a:t>
            </a:r>
            <a:r>
              <a:rPr lang="en-US" sz="1200" dirty="0" smtClean="0"/>
              <a:t>Soft </a:t>
            </a:r>
            <a:r>
              <a:rPr lang="en-US" sz="1200" dirty="0"/>
              <a:t>the skin Rope </a:t>
            </a:r>
            <a:r>
              <a:rPr lang="en-US" sz="1200" dirty="0" smtClean="0"/>
              <a:t>loop … “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320847" y="4235517"/>
            <a:ext cx="131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'Key', '</a:t>
            </a:r>
            <a:r>
              <a:rPr lang="fr-FR" sz="1200" dirty="0" err="1"/>
              <a:t>Features</a:t>
            </a:r>
            <a:r>
              <a:rPr lang="fr-FR" sz="1200" dirty="0"/>
              <a:t>', '</a:t>
            </a:r>
            <a:r>
              <a:rPr lang="fr-FR" sz="1200" dirty="0" err="1"/>
              <a:t>AntiqueShop</a:t>
            </a:r>
            <a:r>
              <a:rPr lang="fr-FR" sz="1200" dirty="0"/>
              <a:t>', </a:t>
            </a:r>
            <a:r>
              <a:rPr lang="fr-FR" sz="1200" dirty="0" smtClean="0"/>
              <a:t> </a:t>
            </a:r>
            <a:r>
              <a:rPr lang="fr-FR" sz="1200" dirty="0"/>
              <a:t>'Soft', </a:t>
            </a:r>
          </a:p>
          <a:p>
            <a:r>
              <a:rPr lang="fr-FR" sz="1200" dirty="0" smtClean="0"/>
              <a:t>'the',</a:t>
            </a:r>
          </a:p>
          <a:p>
            <a:r>
              <a:rPr lang="fr-FR" sz="1200" dirty="0" smtClean="0"/>
              <a:t>'skin</a:t>
            </a:r>
            <a:r>
              <a:rPr lang="fr-FR" sz="1200" dirty="0"/>
              <a:t>', </a:t>
            </a:r>
            <a:r>
              <a:rPr lang="fr-FR" sz="1200" dirty="0" smtClean="0"/>
              <a:t>…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905022" y="4255921"/>
            <a:ext cx="131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'</a:t>
            </a:r>
            <a:r>
              <a:rPr lang="fr-FR" sz="1200" dirty="0" err="1"/>
              <a:t>key</a:t>
            </a:r>
            <a:r>
              <a:rPr lang="fr-FR" sz="1200" dirty="0"/>
              <a:t>', </a:t>
            </a:r>
            <a:endParaRPr lang="fr-FR" sz="1200" dirty="0" smtClean="0"/>
          </a:p>
          <a:p>
            <a:r>
              <a:rPr lang="fr-FR" sz="1200" dirty="0" smtClean="0"/>
              <a:t>'</a:t>
            </a:r>
            <a:r>
              <a:rPr lang="fr-FR" sz="1200" dirty="0" err="1" smtClean="0"/>
              <a:t>features</a:t>
            </a:r>
            <a:r>
              <a:rPr lang="fr-FR" sz="1200" dirty="0"/>
              <a:t>', '</a:t>
            </a:r>
            <a:r>
              <a:rPr lang="fr-FR" sz="1200" dirty="0" err="1"/>
              <a:t>antiqueshop</a:t>
            </a:r>
            <a:r>
              <a:rPr lang="fr-FR" sz="1200" dirty="0"/>
              <a:t>', </a:t>
            </a:r>
            <a:r>
              <a:rPr lang="fr-FR" sz="1200" dirty="0" smtClean="0"/>
              <a:t>'soft',</a:t>
            </a:r>
          </a:p>
          <a:p>
            <a:r>
              <a:rPr lang="fr-FR" sz="1200" dirty="0" smtClean="0"/>
              <a:t>'the',</a:t>
            </a:r>
          </a:p>
          <a:p>
            <a:r>
              <a:rPr lang="fr-FR" sz="1200" dirty="0" smtClean="0"/>
              <a:t>'skin‘, …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95719" y="4267366"/>
            <a:ext cx="131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'</a:t>
            </a:r>
            <a:r>
              <a:rPr lang="fr-FR" sz="1200" dirty="0" err="1"/>
              <a:t>key</a:t>
            </a:r>
            <a:r>
              <a:rPr lang="fr-FR" sz="1200" dirty="0"/>
              <a:t>', </a:t>
            </a:r>
            <a:endParaRPr lang="fr-FR" sz="1200" dirty="0" smtClean="0"/>
          </a:p>
          <a:p>
            <a:r>
              <a:rPr lang="fr-FR" sz="1200" dirty="0" smtClean="0"/>
              <a:t>'</a:t>
            </a:r>
            <a:r>
              <a:rPr lang="fr-FR" sz="1200" dirty="0" err="1" smtClean="0"/>
              <a:t>feature</a:t>
            </a:r>
            <a:r>
              <a:rPr lang="fr-FR" sz="1200" dirty="0"/>
              <a:t>', '</a:t>
            </a:r>
            <a:r>
              <a:rPr lang="fr-FR" sz="1200" dirty="0" err="1"/>
              <a:t>antiqueshop</a:t>
            </a:r>
            <a:r>
              <a:rPr lang="fr-FR" sz="1200" dirty="0"/>
              <a:t>', </a:t>
            </a:r>
            <a:r>
              <a:rPr lang="en-US" sz="1200" dirty="0"/>
              <a:t>‘rope’, </a:t>
            </a:r>
          </a:p>
          <a:p>
            <a:r>
              <a:rPr lang="en-US" sz="1200" dirty="0"/>
              <a:t>‘loop’, </a:t>
            </a:r>
          </a:p>
          <a:p>
            <a:r>
              <a:rPr lang="en-US" sz="1200" dirty="0"/>
              <a:t>‘</a:t>
            </a:r>
            <a:r>
              <a:rPr lang="en-US" sz="1200" dirty="0" smtClean="0"/>
              <a:t>hang’, </a:t>
            </a:r>
            <a:r>
              <a:rPr lang="en-US" sz="1200" dirty="0"/>
              <a:t>…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500103" y="4255921"/>
            <a:ext cx="131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‘key’, </a:t>
            </a:r>
          </a:p>
          <a:p>
            <a:r>
              <a:rPr lang="en-US" sz="1200" dirty="0" smtClean="0"/>
              <a:t>‘features’, ‘</a:t>
            </a:r>
            <a:r>
              <a:rPr lang="en-US" sz="1200" dirty="0" err="1" smtClean="0"/>
              <a:t>antiqueshop</a:t>
            </a:r>
            <a:r>
              <a:rPr lang="en-US" sz="1200" dirty="0" smtClean="0"/>
              <a:t>’, ‘rope’, </a:t>
            </a:r>
          </a:p>
          <a:p>
            <a:r>
              <a:rPr lang="en-US" sz="1200" dirty="0" smtClean="0"/>
              <a:t>‘loop’, </a:t>
            </a:r>
          </a:p>
          <a:p>
            <a:r>
              <a:rPr lang="en-US" sz="1200" dirty="0" smtClean="0"/>
              <a:t>‘hanging’, …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6276" y="2197849"/>
            <a:ext cx="237436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/>
              <a:t>Exemple de description 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451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0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Texte - NLP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908720"/>
            <a:ext cx="6777317" cy="5513258"/>
          </a:xfrm>
        </p:spPr>
        <p:txBody>
          <a:bodyPr>
            <a:normAutofit/>
          </a:bodyPr>
          <a:lstStyle/>
          <a:p>
            <a:endParaRPr lang="fr-FR" sz="1800" b="1" dirty="0"/>
          </a:p>
          <a:p>
            <a:r>
              <a:rPr lang="fr-FR" sz="1800" b="1" dirty="0" smtClean="0"/>
              <a:t>Etude de la fréquence des mots:</a:t>
            </a:r>
          </a:p>
          <a:p>
            <a:endParaRPr lang="fr-FR" sz="1800" b="1" dirty="0" smtClean="0"/>
          </a:p>
          <a:p>
            <a:endParaRPr lang="fr-FR" sz="1800" b="1" dirty="0" smtClean="0"/>
          </a:p>
          <a:p>
            <a:endParaRPr lang="fr-FR" sz="1800" b="1" dirty="0" smtClean="0"/>
          </a:p>
          <a:p>
            <a:pPr marL="365760" lvl="1" indent="0">
              <a:buNone/>
            </a:pPr>
            <a:endParaRPr lang="fr-FR" sz="1600" b="1" dirty="0" smtClean="0"/>
          </a:p>
          <a:p>
            <a:pPr lvl="1"/>
            <a:endParaRPr lang="fr-FR" b="1" dirty="0" smtClean="0"/>
          </a:p>
          <a:p>
            <a:pPr lvl="1"/>
            <a:endParaRPr lang="fr-FR" b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13</a:t>
            </a:fld>
            <a:endParaRPr lang="fr-FR"/>
          </a:p>
        </p:txBody>
      </p:sp>
      <p:sp>
        <p:nvSpPr>
          <p:cNvPr id="6" name="AutoShape 4" descr="data:image/png;base64,iVBORw0KGgoAAAANSUhEUgAAAyIAAAVQCAAAAACSHLFyAAEAAElEQVR4nOy9a2Pjtq42CpCSbCfTrvf8/x+59+okti4kcT4AIEGKcjJtZyZONqd1bF0oSsJD3EEkePx2fA+He/BH+v+hg39tO7hBKn/4fwIiIqJEKaWYYooxxBBDTATo/DiO4zgOfnDOoUPAcs/dm//AT+Rfb8PvHsBPbXew8zle8v0JjoAEHgIQSimllGKMKTBGYiJC74kIAIjAA7iECPhJHtC/0B4aIkcEQvtf8sax3vqgZPAm5+dbBiIgyvCglEgYSGSAhBiZiwzDNG7TNA7j4L3z6BBRn86Xx8pDQ+Q9jWQuRQBAIH7vmHeC/flZmshWLFgRJaJEiUTACipihRAFIt6P4zRNp3Eax2EYvPMOXQYJfbrn82MNH08Xed8cKt9kFgUAAJR/wHAB2IHjF9ECvuMm/m5TLSRLVSll8UoVEP4vhhhjSgDohmGcptN0mqZxGodh8N4757DoJF9ZIfl8XKQBCCVKjBFEQH7rihMEqrHyyNIXVLdOrHLEmGJMUfAhAMn4iDElIkTnh3GcptM0naZpGqdhHAYBiUwoX5mTfDoukvcSgcyfkRJDBBHRIX8pPMXwlYoOHosoqqdClFIMYQshsDglTXkIM5CYUkoEgM4PwzhO40lYyTSKwCUoqYTT0h7rAf3t9skg0gKENdOUEgAgOnToEB3mBtW/ytgJj0UD9qkQpRjCtq7ruoWNGYZ+CP9gfCQiAkT03g/jMI3TOJ0EJdMorIQnFeg8jUd6PP+gfRpBqyIRlrBijCFsYQsxJQJEdM45h2z6t0ARxsJfH//NE6UYtmVZ5mVZt63iIyJexZSsBOq898OwDOM4jdN0Op0YJmzgcs4BAH5Z09ZngQjZrwSJUoxxC+u2bmsIMRGAQ+ecd06Bgi4DxQmHUb+Z9vQgRFELWZAohm2Zr7fbbVnWsIlOwlpJVB2eASIQcc577wc/jGzbOp1Pp9M0jdMwDIPzrLk/yuP4l9tngUhuhYNs27Yuy7psa4islTrFiHeWoQg6vPPee3LukTBCu59EFOO23K6vr9frvGxbELEqg4PZBwNElTS+feeHgTX30/l0OoteMpB37uvykc8GEdVBQtjWZZ1F1oislbodSBgmTmfRcRiGCiT0UeWuPTT4k4AoxrDOt9fvL6/XedlCiGr6JQMPdizy2YjoMDqZJtgCfDoxKzmdpmkaBnAf9Un89PZJIJJjkigDZF3meZ7nZVk3FrQQXYUS07zzng2fUxoHTM7Mlx8JJa2lIiPDRmKlGNb5+vry/fvrdV63GCOpXJW5h3CQ7DpFkTyDc06fxOl0Pp3P5/M5pgkAHFITlfKRnsxPbJ8DIkoq7A4IYduWZZnn2zzPy7ptISUihKxwFO6BAhhGyOl0Dmci8o0B+LcKGDsDHpm/iowcbUKUYtyW+fX79+/fX2/LGlgzL6wjo4NKV4iElFgxc05swNN0Op3Pl4vw4C8btfUZINICJDAHuc2KkJgqxwjPmPrhUCAyTafLFogIgFymCCxXOGr/BuncuQLtvgk4NEaxwIMSpRjDNt9eXv76/nKdlxBSJVkZdFiIADpCTGzbc84P67iM03Saz8saYgJ0HJDyFWHyGSACUAASt7CuyzLPt9s8z8uyrYHDWUECUNh+pVbfzFa8H8fpvG6RiIC8RF9kv9E9yvjXXEv7fqj6W9hGDt/NIYociZV4jljn2+vL95fX27KFmIriUXGP8geYR2Q/kUMX/DYM67icMkIcov+X7vPB2uNDRGP2KoDMt/mWvQIpJTHdAFgXiOUq3g/jaRWCSoN3QjA5nsuABPcD6O/5gTvo/a6AQRYaFThEC9dMkBi2he1Zt3kNMRbTVfloAAJA2ZMKgAkxOh/8NqzrGmIC59k/8jWNWo8PEYDiKNwEIPNtnpdlXbcQQpJ5VBpKrJYEbGWQ+GFYGCIphtF7hw5smIqFSSGTY4LphiruDqf9D6o+LCx2QhVlaEigYorsDVrm2+12W9YtpmQQkpFhGZJq3cQQIZ5FXPQ+hhBiTIB+GMdx8Ml/QYB8AogQNBzkZgESY0wpZfMmFU6S6V9Q4v0QYmKErNMgQXwCqBopmdTvBKu0pp/OIXYX7LhFmfZrYEAfHUl9gyGGbVuXZZnXVRSRHTAqhAABEBIiYZ4CEJNL0fsYUwJ0wzhN05joSyLk4SHCrvQY4yYc5GY5SExRwyxajFSxWYjOuSEKD1nO0zBwYpHCpI4QzljpsJMdp6kYRU1jZP8IKmq2UedEqdlWRauMjlSCeWMMIWzrtm5biJFSse3S/oPsKLDW3kmc8OiG6bysWxiT+5IBv48OEQBIKYWwruusAJmXdVWnMuV5FOxsnnlCZiTOJeUhp9M0eonga0O5chj9AUfppldQb5fROIpEVfTqRhk3yVGKD8oe86hcJOeEhC1IqHutdDRgoWowpBkBCEhISJQIwPnxNM/LeoqeykFfqD04RFhPZyvvbb7d5tu8zAKQEqrXQKTAwyjwyfEEHbdlmiZNKtJ/NUha9cRyjhY6hSB3IeVGb87222yczf8nMtjgG0oZIjmqpIZKzgWhmlMcQkT2om5GRHJEBIDrsCzsf6WvKWk9OEQEIct8u11v1xvLWGzGikJUBiJCE8jzpIEIICKJW2WdJw4D9+o6scykqDCtuFVnnlgwCEXegUhROop7r2Yg+b/KgEUmq1AFLxLcFBmr1ncA6glDtXWzAwGIMQKAbp3WZV3FfPwFMfLoEAFKcVvn6+vr6/U635ZlXcMWYuVS3hOK4kNcYTx7ChNZJTHV51hgZSOuUt/3BmE0/7UQofpQ3WwssVYfz19TpYEYTd0gxaLGbNzxTvOV6u06cegPAkRClxAA0GniSYzJfUE568EhQkSUwsYxe6+3eVYtPSVK1ZzcnFf8xCx1A0BCztXbvOMkCctBdqJWzr6q+QjWnESv1oVI3lOUc8NHal5igquoZim1KFa2NnpG853aHcUBmjlJQpcAUwzbtq7bFiSMpwLJV0DMY0MEQIL2Xr6/vFxvy2JkrKLwArUTKYKE5PEXNuYQJkyoIfLKPJzyD5PQu09QbDBi0GCIca/KF4hkNiL6uh18+dOq8HdauVaFhI5SIg9EDzaHJ0cpuhi2bVu3LUZqZpqv0R4cIqxfz68vL99fr4skR3DCaSG76r1b200mDLZ4EkCyXvemZduv5SKCOJD+OmKWpdF2l0LECluGqdT/WW5jGWTeYP/aCx1jJNsvSNhIFs4QCB0kAEwxhrApF/mCZt+HhggRUArbOnO8xcLxWEkFcVWB9xDJDYuskA/KebpgwVFw0UlyL71VrEI9DdTsxkYRKBhpPmzoiIFSxW/KhsJ2GgnoLYxkhLRMBIgopRi3bds2DXX7au3xIFK/7xTDxuEWN86NEITsZubu6QBZ1rLHqbNEP6D+V7608nz+KD93kNyrI6qrkP1VkJL/5l0tV8l6jCkb1k73HaXdoAWBKjaigEmWi3B10y+hf9j2eBCxTbMjJGYxhCTWnFZ86WAEST+0L2owUgWfGGdIcapYaaV2IfbbHiEV7etnDy9mv7kn/TDaizjod+PozRLmWaDFo2xLDnICziZpN18NII8OESBKYVuXeWFNXRX1ApEGIYXWuCUEQjFpUeY+WIHEwqJo4zsvOcAb+DBcpo6fpz3VVrhpAFSBw4pkRtUXbQKay+x/kAqbzEWkV50+CDQ+dJOY6S9o9n1kiBBxOZx1XdcS9k5UUCEYMUxEvhCqYIFIKjMVPrJXOjBvbXnBXtRqhwkVi+lN7630V6GjBnbFYXYQsXe7o+XeVfiPcJHMRAiQ2O4LgImjvtYtfE0H+yNDBACSmO05qjfrIZmHGPqr/8gPBUj2HQKBeBYrLzpAxUU6LkBoNqvEVolhFiLFTJBHWnOmasDU7rFSmMFGY5zo6UP7x1BCGJuzQTM5WdCS7M0v1h4bIsR5qNsWQrH2WiELakkrA0ZkKyBD9yrK8ySqMCmgIAuRvkX1btsZg/NdmF6yIblBRfPLTvgFIybvtmYi/UGWrRxtUDoFyM6ihCkKq/6iMSgPDREiSkkRklIRs+zUXGHECFpYvmZjjhAZykZkgZ7ZCgkfIQDDHd4BEar0jw6BHUBkLx3aM/ZsxBq43jGmdgtmhJCY+QAAkkuu6OsxJn4+X6k9NERUmWSEZMdZxUS6XAQzMAQE7KnIAr1sJBQuw5zFXvjgu7Q2nZ3UgLYXy2q1A2sYHHyp4CGUXduAtatdXj12emQPaplNQJQRnhk4Xy1sWykl87Xag0GkIk2SAugc+Z2ShYgRTzpyVoletOSibAQaTVdjMySc61DEKmxihyDx45MeUFDTUzz2ve4hd8RF8u3u1uWqLlCPEPVZ5OkFhXUS6FPewhZCpOTI9mru6LO2B4NI2/jtsT+E0l5Vr+VrQyHqCQClhgoiup0PzbISiDzSURjMkMqxdqMJdqk3HnRj+2v3GxnSQMQykQzABs/9kdmMw9x7NvxSYu8hZ+EMb0txn6w9NESIBS1OL6wcZ40qUp0ELanmHSpo2Y3NDNkGxPbH9e4beMcZR1ykiFkdjJSZvrn5IurZa7fqOuWJA4CSE0mrRPt+qfbIECEoazElzbErYlYtjcgZ8hPJTLCYdVVlIypS0V6rqKflHukeU1A5+o7vu39Wh40UjHQ4ST6oL2jt70q7LCatosHzeiVBY1D2DpdPDZpHhgi/u1T8Icae1fw5OB8AynxZuFCOkMeWNHeG1CPl4a2Rv+XW2+3si1q1tFX2Wi5S2Qh66vqOi1hlBJWLBHWNOM0kuHM7n6k9FER2dKRcxGCkw0QKvZhZ1JptUdIOQbmQGmhJzLs2RmM3mneJVW+XbHyDj+x3U/tfzUWy9kFtV93L7bgIKCPlSuLifjrwjHxmjDwURKomsd9c1SDn5SnXsMTDvw0maqOT+gAIcpJJEbUgo6SEw2IHHC3FNW729xQ1NYfkAWIF993xjTxpcVI08/ra2OlJZ4Ga6YrvCIFSjmWU1Yw+Nyaa9rgQAbX68gIzjZy1E7Swlr4qGi4hSjkGMCcjopU7aoSApbaGDlthf2fNwnYYRepp5/oWIBahjbAFYpfTa9IOnX2eUrlCSTchoaYCG0nrq+VVPTJEWNBKtUuk0FM9KVL1py+ey4c41othGHUyzgjBXcf1uHZbsLm+IDZbZu8wpC4TqbCTQcIf6jsEannGHZdO1kUM3yV1jSTRRkoJ8S/UHhkipEZfgxGqiF3FJjAm0OYFi6Nd9pGhkhx1ktlIFrjMRfoYaVsjm1X+EHVsV4M65hvVRsMwCZocS5YnsT2laTVGm+cjLtbKpvXlzL6PDBEWAqw5q9JF+M8RF8l9YCYE6ZOBoAEYQEqxqrz3BS37axeq0glIgXxsM8IMD6pcG52LZqq2cha0ESh3yNmyVH0GVDbksByZiWQV968W7fvAECEokhYno1aSR3VkJWFUBKoChUyWlDtoydpgptIrjmbm3gAa6U421fs63IPaDRYeNTQsF9G4mfsDZEYGJe8wf+SV24SNcKV4UUa+Did5HIjsJ2J+c6R1o6yg1Z7TITL9pQWDVESjPAUjZbGKrb4afrLr7d682gUAWrDs2MhRd83Vyk87+6tBKwdo3ks+tGgyQ6oFOmXWGi/6xSStR4FISzWkIgBZa5axaMFeRe71I5JW4SIVyLCIV4WDGKmk32Nv5J3wrLK/Vj1aTrcffZ9xySMBE8VIipRdF+2v3jHFQ0jqgBKMuK/ERh4FIv1G1qRlpHLZWx/b34xQXIcZIiKHKxtRyVwYyZ5U34DJPjDKLlRQsQUDPpGAdrewY6c6L1B9QBbhjoZnjrbWry4AhY3E2A9B+cztkSFSiqspDzHO9UMTVkdPUS4C5RQjaFHW0luvSL/HeotCoOUUVjtqcHGMvR3QammrEjTrCOXDAR8JjXWsDekqcV8QIw8KEWUYRLqACLXvuvGhNzvll9hFWy5S4hgN69DzO96+O1xkzxmgsJXuLN+gpPHT78m7sJFqPEdE3MUH1UPhvoS5IqlEG7OJ/aDvT9keFCLciEiX27BMRPeWP4eCfhahoKavHMfY8JMu7PqqgbSjgA9FZ+8s6m3cfc1EnTFiwnzLIXc0keoy1tjc7CHV2GPUYN8vpIw8NEQAlItkVbtLBDXpGTowTIQ7M7oIGVxkfmJ738GlS3+04wOZraitrNqrYyysZze/7+6qMlLYgwiMZ+S+wNkKcbv7SJp4EGNK7qvgAx4bIipmJcNAGvq37GEHkEKhhBXBQQ6+sARsAdLhJkdo6dhwKW+vd9qB7nSEI+o1PKRiI2XsPTmu36orlxi1zERSiF8vBuWRISIvzyYc1lkTuANI+xUAbCaedmFKoBRthFp2UM67N6UexfxlZ0vV6SHtdWWgZk8tZPUErfcDhLdkowKJjz3EGOLXCmV8YIjo3GZELGrecPOt5TNQKeNU9tkSKJQZTc0buhN9Z2vXE5hFrcrvXslSPUfFvqNy25mNyn3kWGJqkN0bq95OdSOYjWKadxBFGflSbORxIUIAlNcso5J3Xr32Pe1VhGC85dhECRcuQlipDQRK9taeC9DQl/l2FAHScdVTOaOKHKtvxNyhmRqyoLUXAXF/br2hI+JVbiACVvuShGklt3fbf9b2sBChLGbpgjvQcJEmqsLSf9mNDS2qoNWJ3NiRvZVqoL2U2VPRZqWeV9KbUrmet0dclwlQ81eeAtqrHQpoZI/aTR8GrMyvkxYt+z8u8hCN1LmuJl9oaYF6f2tqK4TAoJO/tQhWvhj/QaGrvfPcXK9lIpUYVXMRyI7PnpZSKLijv7QOdrlId6Gg+sz6ZqoDtGIlGoVdYhl3oYztuD5Re1yIFIQoE2n8IrUAZGGilJHlGZktST9AVRF1kFSMoZVb3hBkjiUtBcjebVfBsx35HoiFjWSY0D14ND0f7c6rSoCwEQmI/1ps5HEhkoMYSxhje8BuAm8YjdExGqlG1XWwGns5oCW+t2gtf8vl7aqORBcywlJmbhV76l2mOs00xHdN6jKcYz4CUKJ8crSvrFf1NdpjQkSYRrIVtKA2+hrXW5XC3YhijVk054u0ElY5tTqjXG2vcMjU3rW5GneeYSGGCVbhMzV+e87GSo8pKGvvoDMSPSbfSXUxzUIGyJlVOfVwP1F8TtA8JkQAIFebjYaJWBqrlQXdudN4e8YjAMNBSgai6a6rOO9+WrGop/pjHsG+k1qPz3/J3k+9tWaR+253WDWP4y51FyZCmY18ofWqHhMiSATA2iNLWvq6rUZbE0kWVRqKsbpIV2Ip/gGl63eSBh3/qiZ4o8q0U7vZQrvPsp06t6dYxvr3fjT8uCq+aFiHGKaLvp6VkZ7N71O2x4RI1h+liJb1iOzlm04FHLCyDpazgIGSHQKY80bKrI0N8RrD7s7GSmZrM/6cpFEznd1R1Y4mH7A8jBYe2m9XzMu/inBWVXDVD1GI1IJR1lH4UutVPSZEAEBeWdRavlqOt/PmGkElbz7WNwirzzp+sYlmhC4tt9ftAqWa5Zvpv9e9EG8NxMI/LVbyNQ8n+hpVtDu0dqyoDyomyWCnLxPK+LAQ0cA6m3IIHSahP2s20+zciWRNBIqxPL1X0NpBteY69XVbjFnms99X2eBqoJhtBBVr6I/lnawgsxFKMchqFURfQ856XIiAVj8pIexlT8coq+qswgSVHWB1UOUXMRipOm/itY6lmQ4szGbLnnrMbw+EzkGWf0i3hMSiU5d90f5U1dxqd2V9V0VhD+GoQvznbI8LEXWKZKnYBMTnWF3+mTHSCkhH9tCGXN7yg+xrAO1/diZ0apWRg6vsQdchc6uXMMvU3ve8qhy5u3Ije/FfLRwBJpQxJnvMZ26PChENzzLrSOdWiUJU6KYiiTxHmzCtIovtZl7s/DCT9J7Gj9hCu+EthWUnQN3ZVSGHLdUGIwS7ozsAMZyljYHRGJQQtQ7KFwDIw0KElIvEEsNo91KWo8xMW+bbWoZoKCjrIrqjJrOCqOr03fiOtxr8HugbsNOWDruz0361T21xrVvTHF1vx+7m0p/OSjGKe/1rMJFHhQgAsS6S47Og/tRAxB065OiD6lJFESmh8FCTWefcna3X/OoQkR6HfWrsdHYXIfpnz2N2tSnqG1UeWg6vTy5fVU4tQShfKPXwUSCyr82TdZHGs25E6byhFdnvz3+1qaaNUTE9lxP2XbyjVewsn3EHU7sfVP43ENZbbeu3dMQysgdQVeaCtH4xAkhsj9h9OfHwy+jrjwKRtpFFSLXDfsMWHWQIs/WLmAm5OA4zE+kae0Ro714+b9jTUZHT9mrCXtbKZCueir1u0jvd2uyOBK0dHynbBThFpNTcZ1O49P+4yMdqOzYi2nop7tAQSjaZFpBY9aEbPlHNxrUmUmvsRhnpVg6yUtaePxg1vSXQXZDiYaPqo1JJMvfsFPLZdbqHeHsvwlxKVFzOX/8SbORhINI2yhixtGJkLWOJpZqWavLXQ6ms7gRQnCJdNnBHU6h/HJAQ7b9Wf98wMjccb39AifZtcLLnQPU4yxOCzIDMWlVZX/9KCvujQoRUF+mkitSyRgWSWtA2Qld7bv6N9mBpbxN+2dSzFpvjuz6LmvF0u20/LWrosLujYfbMWUYHy8UuVV+PXwghjwqRgpCkurqZADP1tYLWToyydFtmY8opVUXf7bgSK8noSCrK/pc+Z7DC/uFBYIfQoHmvh1Rb9iTcZyS0B6PqY5AFLfEesqT1ZfT1B4VIqQmvb+74yM60Cpk12ONqbpSVEDS/q33l+55O9/xhZ39tdsvnXjcxsLU8746mQuXkauB2KNX4+90RQLv4gghcmsl2PIRP1B4SIjqpyXtSFlIm0VrW3yXk8g4l2ZpgBFFKXPKfxoXbEXS+7za3drADH0rFG45MZPU424MqRlmwUAHbHlyPqzsYY+0m01LOQWjP+5ztISEi02iSaqUHBNvOz2/1KLR15823DOKdA80W1AK0wgdq4QngeFo/0Ev2V6x7u7uqdLlgGVeDVuIEtrxRQbLXAT9pe0yIlDS4/KLsWrcNZHo8RPcWumsWYGjU7L5fpOms/lvznEKHbyvPd8Zan1LxBb3NO7d7sKeaRBphUwUtdR6CiY1799Afuj0oRCCjhL/35Y/CGbodvMEMLH30bL+1rtBuNxzEXu7dCu59Im8YRQd2Wk/yqIejcdg5JscKywRE8l2cUe+5jU/QHhYiRTaGVlrpyem7HY2hSmdhCRrewQErkj9QP/q/8+Svp74LJUcF5Q9bYSAlGv74yJ7OgzVADviWhqJ8GZA8LEQAzDuqeMk99dn+bL0d2fjPPypVfRetcjgo+egddVAwqPpVXetH214C260AYY7aWbr2nFhmBiwzUkFI08fnbY8KEZ3yK2XdEAA1m+7pIvUZZru6RSp71l2qyJeyLMdc4223+c5C+9YZd48hk1oGsKuS1emv37/ck/KnbEX8Cu1RIQKSBScvq2InbwskJetjL6bpbj08z+v3VtS4I3nVx72LS7Sulvt9F2X96IJHHXTOqTZZuGYOIlfLysmnbw8LEZ7M2skfmi2HJGGdFIbxZPuYSGG1u896Ju4K+rsTaqW9O30fdvJjB1XV9jTGJqO7s97ve/osgYwAAAiA+ePzN/e7B/D3G1VGLaGNynBbXun+ZTISqtm/2Mfy/42i/7dnTWt8A8h8761p/N4+0o7vcZz88T6xaH9QgYFxz3K54C+BD3hgLpK1Rv1UMeDoaEvmO6d6/bUXlwUA/5Qq+kvrvPfct/ffPeZNIfEtE7iBOXwZDgLwyBCRqr7Ukv+7VBH5VvkDDeewQYO4K4jSaQcCTM92/P6WB/gPRH7C3kWZF/xA31SYNgAgvrPu/KdoDwsR0daVhWTB430nF/qwpv9iHzvyn/eMU1w9newv/f5GJ2+r5H8fHJSDdN+lNfWOYp5nnSMquCLCe1dnePz2oLqIAUix2NOBoGV1iv2X9ph36gfY/fr2eeba/4Jm0xvSHoE/OoPky9Tfs9qDgo+vIW09LBcBKDUHypb8wc2K/S11GL96r+8cfaJRhe+lBstGjk7qqcV36ffAilbTfWNiqDs/uO6dIbUHaIgWiKT1j7ycD9QelIuAzmlUal6XzeYY0umv00H7s3CYitDITMNGXW3agVD15m2Ys48ll/refoAVVFY0Oh79G53YsANARGYj+DWsWo8LEQsAyu+xRz7UfFAPTfeus99U6fkN77oTZbLviozmfIgzqr7+A+X9Xc0EYPFzBSvVAioT+cemhAdpjyxo7dp9o6/5ktX1Q1VWpIidsisUvT/RyFcd81YWlNpMR95CuI+S/zdbJ7Hqx04yPIifwFfR1eGBIUK7L+3eylZ1cGgPIwwiW670LdtQ0/WhTerAq56TxN9Fvh1Vg9qdb84VnTjifffFYFyKO4iuXvjI54fKw0LEAqBtf8N60+ulKhrNPb5b/bauB9vl+69+UDiCul+13ffP/JMnkqVaAgB0DJDPjw94YIjAoY57dwIt1p+dZ6Q5GM1Hnk9LBPC7RriP7H3TyV2N9S4J7vhotWrp7rLNjvfegvZgknOUhZgn8pnb40IE9/Bg+rgXqlfPwYqSH3jLTfbIey7Ubu84u7Et6fi35/vWZNHJiuqdwg2hPL06AIds4iEgossY+fTtgS1abSydcv77CLG2z2LlbeiKCU29AP2O7l3krmhTXykb5Xb+nTcuUzcrDVaXEqHzRzG3X64IQBMyEZ1jjHyJ9rhchNs/Uziamj0a7NvlQzXnUB/BPxzRgVz0ns5qGHWNy52MmIN4LSj7ygLzxuOIZh5BVC7yNdqDQuRvG1PE5tsklFd79/SGh78qsutZtY5MZq0nhHYc8C1I3pEnDcRa7vIOwUtizjpg0kFYk9bnB8oDC1rcjIj81pHqBNPT5PzdBExWpN9blnbXotZ5WHf33s21qPXmPb1h1n2jvXmQmYPEkKXPBEv8yZdoD8pFbCND+28HMkI2S8HdJApsP81f2J36HgvBP6Apoz3tbGTls3f/bXZK5l57wGdl3YpaJdK3xIlat8gXaI8DkbdySmEnw++pSflDI950+6pr2e4MnHuq64+k6vHeET1D151e9Hw08Km+6GK8dShAezqZQ49bO5Kvgw94JIg0rQ0RqsMX+dMggfpkuyOh7t7GLbI/pgykmbTrA8Ecc9BNfWTv51v79nLgHZuCkRCLZLUfvlHcDRvZd/sp28NCBLT2iZXaaznjeHpv5tVaGiG7nbQ2ei5we9RnOavd1k7Bhzd0Z8uxBc0cQbuxQB8htktzRnskajd1FhgiIIJ8fP72uBC5H4PSNLPselNXF+/xkdp69S5vck8PbyKD4e/rJbtzMx715u5YDnoDLfPBvUG1exkh7x30g7dHhkhpVVZI4Sk7lVr+awi/N/Nbs7AuHFu7wBsKqYh3L+yoBGY1/zvz971G7XUsQqqNHaZ3IEplgr+v8Skv+1Jph48LkQ6JHtuz7jTDRPb5rhKGwTFOZuE3aIFmN90bxIGB4L7C3HYoysO7eEX7mCzrPehAOz7gmpy4/o5rf5L2uBDRpLd68uy3riVU6VWLnLTnZApREDWBvwdeuDKJ44FhDXfnQI8US7vng99bKQ5azXx2T6SFN1Z/mkifL6WvPzBEpLU2JPu17DPKSHVMSa7aa6+mD9VgsDut7sytVVf7cN8jm1Z9T/v7uXtOfYfVlZtA3451rxa0EECXMSzzQA4jw1wk6Gtg5PEhkivMUfZ7qCRS6Luh2up8laMOeA3Zop8qcZUD7tqhOntqneTt9i6EvEfkel/PpUNqBS3SrV8l8kTa40NE8dFlJCWzozN1ihhkkuv4Q8WjioGY/3f+t96VS6uVa6rZXiG0WmKqBtRnK/WpjcDVu9cCabJfiovRiFX5eFB5tNyPTRf5Au2hY7TeYfXt1kOwtYCLdEKwD9gq/dv/j2LL71da6XKyfkUsHWKvZyvVvYN72PHaERzob2j/NsdQHcj49rU/R3tcLvImtzcA6qsqtu0MPDuRqo0fwd234w3dcfVOaPX7DjKqrlrZ8A3UFOWsud97tjg5orholYV8EZA8KkSwAkCJtd2Retl+QD/Gu/6uqOG9lEVm0q1UoR9rhj28gz0CFBPDUUf5uHZXj4X0QshIFbqSZCbq+heqgfKoEAEAxckRHdUKRrtTetBfe+9hY+ItWOpaiDuDuzv09vT66LcndbtfpcSDg94yn2XDdk8x2nPqrxYL/8gQKYGMMsVBw0R6inorYGRTFdhuDtsb4Sc9lXs37DfPhP093AFcdwrIWgeCiWcv++rjsy3iMI4RcgqxDOfraOsPDJH3vqLd/NohDzXhdM7uXaYOezw2bzVKxY8T1XvV8ernTqV6u095AJlN3r2Y2ny/Cid5UIggAOR31FRhqJe8hHcR2hvHFDcaQR0F2Z5KfWV7v+8Hx9PoHbV+Xx/dqRUktu+d0bcWI2sTuWrkKKdRdkAZhb108Hnh8pAQYeGoMaqUtSrttuoD7gc2dYWsmhUc6SLlall57x5xqMX0/SNQdu55X9l4yCXbfCrzh9rx6NqO+50qqeVn+HU4CMCDQgQAmNMDQA8HVTOwoSJTmf3veNmGWprrdIX3Y5TsAu+t0rBv2B62O88eTPVfe9Fa/+qfv8+csbvKOtIlzPdrtEeFCMrnfZvWXtDqSSHmW4eRZPFcLtWhjB7zaYf6vnaktdufb2gXe839GCGVcTlnjr0lmLKI9WUU9keFCBwFle9/HCsOB+1AkmpzPngj1kTXo2Ds/7XtPdTWH3oL8I5ysj++y7sk4tl0aPKRq/IxX8rm+8gQeaflsbKfdqfY5gDKnAObY0jVAhPmviPJjg3JYKMRekC7acZ69z4OAGyOoXrc0LFhdPs4Nt/xVxVaZdPXwMnDQsSIw8Xa0rHUgBzSfkJFVULsB2RoqcRKdk0xR+j8qFTtHns6NoDtb0Bu7Ujpr+cAqsdttnYvXm08Uup4BJq4/kXaw0KEFRHDR2za9i7XLn/W+ID+r7y1q3ccWqXe3cfBkW/sotxfEeq60L/T252t9saKuGVVeJ6HeGrCr8JDHgIih6RjEdI7qFNO7QAhR5d7S/I47qbwsqaPg1iT47a/iXafYSEtWJpC9tR0Y7LxZWqhksqvLXNK9a9nZ8nXaA8AkX3TN5jffCmnWb/cAwHoUBZ/5+XfyUeOoqOwuoHj5BOz+S0ZjA4Pem/IzAHuG8eTqCJfCSGPCZHyorDZ2DXV1Lvv4uCITjszv+qtd+Wj1tXYBHi0P6VLaL2Fta7dsqWCkHJ/ZMfXq2H9I60Is8qnvpCc9aAQAdC3ZBXSvVMDCQmrWbY5Yq/bqyZurVnH5uV38Z2ukRiEfncadVWK6E1MlzPfyQIPe7A6xoHK0rCXLwKSx4VI9q9TN7Nw3+wUy6cfvOXDkPeqq3e1fUEIqr72/HQ1aDqXqsQ0uIsQEhPYgde8xLFguXKnJxWsNBPy/wStx2gH0nMvtvWHZlgqDrNudz/WbOhTb2+DiHYKN5g+sGQbDaydBEzgZW5W82keTH+UqBqTLm+vm74KSh4WIgiWD1C9o/yoi/+8SzraL9P0T2HSa1nEq0ezs38Z/YpHd7/L/G0nUXYDoGtLb9NaZL2PWX+69rAQMSbf94jitPvad5sRQGsIa1SGH2670MU8iN5IWvd7e1/ld+EHb1shOvoF6blHt6b9o+RlgQXJFwpB+dAQOZSvQW3ziL9obvtbjISgCCn3Z38st7UH8xuXqJ5Ao+o05gisdhT+ivUBtn8rbebEwz0+PjFgPjRE3mjvislmWngfiCQMmDJJ/ENtxApqxr6rODCSUxGm9vP9EdczAphhLRYzraC4s57dbXr3wkbaSkNfpj0eRAqnr+yOSEbxsAdTc2Yzsfa6PnCD/DhUMmeo7FpU/+kanfc/3yfs7WREc6Kej91pYzfdWEGLVRkpNfN1ZCwAeECINDYYFR2ODb/YaKp///3eAdfd06wRqe6t2t/deXdjR8M4qhuEBxdqujv4waf/oGXws7SHg4i2N+h174vovF7d9Bbd7yJ99aTWPmunax5gUUfudL8bwDtJ8Uclnzqdt7TO4KxFnQWtPAfhl1LWHw4iWf6mqtRnx5WVpZl/MvPdoWzxtfWszR03xL5H1Zd76s7fH3J5ItThA7sCJx3h7ZgN6TMnOCrY+jnbg0GEGxFRIjI1NI+oqptq+/62U3PbPW00sSH4nnRXjKwkh+D+Am+aeY8PvVO9oolrKUsttOJVd1YQm2+p6fuZTVhNeyyIiMREKcUUY0wp6R4l5n80vVXLM90ngreV51YI233nm/nbRrM76kq3wENrL8BcZq+0nsCna69rMPVXYiAA8FgQUYBQSilsWwghpvQWz78Hmu7qVAeH7tVt7PRfKP6dZua6s07/1aZ8xiHTLD1beUpPsieTCnvvfQTN6sT1ICsj8+dqjwQREIBQTCFsy7KuLUZ+QPDg3W3vu1/tWxfT6J64cgLgTo2/145TTzTB7wCZ93t9Y0c2U7xl86gvS/S1lBBpDwQREiUkxhjCtiy367xsIeWi8GDZwsF8+vY1DngF1IoJvnP6fcubUmSfGg5/kxJ3t6pMbeeUOTi+0+zZXxAgDwURAAZICNu2rss8X2/zGlKq6brQGtaz5Q9cpont6+umRxyoXfrgnXpGX1t5u6hVp5PqaajVuXsogUKAneiHYyXU9SnYd/h/Rt+P2ijFsK3rsizLvMzz7bZsgVI9+XadHYcrcRTp3M6zbxl7O12bKzTuhwMxvRJ63k9xPQ2o50PsqEidHUeN9teA7oparf/pE0LncSDChqxtXebbfJvneV3WZVlCTLam//vnXKXQH3+nMilnWOGOg7xP+e64VqqhNV+PDjE/d0xEr3uEkPK87j8GO3qs/75RveITtMeBCBBR3Nb5en19vd7medtC2LYtVvo61hzFtoNaD+8S/7sEfocaOn3ZUMKar6DF2xsDgZ337/0jeLvv0qxnJ4f5ahdfScqCB4IIAVCK23J9+f7y/fV6W7eYKMUtpkbmeNfEe3RQp+Rvo+6aY/tXORbnc2cHR5gx3Gn/libPW8vnfQd/HXjzpTDyMBABohTDNl+///evv15e5y0mRKSYCDoicj4JWv/6WxSGosdmyxgasu6KUT9Is1lFabnGvynJqzJ+4CrfbRKQVGaKnQfE2g7vyYCfDECPAxEgSmG9vb789T9/fb/NIYH3Dqn1HfbhUJZ5+/HLGgNvpxBb9eu+Q77e+28bUu/3g1kGpT52KrmvI6bi7kCgn5Gw/PHa40CEKMVtma/f//rrvy+3JZIbxsEVFrInkb+NCgBL0PcDyd99gZb3/MvkdfgUehe/01DDk49sgGTWhP8SGHkUiJBYfJfb9fXl9fW2RfSECMbf2yJCfhdZ6we9I9j/aUy6ZkL9wf7onkDyzwLNusORkJhi++vZqKoBkN2d710QkgpKelf/XMB5FIgAEVEM6zLfrrfbvISE5KJHpBYlVavDbe1M+8OvscZILY2829dg/Rr3fC8/DBJ7a/cZSu/ce17DMig5mihRSiklJ9zmcyFi1x4GIgCUUgzrsizLuoVAroRndcX6vW6pP34gepFPLhafvsnV9NejS7rHb/4dVaSDkOaAHmvqbOtq8mbtTyKilEIIIXhEB2LN+MztkSBCKYawcYhvBFkJfB99+nZHd/fmDPj3v/lKaOkA6N1mnu4lK7fP/dN3P/ReMEuaBxyqvnInTLj8TimEbR0HB+AdIt4rpfcZ2uNAhL3rIYYYU0pWafzRdu+F3iOOf9SsmPXmKP5e5z3Pz0EFr+arVMpqjzXA1qVXiSiFsC6jd0SUvHef3kvyMBBhNTGlmCSRqnoxnbq+Jh+Q3qGs33FaG89aE8mB7YF7W9DOQmy87F2x662BHLZKBclCpWzc+zmKeFrw8Q4PKUu7g0OKKY4Deef+ceX5j90eBiIAghH2phcAvCFpvZPP2IiLci7aPzW1dI2exx6Tbqd9keftwfabdWh0pb3uHuoCQwoDyQ+rqlOK23pDSmELp9OUhgE+OUYeByKkshVP39n7De+kqr9jSq0x8jYZ1BzkCAQ/2H4W9ZVQ+052cC6t1PBNohjCAilsy2U9X86nCQDcp5a1HgcikLWPN9SFA7L8W9RaOzMaGtrLWbsgrx4uj0r1/INWr6Fyr+87QiBvukfsbM6KK6awzqd5ftpCJAAA95nZyIeGSC9jAQgQsV2hKh+w6yEXst6nWNTusfqCCoB7r95OsFmSF+j8mwD48ZZlrl1hyf7h9ojyKDr4JqIUA4TFD9P1aV63yClWnxghHxsiTdvbsAiK3/BNldy+8Tu2m/4B+RKdWCUAixF7sV8FlENN4+Cwuh2Sdw8jKcWQENAN07xsgQCdc/iZQfJAEOm8L/0jOvvBHLnbjMd7BGgFDDuNvE8KLTj+hSiSv9Fao9Z7WIgoJe/z27C+nigl8OOyhoTOD4P3nzmi8YEgotq6LcIIh1XPWExiSUvFrZ1zos66ex9V1xqJcq8frHzy77YuxyIoY31/1aLSdh4icdSmFCGFSDCsgdAP4zQOyf0fRD5AI8EIvEshL6FQu3b0MrFova1F9yjo75gd3QHcryembvRJ9zj9qJ5lSQdgm1aCGEIkFxL68XQ+n6boXL2w6WcCzONAhAsv/91STpi9KZVmjkWkMnxE5RUlFi1ICBV9244OSOJvS1t/48RikmgkvXcQLHsPocduWn2fRGUPCRP48Twva4jp/wStD9KsxXfnMTTsBcs2rV3bNGyFrHcGth/Yfn6gvZOUfqz4V/fcXahZ6+fY9bM3YphdVtsjSjEiuGWZl3UL8W9GAj1GeyiIaORikyKqO/fHWw+F0V/vSGH3W8eKdbf9qOPhJ7R3JIThwQHFTqaeHDVmEKWUAHzYtm0LMSb65ff165r73QN4Z8u+9QyPTpQvNX+Zg9xHglRN6yobJqGR9gYi6CO1Hczfaj80K7cMkHbbDYvtofZvDUULY8YY/2486WO0Dw0Rst+YHInql3aEAGv+7B6x97B0vr49wtJNJ4f+R4wF/7gd2sRVG8HdcXYK2Euk9SMp04+Y8DhgLkrcdXcAn6M9kqCV80MAWDrev5UshWNWPHfHqLDVUWf/yVvu0P6xR+bfbPe42C5mxm67e7e9nTlmWh8sJaKkK718VknrQ3ORuuUwxixwlXfVWevwLebf8I27S179UHtfyEq+9j+TUg6rW7zdZ1eV6yNDHn7WRUDNiyay9NO2D8xFdq/QMhE9oNZGlFwOasP1TTpWlDeT5N9ttd+EjnblSwKUif0tm9P7W2vbq/e96ebcAU4HWKzuZKYs+MRM5CNDpG7MNlKuvUFIQER7ARtApLADE+beNVbvhzqaUS27PWnsMJCrVpn/4RzbkRgPvZ+kn42MJ+n3O3tGtZvLw3e6LQCptMGy3uSn5iIPJGipUJIV4Z1+vJO0CAxxZxH8wP3YDR1uzV2NreCw7fvqLzhQbXv3xN6p0P52B/+MkgvryAKWvoVPDZAH4iKgcm+SnJGiO+B+sr6XR3JcRQ322Pu71UntcfcrAnUvY89+z1VUrvqb1HrPbVLLoTZMjgxQPnF7FIiYl1PeivmmH11qPKacI6HraBD2a45cerPzzIredaXuctDtTfQDE60sVguLd1UFNCy2LzwiIWnNPn7WX0BPl/YwgpZiJNsYu7ptLYRlXzoav8DfqOPWG037pWm7hZwO1Qc+ut/7vRG8uQ6qGYJKRneGoBC+a1+wGjqIJ+XTo+RhIMKvWQGSN2bdkVvzTnG/JW+qte5MT++c6N97ZK0IGbX3Xldt5OCPUmFXwXnP6mt7a589J1vasymRhGl/WmsWwOMIWgB2Amv01cw76qaximrhOVSNG1Gm6VvXAjw0YHVMZ+0mzHJZLd53298nuANhjnRe6HLQ99A4oXrf+a+1Dnz2FXkeAyJqTkkdEZjx0b563BH+G+0dh7Ug+YHaEuUa9foltNv/r7Ri3b1rbXjLRrA3W1jtvHa2fl6cPJCgpQaVdpbfm3vfaixZmS9vySB6hYbN7LgONXuaPswIEHoS1M7EvNtpeuiPuRHcVCdrDN+dDjtDaPEls1HNgD87E3kQLqLsXVX1SlOvMIO5RrVRVaEQDYsiudKtkTJM/khNubaYVmttkg51YxZkrKVUT25Z3+G99mmO7v6sNvf33XH171U4+ULNpmLWMiXHP/kS0w8CEQBVzbt+P6H4AzmfaoQcdS8TZNdGk9PydjsPrKRdQaoZb7+16HpXq9SoipXlQAM7EfS5hN6MftB+tpA3YJ7n51+D/YEgogo7wJskX2sibUmoeyL/0a6Ckd6etzuqw2v3BcKOjvyxtkdI9xKVea3aVv1Ey29z3es6LA7lWX9imDwKRKxn1xp9G+G6ksDuNGU4dsq+nxbP1qh7Cu59kj5eneDwgu9oxwdZRLyTfrtgLwynWMWpVtU/uT7yKBCBvZjNVN6fC0WyMBJBw0a6lUSbCzR9AlgqomYyfpOiWyPDUftb/b1xpLkFM2js7G7GYhUOngaUi/BkxPC4a2V4+PZAEAFrZ9TCDVm2roJU38H5rdRdG4DePX1Trav/S40Af4T+f05rLV/5aVFrhzuqY/Z52oeEyIGkvnMamu9YArnNnCZb2W9oF5QxEhm+LSQdDs2WcuuMGw7sB/fbP6W4gyUgDi9R725FV/3T+NkJiFhZV5AcVwh/8PYhIfJm24lEjQJ6bPHf/ShY+hvjQPP/W9ardxPNXYPwnY6Orn944Z0Cr5ZtY9KSvXaJkcYg8OnZyMNApBWGNOkNoOPYgKyJ7OgG4T4RtsfeHxTuXR7dMYNRXv5BUzNu2/e9S2PzN2+v/TSCjaqmXpFirYuwZ9T4zDath4FI8wayhb7st3XZmyObbjpEjWVBmqP2bwoPTZX6d2CW7n6908fRsPdMGHZbspxlrRT5y+9WmH5RexiIALCXCrNOIulVIhJ3pIZeF4fH5HUKf+jFW/pTNnEIJbvd2IoADmzAP1Aa91+iVstGCuyqeywph9RnKJ+uPRBEhAGoO9cmLvD+rqC+n+1aC9aBqg07Yj8QlQz/od5pR93989Yn0JrJNPbe7imNJidrCcEBc6rMil8grepxIMLgsGkdrR+xKk1N5TDTSVPmwJBFLrx1V283qo9uUDIy5FglCpqZ+McqppM5oT+mfi2G6gDDNnuzR0dTYTZC+x11/zkFtHG3f772OBDJCFGMlAIcAIDZqPv3p+o9O+lACfrcgKod1E7ZR4S2d4U2R9zXzQ1h777YH/sB5+tj1scrk0inzJIsMqKVYgHKJEXQfyqfoj0KRDhk3TlnbIykb6zYXwQkBIDqBK6I58CvDpDltOMDDtqeSd07+JgrCCvaEebu651rdIAHaF3gnU5ZoMICRct57sNcUqU/NQ95HIgAIKIzkhaASMVlU2utrNpOTbDEmomPcwzfeuU6tXcnZyv8q+D2DuWkR927vuHOdW3DN9C0u0NEhP7sUK2/vr9uqUnzadtDQQQdLz3ZSkSMEmt+qdfSqVqzlg4asi4V19prt32UP4alZSUIAd4jd/xYCcMdO+mc2yXx+31Vh1rx66gHE2tNRImrCXxmRvIwEGFtXQFC1Xb5RurCapV03QvQ1mnUVFk5tcbIoRqwN/TUPzX7qtBSr7veKI/7/LFWJgxUNkvluXWR0F692adGrtKBOm/T/xUs/QgNCRDQOXSVvm5oAIupsp8dslu0Sc4G0kLyesyhF/IHx1wErb/TqntoN+yuRe2BWTjqBKofyGHMDQoO9HmS7ceCrBRtevNuHrg9CEQARNJC51oavyMUcBCjEUxqmBShTGkDWc+HN+dwvCuMgO3hbxbu2iX5HoC11PGtBpNtF4a4+yVekLCwBTVmSfxn6S+bvfJ5fEoWtT5texSIIOvrrIqYd5W9JZbqhcapEFlHfTfGfxPEeH8F8np+PhzpOza9p2H9tUOFSrytRSCLnGCjq7oI4Q2V7lZ87FZvk+cuj41UVW8Km33C9igQyUhwWjxE1YZyhDm6XW6kWXK9m2ZrE7cblaGal99F8fUx7RQPfbtUOyBzxlEZr97Vqq024ckuqNtcSrycxAqZ5hCoqIUAklOFUGYeIEqUmIu8dS8P3B4GIgBQDFpG5JbyimrRUk26sIXDt9dTSEHV9qLc3qXk451lT9/oe8AXel1g1mve2yr+UxTtPE20fVENnmb60Sfchr2TxcjnBckDQURek3lL8sqxqtlrwj52UrrpqqFbpFKzMJ/VISZzYn9er60+PK5/RD6Yh/uG+etIV4HDXXIq8r2oGFZy07I9RFCqK6eWB0WUPrtb5IEggqCuQwRWsO0aPIaCasNmh7aKtFUL55StYpgXcsJyRCOsvalGm692SLWGcZ+47gl2BHZ09458S6LbpQITWm09Y8REAAmbYW39czORB4JIUc3LFKZSsuEtBGUNJehN9UYCahmSaiPWlKN0rVzluDvzoyWYfaj+e+UmVbk7slFvDFagagdnzr17yb29Ai1KKh6SBa37TpaHbg8EEbRYMLVNuOWpMK82BnDsnctcoasSdAWoHQ/Ivw3D0a99lbg96T06e5az2mJg5uwdIo/6OsLGrvQvFlOwghRRFfYyEYhJ63OzkQeCSCtVK81mo2/2Z3eKKjYTK+6262+0WipAo7YTtAQo9Ctj28lw9kgyp6CgylitjtSelkcY8ZDa847itxru0rvMvlWhaGgaR0USipyVPjE+4IEgYt+iBDxQCWNk77oa6/f6iDm3Sw6025lxYil5T67yDU1R0PfIUKjHmTyw+96bHUM8MODWxu2ydTe3HDeTeyi8GS1KXGGXImcJSD6pqPUwEBGjyn4z5citsi54cRvup/3Sjmy6+1dN1VesDlICrs+i3XcyvxsnHvXxoZfp4H3fPRxevt7S4W4HG8TNXilnzEBySL/oIpI08jkR8kAQaYWnXJo8KyMAkBPhMuEcK5JKeX0SuXPSLvREejJqUo0p/czEfEjBe7WI2kMOfh4C/h80qqL5VSFxbGTXIEY1aH1WhDwORCjLGqQyh5YIEjYimzJCOjMtvIeIDnRgs1Ejee1Go01bhBj5iOy2Q+2jOhNbrN0b2/taltqO93YGQqxvGYsJZW39s7vXPyRE2tdoHRhEUFEbWqNvXqPHQIKy3N9exYjttjzjXTmrO1TICNYfVDrdcxFz8Vp16HIGrHuu9uK+g50hAquv7en9u5EDslULkqvSE7P2T9l3SHc6euz2ISEC0JemyVh0iy5QJjaiHft4820VlYJadaf4zt7SE+SquHPCVdhRmOwZyKE0VV2hjHenWNzLDDR9dW7gjaae9uRKLY0iUEog4/9xkY/STMUTAlOLETU24k4xjtanIBRdG2oh/6cyXYuRg0DgTMZ1xOzRfUBrdT7iIqos7y/V6bQ2EFeMUb8oON+XyKI8VbW8vfiohZo+MUAeBSLV62jeiDh8CzwMOdvDlIzRUn5FUmARkzUM3Un1Yb0h6vG1ArFjagTtxnsk9vfJD9svRaY06cg9Ozaoh9AE6STM9U5E3iUCNvt+bpQ8BkQUIDnYoeAA9UMZiyHAyhfQTJplEZ6K3kVxKUUe8pSvKDmEh3x/hz3gDjnVqsV+Z0/VeOfV0SK9v/9oEwEklzDZSaqsq2ddUZ+wPQhE2HoSY4ypVQ6Lrt5fB1GOsiTVmS7N3p1s087GWVntD7WtSdUZzB2T0vF5lq31jroPTr3vkpRbyXv1jauNV/rNTlmDEQVFtiF+2vYhIPLG82UxK8UYg4KERQB5n8j7zXvbhw2SySw0enaNEBWzrE7R0p2Q2pvltnYe+WqFUGMgbq7QrSlEve/7o9Do7feGdsSqhM8IYy4Mi+szUnK70Pcse/2A5NgZ0A8d/avbh4DIm42IUophC1uIyawsXV5X4fg70Z//CkayKpGl8RojmfptNDjUBxSlXWdk6kz/7e+qzIRVmprZv0cvrZAod9werwa1A5HpmBKrveWHziSSk8jGq9QqJYapfGxa/5vtQ0PEmFBSimHb1nXbQsxhc4XTp5qL1K2d9I9eJLMUzUu1bKcBUWsuaioP6ZEHZqNdxccjFeewVX12ouIPiPWwFKRyz0pVEZSUR52VwQS7mUl6/ZQe9g8NEW1ElGJYl2VZ1i2mxGGMpI5CQUjHg5Wb8AX+Lp3qDyyTprKICiP2tWdLT9t7m9EF2Jn7DeR3ffSpS691rN1UpxUJah/eDlbAlFFXXVh7V2ElqKRPGtabdImJYhn5zNr6B4DI4bO1Im9KcVuXeV4W4SIa6kvJcRBEkbLemMqaSdeKFSZ3aWcPzvAqhGMPKGp0VmOwL4DpFd5DU/ZO3kBIe51KGYeMEcsYjR0cy8GClNZSRqhcJLlc+TpLWfX88Ll4yW+HyDsohYgohm2db7d53UJUDYSMkJVSolQcI5259a1WTD5afctO4TVCKi9II8fZqx0pKQci2I+3cp92QsmjbCBmI2Lut7IQT4aRKnuJPSS51/+zaP22VknrKYV1WeZ5WbeQFApiCjbp050Z2zKDCjsqfddbxCHS2pUqhOBOs0GVYQ55xt9qVh3odVMzus4RP7CgCe77qNa2U6adKDmFRf74zAj5wBAxjSjFsC3zvCxryEluwuit2z1PoIXCja11L4XZCjr5J9RFq/Y6e0USDQQLSlQg60lA3Zv8YfHkzgm5szqX6uAMm4dbHdzaBZItUCrGEv3oXf1TtF8Kkb8517C2vq3ryppI2Q5AhDVCylmFSqR1XQ61vN4Uhe9btUq3ezvQ+9t7JEyFO7wpl1VxjGRGBxaxVho7JGM2HVv1iq+PRJCIstUXjOGd6pSqH8RIYzf4YO0BuAgpG1nXje1Z1cOkbO9tNJGd6rjjIg0TKSftx6CuEKXa3nFkGYxSLOn5RkuvuE0ZzP1muRN1TjDbenDayVz1dKJeINJjWybCyghIIXgTTApgTFufsT0ARJSNhBBijAmMNaYRtKqJr08R9wgx18jeiUbY8iShkLdnS+phQo3JXXGtM+jdMW+p+tgz7VVcobodhFbQosJyCxfJy1I50rL8AMZ9ay745vgeqD0ERABSSjGGGCX8AbFgRNiIzuHVW9rLQC3ZYN5UyNiCRDsWkav3bm3AYznTCEnVHGvj0HfF36vWCIqFtHXDPV1EPg3d18+i1ct3LK1dh56L/LK6rm8BTKIOESW8dzu1+e2BQPJhIVK9zlxrgyQNF5BQZjWQSk5aYc4QUU/5qEjGCN2FqCqS1vmyVPnNllOeqJm87H+5lx5HOrrZOzrS3hNfvlfzfLfj8vUuA32XDVpt7CUlWramFKMD179CVpLI2A8fSKP/QBA5UgOK+4MZiCup6qCGyKKt2xh2uifxm52WDWSBQz+poh9NMFKWZdaiyshSZkbNdjOR3yXInnJ09HCq7zZ2rGWib1QWbs0U2axHZpMwi+SIwBRnSjGGEJBcbfsot8IaHyIgUllB6VFA8mEg0r5AI+qwV5cxomuCyq5ECdS3XqSa0sUOIVT/wOrwip2UjYZO9tttEroZQBm+7eyQpRWKeY/x4KhRDoVpBgEZMr2Osd3QHwJmJxR35sA5h8CWlBGT76yHleEh3D/X4Hqg9iEgQrtfhbAIKMUouVRc6sw555KIGAkx/cAiF93QJUP3HR2/22uRoKwXuiJMRVtPTOqxhjuZIMfzR92Eqe0uW/b2+uhzNDT8UU4QjDDHRl5YDyjFbZ1HjIM31ZbtVQHzUq7eOXRAaIyDH799AIg0NET5n/5MMWyBQ7PKorkoGkqu5FRDROWM3bxdGYERcsg72dPq+V1OJOzgwR5V84QdZjp3XbiTnnV05J3fzSAOJSrq/zyuXUEtZhMyHwEAQEfOOYcUt+U2YFwGZwQtlVkLB3Heez947zw6EM71GBj57RCxdCX/NLxBEZLitiwcBS8Ycc6p/kxQQNLt1vzKCnfZbjV6kZ73pKQoKpo92cN7ESLNBAxlAD0eoqrKUUne9tc9fvlO4ezuYW1wl7aEzK8REMGhQ6AU1tsAYR4HV3MRvSdGiHfDMIzDOAyDJ4dtmORHbr8bIka2zx4ODW2XTSnFbbnd5mWLYtEqi69nVtI41/MstpMtsCbY1rbZJR3R2DF3aDhET5467It6f/JgqD+l38PIex0R7xhbNRYqbKSaeDjUl7GM6BAobrODME+Dt1xEphGVspzzwzCO0zRN4zgM3rk+j/+Q7TdDJOsbCg5WLCLnt6kFJW7rfL3O68bCVq4tl1GUgyGqbruvgKrXmAFj5/fdWSrA9MJ5dzVP2pu7c+PlAM0kr4X49kr7fjt761bJlb3B7UCpj6Ty9sjIEjpKKaFKUEQxLEhxmcbBOVSjrpU6EVjKGsZpOp1Op+k0pWEg5x6Gj/xWiMhL4LAGLjEeU4wxxhRTFJAkiimsy40xwimHqL5DcR3uq8yVOb78AlB/RTOChkLt0WUDmejGHt9p4XV/Xt9rM9UQDenur3WgPHQ7O+aQR5iquEbjvgThIk63prgBpG0ZBuccdgEpTGQcp9PpfDqfQzhNNAC4YqP+2O13C1pABIkSCTRiiDGEGGJIMSWRuFLkfKpZcw4BeBLT07PysuMj7Y+cfNcMoiWFevN+rt6xG6pOeVPsqRGiab4ZGtQc2vx6AyNl1Ng5uf5VEivJjiRfydwiErmE0fnI3AIJE2AAitvivasVDDNFoXNuYIgs53XbQowpjR4ehY/8ToiQAiTFGEMIYQtB/8QYxReSKKUYwrqu67aFEGOSMC0AG55VqM6wgkpYKBsOkmD35NfahGu+orpNdVYXmz1/SDsoG5pyZ7o/Zj+1TNQ59WiDzQoxPei9m3tOgCkFBI+AgC4hAFEM3nl07YK6+d4RnffjOE7bypGoWnzA1bmdH7X9PogQqFcwxrCFddvWbdu2sDFSYooqaPEhIWyBRTBxsxMU9cXApC+qy8+DV1L74Vs6Ou7w7lYr9r3X39Lb+m420mMc8AaIOyY8NfJZxKmCkjAiIpBDREgOElFyKWZ/bkcQRXDO+22cQgwxcJknCfF6DIz8NojkwKsYQtjWdVmXdVWQsKCVTVXCaCKr8SlREbMSUpVzWLONljp2s2ZpTSaqmdjvyk3HKYHVdoKdVFbN1LCj7U6N9/LrzoD2CKHdDtrttuGOBEb8kpHLiIWrknfo0LmE6BJScrJMaM9ijYDo/JAkRiImyWZAxEfAB/xWLsKPLISwruuyzMuyLNu6bWELsfCQYuxKauVizxUiElECTDEn5u4IusMYWkOwWh9tMtXuNKqOhpqedoc099keCYXMbX7vHbKHQwK/d2GA5m67R+7mDMr+mcJGVO0Ts0jy3jlH5BwkIfVjTweCc6WsU4m0c87hgbP0Y7XfBREiophiCNu2Lss8z/MyL6xtSMlFpfrsT8zVMk3eYSSgGKMpEljN6nsuYvQHAMgFDBvPeflbaKydbduu75N4X70w43zjdDim9d6ZffNDd8vu2pmNFJ+/eH+IQJcA9Z4AKeXlQY99gQjJeQBdaw8AAJzzg/fO0SMYtX4jF4kxhHVb1nmZ59s8L8uybtumNUm1Kpb+l6sJgPJpIEJMkHKh34qYm29WsGnnTBux2+vhDRy8PVPv792e3P7O+Okp+fc3HF3ggPHkfZVXiFQd0ScmPFZis7SclkcEB0DKRsrdNA3VrMWeEwB03o/DMPj0EKLWb4IIOwSVgcy3ec48JKkpC6ooW/EOqpNQeuH4lJxqBXq8wYPd3PAQ2ZTzhyon4NtTNfBFevrKO5BCDbgsmfLw39Rw3r7SXu3azRotG9FnUZ4HRzQSESUgTM6xOhiRHVQclrjzxOe7IgTAFDkmAhDQuWGcpm1KdGg/+Ujt9wlaMWzLfLvNt9s8z/OyrOsWthiyZkHtFC6YKTWWSaIYI8dn7yZ76ssb1Jvtas2go4O00lu7tfer2zo8qe9L+bG+9grTUR/tceZ5FGjuc21ykA8lT4AuOc4yJEQgrA+2/hEESIARnZNEH3R+HqfTKcTkHgAhvwYiOz5PlGIM63y9Xq+3mwAku0MoZYGqmfPsfyCuXqky270eM407ArnQyIHO0vwogkjddtPwm62+fn3GIa3Z329cr0WzYZ7NffXvPPMRu1kdUIgApXQZANj05t31gJBcQkwpRceMZ/PDukpBtAdov42LpLit8+319Xqd52VZxZAVY6SipzenQBa9hMdQiinFXIXREkTZcPc1UIdE7AU7P5u8jnfi42A75U72l3lLTLpztd5+6nyz64nkPX3bQY7ABkLARFLlAQiFjWRtLmNRv2ByCRkhiBHR+U2c7EQPwEZ+ny4StmW+Xl9fb/OybNsWGSG58niPOLLspYIWpRgTW4GNcRLytP/288/zXUOsfdqs9Acl4sbh8ebMWB/QwHjnnKn5SPeGjq7YP7XVO2RbW7fbrI/CQAC1lmCWuYg0jaYEQZvZqTx+9l6llFLE6ELYtlLi/8OD5PdAhKTU+3y9Xm/zum4Kj8PaoyQfykVkg+aJokSqY02mncdf8Ruzaf+9rxw00kfPDNxTCu7wkY5V4XDDLpDyHiDlVqk90ophVH2hekdhsbkMP+SMHsh2k3cQeULHLxcFI5wk9xBs5LdARPKkNrb2zsx0o+TfpiMpy3AS9ROyl4TfoZnILDV0CXAn3zRU3c6HcES7O7t+M/I7ekK+WkfYssftDHCdH3dccDt+1EClZ4iidjuWMvDGf2QKX5Ax36odvZzMcxklooSYogshbKHEan3w9hsgwtSeYljXhZcMCVFc5JqDvucijaSlm7jAAwBjpKd8vjmSg410fFDFaTole6stx0483XyEwfsnNnv7wKuex45ZYv3NHISNWMdvhIyUyzNVDm4poCDIX228gngc0aWIMYawPQ5GfpeglSJHZi0LVyEVhGTL4hsQIX2zMpeZaasnob0TOkwWh4d1hLDO1N+7fr3BqB9YNlTbyon35ZBj4B3ubgWuAzbSbjYogfyKaG/eKxts9BcxG2G9PcW4hY3LEXx8VeR36iLbxpGLYtqgspROV5yg+n958EBAZbmDljT6sLkLlR11dQw8hsqw1UZ08EdyU/t1T6E/MNhm/x1q+7GJo2fUynZEhXDtiWoEWluiTJbvoZRSRISILsTA0dyPYPb9bboIc5F1C1zbJP93wERagBhJQU2+utxnTYz3RPk7Azw+g8wn7gqOUH3AW1fBzhDrC/0IF6n76o/gkKzrgzr9kPku5q2sibQdoOZoCkKQkmNtHQATx+bxi6cPH8r4OyBCsrrnyjFZon6UthcGoMbIjjK6enfZcCzt76UZ6uzZn1hk8DbNkGR7t+06PQjbqE7pOE06fULPEHVwYG84dw7Wmy1FaaQePMnwD0JlRNJSQQtTioiIKBl0W4zx/7jIQSOiGMO2bepAArVN5Zj23Suq4ZGRRGUbwE6yys6rvqRhf1W02oFo/9xd1SojBh63d83kee+9vhoO1nHR9IzEh5w1Y7fLjBgeyruJ6HBoaPyIUsuJiFLECACAGLNN6wEw8pt0EV4jettCjCSE3mEiNaW2PETeNoFojfuFlrLkYc/YHdFTTcvfts/jzKc7V7nTuhipsHrsxKk2Fc2/GgftbwEOZZvOHGF/WTEr+w0BQJcXLhYwcbYbfyQlROTg+egkiTQ8hGPk10OEAIhSCiqOGsNfMSjWM61+tHsRARDVLGKLt5uTjeXySFg/FL2hJRZDeH2B5gAfDczeccZ7D2huorrdig3VDKc7hDsmBn452eyr8pbklQhCquNR6/hxLD2LWpy9yw72EB7D6vubdBEWtAJHsmHORqjsWQ1IjPilAhZLuXpAWXXNnNkWSy8oMf2ZMJJ9D40YYrbspng6/NE+gKbHwwMOjtn1TZmHNFE4MsaKH1tL8zuHrNAo/csvo4zU5fMVIbq4BOdQIwBgRCdcRPTQj81HfovrkNdl24KIWboxi1yw5+1F/LJ7zPuW17HjFKWmoIrO+wpV2fPV5V/m1/5d7gLuf2hWrLDcv2gzxe+7N/LUjmnsbcrU2bqX5vpXyFEPhZlg5l1qT9TLZkELCQCSS8A8BAEAxb8uhZo/ePstXERWpBCE8KslMEFAsJ/eqNqk03+hTxu/bSkvKygiHXSiHe2STB2hpB5H+ba3kx0Qd7fdE2qoHHKQ89LFCtrDoeIizSm0A+QbhErV/5hL/BVtI2se+nALG4Ec4kUJEyBGZ/zr9y/8AdpvsmgxRmLSh8wAyUUVa04iv6uXSQCFSA8fMxaN0kCvlcdq+b3lHFV3ditVm+pj337xdDhzU/3l/TRklkepzuv00JOvjhmJ3m4NkOqIrHnkx1IELZB4YGkJMRb/Otd2rFnkxxK8fhMXSVGZiE78GmpNlgDNl5aL5JdUmLsxqtQiVU3axQ+fmUgdDqtz4Y60Or7wMkvv4XVw93lMd47ewe+oG9t2pRTNnvrErlR3f/CUp5lSHT8/N00YMY8OM1vLLzgXs5EoLTH5373sB2i/HCIkaR5BS44VTcH41Xf0tpezqPO9PkKDH6QGaE4zyYwrC15URmHOt3/hADW7Y9/7xt8Mzj3iYO8Sivp84r099Du1GdHZjajTgymbQmDwUaY4sRMTESUXoxr92ey7i1/54QH+vPZbjL6y/i0vVMGEldMQMj+H+k1S8zNPxvKSEHZ2R4sQKPCrNRYqjq4KbNafkrtr+FE5sD37rSdQOyve9Hx0tnbw8y7+dL/bOyPJfFafDIGJgc8FMrJZjRq4FOmMKKnRn23+H9s18jssWkRJUqiYxOW5GVmnAUgPL91NbSSE1B+Q/WV2rqmIKtBUMKou0tIe7e2p91q9m+6yBbtlRz9Hh1shc4e/H0Dv0Z4iaAlbpmJnN5CokaKbxBgDPJtpdAV7Dz80Qn6bRStFcRrmx5ed611Ja/ebyNImqfvqzlUNh2hYUqcQY68nmf3tAVSffSgbNVeRQ7Fz1J4ZHdxUze+ODzx6JoXn3G39GWAXe1I9W6OnZ4OlMBLl6IlX53sEq++vhghJoVJ2rRZCoyKttvOgFYsMA6lrOjQlR2GvOhQ5q+1rV0vU9Ftv78owDUsz4k6LkerGZJbFBnVvFC5tRll/3zGmDv3fFdjeuCQ17wIME5HtGR1k1mxBruKY3b0SpBe27RHSqn6XoJWiqfBexWcVMmplnWpCE5tWPpzalQK7tNAJaBRW0J7TfW9WqjjeDXIl1ZNqAahACQEAQQqqUwE1YT1JH0laOz7QvbN/0qj5waPLP5poFytWld9s8825vXI8JRNf8bElrd9g0QJKifPUW8nJRjHWk3IHJC2v71K/rURaw645roUjn9wMXDcewqeZ0BUlij9N08uYRCyLyGsP+wDaroGnFoB+hMbq3t+tquxegQyNajZY2IbRSrJrGDLEKIn3+MPr67/BokW6FIINYCw8pHBj3Qf2V9mpaXD64HuyRTWpmU7u+bZ/ZGM9g9sryYqMRpIirouOlPkZAKJDqXSbb4m4cp6BpAAtP4ga0IegfVd788x7nFWeup0ZRDAwIVpgTMIkpbeohsiHbr9D0EoUY1WHt1bWd5JWy+71S739YDrsy/Y/+lb2ak63zwqCSv7ZLk2EKblUBowOnXfoUD01xKVCIJkJgpdlVqQpUzTCGP0YEyldY2/jG6dRuwEqNpb5SNFKqNy+jVFNGoTEJq0PzEd+i0UrJVlBxJCVli5rVMKalVQ78qwEQp4qab3v1TeQqi1V9+xMJpkWqwNrGGEuhl7WC0oRIwIQ6+mI6J3PBdOZI1JKETIvlcsYTkNGYHv7Ju+2d561RwVKtXezyTx4Fq8MQvQkfb9IKkoETc79uAD5XYJWxUVYtugkrnfErdIL/+mioTn04PH3Ozz42ezKmkZhERWyZSVl53WFeAQAktztJIIhovPee+fRqRmaraEAlLCEnqPL0ljrYbUSTu/2Dilvz3neg5fcZ7Yw0H6/KOk5MhSpZDvI2PlWiqT1jkv/xvbr1XXRRFhdVyagwVl1Wu6Otfd+v33Fvz3WA3YkWgSLPzq95wVR5BhE573zNURiTvhWLuNlrdmsiggUEJUxgrIjUFbLvKa+s3rKOJgsqraP9n3n88DcytmtKdEWQJEygBobzMeQkbSIyJaq+2jtF0OEWNpOMcaYOYZwEZ0be4LW/iVqEONdxbv32Ns3em+0B9sRZIFY/gAArl5gj0fnna+5iEt8qMy+jrmIZ+qXqYHX6vAktaQZH16ksQIQQkhAfUXrvQR/pL3dawxZNUM01kJooCJHoOZNCwuUK3Pm6QOwkd8RxihhvpFyIY2sq+8FrYM3aOZ03OWE7o7a4aiZQd8BmaorEX0ysei0Lmq2cgjnvDOatvAJXq2RVfXCRLhztYi6XIBHxTHmIkDEy3AjYMT+fNAzfveaOb454fBxoMqQqmR1WDzmv4adIIkdi0DiVjTcO8SUkvtYgYt1+w26iApasoxImRvJJLY1ADl455lKS/Zto3aXH7XUhNVBdkI9NFfZizrnBSXMRRKlCJD1aCwAKYotggNPzhNAQmBdpSjr0jehA3LOJUQEErBZiACRY4UFrOGrUovuPLF8tPzt6XSdA6FYnwX/eWWqzpMqKBE2Isq6SgrAeIkx8tKvxl/yAdsvD0DJlgzhIk0JrT0XuctGEJmYZBOaPUcjwPxnP3Udv6XidkFE552qGSJxOIoAAJSccBEho2pkCOg8AbEKq8wh0zVVszSrLMKNvOoiMqE4vhqoQoJgVuTc2buO7g3hbZBgfTAigkPnvPeYVaieqSC/iZLWbiZBVc1CkBCUD4sP+F3qOougWsJXrVm8v8MA5G+rEwK65MiByjCY6eVNQaMLkLvDzmZendeFRaDqF7w/Qdavixqu8gYBOk9eIeIEIWRvmwDQOU9EwmucNQyDVP8EvWlV/lVDABX46xA2OILIvd9mo2Eh4OT2QG+OOh2YEK2cjpCnQRT9M2nZ0v3j/kCQ+R0Q4YKuChCjrKvRtzz0O1oJSyHEFFci5N4QzQDAAOQ9UOLeymzKysHAE3tWMwjAAwBgIjH4WoTkWumAzstBekiJSVE4ITpyTiYBMYuZ3RzuBOQB1AKI7DoRiIhaV9/BG4iQ8dFudwURQaJDYZHN87NY0RsqeTxUDyyHacX4sZWRXwsRysY+XQm6FbP4sN6ftisAQHQEgHnBhRpe1aFVw6Mj2/4zoeTDWYlQBbroGSxhASASZA5hrsFiEwGiA0yJhD+oglEELbktTxzfmCW6ShsCFKglPY+dJ4DCRFKmxJ0+Yb/qCBH2CDInoD4LNeOVEfW1t/2T1dLXJvqGo31DCGa544/YfosuIra+zDuSLKRT1PWWjUDLe4UgHSAmu+p6l/SbDWiOo2Z7fbxixEh/wkUaNRsQHBAViPjW4qPDRweIDnJ4yk7KAsbIgCmJLuLcPtLfsUTG0VwI6l/MXIR2XOTOFwsRanbWICmcBFBlufJmjiQuEbfK2GqT1ge3+v4GQSvGEDk2JxGR/cyUfsxNjOwCTJiA6GoGdAiRolBQTZfac3uKBI9YPCE4FH9H3TnTPaeJibK+r6AKgODIEYBq+kpoOgrSvqRDZz2LZqDoEYu3UsQfoVsLkfrGGnh00NLyBStvaTwBAmoBuTLm/dODemcNXStp9fLXP0775a7DLGglo4yk8vBqyj16+ELBhOCQXBazOklLzYllewuRytRVQ8Qej4AOrbsv90roER2BmGotrwIdGQqfgdJxPoYAJOgPARzTP0p4lrktOR0J7NSAoAZmBYmKM+aud392EOnJpPV3hDxt7DKsqkPLaIsukpwBCRHF8ADRvr+ei6RS/kQBYrV1Qw01E+GWKTOTBlbuxv41bT9l8t9xHCufZzouENEOEMXX3Z7N/Ey+Yo2R6rB8GZMTJqNCAgRE4pANDfKtDpFxuiq1hBUFuQHLVNs7PGIk1UXaITdNH2jLgPNv0oFqMDyCWuD4NEKCYtv80Ckjv14XoRiZhyQDkMJGaoTc5yIAALzsd/5VduLROa0qUp1chSVi/Zvktdvpuj63kVBM78Iiqj4BGnTnwlMICkEzvZfxk0g89uwqxddMA9lgZkbYV+B5dNRs7TS1BurzqN+SlS5J2YitUACklbDTQ6RV/XKLFgdohWhZhwb5Qg2SLka0J/1SvLz19NhR7gH00Fq6qadiUE1UZR4jveSj8iF1vyXJltpbEOqXuFehsZYBVrKWgbLpTT0NrA809JkhJRyCSHGkacu4ezJmVrGk/XYrSlQl0DVsK6MEGgc7FBfZx15l5JdChIB1tFirIilRra0fzPIAkOe5iqXXphn7vZEELAlRvZFUFVUJyTIdABZ7dIplWYZ2Q1MhStBODdVl1TVn4NUyuIomLJlgnpGtla9MzKCCTLmAooiNXPK8dd5BMpxmT9Hvp9LyCsj87HQiA9FKjUaYlvqlsl7Vx15m5Jer69krUjkMlYdUpFDPsNqDlV1K/T/75ouY0Z7Z+VImaMoyCAJkK2tmIzUOyQpJAjEqdGtHT1AfI196IFNSLnjKdnB5KgiF7KzM1MwlakxjWyFjDwt3rZhXXa31LSkrw7IZU+9Qw0EIAKt3jQCSWxc/+GJVv8d1aFSRGiT2bdHuxeduzBc1Fpr3e/C4a2Gi/M0EjYCYHLZnIdVUI+pwgYgwF86KAKScQXkkfpCKaXs+xCNCQjLmKfMgGhjYcZaHV9RnYtM6gM0TBGux3T/kmi9XQ6tv5oD/lJ8sXOrMUHmJURPYo+giHxcjv56LpCDyp6wkTRYtUD3+imNU3eRv2BjU6eA4u6GmBzOZYzZJQSsDFTAUNdywCQQwKzVp9tD+tefqqZBpdD/6WpZsACIcrghb5aAOTxIxFjiEuBjaGlmpbY2nI887LU7uMW1gfAjPK45DNfBaff1DVwr6xVwEssk3GlW9TjmEQhO7V9h7D3jM6nsn522iV5NmzIvRVo34oOFPZOZeq7pX2noWjDJGjmSPUsikHhCaY9qyLQYyjNTslcz2tu4lSe8u3wdmZUlGYJ54j0aVQ9e2EDusg3koAytXP7HqCEnxOWv2/ajtp0KkpdDEUlYOP6mELTsvVyB5AyVoBa3ydjr8wv7l6a2EoAKBICQbKM0kvxdpKg3B2qvyEbvBNrPtjpztYdTsyU+l2ivaDyPaIKRiRuX6ddUuFbf2j9jUr8jfVPExCDkgaipf8pnCSaxMDYSlDAoXv35LC/pN7Teo60H9IpVJK8PEEpeVMEwn+Vv7TBvyo95GPbGYcwUjCEU8MiwtK+FQJvfM+MyFK/HIfPbfe4e+dkpQ/dV23AhCO7ZW8mURZfjoNPpQZ4cs1u6RhZnAQeeHxrDeIqT9VUuPwkmsNgJICTWQ8UMXv/6VECHIZj4JYizeJH1hbzGR5lXkVY1N6k51aP36dU5E+ZfL2BR05lwMUukj92mKXRUWkiWU2kfRR0c1NbeHqHW5d+MNolTnyf01un8xrwlr5DSXnOkvl6Kk92SGoLN+ubNOOxQkdbA1zCgr7kZfB2QuokvnViUe7swuv7r9Wr8IpZJPVcxYBSYNFyH7o/RSvrbK+u6C5q/lPcVFiMkVjwfvBMsliiSduzLGLANooxsYkam2FNvvVOzLZm9WLSoS3DPSzCaKZmMFP5tL6BIgAGAbUo9I4JIryWxqjajsBzsxcye/7Vr1tOykYMUsUGVEMPKBFfZfbfRNOXLN2rEKOmqZYidhtP0hwX2QQA02ljlyhR9AcgkdQEIuNyInFKmlRYiBSDlAr1LxEUCTLHs0Qqw++P9ixOgLifxb2EiJFrDcwGSAATgem+T461Lp/IH24VbV4Q6fKekTatjMbohGPjMHZS4CBLosbAgfOTn310GEQB2HoaRTZYOSyWwGOzvvJK3OdNpdcL06WchNJI9cAgsAAJwcTib4qiKBjJL9hF0IrFajgQHiVD0+ZiZGKdIhMa9NKTUA2d23meItYovtAAEJUT2H5TADTESUONCCEITCnDXdWbbp1YqmBofNJnaqI7O8Y/mdYjBrHn5IlPwGXaQStOosAitfEDRv3nYkrZntaP+dzH9AOcVblVYAkOQMTjov2d+FBGreYObr/eWK6I3gOPXWlgCCGiyqD4H+ZQ+4clop22j7p3IJJjvKyrUZj0CH8vqoCokSYUiIlC8IoCYmVNRRsWrl+JyMEdI5xNzX7sHvJTSAPCmyul7y6yRk7yMC5JdChETOknRly0Tkeztf7rgI1V9661JV1Fx0BrEp5iAsrHpxLNSjJkrR7qLYjKkiSrSHyg/nvB+GgfN3ybIMPcdwM8z6EQKkGNZ1XSCQvaj+sdPD0Z0XnlCjsgBEQALAcqd57OrW1+PyXeXgS8iu0YOBlHNtHBxV6ogUaEwp8TIjUY2KH6/9Ui5i7FlkZ5Qsu1j5+4iL1CgSQxZCc5SRh7LyS4ikaRUWbAjg+AWZ+tNKMdVVKyJtQaQ/WDl2wzBO0zQMzhllvJBsYWjFesDqQgrrfLtBdtfUjKS6KLa3rNcRokRrJdpTMpIgBMW9uJv2c3/CQpjwswXS9tV23piOtT9r3ofktGrpB07O/dUWLVnhLsbypDIfqYSifE4LioIZVTyrh2sOa/7x1FkEFUNSWRwXqJW9HbrsERsYciIEQOeH0/l8OZ1G73RHlqv4mqWaY2Yh6AAobvN1dFwlO6+R0CegmsFVmzXdvVbo5dqkejlwxQmt0sPWjA61K9708ci7M2JjBzG2bBOfmL2H2Zn4AGso/GIuYnJojL5OJnL8PhuxMg4WW+3OlQYZIsZIa+BREQwAYLHZGqbWu4fme/eVIqIbpsvT8/PT+eS9ZSLmu1QSycKWACaF9XpyEEMILt0VJMFo1HlXLdrUJ4pkVZ4dAwR40RMygzBvo5xSQtDy7GZUunZQhokIHsDIWRI3Zk2ce2XkY/jbf60uIsp6qEy+lPlvQYCFwg4jd6ZVsEeRpmRkJkJAGrFhOygWHjm16xnrXpYseQotsZx1unz7889vT6fR2Wz1GiLZdoCgpUUobcvJpW1ZvI8mRKS6TPWrkbaMYFXpamSPyKldhC45flLCQhyLXvcuaw0sxUJRDSbbwcCiyAIEQPR1KaZFyX9IJvLrIEIEsiK91ssvwNCHVhtTC09pWUglJWlrNQwyAgHZGZ8AdhAwdFUMk3sUdnDZUI9Sih+m87c//78/n89jxUXAfLdiVrFnxe3m4nIeh6oO19HlYTfXGu7YB1TlNUEAR0CYVNJkxkZq5OpOFYXMrX04X1LHrdY2VWUA+I3r20egYtNKH7ay76/kIqqux06yCJSojoqDHIBGuLyxUdYBIHpIoXcz33URoPJBByHmQKoP79wk0wW6YTxfvv35n2+XyWfbUX0aaqEg1eIRECCFFcM0+rrY717CgwrXvfFIJcRW3hKWiToeJMKkVVC14gqaR0dtt0bhVvuwQUMl/aLuqmQ0ImLfYYmH53nz4+EDfr1FK69Hbz2GReCimiYya9nDQ/vEXBd+N2cq8ykUJccZFyULHcX1SDYAaydV3bs5uYTYWVlfvzx/e5q8a7RWbVnEMqOjtNHgc15XD6bNcKzsfzReG5CSr60FiZFUjQYxGbAWQUk70aeT04TldZUr5sAuc3MS+JBBghpzomyEcRhj3LSYVucmf3/7VRAhYSK6ogQZhl34iJG1jiFi3xkhEAez7gikJFVkVUBowiAEskRtsqGU7eSh29vgriqR3+7GzM3QuWGcTufT4Myg6jOMAs/IIgrJAaerquvoPjQzNpsvRq7cRcXnwqPAcWpGPzDAAUe8FEphGNJj4SKgT3ePkXI5UoMYEBAllyglFHOk1ocPgZe+/IB85JcKWlr8JJbwk4qPGABYRFRgqWZ3QkKkEk1SyA0BHCGB2jPFgtQfWE4xooKfHkDMdFqCYZu+UFkRceVeP4xalxSMidqKXkVXIUoIKWzrum4hKtnaM46ebWXVMtuM+In5QWTDlYABDc2XJ4lERJDM4y9MmFro9v2Hu71olBG2HrI3WQIu7vXx29qvU9cB9iZfza02glYfInlrpl5+n4IRFedJXzFmgRoT8OyEuXi6SdrTzsrs3l6i+pI3VNzA7kaRH1IMIWxbSIDO75Bp+UglIaVEcVvn221eNnan1YA96KfYV3fDNOyuMi6rMQ0yO4ds1Mhliig5SNg8kGwkFJ6Vn8VdmJTsNUqUkiM2+1JmIx+2bOkvDGOsUpWLXFUWF2kxQmZTw2AqWUuX00N9teq4JqBEKCJulXKXA1qllRUuqLlAnzozxCyWmK8gAVCKYVvneVm3kHbOuIqa0f4lgBTW2/V6m9ctKK/tcqt9jyVYK3eb9ehyNUWHQ411VjYCVFR7fpJsEZY1fs3dGiWezAUksCvLrk1Tx0hySdkIISWKmY18cS4CYDIOMxPRGWzHRsx/DUTM3J7fBunLZoBIhC2SyNl8PKoqmtFhiy3kvzUD6X4DayHokXDCGNZ5vl1vy3qKvk7UqJqVDwEIUtyW2/V6vS0bC+dUDa9jl5CdjdxngFFAiE0DBACXFWnpm7KyhQAuFV9iYeRUxDYLQAPS3g2zZJVcSpSSY0hJNQO14fQf0u9tv5KLpBRjljobdBTlpIOPGh4t0ZKyBJas80qdKmWXmdWwEcinVp3WHKr6U59nzqL9IQljWJfr6+vr0+U8JSG3pj+DjqxIUNyW2+16vS2rWDVqBDYXsoJWM2vvJ3Eo7CP7Y0TQw0KceksaRM36W5L5RgGgcFU73P4J6WNqPCdElJwqIwQISRarih82q+oXug5FPg8xJkpJiL/AI/+XwWE+aiGr6jfHU6AUMclMBACEvfO3nOKkMXmZE93hI8c4ASsR8i/unNClGLZlvr6+Pj+dxsHnKm+lmwwQAxKixJrIbV7VDFrBoyIgyzOqqdyoCEUQEoQ4cZ+DhNKLzpG183Jb2Q2IruzUIJQCLh199YCUb9MOuqT6Z3JS2ZuypPVBK/v+Ioiwb11XJUpJpKxs3bAoMeDIf1v+kZvK3PJd1uMotXVRp0NUYw7ULjX1/YK9yCEb6czitezHMlgCDNtyu76+PF3Op9G7TiwhGITocCmFbZ6vt3ldxd1M9y6vV8w3UmbvcoByGAaIQ3SMBz4aUaLiSzKiPA4qKHAmDKLCSDZZF8uyHaL0a4eTWEWXZRTYd5hM+PfHQ8iv5CI5GkdsvmCkLaCim7QgOZjJsfnFNivnnCgcZHdBtnZyp8bpbErEwR6OLTQtw6jELKUwJUkM63J7vTw9XU7jIGu+5TvCglowSKEUtmW+zbdlDTEaM0b/rs1YGudHz5PHDNasiMjbs+e1cF2sL+qUnlUaBsrw0GtQmWcgf81iYAWbhMhWTHn4YJYF7fPq39x+qaAVOAkzGX3d1mI0GDHzc4d/1Dpu3oouz5LlFIQSSitl5Murk+uC3Qrm7Jq3VAPJB1QY5v4REkRlI+fTOMia0PZEG/SbEaJi1rKFkrtszztIX2p2FOFfvdsqZuVVPLVwVXGPgAb0FEtGtmtRNZPpY82zj+X4zDXsDARV0LGafSmhWAmSyRmpy6B8jPYLveusrBu/iIpZpowWmawRS3ztjGjoSjfyYs+ZGI2okL3Jas6S5KAcc5hpopy44yI7jLTHkphxpB4vxrDO19P5cj6fpsFXJubm0Sg5C0Kut2XdYjJiZ3XBTkOh5nIUFtlR77OwWAIphs1D5Upb7bQjFfdU6RDDh0GIUaSyQACaDiz3VR6aqH5O3euUHGjqIcsXH7ay7y8VtHKkQcpuda44l0oqO/R8d7kZyb0xpshKZk3wn+wrRk7pnYSYVQ8lK6dU8KSqtx297vmM7EsxbOvt9PpyuZyn0SO4SnyxCoRYfVLc1vn6+vJ6m7NrvXVi75gnwRFrKTq0VHcx6yYWSYcnfdXYVCYla+MyIph1GdaA0n8WI81IUfLV88yowWHMRbYQY2rlw4/Qfg1EiJlI2LTaRSl5rVwkKRepJ+3SjNheScKZz7CkLZvK+dlVplYjkuUE+CwjbVVIsPTfh8geyXoQAqTMRs6X82nyorEfO6CJUtjm6+vLy+t1WTliqXCRu7OrEQrLk1LYq25dggsopURZ7G+UfKwJXw/SkpS0AwcU/pnN9oTGD9k8MmKrbypTEyUb3dp0/QEA88sELVsPplpN2hb37cya3Ip2K/AoAYCF2J361MtJdUSScBB5PSVsRaP1WP7ei3rUYqFcuEfALKKkGNZhvr5cni6ssaPk7un9NM8nxbDcXr9///56ndeo6RP2eSgpvvms6xAbNempD1AnCSN81jxXZStbotjsyPa3aiwobpOCE0GJSbLiG5VXzzEopCYtxkhyH08Z+XUQSSkEfRAJyuNJZpWqHkAq2aoCSAsRzAV5qPCbLGQx9YuqSFC0eB5Lrt1ZUWZNpu3QjjcCJEwxrvP0erlcLqdp8I44rFYHl4UseT4xrPP15fv3l9fbsoVdqfRqSm50//3TLrE4INo7agkkkW1LuaSGbRfrr1q2TAZifv6gwhWoFlQ0O864LzJBDZIsXRNpFL46zNKH9Iz8Ol0kqZylphqdTZI4k3T6Ns1ohVgJWOochhJ7ngvFKULUhmUjKHJTHRYQACm5hMbuW4TuBiNwzEnKgMWIkzAFt86318vT5XwaBydacZeNEKW4LbfXl+/fX64zy1kAhjo7l91vLjevCrvKRVjxEM0M0SeWfReGlItSAhYh5cHznVbiHWqcMxR+AgTZUpFfj6ojjBFNzg0fM0rrl7kOqapwLA6RSlfPDF1bJVnVKki2VIIhBDQnGoAAQo6dIFDbCgGhA+KzHAFICkMdB2PkrN3b66gnOhZCIEzIZH++XC6nafTOmcHW9whcGuj68v3799frohGMzbW69KNzvkUNoTISUg+MPC+dwtXVbkZDqr2Uk6rLkH2qeXOtm6tMJ6khZa5pEF6ifUUZCYWNfDQm8usErSTcNPvWZSbhaIRENQsxU3wlX9kXjiIRy0f1aEWwgCxJyDTGxhuEBEAAyZHGPvKUKr0Zy5oFSI9E98BBUMcARRfW+fZ6uZwZIg7a958RQjEwE2Exq0yn/Wqs9e/dAULoRbnmpwHEujrkYJQaBgXehcfaKIQ8WmEx1fNXWOlFSflPZaQEZWWqr7MkwVwkxI9o9f1VFi0i9a1bZZ25CNXReo3y0QAFDP2DSCLZhK+t9oRkDDl0iEApuhgTm9lAZlIb4ViZ1g6ZSOm4xqj6DzmYcVtu0+nMvhGXTQamZYQwE3m9zusWE4DMxXuPZsUy9NIdyavErVmE8LpuqNkzluSNKyWrI2XmwaJCZQRJjIEYggnyG2Gk5PWBKozw/XIQSsLiOxRbZ8NG9rPfL28/ByI7VVOZqSwgXPQCNkBWZtgGHmX2Kv9nBUNeqslqK5Om0SuZtJz33jukJNxMBuaMc5EtrerCrDBSSer1XZZ5Vr4IzXFM/DidTufTNA3eFSODNmGFxJrIy8vrbdmioVDSpO98oR3zsOPcPf7iWef3wE+/lpZA+Ia5jBTN5r2qNZjeM6so12tiYJSfqIVCsSIYZ9svqNFGIhklY/tjyVq/WNDKKdlFVScrZNWco6gfmbXkKd/q5qISGgGsyFgqMKFzfhzHYUCI27qsECABQQJHWZ+FQoQFE9UWqOiv2dJ4uAEoxeBmzmA/nUZTtkGb/E4xrLfry8v319uyxmTn48wlu5fuD4P/oDFsiTWcn3ZVwkvGwbCmwqIosyBARkkdeFVeSYfFovlUZlMdKe8fJZsrpRA2cbB/NIT8EohkJrJlw54xj6tLBMBwjr36AXJAURwk4Ip9GsX4b3BSpi5E58dxOp2m0UFYb4MDCDKQ5ABKnwURXYC8cadovhFQwoBuHqbT+Xw5i6hlG98OEcVtvr28fH+93pYQKVehoBxAVqJxzdnVz71CIoRabH2KkGLaaMjRSlgao5NZSSV6QnYjGqtbflOmGyhYguJPNLZFFFNO0BIPHwwhv4aLqEoWNClAJ7SCD5ZgMwMw8lXzxFTKKtYYzCJ6mRuzmsJvC9H7cTqdL5fz6CnM04AAAJEAKDkqPecBQ00QRwhpt6tULzElkDBuix+ns6jsiNgSOjATma+v319eb0tIpDcgEjsUPtKI6R1Hot2QdQZ1qcqjrrmwebT5ZKx6AeQYLSTKpsGj62J+mAoT2xf7S3haSGLSYhNCKVva6fz3tp8CkY4sknP4S54QO9cLA6kA0iLEcBkjJajqyJTgONJXXkyxIqNzfpim8+Xp6XKZPG23ESlKmhu5BM6ypgoX7xNt7CajkPB94+pvjM7T6F1HZaeUwjrfXl9eXq8zF4QQkk6UMAGlRrvQ2Z5MaNmdgWY4GITYW8CaOWTepvdThZ7oYXoslNAT2Wm5h8mdz8qLPmD1T6lrxFQ1+FjtF3ARAmjXWslPyAR3FoBkhLQcBBqE5NghRwCga8IC6kV5JnPOD+N0Oj89PT8/XSZH6+RS3EKITiIFkwRQIWfz9u6gf1+9rRVGEgBu/jaeLk+Xy3kaB2pDtQiIUljn15fvL6+3NRA4hyyRcWhGipAyH1HZs7A4LBRr/xTJVB9XlttaFmLwkacKGVg5AEuFeTV8SXQJ6cNWVaa5QQYJGpCAkbOYk6hJK0T6eJ6RXyRo5ZVWxOJfQJJZr3IIpVQ+Fa2ggwClmrrSQ1Zs0aHTUoKUAYLOD8N0Ol8uz8/Pz0/n0cXF0bbMyxCiymJJ1VLA8nKpIbw37hE7PwmIIm7+Np0uwkaqECSmqRTYnPV6W7bIa/c4j8J6QwSExFYtY8ojCeExwYqlV9DZPIcXsNaWp37507GvAurKWhwOXD0DBDBrUZdLZaXp4Glke3D+xXqRSFriEmBJ60tyEZkoQwibrCuS1XUxQQIAFBGrGKNMD0wHSiFYtvOZhJAjWUFtiQCIzg3DNJ0vlydGyGmA6Gk9n8bBO2dqRHFHxjkC+2/tmLo/imUICYE0uer75elynsbBOSNtAID6RF5fXq/zFgH9MI7j4B1yPP22QWB2ROLNcGqcLkEcdhRl5sggETFLtpu7pOZJAqJzni1vvN6ivK7aRsUniP9e36Xee/kwOEGyPbCJKzmx+1JKpcRaAqLm7f/m9qu4SCxcpEKITk+1HlKpi0YpMDKW5eQAro5C4ikWEVkJYRnr+enpfBochbSOwzB4Zw1YRcbAjqT1d+5Z/X4Jg/Pz6+lyuVxO4+CTwQjrrewTeX29LVsCP5zYQIyUtm2ZFzEA8BglawwAkoSAmiDl9vpgFA+5T3nM0JkJ+Pm6YRiHcXBAMYYYUuSYTyp8wJSBMFejrLrsGCr3XB4yFUmYErIRwK6h4PYs+bdi5udDRFQRTcrNEe8qZ7G9RBFiXmGWkeUMXbmvkr0yulCMRaVfAPTDMJ0ul6fnb8/PT0/n8zR4iLmsXBGas6jSsi9oiejextIr5FmcgK1a86sYtYbW8CtM5PX1Nm+R3Hg6Pz2dT6N3KW7zbdDSCgkAwbnBD947roUbY4qYIOWyeS1OTCJAmQgsQNqBO+fZMu6B4rZpIVF27Jqwk/IMypvkPkgU+BLwUEU9ZEWFkJKTKC3i9dwkmYiIAD+SPvJLBC2iFOOmJbSUi4j1QuleMQIWIQUg/KyLRl0QUhkxc1g9z4jTdL48PX97/vYsYg4wWCWoVC+VTZWq7BuFpHtHnZ+HUx1RDNs8vX6/cAKiA0BVdoWJXF9fXl5v60Y4TOdv3749XSaPKSy30VGKMbqECAjs/RwH76is7gSQ6ohbO7gGIPkx9wfsnB9P58vlMg1AYVvXdd3CFkOKJEWdVHwzfERBItfG+gnlYH/VQxCyRVxnMwTNPAwhpVIY84O0X2PRMjGMZBtQ4Q3Z3ZcBwv+bCGAzf2UBuVi4gAGiAS6y3ODT87dv356fn86naXQIMazz7TbP6xZSqo2mbElFRJOOdHhHd36agcr+FLf1Np0vl6fzaRocF6CQmVId66/XeY2Efro8//nnt8tpgLTNk0thW72WzvN+nKbzieWgsK3bum0AwKWpGzbCUz5KEk0OaKzYpM5QcgY6P54uT9+en04jprAuy7Iu67aGECJq+WtlQhIwjdmklvl857FU8cB8DNt6VV9PKmaEj1cp6BdxEU441OInNSmrPaswkKKAmGhq63MjI1gbUSLnSxHHm5wuT8/fvn379u3p6XwaBgcpbuvt+vL95XpbbVipkeUR/q42Umm05S0TEqW4DreXM2vs6mPnIae4zrfX19fX2xISuGG6fPvjP388TwPE7erSusyDd86RI3B+GE+Xp8t59JDiti7zvCAA1XFcZTzWPK6PSwTVEpWf531E9MN0fvrjj2/P59GlsC3LvMzLsqzbtsXInIQjo0sd5awnWq6eH2lnUKQefGPzrSStlPr1+39b+yUQEWVsywvlkmIEsnRcCckVPDTyoQoL1zAK1OqCQCAAEeO/89P56Y8//vjj27enp9M0OGTr6vXl5ftfL9d5CyJrqRTHooJ1GXTornd79ofqtAb6wHxkub2+PD1xHEpe9BxS2tbb6wsnUiXnx+n89O2PP59OHuKCcTmNzENckkn+27fny2nAFNbldh08ghi1ND2kHrKaMDJwjdzTGGYBvR9Pl+dvf/7xfBkdhW1d5mWeZ0YJcxIwQSlYOW7lciKrZkl49wStDzI54lhfyMU/4seLQfnpECEgEG09Ow4rQQtgp0QyQjJAjHE+mziF8eRpUjlTwZ0bpvPzH//5849vz+fTOCBwDZ7r68vL99eX27Kp1Fs0dpE8ChvpY6SdGJvvWO5HYAyQOGPq6elyPk3eqf+FvYZizuKFFsbT+fL09Dx5ihjZNI2IiA7QD+Pp8vzHH9/OI6aw3q6TR4paZ79FB2SAMBzqZ0zKWbLwxIrI07c//vjj+Tw6SmFd13mZb/Ntnpdl3bYYU8rJjAgaa18igQpHF5siPy3cTSI8hKLn58zD7QOWLf0VFi3NFRFVpLb4StB1LWJZgChEyEmgevNCQN9IXiCMX6Efpsvztz/+/OP5cho8UAzrMt9eX19fXl+vUodHTTBmyitvORcLfv+9ogWIMkdRObb1dn15en66cFQ8XzXFsN5eX15ebssWEoAEW55Pk4MtrZpjwtOzH6bT5fmP//xxmRxt6/U0APF6VhrUa7iJPB9Jm6qEQL5XLJ/8OP0wnVhzezqNCClO23Zelst8u93meV7WNYQ9y5TS8ViuqBIkZA3FXtEMw8yVWvxj42hf/Egg+QkQoeaHRp/YfKqiihQBOR+fc5oqUStne4qWDixh8TxI2Y8m/aBzw3i6PH/749vTaXCQtm2Zb9fr6+vr6/U2r+uWbKEQK1aL9fgH0ZENDWj+FXUJKG7r7fX15elymgavRqUU1+X2+vJ6vS1bInTO+3GcpnEcHNHmpGCF0J4fxul8ef7jz6fJU1hY3FpX7xwlYQdUzfLGjmEyRDR5mElZwIOi6Dw/Pz9dTuOAQH4Yw+m0npfz5Xa73W6zXxDZEkjmjaEjQnQ51xfFOcWxZX2FJNt90ejrWV/tONgpP+Jf336RLmLlLOUhlclXWD60CMlKCVqJq/B0azzMAGEVxQ/T6Xw5X06jA1mT4PX1+nq78co4BFzPGYo5S7s2CX89oHSQo/q3wYdlI4hInDX1+vp0mQaPHgCAiDWR19frvMVEDp3z0lxC40FBB+j9ME6ny9PT8/PkIUwDxOU2qSTGT9qYjgo+dGg9ZmIf1+n89Pzt+ek0er51z8Ft62k5nyW1GMt6PBLWlhw5Akx8RbW9EUgAphY+bQ1aKLbi5IqkFcLGCez+A/GQXyJokZTH33Ip50LRHFxl5FONHSloAEGJFNfIAYc59VrxxkYbLYoms+40jYOHuM3X19fXl+vr7bYs6xYJ0BU/I8fMir5OiE4CPsRO1EumpfpnBx/KR3LUQOIlR54vavhlh8n1+vryOq+Bay4IPpzEY+pEggDO+WGYJi6B6iF4CPN5GodsEpZnha0kaofXeT28mxWR52/PT+fJUUoa7eKHcZpWhYiE9ZI9E5wqNVnylQowmHiVMFAGJy9TBwQVLcQYw7Z+QIX9V6jrJXtfVzZU91796ki1vIwQBHUzyQHlXeSALEpE7BgAB/LYhSwQnffOQQrr7eX795eX621Z1xAJHMrFuIwXd45iNlO6KnPynm9UtaGyCmIAgjViHAJFXnLk6XIavSNAorSt8/Xl5cqaCAI6KbyrczE/FEQEdM4z5qfTNHlwEAo+EJ0lW0VVBZA+Qnh8TsSsb89P59FRSJQAvfPOSZj06cRljvhhN+ej1/Vv842rAEuQqJlPso1GXoBUnU+qjISYkvtIysivMvq2pR1Usda5N2shVAQqBGHIWQgDACoiLwKU8rSiKTLRi7StyErbcn356y8OpY3gCiRTTCHJ+khZQiGwAb8qb7UN85/CQLCQiRG0NGyA4jpfX185vESZyO36er0ua0gEBiF6s0Zhc875YRjHcRyGwQFE79TaZZgIPyKo5CwGSL8pxx2m8+X52/PzZfIUQgiJnB/GYfAOBz+M4zh6BylErXWlGgkAoMuMNt8xIDhCxCR+zfL+ksMSYGKJga2+eQX2D4OQXyFoJYphy3UYrd5g6U4ZSGYh6uWSQ9FMjGWWlfopHKHqHCKlFINkM6UYY0wpYQzLfH19ebkuIYLJKiGKcRMzggQVib5ODRupGtbfd9JVYSJmH6ImFz49XU6DR3b/zdfX63VeNqnc4xwiOnMJ5WIO0Xnv/TAMg/fOEzmHMgkgokscE2KsRwpUkAdX5Jv6NhB5hfjz0/Pz8+U0QAjLskbCYZqmaRwG55zz3iHFbV0XHzkNkl8ZqnAL9etE0CAVUidJZshiVeDhijZCRCnFbVvXHBz0YdpPhkg2aG1h22nrZA/LCFEWomQMRbXHCiDinxWAMOlgimFzIbJLW2oIYwzbMt9u8xqSc54DARGRIMZtXZd1wwjiWlAJTWU8tXlhdiMAQMtCDEBaTcSghIj9fdfr5TQODiCFbZmv1+tt3iRkTIV5NUKXAHZAdOj84IfBe+dUT+GSPxxVjnkJKdDMkvyAdTymifqOyMFs56fn529P59Glbb7e5o2wVG7huMmwnFi0kwdhDcaUzSr2GTlgxV15TrG+1JlVYrKPuuD8x5K0fokuoill0SyaUF6/HmaFLARjPkStbIOuLNSWlW0AdN4P0ziNg+PQIi4llwJPSoPTlMfEUU4jr4mDHGQ73+Zl3SAlyFoPlvgKqCLX8x+lr6KBWGQYgBicAFAMy3y7Xp/Op8F5iGGdr9dcOQuzB0NlTnmEiKhCWNblmYNGLRwnIbOE9iR+gFkdwYo5GZA7P0yny9O3b0+X00Bxub683taEg5gGeLFGPwycxmKEtvIGCzaVSfAlEU0kgVpcDPXLhKklHrZtXbcQ4/CR4rR+NkQktkAXTWDHhiZz1oc1LMTo4yh1qnUhMlQBjIDY1DOeTqcTW3fnAYECQYphW5dl3QYv13Xe++l0Pp9GSSJnfx678qJUaOT5ERkhihMspoKK9CsLr4GIQML8z3pT2tbl+ip5KxCW+XZ9FSaSdS32NDvU2tD5mrzGkCwyxA7ZGGMiRUhBFemF9fqYESxPuzREdH6cLk/fnp+fziNwpMx1iTCMp/Ptcjm3OQS5V6oirgE0R8YUo3MVMyCQEPiU19rL9eYUI9vKxSg/DkZ+PhfROOctlKV3jESlsmqDEGcggmI5ZH2Dl6HSLhCRM9Mvl/Np8hSWq6OUKAJFDsTbRiRmNKNz41kj0p0DoLgt19PoPQKsBEnVTiS2yeSXTRU8Wj3DIMPKVyBn5LmbKMWwzLfXp/NpwARBxKyVi8vJIfy4EFOMyS7chGUZLkSQxPYoOgxgfqrcVEXPbKTo9Vnjk36dFzHr+TL5lMIyz7fbHMkJRi6X0zQirWtOiIOCkTqEVyCjoYrI1jiGD+/nBCqX5yLWRRKqY2RdxXv4YRDyS/wiLGhle1Ymb9nPB5ltdt1KAADx8DGNCEKyjOUkM/3p6XIeHW03TzGEkIhSWNd5WdbJc3jT5pI/PT09XU7TMIigtS2SwQEEocS/qnEfAHLitX50/tV4qUWy8hwAU3TbOl/Pl9PkIeB2e5VYGLU7EzHrGzEhSYYRgM7+uphjfqxSxYUd3BkhCYqSJJyDVTh5eFKcKVu+3DBOl6dv356fziMkErvSlsD7ZZnneb5dTqOnMMti8JW5EY11hf+o3iGWD0BUTZ0k0Se5nDXFYlZmI2HbJBbsA60z8ku4SKWK6CxW5S2pmECshciCUyL0sFyGWdDKLAfR58Tbp6fLacS0DhCWefCRKMWwLvOynAbnhum80gTD+enpif1tDhEphYXXsxWAykJihGqYNNFCIl3vGEdWNRr+YR4B6v8StXieRkwTbppJpSYc4uXabyPGESnMt2XhJd1KX2KJA163hh+paGYq2Dv2XBTVhn955wfvEYG5T0qKEOen8+Xp+fnpPPlU0m4TRbdtyzzfzufz5CEur9d5DZFIfYYARQPX0eWJj+XUJsWKtCw/5QNUG0msMR7HoPy29tN1kWzwlhjOIg/kQ7JHnUCBYHkIZEeguD5Ay25y1NL58sSJ6ZOHONMmya+U4rYuy7yG6Nx4ukQfcDxfLhc2y7B/O7IGqnngekFR2CsxychWe3gYdKAebB4CiJBO0W3rbZwGT+GE2/Wvl9frvAaemflRrfN1xLiMCGG5vs7rFqPGFPBzSimlhCnFkL0UCGJHFYQ4Zrpq9+UHJ/o2ghRXRi3M6Dms5elymjA65suBAEIKGNZ1mU+n0+QxrfPrbdkiZ6LJY2KEqP1X4kzzA9O99kkIUWh+IjMRRKnxoM5D5XEfof1ciBS3aamgZS27AAUhRg/Ja6eX6Sm/bLUCc6DidGKAPD9dztPgaEurGEWBBCPrFgc3niNO0Y0nKdEOAOgcQk4ETzHFSEkDTtT22uKjKOZQ/VfA0Zh7QIVuIOQ62IsfBodxnTDcvv/FeSLCPzlJd8C4TIODuM6vrzfeC4Q624QteMAYtpxeIfM5YwQoOeUiRuZD78fTaZoGiXLfXAgcV+X8MJ4vT5fzaRoA/DBMp0Dovd+2mNjmMU6jR9rW221Rjpe5k0Qq7mZ92iHEyGFEOYjS6E+pKgLyURDyC7hITgSQLD+VS/UAgxBCABGZ0R6lM2HRQkgqEZwvl+en5+cnzniFGFENOwSi/q1bJD+cyJ8SDtM4ekcRAJ2nwTvI7sYQQkyOQBPrGAvFnlSp6Jl5WFhUCGlJRpT+BOgWj0jbbXJhfvnrRamOQR1W7zCu18k7SNty43mbcuXbbV3maaAB07os6yoR/Vl5BgAnVRMAoJiwUGKwzufRU9zWeZ4dgnj0/TBNp9P5NA4DkR9OIaEfT5JIlWLw6zAMHiluq0QBQDZgoGgdREAosYmqq1DR36vHwO9QUk0IVdKiUkzrY9Vk/BUQ0axk1db1D4DIsYWviFqZjSCUJ++CkEQE4PwwTZfLhYv/SNmEaMqiAkFK4osiHJwbQ0LvPQKXEPDDMA2Dd0OxSocYFROEiOCK1L23Y+0kKgH1fvIT+mfdhlJYECgs59HF5fbyqm5DjtmKm0MKyzh6BArbMrNow3eT4rbM18lDGFxcr9fbsoaU9NJ6ZadcBNQtghLq/vTt6WkaIGzzbRpuAFJWBZ0fxpH5qXNjTDhM5/k838Z5xi3GiM57B5CivMSsX9j4zixCif+QQFxXeoyZFKXQvHTCohbJsqAhFwH5KO2ne9cL/Vk5Sx+cMW+JBTiDwWqBVgthfzJn5z0/Pz8/y1KCAHFbb7cr212ICCjGbVvXNSTw3g8piSwTtkjgx+l0JvBuYDPSuq5riImVSEBAR6m4DC1EKgaSW2YfdwQEAkgAgJTCMo2YNnH5E4mxh1JcIW7z4B0i+z5XVV5lXfbR0XYekdYbrz5tFChTwyGPKNvChun89O3b83mAuM3X0SPLq1hidwAIwPmR3HhaL/N8ug4OgVIEQIdIlDLtFluf/FHVUq0wZFV3KEeXeaRgxIpaMddGpw9j0vrpXERTZey6IqqsU2XeIlCFg/eJHQsEIoAEsm4ooBtPl+dv3749f2MZyyOluC0z145eebLTkIYQwTkYU0rsK1nWLaGfzucYafJuoBi2dZ7nZRWXCwAAAkd5Z0rDCiz7G61ErOqAWgJLcaUUltEjhW1dtsjTMrGdOQLE4KWmrxCMPCyKYfEeU5hPo0thfnnhLJM2GSNDJBs8EN0wnM5P3/78dh4xrvPkHaUQxR2ozhj0kBK5Af142s7zaRw8F+zKciArawezQTFWgcpZICb+6jGgAGQXypiyma7YpD9A+6kQkZkhSMKlwYjOO/L8lK3WrlhBiIZx81OkBOC4UMiff/zx/Hw5T6NHqQhyfX35/v2VTZNARDFu67KuIYJ3RDGGtN6ut9u8JRimy1NMAJN3w3Re56fbbR43llFAXXE6lnpatq+uAIPMr1rPr7QZoASQ4uYdMgSSNZwRpZCiSJpEib2HfIEUw+qQwnqeBkdhvb6+KguSS5XKv9m9LXucG6fz0/O3b5fRxe00IMVNV+pinXxdMDmglBI4HBIn2jDrAA3uVRWH7wPwUNKS4ZQHo2MxEC5couIiipE9Nf2u9vO5SM7JtZpI4SI5bELnDVVDBCFZUyf2eSUgh36YLt/+/M+ffzxfThMHL67LfLu9vr5ofhIB6stft0joMEFK2/zKky8O07xK9IbT9T9YvuGBI7SMHs2fMsj6bq1+0uJK/xFFoCiiSyJAl7VaBKAElARMIPEI+igDIqVtPo3eUdyWOcc/ygFmrDpF851woOLl8vR8GZG2ASms8+zF8Be2db4NFEbP78I5N8AgPCSGGKGIUcoe7BXFZ6/GqiyGYZn7apMHoDUWUvGOFC4CH8ek9bN1EeYioUrKNUbe7DGsXzSpoFVxFYlaQpGz/vjPn984i1QAcr2+Xq/X66yWSTb7rsuyhpg8IKSwXF/++n6d14R+4pIjzo3oxul0PnOJKx1CJU4ZSaH6UkZoIh3RwAgtcag2g0iJEiLnGznSW9aLlqfBD6kQU1wpbcvA3g2WIQsTkXGgoUr5wmFYp/PlfD6PSB7TJkG7HBC93gZH2zw6BAL0fhwHz9bwuK1rCDHDL4caAKEdGVJRP9gqaLIMQRNBM0TKo2NumYmiOEQ/Dhv5BVxErRR7HiLKun4DUA8itpZ21mXVvYd+OF2evn379nwePaSwLvPter1erzdOTJeIYhRv9TwvUiN3uV1fvn+/zlsCP22J0PlhcIPz4+l0mrTgrtVA5OLNTdnvlrnkeTLTQp41a2ejxGU4IqcsNF8260MEgOCoTMUcebZ651Bq7VuRJHe0S7jnCLXpdDpN4+gSJqk9L0lpYfGOwjwNDgHQDdPpdMJBMkSWZXUuZTkSZVhlBjHCFsvPbHdROUqnjqxmqpKvp+RgieQkxedLCVpEulKuZSKQrbwMiIIQgEItVT8oDsMkNphhmM7n8+U8eYjbMl+vr9fX6+02L+u6hUSoS6jHsC7zPM+nAV1aeVHal+saEvgQAf04TuPgORLyJJkRckUh591Qju5VxewMAMNA0EyhaAmMqNuvSi06ZRRfQ6LEWYmUUkyRaoT0Bss2K07pncZhQEyyWBY65wiR4jZDWKVMpPPj6RLBuWGAFNb5fGtXMd1p6yYvpcC0GkGRl5lrmClAHoNSRRKIfCCr788WtMTWHU1SbpFsqWUihYs0bztzEQJAzrUexmkYPKbARaNfr1zZJCZAT+I8YzPX9XKaXPJpub6+avFccDGhGyZxt/txnMZxHBwaUKgDxCTtVpMm/zTcArNNTkGi2lTGTAuRTEM89+o2ysJmnk1UExD1nsiGzJgnJYdZfUGioSdO6UUkSCkRIToPgEgB07aM3rMHZbpsCZ0f3DCdzufTNA7bUQnX6ir6AougxaxYWUhJplY5QvsohJES6+tE9DUsWkBQmbozKjJUqpieXCjLdJDfTakrJNkkzjnvkMJ6e/3r+/eX621ZQ0iEXsrE8sQUwzrfXqcBgkvz6/fvL6/XeQkRwBEuw3S+XS4hefR+HMbB50h7yBYhzT4sY2renMhRTURUTvPjba7CEShkKNuIit2HDEiMlbyeSNS7VLO57G3SgBYdgNSFGAfPFtcYY4gEbuA15yGksLLH1rlh2iL6YRqV9YyDd2lXBYYsDPN7U6eIyHuCEVNji+866xocdIDljlKKMelyDR+j/UyI8LxgnEGqlGVLbyNoqQNNTof8lDXUO89bxQYSltvL9/9+f70tWyDCQeRrNpcCUtzm6zS6dHJxySUeEiDB5oaFGc+A6L1k9lqpYT+NGQ4jn5lzuEwGLmMEmOcxcTDZYmE1SufZ+JSt26qZgYK9sXNo+BMWzmMbVmNn3/rItO7YhLWtIRIODjgQPaW4ocz145RgmE7naeDSkKrX35nTzQtT1GeFiC2D+fkwF8FaH7cOs5RSieb7EHzkZ+siaserq/nyRKdCaVVE4YCLKIxEY+SMuxgxcpmdl+scIqD33nG8d4ghxJQAUlhvo6NtcnG+fv+ulUHJJUlPCJHIcbKSQYhM7u1LwuorqhLKYfr1P1TVNq/uSQSF1ThEiRVQC2+OnSQy7EArVyYqRYu5YWYuUArDq82jGrRzfpjGcRg8ApBkLkXygM474BUVZbEXdCGin86XLRI4P07jZJa8g+b265cNFVRLpDRaVQQBMGOEinE6TwBa3f/DtJ9u9BX9S4Bh32F2ulLxQfF2MzHmmohZgEUAXRcuRowxrMsyz0tI6LiYDcd7r9u2xZAA4uo9pGV0cbm9vl6rqEHRDQEAJBdFx13nq+tGa7cy7MA59JoRyGCRQj8EBOi8k3BiJsIMKYnBB0kF5JQpBIlCU7QkqfWVEvEEK4BJiSgJI0YhN5bOMItBoigzF8lx/2FbOcBgGLgO37pA0tQTl8BP6xZiIgQW0AbvQwch+TO/HMq6iFp9sTwtDZsABECpngVZurayt/b1QdovsGixcGmUdaP7srRcxJfKNpIhJL/lJ4CUbli3EVOMMfAL5QT2afQIMazrwgVnCOLqKMwDpHWeb+wv1AsxsYGEvuRBlSG0fIP/YGEeICUnfCmj6DThhd82Oj94B5BSJCJhIE5QI7nnBUy8ECcRADoQPpOkRc0zZITUPCULJrksRR40ch1UBiXEbVuWZQ0Jp+F0mgaKy81RDAxh9CjWFSKuCqDLQlZEWzOQPL0VF49kTBUjnwyNS/mBIymLXShFCMBg6YO0nxuAkkWFrHxAmSsAlFRZBCF7nv0UddnsTzGs67quk9NH6wYvWQ+jR4jbsizLIibgMKcwe0hhXVeJ91BK3fsHsx1SMkfrOyoToopTQvA8I3vvOJZf12VOidANfnAAwq/4HOe85yU3FSIEiJ6VBWYtZWnngg/OokoCkcS8JctfWAlYKpSy1RdlPERBvKnkhvPT02mAbfYQQwhACQCxcCfW0MZhYOTmZ2NKjgKAeZvFz5VdM8U/kjEmawE4M1cq20DnuYZTuyDk72w/XdAyds2sZYPajGTuLvNgllezeaaEVZdOOdFnntfNg+TTEQznJ16vzSPFbVnmZZmXeV63mAIFj0AxhJikFiMiF9TiFN3KpalXMaGp3DI+lFMws3Bc71NWIfQoEGGjQRT3JK9Am6TUEa/czEsfJOEigG4YhgGBw1Ica1XMRmJKMYVc9pXFr5gyeyGtBEttnZJsAUgxhs2DS7y61RbJT5dvz5cB1hHTtq6cwC/ypRquXa4WYCYLtP2ryCyvVfUoLUKmgWM5fz2LXmA6FQBy2WJxa/4Imf3U9rO96/qcsYg2mYPksF7hNABQJvZjqx9JPuG8LOfBI0e1D27kos0nzf5ZlmWeb+NtXmNKAdntBo5LsgOgG6bpZAyhefke5VpyNRYF1bgvifXO8z+20zi2/YzTMDjJ+XWAlFKIgUAhsvkQCSBzHYcp+hATK0aAzo8jrzYXI4D3EiAifCRGU/yAiBLFFFPU/0TsSsjLTJtIM+A5JazrMkB0aeMQhABuPF+enwbYXFrnZXEu8vEsleVqwWqo3b1Y6V/sWPLOVNpScABkjiL6EamjxMhaXLDF5RAAwcjHgMlPhojmTI+FWWcVQy2BTJ8c5GAEUeU1YhgyjUgLAK2Tw2E6X6KL7vT0/O35cpa1MqfptK7LbRoH55YQZXFymROJiMANp/OZgxd5ss62RhmeuQtS2UzgUZY4EDe1H6fT6TSOUgjOoUQ/bSGC84P3QME5F7iinHOeE/kCCjclAOeHcRoHBzFyRd1h8Fg09hjjxpXYJNBfgzVCDOKQTgISNXWpRMSVUm+TozAibfP1ep3XiG4YT+fzREPaztPgPaLqLcM4jBJoQJAFZesJyaYqeR9qki8WGTRmNhFbucKMNZfLDuFYvNrF5XI+jTKaD9F+KkTEmHI6naZpDUHK+6jghVLCFogIKUkknHgMAPKjhholEsK7rcuyrGFww+kp4hT96emJEeKAvPfjFLblNI2SeZEAkB2E3gHFlACH09Pz00VWQRTLdCXQFZkAMzf0ig4uHSqxGRwlOE2j9069yEQxBOcDceWR5BAAUgJVRQbPUTXsLZEE2XFAcIgRUGsfAofepBTjtq3juHHdIGK7d+BU1lBQkkhNIzlOkFeRGzBt59HTNr++XOc1evDDOJ1GcIHD05wj0BUnxPyVcl3k3F95Mvo+irG3yFn8U4Wt8gsAgJx2gZAlL6cLDH37xu/EfRSE/GQuwmtFnS+Xp3WLMUUXAWqE5AI9WBR4gyRggJi4akL2R4oyMrnhlMhvyU9nLrkObJfxQ4ynafRZ0ZCpfho9pBhjcv70xGtrepDC3GoA1gw5FTNExHKKDT8MfhiG0auQhk65SK7VDpSiZxrw3nt0QJqQhOpESZqDjKypOu89ErnkwHk/DINUJmX/UhgG7/2oygux/h62beOaCKEoJ7oIGNvuKMVt9pC2+Tx6CMv15TqvhADOez8gTOM4DoP3kQh1qQROwkl5iU7KwemFkajnJ5tr1d8JoFUyetJy1vFypTKdSi9P37798e3b05kjgf5tavyb7WdChEMfTuenedk2noxcFOcRAjotnGbtlqqIgPzRoohmK7BYtC3LsmxxGBDdFMiN02n0bDBFBPR+IJ6IdUr14+lyuVwmDyluMaGfnp6/PV2mAbnA27qVAk5qCUJnNHSuyz4OwzhI45zuRMAWZ6nPxTCnhJCSpyRIc855TsEVC7PquAASNCnG3zJVGNsFUXQOAdAnEL+jFKXYtnXbtjVsQRlJFrpIXDkprAgpLLfT6DCut9t1DujFhISJTQ1jSEiolS2n0WlmsNb5qjJliyUgu0LIchGRq4p5ECqtPcuA3ByXYXn+488///jj+XIaP5K+/rO5iB+n85PUfUkpRpdUcnFax6HoJgUaGqQi8itpJoJ8UM6lPU84uuEUCf3gHQRJUhq89x4HNhvFmBIkN5wu356/8YrMIUT04/np6ek8Okrc16K1dVXCYrtw1tD9MIzTOI0ZJN57BIqJU+GzKUbd5XlVM603CLJOLkswxMvdJp4IEqYUIxJSjDEBRJ8iksaxcO31NCRAQlkmgs0BW1i3dZWS6lHLmEa2cmmsVtyA4rZM0+AhhWVZ1uQHUb3Q+3GaTtMpQiQ3TJcnWfpaY+HtagaG7FF0dQWHwNsaMLOp1yBETGb6KhmnBSH/+fPb07ksmPoR2s9W152fzsXhlVJKrIdh9mar1QNFLhUsWIDoq8hNSy3OyxanYRhPXI43hW3b2M0+TROvisGV1SIknM5Pz39+ez4PmGIICdw4nc/nyWMK6+12vd2WLcQEWiVIQeykeTcM03SaTtM4DsMwsP0eIMUYEjhhKmb1HLHC8rJcSClqbjIQESQ2+rIhGFDAEx1SiokwEUtqLnMSYl16AHafoIpa27Zt67Iu67pliASGCSVev4tSpBS2ZWQzWli3CJQTM9AP0/l8CeQiuOF8eebCjEhlyQnIy2CBmJ+ynJVxQWYKy2wDtMqequuYfYpyU4QI6AQh//l/nCY3VLFyv7n9XHUd0A10lqhtEn8XQVLrKQAUaQPypFS4iMkNkufP6ntyXPx2WQM5z6bRuG3zPC9bAj+ezxdA5waHXOEvUtTs7fOIlEJMgMM4jaOHyOH0LzfJeVchJ0ODXdPe+3E684obw+A1HIxSDD4mJ4p6NurkVZciITqHJFWqSUid06Ji5OoOiOhiCCy4UQJ0Q9gGiWjhgC8iJmhgO4GEtMcYwrZu0zIuA1cyzjlsjADmi4kohnXwziGlGFJyIHp+8jhMp8sayI8R3Hh++vbH89OJn4sihB9xjhyzWokqIpXg2Aha4vVXjOTXKBKwLG78x3/+3//7z5/fns6nNkPl97afzkVoSGdxrgtICBCKEJLnIMOzS9Q35r9Q5icEwpSCshFyHiHFsG2319frbYvoT+fnSOic8+M5PK3LskXEYRin0/l8GR2klJKIY5DCen19+a4ldwwHydYrxoMbxtPpcj6d2N/s2flB0QFgQpnXs2YlJqhtixx1ovNDdv/wpshVqpHL3ntxYwJ67/3gckCL+FliTOSAjdessqcUwzhuwzD4YYt84RC2ELYg0aOiuMeUwqYeTQKHuuCNc244XUJy48oQef7j2+U0Snb8bdkiePASJaZ+QZMoUhZ50LfMjh7FiPARbLfoG0VEP0znpz/+/M9/RMwaXFbCPkD7yboIgIMx/xQPISaAvIJ9hZD2H5hJCaBS2CmFbZnnZQ2EzgGkFObX73+93pYEw+myRY4fHOi8LfO8BjALoUliEqJDSmG9vX7/719/vd6WLRIZ+66YrvwwDN4554bhdL6cTyf+qRAXFCOlFBNq2CGlGCPXFOVicFyrQUuTiss0EZfzxWzmYtGTzWeKkFyfMvECtC4yCSGSS8SmL+fcECIAiBlq29gTnwPkgCJGMbEDoXdsEzyNbsThlAiH0xbBjefL0/PTeeJikNfrvARg67SYf/M7KLq6zoBgfeuNwl7QIeKXTpqgNb7++M9//vPnN9XVG4T8Trj8dO+640sYPzpg0gBwKhDpwUP5ehWSLskSavdd1pAAieI2X1/++9fLdY04nNZI6AbvnabOrYmz2zj8KQcWp7itt9eXv/767/fX28LebyjK+aCqufcy2Z05SzGX5U6JvxOlQAHFBanucEna52tBtsSKJK9BBeqYFMbKqpoio3xhvc25gRINfF0xmPLjcZHLGia2cq0MkpAdGyDBKRxG7MK23HgdXO8nQD8tm+hnF1HQ5tttXgK5EyKXATAFA4FZRX6DOWiiyGJGRc+vrqEOnlz8MJ2f//jzP//589szq+ofRxGBny9oEWOkuMwJwEWNaoQdE6nQUqno9VMThZ0Lz3qgsM7Xl7/++u/LbYs4LCGhH8ZhcJ6rFUxDiFJ0cUDwukZJjNsyv75+51SrEKk4QIZhmMR+NQ6DdwDg/Hg6n07joCs7kMjflBK7zaV+tnxmfSDfu4rtWdelYmXGbAvTSBddRUIhoj7obdzYNMC4QfREKYFLgFy2JGxs5cq8JKSYWAgEwWiKYV1u0zR4xMn5Cf20hQSOE3g9UliX2+02rxEnPwwOUliXdbHlUKSggGYI6ivVm8UCiaK8q6/EFDFC58fT5fnbn398e346T+NH8hoCwC/gIgQOBnEVij7nQtS5B6AnXxXFpAcSYSOUlI2MLqX19vry/fv3l9d5SzCEBM5zqgOKw3CNKazzNDhIgRMnmBFxebqX19u8MUKUg4y8wvk0jqMfHBIRuIG9bC4TOBcz15KJipCYypdIRTaB7LwvebnZSlqCkkw4saYwZrWdV1/P9gLH5l9A5wkIvR8cEFso1nVdhZlsPjh2lRhrQtgWliCRJu/RTyElcG4YxsEhhW2+Xa+3JcAwTqdpwLgt823wC0C0d6Ph+GDtWbK32LLKxgwcQlC1zI+ny9Pz8/PT5TR+KHMvt5+/ShWCg0HTMQiIwC281jMZGjFquspYOjmpJb1U70MASJxNNc+3kwcXl9fvf/31/eX1toSEIZHz4+l0Pk3J+2GcOPZpWzjZnYsBiah2e319eX29crou534MnMd64vUTp2HwXHSN0I+SvcuqhVqPwhZj1LD1qFEgxc0NBd4iW4h3EbLHlIxjCPUAjV7KWa0uczg/+CGHiQHH3INjRSsvGriu67ouKy+Opr53MT2luDkv90KT924YSaLYkFLYZl6FkfxwuTydB0zbfJsGB0QUdcDG55tFAihOQVVFOtV5TZ4Qoh+m0+VyPp/GwXuTuPNB2k+HCBKAy784CAO3LaqMQgcspCgjKvrmLDaQOYiXdLpOLrgwv/73v399F17gAYfxdpvnSxg9umHgJRMSEaVtOU9SaDCEdeUCXLzeYGYhDJDz6XxiC69zkv3kBs2xTQUfIavFlFGRNIkjEZA4z8HeTNli8ht1FhHrN2Yndsnics45DuKXUBg/MEYSIfKNsqsmbGFbt2VdlnkZ1i1Igaooyw9TwrjNqFkk4+Cck5FRoBCW2+vL63WJMJyfvz1fJkzb/Dp6WXGNRF4yGCkvvHwlO7HljZUwoIGunLhVSw0fpP0CLkIIOcg3SW4bACXRByw2LDiMws5khGIvBBWDY9iW23XyccJwe/1LajxEAAK3LjOr8oTeD4P3SDHFlMLKOqqDFOO2rvM83+Z53UKCHGQyjqfT6XQ+n0+nk8YopxRCJOTEPUgpxRDFuBoiC/tVDmAhHhJbRXYAqhgFkHUxgGwh2hGJ2aLuzCqWUvyIQOjBOec9AlFMIYawbeuyzMMwDDLKGFyuUUUR1Rgd43mScDMgSClu63x7fX2dN/LT5fmPb0+jo20ePee5F4OvWHyFMel482jlVWmSbjH2VvSRQ9qCChcfpSY8t58PEQAWtgCYv8szpSQyrcFHDY6iBWY/Lf+WJO2U4rbcJk/rCNv8+v3l+3VeQ0yAlOKmsROEyAIFhyquyzRJfjsvrbBIcFaOU2Tvyfl8Pp9OElPigFJEFJc35ULF2xa2yklnFFeAHKCBeRF5EG6hxqssXEIxospEYZ9MOapwEueddwPDX8r7gIueI9TAp4HFrWkaPEMkhBA2v7kct8svQBwpnBMg8ZJc3vJ225IfT0/P3/64TC6F0XHipud11oAziLOgaJV1ebEaPAS1Mcuo6zxzSFlhtoN8nEQRaf8KRN7BHR0AQK4kllKMOmnVakhWJ/N3EJ6cQQKi9VEK23rzEGYP23x7vcpaAgT8nvM6Z5IkEjcK27YwTwdZmkAWhAeHKNPyOJ7O58v5fD4xmDgrMYlDIYWIlIK4HsImDCTTChrxSBuiLgCMAJmJoARg6F1mXS1zVtXVmDsl3ouAyaGL4rpxflD/ySAxwN45cOhoiOO4Dd4574ctxBC21W8uhKiKO6XA0ZDbupyncVCWsm1c5XVLzk+Xp+fnp8voUnAU11lWT4VqsPke5D7IvCawukh2rxc5C5AobevtdcimeN9jNr+v/QIuIkKS4wDdEGRG46gKAUfhGgDQoEXZRq65zEZ3oJTC4jCto6ewqlzFOGLd2a52RCnGCG5jpzXmXAgOJHTo2VKki7hfTmdmIc4hIBFI4QXuSREihRB4VQijMUiMrmoS2fkn8BFnBlqEgPUUlVaKn6RyMwSJMLHQ5Rghznk/hhRjZEcioiMnwfbohhBiCOswLM65GGNKLhEARQC2bc3naRwkJCbogkSJQ6een86nEcmzoSPnlavFdydgNbwEyz+7lRU0QASK23r1jqQIC8defJgFeH6VoAUACOhpktUM1m3bQol3NmJF9YQVNFQC38yDoxQRIIVlcMSxHgkQHWQ/Ze4YOEyCpS51VZO+Ya5j4Dn5fOBl3M+X0zSJmC+ky2vUcrwyZ2iImahoq9mFkWtpsSsDvXOFj8g25SJF32JNwNSWy4axbElWzQUBCBImVxLpvR+mbZq4XhYXzeMYsgQ4xBjjtg7eOedDjML4gNImKt1pGn2GCPNWcH44XWQRMEzERmbFByoXyd4eqzd2WxWEUgQtitvsIIWwRVmWriivH6H9KoggV/iYREVelsGu+VmFaVkZXIV6ygZRyR9BAoAUCFJYWLGIkdAhL+ipLmkNZIqRDVCa+WvIk91xfuRcu9HzOtXsRJfAXSLRW9Zt40I9IeNDZnaJe/QSNuJzUS221ApxZbaSBa08LagkwgWAFCDZ0RJzxXRKJnsJE0KSvBbnh21cp3EaxW/iHOcyjoSBFTfvHDp1uPMqHilQimHl6t+oRXVDjARu8tP56Ym9FZxyXtmvCJL51X3p9keBhmbs6uwTN8cxdlq/Sdntx2i/ACJC9UTin748Xc8nzo3OKmqtn1uBi/+WqkxgRNkEQDHISjIEXkKhCJEXGdcCnfLWk66daaypnOokRqzTOAzO+2k6n06cZIvAhRRCYA+DKOcyEQsLguzU06Iqxa8n0zx/13evgljFRIqfJFkZSxAiGeq5jkOGiijJiOj8Okp2lKAEkQicH2AgoLgNDhH9prYtXgCLIqWwSrEsMWanlAj96MaMECTQZYV16UUjFJZ3ZjjIIYlLygNK4A1QCkBa1lbnMPdx9JGfDhH7OBOBxEyN42AT+IspK4OisfoCT2OQbb+MEUopOq74xotaAiVKhH46cykN9oNtWwgh6bLWhkydOkJO5/P5zLEljuvUcLIJae2RbV1WgYiReZyNmh+85iLmunPqEhdBq7jPi9VXiatAxMhZ7J5MMUgNLXXZi19So74ICBCdD8M2cGgZ59o6pEjokRApDQ4AHGvuYfMhupS03tCWpU+tyeXRDafL5elymkbvpOjMsqxbUfDUCmnfleqLuXU4iR4oEkECyIW4teSHcRv99vazK8MD6HNnswxJWVGj9qldXc+ov7d8PHsQCQkIkVhtHfwwjsOASDEmAj9dOHfOAQVZz0nfrWRMiTgmZt6TVN5wAOjV18CJfVsIXHtk3ST5lSQ8V+HBWed+GIdxGL1gpBa1cpkknfOxhHVyX1Zdz9YsFbViDMpJ8nqA2V/O9oKEKfrgB++HwWIkJXDoEJODRIR+jDFs28CWPAZJjIWriejkHfqJA5tHtv9t6zLf5mUty5O+IWYdU4U6iORtUswOljKb4IdRR35qZXj5TJQ4CY4oxZAIHJtSM8kYHaSStTJerAaIJUGHAAgRySFyhOHgucIhuOny7fnpzCFZa04v5SWdQcPdnXd+8MM4sRHrMo0egUiriQJpUp9Gl8egq94U94QIV37w46BqgHfCQ0rqO9cfBanXiyiWMsl5UqtwoTsSek2JYkFJrgsUcnEg/hC+m1LkITEr4Qot6NB5TECJyI0xxrCtq/eZI5JWqMvSLiISegkA5dTNbbldX6/XWdcAs4DuzGQ7WlA1JLMRhgoSQEKQtWO0TiWHnn0QPvLzBS0pBMir2lOKXC1ApXE5yIhW+b+ixmdVj8vL2ERPAHKIbuA89GnAFMMWyQ2X52/PHNS9rbMsziNp4pirVHsJWDydLufLhcvUyQKdiYBiECVdKozkZaFYA5diKJKlK6UfBj+4zEGcFeqYLckoVCqExDkT6JxHqSxXNFkNI04ib8UUYwpqLpD/1XTAljtKLjjvBj+Mw8B1vdyAIIu5kYsxxbAN7CtRBafO2wFwDtC5QQsVEcWwzLfX19fbzOvAK5j17RWUHNqzGrKwhxI56U3LzHjvXONt/G2A+YkQUXacgtYXIQCK68yPmQ+x+p5FiHZg34LhzqDV5FkncQPHSZwGl2LYQoLh9PTtchocxXW53eZ5kWuKcMSCkHdSseF0OnM8lkdKKSFQTKAG6pXzJDTLlcmZqwQNwjcKSLIOItVdeNAopV5ipBQiEXovrsIUeF2tARDYR8mQEa+REbfU/Ku1fcVfzkWCxCFIAEQRY8TAteqGwXs/JGIroB/IRUopbN4P66idYEyQCEANAIAJddDIIZthXW6vL6+8pj2R+G7JxGrnZlyHhRSyh13z16U8o/4vF5Tlx2QpRtopMr+l/fwVc2Pc1vk239Y1EgBRWK7X21rq8ciB8lmJWqqmyCEISULtVNaSD+eH6fz87c/n8+QobluI5Kfzk6yEeLterxmVphwWMwJZBJDzQkaHCTl7HFII27ou67ZJHC8BADqejofadjRIYGEuDm+VDeGZDihR3NYtRMBhTEQOUli3NSRywzgRopfYQEBEzyyTgNhXUuIjU0yslwhC1m2TUN6ovrwI0bngBoniGmOKAxKBG9ADpeCd90MIMW7btjkXYgRIEi4jEzZz/xhj8ABx42UiWc5KNp4sC1rF7tCnBNxhJBd6yLYYqeorNUv/DQL8F9pPXzwhxm25XV9fX+c1sG96m68cb6gLKhhWXeyHpFwoYwQJDEZypDXbO7l2w9PkgA3sOJxOg4MY5+urxLpTBojWwHLKRcaJLcTOAxBKGK8KWbL0ntrARDYbJ1keMfMO8YhkfLCXP7GNAhxB4mrcWwQ3TKfT5CGu8nuczlLbN4WU0IODXG2agEzmOJGpVRo0wXDVXPWSrp6iCzwZDOMUxsEDJMABAJJ36PwYUgwbO0sQMWKCktnCntJtXZbJo4fACHmVqQZ11TBVm5pmhS2bnGvTdKmVyBK/nmGczpfL+Twl+iAe9p8HEabwFLfl9vLy1/eX2yK51XGdb/Ks5RH3TLzmGxuBqkplmAUtEOcfRx+ePKbAruHRI4W0Xl+/f3+RhXeQ40yYkw/Oo3N+HKQWYbawxbgx7W2yjE9SIYC183GYpmkap0nc8RIllWsKZS86ACWkGCKh856Yo91mrqIQYhwgLPNVfycA4BJfhAmch+JcJAJImj0CykqYl0ipOZa2uKxDjFGsxpFnhG3LiWCI7Lp2PqYU47awH94hpoiYsuSUUliX23UaHcQBwvzy8vL95TovXC+V6wY3L+mesGWAkm32LUoSRlz9PF2vqvE0CPlNgPm564tQimG5vfz13//+9f3Kia9ESRJquT6o6oltXJbVU3ICm6Bl/7RYxfB+GFzy3m8xoYO0UZhf//rrO1duMKKuLo0pBagzQihSDMw7WEmPql07XWuB0xGnDBCNItRYE+v/AAJKYQsJ/EgOwnp7fb3e1gh+CpHSAGG+vs5rAD+ugZ2QKawhuQE9geQWISGxzYdQdZpiDQ5RI443FbqKZkKQMDq/Ddsgs4Bznit2OU9EKWyDd4jObS5GF1NEESiJUlhnTrM5jxBu33nFVVYooXCRKvRE7pmjmY3dqlJF1MEuYhZCRkoC5MpP87qFWg7PXecX/s8o80faT4MIMbcO6/z6/b//+z//fbkumxhdIi+ztql/umUflc5embQAQL1TJnwUpFgO07NjwyqlECGst5e//np5nddIiLKkzDidptNJFk1gwckPHB6fIIVt4UQ9lrCE/Yu9ahxGXcBcOIhX0UoGzFpHHhlwYTf0RJ62+fYqmcORAGmg7fZ6nbcIbgiEzjtwadu25MgNSY04mhsTEnBGCEdHJU3r0tLXjJBV/Dey0JQKXMOqFgUAB+gGNwBAiquXhPgQYgwRU0LNJgnrzTmguJ1HCLeX/35XMQuyIUFfswnp39PuETGrYgKZnxClFMR8mNSec9DDL+QoP5eLpLDO15f//u///M9fL7clcKAslaXYi9uwEraKwl660geq+gia7VoOZRqQBiAur0Cs9nz//v37beGCgpIvxQXjBo/EzipeGAkoEiQpYLdubKUGROfd4MdhVOVj1KKlgxa6YuNTkjm1eIZ5lgjbEnBgiFxfX65LAEzgvMdA6/V2WwIBRkI3DAP6FLYtORyq9TCJUtxCJDciATpAAvJUdHdRTDRjXe3UugZrwhiEW45xJOcAnAOHmKJ3AIDOhxBC9MauTSluDpFSWM4jhPn1L1lJlXJmghmfmeUM7UpVUrSbW61dq5gK6MS6Lba5u7T1yzDysyBCwAtPLteXv/77v//z37/UXCjOgZhdu2Tl2NY3Yjo0nhCRtTTJilhwnkYPcRuclChNKW3r/PrK+eycECIZhRKlyDlB7OJwYpHlVKx1k4Ah5h+jCFcCkUGCab3nwCvWyylFXuHHGis5cCNAAkxpvV1fr9eN0KeUYthiWmYxYsTNDfM0eaIQQuL62GQ7CdsaaeD+tfoKOUrJJS+hXJwytmm++qqzMSVI4FzwwzCGMY7ei17lKDogAvSacuVDDC4iJQCK7A9Zb+cB4nJ9ZYQkxQdZpqHwaGTgRiPPJkhbNUhXsmL5US0AXP/IntehsF8Ekp8EEYZCDOt8/f7f//3f//71clukBlPxhlEmBKr+gY3Wsqu4CPVpnGjeTjGst8E7Cus08pppIcYQtuV2e+WCgo55yDBN0/l0vpzO4yjlc7mMNFBkC8/K1RBCIkJOe5+kFsqpRNEOEl+iegfHDYRIbiBVs7lxiRQgdCkt8+12WyJ4jqkNLqySMs9Fqdd14HUdINWSOAdIBUhQ5C8sy004Ii6+EpSTLOuyLmqvTiklSBh8GMIYYxgG74EXW3S8GqMfRhHVwuaiiwmJgCJfeJ48xnWe1bGenz2PpJrcCt1iVkryazJfqqhfNHMBgfhl3xN/8osYyc90HabITOS///3+cp03trOA+MJydRki2P+reIh5hmpGByhKIFFE5gNhOZ8GxyVAYgicPDdvW1JdfuC6DedzdhOyp5/LN4SgBdq40i6HyJ+m02k6Sb0gCS9x3lXL0wEApW0N5EZClxA164uYBQB4lxLn0yeHnIKV0rZuIYF3LqUUt3XdAkJKkdDUFVL8bWtA8JHITK9i0gDMKysyStZ1ldVQ15z2RSDlfodxGIYRHaADGOKYyPmRE/E3jt3i3F1IrLRPg4e0bcuybhwHaiKsXAJXjVXeyF3arVOr6mQrhLy6r5lofq/t9+ep65SYiXAdNzHjQcaIMlVLCzVKuO0CGrKiUhZjpRRWBIrr7TQNslhzDIFX1d0igUSLDMPEQe8T+29B5V4iXUlQV5wBh34cp9PpdOYzMkCcLpRbSjKSykLJJXDOOfUc8IBTSvD/U/evi20rubYwiktVkZSc2fu8/0Pu1bElknUBzg+gipQtO056zl77Y8+OE1uWyCJRuA2MwaQt79u2ZWWkJiINtdbahCiQVB/HJBBRoXc1IjEqRMT3/VYXHEVDTRtLaqul5rOR9Gty2HCoIUYFp65jjkqhdQ+Uc+BSa2toMGJpdWeDgtZaRY55WvMXpELykJgodvjM6c6NCd3TN/p/hx9B6M1Do0P5f6EpAv+UiXh9wslA397uW67DicAzBwKj0vveRoYmxdkjn4ZHFIyJU1vNazLOq86PbikFMnXNHM8pDGjIoFxbFX8Ecy65M3ISUQgpzdNiNA/JlZwcM/44F2UxdmslN1IMQQQfLVtVWlOnnIDgGErVUmoD5ECtgbbxaKo+7htmf6WRvItdVFqposiIxDi6irVOxZSjd6vO7aUY+LCJtBqCl7KVQIElsVfGaskxZuZCFRuKgIq2yoigTWoT76COuwKAtscJCRzG88sn+zHUenxqLLYN/y9p5v5j6Xr3Irfb7bbuubqK5ejKni0EhoHA6JGMsPYoZdkbW4Z3zgyNrVZa3aOR72qf82giajOFMbr4ms2CkGFtFUXA+HQsv21NFYGJgiHk53mZp+nsQXzgXElVbYzQ6wYqrVZULiEQ4Thly+VRmvrAu6FqESFAqVUQiUgtOKzNa67np0MtoWmtvYto1GgXK1AAsvDLi1yt1lry3HOSLZn4iKiq0sGwEQOCIiOLV81LyftuA+61NWskis23iytgHK4AARBUUWDYyPln8D4AOEdTpysclmU/OpzIY13/f9Fe/uFcJG/r3YYMOon/YSPvUg+AbiOHXxk7Fjjs7USlfLgRVBBQkZqducEiH+uCEXmzLzgxvG9R7gI6u6clISLGKRRiNKqgxamCbMSKHItrSSsqqNFX47hehBxTC4cwoIETQUXAISOA1ehSA9bSBC2/V0FTuvOKzlgPL5a1JkLnNMTiy5pzBVYytThQIFVhCa3G5Jn7vm/bvu1djroJOvaqpMgE0PmNRVrtBA5ESNjwUEXQo7Til4sdyYWIiAIqaFd9ciOnZP79I/4BlKIOiWYOcchpu5h3//H/zvEPAlB06Nr2LrXZRx/beQyoRrR1LrLbMTBvZw99WnQFAFEVMh30cz6JRDGmuUt1GoJkjKqopaF7yWWUed0+ktWGZ6cs9Q6IUba01gD4SIbQmyEqohC97dXrcUOYEDqJiYJKK6ANpTYhC0pVjx/DueIJ6lI7Hafc8cPqxN8NAgbpDRlVRRJiDi1Wc477tm3TvvnMpH1Uk1prSaa64I1PESkdq0ZUzZHIye33S/JAE3wGy05KBiRloG/gedl3FH/PkZb/xUGmZGUL8g/yW/q/ZCP/kYl82dsBrxLV+t6FvAMtjH/4wzIsx6eb9dFGeofEjaBzcaCqYBt9u855EELq8upGd4CudIMqqqbikzua1zWVJ8/S56nHWNxJftQTAEXWg2gFoAdUgjaCfUQGp1EpAKNDYUJtoI20iZj1qENxVNWBVKfVEZdrPMZ5AaBXCHJFDYNkAgD7xk4cWqtTLvs0b9s27fues1WzPRqLJcYQAvT6kUor0REpXIgqVYTDRo4LxRMHQzcRS6Lct7uf0XPJ/njE3zuQ84bnW4q0StpVVAYm9IMrOr/ZP3b8/V7kMQDVo0HYnUgfNHjopttXxzSMsKuH9MNG7MCHlemvVkSBzsNjg36dFcukvHtCiEbtrNqMUs1jEECXVHbvYVn6UcXqbbJWSxEMgKx6urVEhGAwGD0FWugTdI6lZ6WYmFQbAEGzLECliXSbfyBIgR4DWQjYfaStpZlII5LjWcHxsYjEElsq057nbdu2fbOmaBPVptJqiTFZcQs6G59bCHMOXEvBhg0eKlZerEDnxgBwWT7fc/R8Fj0wPj8Pnz/Rit0KtdWSUXhUDgfE53/Fj/ztJnJaEX9Qj3lTPaxkvProgVjg/RBnnbcXpwNwPrfHsBx6Iul3DgkQKVgzfblcLpfZOAqsi+Bk6q3suw8kNgUg5pjSPC+egaQUQ+RR5vWOvvXLGzagwNTzJRv1RWOmFRH2k4Yha2iNlhCQUwwgTaVZMC+t0sH9gWMjPXqjhlg0GOaJWMkS7CLsvZLHPEUVgVklhBhzStO8bfO2mSdpXUarNpshJOjSqWyV1xBzKMylVsSGjcRuRt9+AE44G1JEEhFBI/nGo3Vy2tm0k8s99hP1FCXYb2mrZV+hOmEe9Smco9L8Xz7+uVykz2Z0acdhIXBGvY3jcCIjK8FxW/pb2vuOZwkOW0M9taEQgLx8laZ5uVwvlynaQKHHKyDQWs77tu+5VPMgHOM0LfNy6Tl6ODXRAaFPy2trtYJSqDZci/1qibELEo7t9KC2A6NAJ46JtY66lkoFbGYB3UJOTkTNipqra3mV2TO9Wkqpitpzq/4za9EDEoLPi6Rpn+ZtmrZ9s8qdiPpglqVOxMiEygQKQCHnnHPIXIgqNhAQf38ch0daqKh2Cj0fwX7n0Gsu77om75okA5Ziz0irZb9HKEZGM6YQGZAesCv/veMfrGjZU3eucfdg60MWc9R+9eN6PqbuwzWdRt8BoLOi2Iu6AkJKaZqXy7LMs+NNmrW/RFotBrsuTQDcQOZlWZZlmaeUTOIK6QxvH6jtVlUphMDeAUE1ojkC7USHVvqxpIAcUxxiqkRMJOTFXlVpoCClIZroruDjxakD3wc3cf+uercRD/fjP5LmuGBEchy/R5A9J3GQplXGxZFqQGQwaaCYSs573EPmTIjYAJwBAntLaGTleKQ/qNa58aRNLXj8MDz14RhYBJVWy3aLUKbARCbInqZpkgj8/8l0/YsD+wiZ8X5Cz9N716O/bKzfQ6HrdPRqX4/Un1hIT+2tvGRM8A4dSVPy1oZ5EQuD+kTdvpdSxbL0zoJymZepi+L2cPuc+zhoUaDEZkQHfpKm4NkGNa1ZlOciAIDIMcWIYDMZSBzJitMNtCmTq/s8ehEAUG3Smuogz/bvWjFECB5yFOOxLlWALPO3k2DH3oycJNcqY3zRZ2IsyU9A0dA7MQTmTFQRjQICrOCBR5QFZiY63EivKaiI9Ux6zv6hWfjRKahhlgKWNTnYMoRpWi7GS0Twv2Ik/6QXIY4xTSkNN/LEf8BwIdpzEfs6/jjcyMjD6fwIjVAX4DRZZVisKaU0pXlKMYSAoK1RrWqih7abilgA1A1kmedp6vQ6VtIEeryRtl1CLSWeE3OrVhoVz0if+5iVICKGmKbqyjxAISZWAq2ioEpkpD6KPRU5eiPeiTl5EfVAq9YmHS3Wl8MurwgEQEICVQCkcDKSedu2PezkOGDpRqKREJADcJNWS/J+kJWFG3Z6IzxZyNEjMdvQXrcAaa2h4x6g36K+oTyEWgMXb22CjbFtkw28IYc4Xa6led/nf8VG/tFcxJmYYqA+qn88+QAPVfPeofqQozxsNCcLObmW08tsvCPElGb3HiFG09hgQiVUMZEML4GKgtOVzstyWS7zPBuzLxOAgogCEZ82MOwlKht5EYLuu5A4MBGcCOkR1ImhEAAZ21yqFG0AgCHNEyuDiPmxmKYUIzuR9cMeYB0TPPHVQYeV2QWcLMS+n/cipGh0rWLJBrIbybRPKW0h7LlU0eYU+iIi0tvtoNKq17utHes24uSs5xjXYy0gBSQ1DQpyBlI0IutzqPUuXHrAxatKzYSSJ5NeR6KQ5stWWg8f/jeSkT83kScB5kOvw3KRlKYpMvs46TlNP1cEeyn46Zv3kj8OC+n1pXcVRSPIYifGWpZlmabIwdq1xISiaBwL++blT7BgcJqX+bIsy2wOxwIeNUIf4lOtH7y5heB7uHeUXeiHuUEvc7vJgvEL2vi61CZQRRFDWpaZNVitCzhOyzynQPDeQtTb+dAjtpFxWNQInVO7v1qklpyLEnAjMNJGr3T74MueUkpxDcy5OxJvuFu7nQABpPrccWAmJCrYUEDx3W7ex3gQAEjBNpzAILXkjAgAoudwelDNfbQURRM60prX4BEnhzhfc7OBhQ+0Qf+d4+/0Inp8scAJOcRO+OIZ2SjzAsCHNO55IObHg4Wg//6pV2JLyodPuCzLlAIRUej0qGLyiNu251xbUyR2h7N0A4lOqQ7nERDAA3XV83JzI9yjMAOuMKmxngy31uMg+y0RxdwUOM2XyxQ0MiJVwTBdL5d5ithEvElxJOzmB7AHVG4M0mqrTZ3L+OCms0JXAWaR2gxNjMQhBGINp9H7FLeQSxWVatN+tabIbDU40OoEYb1vWrGhuZHTaD4OGwEEVCSO0zTFAK3sG1veRnLYx+lLv6vj5tsAMoLUbIzjaByCuYpHsYYf+G9byd9oIh5EHT1BddxmDPQhLnr/i9pnq+DpC0cw4ymrB8LHBoUAJnYbY0rTsiyX62WZJwNVExMCiDpmbN22XFoTIA5xGvYxO0oFwcBBKs24FgQQD8Q2ounCSS110K4hICEHZhpqOf1OWmUfmAMHAiDeq2CY5usyB0mBOBahMF9frpcpAIggMj9ETqo+IExn5yKd/LWL+LqNGIt9A5BWRWuxaYCYJojIwDGWY4hy3fdSmhipbqt1SjEGRA6EECsfFN4W44n3KBEe6owDmoXEaZqXZQrQ8hqNFlnbZxWtD20SUBNzKGxMr0DEsVQB5p4V/X+/6OuAN3vqpQl0/t4eTMEzR9Ez9a+KgxaMnhORg5URPEewUu80z8vlcr1cZpsesQhMm7ayb+v9ft/2XJqYC5nnZekhVoo2D2g7tjH6ZsFoaS+55/Lswua2Rk2rk0Cwdn5aAPd8xCGIcggRA3FIexEKaVmWiTXHaP+el+tlSVbiwsAPWQcADOb7w0Ysy7b99Zy4mBMRUpUKLe97bkKcZgFkJBYj6HYamC0aTaZUI2evSYwUnkCtJzTsAwlbk6M1aFFBZzNDQCDiNF0u18scsG6J0TjyDrzQoxs5HOVwSiAAqjLEi5CoVAHfaIOFWv9tK/n7TMQL27aH2r9aKU7xaa94ZgJekHr82bt9B88WQu92MbS8xwmArHZrFjIno/RTcPqffVvv93XbSrHtN6V5WS6XS++EMKKauAYykytqoIX7wyqtgUEorZZOvArQkxQWOKFiofdoQDnESDGEOOUqGNI0T4kgpeT/npc5RauSYhj9VrcQJEIvQ3slyVMRQHboePchZiJNrQtUtm3PTYmnpkiBEUmOAcyUprTte66etrdqbKoCSKTOm9857hEAcYyM9MvTU7WdQ5ou15eX6xywbpE6/PLcHOlDDHgCnJ3yFBBA9V0QEQhZLBZxfaT/jSmSvzUX8Z3I2QtBW3H9wd7ueHQi+v63j2T+wZGfir1joMl+oD02NQtxF7JcLpfrskzuFdxya8nbut63bc+t2bLP83K5XC7LMk2pK5bX2poghxgMxlVVkDk09Glq91ZMTb2loGgJq6lXN0WvzHXvxrEpKceYCEJIc6mKHFOKgTTGOJemyCGlFAkEARX5PFFk1h/VeG675ZgT8TjryEVUW60ll4qk0qRs65ZrAwxNkWMMHRroXeuUUtrinnNtqtXdnzHCOG/eEDPwh7rf2nd3Hs1C5svLjx8v1zlAndg2kdocfXbK2AEQqNe2R6fMbqWgteoBEVBIHVtqiNJw5GL/veNvMxH1+5NzdqIMAKn77b7tpT0p5j6Wf8cx/MfgXYQer+DJhzz+Rvch3YXYY5+iQXtUpGmped/WdVv3XCwLcRdytcKXSbFLKTmXJhRSSwFst1YXHLEQQx1YQ6itDb4ntIoThyCC6Agbz9c5JGClGCOjxDp5mSAEIpWYahW1dJoRBI0viDuw2B7oEAHcRLAvtiU8li8cIrbSWim1CamK1H1dO8EfcUypBfNJbM1Eb69u+75b/de8Hzp+0HGEDrPzKuWh7XhsdQgASCHN15cff/14uUwMNRglWQ5D1eo0aILOwdKp8LsV9SKluomgnQ5bm2tKgVn/6wn73+pFWs15W7e9VCOV05bXQb/UM5HvHufKe0/U35XkzdkgAtLoblzMQuYpeRqrCiIlb9u2buuec2tKPQu59iDLqOak7Pu256ocGxASICGIYCghsJM22C0L7kZq0w5Lcvk4bedoAAGJgmJQYrOB2EQATOgWQFto3hZkQlQEtPpwx2LZx0VliA/9JRM1AqJznKVmIaVURdAqeV33IgAIxh5RUgUEUU9LBjPlFsOea1WppxsUvRDnINveD0WQUbQ83y0Kcb68/Pjrrx/XJZFWlLqvk4kvDOLF08s5cGCyiUrBgXPuEZmiMWELANIe4nRbLss8NfnvJ+x/l4k4Nnu/32+3bS/Nx8nLfns9+IEeXg897hrQEwB4UgnG3jZ6tJAzJYDFOClNy3K5XK+XZZlT6oqYlqev65BQAOYQp8nczTLPKdmNlFa2dV233CBMaFqMRKhacwgxeDUF+/BoETXVqC56gsQhNWjk3AQ9jWcAErU6GJAGQ3ug0SqShIdZKSt2nkNuJI6CEUJMge1VvWAIhLFPsdoQv0qthjpT0bptexa7BmvlVdJOSWpGMsglQ9ipirYOg1DVaIBpMxAvPBM2awe+cyFIHKfl+vLXX39dL1MgJa1pSslagO/vqC1VTIFRLRjDbnedWGvcYJVWaY/3+XK/5pJE37Fhnx+Xf8Z4/iYT8YL8fn97NX7Qzk2a1/vNSKc/OhCF9/vRaWnGt57Vss6/NHxImub5cr1eL5elNwAJUaWVfbvf7+u676V6s9AbJ5fRCkEQqXm73+5bEYoQYgweZTQoOZbDjfT5alF1EVs3BuIQBcUS63F6SBpIAMZQFo2rAkBFpV61to4agdc3DrxAhCDAIb7LVpGYQoyjoOWZSKlNEbS1vG27IAcG08KurWBTaao+g9EZjo0Yf89VoLnHUFGNZ8Vgww4jVsQG8pkT+fHj5TJHBtHqYwSGpXn/agppnqcUUGvOe64V5cyDcqI4H1Sb27aP8sh/tYX4t3kRFWl5u7/+z//8vK25Nq9p1X1f1720XgXtNvBJrfydjVhuboqaeEw1PfyG+5AjU78sc4rsbCXaat5MgmzLpSn0OcTlslxMXd3gWM5G8XbfKrByjoGBFYgRGpYcH9wIhxgz2czFMa+KFARIIEQ+tE4VjGL0qMK544NTH0yhD8rYwIUKHbE7BURTv3tAmgCxDZ+EQxTP2YSaIoDUfc8NOERWLA6eVzzXwciDrS4jlGtTaQU65iUGQgar7JUqgEScqQDAYAvyayeO03J5+fFyXebEdMCJbGFOY6L2eg5pvl7mhFL2lXlHL/G45zh8CaigSDMechcT+P9k0VcBVGre72///p//+++3de/Jh7Sacz4J7vhYTL/+p/Wth0z9Mco61xvtNaOWlbwHuJiFmGChSMnbervf7uueq7iAX3/dbK0QJx6sJW/r/b43DJY4SLBRDCMaaXy4C+IQYqugTinpKCXQiCxAIQzUOnghA2Rsfb2E3cmje5F41DSQkFhH8Y4AcEyCjatG5pCEp3T4Fu+s16aAqK3kXJQ5RhKxenAtTUopAhSjwf071a/Rw4Rcm2gb7S3VwEgcWojJiwqZMyICiPdSDweaZtueYqABQx4SrA+Hh2UvL9eJJK8pMFGhTm4AVuk4Oi5GcDsYiuEJRPgfPf6uQEul1bzefv77f/7vv2/rQd/buqC29kfErxugJyQPHQ5LwI/Xng3k7ES6FaFr8nU6BkNZGWE7qLaSt/v9dr9ve64CxDHNS/cgBrD0Gi04n++22zAHaquRQRARWi2lxCA+dudupNom0B8UBEAGagpEw4u4BpueHpSj+IDYp26HqWk3egMD2ogY0ztqB7B9u5Gw4ah9HTv4F5BAmxlDCAF9lq1VgJr3IsAxTU2AAgGbZKO5E0M2SoHe3FEgwweEKDam1hV7zl0ue+bn5bLMUwiExuuxbXnI6/bb2xeAOM6XHz/mYCbCvB+KTOeWCwCOadX+8Py3q75/V6Blkfzb689//3y1XMTdiDTpIh0A/fIUtM+kHYm3HvZxGIjXzx/zkHGgU/o4YcmymF9wMJNqLbtbSC5NkEK0LN2SkBQY0WegALXV2mrJWVBApeY8TYlBEe1xq21Ii3UTUR51JwCr9QvryMUtYOndk1PDnbourDFgdOFaH2sl5+dW5p70sxVcTx0h4hChKsd0KgWrtTMVrbNZmzCHQKpNhFSltJb3vQhyKk2BmJGAXRY1xhjjnnNpqtW9m4gG9M6EIsfBQQYAMphKEcCn/lMKbFndvq3ruuZSzyH2cdeQQ5yW6yVpmYy9KVfxKX4VHaFWN5RDbRr+683Dv8VEVI15+vb68+fr69u6l6YCeqyzW4gVu/tviOp5nODDgY9R1gmmcPYhzCHFaZpnY2VIrjTjpShTQl63XEWJQ5qWy+VyvSzzPKUQCC3BbaJIqDZjVBtIqzXv+zTPEwMgmuxFz14dsZgaCoUTsBAQgLDv950tpRZTCx5TJNjHTQNbiz67Gkh/BRGHOCVxrl6P5QEO5AcCEkegqBQGAO7UT0QmUKlVTI5EbDZfpUDZtlyV2KKmqIaFoi6MmrYt5NyaB1uiKolBFJAjsut0js1KvAg1xI04kNc9TDx07XWb90mm17SmZaKaQgghbrlUF3FsjpGza7LWCDHHPub23z7+Ji8ireZtfXt9fX21B1LUk8+OxugxU6+y2wyEaN+LOnncyY88tZDTYRYySOEmGy60pjCCtlrMhax7bjbDNM+X6+V6WZZpiiHYs593D0hQFBBAqrZaSwhpyrUlBkTvE0dVy7oRKUQREozhnCKhPwUdLq7S6p5dkMtDTfTHI6UUGaXmbd9Lqa5L7xcVp3lRA0/CqSJ0qgQjK5CAQSetENxpIIA4kEKv0tomAIzQpO3bVgQYmlM3AdLI54wpNATOtYEUcLGPSCqAHIljq8ZG5o32YSN+M8DKw9rydr+9vZmqlQ1iPd8GKaSgkUOI07oXI/MvuUBDCzkVfLrZ5sHSuQzy3zv+2EROF+1OZLu9vb2+3Y2d1NEkI7i0di354Fyfmm4ioD6aNsQLtcf26DHWQ8NwOBFfujFRO09T6mEHIphyw92kQEWRYjSmh+tlmWcD6IvWfdu2XIRCSkF90xVRlcrGzpgYSVRqKbUy4dEGUGDBEEdn2yx8ZORgu3re17sLc/hjjogUwjTPogFb3u7rNrRRob/5VASIubfo3+8PCAQB6SGHV9/3kYgDik3GgkqTkqsQIoiWbdsq0Kgr25uRBW4mkh0Dcy5NpDhNdmNUJcYg2loIRCdSSO0pp6qLxlREsdr/6+vNJGVwcDxhD6FHGZkihRBimre9VJsGpt74GdeORCFOyVPHP31g//j4mypaYrq4rofXnUifogJHZ7DTfnoIXqspvuAYTTvVg3sL7ZSpP/RREHxIaJo8/56SSXMa/WGr+3a/v93vay4CaC7EwFuW0ROKNlPvrcBJEQjJAYSqqk1FrYlHCFprKWkEDYisiiwGTenAY3i/16vUst3ebltu7chVrUSaG2iiuq+33jfS48JiFmBDnHyy4khW5kIcunEKoIDEioGxWJorrUoruQEyI7SS99IQR9HXoDIKxjXCnRycOVdpNjPfagwIyAyg0rzC3EsH1kVBVZVay77vAQUlr7fXn6+vt3UrVR4QFYc1u1iEUggxpOmy5VJrydsaEESowUjXrTSR0uzie71891+zlT8ykUe3aVWZ4mH/4O/tgRYoQqeetngSBmS7mPwFwMHTNHL1EWWNTP2hsm7I2g59v/hwiPORgkjdt/vtdlu3vQpQSNN8WS7XS09DmFBByr6+3e67YFBiRmCOMTYCDvbjzZ5T9u60dBsBAgZii2kekpHHhZGWt/vb21raqe4FgBSmBoRAdV9vb/e9ysPqYhUM0zQ967f6JylS987n+IsoCCOzKiGAABUFqVUDB1PlkiZkeUiM0erdqoDIzlfVFbJzaV1KcYpOawrSOjB+fKRxs/qoWgooAdt+Nw3WrbgWXq/eHpfYqWyrMmtM855zraXs90TaamsdheJXdWixH2LsT9qHRxX67zz+Ni9S876u961zwLsPMYwJUggu7NHRULUUkxvLpVQyPk61Ym/Pak+lrNM22ReiE8jM8+VyvVyXZYo21kqEFkGZheQqwDHNBv+9LEc7XVXqvt7f7lkpUYhFAUKcKjbkQNCaSC2lKhJAA3GtZk+cCZBYwcizvlyWbb2vxVLvHn8BhIYcA7GVfvKZvUBBBTBk32rOb/6uqdqdjn/HkpyIQoyqzASqRSqIqI0kdaouBKQQUwpM2lQUiIiAqZuJbTNWYhJp0lJEH0j3ki+cAl8rXNayxcDYcsS6399eX99ua3YcEn4cLzWb2vbSgFlTWUqpreQtsdScmRrAOdDimBzoC2MP/aTH/vd7l983kQ+Xa6lFrXk3ZkOxHHzQmlh6Ohu9iPXqxGU3B4kmtgdOWPi+hSyXq+UXKTBa4AqiLa/3u6k2KHFMy3J1F2KILEIbAy37tq4FGEMOqKgYJmGhwKSlZBvsM7prtNqcX7TZCDic6uldUR2coqWCGYibgKpCmHIJJqhQGyBRFzk1hmwrBb9f6wfq0IcvhjVmThCUCJrEwIRNGqKiTa2TcAhBKgAAGuEKiEhTpIBI8GAiRIiluZUAEBAzKveRFTeSvg1KqzsxgpQ9YN3Xt7fbbcul2bC74nvKU+/U5lKbUiBNrdVWS07Y9vUdzgY7TiawYahPl/1fAaL8rol88Pz2Daesqacgy5F2AI6Tvr68XJfZtgK1quq2ratNkpPpKB1v+9FCTj/ruU2a5svler1er8s8RaP1AURozTL1bSsNiNO0XC7X63VZLJ61gpe3gHPOBQISYYusQgmSEjMIg+3AQEERlY5upzk7h1Y97deMtTFyRgGk4GkFqmJTkVZqayitNVEE9g0SAZUMhdhp4j8/3ufwVglugAhVYowxg6VTnKYpBcQQJ0VyzkTyynBTCsiABEpjisrzFNdsBSBiRUL1kfJhIFYiAJWKhKB1nwK2bKOdXRkRvWqtRxTta19qNe1go+EurGXtcObRQFRApGCzAireN+ilvv/G8ffNi6iK0QZ6Eau3RBEpxOny8tdfP14uszWDVapB09b7er/f120vxdjMjmpVLxGfSllHrk7EHKdpvlxeri9mIT5hqDqqveteBTjE2SzkMvrpqArG9W+UhiYnnWIggIAKRAhVa20IAEgBmQXZvbwf2L3dl4tiv0HAHAjUbrd6SU/EiSCQiAOBzcHbBXvJwAgAzu/4pHza25eIxDYyCEoyTXMuWgSRY5qmyIgUFJC4CFiKACq1FFHGYJjmMUI1Ko+954lILANJOlpbXoQTUKlomqaMkvdt2zt0FUlI0EiBLRvrd7afNgWr3xA0Jy97vDx00ldQqX0ksZvdfyNr/5tMxKGG43bBcaUWZl1//Otf/3pZ5hhsjqY5fPN+v83TdF837vTso8E21sLfr3+URVMcUzILeble5sn0qVyhNq/r/Xbf9irIIc3L5fJyvVyWaTJYrMsteTKsrUqTVksMMQSigIjeFusleZLQIIQDRjniwaOd93xZfHoIOTCoioBxzIO4DdgCIQVCkWpkOM5tpx9ydRx/fPwgNTh+IFYAUNK6lCrIDTikaU6RQBUDIIJW8J2sSS5FEByeDyTota0O0s3NAjNwQmGfz4Xe/HULEhUva0YGrTnnUlpHVJD4dBg4K/Ax8dsPR2SJ1DMW6/R0IWgrOUBjn6wjQvoncvMnx++ZyMctbBT7e3fVS5Dq0NWOx3n561//56/rYgnDGP7Zt8t9macpxrDtRtV0dA8cbHBYiDsYr/Z6HvLycr0sU2cOVhCpeb3f7/c1V0GyZsjVRtmHEmJTBYSmnty3JtJyCCFFDwSlVg8COITI0ASocx0dx3FqT+6Vz80hEhE4q5AAcWAkBWuggj0xSghSS65WRcZnb/iLpwFBDazjs2sytyYYcgOOKSVGMIk60NaaUwxUqDlXIAYbNgCngjyN42JuWh9u80Oo1HVjSFw7NAfyxWtdywsACQR9xt3alBzTZJ3eU15Yc958KtS7qL1Npio171vQYoxFTIGZgTo/0T97/KdepPd9mWOMxpAAcJ5D95nm68uPHy/XKTCOTF5SnebNC10xBjZHctQyDwN5QJ2A9UPMO7y8XK/LZOxXBCqg1jFc11wFQ/RsxduF5sKkVhEgVPVGiG2prYSaFIjQGE2rAIUYQ4wBReDcJvzYyvtkdTxIUItCSgMOKbJd2imXQdCat700DClFW8Pf7yMjANmqC4KKYpiyAMUYGFqpFchEiBzc0EBLLs33ZHTocT/lHlPlqvWYFw1oiYIONmBRABCLEqUxkUl1i8hYGBJEC7WgI9CmablebG/zSYSSt/vb29vtvu6lT4XYNmJqZ9udJcfAjpWJMQTXoHtfav+7beZvCbS8/zn5mBkAwMlCOE3L9eXHy/UyJUI1qkLETpzYjxjXnQqKCDihGfgbPXxFx/ZO80hEpuQtSVVteV8PC0nTcrler9dlWZJbiFUoawMiEjDuQBYbLfFmoWotOZcGnNI8TSkFBAGfKH9qD184Ek+nRMu+7VVDEtCHEMHMRcq+rrlhrKKR6fGn37sJ2gEwCpZtUVyKGByl7VqKYiAwClEAlSqtlKoB+RC3o+75OhaZEKs2v58KEIg8CLDhLREAwAo+KtzQVngwRSEACgGAkNOd+sznxWZ4p4F7XO+313//2xB+nZ7MTlRa2dc3avtkUsdGFj/pf4kI+z81EWuHGyhtnucpDa6BgewOcV4uttkTtFZdMY1NedDoasyTGBSjOVTp8ek4utN4Kvc6W1ZgYiQFg5je7uuWq1JI83L1MUQbZUfsnd1mvUKKad4rClkpuhXiQAzSmihhmJZ5nmIMprpBA1P7dCWe2Yhnpgrayr5uRcO5/jvqYWoMRlujqO5hntbyvjzO0+EUAJCTTVkStL1oyw2ZoWXTMgGpWEsVQg7B0ZiK9tRhT6mJiChXad1EVAMhq0pLVq42XRRoLvgm2OvaMLI17V4EDVcfU5qX69XH3ANqk5q39XZ7/fnz57/f1jxIMyzIUql5e8O2T13S1cjiAf87NvJ9E3lWfzx2dg5xMmhHR3D4D4njNF+u18syRVIpORsBZYghMGJApBDjZH4k8J7roCA/77VHto5dLMNGDOepz+ACNGsY3u9bbkqc5sv15Xq9Omqxw0QNfysYAgPFeSkahZhBapFWDDpLrAg8LS/XZUohWM+iQ9x/5/AUV7W1kreiDBy4I3gBzOa1V8ErCYUQDhDV73+e140oIHFsTQERpAijtKJI2GoVIiKQqrU24M6hctiIXyw6qR7l0too5EOwgd4QYkxVFMa2YRh2n658aF+4FwEgY56Zl+v15cePHy/XOZKNvd1vb6+vP19f3+5brs3jLKtZSSs7o+TV6MhDiNNyzT4njP98Ueu7JvK0QH96binENC/e9+gJO4624WUxH5K3ddts7M3J3Sh2Wn/TvQk79WHXpwYyuE7mxelLYudxqGVbb7e3+30rTdks5OVqjFohOF2aVVZarVBjJOC0CBUhJq07FFURYGIOTTGk5XpdejkZv+6BPD16eRN7F1ECx9oYx0WNDpzUWnIjjNXpTn/7w0a7ve+vFKwsoQ1rYIJmEuqKHCKjqNSmbD1EOkF8EEnZK0/m67E0KdAbIQG7jaTWeekRwGzkAWdimxyqGOEfoCGGvMrycr3MibFJ2bfb7fX19fXt7bauuVQf5LRbr9JqRql7skk5jnG+7A70/6xv+3cef1fRl+ziTZkWLM1ydFZM07Isc2Roeb3dbuvegOLkA4KE7PM4U5pSjHfeH0gOHz+mN9WnaV7m2aIgfrSQ27qVBhyiW8ilW5E9c/7UStOmGpAnwVAECaRYsQcpJFQRC9Qus5XB7Hb7o/38rnzYzbAnv915SRU40cn7/6Hj2Ftr1ls6spg/uRfa+w1gFWDQqimlGNjAlMhpSgFVapMua3LuZ1tjMaATfDMhYm5StB9sc5chNqv5jcFgr6r0yvhYMRKyylawIsv1pYfIDK2Vbb2/vb6+vr7dHCY+hrVAAQQagrYafBKIQ5qtJczM5LwA/+TxN4gneHGf4zTPy9yLWqNgw8Fpwkjrfn/9+XrfqnKcfHo8BtsZUkomwRnD1mfd3YuefIhxVbmBmB+yhQN5sBDLQ8xC5hS8o26FIhP80AqiGjDMGIooaBU2ZrUwTQEVAK0CMSgAH+prD3fFn4qPtRVrimAHYHTt2xFo+2UB9LGBPrwNjxIjv3dfHD86Zk0UJKZpLk1B7LLmKaC0aghoY/LpLS3XfgBkk33wAYZcpY8iamRQQI5NkUOMYQDyG4xK1LAQsxFFBWROaVmu15fry+Vqu6lKLRZkvb7ebuvu2+PDBqnSQKWyTwJRSJPBig4GsX/0+E/nRfotdWqRdMxSAwAiIDkha2CQst9f//3zbStKMXkqMafEbEBgL2wZzrR9/Ej0TN3EDmzog6n3NopNut330oBimm2zusxzjJ1G2vNgo8ECUQAIjBRKba357kkhTZfEVq2O/XfPBvLtAwF6RdVh9b0nDb1rZGt4AAewp2A4KrG/d0sOW+tbFJBCiHNtgpybIsVk8gZNlIMRp7q2jfZJYgVADF789cewSvXzl0AKRCEBhZjPo4AHiO2wEARA9TG0ablcX15evMjCqF7rNReybUfVHwBgKIo2VfE6NCFzzE3RZ6zooIr5p47/LNAaaF418szorG3jlNFVo0Ig1Fa2+9vrv9/WImQzstftcllaioFtBD2aMhIRltH8huO9zL1P03xZFmMk9YEScDD+7XbfswBbO+TlqHeNqLXHCNGVpDEwIoJoLaUKIMeY5mUy0DD3Ou/He/Dru+LtHSZCaqgj4nJYyZkeAcbzjEc4+EdxtvZ5TvGPtyY0R2kKHEtV5JBiJGgiihzTNKiCzYUYJzMQE5pXxd4kMT8CqpICCnAACq28m2rpWcTZQgh8w5mXi1X/lylFRmit7KtZyO22bqbu/UgEAgAqJCAdbEFEtdmZz8e5/5PHn5qIQt8RxZZNrJZLgxnQDu+mmphs3df1dntbjYNjXe/r+rLnskxT4MAcok0xkO9aj0UCBCdAnhdjUZxT8CdfoZVtvb293e57EeQ4eUH4Mk8eaZ/7EDYtUao2MOZaQq1533NTk56b5kjeCEazEP1yp+o/ev+afvHmRZjeVcR8qx+20hNk7CnM922kh25nPgkzcmYioKCKZAzbxIGtBwTs/r1vaoNXHpAByYVGx4ihWj4iIpERKFJoUktvqFrBS8a9chuxPzwlvZoPmacYCEzu5XZ7fX3rWUjTjyNYiqCqZGVwA4upBdLLbID+fzhj/w+8iG9YzRpFreZcLdP0USo/joH1zqq3lQYYwrat27Zte86XNqWAkXlwbAAAVDknIgi96zRfrtdlmVNKpiFogx+bz+A2NJGL69U457wI/dCr4xBTrc1YHaxzZ1I1bFWEKcXevEAvzCm+8+e/vDGoAH17QJ8AoxMU8lS06wW8DtgbbuR3LUTU5r9t+ouIXGYKKVibpBlGU2oTVQrJVIeGDajUsufSgCNxr2wcllq1KqiotMhExKpSfczJA7sK8mFf6zWW+eIVxjkFRrV24f3t9e3t7TSc7Ilez/XNveEB8UURMaq6ZXF89z+MQvlDE1HPPVutrRpmteV13Z4Uo/q2oF3ktdbSFAqbrPO+25BJiszo4zymhaYGr3OEy5gQcdreFK3jBaqiNa+32+1234pgiPPl8nK9Xj1bGcMKYxlJgxFOFamIwOYMBTDw5J4nkJ+5gD+uBF/EvM+663p4EULr5zDbqJCelmUcHe54NLh7Z+Sb91/BJCL2nE1iyFFBKUZCRgqpdh7Z0hSAQpwGZYLLqJWy73tpGDGogcc6ohkQAar4WkkKBmdofZLZr6ue/YjlVMiGqLO7YqATkFryut7f3t7ebpaF1K5L4/Hw+crVPDk6GTYSb+ttudiU0D9NhP3n6bra6GAutTZRsTHtuxnJOcw+o6b7LzYBtNHc3I1ksVV3pmrXOR70WxYfsZG/X68vlzkGJgqECAKtbDZAVQU5zcv15fpyucxdYETtTg0WLCAKcWq1NW0Or0MKEZji/PJyWaz9eQBZD9TS+Wn91X0xTgPTIvG5psCsNJbFs5V+eYhI0LEgH1gtvnFDQKTVvG/buuVS1cdvp2meNFpDoTmSqjQAQJclHAVIGwXct70ok83Fk+IoTiMAQBl0cEjEjGr4dSd5AIf9+vocoMUOJr0amSwake399vb29na/bWcXMjzIg4UcdPEAAq3msK33+/26T0n0H24e/pmJqOMC8ra5bqABaV5/OuW1nl/pErLg4jW2qNCotVpyznnPuZRylSkYEt0oZL19MBr4ZydyXczDEhFoUyOkX41Ebb4MCwmG2vWPPvBOyBqtDdEaojJQFOAKlJbLy2WKPl4vPabv5/278Gs7aWaiZsYSmozI/r0fQSSCwfPuIxK/VdBSqXlb7/e7jcT23bsJWMinbiHWXkeexvwMADhacF/3vZl+usVY4cicVVWLuCEgcSACD2P7RmhXdpJqMzyd37WLZyGt5X27325vb2+3+33buwsZKb5HVTCaPC6G5RUuaabJt257qfGfJvn9cy9iZVbDQ1URZ402iM24+yMaa+JdxGnaswlQ+o+KTbDXVmWKRHEMszaR3qztYZYriFwv8xSMmwRBtOb1blxA4A3DBwtpTRSZlYl6IcHAGU1EpYINTcUmwGlaLvMUjXOqFqNaBbRKghG+n2stYy0AnnUO1aKrYBs1UgihelqmI3rvdotAxOhYGmtIfDsXsShHmvUYbvc1V+k8ozZAjkQWUoIKKhNxhPDeQixV3Kuyc66aJufpY1S1SOlLKIBkybSehulUZSyFoy7my8HYz6jGs2wu5L5tubsQXw085WFeITdHgsdDZaPvJoYhB+jzHzn+NBcx5qy3159vN6OJktacNvpQSlA0kzenQFaGuJi0mzgiu9VScsmllCptTsxJWjV2jCYqQ+up13uX5bIs8+w4FxNH2Nb7uu65AcfZhqwWA8gbrW+tihwkhAP4REGTmJE069iKWiVxmiKjSqu57CXXamJp1rMJwQkS3x34Pq/o37c6tbPzMocQWgd5nn/Dnw5ickQhOp/pb90QU4l4e7XWEBBRo+ok2OS1OVBFFQ5RGeM0HU0sVW215G3bsyEbvduByH6J/iotWv2GEJtI6jAN1wruoRagNZR7EjJPMRCKV3oN+b7lwQcCCD6MbcVmsB3WxrV6lDWutZYyBNEeU8F35YL/+PhTkiCVVvb727//5+fr3UzEWT53p7y2E/TRqZyLzTct190Jcyr0zceYsWttrammQKnVfd92G1zzuBZNEtItZBp86GrVrHVdtyzAafYhK/MhZAxPuQhwtBFse56t8Du11rRqM2ghgBFoByaQWvZ9M7YKEw6dpnluk2oY03NPF+aDJyFmDkwk3rE8UH/qjwUcxS9wzSnqZEe/c4fF2P5eX+9raTpcg42pMzNZpmsWLyQYnE7Mn8XWat72PVdDMHSlBhI69ThVVatWGGVpJvcizt7cOskgAAAQx7Rcrz9ertfLMqXACK3mbb29vb26C6ndhYwejJmzzy201hr2qOSItPpT09rxs99Yq986/jAX6Ry+//6//369mYnYwH4p5UGRyuqI277niMjTpVTXLUObVddOaOYE8gBMabps19UYuZyxwShnXfbAkFlOWac1b+u6blayvfTCewp9uktazVW5iioEoI71Y5sKslOlGIM9mYGsHrmt633dcnFp8zTNuRgokOD7T67NtoTAiIoUQqwA79yQ2wEiEgM7JNOSfI+BvvNpB5XZ7X7PVYHI6qc2eGAMwp55EweBoBicoNfeQFrJm+XqHG22xt6a7CExQ1JVhaqteB8PkZD7TmcjVqLqLLQ2cLq8/PjLeyGIYmDst9e315ulEsZTib0pZDNTRGgqla3UUq1K5inJ8QRKx+v4d/4en/Hx+BMTUQBtrWzr289//8+/X+97aUZV0NpJIRMAQC1k2bf1PkUOnBaP7Zk5G9hADgyflSQT8TRf1su67aWSOqsyh+j6nYa4t5qjqImpr3uuwHG2McSlk8nZlqOtlkYmv8g+YYCAHC1NaY61ZCIbI1Ijabzd1q0UEbVwYc/Om/a0DP/ZzfGBZSZEII5mIg99zP7LSMwYokPxQ+i14u/dDyc8ut+samHlVotzq5FmDbJPJA1GB8zv5gP2fduLUIgOI7KTUyRgv+uekletXpcGDIQcVVws2ciLFQQMrMxG7PFynV21Le/r/fbWm4WlPy3oWVsM0ayEiAC01pz3TKWJ5zdW21IY5YRfbFfvyv1/dPxZoKVDK+HnzyFlKB6MDg5023laydv9Nk+RkcPsm5qxYqIVdj0r8aeRrTt+uRntT1c67211C2kDByIQBalWVWuKIc2XEfP2xrsBs1oBo86MXq4HJOAQJ1Goako0sXeSVeq+3l7fbmuXx0AerQYrEnxvlQA8ibLuHFKIFcR72b0ANJwIUtBgjVOjDu1YlG/dEKeMtdhFAYhE1LaRWva0TykGtRIuAQCpntr96tUsE1aIaTpGGsAuAnrabDe2act+6hoIOVhI1EOfc6BlsKwlBQKjLbvf3l7fbrf7tpfSmiNlrDTch4a4a/DVsm/rtmGp8Nhus2fCMd7/bEHrTwMtRw0a+izXUc0Yok396QSVmtfJsweKAJ0tM67cZ3WkWv6K7AShaZqt71dRvSOSpmlZLl5Zt5BdUVvxPoBgSIvDsmZHn5opuFrVCFq5V36JoypgETJC9J7d9Gtb9+JDrFCp1OoAmzHo9uzOnP0LjhAxBDYW99hA+vjSeDkCgiIxK5hl2HZ6kor+3g3J23r34BCsDWPMxdgLhD0UISDzhwMsZASi214EyCzkoESyR5N4/BXAcL/dhpiQvShTiruRjhFjjtO8zHOKZJJ66+329nbzPL3rzgyC/2meXMeVkUCl5O1u+8uwkV6+4dBP9EsO07/h+AMTsQEgA0UZdKB18qyhNNN9oAJoy9vdBCcpco+Zpukt3plNokUbgD2zaZ5nYQqp3yc8T+L20rqhVBS0lbxv6zYaIv3nHsebGjqHQOjAPgDwbACBGFQBg2AYQye9u3C/3da19Lui0Gpr5uMMOflxTXrvAM62g50+NxQEJQ5R5dTEtNd4E5oDYIiRyX/lQBj/6nYc5ax13fZcqil+hpiMPQEPE7Gzc9HGYaiuuJlzU4rTfBaHc4wqANJ4VKzPXvs/Y0DiEFuqJcdYvQOPRgg0iBRdlfXtdnu73deRp586XnPPMzsbpLa6rw4xgaqnbMRgw5OX5E7R1vOEZJj2r9by6fFHuUivL769+a5lDIwKw0I61EgFVOp+D77xR0puIkboYDKIANKQdo7zZqK2zDH0aovDDm0W53oZetEIxrW8rnsRpDRfLj6n06sxCAPXO4JkRIuUUBEIIgAFQY4jOTaWIXvX1q9WFaCZao1ruSN8r4biaVQM3BoCR4GGgY3MfSCzvCkSCCyBNqMK9MtIG8B7Btr76ns2LvFmVN9tSsHERFxKswPPTpEwdCeym4WMlvtoTDgVEAWwph4CdBtBAFBgk6IPIaZSm+fRnVoTEUFFpWzr/e32druZdnHx1NP8rNUq/e52jQ2Vus8pMvZBlWNVrSk65sD/0ePPchFp1aonnnJ5baGjF8lTQVBpItrKZhPSiBj6IG6aUoxxDbkY5bWpotq7oVU1HEPniYgBfJcpufU4I+99Nfj7bAAHI50bYBFEZI4jj3RYA5qIIAEDchCgMGo7XoHbtlzE/ulChSTgDuEZMOQTjZmei8TAiEoQBAiZ+Wgd24sAkIK6XAmF2IcKvnEruoWUvJls9sGVm6xEodjGDuEn+1hy8Gatc8bMrmPkYVbX9QEECsOtqWptne1JE3m6GGOyVEStxa4uC1oU6r56N33d9+zVS0vBbKa7NxdN/oIIAaTlKQYEl13t0n+28U3zPHm6+o116ov1eHO+9Vt/7EXydr+vXSrBqUa11xo4xJgCgdZaqmjN1NWU5kDByYFiTCmu+15aEzW6MWeQtR7SUQz1rvpyWZZOudXFcO/rlptyMAxQrwcfEQqShl6QzF47sf4fKhKgCUH3vK+H5XnPVdTvsBWyiKEPxNg46Mdg60NTxDJRDiFGZgEgiNiAAh1kJV7RIggAaihGCjH1qvav7qJbiErLu7VbW6t530tTDKUpIgJjr8aOEwPQYaWGLjUL4W4hI8oyaTsRRCZi77Z7f8T77AoaCQCZOaYDxapWTDSOuKBOk3Vb9z2XanUQz0Kcmvnlcl2mPuBASIgqycBAzWj53T7sAUupu7vHSYX/F3i01HfadR3UeYeFeJsvTdOcGFvJ+16aFOwQXp3SIAtLKaW0pr3Uqop8Vq44djzy5bBJw6nPXLmFrOuWG3CYLpeXl5dLD6OPnQUVKXhJuWX1tbdAWZEQyQcrcNx8kx9sAqrN+jzmC9xEeor0rVuBvTphZmEE03zif/aMAA0zSExG8JpOaurfuCE2ZuBiWK3mnJuiRawEgN70fjyx49dBpNbaFHsiMmasrPNba1NkHSUQj6jVdYWM8sFFQ0WPdQSbdJuCFtK83m5vN8ObVJdbQewIruv1+nK9zHMMZBGo2kbGBt232FF6MmIJpjdvemXwdD1/r5H8kXiCSisl73v2Qcrew/GaEXFIy+UyB2x5DQjQWlmNylakSQoYTBMppmm6r4a0ATYtcGaErrNrZZdOeDLPU4rROgYm876udyPMmpbLy4srKLybW0JSjuZHRAp659boogC6iRwZuHZlZveVOVcF4hAUKe/b3cUX3t+Hz+8KeeBUVYGIBRDxBGMC71SDskKvDUdDz3zzhngmsu9FFBFUWq1V0ckkmehzKZ/+BiKiaMFLGjFnz+NLEeWArk/iiySiWhsAqIJIZBXFENVzD0seQFrZIkNdSfJmysUWY6lLAztK3ricDB3XqfS5Mw4YoPwB+oeH4rBI97UnI/lbbeQPcxFXmarDQMaBSBTSfPnxcknYtsSgIlYiNBX21qZAFKEHUGYjohyXZbYZGe3QRwVEI82yQacYgoHLrTK7WjFrWIgjF8dC2hdSjm4iLeOYMwWAzsE/clBwzINJOUjN67rlqkghJSQueftdNwKIzCHFyNSg82epPCwYIhKTesnDTOT7cZaVs/K+765EYEoogkCt1lrZ0uzPPZLdQGTAOBJg67l6pasUwQAs4PGlA+xURJpnIy2QAnE0TQbHVoFqKxtB2yNJ3i3qsNsKvVDplEEOUDEt7FKbgnls5qStlq5c02+s2aq2WiujspJPvY36w3/aLjwff9pdN9Jjb4O4b/SSJxoT/F/XieoaoD/soCLVDGuKxtdvevb3bdtLBYzL9eUyT9ZjspQT0Amune+EPY0HaXkUszjNl5euoEBkEoDgijYGGekIu9oy9ZJib9rZH2OaWAd43xtXuQpyFKBg+NJejP9eJQV9yDHF3ATAy2ZVBftqgVV1GFW0iQKQzV4+ibOeFAXOTY2qGGzGyR8WVZUmajJUnw55I1i1IFCa5jFiBaraWs1530u1XAkdWzAgi5qlZXM2iREwIDEzGj+/iFqHUcoWUEve95x931OyuKzHWJerzZFAqyXve6mClNK8aGJObcnruq59sGVceat5j6jNC5hj2xsL8zfZyZcm8qV7PkezXmrQnl6n5fLy18tMJWHN+04ghnMz5Hu5TImRggmsrZdt3XMTCvP1x8tliqTN11MUiS3KWqapU42ZheRzudencEMgdOwDCY3hJUSOXrtsUnZ2zdDTRTzs147+8dPdc1VkxSCiILXsq497f2On8nzdIB25ignfoNop9ttoheGAKk1FAXvP77uJiJWz9r0IBkKtOTKziFU8rFxLfVt4fppIHJSA45RSH9NU1dZK2fctF8UAlsX1CT+HQ0j23UQkBkImDl3Yp9kth6ytbIzavBhtsyZKQM5J/mLCFn0Ucdu2bS8CIc2XpojMad4v93mKzK3XtCz92taI0qZqsOQ+g3ZyJu+6VH94/Fl3HZGIOn1Oz0K6F+QQp/lyffkxUaG63RMb4lYc9JtzvswpEEYOaZqXfdv2XAXDdLm+XKaAUvO+bVtpAkQxTctyWRZjRXR1jlaydZKrekOk+xCTd7IJohGpIHIY217JMYbAgkcd5H1E49VflyxtQkpOXqst71tKMbB85xE22Q+rcsdiLoJJm+AR4HmgxaRNVAShd1++eS9MUHHbclUiYGxln5qgUcIbFzw79uuzsyQOShE4dGiW+5CS933bs0DAUYTX4WibSJPSHFehEAIBNJskGGgtUZUSCFXaaE1ZFSPEQfewzCkwePv9vq5GkX8pBpIxHrYxY+8KRi1va8RWS/Y+mSOEoS/tWJ//1Eaem8hn7sP7s4jMMcV42uxOmZQxlF4vy4TckieeAqIi3UTyZUkxEHNIteQ976UqcJqXZUkMUixurYLoFPCXZZ6Sp28gYvW0NVelOC0nKXVLY0SRAp/kngmCqogCFJNQb6JjWM3rrv1w2iHoGgAiKmTt5cAkNW89Y/9klh0f/q4mFzRNe25VFZBJ4WQAZiFETCKgqohsUkBPui/vb4uCha9537Y9NyBGJWmlCRYBshSIqPOBfWIjiBQUgyAFDqNo5eHbtuUGTDwwY0e6blXCNoSsCIiByWg8YmFuZO6YCuKgsDPna3Rl15eXHwYCZoJWy7bdTXW5CIYpC3KMzBySk9uik7Haya0RpeZlmqbYdX7NiukR2/afVriemsiXARaAZ9rzKLEqHNZDBsu5LPMcQflY8p4JWy0sL8YUB6kj6K1UnBgNj7duuSmaGvTFyPu8nSZa920dKzlfLj7xacQQrRTTb5PAQ4UAKdiNpGaArU8YUX3a2pq7fut76TbEGBml7Jtr7n4zX1fiEKdpyk0AFE1U8NQGQytj2mOkYBDGb8ZZ2stZBsKJrATSFEOxelaKgZ1P7mmTzZsTAGRjig7Cga5pu265Gu9vx7ABkgaLQzv8vXjdPACRorYYQwwhVBZSVZEjg+n5lzGYvDhMPvmg1Xa/37rKMYa5YZjmKbHX2kepUi1P3AJJzfPW6zjGfn5oWP1tZa3fCbRGM9iam8b2VtrDrklO7rvMUwzSSxsAYABp06XIOe+5LLNiIAwxNWc3CyEySsvb/X5fd+Md9UncZYqx5xod05obhDTbT/uQIWiruTSl2ESiDj5ncj9HRRlh4AA+HtYmdqZrYmIBxRBCjFOaIgG0vMWYHvqTXx1GoRXTNBsNqwPqDy8CnrMbFOFI1r93P7oT2faqzByQUYHCVERNmSI4X/LgXX13drY4ZiI4YgJD/m7rthclig9geiAYJuJyVF6eUnAkiuNCGwkqiNXXdaTQFmhcXn789ePH9TIldojj/e3ms+xNKTSM85ZrC0P1zVB3vcrNpK3s0zzNaUoxJUMkECETs3pRvy/Uf2Iuf5CLoG3uy+V6WdY9V3JOOHVEUpqNvoVR27npAyojxLdpdQGIRJYnWCpLKKYydVt3Yw50kYQ5RYN5uVqNd9WjhXSH1iGotpqLUKlNNAIQGN4EGRQAOQvFT0ncsDdiDERIHKIAGeHUPM9zQFGteUs2j/L0Of7wPTeRPJVaQORh1nqUm1WwtdaUOEavKn3HSFTFoSfF5l6IEZDTXpvxP1JIaZq91vfkDeyECZX1oFRQtcmOdduqUPA+dv99JOA+VG0m0skrLJMx9TtmJhZStEr2eT2sb/by119/vbwsk+2K+3a/+aiuwfQChnk3xcQTTZ8OD0cIrexbmqZpMnrAasAZsk83Dshxnf+BjfxJut5Hkq/X27rFUnukZe3SNNkjHUhr2fd9r00AkbxiWAFAW3XuBJEYEIl8MhPBYLZvt3Uvot0jdQLfwH0k8H6770UoTIvnKQd8W40Fh13fut9Zg9ciBwGO4VnQcQBGYkppZ2Zjdm5KYb5cLssyM7QqLTsjHuKT7enjN3wmq+RSpGlrfdB1NIXRoGDWxE6TzxQ/e68Phw0bWhEISVSRAClOpXrHwjAlvWX+5OQAALFPePQymxERbCaoai33cEwBABJrkkFKINKKP5lE4NxhzMwmSHaE4fYJSCHNl5e//vrXj+tlCgyt5u1+H8PspYoCQ6lDGRRxeF6nx20FQWrZk6H9pnlZSq0pECFxEFUAfXDz/4GN/FFFC+0qr9fr/b6F2tAVkrDT418vcwogdd/WLefmTSdPpKSgB1y1Vhdit6tRlZZtomDdq2Un8zwvs0UKzIO91xMRd1iWyRss2Iaeq6CbiBOfAALZ8y/KITI/ciccxS0r0U4plspRgUJtSnG6vFwvS2JB1VYojh77d1y4+VYf7W0V6UzLaXG6NNBamlJM03fhq52pyaYuixJVQmSKFJMh51oTCGmau9z952d47rnoye4ahjTP0+Ra3P1FNmszZqiqtLobaVBAAbeSUBsRqeKZf8H3i8v1x1//+vGyWIl/TCI6pEkBD7YTcFDk0aFWQdNTyEZxm6Zp2UsTaYGRN3IArwABAABJREFUmDuYgPq1/WfHg4l8DVMYf0MgHye7LPO6E4kPhHuQaZB1sqnybStVgY6uNhKpFLRGYl5mc49o0PlWt/vbz9e3+2YlmeR99eThv4rPqu+5gimqd3CvNbxdGgGajlILQAecW/UXkB+Q5mqFJ7s07bKNUzFtgdoUKEzL9XqZIzatoBW3gVaH06p8cvSy7zSX0qpUMM7p456rSgWRWs3onYXz61vrv3mw5RRFkdZaDMgULFUotUEwIZdPdAbMxg9n6AGxl3ttF5pHKQQVRpmBQpybgSBUQSsaIkRIm5Mjceg1ERlv7UPQy+XHXz9erssUUWrZnLb0tm49tGIc0tZeY3Y7sZC+AajUyszBqKNsZsl4VIORougAzODp458s4q+s6NteRB/+auNPlpQfYCKydtD1el2mgK3u27puuQowUh9asnAfpaAhCw70Oqq2Wtb768+fb/dcFa0QZAWLGEN0OcK8reu2V+VgGiVDmtiNN8Q4yvJexrJ9EhGRWRU7ieiTA9VlG71lKKqKFKZ5XubEKgDaQB0jwoLf2aXQYGtTyblKUyWQKjCIcSxJQ2kCnOZlntP3svVemTULqQIlW3mUiQBEalEFTJN7gadG5xuDbxPmS3qRLFsDrysl9c/0BxUpdpiQ6N6kZoM9MLTe/5S++T/QoJvG+MuPH9dlskjj/taJfZ30x/ZaR/KCnsV5FUBBqKlKa10tM821KYC2FIjJWVmDMA2i/fHk/oFP+Y6J6Lt/KCiAq0WlNPJApO5ErpfZHei67aUBI0ebPaPxhtiy4UCnGEIgPlqCb6+vty0LOEu7C1GFEAgFpBbvv5qI1GXufGk234rEsU2ttSalT0goswf9hERGK/UhHR5dEuSQ5rzn0sD00R0EkyKD3SwV2nodlc8L8/n6I4U4lbnU1kQQpAlw93DqCs9quljfsRCvERq73LZ2RiXkaGpHgRBRG5FyTMMLfHGcwywQsZkTRU7zbH7+1CN2YDdStOaIiGpuUhAJQSJKUyDm5PNroGeeEkCK03x5+fFyXSZGKfl+7/Iiuw1q97h0WeY5Wc+9OGOUGaeCIChRc06+4GRhIDUys7UsYwtOpYK/zEm+9ibfMJFH/6Ggg57JprI7VYbn6tfry3VJ5kS2deuFKaf+szsrIk21as0xGumFD2AVL2flpsSugBh9DI1InSGgQ7PmLkDaMzNUJJYoTZporQcGmawIiApk4lGft5pNV2vJuQqqgfh9IExbyXkvTQk5uuzAg2F8lhOiO9iSc6lFQEWETjwxrQECALkT+UacZb+n0jrfVymlVsUwzSbySyiiJjJg9axfvOMJ/mWJotcOls6M3O3SBaMBATmKNGliYL1WbJiWoQkQR4DOhaXaRj6CFOJku+hkLbAhwGNqyZ7QLpfry8t1noLDkfqYooIRdAqCoiAiIfvQNKrUGAKb5VZ7qtib7jrC6t/2I780ET39ZXC3irRaRbVTz8JR7ra+eiRpHhAJhDAti1ONoY/wWIt7z1b88HHXXozfsmmEuZfvlwkdxLNnU0t0wqCHvjESR2eZaHWQzPYquc8ijvrmhwMViWObS86lofSmmYOy9z2XqkDqvDvh7Ea+OBCQTUyt1CpNRIB9ChIRRKoCIpOJDvsT+etjNMD3Ukrec6nA0bq2RqcgVq7+tRN5fFsVdZpWY9kY52PFJLFIigiDE8yZOl3LiKASEBQpODAMbZtqBzzJiqGXZQooZbvfXl9/vr65AI9YZyVO8+Xlr79+dDjStm7b7iqhg7lUbNQGSbwwjCo1xcC1xBpLDMFKz86ydyADfjeD7ybyNeQEPAI1+zCEn4ke6NmFcpyW64s5Een8Vso8Ly/Xl8ucIhEAiLZWct73vdQqikAOToSBc2xq4qqjkuX7keWmm9MQLJ4LuYX0MyEOSVUVcm3Zzgyd5HzE3p/ZBxz1pz03bcQhpuDmu+/blpsCMZTd3AgRfk/6G5GDSZWXKrWp86NY11CaAJmFLHOM/KkBP9wZyxmsnFVr3retCMVp3S6XvCRGaQ04TrOrGH8n/T+dLgUeE1YdQOE0zK0pUAhAFJ2XubYmrfmYumF+jcUFVaQ16rhmMKG8ZVnmFFCL8Uy9ntMQW/zLy4+//vXjukTSuq/WSfY5k87JqOjKL8JWQkPQVmMIJcQcYziOLocJR1ntG3dsHOHpCr1bOPceYpPc0qS1Urb1tm7OF+ePVojWpzAnspsTQU6Xl79+/LjMk4vpitS679u6bpu02jo7I6pIbaXWKn2l5iMXN3peq3B66eeyOLrt4YodIKEAqs1sBBHxEJrC/t8nl+sBYy61oSt6glgrbd2KIIcIxPvmMeA3pw9Jg0y11lIqqqirHxI41gWG8NLhFX+VkIhY4ymXav1DgxvkXGqdI4Gnc+krCOPDlfeTReSQWDklc9IWoqo64WZtiiyASJg6xVxtIs1bF0wMQaUVRku1ZdRwzUd0ddi83l7/bRZSShPpNdH5ev3x119/vVymgM37ZE5F5V7ETNb0RhCMk5UItMXIJ+MI0fjKAwfiPxXXDR9X6N26DfsQg3e2VlutJe/32+tt3XK3EXuy5uWyzClga2Xbti1XoLhcf/zrrx8Xp6oefB2T5WKtmPqkh2A2UBBMwn4+vAioSMdEOPBkJCLvLoG0+8ZsNoJuIw8X936xHtxhmMqSc1VRUWmqteyGiqnAcVIk3pNPjpz7hx+U3E4tM9IQJ9txm0ivaRokqwKGNNls/q+fZ/soa4FnE68weodcgTvdRmNnsZq7cPwv37GfKhKHRM1qLM5FoQraodq1AUVkZkRI2lot1XDuxtEISMSI2mzypzI36tX3XvpIkVHqvloeYvoiioAUwjQt15eXv378+HGZI0nZ7m+vxq3u0+uuojAsBQRaJWYmgNYqB+Zg/3NlwBhjbEH4sZn47SOcF+fJgll0JaLNcWu11lJLKXlfb68/39a92LwUggMYlzlFFnEKbMUwLde//vrr5WJx1rARm03QVrVV6QBOFVFFDNRnDZOT82FnUzPoaZyX5eK1FiuV49EbBgKNdvq5WePX+ibjCXbhkmerhYqG5y8511a0FRBsZdvut9t9yw3jrEhUwr55xv7NlUbiKGJtBG6U0hRDCBJimio0jPPlerk4V/u39nxriuScazVOh7xXJRuyYdJIwfp+8Wu6IT1/tXCAg2JQ4BDYQzQFF4nLuzGlIBvYDBx1V0ptg8c0UGBSYZBaYmYiEgfpGqlcjIFRa9en3HYrSQGR6b29/Pjx48f1MkeSut9fX81EhsLC2UJQQUmw1cLMhCKGfLH81mwkxZRSTCEE7QiB33Imn6Xrw4McnMa11VZMmKqUnPftfn97uxsTvPrmE00WGg0RXZoAx/n68vLycp0ie6oMqNqSQZFAWq3q9BZWgEIMHmZNU3LmRUIVKXnzatZwItbSMngY9MIkwkiiMTepJYcQ2OrzeO6kH1d7bgEqkno3vLTWQBHqfneSX6UkwBxazbtNIH4hzIPv3Yh4mSk3ipZIqcxFMArG+XK9LvMh+PFLO+lCLK3ZY1pyqYCKnEsthTACx14R/PqtHs8ZSAOyqEGex/iItXr3PZemjOKtJtA41eoKMdLAACBIgbGh1OAIRO8uG4LLuTTtfppIiHYPM82X68vLjx8v18Ut5Pb68/XttmUfx7I76H9aRqcgjWox1gMvY1kdkkOIMcUpTVNNUQJ7i+y3bOTrqUOb7OzqBrWWUva855xzyXk39vTOGQYdyxacs92kb8hmL5cUnRgWkYDAdJ/YdyHwUWcD4/qAxbwcfA5oyJPd+yzR6VDcQkyQ8JSSdr5DRCwCPrhOXfhW+9jBp0k7qbmRbCA9Kdvt9vZ2X3MFrkAhhFANQ5cCy1HU+phC9FIQACBpVCvEZsEwX5YpsYIIhiIYp+VyOVoQ36n52sxXbdrLtE2UTHhSRRTIBha+dCL64S8ASIA8kL8IXhowIcS9VCX/CSIQR6MYss5FK0gcmiAxojhUi7gRef8Qu093ddh9t3QWyNIUE2b/cb0uUyCt+/3t58/X17d1K1V6nGXni/0/Xwob229Wf2TrKrKNMExTznOdDPpNHm08WZHnncVPTKTXwI0OpNj4Xakl533b9z2Xkku2mTQrxuFoYPvp+5aBBhKZYgBnybIoHNl1yA3pg8Z52H/rmFeP3nsBlVr2ddtyVQ4WZjl8tXdp6KDVcYkDRCSu0Bk5vtg7Hn7Su+GzbY1VW15vb6+3+1YasFBIKbXWyr7v+xQDn8RhvniyUZEgAiDHuXrfOrISUJirUIjzNH+fXNBqi9a/8I54E/G9wpghKKbJJ80+f5vHr97MJKTe+UePtc1jbfuem5DLtoI60H8u7kaatkocYhMbvCFySKPQUFYll+ru4rBWQh6lLAs5LnOKqHVf315/vr5aJiIuxnvYCPSQWTv4V7xhyKbzxRQ4xLhP02x0w1F5PKTfTUs+nzp0mrHig4JmJFaG33OppRYLQV1wzV2OySeAIjKHGEWjzZWwtlZqEemMtewMug5nxA5Z6iTXc2fNisGIg6wHsBdBnryaFZiMeMhk4ri3MVGNvh0BiatQ6NyCY03R//+864qAFFqas4mdtpq3fdu2bSsCAThOpZoq155zcvf066VGIAiAFFKppnkeAwFTiLUpckiD6vF7Ry9uKPZgCBDQ4xiyqKVz/nyv4tvLTg+dxFFeth3RLCS49A4AEKdWLqYYpU0qlRxiCUSqrv4TGouMXRQ6scaYWUNy6Na0LNeX68v1sswxgOUh//758+2+GbjxcHnvKGMNeYlgItduIuz2GUPK2Rm5DfsNv5W0fzp16JtUduVntxHTTc+ltNr/Z6U4NG9X877nzOwd9UKabHYELKG0eUCLkDEAqNRS9pxLdd1VAiKOlqtPw0bIAV3bXpqGmKyFbN5FpZbadPT6x21mC/1qQz5G1t4nIMNKHm2EgEKqc865oLRaW9fRAiAnR7KnpsuWfm0jXfeHICBy7ANkzJaiuoVbRPmdeq/dJKchQZdpIyLAECwbdrWJyRFbn77H8Wc/TQdtP5RrWuuyXc34tAMjSLP0FznOpRQvpUklDiEwBG1qlxlMVdJjou7SPWAgZitlmYVcr1djQ4FW9/Xt5//8++fbbTVkymHJR67u56mmfSy1U4BwD7Yo5JCTbXa1NUnB5uy+n5F8mq6rSrV1Wbdt37M5jrxvTsna2uirGrzMNEfW+5wYEwGn+VJgh3i9GKBzX+/rVgQoTpMNgBBH7ewd1TimHYdoYdacUux1R0N977kKGXrRoVkKKrXk2pBCihKCHk0FBkTi2oDC+8ntB4bLZ1UOZJU0l7zngj4qCKCiOoIDozIyPcrv2wgihSYm0ElEqMQtqICHJfjdRAQ8U9QjBQwBhII1HZwG+UQc9/nbvPtqNjIYWhQGFcq2d1xQYJQqzbQkgEJafHZOq7aamRm1oY1ahWgUAAydJNma8WCqLqkqiVvI5XJ15LYh/N5ef/775+vNRkikt636+Z7vmgo0UG1sFsLEbiA235WTQ3Rqk2TzEd+3kWcm4k98rXkzyYptMyN0SVXjCxNTSbVCnFrenddbiowgESjOV6FJ43KZE0Pb769vtzVbw/dyudZFEnGYlrzd123vmlKHUsI8TVOaLPiAwTfYHFrXOyKoJvValUJNLekYHTKPTtxEz+j3M91zX+5nqlM2BrXvuRQE7NWdHvWr7621Wlj5+Tsdz529LZKwOvTEtDQtIgEcyfH3g4C+YjGmNFUlpTj1Ikea5mWawu9LYR/nO8ZgS/GGlBKnlAJDa8UHD5iA4tRNRJtU0/qKpKLI0ZggfDaqExg0YaQQp3mvSk2RY5rny3K5XGbXs8r7/fb68+fP1zcTsOkWcpS0enjb8SiqYjnIMBKrbAUOIaeSi7VvWku/JxAe3vdE/N8uEn2/3+73bcu5lNqcOdYRZV321jvZIFjLHoLBl2eGOAuErDxf5kha9tvbv9/uuQKFaVktuExEcRpYUoDDQhwEbwPJhj3J+7YXw2Z5mGUkwTZ5Vxpyqa0XLSzqJUSyUTx6j37X3kX59Jkmjm1acs65s7Xn0Gy2WFUdu9+ZoX59dBsBPCB9aN/vu+PAkX37sNcThDSXpmSEMKZRZLtMDIxfvGEPU55+dzTFmhVKttKAgrf9pIkCUQghBkK22RGXsgejrGYUoNBbBuKifdZFqY2RwjRfKlBq6qgUDw5MM9TQW6+3dXvgKu1HtxH7CgCmoWkBZ3clo6wVcs4ll1xrrXNLURnw177fjvdepId20kperbPTubzbqNJVtxDVQ1JEQaQQkc3+tylgUoxFOS1zRKnb/e319ZarUkhuIQAJ2aF7gUhGa8l7IjEaYTSIcRjsexGMnVfiTHqr2qqi9a0lMoztmJBEAZyM/92V4unLh4cHkCVOJe85l2osIlMTEKAeERm6ouvW/fJA3/QPG+jVNz3/8/uHj3Faeag1xViVYrI6YBxzIl+VyLT/98Uhhowzuo2YpikySi2lNEWOMU0pMcZjBFGkFUQEiQxA7LAVZ0d34v1camCO06UpxdyAY5rnZXY4mQubvr6+vr3dXXzg40n2hL2LIHq5AruR0GEiHELMOe85l+zzvhEIvkmS8s5ERvLTSt7Wt7fX2+2+7+ZEm9e/bebcjUM7EyOqNvDxAGmtzUwTpaocU2QtNpJ+36tiiFYpBkQMRtlrvsKmvENIqfcMTW1WYSjxAcdpWZYpBefVVPB0VZuahYhGHeqwqEpWST6GDD9Zl/ffdsjpkvdSW2vJdG0acBxane5Gn927Tz5Cn3zQs0bKNw4E05hFRISkSHGvasRAsYeqPnH+rAXQc40nh99RHaXl4h6cY5qnGFCkbtteBThOc1NITHHubLRVBYy0QhnJGlohVLbeuDaDXZTIGCZRipvd1Wm24SOEVvN+v91ebVI359ZEDlfbI61R1gL7mw5fjIc4dTcRDiHGfcre07u0SdUYWL9hJY8mcviQWvb77e319e1u9StpTWotpdZau+SnW4gPS6IKjGC9tTYHSlGBQmCoWvO+rdtqHNIOe7a+a0gp9ZkPK/gawjcEr1+CyeIa36ChYQeu3topSMTUOobs3CECNGZrRPiYL3xZGUeweSQv+Ldkp1yBp9mFLbrm0Lnr9ovl/v2k4Iv3oq7aooSAlKzc5LOqPV/7JFc/svHP4Ef+kw4waYIcp2maAolI2dc1V+A0N6BORO7MNk0a+Aw2k4KEEEswYIE4Y8u2TSlw8ExfkGOcfP7G4HAuozlwsudE5ASRsLLWsHa3EnOvbieHH4mn2mwTUQ3fo0J7kq47yPp+e339+WYoZCtf1doZL3wAbOiK+PlJ9UFjERFZYiAkQ86o1JJzLrkJYvPRzZRiQByTF2gwrwcMPBGhMdYY06vn6j5LbeMKVYA4NBGpMsol4PIICp0a9ChhfIit8Nmzi0AcUl3cb9oIRa5A0+UyT4FplPgfA6e/1QyeH+jpPYcQQ6gKgJFCqk0BiJBCR0l/VfA9W8gXm4UHBQpM0WixDT+53fcCnARDTAJoXOX7tpsSRiFiZmIgYA4hdqIoAR8qmFMgjsRhKk2Bg8k8mAKokz3c79uea8f39tP5fHU7N5oPf3uTsvfZ3Ua2rlQkqhCAvpGNfDSRnp/d3l5f397MQjrE14PNMcz3sAEpgFSfuBIR0YU4MjNpQ3A8aKsKqAI2nznPlZEctEJkYoLRlJKCz1UCdIGZXJVT3x0Zh7uS1hQpiBYdDKMaAxAMauoj1vhFbfZ8MT6gn0t2fBBZ3Jzm6zJFsof0pGr8X7MQP4g4pCnF0pzBTKx34IjrZZ7CFxVffff3s289/efRFlJATtM0RQYBqSXv+1YgQEhVjJsottk5q1uTVoiZWRyUFbu8m4LWsq99Ug6JUxNFIqNBkzoItWyGpI/jns51hFnv7qV2E9G+d51CLmbmEOO+zTY94IH+8yD03fGBAaVbiE0U3w3IbzFMra026Sd9lqY61+Ogo+ZFDfOJKuCsx8bcB1CQ47btuTRPP6xUi9zLWX0aF3FoA+SqGA5KCS8omTysCCCL1ibF+2mqAUYY/qEj8rzc+/h3RUCW1JaSS60CYEPSSGla5hQQANn5lj8fYvwHj4PkUYoqAKGQhZ3s0Wjv1X+18X4SafXv2rZMHEAoppQio8t4lVIqYkfn2bDQvGw2HijSobdWPXcEos1U1LyvlnYEYtJRiXLndH+7vb3dnC/olIaMU8OzPeP5jEdA0zmr4Ii4zJGk3U2kjbr7L93Ih4qWkSitxkpx2/bamg9SeVnP+lX9dB4NXPtmoYNgMQACdAZY66IItqHgI64MYadrFtKnRJwippayb/ueG4Q4ptVR1TUJq4AlwqyqosXplQ37+8Rr6Lum0RcrNMbYSxUF4jAZUiSlQKBIHh58GzLy9x6I5uSaaBUYuydQnJblcll6Jf1LCwHoRd7ehPvwcySOEJStqa6t5t0mQwE5dHJVRA1xWjYTZHH4WGVCBArWS/exd2llS8mI3gNRF4IBkVq7C+m67P7AvDvrD2GyF8/P1eo+lAhy+BIOIcecd+OLAet0/V6gZYYuteTNo8Ftz9YC6V7EsHLdizwkfL7O3inpJABWBfbSuJe/XEaptx2HhRh40KZEjjGR5tWsBhSN0CF2zNa6rXu2GUUiBGJoTZubLwKwnp3ILxfjXX9d+6igAU4QKaj3AphAAYPpcfzZoM5/eiAAcZhqrSIA1fcmBDRZu6trz/7KvfkdhOPLEWDZ5xAHARZgDsygpnJpzNRh6gRCqk4btV32XFqHKHYGEnS4qTRRbWVfQwgEKjZKAACihjC6326vt7f76qpUg8NmXPOnq+G4u8Og1L0JgtFAEFHlEov1+BTJQoBf4+s+eJGRqr+ZZLQhTERFRpDVU/WHMMvWGp3d2qzKri+A05M2Q6L2Eqz9r7+fdw29bZg6uYqqgR86+eLI1aWVbb3dtr2KPbaBERlApAEAdMqUTy//2cI8tZHUaqm1ikKnlzUEPjmty+MI1N9rKt24n/+QOCRXu8ulgfQSw3x9uV4XI6z7ZZT14d27hfiHKBJHCqZ0pVrzvt5v9zU3DJzmyzInJhVBBOSYFkO3i4KHWkwEY7MzXILUvJrSWOlY7Y4Cu99v7kKGiub59B7uz5GM2FXio6WfEDQIiChI1KjWUmqpzRXCw3f4/d8Vfa2p7grZhynLEF3poH2FxxjxdH4CXtiytoFELNZwlA6H7qAi24A9KAMC7rKGyRUjEMAaV3uuyr2SaQ38Wrb72+2e3USsD8/YULQV3juX+Ltz9IXD93Wt0YB6tBKjQ6m1NgVsvhsZRNhO54u66t9w9GfgdAHHNxQpqCjYeIHBKZFDnJfr9eVXFvKx2nJ8xsPP0AesABGMgrYPKHOalsV4JNBJHdK0WMFIRKRyrVGRGDUEAm211SbatNWdCLWV3LlZfVxrXe+3231dbQjBAeRfLI+1vmyYDhWwJ/Z+o9U7UYqKCCiEJNJaqyKmkTWl9o1ps5OJKKgzgt9ug4G4ekBkDLEyXMinhwJ0bLzBuNpEdXVZXAUCIuKQksmqEIKn9oCIwVMRg/eGQIhi432d0aHPmapqy3ld7/diBDsc05RSYCYRQW1dE8ljoCOrw/OXp4v+8G9SThYkApiOuVkXOh2PNWj+sTjr0SjenyqBBbMck412e9LcsYCfk7Powxvpw7cffqYIhGjxgLS6m+7tXpUda8/QQCoHNqzWkjszjgXmAhwYpCJIrSVUQhQtYHrT29zDNJtG2dZ1vW/uQuSdC7FTewia+130CYiDBU/PW7a/ElFR1bd57C1o0d/wIj6YkvdOQWywE2mOxmpuI2dX/HRt1ZkaTAWvlZnberute6lmIRxCTP02IohDZ3EQ/Y8xEcLR2q02QzdP0SirtbW679uWiyoCNKq1VpkgEIsqIXShUn8Kzg/HY7r+7h6cgyYFBGKdxIe2ilNmOuvm9erUif+FROTZ+SIg98LWbvrwDvB1vrrnFtJ32uPxw4fb996/IBAqKAhI2e+3230t1akyU0CpDYlCiJEZ2N1IqWLTwlUUOZASSIkxZuYmoA26JLubiLRaym5TOdlVdfWdTzjW4UPNt29cDvcYvMNHdmWsQqgqbHqScVqu27bUaOjKr45hInqUe29GsLqXarxoHmh1L/K41O+XHhQVesqiIjXPLNvr233PYoNWIcY0LTZaxl7cMu21GKfpgGcFJjSA0L4XoRA78RwCgJHTlNpMrFy7TjtFQlXsE1vw7PrVa7rvQ9sPByogMjixL/PDkPVyffGA/38hWbezQ4LOq2NyLWgk0Ecv9tPjYxwwnsezhdjjibY7i6fqpSHFlKYUCFpVsBGSKUXCMJWLK7l2yi0lZgWtsbMQgELzuqmJT/URY8OH+JCePAAXTsTcn/p/n7HvsMGHK+wEdT60grzO67papfJXxznQMjFz7/1ve0d8mY14OeKTHO/dWh+FrVa2mXW/v9620sAEj1KapsvVSGDA+WPFqCwnV492dXO1JpUjfB35YXGW+UynBVQR1xOjwIyuS9jp956Ufk/f+8VQLQIFBWMc3bzjxBxdHev9OMb3bOWTxft9QzP8PIU0leqCvMF2l884T4+N2YqLDz/od1YfXtwhHhZj7LkaM3gKAbU45DekqYkm5Dh74tl64VcEkLSPtITWyMKSWnIM0cltjJ+iGKTeIY+Pj7nCh2gZ+gT4CLh6uCWns3+8cBIAQMr7dgT/vzgONka3kPvb6+vr623d9uwiOcNEPK32ZXu6+D0Thl7YamWdWMt2v+9VvaU+T9O8nNVx9+yjqRZnTcbpwqQd9FaFQuoVRr9fHkgRBSaQanywHCJwICQOX4+Bn7DUn+9MHmoBHJ32piaFYFyQfWjlV6v8caHe/e1pseBXh52dsY3Xvl8wc6BPz+rxs091q/O3TnvguKmdaU4ECCmmFJnAxBNEgMJUFYgihTSbG2kq2ppPkdjAjTMjijircwneXbTh6mq96VOw8vTpPbLJE54R3D4QDNGoT558n1MUQIes72Nm9MvjCLScdPrt9efP117NqjJqvr2M+/y0H/4+4kJQaXmLrG3fd2MZvZju2jzPl2WOpDXv67blYiJ/0zzN85RSSjEEhI4LLc686QS+Xii2pqwiMqMSlSo1c0hKITDRkK88r+vT5R6GMpzOw+HaPRSiB/xAQ9XBYBN/ZiGjZg4GOP2zYA0ByKi+1frFA6r/5Rkc1tCNc5zbsXnr48laFsaBkGOMhFpLdTJq4ipgeME4LRYuCajUWnKMAVkMdBlLaK0hWpbKtQMofBaxz5W89yAfr6BnI+ZGhrfzFQGSwdMNx9ajnS4FpTnf0XfGfQ4TEanGQmz8eD4iIm4i3gzsuchHJzKWeJyaudO8BYZWS21CFOfrjx8vl2VKk4lrtrLd73drbozOeoo2JuKefS9VRxOCO1WdJfhcFUCRAEG1tsK5NOAY+BiiGsRAH1b5ZCB6Knu938yNToVCnA12isghvNPU/v4xkuXTYhppMz47zS8P4wVWRervNZAKn3/4u+15NNVHFnL2KI9JCRLHiZQ4MEIzSYOmqoCsSDHVGAikXoylQMWjKQIBb0Sk2io3QVVF2+PQByiebMGnuOR80f2sfZgKFcSu+VS+RMSHU9dRpLFwqZNH1ybCv8jXO2GphVnb/e3nz5+vxtNd+/zFMV84tr1fBnBq5yOtuoqKKCLH+fLjXz+uyxRjiEza8nq/3+6uHx2nNE1TTE7XB+1hUmGakhP4dnIcIGZWaYhM4NztRjgbAtGh/3rc44czPI+tPSJ/juzQ+xLGXFSn5mPnBtP3gP+7T/U5yDmeiLH1I8FTwMzx208Kv/bknrpUX5Def3AW778/all6+LixbJboJaEKSAhSc95zaUY5pw0oltIUCOK0+MNXVGrJgQkiKVBILqXTRCxwQ5RuzceGYVcxCOA/bMaP9V5wJhvQzjVoARfiwf0wfs+wW+qdypwdn/qYkX1YvE57bRv+/e3nTydlcYDvsBAYV+BFgQcrfX4/DJFjw0eKDMYc/9d1SYGJQFpe729vt/tWmtpcn41dh8DMINr555VCMpYpRlSQaiyEQCHUJlVaMJJ+0WaDT9y14Wzr6E+8PrWRY+U/SQY8mOFo7SyfZD9/xK+Ph81RxRj8vIg+Eggcm8/v+Sb0gMOejy/P4eQozmd2Rkr438dDi31SDigkCFaxrcX2LjRKLPC2GSBbASbnUqWJ1LIzIQRAjpaB2GVjr832BewP18kFdmnF57fvSEcOkJkHAw/G9e7xVHBAlGExHSf5sJe++5iRrksreb29vr7+fLutneNERnRl64bHTXhnox92JgBQRZVxzQymEX1ZLnOnNF3vr6+vXfozejvR5sRQBzrLhnnmFG2OSkwJpxRBjrW2VqkSqbQm2Ld5i3EfbODjInug9eBDnte30GhMxXQ8+8jOn9gHGBK6ddYhFS9DxdMc2CcB15O9aDCue/L+vZP58EZ283QYiLMrdzioB0OAHDGIaiut7DbLzsyo0gTUSjlIKLN5GCv8Fs7MhK5FaUUu4y/VDw7iFCWiqtvIuKjPgsczS7wr7VgAio+X6luiD+Q7w2tt+qt83WmvDYi8vr055UTxysJDfOXe7LyuD6v+0XfrMfFHoh2FFQOToyXfXn/+fFu9jmgW0hVvrGuYc2lK0cpcgWwEMRvkugFz4CoNEAnUwkrHgPUga2woT5bhvHV8iLEefwMBEJQ6rsDZOr/csz8uEwD4GJgRRedqOkY+AZAiw9diJU8ywFNW+qtTOdnBO3+pcMbcOZSiSRMBdcwNAagoMNheVHajHw8xEEhT7VEOEUaZltxxKK0W5sABGa2860ILPXXG4yoQAJGgl89soPTJ1Z3u1cgn9f2PPkmW7XfsHpTSk5Gv181zESOVtpbIbc35sJBTdQFheMFf5CKnIEx9RO5IYKx+Ucq2rX30V8j6hoewp4dT+5arIMc0OaICtJmGYhFFBTbmbEt1FcGFu07DMkfh4+nGPALUX40x2z59xEG/y+fTL90HWPe8ZwNaWF9jWapo+sewLPrw5b3Zni1Eexjiiqo2IE9EAKqiQGKTT3tpwCFFJq2dBszgUhwn1xKr3mKvTZAJGLXVUko0N/K4fgiKQKCApP6M4DMMiv/OyUx6MjnEFHoG+SSL8T67kXg7r8+v3EgAcyLiY1Rvby6sMwBZMMo96Daip49/bivnMPAombjtloIkNe/r/X67vRlq1OUQvTOI6AwTe86lAade8HXfst7va1VD8prDsT2IOEZvneDDqQ32tFOT6dPjc49zyqaf28eTX3xMQvzWmA60Iy0QQ5z3Pjv4+xbyy+LJY5Z+rlkdJ+ZGoiA+rJ5LdulBk+swmUoAAKOhzFU5pBgIRAW84uvT1XGal23d9sL1BENBsendHEJtNFIROB5phD4+MuYn3p3p8+vDXs/1BXmIb07r5C/2ZKSYGxl8858dwdfN+Bxut5sjT3q5Bfzh6qHFiPUe1vfLq/A80gwk72uETK3s6/1+v9/v65absnHBTykdGIVmiITq2t8G8AUvvN22CswM7eiOInLsslbYUzYvC3p4O7z6w/K++/PZ8TQe/t2H2bIQY7Rc1y3n6uMFQGHLVZCIsIeEPfn+1vH+dZ/fjWc3yxKQ4UJaK9ZYc3gGmU4Hk0dCKP5oUU9EahM0UUiLtUz5YllTrujVR1FkUpRWppxzYRaDgpzOvLtlC5JFaqkFsH24Lc8XZdzBXoLDh3rYQ0Lq/IQG6zCR0a9W2gMtJxs1C8nlDMdCPYrtHi8pPI31vo7/xDzVLUCO0PK23te7yTwq2fDFPA3528EPbF3DaZ6mUfA1oFCFwAyt5urbr0neXy+zyfKggEOS+7k/H57R7mHOpb93FvPEtP7kcH71bbVWUBVVARARsFI1B2bB53mTn8ivNtRnn/ru68ef9hDLKm215G1fN58VspZfiIbrQQxMUI/Zb1FttRnLTwouSYcc0rysy5aL1JONAKSWUooxhEp43ut7iEIe1iFozXlHLCofwsJPV+d9Ben5aulD2bdU+VV/3dJ1F5a839fzvJfvZOgdnocCzodo9uujw4i3yFAnhpq3bV2dLwM707XVfJn6w2ROxOKsTnrSmYYrVkv6i0sjhpim5Xq9mNTPUYkb+eYX1dAezT4UlP6epOCUgom0mvO63m/3da8C6CDX2qoockwpNqJ+o/HZ0/CtTPDJMUKrd0We/p2eIDcjm7mvq+kVAACiq94TIHKMEaU/INIMKYccpmmybi/aHHual3XejZ3B4YyIQaIhJ5gbWQzlgZZNJrrYQWACKdvGCAogHytf59XoS3SUJ8e7juhrvGYs68jXe6T1uFgP6+65iLSS93VdOwK+j06Zy+qSKwAw6uXHbO6zC3gIB3vdQVreCGRPrC3v226xhgJjZ7q2ihY5K1O25odTonCn1LVLq0BkcyECwJzSNE0mOxIZrSMjogIm6cOs5K7E9qwPZ/1VrPXNcuonr/KIz2GA23q/3datCnEMTNBa3nMRo72vLfR1/yPlyqfn3o3ik1Lvkad7JLzd7/f7uufiiDxE9LlB5JDmKahB1aWhgqoAWsUxEkhVJeqql152FNPHEDXMfIeoIoKO1pQp8xw/1pbXmw1wI76zkY8L45inoyNiy/4wzn78tnYUrM/oiuj7AOPhX+ZFOinltu8+I+I+xBVjj024N5QeT/rhyye3SkUqbaB1jaTNepu1NUUaPL4pxRSdFdh5LRVsPMwRvv6otVqLWn4jqkDgdPGLqzK51vG7XjjSkZCcCg54to8P4dZXt2Yc3yj9umM0hOlehMLk3J/7uq5ZDUTbGvWN7gsb+ZAPfuN4n6L37/ZmiKMO93293+7G8ebBvFoKgojEaVZQUlc51wagSO7mCaSKCDNZjc4pbkSlGZUHk5FFOr2NU1IoAvjESYpTmtIUA2vdElkj+HMncr6OkYr8Iqscv9C7hyY++WW6DuBbs5MglVOm3rP0UWjR3lY69qaHW/DlSam0iiAlBFSpvaqIJgmVpmlKPkvFCNJ1/Do6y0iuj9WS1rRnnwhG63ddjBTW+vIueAFELpsqrERHSvJk5d/3C79z/OpVvoMPYNDuvjEYYx1K2RMDFPDqaLM3Rfosefr18VhMOcVWH/a1h1KvW/D9dr+5hSCZn/BnCClWCDEYC6SqKCEixTjP8xQZpCAxBw2EHKZ52ffdJMxMilq098VsXO64AWhzqPM0zQ7n1rKyVtvk4b0bAfjU3Xsh8/T6ozp8fl0vvpdSf5mMhH77iquyuQsZ8ZPTV9h6dhM542l+XXEcHWttoK0wQ5cfNCFh6lzwHXwColJLKbk2oGAZ3pC8NYI3VLF72GePjX8/xdBHFb0kg2jSAinFaOHW+yV353H68nBhR8Cr3zWbj4vga5xLrs6mkubL9TJF1LIFqydJa9KaFT2R5Osu4u99PDy5TXjYhxejy76ZFsC677UJENnMNzqcjFhZFIgZRBSrItgc3DxNkdRB0IrkM2f7ZtGab1iFsQMJLBvpiA1EDtNkQYCVbFBygJq37dGUPrk27Jd3hM94Hh5/nrX7iIoTon5xBADHwT+Qvvvn9HIQ9pXsNFkPiciTou/h1s9ZiQCoVCKAA9aJDj2Z5w7xZVTQ1mrOtQGaCG9HDKoZVEq5NFBEax0KgnZaK0ITWljXLWcDavc5lBZNV/iTGKbbyMdE+RvNlC8PhXfKfgQhTfPlMgfSGrDV0pqBPRsSAhB2gqM/+7SHT373TT39ZFSyTJZuW+/32311CzFQBIFIAwURVXI3gIGQdh+Di2lKMaBWUAAKYFT8Rjy37xbItFpKTs24rOwm0/HsI4U0X67Xy2VZDM4Nbce2r0MP+1vB1ocl6KnIk8bRyLyMAOo9UKlbHACMXKRVlwk4xuoPA/E3le5G4FnP89Pj9OFq1Ht4pDQIQ/xzMpZS9oKWUdE9OBGAUXXP1UokMTFqrXZmzk7i9et1zaUa8VVM07IvZZ6SBPYY5rwe+CEP+ZsPdXJV8SZb66CTQMrQ8r7XQqgqlcHab+77Hx3XsUfC7xSAP4m07BvanxZzIVbTrFXUJTqtdIJgQBmbiMPGHGIRRfYHHlxih7GJqhPPzcs279mGcHPOJTKaTfmIrvhEOXJIi01JzFMy2T6U3fjofreXemqhP7vgHil4g/3Q6vz8YwL0lu+eu/zUcFKGQsI+FDzgWh/qWF/erfM9Fh8e8ndw8uaYzhZCapMiJydyHsygkGZLMgRDSgEaGisRGEzIp4tv9z0bLZFNQxl9dUpByRug5wo2wqk70v/5reP9pT9rvdgai3HLh8rEQhxCiCGSosQUYxDT4mL9RYH6N05luIoPZUd38h432+3fVuvk7jYF0nnNmEBaIUTCMF+u1+tlSaQpxql0InoiB1QhO3erhQbTvGxb9hHdUnL0cdDO3dFzS6SQ5uuPv16uy2TD7FIlhOhgvc97hQO48b4cpQDwefRkmJVOZV8cyfipkQRQA3sUt5AHD+HgNN//O57xeWz3GJo8vmY8kSdzVXMwyGyDIo7xJQIbVyvVBCymQwPA+hwc5yaKvDcMMZJWaScyJAf1v922vbpDRGInzV/mliSo17bgwwN9XqlvG8m7t3j2PUfOAjIAtMoVsYsdossuG+tzwUDMD6f25Dye3/xPLOTJT3p03AtZncPqvm5bDz08AE7MIJUQUCguLz9erpc5kcY45U5Eb2GzAiCb2jQSIqmLLdpwlRVYI7NtDTEaWsUDeuI4zZfrS9ed114jeo5Z6w722MjePd4GMhlG8slyqTOLdCmBzxY0aO/TneOs8aH46EQeUg99/4ZPQoLj8GKcnl+n5Mm6AV1NDBnByo+lNCVTVnDBGyelQ46zAoWpAQWGJniKCI0P09jQrKwgAkCm42WckO5IPMs7MvF3fuTvPDysJEZCqIR9x+nYBZPVlFYYNQD+ziDK8RnPvnG4kQ8/GIgsUzI0C8ldzwONsSmlQCoFVVF5uv748eN6mQJBS2UyBCAM/0jEMcQQXPXdeQO3WFqz+mSqgYA4RKfaJLEnAofcw+yU/93p/nJott+pd4Gzdh/5+e8diMFaRb7K/MLo+maf5O3BVLcRf8NzP+S85ifP8t1Y/hRSGzNjTFZvIksmunkLUuwg+EECICKKYQKKuSki+A3lLhwltWRjsrEJs2ZgWhMPKqVUcyQ0RFP7uWjvK44G7TtiM3jidr5/uWo5EJNmUm3gKhQCg8tAWgkEzq95spHvfeQn+6DCEwvxb567hevtvnb8qvqo/jTPKTJq1casEC9XZ3YikBaMi0GMXk3sMY/JSY7R+TCmqbuRWnJOkS3BcU7z4Ubw1LyC0TY+79jfW4N+v2A8l5+/0hhaOtj3i4c3gMdZe5eaObJ183P98ThOVY//3oe4n30ODidi/+xfXEcmnizEWZWyaeml1OmbQb0dqCoYFMPURLXpUcziMWWy59LAOBstbOA22MpLmVMKgfWBAEuhT0KfbGSs+9+QyCNpEIWGjRGkOc8xWn+sNRFttRZmdrfymCl9cXz2HOj5Pn38vg68676vq2chBl89LGRKgbQJAgBRmi8XY31BUCKiotpMFAMAQ4gpOjoCAUYZZoqxtFE94g526DYC0Ddgz3odhLDe19V0GPRTX/J5b+Tx4XyH3OooEceguGTVe1TlcQRL7fso5fuw7HQNPQE6Yq3n5YLjrD6vufSzcYGWOIAniNibOrUphZSm7rpNGLdU8w6MLCKt5YZIzNFRXJ7o5yLWfK85l9YAWaxWbu88VeM2fceCgB2o5SePj3by+JffPBCRkBUIjNZeeM97JCWo1ixpiva0IbqA4X/gPU7ff3efRuSl0LOQbb3f17vhXwysYLWraZ5SIPARYuA4ZhLsLQVBWi2teXvWoREn7ePoXV8bMS05R7bIkojJGZd1AN9baw3V+Tdvb6Ym3Z50qd9d6PtIq9cifrlCR6D1ZUAXet7ijk2fOKjul0+f//kJ/w46wharN5PIcTs2rpCrAMU0JZsTQQDVVnPOvWPIrNqKVg5ClJZlTmEwKNcmBqi2Bi9SAOI6FPmWWlsc01t2KgbeObyIX86HpPmPoi1Er1IpqtEPat7XQJoIal63LZcGMkJG+o1S5ylYPI6Hbaw/Y3hOTbTXMbftvnohqzr9OHFMyfV2ocMcCEOvqSCCgnjzrTWwe2gCrsepG92Y4UmaGGtvCkbYYqP/ROQ1NefsCShoFrLe3n6+3lbDQX64ZvUL/xRtoqfA/92vP9RX29E8/CLQOrxIp1J1M/BcxHJgRy0+mOZvub/3p2dv7Uhra3ycValyLjZtaBbSnZm0kosoMjMxEqBKbEoa0uUy23bljNcA1kJct1IVg1CwviVYx6XUqcX+zqfTwu5F8MMY4md++JeHUfkYDkBR2JgtlAi1Roaat/uWa7MWkZHj/oII61fHk+T8+KM3DA32vt3NhXS1giNAmlM0KPW+bXtRIr9PXjoBa/UYF3NHHzKjVWkNr+J0BMHq2aWU7CTz9BBoicGf1ojC2GreNiPNfVv38rlot4NN+p+nju+xObx74PqX0ZqT5p0RT0aePruhF4iLO5H3HqR/6gm8eLzkaUb0PQ8CACMTicmVFBDVt629NKBTI9bfWlqrJv/JIRAChwQ0QRheRFXE0IugUvd13XIDahBMqAek2ixNnuep9er86G92CznA8fpt2oSvrhOAuhPmwCEwNAHUuieC5uqzZBwwhuP8jz7xMWEEeNzY3IkY7Ph+H1lIcz3H0Ed3AqExGmxbbgQc0yNzmKoqECJ3UrGDJVVRLWG3mn0ozT4vBrS6PYdgQtMWHbSyr7dIkllb8Q7N7X5fB6Ho5/uTwilz7M9qv+KHR368ZJBIqOt3isgX+McAvYLgTuTDE+61j2OpH5OVHrc/M4yRnZ+m3s8/xuGiY1c27AQnuTbrxHrO4LVyIlCpCq4hioABg0MdI3fUnc1amsveSgNWboocYkDQJq3kknMpHT+MiCdBr3ExJwKhsfh/+uh2X6VKHGMMoVTRVrbAIC3n0pBSmjtEaeyv45e/PN7XTOAxyjplJYcT8Zz4dhK8EQEgDHHqLgSkObi1AfHYro4cDYnRGuwhdj2XcbIIRC4WzYTOaRFISdHerNbWENXn+WJkLYm0lm1b13W9b+u+G5PdOWw6X+i53vgLWPTxV+tses9FtZ3k02yRPrxR6ODyOkq+4wxGXuG5+jMzGX/5eoIax8Wc9wPX/4znOGv0PI0ZpHsXb9mGEFtDUWmthsCMSBSRvX1CZwc3nKOAYhNFiimgEcqXknPO86E6So5EO07N6QK+D6/+4uKNvwYAOtnpvJfWdimbxSBNTK7kYoIl/7kcw7uQeGyqfhvVZNNWkwDo4FVDIXYsEJHRmG3bliuwc/0dfPOIxEFZjWg7eOB7VDXMjQTzi66ZVHJgVMAQYyqlBCNmBDW2LS2rMdhu27Zt+76Ptl5/5t6tylHjRfiAsnp8CfgudfgQIptiNbLqrx7eMGi5n4dZKmR/+cVN+ep4V2zw8/bzDOHI1T1bt1kq228jd5iOASJEFbBYpZ0DMxNTCH6XDAzgO7b2MokAcBNFDimaiFU10ObSQS+DN8Ue5WEYDzZycui/ay+DSlOtk7zsuWnWItWtgTlOy+VyuUwmbfZbJvLRiYwc/b0bGdB3adUIb+7rVqwZYrObJjVpsgh1323QCzhEk7sfMS8icQBSoBA49MTi2NcVFWCk8UNDpFZGYo2TjVlVIgE1hAu0nAKqJe57zrmWc2789Mrf1RmHFIBd/Qfz6KMdNgHMITDRKDl/evR0vXPCnFcUFVRI8Hl68SFh/4zl6XMXaKlIOCykD61bUyRYdthhOkisat3GUpq21iqHEJApnCYQHLkwup3aP4o4xgSkpK0B1lLyPk1TNK2BwEyjqX0wDOGZX0j/AxvxpULzIpfaFKmKihIRUTCm+csypdNT+M3jlxZy/OTRQu6319e3+567WsFQr0iRQaTmfbepKGBOdnZhsO0jEicKTn3yYCCgYNsM+hxIjIFQnGAvAgGCtlJSKcw+udgyaN0jQwfODxWFh0v4EGv5qp5txPu//sx0z3GwHQ+daQ5xiqNIrSegxWNsG46kpR3SCA+L+uSkjhPvYfundxDffeDxzy56GHuzyVOR3hThAXcbNhKslphzKNWIxJsABcP4Yh+BNr+jqkbvZNqgRnWDiqCtCpSS855Siva/Dn4ZMd3InTrL1rtl+N1IaESaxHFqTSnEXK3+abI58+ICQ79Wuf3e8ehDTonIYSJvb7ct9zFs4mCl3hSo53G7kQfE+XJ9uThxhl2OkgY0kiZf+1NVfBSTLFFJvanbDEFMiubJQ6hW95UGIDV7X8uIKuvBMfK9YqI/aYehnu5kN4whw07EFOJ0madfilUG7ZMMHwItyxx+EWjp078+O/uP38TDQvp1HOAT4HAAQu0XCCA4k8OAJwAQB9Gx7zu+gRAUjMIdBLmPurFa0VcAS8gxxBBTTNOUOhKMHraa9yXhvvLw3bv27KopJMNi7kXEHWnqI2UfJEz9s757HE7kCwsRk8m4vb3d1t0GhAAxhF7qRZGajSyuNEVO8/XHj5er9dV75Q8YyTYhfG8gA8QNVu5KKYaC2ml/mZHB6ltWA1OFBiqNyBrHHh/LOQx4KFy9v+gj0+2nB336znkX3Cy8G+N9GY5pebnMJ9/4/i0BACAYMYxbCPgHnG+N4AeS7XEfvnf3EOB033ssizZVbrMD5kV6tT7X5hvQueKLigQBiTiUEEoupQqIVHZCPUQYlDahNtvDmpIgT/M0Wau4ln3fiiBSpWyMAqZA2iEwFqcREetppPFvmydBII4AGNLe9Xw6q0GyxtsX9ZlRLzmVjd6/YBjJOc56byG12ATufSuGpzA91XmaYiRoJxcCHKfL9cdff71c5nSa3kAAAvX7+OBA/Lm2cNcirRQDG+2vMeshaSvJqTftF5tKI+tJdpnMd1nCLwpX57aHorqFdKQLEfvfmZj8C4U4X35cvOf8mBOcwq1gZlt7XfzJPelnoO9s55PX/eoYGBU6urKjatWTOlHmUWQcH+JqOMwcYo5mI+QTkf6mPpAQuBphh1JVDOlyvcwpkNa83W9bVezU7j6TeEYa08CnEzgjxEPL/aHY+OkafHx4+w/YXEkxjVskYibmDnN+9mbdb50v1GKKp4/MESCfyo8O7VXjovaWyJarCZu5qFCKjNpqztu2b46SWy7XHz9+/Lguk0uEWWd1pGv4+Kku1wSITASmGpNSDFW9eqRILFpTOg8fKgiqWO56DF589zjBTy26MvITZy3g4PZhKSezp09EFNJyfVmmYMb54b6ZzQQDInSFuac2Yk5LH7/57MY8P57dRQSAsYH2rByPFo1ir8Pb3nHUlgmdUKZEk8BkpvO2ShzSNJVSGxFFpdiAwrRcr0tiaHm73962qr2c0Yv3k9sIMSERhRBCDCHo44ziO8TvEWydnsd+Hu9+eKwSAgWkkHo3G8kK2gCgqvgxpB3P4BF4eIz93kbeh1gPUfBhIbWUvK3rfd32IorUCZWnGD64kLRcX15+vBzKp+dn4oj9T2mOS/8hGxeKS+vurAqG1AYk0uO22/AhPEwS6bu//OJ4iPPMerHPp05TCoGt1xzckTAxMRIixzRflsgIKgOz+/55DaraXLZRT4b0PimBw42c4104vn6WsuO7lN3+gejzhmlUXgkVnIy4HeX2cwHUrNqMJIQYS62iGKwdbZ9j4Lm5lCZCQYFFkeM0Xy9LYjW1060AxRhDIATQPjyfpt6ecXh+ShKUyXhAPsBRTv86PZanq37/gtPPCJE4eu6Hfdu0P85rf1gDgE0/OfkMdtWe93QU7y1ETyegfQ7DCKHWdcul6uD5SykYL/W+7dtmVfc0X64vLy8v18syxTDgOudYr1uIN21Nj80oAwARkWNK85RiEQG3EcU+0Gv5X/MVPQUpeLa872d9I0IB++Tlcr0sc4zMzFac5pGPYLeiFFCb9mrPY/qpCBBs0eoDPut0Q/sJnni3H35+ug9fNw/PhxMHdPos059iMkCoIxjDcC7nD7XTcU8SYqsiSOE04mxXbaTEokoCSDFOyzJPAawX8LZWZZ/3RVUxLeaUkndhBkipJYmgJpz3UP59vC2+vz/eTX+yPXLwCOnYpwhR+RgUUdEG1Fwu+7SLWt3Pe1yttSqtF74DB4LDRo7t6gsLsZ5r2ffNWAWbwjCQ0U63XogAx2m+Xl9+XF8ui1Eqd3d9utPDQtx/tNZMG4EC2FClh3ClqdFI2HjyyELHCPtheAc70vfIgc4hsN8CROQQ58tff/14WWYzEWaLEc7aMERGWSWjHPquoqjYc5H2BVXKcKn6Lh/5dr7+5OgPeaeYs5xdWs02TGVJdy81nG+1GwkJSZAmAsgc2Ldabzy01myY2uTcp2meU8Ba9vv9drutVTn6HAmomK5VNNoBM5GU5mWxQf4ASiZ64eXf/liMoMMyTOeNOUJ0JDIiQVGV8UMHogEgUCfKQFBtCEQNBORgoAFVcCZEOqrhIgbGjUnDOKXjZj2JsxSOTb4Zq7BHWWAyxY41PGchgCHNi7mQZZl8C3u6QcAYE2yt1dZaawoUsDlpdvRIa3CX2gh/OLTwDMeBcDQnvA5wujQ8f3kf5xzB6ABEIXKcLi//5//89TJ7RPfY97L1IZCmzb9PZAn9OXJXL/o2L44fo7cPyzBO7wuD+OxHOP54fLdR7kypZ26g0ooTzBH36OtxkxzRhyIpi6gqItNRsAfiaEOdAFgboA2IpojS8mbDdVXJOMyIiARaD+w80uIQp3nPpdRZRDUoWGnrEYwyEpRB9K82MehXZ2py/lOvGyERMVJ3Ox3aY9PDjVBRWrN5V7CHHG3alVB9VKyKgF2UfAC+6YOFHDfmHGTZnLqzCjMG36IYwbjUtn3PxmO9XHqMNT0ODsCItvoCqEiTQxRaAZnU16HrC5XWHMnRhH3KMJzqMedo3KOez561Y88+fs3vycFYisRxurz86//3ckmBXTG2e/uhLYW9peauOYaorEQnbxXcQh6wXO9twWz7A0Xqn/CUH1fpEU1yrvDABC7fZLt6b5ick59+OoDalWJBEbryp4VCxFG8TpOrItmdQG1lX9d13fa9KoZmGq6IhNoG3CWY1m7IOZdSWhWRpAE8IXlaPjog1X1yDgEQmW0WTKU2p+gHJGMMGbPrqgDeCgBFQtHqjqLvVMghJREmqXlbtz1Xo4mIcwUikoeg4IONDEsbLsRmqG63dSuCATl5mm5zGt5OVyO2enl5eblc5inGUY3+ePfVhelabcXjdQDkQZVOvabFrDpgg8ck7mk+9/TW/tAesLmzE3lIax9tS88JM3VtzY4Bb7WdVdJlFKctVbcK9ZRiADjZSJBuI6eJw4/+rf/jnVM/vnzlRBA+PFydHahP4gRmQsNnlWLPdQynsvkYFj6/B/b4f+RYiqhAbFfOHILNt6uKVC17J5xsgqJAIU5KCI2gFUH2mh6xdrBEra0uIhJZB0TPTbH/qWCzjcbNOU7FUMopMGgruZgOASCFEFMIaJzcvouhttaaMqJiy3k31hpbUSSOUxWJKGX7//P2r4uR4zi6KAqAFylsZ/Wc93/GvffMVKZDEkng/ABAUooIp7O611J3pe246EISxO3Dh/vnfde6J6RchWKMl26v068yJmZSIZoS/Pz8vB8NIvjqRW1wv2kvC2vbelEh8yxOvqrmWQxy1c1AdY4JESGEqGx0BQFUi6gaiT7v+GyzPWtIvPzbtRie/wG3tdSwpZDyerstWhrWqhafN2a2VrcAgL2rWYhpua2NBSLyeNzoVZET+sTdb+n+pf55VSEo80T8yYGOPumVBpO53VgopFlCbM9FwLM53A3/MT4ACBQHYUCpgsIVhbhoF2QWYQZBKlqyC2Q9X4FaBKJIhMhFXEgas8QIMDkk82QomuN+vx+FXYugdt1i4Yhcjn07jtYcBVWXRtJq1SIFDIGQa60ggCJ1v2/W6djUY0yVRZj42D4/t6M2YW5CVSgtuQWaoEVdg3RPRP/rnkIph3rq922vEKIFLQhYbaxtPwoLxnx7e//48fH+btRvDypE3WJxHVpLqapCREBj5in33HmIRnXdmni3EWN5sL6WHqedIj8OcvCOoKcA2iwSsw4B9Zd1zXgCM8SUIgq0tt/v992aFDaPTZuL7iGw/a0JAMhUbBdNSfZ8/2zPzBvHE1E/+wcvZMEW8NXVUz746JE/LRVpVpyOwYvvAEDAQu0d5v+bYUKCqCKSUtqPxtBAGkrZa2UBrQcVHyISJ/IXde1T0GRWBXH3k7NImKlOT1Ek5bb73EvvNYBEIebKIox8bMpTICJAYaksObBuBQAYY4rIrVZhQJZju9+VnM1od6hqBSXxft+2vTIgAnCTYIQ1Q5v1WZnjWT3YpCpk37b7fdv2o4LRakRTIdt9246jMVJa3t4+fnx8fCis8oJR9EF2G84yWceJhz9FpwtCK2NMKQZig6nWRt61ZMqMjNPqr1Ot20lNPBhb0/4IHtYSU51q3hIIl+3X3z9/fW5HaZVVRkRU5RmoIqTltlcBAEgyFGdUPTnUyHSPfp9Xr3AcAuevfHWcK8A8oGUecu9GoyylimAkr3vh2qp1puxQQ3kxZADgTP8xpZT2ozRpTCDVMpKVBdl66hERqA4TUtDOmiMBM7O0Y/R+Zo4RwAEp5/J2lZHPrTKAKDsCUYiVAYGx7fdPY71jgVAZCVnKvmmFcc4AxLVUYUAS7SkhIo1ZKGgPMSKS0PZ9P5oQkdQijeuoJ+2zIB7GkvkFb2JtKkR1BQQH+Cgo575t21FYvRBNFr6tSq1BvsU/WQSixvF+OFQgBMu6Bg+BoddeByKrTWot6kc7SrgvId97EBFJzBPtYjBN9TM/xHcFtBiCRqBFQKCV7df//vf//O+v+66RSrZQj/a8V8q/tLwVFkQEiRofRkCIo1v8Y9IfzW7oBs6jMMg3JOTpACuaKg5J0IrcUjUpYpkSBK+Naqws1xRGWHumCwaY9xmFloQYU9qN2YNbE4x5aYJUm5DtYAQUQmygqiuvb2sKwK2W2rgIa62ZDo/RcZ4yJNI30qMJgLBW1gdmASIUrNv9vhcGAOEmVSilAFyObTuqhCQUA3BrVYRqUEtdVTaDIGmYIQQI7ThKkxBjkEqgxXrsNdfD+xiW74TJ6irkvimVBGPQYhyLlG33bbNA1np7f//x8eP9/bYsKTx4IWP+zKTRRhWlNAGiEIN6ltFKcCyUqrXXodlg1caG0OuEWioHI17klpYrkWdycXrLhMO3C1SHsmqslqQe95//8//+v//z930vlRu77a6rMBASUkhr0d5h3JKFf2kytOSxKBddQHSRP8JTxuL0SNur4+R5oVOfRE+wooNPSimaylA2DZ19kx0BsgyQ1wnq6R7RU4CozZDVkrOyOg1lMlCICmC1rnEhpCYkEEIIKa9vOaK2CKpceXgkamwhCapojpo3bcbGAgQszKhNyivtMQBUa9hIyChVu8qwcC3bViCsIQuASGsCLaDGC4S0VifGFElAWi3ETS3QtASoKNDUQ5smYRaOIR8iDypEa/+9kYs68JpOx0mFGL0uwXMJGetZSf6BrFjaFMioC+v6PKqBq2qEAMlS3WYUyDWOOmQET+piSAbOIiIjA2n/Wnus2hpw2e4//+f/+3/+++9OGeFReA89k64LbX5Wsj0JkIqIF9V0lSCzxwSvNMijYv9aTsbDD3d6YEzYc2MG8u1kAapG9tpEK8Wig9A0FvKA5fOZGUWNm2bsAUNioJD20hhi1jo6oJAYIwta2nDNBK3ux3YcjY9ev9CYYxTl+jnLiEXYAxE0zdOEAMC1HgGwHqU0CCkiE4ilEUW4HluBFJo5l8zQWMF3gAGFsErMOSE3kdYqcbMwRgJqtQmOpP1JgUxxXrB0equl7C4hdVYhzEVR7/tRGENcDJH1dlu9v/cUwpuHF6w404UAxSUkGP7JU0TgJnUMZHx/pTZCXaB6sJy8VQENE2HfBrsojL/HP4B9Q/CAlg6pNo4uJTDv26+f//s///PffxtlhIdC1dZQEaGkEgKtLFmDrYCAbmjp1y4reXjHYkvB35H5x3z0kMSjWJzPPJVTKR5P9HkqC+lYz3EU4Vat7acCNr2c9pVMIgBZyVZMaYthRxDmKEjxWJSB6HZbcwQJUTC2xmCQ/JgiSktH3MJRWrFSgdbakjmq165XOIkmRYgBGiJhTImgibRaCbXLX8yJmISrLjjVPAdAFg3+D45fikKBhJAk5iVigwbSjGULAAmVatpjNpOMTNaWaxBpysq5q5Gl2ERXIdJaOY7dCqfi5Kcro5xDMR7lo8+92VFAShLfBaQveI+96hWxVycRiS8wMyJmvax2XE8f4lMJwS45E9jbEiNiXDi1HOU4iNr98/Pnz7///vlzO/pSR0QiERZW0DdpNhmlHkvOeVmbAESKDj85a21XItY8zcYc5tKqrxKHs+nzXE975GOEs7SL0/DWp2IwVWbSrEov+H4Vtclnd90vYigeWY4pxbiZgx5SLk0jN8uaAkhIFLm12gQ1GAsUQQxCdLTKo1ogiwQwT/+kvpACUoxYESuklImxCXNr6Ji+FFiqevQ6Mtwaas5d/9atk4JIjMQEJCHnCDg3RBLhhlCb9Uk6S8gsI+6E8FAh22awRdvRsfeMbYKBIMTV8um3NadozW+uo3oaYV3lUYCS7l7DwlLDY7QVUxlpCjWrJQVhrwo1f93HcwoBDcGYZFV/8TKVboOJH90500sd+5aY6ufPv3/+/PX5uW2W4h06CkCEkBCDFlGi1H3JeblZU+PYlcjV1UBFGYHLiKv1RyF5pktGmEHO4zxckYFAoMkVaWK8yFo9geZSJSXw5eYmWkopcYwTkM+3Ib+g4GxspbhR0D9bZnN4UkAh7YpVj9KAazmOnAUCBCsZOQqXUSy65CjaDW7YGaB3yCElIBCElBI1M3RwGL0yo2kG8HEeciAKgiGRoKCEGCNIYNbpIASpBRuUvVTuNq5tm33kJyeEubZSignIXmozFRICgCIZSm1AKQhSyuvb+8f7+9ttySl0PpNJbzxMMyAgBQBK7CSkVxCgIBhbo0qdd76hIM1kBL2TZl9L4n4vvpQQlxJ/w9rgOlQa3Ucsx/ZJBcrn//7v3z8/t6PUyjLObHsJCglaLRIBly3nZS0NMBBCbK21Wllb9ZyfHrsGdEQRXIXipEpkGsYJlvwwuuaKWJ+Jc8i3sajsKK2DA/815GsdhcD6iS0app4HGE+XmTDBSRVJKNS4SWcERBBCIAIu+3aw1GPfYiTEYIVVRFha5eH5LaJFJDDiaQpbxpgiIjeAGCOiMI8ohjA3rUvFvtmBL0LBPthIIQCGSCIsEmKMwoG1BjLG2LgdTFKPo0qH2omDDCYzy1WIBrIsYFWaYAgpxUQE7vg1CAEAiEJe1re397fbmlOi8JgKuc6jWVoESMxgi302zMeEoM+1WwvlwAjKX6xkPTj89SHkJ4GYDC2ztGYtAgjWKppcugAApJX9HluU4/N///u///68G8zhbCXb+DEgtxIIuewpL0cTCikGdENLztQOpodwNnondxCHu/YINvXrmnSPUw7BAjeAhrrQaKA7HHEw+yFSUB7Nog1CmAHI2wZ6XPB06e5hoqnyGC1LuR1Bc8CgZc0gGolBPhJhYS5bVGdDa6tCCGE7alMR0YbbObqQ6DZkpgTEEBFaAwgxUGMGQiIMFKhxPYTkKEobZT1PokAkFAM4ejInIIaonTJDigGEGUOIEaDVVrg0kFYKdxYLn+PJyLLiVg1kHdtuzcI1kBU10uu0UMEquqOim9fhhcxr8sWhNCdIHZx2EivxpWiMgjEG0t2ilkiCTfpUE/sXdEd2PeJaAifhgCEX03TrhURA2D6iObW6/4IN2/H59//+99+fe2m+ztHjtQAgStHA2JAOBK5HSkdl1GKS2Jt2dMu2m76TgHQVMn3CR+mVIjkNpn62/+lOgod8Pe1a2XCHsc8/IFDUyGEppdRSG6vSQ6IQFE7+pIygp2UJKWjjl5TSFhXf4QlRRIo5J+IjIt6rtOOu1kCKFNDWz17Vay/a5yBbisQAB2bNSYgBoTWBGAIhM6j0x0AsFRi5HIWD2s0AFBNijKRMLRSQVKlJw+giEmMAERFKMSk+uHIFZlvsJiNDe5y9kFpLUd62fT8KiwJZIyFok+fGQtZ1IkRF8GmJ3qRCHk2Aeap13EPftiejrK8ljdJpJt2Qz62WgEIiQI5k7ItKpv+dfJGLCvMpFhibNAoCmZAYrkTa8VmJy3b/9fPvn7+MRntycvU8AsCIxMitEnAtMVXGtOxHSRgN5styXvw4zvMgIWcRNtiSmJ6YH+TC9gXjznrIN5r92ulVRbt6O7ofAHrFektF+RVbYwG2ttTneZu8Eb+WCJIVvGu6XdnyLfVLKa9LJj4iEe4V2o7A3NqSY8BoYcndvHaP/rK13rVLkLYbjxGxMUCMkbThe4yBtVe0VORamwZxAIHigg1ijoSAGKJIMEqngCFqRItSCoCIQilHjCgC2JogBqK4rnmmtxGbavdCWqv1OExCjtIYgmYA0LjzKwso90rK0bKsWv6Jp8YrXx+6efd5Hx7R5GchgPJoxuClYbUGjIA9YON47iEiXUI0L/JwO11GYMTC1KAgJhHzfyLJIXe2Fir3bS+NH08yqQZERJFWY2OIy76X2ii2xoOw6PE21MR69CwBzRezXDN0nP7jMD5uAVYfnrqzPiuRECc7S201dSlajDWZIhEhQlPJ3a7qx+klLS5RRZJSyvtR1NbSrNay3JYU+IhEFI4qbTccUU4BgxNFHa2JIlod2QhAvitQTBUlpIgkQBByJAZkzDkHBmY5GoNIEyR9Zg5xwcTQdYGghJQiERJjiCSNolCMAQJFppgjMhGFpGAvpLS83XLqxeTdgNcCrtaMcXLbtu04KgvaPu4GLTNoPeDqbViDZZxmuNE3ZGWYY74I3FYSEEDwBEhQ6K9aWq3GIMbucWjssm/CPfaAgn0GX9xGX7MjaQxAIoJk3Zug1la2bdt27XNqOqS7cSgibAgSs+1EQmhNKK17qa1RbL1aZIrootuWHlt4jL34TXeA/hcFV497gKMPHGTp8LZuZ535vxRRQiHElmqppbYmEE7st44stB+zTjPHikIIKeXdGvqBoBW6L0sizpEohG2v3A69GSXojBarOSoX7jmSVRzYqA+TGkGIEQkwQEiROFTGlHMQAgAsjQECYchLzjEwCEZFx6cYAhAGoJgjSmiCFEg4NqEQCTg2wZAiSgwhKRE0okp2Z+44pUK4WTh327f7ruW3JiAITggFFJLzbOtETKnux1m+rsQXx+QPub8tSGg4raht2tBJHgCFa0kxkHFbDGdXx/W0fvB6pdMvwzsAFAEMcVnfbmsmLvvd+gBXq3qbzyIgjFp2g2jyI9pR8zhKKbWFYWg9RKs8NDHrF9cVCAZWEqOHHuiYF4N3UiPuCTsNr4DT3Smx1LXGTQCBepqj1labKK/DoH84y0gfAx9e8vhvzsdxVGPi0Cr1HIhL0GncS5NijBdLToQhq0uyl9b25sZWY04BABE06yERKAbkEFhCjCitMcacCAIiBa2EAtKUPglRVOg8hRgDcGShGAMJswAFBJ2lQMDqMgSEGGJarN9ziDHnHINvCN0JcbxJ90JKZcAQUgyBgFlDDoLKb33rEoK9pLvvff4Pvp7VsVA8WNvlQzM3aBCWHoIBhVUyAAVi4MHhITO8Y1hXs5t+DQaM8infpX1hUsy3t/e3NUqp95+/PveOi0Y4ib4AE7BlWUTMyRcWjGrSN44OYuSzhAxfZLggY8zsjDoeM/ODXMbzER5isQSFW3WfXOdVi2Xds/MNbfCPkCBT4NgaNwagkL6QkZmJFzpqK6SUFSzJBtPOOaWAHKNmW7btqFy1rXVZc4pEyRRJqVzEo7/MEkXLnDEkoQYUCCVGBgoBFc8YY5BAFGIpimuMSQlBo0dWNBIvwoAhBAQW0QyIhrkRRBnbSWuTqhYdovGv9oqzsS5b83S62hZN3LdHt7EElJv0tq5Lzn2wcSQaAOb1+VxCrqxRnjrziLPyBIcQgMiLXlWNWBVCJIHW2yQPNTIvspOITKvbFqXHmKwTszuYQDGv7+8fbwuW1sp2v2+lag+ROSlvV2N7ckQGbIjYRAJaRV1jjur0cjezsMvIeXiGr9HTNm7+Tv97ZKPzmpgxtB5u8GivjOLWxmIY6YkcaLh9KILEEnz8yaIhL9T/2Xe3jGWMSXdSk0YLRoq2BM/5M217aU3T0nVZcgwUNYmyH4VL65itpsBGAAoCgQEDAbTEQES61jURFULKWnJOhhtQ3hX3s4gAbMNFEBH0PbX/Apo5CiE59xYa+T92R2TYWO6F7BbppRBj1FRIrbUJUFQba12XlLxi6iQfY6rghYA8vGqQsMEUpHIQopLtG30/UdO6cU3Ly8CxwmTNywngexaPSUb6g0PPqQMAAlHI69uPHz/eIm8H1KLWpoBzEDy6/x510nQvAGDt3XmiF1SxTGI8to+e6IR5pZmOcfUOrkq8oWYfRcuJXYTEtMjgN5FuZ1lKb6pSGBOiAxeEHKhJSJMoXbyS6SH6TqQY+ZrbCBqbLhMi8krh+3bU1librtScIgbduAOVM7AxxxAIgIKCFxAlsgChLnplyeEQYmpqH1m0Dj295UEUVfHuWRiuWncijX4iAgCR11v7uM5KxG0sVSGKvFIVEmJAZGnmhFDKy7quN6XO6v7HRYE8Pc7G7zQxapywEQWxlvUJEEXBwEhIpIgeRFZbH5AIpPbopa2my0SqVdLnb6ReVGS61+P0Y2ISsrz9+Ne/fqyhwB3FGy2PuJH559DHsP+lQ8/QgnYyNi3iEvJkPK4Z93Hei4i4lIwC+9nCerC1NJbq3nav7mys4Vma4iqn3LEODXqc7kRE93CtJyaeIHGIrVf2G2IYXERiTDmntO1H5dJqKcdtWXIkikpxGo7KxTRMfWstJwmEGIjHWgffExU0QkKx9apJv9ycU9VP+/zYWu0WRxcaEE0mDDVvb7tx07iqCjEBMRUSAiFY92fBELQd1roso6/LefE/juRrobEpAlNhJh4ejg8BQ8dDqMKuYGYYIIETw077ui2hk9ksnZB0+r95scrTMDvMSDHf3v/613/9WHCrkeyC/iS+fH0lG1rysul06GI3tCz18bjUTl7IhJQAz6xrqE+5uF1CsL/17EDwPEWvKhgkIq5F+rzNgXIAUyUePev50ScT/CArCCCIgkLBaa0Ive5Eq5itw3XOd7e2iioSDf+GEOlwPIqxGYg4IXHfN6ZQDCKAEAdHaiE+MInM+vnZc8zGeB8MHw6Pr0421rHt277vpbU+lmA8UIIhaAuRdTEu/FlZPx/JL8XDLSMv8bOF5Q1LcModKU6LEAevtdIZe2EDur8+2yKdF+u84epIEgAwc0OGHkEDrUF///jrr48scI8EDoiz/fVRRnBe2QgCwNoPhZlZoqaqn8BPzkJyFhBVWRpUOO3W/U8T/NMM99NrRMtBvggiTd11I+rzeJbFMy+qbC7Jnbaa64Q+TK1LlYCEWcLsDgV7FVbOKcXtKGxeuzKxRdQZ9SqSUmqtN84xEineCieLwMxMPXMY82dm1DS6z3ft6ZHPQOYBnxwBJBZzno5937d9Ow7bbbQxkdF8WTs266ioBMazXF4Apy+GcR7Nfh/SbDfpOy50pamGnId9yWJaSkSHykhN04qyW3GjBAChb71dx4BWoBJAaw0bOO4EAJQ15vb+/v4eW00TdNTlo4P/upB0pdQtF+WNbCzCke23J6nDCcoKMAvds2FzlslTsZGL7fmT6IXLJ5hvLa2xtssh7HMn485Oam1ejE+n8clrXZ5GKdvJxCAcSfic4raV1rTQa6k5RgzmkBy1ld4fsjUl2iIXkfm/afOfBnK+u2cGzvmvE0ShrxJwHwRGHEvddI1jsRhOE0F7FQkovW4XkKCC/XSQfqM5pnJ5/U/Z5o/iLWUBEDF4houw07hpgl39FfPWuhhN2+4cJUX3Q2W2VlDhSyitFAQAJkYRQ3cbV3SKwxLHKRE5ycTVUzatDAgKzGqmRVzsn42G63WVOS8mw67hp5DWNI9X5Ml5DnpBVVcYPeXbzXU3f5TFwjzU8/nGZAq4cE7A+FfzjDJk46y8jTLGGDxiDPteuWpdzpJzDJSIKFDYS61dj1T12oF87Z+FVncM98MfBkSuL3zjGOGQHmHtmN592/di6aUQEG07ZECK5oTkxXEmw5jtN/ZqxzldXfpv/ho7yYOCfhXAG8MojUOiEIyCVq0y9846l+gpjDw6VhiEY94fUDXFkiNy3ZXcEmg4I+gen9f3T8qyb/KuOPRJnFqI1YIS6FRbEvVH99aHqjuBtnA+NTgwfkDkZRo6cQuyf3UeYZWQiSGGdB6Vhokw0ExTKt0K7ApRns3iM4GYJv4U/j0pIP9b3FAlDF2TfMa9ND5areVYa3ZkYyDCalUk2pNvSaCgfDzfGl7u4MWm/eUxG12+ZZ1zhWpjlV3b2x5Fs0tOTdYaszYcnZwQL+zo9iy8ko5rKvbx9nSdGBEGg/LHWrlNiMFQkRoMiT17aO6KjeccmeybXfd0eyH0kBBKy+1tSdRK1DjfhL2yev0jhHJY53aTiW5adYsKYTjNPdKMAMCO79WIlmuR2f51ZIOPRBeRMUfT/647Cz61sj3XbcHPXqOmEa3WLA47XBGFRfnO5IXCwz56ssC+2pa75fho3nj2hgRZy39Tyinf96OwxX/XnJN5JCEcRUFbRtLZcnTQ1vPjTzXF5Yn6b7ZvqYRw55CrBsjaFZBFFCcBEQPauI0VgvlOz+/qhcF3vpXLH2IIf014eR8PA7V0mJYJjMffGMAac3rAY/ivI4jlQECZI0AY0vr+/papbQFaa01Xt6uCVo57pkb11307dP2c9XuXkO5PAwoCA4AoPwE7HR1H7lTkIysiCHBRIiMkNsnFsMNmccKxDM1GOyXd1WMis7O6K9KaOevRCJjE6C2tTkxp7x0mQb83CMZMYt8Lz4rlAnbUUTK3nWKMFtrScpFSylqXFCiAgbZaY/dI6k1rdr2K5Ldgpj84ZP6pIz4AWexeyO5sis0iHsFsLO2PkF2FpKTb+uSG/ZGZ9eQwkwEpKK9RGNuf/k8HxHPCFobSFLuH/+lEOy8nGTmPhlpgFPP69uN9wZagHgcRTx+UVvbPiG2l+vn351aaAKoZNnKk+uCXliBuuyD6LTKzRDadJ9cdwqRFvHDGdIh7Hw+iMZwrPA379KY+vBlaU/rDmWM00dVT5gIiXMtRKzux5GjoqFW735rPS9Tt5UbflZyDwVJeNP5b+XDUlnok6rVz90gMCEpAbjH/Q73xnPISThLiXgiPuql927ezFwLMrJ0+QkrLerKxwPNl0yW/0LznG3l614QhMpBaeNbJQ2Mueji+zlC9okmUMavkH3tRoDduRg0tDHG5vX0sVKkdWwzoHSnU8jjuBG1fqG1//9pKE+3LCA+ho8cIFQMACSKzo2g4jiDd6VYEmIYBbTYcdAjnaeJsmNzIEZilZP6gmfuKTI9BXUYAh/mKUMcwokb8mLnVo9ZhtrqRe+4CMdv7LzyT2fPoww1w2ai05MBibsZbH/e9mDTUmrsiCbsZW8r4zJwlipxE9z+mTLqX1x1Attp0jfRuwwvxVEgP9Oa8ruttWXN2tMkTv2jIzJ/fMwJgEAFKBgqaXB3PFRk8wSAVFvUVc+3PeQRXbvhckwiCknQst9tKhfc8kHruFiFCO+6J+Pj8tR2uRSxjNWkOT1OCb5AyncUddnPX5eKMCArwXPNqVR3a6lG+HMgOv/RzPXwAuyui0TEDwnOn0fDnFQAR4eo+l/v5McYYlYj6NHrXzVAm2ZEnK+DJU6DmF83WSinnlD/jVsw/L8uSEqkioXC4einGghmD5dYBn8jfPz6k/zdsLE2FdBtLqbW1Yw8CS2vcRCjEZVnXm8exLvQL9shfqrzHnbYLVLedgSQARXdG5qugW29mXJP2b9Ud2lW2wyjldNLrL359lZGY87IQVeUdHuayQAMrWieu+6fxIFt2Hrvhfzpfd0jMbjIGvaapw167d7a0sMtBjwRYlkoxYw/LcXLt5dmrfjM95BvPdpYCioLbWXomNBddfECJYkgppSwAEK6z90QQXq/UV8tXK+lc13ki0RRJKWVtKRiZCh2KkB9sdElobmr1ZfTg28fZTXcVYhxyx7YryWJ1YKfvgAAxpsURvclTdM+2hfHvN+6lD920ngMSRYVgOqTlLFvoagS7FvFQpb4LZlzjZHEMN3toJPCYaIwpERZv+OerErRDddljQGhl3yv7FtB18ZNNAfut2Ei7paVa5FnNYXfcnQtJ+dJN3wieh/QyHONJL/KC01hZ4MrZx1qnJZlKcpFiS8bHrb2KiWJJWXOMl7R+v5W+IfR3XsnIyU3B0wYWiJ2NSK2to1j4YFlyDJh0u9RS+mrUEwunaHvVMBH+RJU8mwaZfgywuWbTtSzEKgtRu5DZFo0YU17W27pONhY8G7Lx0N+8u7HDu/8m4CwP4AJydircAyVCNF/EWw35OXWByjhpV1d4EhFEb6QeCZL2OKssfjIRZK7qrophY6cH9vjV0yc2k0/AciqG9D1LyPRYI5bvtiJ0JMx8/tNI6Avot9IXnnRB1cDgQGKdytY9EqyDRRJEACiEUis1YBYmnX6KQWtVzjc7/y7TXwLfcKFn1eOAFKVzTCl9BiqtMddWq4a2ECkQ0SDaamZshc6PMo3HPzqGhJiddXLTy35sey9O10CbVuZqoLe76akTWE838kpCXt7tMBOmr+mWL0g9xzzMMBx7lDnsGq5UH1NFxFeU3Zy4ReSnGonwLiIGWgmBKEBM2ZqNQof7CrAtWWGuLKM01u/4OTvhUDbSI1qaOnyVWu8JwCmcpSfS/43d7XQFe8vHyNESvkxHRGvCMNbabJJdi+gwEQgAhRiTmzKisZrIjUdA4fHWn9jQ8+snO+zxJOh6Uu8o6RH3vXJhrrW2kWzfUQGPFttaFyURco/EvKF/bm2NKBZ4srA5vcmUCzHkjvUmRQpx5Ap7TQaeT/zqnp6HuCbv8kHQUCbHFeEy+m5gdzNarBcP4syUi5PLrP89IKnsPMm77QZIy3rbjsoCgMyCHs/Q74sIj9iuzIv64Zj3WPeWZkPLwYKTq+0g3g5QdQGBoVNAzhIycCKqrIaMjE+NsbL8hxpabmdNiVYEgogYQku1d/oQwOCfOKmO+VGfiM7J4Dr7Ks8WCwKAFwNHI0+5x1055mtdlf0hE9EoR5w45K1fz1Be/0hIXAFL90M6eYNl0/dtL8U7myKw8sVjiCmvywnRi9eV8Zv7+bNIw4Np79EFfVNQm1uGQJ0GpbWK1Byn7psiCJ7VR08am1+CSCF3UgrMy21XTnOsvtTcHUD/ffxE27ynlIi95NF6+7Dnbphjh8JfJ2ZK4KgLNjnvhoARFp4CaGdp7+UuchYTL1zvpbciwxUh0sQW+oMgAVJoRhqpPb2BQuqxmX8YM5LhsLxcwOpR0BzcittRlVix1pyjeu0UjsLVPJJS6roMXns8C+Mf3iOAB7FMRFi0Na0XFm77USpb31dQ2nkVkGVdl47oxceG0L+/mYu1/tTSuJ7RP2QqbzgvXp2j7roTznUtYj67mVgDJoLmeExRZCQKaX2/rTnGGIIsNx8BFTDHPpsi6fegKxGpQyG9T4xtY5q9Vw0kAjAAKPJgaA23xDx1vVFdRwjuFIJw4wbCnfJBJ6rDRxxBNMtRF7FL4lBxEkhBmwPp1QFQSACJKTB7kUsT59rB59Nsm8KLeT+v2KFDuqBfZl0nN2g3spzTtnv8tzal2sIQ6FKOuHBSRQK9pgb+mTQP6YAH0Pu27XspylNBI+wXQs4djpXm8MfXF3qhSb91XMRDTQgTEl3mbmnpnVqIhmhEfpHYIaakD6QGt2bDqFcPE1KMy9vH27qkGAC0551qJ9Cq2g4exH4ffbNmUl9k1iH9YGJSEEpPr4vEkRR5yOz23OioA0JApf8cfDOOP0Bzo+ZIlVFqI0u33kySJuSaty23mHroZlwffULSulNHvxHFGF0UX7sjT1/vE39RJC/nngQQMWg7svx5347CVUMMjmwMIWiu3UJbWmolpJ2ou7/zZ8aWmyouH53Iuh7Hvu33jno3FaIGc4djrUv2LnmeDZge6jdXfrRjv3vLPfsPIsJWcUyawzJ9AL44KgWWXv/gWmSyw8mK77pZrjIT4rK+fbwtKQZAI2jWSBk7EkW65wwwyci8ez4r+rPviwCwt3uLL711mF11HWUE1EbgOQeEVspxgAYSwMuR4uCCkY5gUrCpC4nJiJ0SNaLVjFIm0MwTbjeBIoJCEoQH90wIVu3wwu/ontNDehZG6AKvzsizgLkrvphSyimnbSuV1d/MztkYqJTWhM3W0lIrzbXrWQR+I4zXR4DLcptA706yeNSuQsQLwo38x+puHbCIfg8+Jo8HPv31Dw4c1pWFpp2vOFDQQTRkipparTGTBW+ICKkpEYQxQVgPTAXV9zwzah/ZlG+3tzXHANYsLqACCrin8zvksFteIrpZKYzFXRKYUxTAtr13BIpw9GTgkyFzJ0RvTfUTUVyW221JJPXYNgQQYABEq2nVifExqOU4juMo2EDY4hodueY+i/luDBZEnczm2TwTEBp7wTDovj6epk7ObvuDBF2tdrX2tNoq55w/0/0orSnZ1jLyiMXr2o0ghaMCG83mfRE9e3HfcJpgmZp6zngTQQUKshjhSMrLTXOFA23yvUv+5s6+dkXEcgnjmMtvY9RSP8LeYMHdZxKvijBdp9xmnQDP4u4hmnVhOZGYlmVZUiSwLyEA11prRRyDpyIw3ZTe7DT33RdBfwYfc1IJF5aokv4oI8PKmi1ZxJDy2/v7bQlStnsEYAYQxFHzmWPnbrUOe3FXIRFBD4/N9QHijKlANFE+9LvVC6tr4iE09+f+7cOX7RwKvC4WFPTQVk+2b0dlVX85JcJoVSStOnGKkm5I6JBBl5NvrdjJyOpOXWsDkLXvx9GagCGlhZVt66xCrgLyW4f76eh867DNjlVUeaSmBYAiqz9ugRryVQxIAUF7KXVgHoa0rLe3dc0pBAoYRoPLHv0lCjFmrTokkCQAwvXY9z3MJsiQFBEWYQ8+gwVf/c5n93SESFz1cLzU5HaZ6jKLHTAlAEghLrePHx9rkHJPyFyVHC2mZb29vd20fyCBtlI9ju3+mT8D0QHAgB6rcHcFVImwIu6wQ9pOTznd2xx8f64enh4ei3t4CcCVLF5fu1zYy3atDUOKyv/Atdbc3COhozQvtTISIQkTx4GVBvW/Xt/wJCAwBKSrkH0vpSncA1FA+VzCoMeyopAJ941fXu83I6e3/vTl6ZY7f1ZHyTZhAQosGJiw++ue5EekgCheW2dSFNLy9vH+fltyNFS31p7Yt3RVWhZSdzYKqeXFsFoPd9YdOf2wpf+HgHQhuQiXfVkkqoScNxg86ZDpawhEKa9vP368RTgWklKMrCkvt7eP94+3t3VJwbQI17Jvn72xpDU/MTUycMM9oAUX9TJWigv3eA787oyPdEgPQI7X50H5yn3xQhItLzVEyuaEQXVJiTAiaopEvXYVkswxKK2v83rg5ZpP73lSI2cb61DQ+1Eas0VRtGZU1bhSkDpgEZ7YWH/qgcs04tMieQCvCIiXNExCIgJIDKS/WWbEMXhqnbL00jpEBKSYltv7Xx/va7YunWZ+98Jni/wSAaOmL8w5fWpWdvvPJcQda7/zflpb9gC6Ges6cBF5sLMQuhNinwNboRhCWm5vH+8JjsBl29IRACgtb+8ff/34eH9bcgraIZG5lWObeq8CeG81Mw/MC7VOcvrkg7pfzl7XdIvXLVEAXkvMNJsTIOLxA2coy2X5evibvJIkpZTuXZEsimxUWlNHyKvXzkmNLYu7f6PEZY5kGZyuTZHe3d10jWso1SzFmM9FIa+ckH+WnfndaQRAmFspxZrcizc2x1FUjtiNJnHDKyB7Xa4aWqR9e/96v2XzpXq56elmlGHXuC206czY6mVaMjKExOdwTqPitN1ij2yAV7gCQDzbWf4s/UwuI35BRAoxL7dbxiTlvqQYG0Bcbu8//vXXXx/vt5yiYnNBpLVjHRIiAHJ2cAR876mN+eT6aF7+lH4at/d0qmYd82cL4bqbP/uyYiNIcIJtxaj8D9xaXVIkjIhIWCofXHvjN07OtNVpPH5zN64/ZhVSylR66/25ANQJwRDzstycP+4BsDg903/AffPbPBsm6nsqvTT3TdfjVdhFomsRs5ig14uY7UUx5fXt7f2WovUC8pUrtmXO2UDNBdSy3bej1Db3oh9355LSc5IuEXA2s/xCXnmqn4vSIS1+Yc+fu8EjgKKZeZeRkFJeAItxJgvl9e3jr3/966/3N/dEEECAORsfjSoNYPHAXbezXIkwAIDplz7qFz/J/p1gbq9n8Nmqn0fvvID0fr86IYIAovTyuZhSSvfg/L8tK40QERHWVtzWqrUxa6kfmIy8Euv5droGeWwWomxjqAAktbHUCbl9lUz/t44+I5e7PN298TKbAHtAlMi6JphEGAZvSlv0tan/KV9/WnLOYXAY6Xhwj972VKqicWvZ778+t6O2bqMORNXZnwWAafuYfBGctEgPuyKIxDNKoK9DQ797ssUsLTc3KMSIxlkcAlJa3j7++uuvH29r1qSI3giJ9nXR1K+ImKVl/joCiCK0mvNhTDpQgC3uZlbieJjv6IgnafR5wq9nOJ3y+g3/XgesOW1jSvdtr6ywrZwsR4IIxputRbtLSlGEkORBRuBxO/bp1f1D3E3fvJ1OE1XzVt4GIaS8qgoZNO//nmv+8M43viSWDjTuH9sHra7DiYLwRHdiLkLfe90SxhHZZJgzLQbV0FUxomaNWzm2z19369N2vfl5nx3u5skZcV9kCMmoyojDzxiigoikODx/B8+BYUQk7GSTGPN6e//48fG+5oDoyxqpM4I6nRNwtyzdFNBdcpKQPlEsnfnSAhH+w0NDD3M6Lzfpo/B8xT+Z6/6VF7lws7Z8k1BGurgfFsbKSmwKiFgqF661ah5xYY4BiN3Wmu7tetf6wrRFjkjvfd+1naUHeudkuhXehic2lt76108/P7U/6re/5wNj9geqNWBuRAi9swgMr1qfkoVRuMdU9fK6M3BrxOhKQ5zshbmxuJx0CdHm0ff7XmrvcdC9kssTvX4uR0mC2YQODIsCXcYmIJVZQuYs42n09BMWmCJEgpjX29v7223JAcVIhwxcg5QAnb+BpZtxblFZQMuU8yQjIsro3U670vj5YvJOi+9RNTy8Cl8ZWNMDYx+hSZGo2x7jXhUO31qKRAkAQaQZIFcVSbZmJKdyxH7qCSamBqZVfWj8+OjtdDzSa+sIMPSywm5jzeHwPzxOsf/fDY5/oNssSBSioFLj9xjtjFhFwmFKqw0J0nje+hXfWI49QsWT3mDrGmnxMuEhJMw6SkeZoPVTzEN03MFDRGdDZDLbuzLBwZsr8ZkWtf1afIxEHDE5hZi6yUQYtbhtSQRsDO+gOKoYCRMokclRauvL3UbNnBHuaDb3gMRSj7U63RI6ZscQPfCsOLhPtBtrOH48F5hvHuLDJ4AAwUNbMeVspe0q6ykSBtv0SjM9Uk792ue9qM/SvOl1o8L7TXVMr42feimaTF+t8FbZf145IX8qNXN89+svm/ZQ/EECDCIe1H8IBHUn2BxRbs2gUB40FWCu5bgvEUpQ8ZnSLNwjytL/YdM5TXspj10erCG9w2DMURCRi1Vhlq844lQluy9GjK8e3NaWXO2UHmiCsdpjyuuy5EjQyrHrXCIFyx9gXNhfl3PcCtRg4K52upkKKldFsd7OoqVGagghGK3bcCTxfPuXCX6cZzn93s22LwxynE7tkBQL/8ZtrxrrzSkGtWQbeyzKFUkapVbjHi4kHyNX6PQm1gthL8UUKogAy5xMX71qiuAfeSG/OV67IjgPCwXNEwIgEqCId61BZBJL3/rM295YWYxgSWx/4Fr3e45QEomLxNy3RCVELKzM3QbjVrlzJtp9dxtNwEk83Qib6sY7Fvu0jPoSlfji+buETBMoHV08OyUG8MspBmh1u9/v2160OaySLCeMSyv7dt/2wiOgjBbbFYOoDsmZ9EjRLqcIrj+C7t0SvF/tEN0X1r2pGhkf/hIbfNE4T01XdEPTISk5xd0RKTESqEUJ3FrHNTbmgZAH9+w0ODcn+WxW24j07tuu3UIYEBDcVAi9Mn3pVVN4vdMvj0eg68OQjEeX86t2Auw1+ghIEU1EAEGYgWtloKiTO8wEn1/mVklUQLovwq3s9wD1Hom51VlrKCOEOSf96ACdzploj6ZVXd6iEP15RWY/9jIEgohGPtU3sydaZLLzfRan0ek35gEAD4IGAqn756+fv+7K7hXzcru9N5FEMa+32+0z79VhWh2n42kdsNprmmVEsyZdgAzUlrIO9wTo1XvrZrE/7/np+ytPglXjW49+1/nL+gVRMR8eiXckqTEEFK7aFqaZvz2akYirySmSc7Uwnf/Hk4XHUSqzibAJSE+mr4Nh8bWEPN0VvpYQN7N7JKe7u/qH7RNj4JAA0LdxEeBWjlIlxMaAiGBN1FSHdAkRJcDuF+V2EEHbc0D2Xj6uMtgjvp4xO+WPfF1OD2BfBDgrV5m2h15jP8OPTgZihPnPRy5Aufw65y3BotlmAYG0sn3+/b8/P7ejCYSQ122vDICJUr7dbmtOxYFF2Oegpz4NtNoFvusbXU3u50frlfbEY79uDV8hPM5jdtYczxycy2so1ui6t+3R0vbaive8US5ma9dTSm3a+U1LnHs8e8Z1IgCYhFRnyDInhH3liTjaZBm9pl6x//zzwyOY8vCnQ8fM/XYoMyAAAaJu5dpNYd/3ypQq+3CPoKq5W80KibvFLNJwBy5booFvPemM7hPP/3TxmCVEhoUCg2jr8UGnPxAAmMR8JZXB+PjNF3bIcCnd0nJ7w9c287F9/vz7719bqYIU0roXBkWh5byu65IiC3VvTTzbIrNAuH5DxKA7EDGzVec0Ihak2MLJBBzP+/oFM6NOGvKiOb6SkScv4yn+m9I97EdrVe2FXmIw6ZHaWo7BSXJ09gyqFLxSxmz0Acg6jqIM0WC5MyRvFNJZrPt+8TtP6ptHjwSN9JtI/2FGxCgI7KEMFGco0jjsthem1AQ8RtoNfLCIBID0qdcrcwXgkoK5qUMwLiLQVZsLiQnupCLMF5miVc/sxl7LA86OMsQDBOSZuz75HjCQd2ZcnZROR012M3L7/PXz11aYkUIqlTHElGLCkJcl5xQbu7fWXRpXTBYQHHOp/VZD1VYo5tKZvj3dx5NjCPTFRPpqsXwjeDP/Kahs3FP4N+yl1l74pQ/T277V2lpLgUCYq+dL3VDtTIVy6jelPTtsnXr5hXWEXvNz9p9/97CszNmqcat/zBxhCFGTHp4GF7FubjyLCAuGEAMBjE1wbLMG5SWHLbGAtHAQKkLTI6gypuDkZ7oMuwiNNSWuRWzOLdz+OFBjiUw75XC6X0S0/EPTbY1QuT8djgSHiAhjq0VxRKUBYKhNMKRlW3KkEFNeUgpkbpAX3GAf8ou3rmokAoaobfS0rRFiryiBi1MOs/8+KVy8yMlTQZD+NRw/vjj8eoPQWYUkbMDN2FctO6D0uuq2lzVHbe9sLjyAB8YMqQO6uqaObIrNETNJyLx0bXgbvWDVhgxOPy9b7vekyDd4U3NdNqYcnogIWhVdSkkikG6e0loppbTauNV67PtRmBpQTKlGDm5X9mshEmrL+2CelIggCDck6Ct/fNwiAZfnGwLkbgWMf0Tm+e4W3YObOsYNxxcFRJ5qEbu38yseDpgez8qK2YHt3ElACgsiM2DM235Ui2+lFGMQD4urmdEHH07D5w+KFChwaxWxAQtoDXk0Ho2LJdl15VcbxXmAnvzWw8RP4sTj0zqWBsgZQqJRiyatMoM310C0HGA5jrclknApx3GU0pqIrbQlL4tuIdKaR3qPSYXYuoyjaqrTY52qH744vmVsiXg2t1qvP41C+3/cEw2k/dIyC6iMgDDXYz8OY1Iq5ShVCIIxNgv6ttEd/BCRQao9id0BCxv0fRYQ7Pk+vMr+fDg7UTcI5890i8dHq3/ZfWB3CCdt+Sroez3Qb8ytNAQPZQmqfWAn1TQPCArUoAFPFvAeRV6W6XeBI6IFc0jGZooZgDR1yRbJsbrma36hq5HrOnCapBeS4ePzFM4CY0CfxbnsfRqJxJhiIAJuyM0JRBEBPUu+39dIUsu+78fhzR2js8KtOQaEVsu+7/s+uemuQkLMywj0dpr37xpZD484WS/+ikGvvbfnmFZXISzeXyrEnJeysgBEXVis937UptCZpnpDzEy3/DqRlXkTxUiCnLqs6z0JIhu2d4yzdIfiK1G/bO3mT6Anv2cidz2r/mr6Cbuz1E1LgNgB8texk/MSGfdrPxFDjDkvFUHBvUONiu3nzm2iNS+h73qI3b6aapyh3y0AWIfQyvZrKaUJEhAG7Z9Hbjb2IEt/cl80V506wTTPOkIeHv6kL17PiHF9iWhoy8ytSKQcM9DUDUdAUBzJ/bZE4nrsCidxLZLzcrvdbrc1R4JWy37s+3HU1mSoEKBzMr3TvF+sq+9LDDxEMKUDQI7jsGTOMLVUUnupFIWY8lGbFsrpCuBW63EctSnFGgEBpZSCMxIM7BOiqiFi5BoH1bl5Ho81A4OqEa+vm59xepBHA8NoD88gWF/8OEQEYKgRAJE4mf79pCIgM4hlNh/7iwQh5vV2cJCUY8BuePnjTgsXHV3cI74ayQWPgLiM9HES4Vr2ozIgSi37cZQGGJKQU3O6opxDft1c9R0Hp1f078mQvTzUFXL7rZWG+j0zIYwDJkYKiKUyM1Mz2B4e+3b/teaIWmZtOsJWipU1LzkAt3LsZoZ1CQHUhrdaFJJ9l3imQqaJu2q9Z+vu9LZwa6Xs+7brHTCPoQWzptsQEU32jNKJ4VgKCZJEAaSUl6zUez5MvXwkhEgCg8lILzIbUg82waQ2xT/+TLtPTzgWFbgw+RY6WWC9LsWNHMfFRPvspHYAQFg3x1eDKQCAKiGNdglrToGIRNvPW+h/RDNHYX6P/PmI98jeZUCEWyu7puOlHvt2VBYKmTFEhp7e7DubT8142ll59qs/Bwh/kVkzObwo/fMkAAyyLVckMYQNa2PGbloChZRzCsC1HIfXHiESxZjysr7d3m5rjsStllq6BhEQEbwUhTxJpj97BOwP8ZU9PdJJwq0dx7bdN8vGMHcbGBFRlUxrLEAUbNA9LYbg+0QvngBARVksSatEXIuQaKoghMDtXIttgdOxwfkEXLMCZl9PO/v52XsGboSooNdG60LopkvP2KiEOMSYRS4RrR4hmGO76BLnaGJDvQCFtJYG6Wghvy05hoBK75JKE4aeMIijQ4prMpykxIuc7Ur9+bmVYzsaIEo5tr1UAQqNgWLqKVyH+vRmFf1ZZ+HwHFfvu9dH/uKcPIl1iUsJnl88L0lLJLoiydmAW0dlrTHX/RVDiBrQKrV4VtmwXnm53z5va44BjO3CriUgWoqnmPdlMCw+l49HM+S36tCfXhN+9/vn/b4dpVbfvHrtoK7g1hoDBQGk5tlTVRIYQsxCkd0IQVB7TGtRHSPh9943zcltntedm+0qNS5fI6QzAr3SZfL06Egy2aIjyWPe6ct9Q4BRvNA3dnPF708ARZgEZKiRScq7PQoQ0tIgLAdjWm9LioFTXlYtXndCJE0YBhzmULf3/IQqI3rrOC7DtRz71oRAyrFr/wwlU4spRts/WFqrRiyvYmYycdIdaEQaaqC5SdvXxsNieb6A+tD7MJ5MGtTksioS5xIKe2nM2CwNBqCFbG1qU2zxsFKOfbuvS04BRUB8AwQBQIpTu8KHONZ8308MYrgunReHgIi0emz3X5+f215qa0phorZgoBgIuUITLo0BI5AwczvUvPQ5z4CxSR8cg/DF6Pytl8g+AIAMqMG4bexEBiIKs9J23+bWnNKYGiUSHopBkWPESObBC6ALFDqu93HyO4M8gmInBeBkaPWkJGqDhi45sxUmwqxZMMKYBcNSGGJe1pyIOS/rut5TaWI17m9vtyVH6mjFk9pGGPCayYnw67Ry7FUApB6lChCitEJxzyUxdwr+UspRalXL3XYenOVDGc5CDDF4GmFaF1eH5KWMPPnOnLvXPCKYF5qSdkkMuxaqiubT1W2ZssZmnRskeN9ySoHcQkVVeHTp5/mQK/ytlvjiA76VqlZurez3z89fKiHNSzkoQMCYUhAGZZzU1p/BlH06Sk3qVokAtebnFDDiTFUyA6CHNsXM2Bo370g7Oa9Kf2vc0eq0hRCTNjcDVx0d7cvMDS2QOp5agwgi7l8AAIp0Kni3KJ74+ohuY0I87+n9M8Dn1wcJl2j9yhGQICSgXAVCzDlHYsnrui7LFptAiHl5e39/f7stkbBXTj3Edz0VdZ1KKxhhAK6tCVIgEJF6pGNx9DRX9XyP4iJisjesrA6kijGlmKJDhJ/4E3rZ38vILCSzXYwAQbPFURvD5Jzu9+OozDxKKMHj5mauaeKVhFuNR0oxhEAxxgiiEhditnKcyQmZJOQ8S39+zJsS12Pf7p/bfrRWW221qcmcIADFFKAQcDn2o0FIgiEKKFqx1MYBECiIIAU11Vn4ydUmH5KZm1hdNk9xRDRYT4yRULhWyxuktLjJJuJlZ15tVWtrwDJfCogJPNUtZ2Xa+4CqQpm0g4+GC2x8NF3h0aro5h+KtFr27b5ElICCIYckavwEQkmeASMIafFq3UjspVZT6dTF8XKPbLwo0mppOg4UUyThqlS6RgjDtRzax0yjQ4Kd3EjVomEjVURyyrklBaRf1tIfL61ngtSNrU5tqkISjkPNfPN+r0MMAsIA3EKrR4whhhSzAEQg9D4IU6+pKZl+vfN/IiHzQ3Erx7aZC8W16M4DGDJEhhCDNGjl2O5Hg1CFYoumyWttjpAgVgmWBtzUmxdA4sEV1IMQ3CpRK3XeO1WzEhk2lFBqOQ6sDBTTut7WnILphqnssLVSjlIAgHFcBIEEkI3rffjmYEZVn7g+EdiBKKblATHapnsdLQAQ1Y19x0ctd2v12D6XiFwSIYggIRoNpSVcc4xBICrf1vttTQGklkP3GrsudmzrCNnOWDyLIkkrzMIKTCKpYGVqCg5o9djun/f7Xor5IiOkCMOmo14guNTMnCLQiAV+L+Xcf7uqjwdtNEL+yXtSb3QU0XmSYXKPXVNQgIWEG4UaYkjMiERMGGNKD4jeKdT7bwnIxV0VQ+due6kswq1s+14qM1BqlBgQUUSF6GgQFFciAFZ0zaK9PVizPSKtaI0LhZSs4N6uahkxbq0S8iwhYCtNcWjrkgPysW8I0IBiXt/f39Yczci2XgGiErJvO549RN2zBJRzy5fYZCaPJSAoM0zLfXpEBIyz/W8nNt8GQXpecezs3Mp+TwHasWSPUhAQs4bXLEFIhCEtt7e399uaArIiu71yEkdl7lgt3USygTKKCa7MgoghZWKYc1ngxBfbUTqFSqAAAQAdBt3xISHGctgNGKbou2tqXksPaODpLfswodWRRFMkv+Kd4Gp0WGyhQx6gITIxM0cA0mZcqUPeZ8Ai4J+Lw7Pj7B6bCX0cx1FFALjs9/t2KM6O49pYELXAet+PBkEo1dqiSA9KiiV5KyMisJaMKr8iw8RSbvgn3fxJSQ08HqlxqBDTcru9va1LgLbfkZlBQkzL28fHbUkOcWSvsmq17PdIIA4fHU47MgEbiRtMC2ygJc5bhefbxz/xZPF07XM26SY9I9zKFgjacV80GWLrr4UQQLiHvtE6JS0pomjRoe1PAIOlqEemh+VlN9Y5l0ARgSFGYp4zTKAm3/1+lGpRXzI7h0AaCDCr7UXUQlDTurGqw5dr7OvF98W7YnMCANSrdk1IYkCw9jDzDGHfGAAERDEHoKV7GNKyKJH4mj2ZThfxuGL9/71DuJXDeu9KK9vn53bUBhgbLZUFQMS4/ksDxmDWrQakwCTk2I/KSASt7PtRWJBSbkIhBLX8xe18EXWxzSiYg2DaQOTj/bYEqXfiWipLCGlZ3z7el2yAJ0s6s0hrx90LeU/TJWYGzSkQi2jOYEj0XMyUe+9LMpp8oJ5nysP0kt6hZwREoB2I0Mq2Kvt4CA5OigGhlsY9kmloDBAux3a/ayQR/W2aWFZwFhIETfuEmHLW8xmJn+AcGlfOYO31p5Y+UEDAmNSCBZbmNfFBRERa665QT09d0fIzVPhBUXzrwBOP0LIsS06REJgZEQT7roWWDVOTEpQ4v+N5l9vN0FgW6KXZxBrX6vP1Z3f5eIhhfhoDALdju39uR2WgCEmjIcZ7p50uzAtwE0YAVK/vexEKBHzs21ZYIMQqGFNjYxkWD1doRMuT2DYigkgU8/r+48eP97dMfGDbYyCyUu/b25oDQGd2sLDNnoK0cjgzrhfm6n6LOMe5RnyiD6HGtk60KCMk6rYS2HknReL1JbY/+tJpgCD1uC8ppRBCiCEmQ4IT8rEdk1NOhCIsdbt//vr1ed9L0y63XUb8Rs8OPIK5NWtlwNKEPGePQWKyzsTcFG5dWUC41saACQNgzBGlIBeu1drDWet2ALH638tamxfYE6tqeg9fv2mDa/Bf8qrdnFIMCNxatSny5DG6iIhyqmmAEpBCzOvb29ubpQqVuuGJhJxu7Z/JCI4HttbFDAgA2vniaIwE1WNx7kforz0g1DmluNZj2wtQjKAwmsZIUSiWyjLwVeJAcwfFznFVY77++OvH+y1ho7Zp7hkRFYeQAjJzQ1LWCESQmgOUPcdTyyN/QHQZwS4PPUDkU9pTnaek5tAi18F1emgZcG9LK1qCkuuxaUMq1yE5pZQCSd1UEljpNFutVLncf/38+etzO0q1oDQ9hC67gNimjhTS0hhCOhpjXFIgAKSAanQggCjcujGAcC1HbUBNKAnFTIxMUo9SGcj9RZGm6y8GwvBsVf2mpgpertA5OKKbESm00TcP4FbLaH7h0+BFZILsDFCIFNKyvr1/vN9uS87RKEinNPHjXfxj89BvGryaQRWviUttTXTHngxiC0j0kmno2x0rjr9CBMBWW6uVBQRCaY2ZhyxOWT+9v76yQfOP69v7x8fH+xKg1BM0Q1P5ZqYZ4JhIWpCyWNWzOTSuJKRbV3rtyaeX09D0jDPYFncytCYF8xurQlGnXA8VD8vJpaQ1QQRtv39uR2mM2oEnY8V23H/+/fPnfTsKWyMBsBCA70rD0vKBQgppYUGtXaSUIglSIMrGPa8JGt30pNVjKxUoMcaFgQIxSju2rbAQxbQsgEQgXGmPKcUwbWnzw/12Lx67z8OrY0YEAdBNvBBjQOFybL7H+TOaiJDZxr4fUYhpffv48fF+M0bkC7nef8JXPx3dATXQldkV0sOC0PWbkqMJgzJ6IIAijaxhhtYgIyDihKJhMcPCrddpvCb4tS1vDCYi72tGro54Mu9Dwa9cS2lNtIkPBSTp0GcPR415QUG3buV0bRhmtu9Z0O2YnoFwFvEnw96BgNOh9yfcqJAfU18aQi775+dWqkCtx35PWBK0/f7z779/3fejtTM2ctiDs5Fl40UhZgFKpTGg9lvBANFMexRm9pI8rse27U1URCoDIgGX/f55VMEQ81EFQjB1s6cUAz2DIMBFRr7UKlPU9jpy4tl2c52Ey3bPQbsOOzLYoWPajBjEmkZaN7a39/f3tfdBeDY/82C9vku7v988x/yHxhc1DBNQIDhpdw/qMzKEbMocSaVFsSKttdYACLA1FiQUhE6M9HDfp/3d5STEtNze3t9vaw4iBuVgr6xQdVTLpoiLkBYMSDD1oYXHjV43mEskqvsOp3+7FuneSHQGye6NDE+nZ6kvhrqgKDev8vO6JtFcaDv2fT8YoJb9M0DNEdq+/fr583M7arMEkvhhu9Mc0Ro3SyHEJEhNdzZhDY9Y+YHFGgFQhOtxbEcVqkJpPWqLAMD1uH9uRYBSXhtQjIAoSrUw8dLMBcsPh29553dnCMqrwxUJEqK047bmqG2PXUb6uKIOfwAnOlACoNttXfJju8J/qEK+0I4jfNA9I5XTXBiaoDmCIF4WXIEYQnJoYi9yE7fWoBXGVhkwAALQtHjhZFYhInXmQ3+RYl7W2+22pgBctG6gNRa0mtYapB3GyhbSwkAB3R169uR6VjWwhofeb8ZVAcxLcHZGIrk9jHjGt4DjN/pykKGsEIEHxINUSjREW2spTRBbOe7ERyJox3b//LxvR+21uB2xNSuVJ38JIFJPNDW2jpLmfnXPkVs9ylEFGaPmu1AxXtv9aEAxV6GYs2e0tBTjuuzHkz+++ghBebVWLchhs6LOZLOoloGLZm3pf5AIW17ayvmWJSsgtE9hX11uSP/B8aVkoe9SpvMAMKS83BhDEwhxyTEgCAtQTEtpEBqEqHfn2eJAPcvDItKQa4MAKkTJa+BOubvh2PTNEfWEy3q7LSlocubzvpfaGmCrx7EfR6bQyrH9uh8VwrIyemuGFzICMMVqZ5PYtcesRfpwDZmJXUKGenLvf5YqM8KnYIbN2ATyUBgrazmBSCs71C2QTLAGcM2hUW0C6esczrMuXv+mZc/KgQ1B4gzD0QexRG2tghCUNkE1A9eyH00wVsGY11VDDcY98tWaeTyeBLceJ2RU93QLmwRCjDENCoPpqwIAXvyCSEIw9Ejyypsv4lh4+vFvHJoQMJMJQQAo5FuTkIwzMEcS5gaCMWVPrcdApLXC2mbJclmE3BhBWBR1ARBSjF1VTBFUJCIl2uyK0jYIhTxz2ZS68CiNAWsp+77vOQjXY7//2qqEpWJQs/lhWE421TC07CPoamBsQJe3uxZ5YetOHzFjQ+Cyhu0fm1+cGhha/k4qtoBglZ6DlHiU4zKZyADA1UkRTXsY2ze3WgtjXCjVAegZ/Gx2GunBehOyVqsgC8XdPHu25qPyXEZeLrcXpe1wmhHpyVDsqUTLgQbnyQIQZLIPWEMzdEYhHGiA3jkTusl+mcbf3PE33p0+J7aBxxiaCEDIlTHmpknMHFBaEbR6HWqAIcUQgtJNuM2lfmnlpucklTig5I7LsPJtMyDSTm7DwqEQ05JzjiR191BoZQageuz7diuxWwgcCoS8NsY+Rl09j9j0eMbvRMZduXStGr1c9mqguXjgqW6kBzjGp8UgYb5JgHKEp5gCsRTRXq+1VjduOsrTJMQ9kguCyWi5Ns17SK2lMqaGMeeU2JQ0ETXoAu0Ag36DatIhmqOnZ+4lXH+2/V5BvdMA+JjZL5OQaOkbTZ1nekDdkD66r5K7JIgPX+hzAtffnj/DFCL67UPhvIa0+ikd1EQEQxaMpakDkgK0gmo9UUgYQKlolInWmvWJUEgpG55ETTAVkWgyZBdFBy4pZEK7frolqQzRyqGuInLX7Q24lmM/jpJJREtbmDjkvVSm8+Z9QfWC0QdhT0fBSTefPEvLa3nujiiSo0c9XmnYrCkSL+dd3rz46ay6HMTsLqIYs4KWRfsYOg5++o708NsQEhkvguZ6j+3+uVcW0Eo9piQhH6W1CACIofMvhRBjE8YQvbuQDrdWjM72ogGEAGawwbxkXh5n2q5viJdlbM1/siU/V1ADeN5JnYGuVLBTmL40sv4jBwIMtWew4qMY3i0yUGQGxBAjSStCKK0yBEEBDCGlZbnd3t4UfWue+1IbAzVRXu6cAmpFcuxt2XzvVeQStVh7FaV5YjGlGAi47vf75+d9085Dog3tjtKCuXi1Eu7HhPx7DC31J5XucU0u+pRqGt9xrhWzjMh4e85RX5skdL9QxoqwbXE2v04+vqaGl3VdckSpBzRutXLzEju7D/HFqlLhSgSmq4DRMm0Hi/oVRZBVQiwHHWIMoTXdeSojY7BKJjKTPkZGzarEqDHXeX38O4vvwYH3RzuPtw6nJrxCp8eZsdiMIqwqpUdJjJfyUbnDVWKePMK3bavx08xWimkppTSWJgIYBIIB5AICVyEAZqGAAYBCTIo11KI5QgCSkFoTDEdjwBgdnYYhzFrEVzNRiJGQOy8OgJfbxBhQWj32+30zVnwFEbfaGluyUrgx1aee5eyV+1MORANMIZDzHnRGaKkyj3St0dGY5CQFFssakUHdEwH9dRcT0UeMeb29vd2WCO3YkGvVSCeSssnAyS6yBxKHJJzmEMGQJQjQaq1C1XpW6JUsfaUhSobAGBdtJaCGccy5URUI0eqFBXjQbj+Oy/dWl2ehnps450/qYxDRaPoIFvjtS1MYvRrU106nFLlKyD8Uany8u4tfo8RoIS1avmR7EDoBRQiESo6LgYKxaKVlWW9vt9uaPYmIIWYGDKkyULBUGSBQMECEyqLrCwohEEzdDwGg+/wooux8zrfnmGJFepIWVrlj6Sd+MglnL73rmsv/u8D015yJYrC/TSoXDF9gtb4g3SZBrY+MIRL50nY5EQBFrS+394+PtzVC2X8h6DMxsgCfcGKuUjr6Z1JJ2Ls3x0CMuoAsYB9sw0HN6ldCpJhYsArG5bZqQYHG12+YGmOIy+1tTQFhGt8/kwu91Qe/4BuH67OkWEQHZg8wvvpLw/sfMOgHM+vfkZBzPu16JtQS9cRNWx0UxIbUebkV12ZsR+A5q2xI/RSJVOqRQhIIsaklFtW8MlgcShcSgB4GBaL5ZjRaQUQAxhDs5B/nzxjdhEmNvghwds/h9AL6V4eBdREQ8DH3YEJQEemUw26uubWo3okZRQO1TkE9jWBMvuLmvZUqh7RqsWGUcg8IAkiVrbi4O5+jpAqgg6Ndi+h2GkJe1lIZ1H0UIhOKpB6I8k+V0hrpxFTBuKxrioQiAJSWm8TaRBENaw5gJdATO+b5eOpiTNHCLxKM45PnrQzFwhc6aI16cLAXg2rrLgPi9GzUKdn2VDx/JzBfvP/0LSQJibWP+1GUC0i0Q5i7UtS1nNOVLp7K1UcBpJCAtJSquxjUOTjHDWBfBP5Ve92Ra3L5fA9ikOetAWC0oOh+yJME4TgNjhTHLBuziHgw1+o86MTIhJ76NRHpIaaRaEOkkFdN/Bp6pneAsBHK6/vHjx9va5CSCQEwlNK41YZt6EK9h8nUFjjvAEghtbWxUNgLMzcQkKjQ8kSdYqUsWvkcBSgJRqtPAWmCMd8oVxHN166JRECcj+NibPXb+Hf8k5N930+oHmjOi8JJhAXnSRRUGZnFCi16PlX0n82u79zlw4fxNMIPHxcE0hR/TNm4ImEEdryVpzec7F3sBregk4aQIAFolkwQscebhtlhT4kwBWqmeJALkB3ilHzOOYVmtU2BULX0+qP4whcZ8Mk+mo8y4saVy8i4fIgeaTlN7vD0L6FkBAox397f39YUdFAmynABZdd6+/j4uC1BjogIFJejaM+l4pXFLs7Q/ZFLmA6VQUXJgNNRayvCAEmrNQ3RSSHmWt0UpcCAIaeAUrFJbUCZQxrhRxJl0E3ZT/Biqc0jaoP3xdL6zXLVhENMeVmWJaWm9asW1gJAQSaWh9vRBA9Jf+08Cw83cA1yvvz99ZOgIAEkRIppP0qtVuo8RMQagncZUQfLxlJE87vFW4SzsIOCAxp2wwkZXECk9wY2F9NA8gAAXt1cGZABMaRFa/QCOd9t35ltfU8Po5YIijAwuGS6rdVlxHXHpEOGO2hdHeIJ/tXHFG3c9X9jPxJEinl9/+vHbYlW+zUokQUEMaR8e3t/WxNJCoAY836UUsq+EUIFn07sbnMXzz48hniNpkzyvh8FRBDT4u44IQCFZCw2iIgtMCDFgFyRUbgyhkyRwaGoagcm281fJa2nJeRlzKpfr6vtu4cFDnR6j9p6zFkHFADY9wqfM6Webo20+9m40cfrP9EQ17n84s78sKcTxKA+92o8Ax5ecwGZOnubg+IAAIHOvTzxNZl5JIg0GmVMeVthz1mZwY6eNVNfc1mPykiNBclraHIkkNHcwW9+nk5EALXuhKuCHuyTE6fvRULwJCLGZK4FUdT9sJeH24kGUkjr24+/PtZE4DLimgTEWoHfliUSR0QK+bYfpRz7PZKw+qVmPRKeZH+2PcUsYzD3Y9tBhDDnZcnZQ0ME4vSyFJSDg4iAqygpkWDAoBuhEjIBxaTx6Ouu8E+Pr30TfRQDJq632+2+F+9HoB8U+4ggjS8Kt1KOIyKAWBvc65WeXffhtecOx7O3fS8QEkAKIRlhA/QkTReOyVp3sXEJUVan0XXONvIQIiCxwn09KKVJZGGG5g0NPQHg9JwY8nocjTHEyqAxl48f77ccqVnx1wnkd0qz6rZIyO0A4Z5eMLTWbAef82PmzrsOCRQsdXg2zOW8auehFAQMKa9vHz9uOeiGpxuDyyn2bjsoDZFiPo5Syn7PJJbgNnhiD09jfzjbZuyK2tYohKhc69jQavA8skIh2WB4AgmRCKUxirAAAVmswxy8kJdVc8G/lZAHY+aJl/ItKUMgoJiW29vb2/2ozBrktQmzf4XY+jwiAkgt+xYJRKIEAoWUv7ycre8/vbMnEiXW5ZTi1Gau63ufMN9wwV/s+tYaLzRmNz0QkJiBAoNK0SAc1JB+g9oaT0Ii7Ms/xLTWBhjzURtgyMvt7ePjfc0RxLm77KT2PGYZIyBSjCklwnYQaM2Jajbnz+qS8jCtvgMoG3WYg76Po3oNpGvExXKDb285Ul/UU0gLjcASrQB9KaWWsi1BWimV+1fGE7mADp/N3C0yPa2aLjTMizkiJlQUzWTNhyHcR2ADCftu5mH4tKxvN+Ngfm5n/cGSevn1i6UjZjLc3j/vTgcvAJ2YRlAQmQwlFSigtGOLBMycOIZAgKSJ99cX/2Od+EL/aQRLgqu6Lg1dNnwxdkm5KE1HL/hEOszI35sNLRE2BuPeEEuJKWtpApSFgWI2kom03N7e396WRK05bzgOT/8U6wkxLcuSA5QdW8Hpmro/d2qG8dzi8BRATWBaalrd9QdDa9rKzwMIJmAx5WWJNNRIt5IQMWi4T7VWSK3VeuQgZb9H8vpecB8Ez5edrq2mVAAPLsQGyaouxIDGhJpkz4cWgfTgxXCO+nQShZTW9bZ65ca3j0tU3gfjxafx+iYCQUh5fdvuu6E7xFlreoJEbYMYUsopItctILdal6bplL4Un82K3+Oru3ny3isBMb9LqJc+DGN92qf7G/21ztoRWHxr0mQW+ias+sa2R59+mJMG6tBwLeUopUXDriy7dQXI6+22LomYy2HNJ0jMdMO5vwBSyuvt7bYE2X9x2dVptkcc+QtXIyouvYoBXYcomEmz63N6fcRQHmu3emhNwQPJRWRQWABCL+lQS4li49ZSkHLPnmLV2KCJQtciFxCKno5EghlwqUJckqVjbHYs6ZCL94uxjH83/vpdacegZVmneNbDupnC8JfjIWPyXQnRvynk9c3a6rCIAJ+RBCYhKeW8rEsKUjdFSC9LSomjkPrtD/J3uffLhv7s849BsnkzNWN62pVx+g8uP2cVolsnA4W+WM3lVOwNGsjGQ1A9ptlvQt/xTlclBkpIMa9HaSwUUs7LkiIJl2PftBcWCAu3VgPWkWZHiml9//h4X6ndQZNz6liBlz+7XEzPrW+TSzp5CQPF8JUz8ljJrtaieNYVRAQaiBGpjec1RUAAiEwELaUYAiKORMo0vQDGr3eRES/hD0kEQhPKAaRVAFFHxeh4QkzNOyo53os9huETSCEoX7tB7p5rhusDf8uYuryO148ggfByK0XL5wAAgKHbIh4ZNWa5ZUkxQN1Z+0YuuSWOQWhqcP7str+r5/DhvdPWoHvBpWj18WSTIumSRRIFKPpK9dC29icjGtmROe0gOMuJWOn0/b7mFJI25iq1iWCIMcek0C0nZWO0cnlE66olAAgU8vr2468fC5VQPo28Ufrt9sBWVyMA3TnRuTBGYcX7m08y7yizhAxB6+EXEeWYVF59qym2jd2UiABB5703tepZQ+lBDcuGdPfBPtxHUpy4iRkwRCBBFC4IIhHAvFtBosCRuU1NkHt8bVL4vYcUOYLl+dI5mVXflJBuzly3XP9FoR2WsUZAxIF8Np2sraput3XJgRCggdZSlqXmzDEEwAcu4nHbcrrcl3mcF/cPI1njr7y0Rk/igy5ZBAAUnLjYHRJ0PAOYqaDf0UBMoFEtopNGWgryuaRIFAhDzMrKYsyD7PjfvdRm7YW30ODQVwYL2fuPHyvu/Jm8u8v8QGZtTcGtnjPRUHY0tHqwehFTIkNniOdZxjk6elusn11JAYNF+qpnYtW/jiFGAOxcz8ylVOOltIWv5SJgg2gnPofMPT5StXsrAABwO4RbYgG0W0NAJA7cDSvpFptJiPQpoRAv+Kzfr57vfGZeT5PsTa+oke1dHykQTYVhKiF5Wde397f3dUkE3BqLdmYupax1SUkkqFZ+iroclTz+zgspudqAJ3Pvudc1ffDVm/ovAVLoPqBNB9oTex2ArVVL0FNrlpp3G5m5HvtdOTwyElDU5hpql3E7ts/PX70SkVvZ71ESlLuyU3nEKC/rbQXY4plc4iwRNl2eSnTAKYUQlbM8xhAidWfkYrJiH/hpAEVZLfdt23JAEQIj5a7swSM1aEQigqj0MLe6fW77USozozBrmE+YbJtB82mcsElvRT23UXDSBLCFFlvrBVz2kCjUN66e8Dwn7D3bdTKAn4zdV6+cXn/uEVwNmWGxy6JKUuPte3E9rNDWlJf17f394+PttgQUbcsuxdqnrOa3k9DjJb6+2+cfmYzAUyjoC2/s6Qt4OhMQknR/ENzlH6CrEaB1hhWCvvZcqlo9NmXnE1aUfRBbj8zt2D9//v33LyULQW61bBFLhLL9+twNE4xe6gmBno7LnA0ZcbpuYYUQknKN5xQpBi86P51hjJTrDoeAS6vluH+uKYAwB5TWWjmO0pqNB4WYFxaAAE1ZlBu3un/+/LwftU1sxcw0GIwAvBzQVKL4tY5aq31eBDAo+UwIZl1C1/QwlMYMGvb5m8P71yn/lsjMr75ekLMFhz4FAA4F14B9/txcRixKnpfb2/vHj48PhVsW7QjKrNCdUsqyZI4hCCG5+pwuMjt2I2Azf+CrO34Uki8E7vX7CCgiJHLdpUZcH7rFY7lr5bjqBrEICreyK+Emt5q9vZVZFce+/fr590/TGIJcj4AtB6n79rkdrZk2Ym7cGLqZf85SDyXSk3OWUdd6rqiZ/NuSYgheddj3ZHMhR4jqtNIEmVvZ7r9SQOG6JEJuTXEHzMIMQDEtTStOW9nv9/0ordXj/utvY1FWGbHIjmoRH4Jed657EDO3Wo9and5YAEUAQy+tHRN78gC6vMx7nAf4/4kp9fTV54J1VjKmyMErly1evn7uuzV8QG28frt9fPz48fH+tkSCVo897/txtNbY3PZajbpUNLh1EpTZF7nEWB5VzqM+eLC2XhzDEsdnUqfBMBzyYannyds0L1GtjRAIGfurtrFxq0cgtUFW7aGpVga3ehzb/devnz8/t1Kbhr8O4BJJ2nFspkU0y7/fE6LypKI7nwi2/3c+bBywX7TGMEvKKS3r+8fbbV2iAlAGjYCNw4gATEPmS5frsSlHbSlliQGcfsHqwzHmKhhiAKjH9qn8WfXY779+3Y/KQCzWjZ2VKt1ZIZyCX6ariseUezBnLMKLlpjszKcL4vL1Z8YKXF57MNafXe3yvdNb3dL1ndQbSP/83DbD0hp78e39/cfHx8fbkiMK12Oxzs5VKrdajrUca15SjCGATfgJ9/CYvXn0LF7uDV+Wknx9nFGuTznJDK0lFoBR3Tn6tPkcezhYuBVCAK5lv2lDJwRrCH/s2/3z89f9fpSmn60g7Qja1sHcdeFWjntO1EI5KgOGEKGpyddvb2Jx8HlShP+yLkteltv7jx/K9Rd7UTWepESEycNjp2EUbmUPBNLKcdxuSwygLigK11qaYGgQUq7aM+Hz59+fW6mtHPt2347KyIP2Xu+RHmRkJEyIKLSAjcQBoETROTyv8/xsjk/myGRgfV+TnMnF+i/Pt+VHATnLiInI2/vnfXPMDMWYl/X2/v7+8X5bFy35V5LkpNF/xQceZSnOYEqPjzDdhFxfef73dx7/qpFG4PaZGpFx/Z6QMwvH7CyW3j4jEClk16spTPsLN0DQbj+9YMs4cI592+7bfbdqdhThKq2Q7tFaf4WMtWwhEB+R74UxxCQ0cSdMfggZMb95IuYT3tZ1VTzYkgyj5c5IVxgISnxmjzytFQFuuKNIq8exvx+3JQXQvIUwCrcGAUMqtTWSWo/7r79/3vdaWynHYXaWNUq3c7t09sHqs4FEIbJ2YHUPEJWEQHeWJ/vVeVofZeL848W6OP+Gj/rqInrP3rFLdxipbQYhpLTc3rVtc9FOOyGlZb29aRV4CgjCTXuT7FtW5rzSaj3KUaoFgMXpgb9d3/L1555YV9cN4nKc9mJ/DaaQvbnf89vC1k1ELLiKw7x2J9R60Wp+ZFOOvoAIrAbnrr0tFamPAMIiDdEa+jhCEotyYCY4Dqa0SDCz5VraYVoEFH6h+vz94/3ttt5u7+/vtxwDReohrcuzco8z9DPq3w1AWdz2bdveb2uOSBHQaOZApDlOmVvZ77/+/txLa7Vp4zzikRbRPIpqMYHOa+xCQhJEUHNRAD3MHhTYaHdznqP5jp/ojO/voy8NlOcnxBdvdkFRf0RBmct6e9/2jrzUnKFCY7KSULCisFNKOadDWwzpJrOudfSVnqHd5/u97BL/5Pgu5dQMeoU+T3NA0cbBsSJuaHk/XJ4m3aL2XIW5lX3LOecUgvXNVaeseI4Q7KQwJE1XClfdy/dMXCAukIpT8YgxKtvOhcPQ0krwvL59/PXj/e22rjeryo/0VEYeLPAx+Yqjaq0ox+L7222x8yCCCDb3a0Sk1Xps98+tOJoToKtWk2ClMoBJiwwzgQJgUAnpY4+G9Qsu/udJ64I8v/NiQX9LmXz5xsVow+tfsxZBAARibVJ27Ec5DHhpacNs/T7V5iTr355z3vbjKJVra7pAlppT4hAsSfJsKb8O3X75XC/crkdH5VkBszyTEZnfl7GQgbyc3RjVBhhCEBg9nJmStpEGY9y0hW7eqZ22+zOe1keoItLqkSMyJMyttVqP/SjqwZyGBr1QRI3g28ePf/318b6uy2I9CKIDaW0mJ99cBkyjh4JQBIAtYbjv+77vR7mtOfojY2kSXd6sgkBtBfaIlOtURELtwkFWh3xKHQJqKkrBiR7PHUU+r2JTL0yGJxLzZKf8zZJ6pkJeq5UhGdNAKi9CLdULHlwtppiMFkxAEBkphJBSynnb9/2oVYoLyZpbihzENcmL+3x+/18ErCY79aQ4H77yxFwVAA9JPSgSBdaCx/vNFiCt3PXdv8OFRI1xbq2WGExj9jiu44zGigAHHNlJULGR3FpZUgy4rADC5bjf7xuWWY/Y1DkCSPX7x1//+tePN22eF0NAjF5+iL3zoEunuzVo5xlDzGJq7ziO4zhKvS0KwEKkowol49IHoz6qpbqbNgUwNF8qlnqFAZQeWAFCmgbPxqWnOJ5O2+OLVwn54uPfeO8iDfib17oW6dkYocCp9UIi1fAG9TOXEDqHY41Jra19L4W5aF1fXbq1dU63/+b43udefkou7533KOkwj6FRurQZMrIrEcW64njlDM0D9cQbVWdC1A2UT3aGi6WcV45+WzML2XQBcrn/+kkgAtbgHYdoaFE+hZjX2/vHx48ff33cVmVhJkJQd32ytFAmGbkMmu8yegea1DrUOFxzwAhIIVbGpGBa8Qdrnf3KQn+9fJnECWRAzdIT9NCgyzIJSH++b9sQwxyb02LPv30xnF6e6fqR68p5pkX6ZgMkHD3RIx64Q+rRFQCFZ3YShZxTTvtRKlcb9bLU7On2Zwbnb57uC03y5LiaJs/OOoVu+xVker+HfHUpIIZAWoM+EsZj5as8IVMzPAQOEbzabvPW2sNNbq5AyHF9vy1Bjs//jSDM0Bh0mzU5tXAVhZCySsiPj/dbjtEx/NGBAF9ZtIq8c1UCDl9UBVGOo5RSbzlSQAqpNgyLcn10H0O6fz49kZ6P3F/3N9jxYbq8HHgFZyEZW9irWMyzV185IdhP+/KrXx1n62r8Mm5zyAiCIJBbmyetOAm+tSYh67YaU055O47SpAnXWo5SlpyTkSugA9a+Xv8ncNcfSMnzT49nBF2sjR1SA307slC3i5EZWgZU07rDvv13BYQmJColPb33CJkYiNVuvUM/iSgWA+L648ctyfEzQi2VAdmTmVZ9G0MIljS8ffz1118/3t9uS4q9RGT4Iq5EJh0yYePmXdtsMCbh5nJS6rqkgBFDY6S8pKAUcQAz8BbF9o0e9cVBvufBjbmSwnqigXFIX+dn3ORl7sYv391inx7PzLNHjfHsW7OQzFoEu+CfQj6zmvHTEjIiE4UYkvkkR6lNU4nlOJYl5xRZsySTarRt7Mkh09lf7S/zU3wlRpcnd0YKK8vwS5iGFFvi4i2kfV/kEcYcFxNUTSIoWrraoSOTPjMTZRKPDiJ2rx+oNcG4vv34WORIUPejMgQWz+OiVRZG57i/ffz1rx8f7+uSY3DJhKjIrV4zIuBJn9Md25wjomPT1Fr0MspyHO+3NUUKQbSVVAxArnb06cROJT0UrtoudPI9MzbHLFgJpaEtnqZuvzZ6Xrz85CvPvvaPJeQsJNOr3UWcLJF+IrycRJCNXy2GGFNKWWNbXLiW47DYlmZJEOGUbp/G/Yvj9Zt+Q12q5Pn74zrcSicW8qc1UAcoU7bVNjQGxV2PconTpgh9trV0eSru8UhaRxJ3PTI2nD6wjMzaKOX9xwoH8bEfDUJtAE50FMjaq4Wo4az3H3/99X5bnB8BAQBib2Xx1NIarmCvne511xo4EG5NQ/b7mxInECpt1SDNOoUrxLuLeGs/ChQCEk8O2ZgFu+LQIl9BiB5WGcBks33rS1+/+Pwjs0qbJWT6/0Vezl96OOkIV1hde9OOAsuusS1ummo+Sm/KjgTwu+CWPLzy9WCezzO+/SAt5om3etQ6qRGLpEYBxAA9c6hsdGQSwnNIa9yqT15H1J5+jEDWXPYw21kA6spbB/sbZqj7USBuxW1YjZJocaHuQcvt9q4YIJrw4NEQl+e8iKuRi1M8FZXYB3Rdt1qPfd/3t7c156R8h/HF8MucUAXP+0/j1RsY2+hfztPt0d8Fcr5nXT351OsvPtmk4clif5ATPMnJ728GfXdCEUEkVox20oz7Xkrjyq2UUo61qt8elCdlxjb+mU9+Ob6iZj0Luq8JBVHVwR+gcxu1ZZnaRWxdNNB4Q33Cz1746RZknv+zgIwaE7tgF6PuJnTcaIhSS5W47tUElIKr5xhjDEqYqTVtcTQUAzO0ZhlR6Rjun8NDoLsI/Z5VkQBbx7V934+3GwsG7PnyawwCLPZhnU8B0POsiACn/eQ0R3IaGb2LL2QEn/761ccuL7403h7fvSz8U67Qf39UIKfjcXsfEyCCjF7JYEJyHLWxttsox6Ll7VZLggM8dd3vn4nMo07on77e5QsF5YumC6ZSp9g2RoEBiTn02GZtzdj5Dd6u4c6rmMyXn/oUSl8GLhwyPiz9v67J0EctBGhN4no/qnlCQTlOgglICDEm5WlLJwlRLRJ7ZORBh/b8g1aMnAHB6l1YkuQ41AxoAhiIEWTw5Yk/9pxi7VEtCjTxPug3zhMyRsY3DnBvar5lPP04z+LD3L4Qni+3+ucCcrK49OesSM5/vTztw2sdao2CxBRacCHZ96MU1oKrw8rbzSWZa02H1XY6LmP7isP0t9mWaSvw8FtkAUC2iQJAAbJaUwTFkFTjO0MEYfFqOT65E9f76DZ6Fw+XDumfsV9gPotXEYaYIqNAWN63wh4soGBORrDMR4gxxcEZ7MdVi7ivrmwnaBgReKIN7I7cIanlOI7d6I2EOSIfRYu1xR7QVadmdZx4XCt5O+C5Z1DGNYY+nYJ7SKg9Tr5nUH3rwGc/ru9fbazT0n8MXvkL42PfvWGra0ABIMslhhhTyiml7rc3DQCr326RybN+7YriJZ9v//AfmWZ4enxUdn4MVvxmtoDxwuIwHizoRYggRqroQvLiQpMTK0NCJgHB/rkhODoETtMQQwRCSutWKpvoDFXiPcRMZK5grGgtHA2EckJ+D5gXiAgjPHsK0WQ7N61o3zXhvuZAUu777qw4XSPqGjdLSwDAee8sHNwskYQdkjiCepY3cQSDwFMZ+Z2V9U9lqs/E6xPg+GUSkN87Ia/OZixbKCJIzBqCSVEVyaEuSa21aJYkheG3P0jyg+368vbl8aVH4elWpP2JFESAgnEV9Ao4in337TyL3JVIK0Uh7I/kN3Zd7LbTLCEg46aw65mzZjEDxQptAxKFtJbKDIbr8FJt8nrtSwLXn80MrXhOHurkzDgPLR/xWNNkOKEIotmZGtg69n1bcyKom9ZTzTuEJkba1P7QmDBoZoOwwVGTc9DP90ITQQwxRoS5/QJ8bx0+1xG//yZefxnm2mSUP2iRoU7+gZRg9ytEfdxGTUEpKiRVhcTS7S1Fdpz8qMzuW+13dYQN/KM9+fSjZmkRB0AK0Yg72MP3RMrMabPbWrM1iiANW63aiO2FhMx2lQWwYApuqVHiKYHhmvjG2UvRTQ7i4rXQXQOQycU4eu2H30LEnmB0X8R9L8uLol2YvWmlDBkBCzmJF9GWchz7/X5blxSg7b9+3bejTSEqZ/42o5SVWogoBEeqGe/DqJVnUy0mHwr7R4pJAFFORsVvlv0r9fLsa1+c6osw8siOvxaQPxSUrhA0j2YQ4O6S1CZNTEhKzjHGIIbcmi/uOuRPxOT3H5msSSEOijkVFRHX9roBos2k1+srhFGaH54znlAoJ9XQBeQagEBfhScdYvlGtLaJpjIwpNEV0ZANrkS8iP0JsCmSVuzGqTjXkuqmjUzPIfkNTpFYE2Oxppbqtu/bfV1zCtjK9vPn/SiDe0xnyTKOzUQEHarm2oUnqI/vPaa/FespgCFpU8jns/rUX/jm8T1rZNIhZ/NqBmPZv/jwtT85TJN0l4SImgqJuiSN2VzBZSk5txjJyttlWKE9q/FH7sblLq4vTCIICCSIZG0COkevx/StomNCbpLHfIfrIqc7PLsgMgGR5puQrh8nPwTACPz67q8pEkCSbrszOOYXO9Zkmp7xWzSyvBACIlijFJ1TA9fovo/Ag6niYuqql+HgynJsn8uSUkBu+/3XfS+tw9k1U961SGMmh4OTh8bMGVHpE5HWSi3NSVAMCERRKI7PwZ8uwVeq57VB8fSVs16a4LwXNfLk839yOHuFiFgDC9UkFttq3DompebUYpTe0+fMqjgghtfjCw/rNMIPcjL/QYY6dWC6w7nJML1aNATg/YN5oHSfWVqn5MeTgJfV68v8aQDbUQCcKYhQmJsgdDETYfGtNsQUqcdHnz1XRLe0Li03PLtziaNZPfJJ1NEMKLS1f2wpx0gIrRzbto+uMwDgeM9aazHXzbtFAvCkRuwqxoKsjL1u5QrCgD5/Z4l/8d5z5YPP3n7x1SEV9ieeXntl3v3RMZY6sjnuEyalC4n57W2qSjz56Sogj27J40C+uunXT2OpThARFKGxTePAcc+0SOpKoq2IISAdI/goH5dAwhAI/4I9rPgerzl8brUoE4NHRc2KEcCYFgY8S8jlwSJqC9xoIjLhDPTZ+j06hAucD3UeYHsugyHEGCIFFKn1KHPCVSMUrH5L7RFhq8dijwqyaRxPN5VSXLmMVEoX6dfOyPml0xp4smt+ZwFPUvFEbZ2d9clS/+0pf2v/oKfbgUQ6RjWmI+/HXo7auComZaQSzQpVs+N0pquQDM/yxe090T0I12frwWYrm0MNziM4ss9kBE28I0KvBJmFpDu6HV7yNGUiD7+cZKZ739LKEVrALm7uEdTGENJyuwEifZE8iIMXD08QiR7OElAJGbE0GDjHmRACAKChFcKYrakdWU7oG4v51lJLbS0gdENLWS5MGKYveB0OoPlliCFmK2K9ROiuszj98ica5qvI7rPvdVnAi3jgw238w2NKtysE1kt305H3dJTauHIdTNkxBDEU+lmHuAE/1tYX8jmN3NmNQTg/m9/kgC71f2yGmLl1zt0YY4wgRsDXk1398O1+gmD9uRelAlL3e6iRYGTVTEJqFYz5rYqnrl8c0cCYveTtfBG73+n+NAw9gtH+TAguJIzNmwVz99BOn+2GVm0NqTej1zcsGDzrBuWg7yvQujSnr9qxPbefvvsBfPrG6VW8vPC4Xi4S8m8JCOjKttqAniZp1rX22D1lOwqukhVcAbh8udfvSsTF5Fnh7RSO+fLFJ/dpIdh+RQuKuokAiNaFHtpUUGQGAoBBfLtd4nCK6XiUlqGKp3kR4VaP+y+qKaAATxLSai21AaX1YIox8tN+OnpES9p6aGyWhZ5KfIglTBn42YRyx527BnJ4+9CK2OVYFQYjgFKHUxP2VwfYFymEKBgsmq5SQqiomaf169ed7elzX1b377/yRCW9kpAz5uSru/jjA2EICY6yxJT2TpTi/KbVUonukswyAr6hPcPvfHF1uYzD/A2LfPYN1T5sSsSXJot4KDYoEePMiONXmQACLiFPLMP+GPNufQJ3cd3vP+FYegN0sSSCWisY8nujlJfGPGKj12HoWuQK9h2mlfiV+wDhpEhmz93MMjTxAtDoxvxcPYliaiQykvG7WiXjwKwgCJAETkCRAcB7tuAAdr3UIk8eWK7LHJ5LyMO6xsf3nkvIVD110SGvbxNfvP/ErkDztc0xRkNuKVHKfmgEuImRQCy5JiflQzB84+XCtsdNKES7OCJM4nDGFI4b9ueT0//FxaXjji3uYloETES6qz7X5WL3JdyxcM/kMjR9SwaYb9V2Jy1obPXYfsrxGbsS0RKuprE1wbRUzDft5fMy3WW+iCFQhomKfn8DYTUPr5z+f7p30OBW3zweZ9tGq6ozIoKoDIvIttO0SYuQRKRodBA98IA94Pbl8dxQ+uqVZ/Lw/CMPS2WSka5G/vnxPIMxwI1WceVEtDHtaY9HqVVcSJZsJMA02ISGQTJOJ493qit7LuMbC1L69tAlaHKoVThOl/C90vxSoBBjMsNaOqG5yHlgAVCEVb5OEdXpKtM1egLIdygA4VY2lHJPYWrKOZGBIuUb5re9aCHYK1MreoLFQlroctuv2Y2vuR/vSUYeLUWXkhGK7m+iA9ocekDQKZA1eWj9puyJlSjIgiOn2PVUsPm1MfXqwCcfeqExHn/i6YVLMQheXvgPmVl6KtubBYAEiTUCrCHgYy/ak7dWr9ydqhLlOlMAlz3Oj8fVclrz5+exTMhppzRdggBeZOQVh+6tex7MZWQ6e39QAZnScdeteL6DPirgcyHC2A6QtqVIMEUFusUFFCokbz/5cP1+ROiJkeCQRR0kDdzB2Y+Yx3PEtGYVfvb/hq81ncUb1FXv3ONISpURK2/2ogdCcvYUXYzd2PXROD/Xy+V4NbO+XLcvra2Hb40l0/UH9hf+Tx0d3WjmlotIOpI2i1OfZClLTSkGCnNf9/OZnuVJTsdjdO+qQ7zOelKe85JD/YwB4S3lTehugYfz5zMjAAgy9cLV+RbPptd8c2PfEhTgKtKqkj52VecBAACkBOEoM4bw6YRFBIUEGpLxYUuZ8oTDvPSxeWoyu52Icvbf+r2LwXU6BhqtfB57Ydok1ihCZttOFx4Den2wP8q3/34R45Mf+PBPVxpPcD5f22t/fuAwvlEDwMRELdSQUjqUc7BpY5JjKUuuKQXx4NZlQU2G1sUf/i7scdIPVgYyoBzmlAI4osJ6w5hZ7UuAJwE5SR8xPtza8OovN9hNXfQhYhFp1cOefTX6fksBgicY+m1fTwldi8SRPBy5jkusGuAqJF+Mm5/mmRyN9Ka1FMIQYkqRiOG0rQwlcdpDTmG3h+N3u/4T0TmVADz7MD6+NisPOC2Kl3f2nztw7BhzWWKNKR/p2NUlseBWXnKL3HHy06351nmx7E9v2u8PSnW8pYXZ2u7DXURDESKSj0hHrgJQtxgG/G5yRfrQosgTUOHDHQ6jEMGhiHZnKIJt9lg9koAAiARk2bYrtvd8RLD63mSghVHjNQ2LoIvevEKvJtSzJ5AH10rAADsKx0JA9BgHiQizkeBTD1PCk23utJ3Mv31Hd5w+66bAw5n6j2eKpP/Wd8vrx//d47KQH98e5BtWcWW5xCMdx1FK04qlkstScoujdHcKAKF7jn6lx3v3CvLz36dPCLdyWCWGVVxY+QWBttQyzFFrLOIVfKMq92TodL08buxpcv18hyMchfPAiSCfxaxfCAm6h/t13Mfd9XiqRxQAdasRoGMb3QGTobceLcSHvx7SPg76bM0a7SIChphSjIVBWscADyl102JIhYyzQf/M44/XSuRBp/ru8vxLLy/Q1fuY26u9IJcz/qEIvQTnosuIk0D0XOJhqUSj3CpLqVPp7iQlvsX1zJX0m//u3XawRLEWlDRK+kIItnqG76l4J8UWzsa2Xct3Gpw1pV/q+cBMG6MZTG5LCYCMiTlt1AiMjjm+9lS/PLMbWikNS2t++usETdH1BwXx+DT9AycL0iuwOgd+TyY1MQyKl5JMY3AxSF2FIco0Rv98B8cHJ+arhY0wT83snn8lXv/hw5NTAKCahDxNktKxH6VUlsrqkuQlD0Nh2ulguLAAuh0+NaVfJp89uazoEuhCQhRDTOApZJMRi/lqhL8ZjfUFf/JdfSzjM/MuNX8AuxP7uExRAKd6vtdHRKvgS0mz1ZMZ1c+McnnZ1/6rDU5myTj7gTpgvfLQlJ0BSlz7asflczLHbsL+b7OK50jwvHk/Pc5S8D2UMJ7/8V/m/e4Zuvel0Mrzl397z/PX/a0Zk2I+yRwALs3paZayLDX3VGI3TqSXdYJnnvApZuF0Cwh98NxW0YIf8WpVohAjA6D2F1N3pbq3HgKB+e+th/jPg3aKpf5mXB62Mo9vXxAgp3ED1O7Fg/T1xXWGFknxhHlSg6hf92yywvB8Xt73MwEBsJIRZmYfNHNGlMXZtUh7Eil337+ngABQOR7+eJv2+cWrnDw8ye/2NLx+8Bt38x9VKnMxiZyA8kc6nJeuNyax2jn9BoBHbDtKfdTg/e4++2MjapskALQWr1on1xiIApPFvBSurWCjQKAcwN6taVIJ02Cfr/+1wMz3NfGJCky+V7fMVII8ThW/TkJHBY3GlLT/ywTTUjRzV7tzJGkokfN99zLisx6ZfqJHfZsiGRurIR1CTDFQE/GaXeazQWBum297jYUVRh+63/q41T/73e8HfQQvb75QLfj44lAdJ0Prt7rsP3c4KvEkJEZHoADHo1apxrvsBKeEJN4G3TrbsHUmNQ6Qq3U+XdGfbdilFEQEiYKrBKuxJeuVY1qkltJEFMqBIN436gn7yZ+N3WW4ZQKlgZyFwz9hX0QKIV15Gx6OaCW+KRmBkK1i0OQL9bWOcEZtyYOQYJfZRwm5HiK2r7gB6wEDOVeSnL4CHUIwEHExAgD9+YL02IOjMS9vX4XgUVaeSCKeheT/ytFRifokZm0xNTIZiUepjRsrBtitLav+0UBTcRvIILjWJLYHzE7Xg+vTISAptUOrPVnO2mkeAFRTtVa0oS14ne7oOXUuOEQYZuuT6z/PYz7c1djVT5Nrg+UVJcpx+by57DgiGNtQcm9uvh1N/wOo7ppZ4108hrHlpToIryWjn9mSraZG9BZSjFpDafWImtzHYTMbjbhwU8y8AMYm4OH+pw7G/M70YOKBpp6xx/mjD8r+IhD9nYfw1f9lCXFdOKWryChOjSrFKLfEO5MsVe0FQhRgZXY6SqlVC2ZTSinHFEMIc7uTca3xdJMa0eXWFBrROgOHxX9EtFFjKZURjezGJdOzIuaNYJ+Up8fvjS05zYbBQ54tCfXbUoquGl4dqkUo6I5Dc35dzoFQl5FJS5zygj5PJ49l3NH8m8AwT2tjAM2MpBiIpdUnasRRzMzNMZCNBULMSEEehgW+WqajTsdAw7qjPreBX6qMZ3/aS/83JUSv2bfKs9+u1taejtJJIErJCgEmAtC2x70zKRJpo16DdgXs5M+nDeR6dQBCpKC1Qc35BRCDLz4x8WwsWpYkTUw0S+2ZQzvXVxLy/OqPf7tW6ThhnBZkX9G+7L+WEPVFsGsR7Ml6/ddjqjBkBM8eyPjL0fHXG34i+e6M6BAJgGUvozbQNgOsx7QERKRZBERDYbU1BowSrk3AHrXu+fG7r68q2FNdc+z48s+jgLyUwRng+3LUH1Ta9z731TFXqM9+uxXv7kcppWlr6pKNlo5IuJZ9u2/b7p1JQ4gp5yUvSwcJ4+PzXyNECKjsJ8EpTdTDJJMRNqtamRCJEFi4mPJqYzOcMG5jq9Wzz6vsYZB8OqbIydgu5Tl4wCmEnhhP1yOCilNMOadZ44iNxQSiBjz7IxcAljx6vn6ih9dEbE9TFNmjM6Iv96oA9eKL+3cKmEciU9FTFPK5Gug3Ip2Yy9lqrI/dsLyHiL3YQPH832v77snxf0rDOKbUxQTMb1f2Rl2OjY1yayk5x0DCZb/fP7ftqJV1Fsi4n5cl5xxTF5I5i/uwAQmKsp+QQ821Sgi9/dmYaiVckAZV+6erST3tcgNBgt2U1TX3UNTidzL+u4b/wW2b8zFcEY/kTqDxxyMCwuSvh5OS89yLndLPP3yRh0v3yuXxJo543vRRcxSPUmoTALBS20AsXEfnYOwfb1W7KramJE1s69uQR3KZtsfD4sVmpzVtwY1B2xRZ+4bTon9+nOXwj1f8NyOX/aOPF3iRbe/UG/oRApbut5eUtW1rM5ckLyUFgnZs98/P7aitaWbE4v95WZZFNUnsQvKsBGbePpSrSsgpgkB53BB7nrgJAAYikMb12HdTI9ovQ3FTk4hcl408ue6re5l/nodrqiuxZ/2yvhtAtYhTzOfe6PYhVtsH/8tJnhJSrx6gf1Qsp1Vqa0Z2mVIMhKIt6J0IRT/svNqlNd1xMAJSTDnFcIpPvnxWAekg/FJqsdIFJ22TYHGxWWWO8z3sTuOvVxvbPzyehNeeXACejLFpUg8AK1MKI7UQU0kp77ofKSglpUjQjvvn/X7UZnEQ3TNKPI59MU1ioAvymqzzPcxXFwQAEqcIAlCPGLyaylLrQadYO2ROvOjdKxwSIvAqiXlVKHhW5680upwmcgrk/t7QUsdFDdSHz3YVKCcjrL/68PnHNfOYxRZXI6WUyswEqNz1hCI9EzupEWetUHsACb2DeYovotoXtQViAlIsuNLY9oacl8ycAAh8Tp4t++nnLEqzmTWn2V8e067z5C3V0OMk37Tf+il7vRW6327Fu+lIum0zC9cSUyBpx/2+HYUtuScMSBRqKOU49jxpEiVTedHSxZ2EU8GdqsARWS5TrQih1mWbJ+K1JtpdTYu/QEScAeGhpcdp8MZcIAxLq9PFXG90AvXRlA78akxVi5wyI3OFSD83jnm73vBLnN2zo0uZSGutlHKUWpMV5yZNKnEtqkZ6uaSYmy0dQmowuRgsNzqspMuF7AE8SVaKstfXyp6yzLms2g5otoEfb/oq55OEfFttdPftSfpa822+tmQYts+PF5W7GnrHKUuiFe41lpiS89LVcBByPfbtqCwA3JT3T/txGDnzcezmkygCkp49rDxevf8FHvL1tiId0T110OjtxtUv9DCxMCIAu8g8POdXowxDVB/u1L0GD1I9tBN5OKKqhxBjzlntstP7ZhDPG9tj1dXLG71EIeYPKsVDObowIEVzRtwzZ6YRz0UkikAChKF3hLC2C7+rYbKQcdVeWsd+HLU2a3kXQo+qIYTr9/H8z+MT9h/fqRTpXGfQDYvJZDYjHkB5LKwn9xcyAs8tWhmKGwXZGvh4vv0oR22NGwC0euxHZUCQVspRm4B+rkW1R4+8L3npMWDtFXeexSmWatcf/CWK1vXUem3icUuEqtpFpEMYESnEEGNARKNgaNh0X3zYs89jPSkRvRM00EQPzJ5HyoSEKCSTkS9FLqLAlBhRDMpjPTNCLybr0YVvHGd87rgNcfeiHIeSkWJXI421jd8pNYJEITIGESXG8Y4QrplhUiLXp3UnvTfSOg5zHZGQGhn/IxLR1zU802OcldY3dYg6Q270I81JXQdLWWApKHX11zIyXfkyzJOdQR2VQiHGlI89lqNWbq3V4zgKAyK0cuzH0QQpxpSy0WFyK8eel7zkJecUJRAQzvcjHcbnqv7sZevtewJMtUhKKYHze8mQEUSLqhKBY1lrURmTk/lysRRejM5kUT1EfRG9kFBDRHjdZE9HVOVIISTTIic10s9svJN/EpH5+hBRv/woR2ktEGLQmBaiRiZVNRuXClIQwDiacHnHeovWTYN1eVYVEK5NBWRzUjYAQgIShip62kBEz6zt+fxjlvAkIKZGvq6SExFLPgu4pDtfwFyIadXd8PXm9rtjggBbd2orudqPeJQitR7bflRGQm77tu2lCVJMeWkMFASkCddy7DmvzhRxxvoIKB5revDzStSnNuxLY0GKKaUUha1vX2daAEQKeVnXJUXHb9VSwgEgwtQmHC2eTg+Xv2T8NHl94cl05+I3znr3RZBizNlixIjXRzX5gAn8O2bi4er9eCFPuiYUpn14bNzqqlIIbCQ3HYQCAIgBMLARrF10x1PZOEXDFGex7du+H5YmA2TjzlE3xDkHXo/WUBuThMwvfH2IJncs+qlmRQhB0TPuKOl7IaaWAODL23kc0vOfANDdds35TvjGY0eu3MpRBRC47PdtK02QUiqNMUQgIoTWKoWY92Vd17qwSIQZuuVwrFPlnpz2EQEx17wxqK0SgzRfTR2fhRRTvr293ZZEwK2VWo7j2AKCCLuh9WhOn9T441j1YXmIkVjiMCdrEPTFEQEAzUjMOXf3/nJTCF1ynjFjzcd3Z7UbP8dRUiQkDeKm0iYQCjt1MyGSbTd4KRI5Pfr1IhY5OxRosR2HGXBqzmhWSBocpBUz9PQslwvgVSbcFfnqyVVCigYijCknxShEFhfV1p6tCVBILSOie2LfzUpejWP3nZ0G2F2SmFIKBC2icGVBacd233Y1tHITDBkoxAjCLIK078t+HLfaeIHQZUSAmav1iCbCGdLV71g8uK+uiKEG2Wy0SUKQQlrffny8rymAKIP3vuVP0pu42konmZhM3stP8YG4jA127K5qkS8ShyOiRTHlZcnaU/KqKsYm8ahFHo+vCzDmwfMIbG0tkIAZo9XWUue/RlOM7uaCK5DhiD3Xvu6lH2XfVYOoi2PqKcSUBBARuJbjKCXJYBTQ6z7Huj6qLxw/Xw22rpVjP4aItMQcrfmQ+2UMQFGAAgX+thKxO3t0INXYUimB0VM0xkDQSiSQxiL12Pd9r42RWIBSEwwpB+AmrTGSJ+ct2eFhRu39UhmAUJO4HdI1WK0s0F41GBBTDAEZxImFFDgPgCHm9e3jr4+3HFADOft2TwTMjds17ovXf383TsNhACNgc6bX+B0toiitkHJeTI3gidUaYWY+lN9IyaMyhNMGMGBX7GqklFoDIWJIOec9sBujU3nuHPmzV7w0xQA8OJ8ehhPiXvp+HLW0av9rumWuDEQA0Gp3UZ7BIJ+r8PHrd9SItko5jqNUEUBqNbXWUotkcW4LRQMCz0UUfyAl3dSZXvF0OwqyYYANO8Vl34JJbm3MrQkwYGgMGGKMARoDt8YYums4onA6vLWU0syz0uAizRFr3xhKKZXFssNonZFHN2lVInl9+/jx420JqDvGfl8CSqulEr8IIZ1dkFOBnN/lU2cEkUixNuk39VQwDC0KMS/LuuQUiHgq2wIcSuR34vFwjHT/xILVn8ZH7yglNW1pmnNOxRjOa20sVzri09I0M1O9OA97dBF02oFdBaRoRTw37VXeGEJcKyNRQIBmiYHzJeZlP6DA/cXTzfx+I/MEgQgYyRO3lmogkWZYHFbQbBhGyx/pEfvK2SRxIfHglgYmUFrZtz1UGDwgAiAymARYIboMGK29sXXPnNY/12qdzEPokUZttgg42QrmijiBlrpkVl2iJ455ub29f7zliMCt1bLniFz2/UVu+LQcnljd/f1nwVmzs6wV99fDGe17FFJa1nVZciqNToFo7H2GrGT8bOJ9yUkmL54Bhpnq1g8BhpiWnEvVVFattbXAOK+/2cQ0/WGw9o5J9vISFo/zbtalXHF2rWz7dpTKQOmoEow7cxTMT+HC62ifrKzx8uuHfHhkAexMPU241aIleLWWWhkCEWGgYIjSfyAfj8elMQ4jMhKCtGPbttxYREJszIDM6FTzUTfwQwfKq3YVzNbNN7CAlQeqQ/A+5hJc1Vi6tlhEOQbygkNn8QCweqFlXdd1zVGno6QAbb/n6PvFg8v9MODTzD0qVJjeQ4NV5BxD+F1BXrQrYYh5WW+3ddlSYwGGjkj0goonSZgOvxxG2eV2nlyy1+4yTwn2FgAp5rzko4ioGul0WtPJhkLS2IEzJqui60Pplv++m0AIIIEgA5ftft+PykCpCKWcIliE7VLp+FRCxo9ZQh6k5emBiCFIAED08pcaglaptsZCFLTgz3jI/yMS0hUJAAAKk7pfwGW9WRhLI+habR7NiQXmsu/bXppA8EZNnbQTBsIEQbqGCRQU8hCQnKTAjMtmJblqRlkDJkf5WnVTyjlFJanmFlDqnvOr5PdLxWLyYS7TM+MMHJ+1mKH19ax1LUIhr7fb223dSlUPQJwowpWIvDa0nquS51ce3sKE9m0iABRTzsseG6sjWCco4/jugBqLe31GTDDikWom79u23fddt7AQCBkbcjm2+3ZUhlAh5KM01oau7tLMcjBLQH95khacX//dgRgiQxQwB702rjq4ItZ3I8UYkGy/xt9Zyd8+jCkFRfvAMQJIWlREgLiFQCHGUhugpceAW93v23bUBiECcWv10Cgpu2GrNRcUWEQYoHm/E+33rSQFVpJbqjs4rkRKdYSWnk7hRIGseSghcL0wjnwx1LMLopaUvnwye2wSLGaR8rIsCkv8hhbR2UvL7f3j131XY5ltu8ehRL6K98rlVr9ndXhdVTFGWEh5yfmoqkXMG8GxZs1EQScw9iJ2zbaNvJYw17Lv9/vnfduPykIBQ4rI2Ai4HsdeqgBDdHjd/Azj9h+9n7Oldf7gdQDmYdD1FDhCYNCdtwbff/VzpDHvEBCR8Cmy5rvHE1ac7kqJCJMACOd1v+2lATVuMcSYjtoYU1YQsLT9fr/vRxUKGYM3rj5yTTzUm1YbCiCyiEBTG18ASbODrCW5e6lsXL4IohGuWrVKRaOInpnWNY0IZM0su3UPMDm0Xz/+GHcf/P4O2k2HmJdVQ7i/40SK/mWKaXl7//jcDs1qq4zYxbrt+X1v/dVF/XXdYxQ3VaqzXcacl5wKi7iTd8Jp2dedJ0hbLVRmpJB0oFX9Mdey3++fn5/3/agNCAKFmFCgpkCGa0UcKCHdDC5K4dHQukgIPk7Hi2lEQUCSqGY9IEgjAhCWxiAISIFi1qo2cLK2h92tj913Bv8xS+JfJ2GSEFNeb0dhoNoCh1RKqpUx5BxQWpGyfX7e98JACSiJ5gB77HcyTZECKLBKlHRdxUYEoNcwWFYkhYCmREqt2kjGY/YeXkHRMqx+fGfN9RUypM3lbdrWNQdOil1d1vW2LL+rygUXEQRESsvt/X7fFSYODYT7e4BGGTTj1i73KP1WT798dXg5tXEFgYV9U/CebsanddmaFfjAxhBRaxMMSYBIjC5IpNVju//69cuw3kGbOgURXYY6omp8IYj3oB1W70k6xvOcfBE4v/fbR0YCRQg4R61qQTHIQEg5Z4XUITiA6wtT9Xcr52UmEQCICSQtGiKgUrmFFlOtlYVSDNBKbcf9877tlTEIpcYA4MVuFpHzUFVjQSQrppK+MmVyCI/ClhRBO4sG3t3/Mza6Y98CNC3JECP/qqfmCv3pn3onCF1CcADI5PQBJCTdHt7ebmuOkb7lrgMAUoh5fTcuWAEAYJBOrnca79ncmrMVD1YWzl+5HjosbcgIdChbqmyIeO2GODwChMnAcpOWgSJQsFS8pbH3+69fvz63vVQGZEAqoRGGlJdlySk2ATRKCwQD/ZJ7/A+TgKd/EJ78+dsDAVBhrDrjSpzYSFht+qjOrG7Df1Rg8OqCzzKJNkcEEBLXNyXZLZU4tKirPSSUKlD3++d9P5pgxFjZYiAe9gNdwsdhJTwAbiYBeoxWQIPZ+36Uxtp4JxCw1bTVnhUBUJKUffskLjlZ2dWhofpLx+X+LHqJeck5UMqwhCau8/irz2oS8v5+u5kWwWcn96OLCFLMq/MtCAKg6hFbn1aDYCQPs2Q8icU9rpq+7w3THKbUXrFeWmhoysN5n0puUWTKCalgsSYAa3ElgraB6XWY67Hd75+f215KY0ZsjRkEIsbltm3bXoWA0rquSwoIMHU4wfmOZ1k5i8QQk+tu8Hq4kZgAGISboi+AKDCgADq4H0DJ05HmyMHTA3+rSJ4RdSKoPwIAwqsCKre91MaBA2tNB3FtXPb7tu+1AWHzWoEeHdElfez7flhGcaRLkGLUmgrhZh8qTUG+gYweyLz1bkUJt7LfI3LZshWIc7l/3u+bdhSSYaO83JUmDQIAVnfQBwnBPPUQYl5ubx8/Pt7f15zOAbNnJ3Z3XZBCXJzmDfR8Da1PrTkjVxiA3fcrGX80pefyAjQ1Uh2DojKikb/KzLUcpdbWgoB4oNvq40w4jEwISMGNw1Np9di3+7YfVdGzSPEorckSKS1v+14YmsS0vr2tORIIYHAI57i/J8/0aEc+SNKLQ2NKpPSd+rDCLIhkPE/qXYGwKkV8Cjr+t4+u6s3AFG3OuZdauREHtfqgSTss2Qow+ER7XkxAWjlshNVMtZYIZARuFqerWsFWGawaCFjp02rPrTtdY9kDcLkvXtrH9f7r5+e2X7QInkd6qifCvlRBt1KQwfNmEkImIe8/fvz48fG25vhbV6RrEUCkaJFIJ/guyDilHLA3y+ulUjL/mJ9i+nF6Z/qkoJfblF5YBW5plQaDIIUmSIhDq0st3mTB2x5pO1MUK3TYtr02Zm6Htg8+qoJo13IclalByOvtbc0BQS/bS3zHPvWQk3n9oN9wSHSTEWGt4wbQbCaIgHCroRIQt9qABAMTPMrpf+DoisT+VHz1XibDB1WKp6pyGCsP1B/lVvb7530v1ZPjMSZASx5qylo8NVUqBzIzy62GYrwOYjZaqztK3XNKydz6uv/6+eu+lzrnq54PiFgq5ImEeMgJlRAqxJiX9f3HX//6118fb2v6bW59MrQEKUjuiABAJDRIBhEiyGRpwUWDXGREruvrxSE40L6KiA/Da2UZ3uA4/eB56OxCZFkgpzXrcZRSm4hwLXttQAo2CRjSWo4GqaIibmJApJiWJfsZvtDk59+++ixc3xhjJNxqaeavWysYYdY9iGttEJCiE+j9xw8PbWnzQ6UFWrZdhURYl5VGppQeAmd8oi/BVsux3e9HcWr/ElPLQJFi1KpQe9B917otkxApnWKut/EDAGEuIK3sSXsKxoDQjvuvX/ejuKS6Mnj2TOAJ7snImuSj++khprTc3j7+9a//37/++rgtKdCXKF+ASYsAAoXEb941CJGQ3Ism6MpkSIkPOFxl5NtT6xiUcphRK5rlX/JRTURmNQIjRqL8sEDWETtFx/2ramKDXwMI10OdzsoYYo4hLrUwpoa9iCzE5PC03xj/1z8fJWRyIF+cy+D5bJhiJEFgFhJAZORaGFJI3wp1/u443cFlI0bD/VKMebkv23bsM7haTRJBVtISMuJPq9RxV+Q4mp6aG7baWDBEUpYTBBYDAJWmqOqA0tqx70ffEj3miwCMVbgGzc6HSMry9bnt7ovIVxuSZ+/0bsb/+iOrgISY1Q/513/913/9eF8tK/L1MQwtQQxgpNKO4afWWDHUwCDWnUXcZz9NxktV2Ff3wx9gWqF6V6UWiCiqGmmKYi+1ucMOHq2q1npVY0IaCopeL2mWbVOGEwRutRyVMTKEtBwLRGlNKDegmGIMMaa0rLe32/qIdfjKuvrnh/lTjAagNjdYEKEh1yqIkV8F1/8zh1aX68YXYsp53TYtFlAhYSSKzICNxVf8YMYC8Gpbha+AMCt4VzBEQQpEgDLAJ2z9DaFJ3TvFXOvrTMWuCdfglASEwEpHZ0bpK+3Rf5gOEbeyzo46GfhsWW5vHz/++te//kuVyDcADJMWEQSKIjJkm8iLvM1zwEEmd8W/vLjSZJw8C/yK5l/3Y9+PUtPwRmJlrsdxlCO3Zsg5sKShFbaigxZCJO8cjGbZi8FS0BCRDAxhP0ptgHFpjKkqWWAMKef17fa2Ll0PTYbU850LL/+9fvwnjwwAAMyNAUmCxigd38jIrUk47YD/qeOC/wUADXOEEFPel5OQgEgQAQqVAYK3XWOYMknWJRcpBhRurXFlAYoxuXfhZWIqIQqMbMe+bbs19bWiUldNwMJNAy+EiCIOXXlIipx+mf42IOGJJXRKF8aUl/X2/v7jx7/++uuvj/d1QCS/OuL0OwKBw55sGWrCAgGEQUSENJ1o+C3x23o+Jy+t8ekNc0Z8ckQwxJxz3oNWTh+lpBjkxCZMIQD1IgWzA5T3wmp9oAs5mmWD4N2vMMTchLTrXlAdcrvd1py60r1IiB1P6kieP/UXh3QbgLulZTVvIg0YpAk4kvw/fFz0vlLDeeHEsi/rtu3bfhy11qYfoRCZgSKhcGsUQGH06Mkp0bYiAaQVrK0JUEyVtcOHhndNiYSUUkDhogQbnUJLAKw5oo2Or2mY7YVneYXzo00p9UcJMTc95ryub+/vP378+OvHj/e39XtKZBYRFAQM2qNAHx+RyIoohJuAQOtr8XHQr7d9WWTyTJrE9hrLEiUOqJZWOlC9juXsjSBSiIK9Ag5RUQDC1qfVdnZERALgGerDbAZNiBmaAFGMOS/Lbb1ZocyURXouJi+f7rvHFQmK5hMAILBSrH3ZVex6E/283/z4ebWhGLwtpbwc67Zvm1YOVM3wc2MGUOhhCwJIgdCjYSbYYBW5zNxKSMWy75ou19a9GHJeUiQwy0slxHx1ohCCKRE5xZe96IofdcjLsTg7ITgivTHnvN7e3j4+fvz48eP9XQ3rbyiRkxYBAIIw1hIAuscuXoVhsBTb09GTgL+7jN/yJfTV/e9j34zBH5BiXpa8B7W0jiOnGNiLUxCDAAbWRiMMzGiEQQohCWiQQSJCAnX/IgMQobVSRBGkgIJBc+3rui6L9+g6T0S3pH5rRr5+ZX5csVLIbjmD3mvQ7q0G4esQo/8DIa0HVU5iCeeUl2V3TXKUSpWCGkNkJAuADjWE8Qc3IkIKHJqIN44WFHDsieZElpwTNqN6GH1FQPnOQ0CR1lpzuj2t91H/5reLawxTt7PsVUeExpjSsriEfHy8v60K8v3OHncWERQMkESEPbRBVFW2WXMjjdFhbBNxy/P7HosL+8fHs9gv4pbWvh9LYyZ1RnI6Krd67PtypBjIcyMGdGrMtdZWRcCbH+hewYEEELUbGZOEmHNlaELJeeeRNduoeOh1XRaFD54k5Hr759dxfOBPDt0SmMUystrOBUPPd7sL6LGZ/xPZw9OBgCKCxCHEVNOyL+u2qlNSizdFRzIT1GJZBKCOCVFjAFUzev8izDq5rMmpfS8MIeWcc7TgjLOau4SknGPUCly0xSbd3per2n32DHb08krPSHQBiSkvy+329vbx8fHj4/3ttuqMf2sKT76IAAJQSIYzsBRiY6MGAEREZnS42ridZ+jr8dPWlpzDXpqFwg512/ajlMSCCqTKR2Gux7HvuasRAEBCVMJGlrof1QORoLGwlCWgl5YyMIWUVwZqgjEnhbCiNMGo9VvrsqqAhN7d70vNMHuL+OQDvxlyQ182ESDszOkaLhLXL9Rh4f+H5WMqI7ENpublWPdt2/btsFaizGqRGoCMayFg4MoMFAiBRViZrDuYBAZAZduOyhhSXnIKDKA1uaNNrsb415xQ6rHvIIoAt8DqdwQEYAqZODhKV506WiHGlHNe19vb+/vHx8fH29ttyTEGpO+5fBdDCxDIAk2u5LA2ddQVo82NGbmbWy9k5EFC+pyAywcK9Kobo5A9lqqZvJwVatjKnvel1NZUjSAACpIwIks77ltpgKg9cymmvK4AqBTaKZUmACE1FoqNMeYUCVoRBIGgbohpkEgBzxLywtVAuAjH5SNfDLiYO6QdhBjcMnQHQbH9DkZhZu7A5f/o8VjYjoLShSTlvCzrtm/b3nMXgP9/8v50vW1c6RqGawBAUpKTfs7/KO+OLZIYqr4fVQApD91xpt7v9aH3TmJZliWQhZpWrWUqJTGQtsLQGLTlpoDMJqxHqFaiOz6SVEOolKYcTPNHoUuJDydCHNNyWeZEkncjujgKLs7f+h1OxKMUPPZrIBZDiDGlaZ4vl8v1dr1dL8v8XZNUY702EXAkSndzAIjYk3dE4kbSRARF4NwdeY9mYvxlt8EZjT2KxwPK2C8KEyLHKU37Xmwwap9SDKrQeWIVFEFAW97XvSla6x84pLlPmVKIKRn/HycFjlWBQwqojYAImU1EI01dHeCh2vt6+99+nJOdfDRF9vYC6Ig0fAqMuHPmWRfBIn6/kVjOG/br1uvClh88JyOZ8ry7H2kuyWbdp0haC7TghJmCxIqiIgig5v9tUNAb69u27cWHfbnzkLYeZQkAUkjL5XZbJpJ9Zat+Y4/ZBqj+ow19/cncj1gW0icgo4XTy+V6uV2vl8viVFjfXW15MBFzCgTdj/TeTkVHbxM3bo1bk4YoKh9EWefbapzHJxTkMHr7Z8/Y95xTcDcyTSmVJq24dkwj5KPqSoLeqS2W5ooAxakBhxgUiUNKUzHQrCpybALIkQlU1Wtm0zSlmLqBPHD8fLRx4ynvPvdft7sjMEutosjoEkIGkZXWVNA61dRa5fav7DW/ZHlGaeEWDk8y7969aApWdCIiZpQspQveVgEGB1qpKqITJiAeMLlchXmIYtgEiCn4il2Jabl+ebombnvyMcwPYquPL05P3OA45pAsxorR3OK8XC7Xy/V6sdrlp7gz3vEiiqRRnZ/ZRkZcu05IuHFrRA0bwCgzPRrKO8fr20+E0OV3ve6b933b9xRbIySO07wNN5JziszkgbPZCIJlhMUqvk2BqnLqyjohTj6DogzIRn/CgU2TxOX8UhdhOmB65zf4xong6dtn8tjvWw5WtKFUBRLTmSVGQlRtpk6soIKtWrdH+0HyWxeOlo+iKYC0mMpUch/W6KYMAKCtYT9AVRUtBxdRReQ4LdaBBZNR3IwiIARvG+beV/f4DTmk6XJ7+nKbSLbozIuiR3Dy4aTIO18eo6OOuwgxJJOlW+bL5XK9XC7zPPWB+O/e17cmAgjgZS1HYgKgiICaxqRwa62ib+ypzv4aJtDvNHx4Sr/tdPTn1cRz933f5mwoEA4puRtxYGgQQVZH5WMvjRpBjZkI0wk5wzHNVqBXACCyS+hxqWv5uSg9nU+f8dcHERe++kRw2Aien/tmHfVto10DAGlECkQmQy4Anc1F1bix5d9AqD/Wge/Zz/khhbORtBDSZGBqO+ypz39Ic95u6WEFoWqz9gmnyTqwhnLct33PVZlDINSmddv6kJSnucRxWi63p6fbRJIYPE/T0Z9+9a7//aPZInSNxxTTlKZpXpbL5XpZlnnuQdZ3h1nvmojZiIeD0LsjhxCr2MHr3/1g7PC03h9GxH5CdkR83rd9n7KBrUKc5n3P1VAI+UjYjcLJc11E1eYDDB0RDwDg2ZQZZAMUUicYSWma5sl5zpk6M/t7LuS9GOq1eZy+9x3bbfhFbxerNqzYuWFVpNUmYsQG1nBQ+ISP+sk1qJdQUYmUpaXaepPDuOMMl6XG3QgKgBQQmUkdnhWN2p0JRGruToQ4BNImrWzruuWOA+sdMMuhJ5JA4LWMhnh+X/b3eODxbYOnIP4P7OJMxlycUprSPC3Lcrksl3meYrTSzDuv9eEKD2eK+VJAK/32bIloz0ZWIagk4tT3otqw6528/Z3/END3zMS9yhFpbVMyaWuKaZomx/s6CkXoSF+7jYDj/5g4TtOUbMxWETlaxYRKIbMWA0jOk5V5TTL5VQ7yj+twIO88/bWNvbPU202m9AsIIMMx+SieALLNVv876cCvXj7oAICqqCRBnCvRYKwIoK1VRq1aS7WBbUVS5IAiTQFDTFOaYmA00YVt30sD4hgYtWrJpl896mRAIaZluV6vlyWRMLq0n8/0vY5Lvms/hnRZiDEmCxnmeV4ui7uQQJ9O8d4LtBQMBaoDF02caxPx6qA066oKjizk/Q7iyVj19Mi4zXrCLoZldBMJTEghTfOeS6vaSs57ioHZ6YK8YuHIHmlABsWb5ikyqpgQAwAAEnEO1cnLOcbJDCSFEIhHiIWPb+2dB95+Knz/q3+wEAAHy7L7TlWpqiqBAVorpTYllzlhHrMrv8dSjlc9jsd+AKGCKqnykTs7HLlVAil+CKFdOEVkEurYupGJ5K33RGJkFK1lM6Bk6aQdSBzn5XK5LPMUScm4ZHPOD7LNn8nGEJFtMCKaC0nW+lqWZV6c1B1Hv/B7X/bdQMttpENxOIQtdOMXFAD1+vc7uoin393PXX34jt9TnYJ3RFo5b9M27x4BcZymec9VtJW8TznF0JAUTr4XEQ0vhBxTTClNkVFaAVVGZACkENJumh3QwywzkFMZ68PQ6b01vvVjERAicWQF7PqbKtIqIUirTYCIQyB22N2f9iS2sQ9WMkJtAAAVYdRqtxkTgQpIa825HA0TEZhAjMzEnEiIRlxXHAXvMtJezpoX71MY7LHkbU1xp9Md9Hg5/q1HYhN5KcXUfchkNKjzNL2SNfzuvX3PROwFyKEuhgTd9myT4ijgrXaPEfz534ekOaW9p2+MqZFtm6Zk0qohzXnPVarW3mEnwfPpAp2C0brxMQbSCgbBZEJGGxcyCbFDQcVCrKOM9VFc+vry6OMTzzbyPbuNlt0GYKMqlGrC1tJ6vAhdV5uwa1h9x+v+yoXwykoeCBKUBLWlHJgRQyBorWkrBr9E7NkgqlrBd8vFRtbZ8YvdQkwY3OqWy+JFMAVtc57n6SSBfA5sDXt1hPSn5MCLWD6A6rmmW4gBKOZXGKNPreDb8bhVCoBAHqxwjNO0bgZhrq1ZzPC6lvWhjZxCrGFX/rV2UIrzizqDew0BKMRp3nMpTWrZN6s/CZ2qoC4RoYIhGaueVqmcY0zuUpFCSKVWMVUojiH2HMTGMf/VQv5pHV2a79t1Y9BAFmt2tlaooMWACGCV6hijs9bgKCV8vKW/ZL2m7LDXR0tMnOPKf6cihBBCiCIUI2vL0BqAMAISBDSREXBGrG3PTY3UAbW1MpoizUdPQpzmxdAgTKjqtAXhXHBCixbAu+36Tzzq6JXMZZmnKaWUpmTC2CZoyo8N9e83lfe9iNsIgKtTT9O8uoRNQZVTtesf1us3gb1ofZzEg6NCG9dS9n2b97kkEbb6yL7nZkMGBmGQMRMCiMwhTcJHuAtgzmJqAgZg45CcimYwVR0d7X/0HA+W8+DqP+2ox4sjMRA7a6RUJs7F9Bwtig79DsEeRv6uVOTf3un4Rz/ErLRCasB5UUqJtYK0Ji0QIgWM2mcTuoUYxtdCr9qKE9YMHYbOs54CIVimHUyi5wjVe8rpnWx4G9cP8gn0iz9fLss8TWYgaUoppRgjn/L0T+7pR4EWAAC5ZYY0zevq2da+q6COsWN4aJs/bO+rLNZhkP3awzgZVMFarzlvswk+i4In7Lk0qXnf7BwQ6r4WkThOVbk0JWbU5sUFCqkKIBIBKwUZoGvX1XjdKXyXDOhxFx9Drn/sGX64+8ZYCp5OIagwMxP7yJpjYly/1Tfvz6Qi/4TVBkuXrfw8jqAEwikxFKlFBDIRsYYTPN5RqeZErE8ylI/6sCFxSPNiqTpaQOFN/ONORnD+b3uBhiKvbeQwJmNFnubL9XqZu41YZO0NsA8jhn+2mg9MxN1I/8VpmpdtW7d1WwkMS/QGyI9vvjp7NZ+/dIWWgWUd/UkfdN73PeepNmG3kZSrSM1bGtmIOxEKcWrAKbemAN6VBUAqtcFRNxXWYwrDVQI+bBy9eeQVSRA8CCFZV+d7b2NUJIVBIadiGgmlGbrXZhrCQGjj6y38feuf0sjxcQ2JbHPTDZVjYsWaUYsAESfWPuM5LKQKuixVJ18eFKU6xDqWKRKC9YCgF/SG8+6ituACsQAOejq9v+5EhoXcbsONGOXQg+F9fkv/yYsAAoHVKqZ53/Z1ne8BtRYcSnX/+vrjQLDc2gRaOuuQdGp3Me0278iW2hozsrUPS5Oag7sRQiBAsBquAIWUczXQtvPNCCogRVdABtKe53U0/0OW/mjH78dXH/jFH1jGK2dpmG1HiK1Z/4bZD7tzdPVnwixz6R9/1yaibYZNkaOycoisWHfSVhU5MqBPtRt+cV3NiaSUIg/wpnNzycjVL8uUGLUBIKAq2C2CY3SUY5rmKTG0su87IVZ5IE0YV2jk6sv19nS7ejZiqSf/U1r3HevDipa3bWiIMcz7PE+BtO7kZaM3FqIPt9W45bqBDLYS9vDyYFZs2vlft33PqTCbtNe8TbmKlDxMBBUVUdE0M+MeeNdmA6Q+VV2BYp6aN9cRxhAawilwfdjkt3HV6+04P/5hqPUvVwG7kpaRiCMih9Z6GMjMvVfzna/3K9c/mYlZiKmoClCEoBwCKRj2ShAYu0C2cfNu67YXmxOJgZqRAfdM3Xq6IU1GO0PQKigioTG4+g2Niq5WcJki1LyuwfoQMgL7fnN5zsIhzZfr09OXp+vi+AnD4J2PnR/Y0g+9iNsIOkY6pjJNKRLUffX06b0dfSewPwwkWEsnuHK1qDQTT9hzrQrdRubdC3SesZfWmtlICIbts7je6NNBKqqIgHHiSjtQHqMX5n8cAcx7x/QbC3i09vdS9k81RzoOyl8UbdjvIPajx8Puk9fyg9v7U6/y+OTHV1SRvqmMghSYRI2C1JpOIQY22pJ93+7rtjelkKaUAqiReLRWR2boFrLMiaGpTS3YLBz1yhMaVP769LRErPs9GZ+/xwTHe+7z6TZ68vT09evtOk8phTgirNeMBJ9bHwda2Ivk2DHSgUnrlkLXwv64pOWm4T/dcZfe70whsltZM6TCum1Y1WELHYVCRGEqed9LFSl73LypiGovTYCEoJVRVYEwMDNoO8FQHzflZCivXceDz3snUXmbo/zIXnc6weNrRVIB9TDwH9QS/m3p8df41PjDb/T0dscvUGkmDA0AxMjMKBJjioGVBmnfYGlct9LAlTBU+hjAQYlqufplSZFEa6mKIUZScG/kRT3mOF2evl4T1X2OriWmAudIqyMXjcz66enr1y+3i/UJ3xjIj23GP+Yi/WVJXYtD65aCT754T+lRXPd4J3ajdQMPRh8wd4gtoc3vt1r27R4DrdCcEGDbpsknZTlO85Jzaa2VPbqQPBqrl/X/pRC4hYTApGLoY0M2aocdvTpEXucU35MX/4jf+Og1+leoCkr9IAL8yRjLaUbHi6MnPT/+dk9GotpaKVUBCRmZmRFDTGnKjcgFKdicyLbe1y1XsxyLs4z7b8zjuhO5XObE0Oqes1CcNGKnZzZvShZoPd1mki0xgheMe1nrdARbVH65PX39+uXLdTnGHH5BZvcv6bq/FVS0KaY9xeAo3w+T9eO4HhGWQ2zneZ6nlEJgAgBLRfK+moBBaeBzONPkIBQKaTbWZK27MdAxC9q0CAINfnNEjpEZvFpiB7I6mvy9hPz7l+cw74UhP7jlJ2z0Ofd8O7Ly3cvxX3qCVCGdplR/xTKsqSgRa+h46jjNFSumxRG+0Jo5kb00ZNOEsxy+T+MaxJdjmi+XyzJFlLqva26cFJGBjDuQPBfhmKblcltYpkADK3+aT0cjMyAOYVquT1++fvny5XaZ0hsD+Ymd6CpVYycev409B0dFUCtLOgzvH18W4YiwYkgpTfM8z8uwEES1fL2VvFropqpaa973zY4kNqTWknMurRp7ZUqWjZyyNABLfJkJtBnfmX0hTdUkFU53+KtcpH/4t8HVR+sNEOGEs/vOW/IUwuBI+l5v3yeWtcDlmBN1IThXr/5ldqIqVYE4WIcEkONUhSumZZlSYARxC9n26j0RQrWCbx16CQCGX7wuc2JsZbu/7MIzcsCBwcGeYRiFYtTI0LnMBcd4CxqZtYnqXL98+fr165OzLJ4M5M0GfG5H/j3QGi9qJamT2HHHMD40D4cPGSmMQ8mWZZ5nY313CwGDriU7IESbZyPTNFk1wpFae6lNDYaSQmhkmG04zwkQopcWpSPntCoR6eOQ8jsW8nYm6vzgq3VmMvPa5A9MBuKDpeGbb35uORJU+jnd62Pss0PvmODnl3VeEcT0r5sIk2JIDWLDOC1TDOS6LqZHbD0RwzQevEA2bWhOZFmmSNqymYhyikw4dKt7ucjSWGS0EZRcqmgHXLp92E12uX3566+vX26XeTKlmB9uhLxa35GL9PDWKFc4HHCwEzjrTUPH3Z/JLs7Lsszz3KdBHJ0FBAjR97ZWUdFWy8lE6MhGinFdJsMwjcl3rwQpgChKa7UBxZRSQK3aiJjDI6vEafVY6b2dfJNV+Q/0CFOh90LhfFJ/Arf9vU/81+U9C9fYtOo3cww2VPl9VFH/stB6m62JatMm0mKLgVEpKqWGYZqm2J2I9UT8oEIBo2TsRmKNdUNnmRPZ15eXXSLGPInplJw6fb1fyQyt7Nt93QL3aZJeBgrR2Kyfvv71/77ervP0yKv505//O7xItwE0iuQ4EqphIMOK+p8ISMgcjL7IB1qceWKUnACR/WhqXQ5Eao77NnlXlAhDmnPeszE9WKTFh4iuc3Owqqj1M5FCmqdI0LQicYDXTaP3YqzvylHcQDpVnDPi6BDH+pW3/SeWAqhoq7UTYYijRFJKUbkLbf9QuHXOmij4jHZrKq2FGgITcCJRA8mRD6ybEjVyTJFRtNW9z+MelEMOPQkkLW/39b5rpSnXxjg6qHBYvikwThanjxkBb9h1/obL9fblL9cMOSvW//xF+c5Ay34bEUcTWnvLQnSuGyCgMb9Ny+K8E24gnrq5/pqB3CIYM2lp0gwCZ7M5JuVioPjSig6oFgn2AV2iEFMRFaPlBqYQp2kKaEi5aDK6r9+jvve+33vg0YkcNFhWE/DUkuA30F19YnWyvm3bdzeREFKapzqlCPAzfqRHhH18CIlKgaa1tRpCCITMCkSBA/VZw3VzAkaf0C3bvu2uuWOIUg5pWpZligxiBbCsEnKp4vPVoc8mO+BiToG80R4D2eGMSMwxpdmy3OVyvT09Pd0uU3yQrPwF6/tNBKFDGqd0DKe8URqB4ZfjNC/X6+12vVxsJhJRtXVSVzvw05QihrSUfdv2YkK5ed+8N2r9w2le9lylSdnT7i2TXtCgEFJtClVErR8bUrQwSwEZ0HLLN/H+P+Et3j7d4K5GQ1Frpx426R+PZs7grT+5nJsr79u6rlsu1YD/IU15cX7EXxFroWFabYql1GZHhYTA6MAqNJ3ibdt2K/iGwGgDcdue94PGF5Fjmud5SoGklX3dti2DxlxqM7razsUF0uq+res6RY69+dLJGRyStVwsSLksl+v1cnVk/U8Xes/re0wEoR8mxng4T1NkIukTuXZ/nOJ3JO/kXDvHsAmKO19W16rnOC1NIVKcy3XbTBy1lbynbbiRQHEq+5JLNcqA6P1DtpkG4tREgUofvg0hMhM0UQXCRwTAm9LVd8VYnfBbTRPIiDwFDJp7RDP/lR9R1we+3+/rXopZL4Wcc5cYs0/5o+9vBNHGaWTd79Ix7UgcnGgDTtRZSCFE7sNVXXTHCm52b0xTcieyrdteAIt1Jumcr2sreb0bXp6GpCWiMeBwmBZjIL0uy+LloPhdkiGfWp8OtKbZ30lDHwV608W2gGxerjcXckgxuIHse+fCbIohLUWMDXOaL+u87c4K5LWr0HvsS86lSpO6x+imI2QwlKACSDG3ZrkNMyFoExVjzX136OKfIMpvvmPfdi0Ah1laChnTNE2tHdHMf2ImKq3u68vLy7p1MTxEz9ydQvMH39areLQPQzIzlSoqjSoroiXH5sv2bdtLA/RZQ+mE5l1QRAVtdiw5w/K+bduWC5Jp9jE6ttdns8q+rS/zMqfQyU06rawBuJ6+fv3ydL0u8zQnb0qfUoBfcznecvq+3Z7xLW/zL8ucYiZySt8H6UMABCKOabpcn758+fJ0vczJ+q617BYObHvOrQGGaa9KHIiCG16u0rDkPXacf2WikKYl59JUvcdufRVFBSQNisSpGMEOIqKqtn7AeXHk3Pc5b9s7t/T7mYgaxnvb1nXzo5qIY5zmYjJe8NFteC6H/dj6x+usoCo17+v95WXLRUwAGnEc8n7C/4gbedMi80Y2EzOXKj62awT3op0JPldFF6VyMs19SBv6MJWxV4BI2fdt23OuxBbAQtcFCIVED0zknEhhTIoC+LzQ5emv/2d1Xo/MX0vx/Yr1GS8CYIOPl2WZt1xFlZzYFw+Ur43BxOlye/r65evTbZkTU0+81vt6X9d9L6UJUJiqUowpsDmnKRjRQdnjFg1vEgIxx9nEjqqU3SpqZFAtBGBEolBaM9J+VeO2UaDg9JnHpv3TTfJQlHr7POtxrvf7uu3VdZQ5x2LmAhgeQIp/cJl32+4v9zUX6f11RDpMhH4s1PJ50IeC3VCp4FCqgBU27diWVkrenTor9FK+sZnnI1nXMZGgom3f123bc63ExvugZNjHGEIjcWRrzqU29hnVAUYgDtNyffr6/77cltky14Pe/1eu7zURdDxqt5E1V1EQUPGBtLGPZt/L9enrX1++3C6TOdSSt21b7/f1bnsiChQrUJqXMoGR+MbubcIeY0oxxlgCE4U0mxtuw41Y/1XR0Poh2qkpTaqJ8pFbSHyjgvv+jYJv/jw/7vfh+vJ8X/dS/SZs1DqBNRH9Z7mItLKv67qaDxEXYCCrHXGPSj//uj40rfDaSEycOdSmGJis8yKD5jpXxRBTMNqTcqhSWbXcKtAirRbCctQYWqtOdRzTNE+TC7p7AVT6RxtyCoiIHOK0XK632+Jp/Cse0l90RT5mQHmDtPBIa5ov1+t9K00RGwr6ex7AMiQKab4+fbVWZyBoNe/76i7EfEgTQGrK0dql5KP9TGjkcnvaUrSRGGKKszGxqda8HRQNioqIisQiYnSGJkzpjEDRhUMet+wjJvd3tmBYiN2HL8/P961Ui/ZJOlOnU7z/N27EhOX3bc9FpJNRAzGzKNicVvhMqKXHP8534wnKwa525Mm1D+n0snOuAmwsFV1VtwxlQxGXeWwl70Eg319WPzBbrbXUpmC0KNteBFCBerXBoJCttmMIA23ef5qmqSNO/qWS9WMX6F/B8MfXCmAFu8v1tu5VgKhrZ58Y7q0Yt1gicpmi5WTrer/f1/u2ul6bKCADmUa9GFdXL/W1WjhuMaUtOvEcx7mWWptUKWYjYYTYxgmo0hpIdQMhNi/kBRC74v0WeW+f3nMi5+eJ1LzdX55f1myC6YRAAA6I4hDCQaf6q9c/vaYxPJay51zF0oFsKuchBmdGOm3CZ34rOO85oM1Sn2j5HTnhvDLOeWIMpVuuQCFOU2JoKtXI4EfB1y2k5v0eNEK+P7+se64i0HqPkOI0L5e9NAUU5GBDGGRNkuIUquPDe2rDfBbU+cUX4VO5CCoSx/lyW/ciwFsugwd/CMyNOOvpy+0yB7SK5MvL/X5fN9M+MlJbwjZETHqphABUodWSQ9pSZ4ULFKWjK1oOw0SAHEOuqqgC3YV4xeRt9vbOWfqPPmWEWVLLvt1f7ve9NDtYmZgBoBntZorhXzmqf9PqqptNVJpRICpxSil1E4lM9HE94cPXVW3N6ZWI4eRHUMgiOQGgo5q1revd7os0TSmhCogc8CyrHyiqas37naEEKOvLy7rX1lyMoTYBCmnZdzN0AU7zPE1W/XKRRDMQOxxqKaU6wc1vY4v5hIlYBYnjtNx2G5hxWEETZ/NW7F7kcr3drpcpoJR9fXl5eX55WY2Ky9gq1XkUccDNhjtXkVZz2DxfZyJkinMrtVbJFmp5qapLnSEKujYFEHIIPcYaUJ/+GU5H/Ucbevr2aIm0um/3+/1uRQoBcK8H0DCHlHNqQX9XpPWPrsnwi0YkLXVf7/e9KsY0zQb12FfbRGNe/swb7HOGRIHVaO/sQikCIaJ67g3uF2xMpIHRMUewG9/EIvpArmcXZWNoW4C6rfct16YKIna7K4Y0X0ptgCELcLrcbpclMZqoXy7GU+ev4yU0FwT44R3+5/W5ihYqckxLrYKc5vu2Z/OjtTVQVfQAMU3L5XJdpoiSt/vz8/Pz88t927qBaG/78RigOe5LVWhUSw69BcIG1XJ1pypljwPq5q90IrdiZJtTCMzY44sTOvcdWO9rqO5r2hPV1vK+rvd1y8ViOcsqJRIaRPscIv/hZcObTVS0lX19uW9FMSZjoKTd2gy9qvUJG1HV1mppihSihDM3pEVb6kMJqs40er+vm42JTNPECgQdftykjVIbgLayo9TI0PK+bcVMxEXWFTFOl9qUwpob8HS5Pd2WKWArluq48qalP9t6v98v8xT5LAz5Ofqmf13/MlL12D4yN5KaCFCcL+tqPK17LqVgE8O/Oh/vMqWAWvaX57///vb8sq49CRErJBpnhHMRHxBaAFBtVEvee3mXEAOGyUItba1s47Ljw+2MxKgUDs5Fi04df9j36cOEZKxHgzFlSzsjs8FnmkBIc10gWmWzFKPWfncHf/tSsbSh1ZL39b4VoVCcKoHzHjvZ/qfTEZVaqgCFFiUqKx13BAJgp2q0puFqTla9dU4mmOLjuK0H1GZTLYPUQCA151I7R1QtuVRRxkkEkNNcGvC0XJ9uSyJxgGSxw6inNOvL8+WyTDEIneEdr9bPXYXP5iJAHEUVw7Tc123b9m3btnXbsQAI9P5iTFNKgaDl+/P//d/f317u2557qqVo9KFGxueaLaOiBwqCrRUOIYRgeAci5h5qqda8D/KXcV8aqhAVnNHvLNVlbF3GpUWv9uyjA+eIzzzQvt/XPZeay77n0pCn3AAxkN8Gzir2W0q///aidhSodoCMIDeTm+Ja8r6dZv4/40bMPzTF2pqYjXSnDGB0Lg40tnn1+7YXISNYDtb5aEMd18TYEQkJQaWCEIG0VlwXVE0TtlQFiqpAcd6KAKf5crlMAVre7vd17bVgq3CVfb0/Xy7LnCILj934xetzgRYAIHEC5Dhd123bt21d15f7ywv2kxo7FDswSt3Xl29//2dehkAAAPO5SURBVN/zfTOCdjV1aiTmOE2X6+12W+YUrGFo8F81+BqV3egKLZG3GkC18kDd3XwIsUs5IRJHFG8F0KmG4wBdUSAk1lddtPfumVdexCHe255rzXlbtz0LhNyAmAgFB8PgZ7fy16yezhkMubZaBbxLXY07ZjSSPmUjxjwG0pSsYBsZkI5uQB+kcx749b5tWYCCEYsbpO0YpVIB7NOQTATatJm6GBKI3fDWYwyMCSikJRcBjtM0pwAtby8vL3eH2Iyja1/vL8/XyzJNgf8lxfzx9elcBAhMgSvved/3bbu/PH8LCCIiNg5odA7MCFLy+vL8/Pyy7qUftE5XEad5ud6enm7XORJKK7lkK044dpV4t76Xz89RFOsu5dbK3tNxAXKJVGJAtjLkAwP4UDJWIGYE4/I+PhG8TUZeWUirnbGg1rKvFnGHqhRTZOBOuPID7ev39/hTL9Lht8ZL5gOIqsgOp27VczdCq9zqd/6GTu3ltIKtiQYlJX0VfUvnltu24gylgVFFjOj6KPcCOoaOybt8oAAo2MwdmTpyrs2V/ByBEWMgaHl7ef72fN/2csi7a6tlX+8vL9drLlG66vgvX5/3IkCARCGVWkrO+3p/mQOKN5phDAISoko/XvZchw4hOrrpcrndnp5ulymQAUJzrs0jLWhUM3FgW8b1EKfOj9X6ZSe0w8ygKGTye0RHAbDrOBuyOAC+QuR+tKWHC7KC77ptudZqoPOtCAblKecpsNDHRBf/sPT4a8BAPYx5+55Gs+ydN3qwhgBA1yUClU5QqbXsDtnvgsvfZ8qILCGKiDYRaSKSJLCea9uqKt66XLe9GDjLoCetA09q7xna+FsY0hUAToJj5xeIJ+QxEJPxlVvFGbWW7fnbN2vcDieCqqPUnO1w/T3iqZ80EVPnMSBKq7WWvF3mgJL3fS8PY/eDATkXz9PVXa2lIZerAZnnxNAGEkE8YZeGVNyFhBA4MDJ7VUur1Lwd85s0OoigBhnCUckCtYG8UhtQAOL3buZhTu/chKqt7vu6rnuprVUTkqmCyrXUVqUNadJ/XvrOVzr+83zCaX2+/yw0mhCrXqCNzwRmE/D0swq0Zh/SRaDvxuwjAA1acp86lygh9IQEemmlM6H1UUOXbdu3s+IOgE2CnCop6hP3zsYJICXv6zLFYCAwGy4BgNby/fnb339/u68nJ+IziX5B2m8sKH7aiwDYiW1ieLVMkbSsyxReg6H6ITP4druBhJDm2VQgr8ucAkrZVsvFej6v2rCanlkIMXigENJiXZUmJW8dxWsM9gD4YJ0eDri2T85VgIE/PO4/uHFUtdVsFtJEXfG2ViVjuO2EI5/El9rdZS7ujPIg84efWNbMjV1PhUOMUVCMTDfGGJlRa94OHMr3ggAQyPcLEUSLky9rUHJefyv2GYDb9HY4pilFgqbNiVCGbBsZ65bxPzF22nPxieLSBLXlbb2nyERI7BpZIq3s9+dv//d/357v/QYZ+3jqu+i7FcVfsT5rIgZDUQJSZW0hEMju0kI2MTkGvPuwAiIiKXV+iJDStCzX6+16XZYpsnUXn589GQMA3/zq7BYhdFqtKK1VEQVpmXiw7XU2OYR+FPfNEh/i2kvTMWD1ITb+wC+cSmEGn/Gu+qDhAbBo2sSlBu3fB0vffqmg4LQ+Pvhk4Sl8sn1hg5bTNOVCRlDegJXitFwuyzSlSAit7CFEPgeg3/EuXV8GEBFLk9prjgG8LOg3sA087rkpB1NkHTPse1duB8QQ53mZl2mK0Tl0tI8U523fSxXSuq8pBkLo9FvatO3b+vz33/9nTqSe+k/dhqSTvv6mGvvncxE7WBQVSIlQqldLvFaqXZ5b3PHHGKNPzXbSuflyuV6vl3lOgUHKfn95/vb8su61jQEUAUQqnIPJOxplEMfJyMaKFK8G251Jbh7jPwDwVLtkD40QiPCfRen1MBJfXU6mNEBuTu9EqswDIIn27wcuor5XH+6iTTGKURQOanhmYgOKfyLWoi5WxMwhTk2pKad5uV6vl3kKhvgIwWVW9cNQqwd/p04TeXUFsVSR0jtX3J/UsVnruu1ViNM0zylALwFupgYuooAhzSZ9fpiIH4Qlbz1Ok7KlyIigahTaBvx5/vb333//bU7kVUA1CEs/rN7//Pp8oNWp0Uy2yFOOkwPslE6ipsY2z7kBiSIZMmSaTCb1MplEd9nvL9++PT+/bLmc6NxBpJXOle01Xooq1qqtLfsg9dFkf7SPh1i1GP0Mh9eH/Xjye7vpp6ThnjCgthhijA0QyKJqBPBW5SdCLe1VhFY8SjAanBhiDMr0qUuLzqC/76W21pIoBoEwzZfLcpmnyCBNWtnZ05EPja+7tocJEU/zkBCLSOlMl0CKalXmsu+rxaGG0Z0iiXleY5uoh4VY6jmlMBRErBiS99UyUUUpKxNqq94sqyWv9+dv3/7+9vzsVdHDiNHbB3yosvyW9W8m8p4gbi+MQwcf7LmMTNu9Z6lNmEKal2sR5GKA9zg5LeOyzCkFBmgl31+ev3379rLtxZhFbA9UpVHNLqHdlVSiirQmIq36/Jv5hbd9MbMQE/UpXq+P3eGNj/L6oz0+1oUtcxFCMKUAUeSqlByBTRy6tOJ37rhpEThryZ5zraIu42aT8PwJG0E1cuh53x0GizwpxmmZl9ngfwggto//NJPXO+WgBwsyAhAEdOGk2lRa5dBIUD3ZrsXZF3NVCtO8zBNDNek9G8dttmMhLbc+pH0o6bmf35d1va/bXgVaXgmklslIh0re/O5wRPCJs9jpRkInffhtUIZ/9SKemr166FSb7nvURK0Up1JLKbm0gGFablWAU2lgMfPs/02mgdfsmHh+8ZL3KdMGlVa55BBT7JTXxHFysJYUH/C0EuJrggVrXZV93/dSBC1MTtGI7t5Z75VaB6dHbkBE0NhGpvciFOd5SszU50g/kbFrB7Xs27buuVQxhuc0zbOjz7/vhexiIIWWZpvsE0BODSlO85yMoFxEmgoQe5n8wzxHe2flYT6EOqUe5drgEJZBj5L2DvDFkKZ5nhI11M7iMZwIp/lye/ryZDxwaPGqYbSl1Wma53ld170ISFm15d3JHUte747wOzprxydnDmmalsnN7hO79pn1AxWtY1lb7f7ycl9zGRgM8WnKGkOYWhPgtJm8sFlImpILU9gWvzz71IBiDyzVKPIbFWIbQUw5BmakkJyYs0jNxgDBVic4lWrsmK7mQ0pV4jBN09SFBP3Nw2t/8qYiZ+As44UKASUwx5SmLTcM0zzFwKHz3Xxkeh9unBFIrVsuTRVt3N8iCQifKc66Us1SSqlNgaJ0eD6RtqoqhqymEMyL6ttcx4MsJ9FDwnEmIwAbfJuoVNP67WD05qCwI8yapxRAHKQ+2oaAHKfL7enp6bZMkXvP0KZ8QaVFp0TftlJVsra8GXVdK/t2f3l5ua8moXFMU/X+Wlcp+YwX/+z6MRPp3QubNHp5uW97bTYw02mdtn2PjHFW4DTvpRlrluEWQyDj7sv7tq33l3XPTQDJSTYQVZo0BW3IuTMLGq0DRafuldbK7iZycEP2OMEsZLfBA8cNpdgzbG/YvRuXeySO6i5yW9e9CHEIrMEIWLe9KUf7JHGaT1fo+y6TlZLtaNl9ipEo5OJT8QifYXVHJI5tWkqpTbEpEsdgpMZtnPli8M4wcqa38bOVcEUBmVh7cG+1ELshq6jXJfwMsijrbmFWmuZ5iiTaDaRWG6gF4jhfrrfbdZkigU8TmKifTzDGmNI0r9uWi2hpmdlIOi1EMexPU3n7uaflYrLUnx8a++71YyaCvW9U9u3+8vx87+wbAB0Yu65z4sgJMKRlr4Lkt7oPFxp/zLZt27bmBsgByIj93L/UKiqtUNfuyTEwIZN3RwyIMobqXAPRAVgWI+WccxHgEFOaUnSq17OBjLD7Dfe1godZ93XL1RAFRu0yL9teBENIMcQ0e8z//ZdI3YmsL8/P65abKCACoU0UWVjzqVgLkSVOlv4BAYVoAmvFyScQiViJg2sYvXsyqNenjIREeTDUIeDJRHBwifae4f2+5SIYkjlTtYH1UkpxDDwgdx3bFFC9mW5Ms4amC8QcY5qmddr2XGstdh17tWU3Eq5zHoJGnmuFu2W2zun3b9mn1o8HWu4v1pfn54e2Z6dCmKfIFAJSSEupCtTJCxHBzngr9uVSBENCrqLYyZKrjc+otMJ5j1v0nIyQOPWCmbayH3KPOkKIo+BemoLjjuOJ0r4zF3ji816Q5T5yX9d1yw2RGiohRY5pmnOpavzGh3L4Jy6RqtSyrS8v99UsRBHF50w7Z8nHxdlXCxUQOSQrkUAFDikElFJ8khyJOUQgjltKMbyLLxjX0/jNmgQNw0a0UzEGww8TgnY5qvvd5qg4TtM8xQDaSsnGT9rjLGIv+NqUdsmlGlOfTy0w+pRPmrZt3fZ9d/pfaa1UA2e00Y6CYbIhpvlyvd4uyxSHFPdvWN9lIvjGMWOfH9sdJn7Awc2L3Cc7W5mRw1S9w+YMWM1zVUvzFZhCKrWKeqcYJG8rg2qTisW4vx3cAwHNRkSgas0uLtq77GBAVCtntdaUMMQppYNiVTv0ATpRIR6f8pyS9AbYumdBVTESGqKQplJKU9dzNUnLz5z6joy83+/rXm1YU9GR0kan/09Z9XsXh0ClzTaRpMTMpFK2+321Wl6MUYF4T/tUYmB8t0A66tACHEUUGE4JCTIgdbYXA96XvG/3+8sYEpmnFFzhwItZcma5Nguped986pZjcro0Gyz1gDrdSZuUvbQqzaZ1q/SeAloY2rHiiw23/t5U5GfS9V7S6MNg4+HW8r4m65MmJqQgHWCIaGMN+7bdXe8LOQRCaWYiKU2Jse33iCZjXMk4LIMXjZAxJO/0tlb2Dh1Fnx1R9L6rqAKBUcGmMMq92DuyCoQfNyE8pVpX036tbK3+GAKHWGspTawRYOytn6qn9FB022vrEC0kBHUeyxBYP9VhByR3I6LNmv5lX19e1r0ocEgTELHVUFL7eMjeCPUaUHPENeHRBiNE6gSoY87QsikhtxAyekXnJ3XeLOzy0ZF86mPLzePuKU1TL8azhdQxMEiBZvp90ppI0+FCvHeLRCEYVvx2XaZPtaU+vX6mouXN0exDdx2AKVjJEmlElcgIFv8apsBpS+9O26YUQ5xTAGlmItMUA9R9Ym21VFEofYC3l7u8OyKiWVr2BiIiPgg5qAIiA3AwKpQOvug9iSYKxNBZD/AdJ9L6mEgRhQ7hn6bEHCpTEeBpXpZl/lRTxE5rLyXUZvRQavJGBIgUt5Rq/BzzFSKrjS43KaLSoNks+V4FOSoyB/GRpQ/GI6EXe7UJekQQgA4NLRLCPiuiUh2H/nLfsmCI0zxNkcDoFTdHnlhPhEJM8+I+Zr8/P9/XXAXI0o/ZFdKtes/BegE1o9ZSHCTsk3YILtuGxMQxzp3uc3pDlvZL188VfbucwBk5gyqtZurKain2CVkFVG2tu5D7uu1FMQaerksiaM28SIoMZWMtebdWSfHBBYuLEJE5OgqsaM0dem8pO/TgAIkCBuTeUcHTe3ZwfNATOB6PqAJG33fbNmuLWkwdprkpEhGoaEPLRNInL5CqipSS91yaKWD3uYgAFcuecmktfGL8xNDXQdpspPVaBeq+b9u+5SoYFEMVb1dZ2vtewo7qtV3rjyqoxVrjmaSKfSDF5jCfn19e1lzRZnEjH2HWaBpanDXN85yCKVI9f3tZc7FkJKVpnqd5nuaUkg1h2xsoed9RxeGJ1tPs0pnGlRPjtFy/fP36dLtMiQ+6rd+wfspETs5tlBtUUaVlJETQVrY5HskCiLRS9n1d7+t93a0wRHG53qYI6m3YGEhL1LLdUyBQrUBDi9sRORTA0WtFCp5MBGhEBj6EGDpM+Kj2Sqs5lwYkQK8FQ0/wFWNx3rNjSZsih7kIEBlJOpB1AqIDV79/mfqsYWBr2bN1FaZJlW0UyjoZn7kQQBpSM7KxJk1Ll4ZSRBKbmLaKVXsf7YyKpBxaaK1Bc7pej6tGJtrdcKvW9n5+WfcK5NUs1Gaw+O3sRIDYNDIC2iTty8u6V1E0wkzT+JuXaZ5iZLJqZyt527zvOQzEceId2JpmU267XaYYfqcT+SkT6RCZQxXIsniQBog2UrVMKY4xwEHtu66bsb8yU0jz5XqxgjmSJSZBs/XjQFWxHMy0xt9PFCYjzZLW/LsHMN6SOgYkRdPxdpKlbiDmnyAoHeIjp0gLoD9v3/ZSa7XamCDF0hSJkG3y1bi6P9k17LWE2lprrRoCDDjNTQGwi8J+ekgLiUOqTsYmrfTOdpej7FGuiHxgIwDEEo0oopNVATjvib2IlTqkNedGe7nv1hGZJmMqsCq+W2fXXeTg0rkO51m3vUqvtJnQ37Jc8jxPMRIFMCey77n0aW+3EHLVthhTStNyuX75+tfTdU6/s7UOP2UiiEjBPv5jSUdBwMae8zZPPjlNcFS6NyOHFyDmmOZ5uVwmBlUAd7TaEUWggg0JCQ8LYWLmTkCjrY5CKQKAI1GQAJAByHP5ox1ojc1cBG0cooMtHhy1WqDlJ7q0knMVoNKAQmQMKAJkXcOu7zqQOg8b8c6yNyHdQtb7fW/KUzVsQWeH/tSFUEAg5TjVpZZaTZ/Wc2u/s5w1Uf/ppZGCPUObFAc1suXnDztjhCcvzy/3rfS+bCAVV8rKHZxloFQi9+SGm7ZhRBno5pimaVmW9bpcllliIE4Gutj2fGr0+rBqStOUpmlK87Qs19vTl9/vRH7Oi5ho1TynGAp2YIECqEC1UGWdUoym0gJuImV3rm9B4jhNy7LM85ICjhtMTJQNAKCzL5E31Ni9FnN0PLFI3fE81GT3PBLS8YNH/OTQxlyBbVwQPgCfGCVH8zERkxw3bEcgIQOvzgMd9P09Ef9UFijW4uRwoSkFDsTGEvojI3TEGidrbGurTYGIFa3me8gHwtlwT/FTLx77g02KRTjR/UhvekHXxLpbMQvdQhjEUe37bq11aSLg4BUnBlSbwx3hXleMXZdl26451zZrwJDmfFm3bdutvgzgh6Nx5piw7DTPy3K9XJc59XLWf906HPZ8+hqJXdgxxVKNeazTYkBVlZbTaGig97xrP5xtzGa5XFyN3TlnxO5Nl5ABFauFmolQYEMakXUQaxMpYil7N5He8fImE+FImRzcnrc9F0Xk0XUcH3As7xJ469vBgApUS8mZ1WZX5nmeYq+Vnbsr/7x6SdrMddu2vWoQjCkVFpU+ifiZqq9anBRbqyWXjNZiCYLcyREj9+GasRs9geyjjghAbH9jqVr9SeEh5bSe7Ha/v9zXLTckAzqTSu0W4lMivVGGfayud2q7GqydfcR7nLwMVpsoMIY0L5d1nrZQxm8+k3wuyzzNplQ+nfRBf9f6uVzEpBQuy7zlIIIAHvoqdt4XmxMiPCRQraWnQByn+Xrz6dwQOnqxs1Ztu3MsgbSKHjLYBCL3LnttTbRKwZGvAwB1nBM4oNTvto7e3nOunW/rwGXDyEahP7nTDQ9dR79DGJQ5pLcW8v2+xCfmWi0l51xBsORSHuiR/2njXz+h0/anNpdScmFE5AjUBDgYvJCZHshhzszvNDwpeXwF4DaCCMEluOwHBrp33YsgGc4Zu4SDdw17sv6wI32w0gd7xy/nYjAT48jCxN5vcg9tzwIkTvP1y9cvT7fLMk2T9x0PaOr/Yl8ElTik+XK9Xn2m1rRG3Bugz9aORMFSAesDgA0CGUL60jG4Rqixr+vL89/fXoxXTEEBq9X7bHjEFdkpiiMcaiv4UHnxfAQGYwJ00JXNaFSLD1J8YKTzD9X/ZVUdK0jEUgMYaYJKa43YylnDQgA+fY188rvW1hqAMU5ZD+DfbeT960EsqZWScylMHIFCU+Rg0JChwXZYiIhav7xvk5FjO4FW01YsgoXzIK6he+/GcG0Wwqit1rze7+u67TnXWpvXCvoP+lYaBDnUJtAtFLFVOyhcypQQOQ5g9vhwSCHOly9//b8vT5dlMg2zcPAX/Mb14yZiMOw0L5fr1aY9jI8RAPpgnUpPIrqz7r1kDjFNLgR8nYeWlKoY6uvbt7+/jUFMOfLOmLboVHJEsY+S15b7y9s767irM/R94F7MQkz492GDx0/bz1omQ2wT80CCHA2ibLn6PE8fz598uBx4DuO88CaEdJp81775NFkBAlCQNHuUqojBFZyTxVnOU+lQTvXhNC+pn/2IrzaOOPV6oA5k1su6lQYcpskaHrWVbXMLKaW2KiICADA6ZwqeuS4O59NuI4LNSenUKVyIu9rM2F2brlx6EctFqUac/L9b9CUKablcb3crdTccVUZQRW2I0odnoP/PEWg2wH67Xa+X+ahJqNR9ff7772/fvnXWJABQaYiUjeDDSa8xIif31tpa7hmItRAH5HeYjlvIvhfzIfPkF6EbhR55q9pIGzExi5E6IFcFDikFgt4OSzHwUQ/73k3T07NNmNAnjHrr+gediJ20MnWGdWILE4Pz6xOH5ATKcFSeRYmDDjyWiywgAGBpYFViQYfkSWvdh6x5NEQYpTm424dxa5OjteO0paJWA8zmKxABwMk30ai7BZBjSlMk6NRghxOx6nGaluvtyUBZRNhlqX6vG/nJ1iGHNF1u93UzTGlztT3snVj089ibFUBofErTslwu1+vVNNkDeXjm2OFvf//9bcCHT26Ewx5j1zrHgMETBs2tPtxYeNKW63O+ZiFbb9TN00DHWwhoT+1WhUgcODCL3S8cmgAbT5SLok7TQbn+oxvoo0HgAYMeTuSzL2SAYQ6dkM8QVeTgUbJjKXkXp8/1uLa3xDMSh/vFrUqgKgqqODL13dSUTMVknqcpIDhR0ChnHYVra6OUUkoVppAupiHGzJlK64hrVQv5OM3LnicxKXccFwdx7FSI0zTP0Xtdvw8Bf1o/ZSJDk3HbclPk0pqMmoyHW346D4ANh5jS3A1kmacUA4EY2FW6uOXz88u2FR8SUBBovcBvToSdL94jFtXWQzg8+uwAnTZKfQLImB44pnma4tEW1x4tOwgW1S9HjEUUgsEETdwnhBBCmhfPRE578amN65Ech9hAgDzvRFAdSIXPXQoFBAKOVgsH5KqAJjJHZHLg02RwoB5mtVqqIFsHpdMEuo0gIjdkm8LR7nbyvt57uTfEeZmnQNAVqrZtz3vJ1ZuWYFsrreS859IChckQFDGmbdu5FPQuqSAAZt63fbeMxH3rg79VtTfaEeM/mgR+dv1Uuo6AHNJ8uZkI5FasGi5N1GY8ezUdTZ0HOYQYp2lZrpfr7XK5OH7DOJG9pOUt570PKysAgGDDSoUDn7I0ZAqT9kpL8QKJ2YhXoN1GBuLSpPhMHq+n2oZsFFFEUuuBoo7c0saFKaTmnJsxWkN4Sp8ZWH+zeVaCCjE1CAIUfXgATtXYz14OQEBWmaWJIu1lSOYSdk3iyITqaVBrrdXSgC0YHnisnp5TEaXgx8hBVnJ/ud+3IshpWpY5MVRtVu/dOv1iO02ZOyv2tpRAFBUc4rumdd/pMCbtAiOuRNJ90PH5jNbO+GL6OWhv9zevn8pF7APPpZQqFNKWczVmKDvIZAiya+/yxjRN82U5QqxAaCEpop1v4DP/9TRHowANLPjh4LNqRGSgX7+/tdVRVnQoioxN9FpMKVWQ4jTNKcWjFtKhv0jMXdPPYpZpKn5yBefOs5xzuSzzFPvt81Aq+P7tI+KQmmKsamF9it+L9jpaG4+XA5A4qhiUJ7dmBK7EhrY1yOVRGzAAj7g0HY75EEBSBiBupylDY8vY1peXlz6rvizLFLGBAT5Xgy+6JtVRPPf53TkGCpR6B/BlmtZ1z7m2pi5MY0cZ9NDrFVRGe9e3j1J+VOn95Sbzk4EWIIW01KoY0rJ5TbyWUkutANLjLDRFkZgMbXK5Xi92kxGCNhGH7DAeBZZe/RynEbZKxSuXHfmLRBG0N6tLn0l5CLXgGLJqAkgxWR7CRyFavJ4SFMU5cpyeKlfjdSE2cSSXDDbZlx+HYKMboQJyqk3N8qbUk+kfvx5AHK3AGvc8xnKDi7mk4NJR0lRNdMUpqRGNVaK/CgAguY6PK1F10UqTawv2gqTSMVUjDzEn4nFQn7ubYiAMjE71Mi8vU9o2U092oIqTPpG3ah9gBgf02gUU/kAS4uvnTAQAKcgsihTnqznaUsqe931HGMUtdBHbeVqWy+VyvVwuS4cpistAYggxsvvheMQc9gojZbfOei9nYCSG3qwuWrqJ2NXptxuCKngPgNmbzT585zQOpUN/ibxgbDl5MUJmVSB3dSHN9vaPefUfuFyepVNIU2sCQMSxc4r++LWwdAQcgr45RRcxx2i96EjoB4KI1fwQoQ9KIRyaoYgMyF1nU8Hn4O4vL6ZFZUXvOQWsHsF2F1IfMWbqVBY2YYemFGNkavN8X7e9lFZFVJFTsgFqsrG75lIa44Wk5d0msqY/qpr3OZWqV74dFYE0qgKG6bJuOeeSbejfQbo9h3Y01uVyvVwvl8ts3Ec2m5OLyYWlSSKDSdOnV7OWaumI9UMsEzFvEZD68AgUrfuBiwePrtXhx4DEgdHqOsGxjb3Yv+fSIAC7EgYAIIU4ORhw5ERInKbler0uk3Ex/vgNjUhM0SeqoIuEwM82whCQghv4XhxRa4zTKZkYuk1WqRWN2MQo+p4NiR0bM/QQwCdEtruNGTrfyTKlQCKGTMxnffUxIwjggtxOWAkxGCzLMPDLfd337BU4jsuyLFMK1okshyKNfTKVWkxxcp9rkI+KWb/eu/y0FwGCCEhxuux7LqXkvG/3l8Sop2CSyOTab1cPsWxq16ZHdtOzT7MYeHhalsu67aU20kc/guUAMXQZl4AcewmtShlhlv1e6YrhiEhBSa050C0EejU470UIWEQEvF+OFI28m/ZaPV4mjmm5XG+XJYVT3vBJN+LwMWIYOD2001oEf9ZGwKZZiGOaS20+YBBTTDEQGd/unmtDDikwBVVtDcamoW82IEnffh+TXNeX5xcr9zqtnE3inqeoBlD5KEWpVNqNKxZUNBATheA1D1NRLlUEKS232/UyRwZXrHrglht0G05K+D4px+9I3n8yF1EAggBIRnZWail5v7/MDK3WSgLgTiRMy+3Ll6fb9bp0KkaD+2xGd4lhqoqEAUOar+tqjBEnh2qV34I0UL9esDUbsSZik3yYiAbHrnqMHgDFKFZOAy5ix2rOzRoS0lSchYY4qQJyiE5egUSm+3BZ0s9AT6C3wogDeU0VEVGltp+6xk7bj9adnUw7z8pwNigNrRUbmlcKExJjt5HRdPXNBqsDOwqg1rxt95eX5/u6F0WnlYtos+oPFtLb6mNjVAxnigjSmqTAGGxMfZqXbdvdGIDScv1yu0zRRrO8onns70BH7LnT7bzeq9+Tn/ysFwFUpEAU4lRbbbXWvN/noC3nnWtHcyDH+fL09euXp+syJ69jieus3rfchFJR4sBkI1bbtudaXRwVAPowDxa0Is0pngoYeg8qt5YP1AkC9D47IFJA9pmtYSHnYjACoor9TchIyGB5b8qlili5KM2zhQOfogV63LHxDwrBdTTAQn7SzwqMvPsLCBCZW2p9YqPnwS48veYKnJCYEE2IrnkbrsN6remNvaPUR6he1lyE2NjDjK7Beuo5l9q8lmXB0dHXUGnF+QNrrXOKgZwVaN733YK0JspxvtyeLqYfvbo67jmuP+EjmsmJ/Jmc/SdNBNWPLQ5NpElrtWyJNa9GS3GUItNyvX35erssDoIQFzx9eblvpSkXoZByDERxzrfd1Vu0Db4G1O6TsCci/TNgAIeO5la9j9/foLhADwGy2O1ykpseYsYNiAhBBLxuxUxAEdFIgWoTRZPymB1h9zNc5Ng/CBGANlFEpXcYxj/9uh67s6KydGGaPjWj0FldcsOA1nYH4qAqkN0xP5bUrFFV8r6+vLw839dcFE8WYixKHd5rfCU+p3Y6QQQrgk9ll2wQXkIMMU3FVxWlmJbLZYkoZV/vd+OPOo/OqDcDHorKf2D9dC6iltqRsqHyagnUtnnyvgNaz5DYeMGuF+9Jm0bedjdEnEAAduJmCtOldF5xwTEFZDbSEU090FIAgIBBe4u81cf3R8NGsHdfuoVAZ/4tpQFxCKRNpKkSh9CZtzikuRQXAbGgPoWfn1EwsIk0hdaqsRMSapPv6hp+/JSjauuF6vMdBtqqQUWKENjsZkBAIlKBPEY7xy+xpqrhsl6eX16OTH2ZEqPUPmPtSXdz8TUkxymo+SMDNFrOd3VRACSikFqtNnHfADmlaYqkxTlwc/WQ7UBra5+16Zv4sKO/af10oAUAgIAKFjEIM9Q+5oLdBaDP8HadAfXB1+zyAYoifdIGg85eaC9VtAH4lVdUgWY9CxoJBwIiBopdIEulnr0IwLCRfnSPDpnX2rNRn8XIBMaNQhyTJEATR4sGXAVAotAJ1n++8ASgDRTEOLmIQ2BQpX4i/Mg6fg5RFZQc8WVAKwBordpImzAgoUqLTIAs2sRIADoGpwOsOh+Q6R5XRW8ZJkbpzN3bnkstx4gIITFaN8U752DN8ZL3bb9sF8tGkYgdB9ya6884kdC3b8938yK9mekHIz76pz+yfj4XMaBgl5xAUO6AvFcHogc5XQtSfGoQEFlpjI4CIchi0ke5VDyFH94dKfZqI1VGMCgKWF0ry6Mf6TZiJosPZ5LzgFXFkFJkbK3sxkc4CxAhIyNxNFAEAiG/1qz+sT2zamgDKVotEbIyAiLz6237zOvCYSYIAKgKKqpjBNCG0OyOrCZ1Y7/V+hfFNEN9e0BBLA/ZVqNnL4omqpSiSSiuIxPp1HKANs7JhND7f3ZhRFoped/Wy7YsBpMmAu69fu9ftrqv3/7++9vLfc+1u4sOeOisg/wvknS/dv0KL+K4EVRUBfEJ9drkMBJHzVn6aOhndaq+EIUaUJ/fQERCbct+vS/3zlB1VP5AnV3lgOhY0MXeZlfQIrXPtdlThh+B3slQPOO2igDHmAKpaKu5NKUo6m1IQhIeGMlRbP7gAn3vdUME1aaqzaCVwCFNMTJr+MkwexwpTpEPYNiBpoAIYuBpUakA2mpJcYqBGKCptlZDI9LutS0POQQMDgtJAdVY88/lLHe1HFyGVJqFUAqm61iNu3NdL5fFCv9d9VB9lkxq3dfnb//397eXba9yPiw8Wk/TlN4DWP9Gg/klgZb3mxzRLs7QaPUoBeyDBtueS2FgMoIky+KFQhOkmKbFQB1EoN67NfSrngdRjRIK8ex5DdLIY44tawWHAprRkAEqOqGp/++AaYNRCaM0BJVaG1bFEAMjK6i66zl+4YcX5PsuVO+ptWaYilwFKKYypRix6TsO+FPXoh9L9qfVtEutNl/o9V1VlQbSak0iEAkRxXmrxMJjBRU1KcM+qA5o1YoYCaQZKfN6cC+ahbDxPcSAWkveS4Zm0UWXZt3WbV2v22WeLanzwXaVZpWzl+dvf//f830r7aj5Wg0+xDQty2I1sbMj/70O5UcUcz983AqzjqTp81DQWTPW+8sUCJL5YNNCTEpxMoD0NE0+fgje7Oo4Qb/Y9otUsDcPephq+8UU+51VpILjWVUVGE7DdC6s7G31mrsASUoMzU41aaoUcorBHONRHjimw35qoXkRqdWVFAXYOV/pp2s1Y7cUHIpu5UGb04AGxKGBdS2biKgB5rkBeidk6LQZdeb9/nK/r7mp6X3OKRBIs1C48/dWg30BERsabAoodd/iiojV4ImCWLns+7Yt23bZlmVOqWtf6KBYuz8/P397fvFMpO+WjWWneblcL8s8BEX/yPq8Yi68n056uuwUMqtrex5HWV7v0xQJWg3WR65VgAJwEhvEiDHFyOgQ6IG2ggezVBQ6+lzQc3dCBERO9ghikQp+JjoWUm0YA082os2KKZ2PnkCJqE/e1lprBVQ1DSkGHonMh1fnM5dtSKzse24CVpB+VYR6vb7behz/qWA8ROtmGkchRALlELUCMyOIVkUOLTIKK447Tw0/XZ0O6OW+5aZsIyeRUUTqvt3v64nxxGp+yDEtl9v1MkVqZbtHIgRwCgJArCWUnPd9W9fLMs8pxciBCa2PvK/r/eXl+eV+3/Yuntmdt1mICfmk38yc9bh+TaA1lpOe39d9P+ADakogMQTUmn1mQVprVZACG7owhBACgkpDbY9YuIf+EeqYkIdzlQMxIEfw4lWWquK8aeDktA++GfwesIFpY8uz9ANARUBaa60ISFObqA7ACj/TCzkvC9Z8E1prgoA1nMcsfuK1e4DpjjK7brwAcqyRkZNiAGJGHxmpAsSgCmSKXwAwpnC3tfsQ5jhNU4oMIlLL1gdxcx5jHlYivzw9PV2XiJJXH4FRRRVQUASsbCClbV3mOU3Rth6stLze7/f7vbcNvQfZE/U0Ldfb7XZdpt/OC/Swfq2JaBfl2PYRZ4EiCLbMgUlb3qZk8OpxxFsNhBBc3xCl5W03VmjVhyjL/inHee29drv7rYVosVButZuIqkZlNUJIgM71JSrNUfgxBgPIqk8qqCqoVKxSqyhyjCmpBlctf6uS+JmFI3ADn5g8jw79kiuvPtHmFO6mbqEK1MRQjqEBMUErKmr1LSYwfnoLbEVbt5D7y7rlCgaRToFBm9Sy78NEuqjhaBE/ff1yWyJKdho4w6H1i22EJ/u22hSkxVo4VOHW0zTd4ULMQi63p6fbZTFt9v9PVbROy1ORThs27m+pSITQyrbM0a6Dqjc1iEhEpLFDFEFrvj8/37d9vMaDhQAItEcPAgOK0lN52FvtNzsoqLISICJBh3iY8SDZUCxqQ22DrQMJUZuRqStxSnMTBQbsM/HHBfo8CsIamWbbRMyNBX0IpqMwf+r6W/3QiS9MMkFMyljt94QmigRK2prDXzhAj26hT6CZhdwPLcMpRQQj/9r3bbUxKs9EFMAA3cv19sVNxNi7nB/N5moBkLxONhkRlo0km6RPt7nW1CZO0MuIHOK0GF/OZYpMPzdW87n1S02kdxr2/SROZzExVkSQmtd5Cgb6BC919ykpMr5FJJC2r89W92vvcB3oQUb0iEdBCMTJbzDdbQ5hLFYlAnEDQXtVYgCKgUGb5c8mxUfMjFq15t1vjw6cQ79wPwoPclI4J/Hk0GITqIoUz8SVP2gjIzKVZlVeUJNOBULVVlVaUwyk0izbGL+JmPvtiGPEcB9CbUphmpY5Rdamdc973jfDL+7Fh6Ksq24Jw/V2XQJJ5ymziBJs/AN9BjcYQj6GEDkgGuh7KFEPFIudI9xN78vTdfm05NFPrl/tRXxEqj5y9Fv+oFLz2nXkoTeDjBC/H6BECNL27eXbt+fVNUZfx+fdRvBouvZOYqBgV11Vc219BnpUUXEcP2rYMWUwcxAbnCjVCHYCk0jbtz1XpWg8gQhK0CFPP7FJ9rmZOaioKnJV0+hIMfxQY/LVEaJqlgFI4MSXDCAVKogAckBp0sQVn/t4AXvc36vhXeNiKxUoJgOdQGseJuybsbeX0qo0q7ZbYXZelnmeAulQzbA5ecdrgqJIa7WYHmgIHIhAW615KFErgGlb23wQcYzz5cvXr1++3H634M7b9UMm4pHKqwfHGdbHN8AJFqBjEFrJrodz6pceTsRPMZSWfUb6sLSHYF0BVPqJ3qer/PMQj3ekVTJYUcr9SBcUsddACkCKRKit1qoKUkptlsAzaM3rtpUG7MQ2BEoAQEQP2jTvKtB+tDzWMLb0ZhwlsRlFV3J2l8/qwr19RKSV0oCIRIGCMCA0UgNpUiChKmoEA8Qn3wXgLfVS9m1z0kUjzLKxXmni2n0mZesdERWA0byw4Cm6sDp6awYd/ICAiCrSqE/ieh7amSl93MSRDEzMFEJMy/XLX399HbyE3789P71+hgHl/eLvoFhAHBQ9ACp2OHWKyQGYsqI8E5HXLhC0lX1ft82m5t7kIuheqcLo6MFxTwXingUDNCld/VNFlUFpFIwVkAEZEEFry7k0AG2lNAUKMTC2sm/rXhWh0wWarhlxwB8OtMD7xCHGGAWIOESXCg7xgFfg+Kj/uqwDcn6qWk7YlJgQKAgJohatfbiYUG2erSlRjNHa1Yi9lVJL3vf1vt7v216acpzmZVlSJJvQ7GJt+4E70QO83Bc5EM0GFgMBqPEAqNlNz8U6Jbp7NoP6wFC4DBysZ3j98tdfX2+LayX8f7Xoi9CpqQejtHrPHRREVagMBCIORAdR98i2uWq4kFdjZ2MpoNlIg24kPc5SVQ1E0W8a3JvU3RgcHJ1yirWQjCIbVEBq3qsCtFqaWJwFUg2cQurRgljgxsGabKeMvX/879qkLtCUigBxaKkJgMHv2ZUOPqmd+PrXO3REMQQCTiQK0KA5g5aniK6IGpNxubhZilnItq3rfb1ve7GR6WVZUmTr5OQeZbnOj0VZAxo6SFjRAFit7Ms9ssP2HNuADRGlOxpEh6j0iNjmDpIJ6sYQY5qW69OXL0/XeXokmf0D6xeaiKnlOWV6Slb1xU6EbcVxPIsZ9IreAKh7dqHaai1jQOddI/HuCA4/AtCLVIEoTF4O2E1MRp3/DsyPdPU2H9EwCfdcGoC0Uk1cnIxF06b2jD5TW9OmGJT43f7F93gW9CJ3TNNUBUiCpboWd3NIKY0s93tszoC8fSf6L7HOZEOFQIxBFaSKsVxIa83ROc4wPQ/mlQE23DbjsDZR6s4vBNbr3PZ9zz0PeZzD7VjFHBmBgUClmtjnQLaiY4CMl1w6YKED7Pxsc66DeZ5SjKZldbnerrfeE/n/SKD1zkKkYBLC85arqMoDfkQBsT1cygeIc/cJDno8Zt/f7adZ/Dv8SDcQEQ1EwbJxwly12KPWhVG2iXYAGMIaYE6iVlFtrZm0lWUrvSjvYsfSmpLS4zQc9C7w92YlRmo8lypQvbfpMabdsD6M9j2ro2xMcug4eshG4YGIKACoVrXR+FZLwIAKGBQZKMRp9vZF76ibOMJ9XfdstGPLssxTZGgmIeJZyEOm3uUpTFQoRUIAZTDqpyE+oaqoqJ0bR1EHXGHgASwm4JDm6/V2XeYppRBjcvUdo835s+vXBlpKnSJk3R/1i9WqrE7kdvqRnkuccVcdCOxNDXuBV4eqWqvx/IizL0mMhMGr/JSLVNBOuy5RQZVIRuEWTRSBGcE4nsH1eQGJQ9DmJpIioQX4aMTm45OBum18z6FvH5JCnEqpCvgIRDL55c5d+sFPP+YdfcrmXELwyWXQRmzlrAYFRKQBlR21MQIjRVN8dhpItZJ99W7Iuu6lqWnL9xnDvPUBqm4hrVdy/b20um93F6mM2mH1OqC8p7KLOlry2MfxLWtB3r58fbpeZo+1nMMl/HhJ/EfXrzQR7AiE6231hm5Hi/RoC44/RpbZD5JxBo4JwrP7eMRPGshq9Ni9zNuNRANT6F0XLFL9WyqiEfhISDyPMSLV2gQACMlYvBQpJAFjSwghBFZttWnwYl1/JyN8Rvj3aWrrPCJL8hal1ewQAIEoxHlZXJrs7c+ekGojsLHbsikga7cRBB/ZqKqm1I0ADUVqKZbKxxg4AFg7PMTgJBOOxbVR0DWXBhjitDhzb+vSOwO72OojTAgNixdc63aWgFanKtVkuUeZ033J6bqerB/BhRK+/r+/ni5zipFD4BBD/BXDbJ9fvzzQ4jAtt83pGXpTwiQ/9PEy97/6AXyqosLoGJ6N5NUv69Ps/csxlNLaFJni4BMqrZ31O47CFrgnIQqpNrthgTjGgCqKHEUBGoJTcKnY9EMPC8dvFSvkfXedBZFDak0BKVcRQ1cShTjNl8vyASnj2A0rex/Zca21AYVTOoJIbLCOVoMhCECl1lrUtG+AAgckRKLgPtP7hTmv6/pyv6+ehnRpeZWyb9vdJtUPYXXjqLSrYWNZ2ag0RUSmSFqyD0E80Nn4D5zug3OUgF1x4OtfX69ziq4AS6Nn9GeN5Be3DhE5pCXfHBYEANgDJtReAD5vi/05+ifj4Qdzspd++KqnfYLNKr7WLm5dNzkhxl5SpFyl9EqLiERldciWdi+SBJCCmUgIjCqqYEJYoEYha+KHNEhRAQDURvoEkRUI37zpN+/bHiENolY/zgYV8fzE2g8fNUb81LBsfGTIrZSmxl1N/igJcwhcQVqtQcjagbUWI1enABRi6EVXRLQ8vua8b+t6f1nXvQpwSPO8zHOKpC4gcuCy3IU8xL/qRA5OO18TQ7HZ3b1WGbfBMY/w6uMdUzlkUJanp5triZhq+KOs5B9avzgXAaQg08X4+ZoAYpMRiOrZlZxbgl4VxtNDD3++/UXHMw9HYvQSXcwYAgUc5KZVioqIV96D8iDo9zetihSKkakzqkE0AAjRUg+r8IuaOMZxAxvWQ4AlPBaCx4l/ir2OT0MaQRGZYzbUNxHHOM3zNKcPod5e8cEzkZDVoKqSIJHYO0BQaytUx5zJGPtUpebQTSe29/PFaMF3j6XWXMQk4JZ5TgG1GZPDum5OAO/g3vPl8IauW0itpcwMZX1+NqkYf/q/cvt4rNgnqObjff7pJMTXr/YigBTSfM05u1RStTTZYLcyeH4B4NGbPJzA+urvj5b2MUSAc6TluQEFNxFCLFq6iUhLEoKSEvbyL1JA4lgdZyKttNoA4IAag4rUTkJwsPmafmIV5IhED9Ywbp+3dwSahgcih5RdPZj5yEjfIwvuCRp4IoUjUFFpVVC9Dme/wDn0m0gtgRE9xLS+0GjK+U3nM+ol7/vqamxFkWOajbf38CHbuu0d3PvGhaCCgPbLUGvJc4Cyfvv2/LKeBtH7k9+/28+PIpnm0RBjfF3r+TPrF5uIXQGT/26KHI0dv9+dKCr4YCXHYXs6jB7+fmsoj0e1gGcvfm2kn/rgrIsGUbGExCk1kyizKg1PQuBUYACg0nLVWhVA3GhGmGWN94NdQEVq2atQQOLzOz7aae85ETClAuIQi9HYGYlnimOe23/ifENYyQER9fQUBFBtDYG5snQ9NmMpra2p1MJIjkhjE/cwS2RGOOR43IWs67blUhWNnHpKgaCJ82Wt27ZvRyLyEB33uHeYSMnbHKCuz39/M7VYcZNyP/K2Qo4nG/CwGBG5s+m8ufgfPPCr1y9O1xWNK96QphzX3VR5mtRWa6sgpwrGQ0X3Tc3qzT8A3tuPUTPrt5DjhcCy7AMPk1s78vnkCcnotRMgsSEktBVhUDOp2pQoBAJtrTZFDuEQEVUXvShKyh06Ye/GyJ6QRkngVehonoBCrLWZiXT0CXf0ie/JcBaqQ7/TRIFtQxAQtAGUUAML+2VAlwts0mpBNuLVRBCmxXUreriopnSfPdfY9lxFiWOafATdgItOmLWZDtVr5t7jo0m3kLKvU8C63b99e7EZ1LPigb7J29zdoiczTkrh4K+Prv6fWL/ciwCaxqwIUJzX3WTqW60l54xYQU528WEg9b4L+aASakxmR+sQRs0pEkWv/RLmJkWaNKcikMBmJBZukLFOAag0qKNN0tRnElVrE7VG+8hFHNBUlekcR4xmBSo/+oGjJuX01NwGNTwxDyROf6Ke0GDWthAg1hMYv+PXK4XQGvXGk4dTVbRVZgSgkGZsaI3AOXXpB8tCbIb+vt63bTeQWqeSBxEpNmq9bpv31E98iK/jY0UQcieyJoaW1/s5Fekl/vecweErfK4/H7S+/+H69YEWAHGywuJkHcTWWpfD68KbxxpfnQ7MN98bL/3qK/NFY6TE0IruQ1RVITAFb5Ej5iruRwxRGpRV1atTeMROKDGVWCuoKjLHeUqM2loXPT7Vm0RqKbVAL/nbK6hHZcgM7B9LzYqPLiM6iar02TLCbh72GgCASN0arLNXalMOgDSkCRGJibBpq7UGofE4cYi1tqatMhKGtEAUcpKfyD4xa5WunLdtva/3bculAQ4XQtBUas7b5mKfjstqDtoFgMdivqKaWlIteV8dCzp6ZH7d3nMGD3bjLCF7ftV//m/Wr07XDxUYoDivW661W8jLC4M+JCOv/UhnfoI31vH+8qeinNqNPcG2ryZl5NQ7JHttTYfQnDkS6BO7A8iCEJIJu2EjoDAtyxRRrAt3JjpTVW2t1dpQTzZmGUqt4pXYnrD3qh4idupIQDhSbAAEEEQ0BiNDbj2g7qWN4tURfJAJSUmttTUeI2PuRjwRRAqTclWKJnPjCJueNezbdl8dcgLEKc3GRqPNYb8m9rkPbK+lFcc76yXcjhXAynkPgUBqyaUzmFsY9V5n49XXHsDuOZ/cyLuG8ges59cHWlb2B8CQlt2dSCt5vc8RVVqjx3R9LAPw9n//+zohQHrpt5d8xu2omiITg0H0mUyZoickLUlQJattHbk1aZAkCpRNcnma5kQWwQ098O4uRFqtVQjw5FrsAhcBDkikBybJSsnoLRlxI3EAE/QsyoQ4nL4HTIFQx+sWYSDjbLST17wISCuxhNAfV3cjTQxujREpNSBDYQ8XIq3WnPd1u693IxxApwIyRataSs7ZsL3bnnOupVUPDc1G9OhpKRwOvVuu2hiIdMpyeB+f+cpRuDrvvmdTTX73Z/5UbvKrTQTBUNAAFNKSa63SpLWy358jtppLbfjYP4Sj6Hu+6R/KP8dfp47TcEUKXeV+oFYccSIiGgNyz0eIDFxp0VZtSVTYptqtkGqBogZVoJCqBR0pMVTVYSFHOclH3Ttz4xFn1VKyy17B4UQMdEJEike64uJt/jUQEhGAeFynADQSD1VpVQS4hjEaZgJXbDbSGpP2D4IUYm1aDYkDFJoCuQr7Ociy8ULjdVIg64ZMkVFa3bMBsvb9YT5khIsnJAl0/mDogBy0PvugS/Vxhw9udjz8OAB4q9+ZUP7TUOs3pOsKCGyweI9npJb9nrDu27oRybvFKz1s5N34659+HygoNT3ifTU8lrfTA2Hos7CUq8FRms+pxyBMRA8kQsQAxNGIdWy8CgHMQg4l6Y77a+KIybPl1JwbAp8G+C38aoJkJPCtNRHXaXASyCZqkBAEeyorEp17SarSBGtroUfoiPaC4CrDDqM3fcmQBEiZiZhUjaPEJph6qbdmGy9ct80qWWGa5nmeY0CVmrsCVc57fvAh4JHlA3JX1fh7u5FYRtiJa32I+tFCPri2auSN5azg/l+ZyW8ItAAAkIAodHittLIFLffZVWY7dePD6jbyWA72mgnC2KN3wzRFIQFwbJceTkSkiZqilAGzOZem1UbsS62pxRDY03byAhISAHFsJmrADAoVkbCPio3fKsZTTNQlfKFnKLWWRmdqRbOnUgUpKIHUUjoiLAbjkbJmawgxMEottWGAYXo4+jNAD/pd3iWshhgMp9IqEYeErGic4j5yOApZTmXiifpemtgcyzzNUwzoFFybKVjmcua2PsU441qecsFTat47RD3KOqoiD7fL4UT8CQojDPiPncjPmcg7HxZ6aYqM3Fq9EkOaJ586NqKd43Tt6yiV/1M5+INlNqL9Ug1OfmkikgIjm3IaM1OpUt1EylxTkiC9kejYDiQkCi7eRqhNiBgopnjGmrovMkHss+WYMbRX1IqqrZYiyKqkzfAHQDFOU2SQsu9dxGFKgbSWIqgURjuhjx+rumzzKRlhZmpqjYThdRCJIyArmKCQXzK0yl/zZshu3ZBcmiLFmKZpmoyS1HqJZiJlqH2ODuDo/T34uFc20q9xnws6Qqkuq+F/nIYhRjh2mOGxt/+BsfwmL2JGomT5mzSS/O9T+e/hN9zgHuZO3vwqBa9rAbiViA4fIk1aiowYOvn+vtfWpNVSSqlTrSmFoMRKOoa7EJFEQRGRUBUaB2XyKW9/Jz3vtwmT49P1XEc655Y/bMd2wwCAUvdt36sAham2FLDlbduz5T6tJQYrlHENMk5Rq12Dx2hjgxANE2OY33bMViExAIogMo1BJItDm1Rnw9q2dVv3XBtQCClNaYqB0bohBskyC6mlllabmDDqgyPp2brqwe73up/12kLOWSWOv4eBEBk/ygEY/e/W7zAR38DOLg2KNjfdKyHnZ71KSo5AazyGXuvy2ul79bBe8REzrYc4S5pIa80E9qw5zrSXaqJzpeQy1RajsA5Sim4kAD22IQ6KQDGFAwcFvZzlcdapEuyQQZM1GTm82YjYQGretjWXphRKlRah7eu2F1Hk2FQ1okhrgFWOprSPv9gdfupV+/1E1hWVYwgQkJRR+khiLzj17nfOXsvdssV/cUpTijGQNm0tZ2+GdEH1N5Lqj2xijs5SeW0hvVjo9d53rt4pzHJvaXqhKcUzZPQ/Wr/FixxO1Kb5QdDUX0ZF/ewkHmmtTy+j/gQc0HcEeD8E6wc4CNR+sXqwZWlsDIyUyNiDeUNoTaqpvpc6tRYlsCoe0EaPjBEAgVWBDUDej+iRrDebJnlV9G1NRj13fB6R1gRJBGuppeTSBEJT0AZ1X7dcnRkeCUlEBZo0PWUdNuZvrz6ad4jGOVSMiFiEDrUJJEByWsPBluRJSN63zUGJtSlxiH2sz7shedvt+7kbyLAQq/QOSXvVcSxZ8/YNA+vp1Dld2+Pbp1TEXIjrJEwP4t3/zfo9gdYpSfF/SjPVzREgdNt4bSOvX2rogfzjbxs5jADUzgokTkBaayl+9YOzdllpy4OtXMo0tdgCMymS9rmdDnK0qVfx4hP6HaJOWm0p/Wkartc5nd8DjoelSRPqowEAKlVtYgDqvu1VgFRbIWYMKiLg7qL3BQwk4IhKg2N5B4RDCKJeOdYjirEwsb+BnqSVUvZ927d133IutSkYzjglQwU7XGiUemvp59tD5Ni3vrsn8VDraI749Tl88/uX+Qi/7EOyKWPerpclfYoO5res35WLABy3roJKrT5CcljFyTDer1L5X0Mz5wOaUHz4VQbY0m4krU+Glmo4cyI2OjfawTOSXEop0xRjYGayLsnoVtnQFQE5KzT6W/PjuIkS8wm2BWM62FOHVzYi3rMgZuYGIsCZBF1AjtD65MGQKDbCPz6ot1+kC6SNxzmEWKUhgB4lgn4/49EpUmlSm8sXbCZS2BSMeWWK5kJarSWXfCy3EBdbg3OmaJQERy3rwULsl2PPRD7MtXuE5RUJIo5pXq63p9ufZyd9Z/1OEzlZSGu22W3MJwEqftBnf3XG9Bm1U+H3vTXKTH7NLGM3C8klT7XaUHvsVkJYapNm+pjFTCgwMyuh0lFjRjuMAdCbfJZyuJSf17NOkBCPOIw7+yhyevBnAGAIUazPL60WBqiliHJgUgVttRH1/o5Cz9e9AQq9G9fbdpawRyFke2s4Nt4MBLVXMOz+dwPZci5NlSik7kJM9MTso9h/pdRabU6t+wKHU/ffMSxEXqXq2tPv8wV6c4Hx/J9r7UzL7enL09P1ozn+P7l+r4nYcjzsnscgDnTH8ehM/uElLLz5YD7plNwoqlB7MJJa8uzoO1UwFdzAITDthyPJc5mmFGMI1kr04la3FLuA5LZtv8m6ZDZjdcL+ehddYOASxy44nw+aRgGAtIIgrTWEWkWIQ0SjYWkMvQN6qp8iErFHWiIyoDxoTcIKHpWc070HD2LCBdu+buu6G0LdSFCmKaVAhh7M3iccld6udO6DzqDSGvYRwtEQOazj7EIAThHWq3H140l4TkRCTNPl9vTly5eny/z+HP8fXb/ARMYGvPMtv0wqtVpd3VvrHjy9NRB988MwMvX3bUSPM8pDCyPv6pF3reN3q6pGtiESJxLOVaqXtuac3EiYTfnKiORHJjDeIY77ApDglcq0OYs2sCWdnsUPcgAgDkCIoK10qQJtIkAcIwoo9Ab2qBCh74cRvCJ0pgqPpJAoiCADBfZ98jz63EhthwtZjQ62CSLFlKxZSCpSc96zJSC51FJqdQUqAT9ZmMBkPh+pNbyFrsdRdb45ek735jYZCR/6vyzKutyevv719cv1MkUeRcH/av0ZL+KjmkNypLuQUfh940oeu4e98vu+HxnLDykcw/JiKbUdhl4EjoEomo2EEDiXqsXaaNNkRuI5iSfu3nAfb2u8QfMHijGeU0qHzxrB4tt03XstJAjSjJ1HRZq2ZnNV1Jq1XN2wHnMO0+VG080R7eOtiMRBKSgG5l5OgCMK8qysluoiattq6ofuQuZ5MuB7Nb17s5BSamcCEveWKcZA0EreEeu5/Kuv2yFeyR0tw1e7N55ldjGaJsjGffL09evXr7fLlP6oquH760+YSD9Z+6yqBdDa//ueUGtUfUdW8vi9Vw8oyKjgtOYVS3UAY2LG4DSkIWx7tqGKkvdpGAkHJlY8bOTUu+z/AEDmSDaq29sfXukS6WqNpz1QEREE69hby9uUMAVV1NN77MyeAAA9NuvL3B9p17Y9RVoK1ACsPzOO8kcDKd4sXLfNOvkYQpymySglwFWNtz33MKvWLqmHyCGkaZqmwFr3lWzSEQAcfAIdaHJcz8NCPkrUR82anAodkUOcLtcvf/3119enPy7Z9v76MyYCAL32Z/iTk4V01hh/0gdlrrONvDKKk0s/EhLTDTt3R/qdUlsMASkgEscYY9z20qRJLXmf0jTCLWb2RsnRFNajZKAASBxRKJwLk70jow+CptBTFznAJA6rRFVt2KMUU+hVAERFHPnLKaJiZvL26CnpQGIzEyJ4tJCTgeScTTpnz7k1oM4oMcXIqFLy7oOFZiHnQhaFkKZpWZYpkuaV0ULAHgBCHxQ5CIAsTe/u4Z/uCaZRNDcatuvTX3/9v7++3C5/ngX+vfWbTaRT7uEAFJAN/ZwsZOQl5594s4ZpvLUR/zk4rMqG30YP0QmCxVMTa5GwUSCkFOOeS7O8PuV9mqbJtT6ER96u6G+2uxRVQA7AimwXctyYPUlh5jP9nEdNPYLqzzF6bbPoU+utW6UeTkQBfN4Wuq85HAYS4mCi6L8QhoHUknPe+3/FIAEhpjSlmEIPsrbOtOhRlvd6EV1Z53pZ5oSyJ9I6ipMKoxDuMTP2niZ0F+JPeLxqnsq71opl5cRpvt6+moU4P9D33Ge/c/0JL4K2x2lKMRYi7Rt5WMiZe6x76dcBmCfsR7u9v/pD6+kUH5+CLW/8Wl+5TCXFyIQBu2DMtpfSRCqXnMxGjpzkQKW4jXSGGyQNyOpaph4EnrL4cTQCHGUfcH8izbiBDJiDqKoqrRK2Ju5wiVB7jN9jFyMYRnW1yHNxw3nuz9MbPRczONbIwmtTDMQxphRTCIGgNUMtbtuW99IxWe5CCENI03y5XG+XyxywrSQlFyfb7Hc6dtMYR92jD3lzqnlBmNjVhxhAAcO03J7++uv/ncR2/msb+SOBlmvgLfO8lyYyBrSHhXx34ffdL86PPxTfZdyZ3UCsazylKcXAyEQmV5BWU2m14nSapmmaupFYvERedUF1WwF1GhLEYSFHYk2MYz5R0cIQNxFEUNFWcynNAyWxgKxVApQm1h6Ag2ZFRy8GiUNUBDK9yH5y+wc/2GVGAc0NxDQPTCFdBBg5hJhijMwE5l0NcGI+xDGLTdSpU+blcr3drtdlCloj1H3bAh+EDaMmdbo2JwsZ1azXFwoR0Vgop8QIohimy+3rX399ORKR/9pCfr+JGG00p2m5XK9WadTDH/c/PII6H4PwTp3rE5MDCADQh0iOArC1xaaSphgDYzD6qpTWaEOg0kqwYGuejNbKPIl4GxA9zLObg3CMYGiPye0+Rkyj0OUFXAuyEEAFpFhCbJ1BS1mbVBBUAUJiJiAWBy+fsJtIQYCUegcET7U/51nQYSDNIP+eguy51NYUgC228QndfnaU3eU4ey/EpYM5pGlZriZ5PieWgnWfp7Rx7VBmJEUSF9z2xjA8Wsh7lwe7W0zzZZkiqQjydHn6YtLR/yMW8kslePzvt6U9pBDny+1+3w5KCz1Su6P4ezaSjzzLKyvB869+/Rg6NfZhIqVM3Ug6ICWYlWz7blwUbiR5MhsxcqtTvIUmH2O/A3v4j6rYB2I5qGA04Zkjux/VGwSpZd+tMSeKaDOBooYh8bEWUBYDv3t73V6CVZEVOZwZhB+9x9FKNyzJ7qVcEzUlChw9/DfVwVZrqR1x8oDqtarw7AZyXZYUUILkeZ5izCS9UnJgsPC4Bv3rNzc5Hs9AdAnRy5IIRIDS5XK5LMsU/3twlq8/FWjFtJikgnGOQS9jdS/yWPztp/KDmZzqp+O4ssftWujpaSfgKKhYlKLeXM5TzjnnaSpTTIHYgdeTk9VK77dP01AS40C9mziykv6b/b0enWOkoCQYjJv3NLOKSIwufllL3ksttSkSh8iKqlVEPNuIIQCoCroqs39u78SwoisEnmkAtNd4zx6klNEL9OGvEF0sztIgsw8DHueSrRlyciFxWi6X2+12u14uc4qEDes0pRh7x8Irt3g42L458Gg0ry7jQJxYx2WaI4oohWU2mMN/oZPw7vpDJkJhmi+3bfOQX9vorR828m63/bROFVd/AADPF2T8OjhNgSIgAWgDGH6kJCuAznVqKTIxUogxTZNDwx0Nm/eUUorJbykmJiQ1Kzk4ae3NH90SReIApNipf7sDsANTOViht49mA4WYUlBC0CaChGYhARBA8CFYA1VAZBQAk6E6kg/oWFtxjHOrrbsGi56MszvEFH0Mw+ddLDcvNjtT33Ehl6tZyDynyAgkMUYXZ8OejFjhr3tMd7GvPchxiIwHHH0CiBwTgyqEKYVjyvl/IM76U30RopDmi7mR6gN53UDg8CKPDZIReQGcXAa8MoY3yWB34EfTFhBRpQG4I0k5TxZ0z62lQGQR97RPFrI3kSKtZLsXUkophmgKx0So6LAS9NAKHqNCpIDsw7rDiwAAcogAFAOT3eG9tzJNEwMjQGmWHBsPIgIKGg29nro+BEjqYcwRYI3inYg0aa16q9CCp1qdOSL6pyFUaeIATss+fLKwWjPESr1pms2F3C42u0GoxkgZuA+XGfbgsQEyesTvr1exsjeWKTAAUAqHgfxPrD/VOkQKaVmu67oZ3rcnmecCcC+pj7sOR2vstNtv61qvKloISEjsnPBgwTyYkfSTs5bUMXotRkbqaL4tbUZwJio1B7+nvE9iroRIRhN0+MDDFfrYvkupjaFVQOIgpBxCQJRYYm0BgDGkeZpYCQGoKXKaZ9ewJRbgA5k4bESPDRn+YyCJjWzSY6ySc8m1VhH1AK5biMuJ5Nx9h9nH6KeD6524C1mWyYmylYxalU6ASRzNI88i3zoAHKfb6zDBOLNyTjEgI1GI/ytJiK/fbiJ++QApxHm5XNY1lUoyqi8AJxuBjnH0H+6OfKx3nC8+PuwGwiFw8IFy7XhZVKnaWq2xjqpNrVONzIjBWNNnn1RtKtKq9ddc3jiaCjixi8Ggu5KjdN0/BGlH7o0swnrxDYgDY4ttEgHiZnFWJEBQ5KYY0twVQYkUXBHh1DLC0YI7hpk8xurjMZZeFEeyN1FApmBYghgjMyi0mkcBq9iP9BirKYApH18ut+vtdr0s0xSd7btDoAmsSak9FwHokdYBYTy7+/53byx2I1dtNcfNzh/ujLA/drP9lvWHYIyqPrgzpRTZhZGw19VfgVEATtYCcKqRvY1uj4yxP2Lpn90Moc96+4SrgrYegds9UUopKYXI3CcVpmmfrIMgUrGWvJuR9KTE+onY5Wt6R7F/1v628BQb2T+IgQTQ0tCkgMy1qYnhsLIqspiJpBiYAInUyO17PXwcKsPwBpTXEpDaeu5dO2WJQxA5hhiDw5hBWxmdEoPzun2cspDJDOR6vS6zhWYqZhZWfzBglt/xaLBooEHT/861GjtxBFqqqq0V3qiPdxJzoJPj/O+N5febSC+4drTocUpYYQt8996xkXORSoclDDzDw2nkzzRAg3PdJGdxM2hWa02aiEqj1m+IWmsp7iGYyDKBfd63vDsDequ15BhT7FbicTiRZTvdmYBZi7+No9J7/AsZUAF78AeAVKuC8Xra8K8CBlewRa8BeOHqMS8f/xr+Q9sBVfTmuHHXuS5DjMk+okHpa973bTf+n24hzV2ImozS5XK73a63y2VOiRlEnYK0T08eYEu3kSNf7xfD3vOrIOD1Pa/aWullO8SAnqf91/RZY/16E9E3X9kEa7WZplEe7HAM8wOPda1XIdaIvfF0ONkD/bjuRRQvs8/zsni8Ator/6Xaba/Y7I7wfsC4+YeR5HnP+55Lrq2JtlrC3lP32CGOXbfk7EwOgz3gU8d+IPcAzI5/pMJNkUBFQRUJAUyq4eAbG2n58B7aA6wx7TdSEGPgLc4JZ8PBRCHEGFOH7KuoGg353p1IGR7ELISI03K9Pj3dbreLq/AoADKHQNqZ9X06zuuJ2i+Gf/gDkPWeWZxvEBUxgURDChE3R9W/DrL/q/LWHwi0rMKZ8+4IiKF8aL2Ch2hqmMeDoR0Qx1fu+/Ap9iWOZvDlunh8YCZSai7G3qxNFFtrNZmRpJKGi3AjSWXumKZcm2iTVnKIMcYebvn8O1MPueBkJ+e3DI9vdoyqsgY7IwRUoA/YApGPMJ6Troe61UN41bmQeoZu2IEyaEUtRbd33R1qF3txkt4+FVKdLR8AkdNyfXr68uV2u8wpMJjXIE6ijJ2AzCXXwdiFEfF0QJwcAL76+53bQ6QhgIgPEXCsTZoK/9eqCb5+s4lop0Eo2QTvN2+MHKg+QHigyHqvM4Jv4yz/xvlmcgvxOqWrM6OLwRZTFCdjFcGe2JZhIql0IzHkt+Gasukht9Zq4RjiyEgCH86kdxSPu+QBmNnf35E6KSKxMLOQqpmIfQDqwMljVP+UdwzrOByIvzd3k8Yr6gEWEvc2iLkQFWneOx/l4I42qU6/DIDIcVpuX75+fbpdpsQIrZVSG1BsCoqmpnAMWQ9c7wE6eBcB8fj42CljvnNSDGOOoRBjbEHofyPU+iNexCzk5fnbt+f7arp3xmwJAGAlfm8DguckbwxlBFePwe4ZA4QOl7zcnp6+PF0vJsUEoCrapNa8rymQSmsqiq1VC01SSSnllOxPRy6GGKc87dN+YP9UWg05xGBZr/3R85JHK+lx4+neOL91D+B9oERH6bQPhyOc8/OzE3k0j6MFcuqQ9xIWcoefGWsFgmjzIrB1QfIgbxguxCAAIc2X25evX2+XKTJoLXnfi0CYlAjRUJG5VAuI/DAAeExFzpcP3/nX8aWCqnjG2Fo1vowQQvj/Ey8CHmzmbX1+/vvb39+e71su52TvcAInu3i/zT7cyOmrBwtBV+v++vXL08WQon5TgUir+5QYO1U1Nu5j7W4dKfYOCLsrSZNFhwYgV1GhWjhwYIMBxvCYl9DJlVhB+PzWHzYFAJCIG1tS4liMIyN+vD0e7UNG/uE5Xj3aGsNAeBhI5E49X7J/mOoke3n0QkyuHhQBieN8ud5u18scCVrd93Xbi1JSjgGxln3f9t2EP/pVc9f56j2/vReOsMtbuuA2YoiA1ppxjYfQZYL+eyv5pSby7q6oSi37+vL8f39/+/btxaCMPSPrx8/DsOG7UJRTjj7+cY5+LUwJab50ZoDANoUBAIQM2mJkBBvU1QbYuLdISjYPklJKUzEVJ2TjBOx0ILU2FRBtVGxe0OrKwfMS4rOVQMe+jM9kBnMcsg7vtZOy/4yZiKOyjo9vBvLgPvrtNAxkuAJVoCMFOQyk1erUJpZ6dGqkswsxwx1UiCmgtLKv633bK4RGqTbCkvO2Df2ozioA58q3+cVTOfLV1cPTpbMDQRAEpbngMXKIKUb933Ajv9uLKIBKK/v9+e+///77+eW+HslItxHos5yPFa2HRuxpr47O1OuKL3GcltvTl69fb5c5EKiY5ioysQscmE56rSpmI2YkqZRYcsoppTKVkmIIRECRQ0xlKrsVRz0+NIQUe/PFbGRk73hGBPdaxAlc04N1NZNWQOm5Lh5uRDsYepSw9GA7NPuo/b/e0ugcpuRFXsua2AlTOr+iddvbyfF0A/EdpWPIibS1vK33l/uWhRJNTUTUimGujeNX2EsRerpQ/Yx730Lsr1NYpqDo/Btgku9TOwi//9P1+6nmVFrN2/35299/f3u5rx3rq6+fh+PoGYbyqrn+WC55nZcgEhl7xpen23WOCM6R6podgQI6cWrOBYaNtFpjiSXmlFNOUylpyt5DQEKOaSrzoa5hWYkh2ANHS0m8lc8OdbSOCZ2M5Ii9DhuxVgiSQm+tGLIMAcboxUPxqs+F9fSjm0ifMNfuhwLH0Nuc2A2kdPY4M4vufA4D8ciHetQI0qTlbX15ua97hYBNAVSk5G3f9lxd4fNAXfvUT79Wx4mA58t3cv/D2ZqThD70z3GaL6Yg+j9gIX8AgKIqNW/ry/Pz88uLwRgP5huPMnoGq6cw6zXVydvdem0kxOEURWvLFjMrGo1BDJwMhW5Etsan2GqotcQSY045lTKVlFNM5hyIkCnEOvXiqJOCNBWQVrnYRL7biEG4/BYbTRO/F/x/h52rIjpDdcda+l7I6IWM6GqoQZgHGZ6jHXm2taZ7ohSc3avTwI/svBewjma6qV/3+xjdPGrJDcq23l9e1q0Ig1hCbjQpe6mj2nJcgJMXObnMN3/i+SvPRkBV0eW1Q1que+4Kov/5+gPpukgteVvX+33d90M81dYZyNTT9NesKG9fchxFx+tYKjLNy+V6vUyRte3b/b6uuSpympZFFAInqXnbti2XqqIoQsKttVBLjLFEg6OkmGKI5iGYjP2stjKwT9WbAqJSiQwzwTxyEiZDGxFbo3iEUaPR6eemnfv9AO83C7pDHciSc/mqV3hrHy3vOQQ6570V2byEAKIinnbkc9e9Wj2viYgoAsGA6SoSm4RbEJK8vdxf1i03TMmgy9JK3ve9WJyFStDRaMfl6xdpmNDZjRyXbiATehvUjgsOu8Vx/yMW8kdgjKZ+um77nnvI3IELD44AH7qHr2zkTbH3MQ8BtJmDeblc5imStrw9P7+83PeqGNK8F1FE5jQtl21dt1AQnHSktRo4lBhizB2wGGMMMZozseBFpt5IyaWU0lpTVRBtlkL4bWk2wszhobF4zk6O5sHoDb2Z3T+gu2MEpFnXz+/tU/IBAEjIzMHsmrtujYgpyp0g7+XB+xgvMFmtGUcljUhrXll2rHm939ctN+CIHEIgUMtpirVegKB7Rzjl7f4hxtzucQFx/H+EloeFAAhgHdiyH77lfvH6Q5y+0gas7jEP8QNoGE23kg/GRY6fe0gMAewcDWlaTO21le3l29/fnte9Coa05GbEVpzmZZ7ndWdqoNBIlUSEW6uhllhKTjEmK+immDqyCZk7bV3x7kM19l0VBcNOWjnKzOUoc+FpWHGQRPQ3fgAt4HX7/GidnyAmdmP38MpAH0jE5FVoi65sy9XUHUo9oRq7C+mddLUf7k4HVKQJINadNQeseVvXPVdlQo4pBcbWiqmvW+6Dw4ccA/YnGzldOTz9vxvNAPQOqAX6JxU9l/T+2/X76R0AbOs7mdVDeRcPL316+ORE3qPVwkcD6TghE7OcpikySt3vz9/+/vt5NS+STUWQkWOalnmatlBIVUFM3rlx41ZDLSXm7kJiPGGyCJFYXejTrd1vNhFVQaxuCJ4xnxEqZiOEJ2pOe+uHhejxn9eveu/8mCNsPbSSTqBNp/zDp+z7jd48se+VK8P/dgMxnWfv0R0/KdJKraKya4kMtexbzlURkaPVuOQk9WwfFhEVRDs35GglPvCdPbgQL2AYfh4H2gxAQVBGgPW/kKoD/KmRKss45EjT/eHzFz320ldO5M1OjTDrVVUYfbgjBgIp2/r87e+/X9bcFDnVDqFFMgbCyFz9twqCkplJDcXa53H0FdLBhE1IwBJbB45Xqx9Xi7lUoUFPioj5aJYMI8GBDoZTwar30VX1ZCDaJXtOpV5pJ+ZcQiSmnp7zGI/RQdHqcdmYlyo9xpImxmPdB8aiN+qklbLvuUiumRCaKWlhMAGSyKjN5nerSQwNRWxpDeSYrwQAoHPJtmPT+lX37OuIISyhGhfzFdnrf7r+gIngK/GNt2EWHOnHKyfy3ssBHADffgajB1oxphgYteX9/vL8/HLfSlPkphSmeZkTB+LomAwikJEkCyipmJF467zbiGOyfE6EiUMPeTzOHwnWuNQGJOndxBMxBJ0EFRTOgZb/7Ol/LrMl2mkVe2Zu3L9kBuI1Z/I5QAPEVVe37e330XsfEwGGeE/zMnc2BUa0Ju99hb3qDqBSW20CDBRSmizOqrmHWWANykAgtRasj0B49arEuGjD8/deWH+qDhMZqINeDvyBu+3Xr99vIgYu5C7BgdiH8w6s91tE1phq72fs6/IvvvEuiMhsRSjQWqyEtu1VFEWR47Rs+xQJjIIxMLEcHh8RQJuqtGqZhNuIe5F4rqMCIQWRLjvrEjVDo1dEBRDMKrxL0gdL3I2MkhUcIffJRPp//moWS56tr9fNzIN05CPY8Fi329pGrFVO/Xf3S0AU0rJcLhcbGnAvUvOWGFq1ipWINAUC5Jgm8861uB4f+Gz7ZAEZoariiLKOdsk759wppR+5+nnyxCqETG+v8X+yfq+JoLWzmNnj+ddVqIenPprK0Tt89SOjVnh+1I5oC28QpJW8b94EBlQg+zpHQsQudyhHLdZNTlRIGtVeH7KEfeAWezqMgMxwDKJ4/fVIpEVBxHFXD7Ct/uWpK3i2ERgz/ebatOfk/jGtdOVtSlt9+hgOFvzirm1IPVqN2P2KFRis++D0cTEEw4ZJzRGl7KS1tKEYhB7AMpqGVak+Hxfn5bJMDGUPqCJyAImO6OD8yOPVHAnLEVmgF69jl2z5X7CR3+1F0PrQcXzo81IEPQqeYzP1rX08lEWOIv7jpqMTD0BXWzJlKkDTBdi3bQrEreeZ7BwMvSRjq4nbWgkhZh9GcgvpJaPuGzSo6/EOC3lAzVoo9YgjO733nn6cHzh/XrOg3lJE/3zcWx/k/sTG88Xm1o6so54y9lHIctkrt5CnL0+365Kcs4oAtDLUnAKBtmIODAmMQymGPitiFVmkkObr7ToHLXcyavFBMKaHjTxc8N6JP26P/p0Bqe/9HcY3J+F/s/5ARctnyZ3i1j54j6Bs5BQB+lQunOzDKeNPnUV7vYdmyvk3QS9BupjtmIwzOP52TwGD+jQFBzI1aI9R1EB0ogqCjYiD5e49Fek24v3BwExIShxk8M6fkCHnrkXPOtwa3IccFnLqFvqO9cqwAvXExoDy3LNzI3ehzps9iB06U4PPEPrjzcC8bfBcUIjz5elLF4LqzX/l5uQm0lrrl8bYtyITDBNxKoL5+vS0BN0Zai214kGs1RuHI34CgH4GPAAe8eRFPBQYIe3/gH3An8lFyIQ8vKcFpkQAANZdkkPL7uw/3ukgjhxk9GQBRltkPEO9y3IqDKjjxFIkSVBybQLElpUEp7sSsZjJ5vUaElXuJdFuIwP8zj0zQSQSVhWfSvGuXncsHjeNLvkYQT+SewXQhyq2+wyHd51yD6JewbImhnlRIz5qYxLfQYpuIq2fFV4v1t6Jj/Pl9vT1y9NljoSqrvYOVuzq3RgAcLaMEAMzmh6f4+2dGu3pEnTDlvdYuPUarl0p7Reynws9rERANHn7cW29EIYO4zfH9utuwp9Zf6Si5dmvZeyW0nUbgcP1or61kYfXgX7CPhwv58qIdLjSKNk7wAOk5i0G0pqwrltuijGEaBQQZiLNRoWcdgoEG3E1sqEQAofYe3MDCW/5FSAiMAA45qs3wFsTldOIhzXKj75gNxtQOCEc0RMW6m05coma3pXsHFYuy6udGswRjQe88fAiZipDWhQti7iaJG0kba02USBC1LI7YaaYcJbFPiGEEAgNzuKsKs5Ed71ECVq2aWMieXXB9OEC9WPLnIgfjeeEHnEA+QPz/59VtAYBx5jwdjCvAgiSGoTh/UGqXgyGk4W8qpQoepVUBqmBHfS134HaysYELSdq+30vSpGneVmmKRj1rphS5rblvRQbou75/zFENQBQMfisu6M9rJLLJ6yhjHykG4if4gf2yicv9ejzAB6lMF/erj8gxK715sJCZ6m6OmKq7jiaD7tK04H7QUSO03y93W63yxzRilRNEIlR236/r4Yh7NGPl86IQLV1C/H4a5qmOSrWbZ5iIOyR1gfLk6tBf/ymdoOEdpx2hosfv+1+3foT4gnUuZaZjWMfT25CwSRu3UZe/zSckXH2CHjy8vjMcZzWJmSF/Gmqgiye4LeygpQtkZRtLco8LdfrZZ58eldqzdu2reu2ORzZY8TDTEaezM7SGMdcbm91ISFZ168f2ma7B5bk8CAylAyHifQg6wztOrLybkeqnmtVaSoHvUzzMZLOUOJ22sYv9uOCOKblcnu6XeaAUvK2bbkKEDFpy9vLfc2lSU8PvApLhIOCQXrx2SYbFco83LFdjGEqIxnxvqLCGCQZonw9Z/NUxBmD6X9Aww0Afr+Qm/YiRSfh8b6IA+DPfuPYjqPyCa9yEXwTZ40fVZ8FKbWxARq3IhjaSEgqQitbJG05V4jT5XZ7uiwpdjq6WvZ9Xdf7el9XAnVk9ghveODdmcxEuo4V00GP6m+Sz/Xcw0bOTuS4cWHU6NxIOlTFLYc6yvDAbg2NU+nWYkYxEIpuIE3O9gHQU8N5uV6vlzmSlO1+v697ESUmAin7el/32kb4S14kN80fUZXzSxEHBkkppdBV114Nw0H/XN1GHsmxHxASOILyYG2R/4WBkT8i5Nbb3r2m5ZqB3YsoIsH5mBk28toT41E2fRuUuYnseQrEab7sVTAUMxEREahSSwgE0gRCWm5fvjxdZuMRUjewy7peXqYUDFWhMOpJ3ZmwjS86Y5Brj9g3B8tDv7vBqwujxSGnESkrgvV+4Gh9nLP14zGf1R0Bm1dyPQfv1bsxrduk/3eIJ47SkiURy+W6zIm0bi/P317WrYgSEaHUsm97aT7MAghIJmV9Dnz8OpglM/Si/uFEPrwV3o0T+tU2BphB+vX/H14EwO6yEAaXm90RJxIdRQU5uhNwuqCKcI6z+jXCA73hX6Jn3Hnf9lxCpDCXqhCn0hQBpHkhtPhRH3m6Pn35crukSOC4WJMgX1YjV1Px4rChRsYciJdeX5WAz4is0zjVgesdvMLQLUbH8Y6HJfmn9FGKnt+qIqD3Ph7GDtuYsuomIu0Ir9qDA8G+U8QxTvOyzImx5fXl72/P9602RSIClVpqaYrIqk7ge/5IvQCthx3bjX0wxb9lHhg3+unRo2znV9o7PxxCiulscP/1+gOtQ0VkjiGm6LoRFlocu3UelzgwGKMQiq988eutw34Kq9S8r+uaAlFIFwGeliKKAK3mfdu0NrUOdcS0XG6323WOhHa3KgCZkMFkfeTWWlMbLLc02eHuzjtr2fsxRDVspFvSaUDXP1i3ZbPJ7kQ8Wz/VRN1FKiq4EzALklGfau3ofDh6vImcnceR+4zjpp8vRByneZ58qubl+du31cZpyFTgmyghg6pL8HY6Ixo9C++6dqjAcbN7o+ctoshvhX5F8ahzj4zUfo1P3f8PCSj8Ea3DrroZHSxxwmhZ5GpBFsIAuoL63dTLwXCYzOOLjxoXoraat/U+p0gRoyrFea+qVs66M6jUporEiCFZMJ4YVGq1x80/xBgY1Qqp4sm0FZnetvA88OrFWB4R2cmjICFBZ4v2e8nT9e4kPNg4wXiH7xllbANgdX9hc1XdFoZdtMN7nDIdODYOERFdRCEwlVq29f5yX/cqitDRY0gOGRYB6jvv4kApTXsRUHR0GBr05YQi8fXGSE7O5RQwexerZ2HMIR1x1v/E+jOi0t6fjeEozIxkBHwS91A8M6gSIFK/tAdIZfwxKiWIvSOJ2sq2vkwpEAaKwHEuTRFQar4H1FZRmiIhUJyXy2WZIoFYii9AHKJzNKA6oBX98BcvM/n/aEzjdsdB3q9wppWjj+FGgmMnBqBKh0lYMqunKjD0CoSd6XaWqJxzjo5zER8rkWEuPQHp9oajetTfghVPQmeI3/c9V9GeBVl/kkBqrVUBEfyCkIY4zcuem5Jg9Bzd4fftIKKFM0yxG5hfR4TumUZ06dfRrqSxG/0vNdf/SC6ixySH6yagAhw2ckRaAxdtV9aZpF9X0PtzAcz8iF3tBrXmNaXIBBNTRJ6aACJI3SNJzRlBBRDIYvEpUq95lgYUbY4k2p1jmm5oGQIOV4JkuQkfLe+ez/evXlsI9VkAD1l6UPVwE4/g65w6ePXYbMSIX0cufrKQV6uf6VZyfsvW7mPuTKSgxv1Qa+0weyZKKcVI0EresSmqajNifw5pXq6lAeWGcTbhKtRWSy659EHIV1cfYCRbbqmjMtmvuO+Nv7GDovt/Ilv/E61DRUQKMU7O4WaewNuB59gbejxuFXwkfUDzjHWCbSERc3Q+TlWQssXIhCopIJMAICFI3VDyvgZGUOsLzPM8RUYp+32MZ8/LsujEnKTuy3I3RbFeYXNXMqzklJi/+ueR1j/k7la+RRrVqeM08FRjnP3djfQGSzeR3g305qQ0GcyM0oMreXjh7qOPXfRb0WkfYRQBDJmCSGGa53mOrHVfEbJ0KtGmQGEyBdOQG4b5dr3MkUFq3rctm5ri20LkYSGHjfSKxPlJtq08Sr7/K07kjynmcnB6ciI53MjxFD2V/fvlHcHtQyHkXCCxCmZKMTjwDlrZAhOItBgImYgYUQq23GWKESnEaZqnyKh1vz8/P7+suQGn+VoEcPKu8ZRisMnEA3uHiNIBIiPR6BHYOQqzZvhhPqP2Q48m0j8jehNeDxOxHTjVinvb/oinRIb+Z4+u5NjAEfaP/e1beA5Okc53I1KYlsv1siSWsjKoFgO4lVJbII5zFcUw5QZxut6ucyJoZd+2ddvrmDh/e651C/H08VTM6m3DUzOyz0D+j6xfaiKjLv768XOkhYiIiniCZPWfGfMSjybx3vLrT8xpWuY5ErRSSlVoOxFoq3lKITAiB0KBNur2Nk4aU4yBVLKTQOQKPC2lATFHS0sPKJ2/p47H6w2BE3UD4aOxDPPplmS3xIlqBORsIQD9cDi64L4fvVenYwrxIaISt6JH8xitBoChoXUisfSUzrQaHCDQvB48zdfb022ZSPYArVbTVyk51ybMoALIackNwrRcL3PAVrf7/WXd+kC7PpSq4EhE7N86IET9OrqNkAda8QQK//db7g+sP5Ku92TkUNN+lYyc1mlo4vwK9lf/Q3sTASnE5Xq9TAwt7/teG0i+g7aa5ymlBAxICF5j7xeDQ7RwrJXt/vz338/mRXIDCtGoswYe+wB1+9UcMJET5WKHVVFPVfq4+vgnejrac/eHu9k/+Fge2Sn0TvzoNkq3h5OFnL3HeMURZZ3kB3V0ntxTYefGLk1B1USkr7evT0/LhG1DKblUVTF2uSkG4gRIYdpLA07TPEWStq33l/t9y6XK47U7HXRH5X7UiEeZGKCjCLoqfOyN+v+J9WfSdURj8o+jNYJ9iPONPeBbL3R8x//yRAaNXe765bZEaHnd1q1UlYzayj7P89yA2OqpjvqzSRGTBiHQmvf15eXZTaQBxXmeGoJPLnEPQnRUqHsJv+NEuoUcWcoBQ6RHO4LxBcAo3Y0PpyMP0/fsZoAhnVjrcCHd+zweLn3+5IGHxH9P76/YVNS8bLkqoipymJbL7cuXL7dLxBq0bNvGTa2rtM2JbUglpFzF9LRYW15fnp9f1i07Vfzj0O1Rvz6u4clBjKI0IjkZWEx9QOF/ZP0hBhRidsQGGXxcAd9DhSKMYhacI9iPXtdmg25fL4laXtf7fctFtFgptzbg0ESwOZFvNSE/SxeM4Hfftvu6rqUBNaW07aU2sjdMD1E6wCkEtHaf9MNw2Mn5//0vOj/LZqCwV3L04ZX1IHcYYdLDaMlhFOfA6qhwvHe2OJX4YSfqE+5NlIybLzdFLqLIabpcb7enp+scoUKZ5xQZRWretvs8RaZAAZFjra5rKm1fX759e35Z98GD3XOMh/fjJwwqPKYipxPH46x09Ab+N9ZvMZG3ox6jM8JsgDw3klNv1X/ON/ioeRw79ZZiwwDZy/V2m1jKdp+ndd1L0woiTYBiaiICNe/buppsDCCicZmAa26UnEsWZaDsJGoDmdVtpM9DHoFRz97728RH4zg5l8NCuufpaJOHsETPZjJ+y9lGRielG4sMi3rIPl6tYSGjItKaTaALU5iWXJoCb6UpcZqvT09P18syBWAp8zSlQE1q3u7TlAIhMFJAbk0VjOD3/vI8VGNOzcP/X3tX2pi4zqslZwPamff//8x7pgWyWfeDLVvektB2Wgijc6ZA4jiG6LFWyyZvBqR9yh9dkEiM2P5gyub13FHg8JtsEbNxmU1yrtD4tNjtK58sL841IMr15Ftay1nVddMdjscaxkPXdefu0g+TpnlUtSlermc9XM/v5/PlOs6abN1Eu+rCnNeznomQyyJoJQs5JZtmWUEi9v9ENzMyLiDAiMER+E9g0RD0yeaOFAhO/dLOlg8IIngkDpOwejgBksv2nOZa1e1hmglU044TYd0eX369vpwObaOAGlP2pJr0PPaXtm0Ugm4qBFQ20jmN18v7myl6aUqY8qhZGIJ7xN555zUtPsY/nXF8eov1Pui7Ss2ZZN/WWWJGCASJWgCBImt+Rts2r5OZVkY8t9i2Tdt23eFyHUYNCm0om6a5P7+/v72f+2HSJpJSKT/DuzVKtnShWSkCwNN9iTgjwMXGQpGRShCHJKec85eSdo5M4xRSxEOEDwVQyo7U9sYRKLRrM7Sexv567fu2Vqo5aALVdFdTHvz48vp66uoKkZQpytdUap6nvq5rhaCnziRGa4M0uzvf+9nqWeS+h3DWia1S/C/lvjY4J6FSMiO88J1+gL4HIgYjvJMgopUi/FO5FC0AgRKvsKL8tWWvAGz3mrVxddN1h8P12k+kmq5r20aB1v35/e3Pn/dLP2lXa8IMwxWesPl7ZkfNupq1sBWs440fu7Qf0Hm5wCEAIoyAB4n3d4oU8MBD66WLhU0oNLTPhA6lUIHI/WhelJhaF/312ndNpaqWAOv20A+Txqo5HE+nrlY0E5KqmrZr22ZAPWFVVQh6GrumRg+0y/ntzdjqoy1JGX4J4X80/zv1AH0jnqn81kFVYgX+JP0diAhTzHw0cVORgyIiI+GVog6ZxYf5HSluBoaDDGNPU6MUKlU3bXe4XvtRY92dToemgmm8vP/577+3s1laVzUtD0NVJsx+MOUFjQbS91dVkalNHtQfhoCZwy8IbJxALDG8niXAEogRkgAJhEuCEHI2cN40l8PyIPIKLfIvNvTXy/nQNVWjasCq6Y79OGlUTdN1XQUzKYUIqm67rmvqkWZQiKSn4Xpoa5PiaDawPL+9v52v18GrWQF8hSHCfpicePCKll9WVP52303fJEXAaVp23b7BSBAZITbZ2RgBp+qEpoCzoBFAG4/kpVJUK9Wouu0Ofd+PM1bt4XBolJ6u5z//sRBRdWtWrDdVpRTUTXc89aamhwY9j/3l3FbUkDHcRdKRVa9LJrEbGVpdwmMExF+2SmxzZ31EHTEjOSMk9usKTGV4yfsViEW07dNqWtM0XC+Xc1srrLFGVbeHYZo1YFXXVQXThFhVCsCIkboyAQ89j/2xa2tepTmO/eV8fr9cr+PIm7AHvjW05YBIjFS6YBhHTuU1C555xeG90HcqWqZCbq2UWcBu/L5IruiSZxVrjIPREsJ0LvRtzK4M/eW9UUBzW5s0uPYwjKMm1bRtU+E0XN7e/vx5P19NquLh+PJyOnZto5SCuj3YjZVnbXfTaisYGxjNDvHCR0MLCOHBIwFvssVKt7fRXVqBj5z7CTeEhtVBkUCD0gaebH7In2lpLKJr3vnDqj1WALy3TYVItaqwqlu7KSQi0DhrwKppKlBNezi0TaVmTUTzNPbnztax0bY02eXC+/HwPY2oM4/K6ahuAgSpWgNJV4dSdsVh9aRShDESGyNJ9NCVg0dn6Ql3MNnT1k4mPQ3X91qBnoZD19R2m9t50oBVVSmYhov1So4zuSKdL8e2rky+xfgyjuMwDCOSnsZrrUD3DY6Xt/N1mJwfk/W65S9JTt4Zfxd/R0RUIvOCnTkiB8XrlmGeCqcogpbp0PI1zoJ2vCdNZnZrma+h52nsz2ay1mblQG23zDXbIk6ETde1ldG02lqB1kR6Hq9tUxtFi2iep2Ew29Jrrd0dRapy6gb0rjUObSJ4hJjAQNvUd1NCCwC+zaMFNjOq9UUegA32xCIRoGFkiCYktDOieRrs+o7+eOy6pqlUVbfabGsLNE39+e3Pn7f3yzBZhPz+/ev11DUVAgBWzcHYrs04Ec0DKtDjocapP79fh2l2AGEXq/s+BeJyz/IbIXCghXdOMMvQ0SXEu1aA6LPpeS2uIbs5QeaW6efAopdJoOZH09PY13WlkPQ8t7VSqNBWWBqHvu8nrVqzq0jbHTojRrSezVWmvpXxALKX3KXWca0wezsfr0T+ivaT+y29X8OFl++nhBYAfLcU8cYI2yJpEorwvfC1AM5AR5eWBwAIpOcRAfQ0Xq+n/njsurauK5taT7NHSD9prNrj6+vv379/vR67Gk12oKoNF9QKQRMA6KnvapyH6/liclcJvJ4DwcjWHqOLSaBYZmUgYuqWAKHmgiI2/c8UfTZ1IxCIZj3N0zSO04gzag1+QiniJYAICNWUL9E4j8b1rudpPDRNZZ1U8zj0l+ulH6k6aKyqumrazi7lJz3PU2VVACCw1YnmSXP5Yqtl+QIprOIZk0g+YKcvMmgMRsymFXdUiBEAvg8ixtvKcSGl2V7n3brlAy9Yr4wRfwQAaEawi+eu11N/mqaO6goNe5FByJ/3Sz/NoNrDy+v//vf718upq1ETAoHWZPjXBNtN4nddg54Gtyusua9XsQWE0yeJ4XurY8u9F2wQZprGccSJZpHzj6qqeFMc44k2teeHoe+rYZoANEMg/J2C3y40RKR3kZMZNE5mHHqeBrtKwPqCL5fLpZ+gmVU7abC7sjSVmjVoPSsl82d4oYmLhwhTHdwMQc70jqDqrBMTyFWVWZTLab53Y7B/mxQBG193CbQSI/mcX3cUXZFYMYvyo5+td+V6vV77fjhOc9tWlQGOjYhYU707vf7+3/9+vRy7GufZPFk9Tey1sslPU18rUwKdhYg1GcTsyLfPLofkuRGdBGlMYTp++gDa7G3dD8hquQNI1x3Mrjh1pThZpL9eLteqR4+A6JcK3jqIBMeFAkgaYQREID0O1+vBylA9jv31cr70w6wabMdJYwXt4XA4XGoFRKTRr5UWEU1vHIl4IWA6kzjLMuILYYo0tghI7lf9Kfo+KeLXTDt7nTFSUhrsmnZzvT/MPZLV6onmaRqG/nrtr/3LOB6m1u1U9cfm2GlT6fn371+vp7ZCk+pKCDAP136whRIItJ6nSimbDeuFiEGn9ByQC4uFo/NfGJC/dNt1ju0Vz9799Xq5KhzJKHi2AOjheDydjseubYwU0fM0DtfLe/deKSSgQIxEljsPEyRA0Ifq2OzTaoYJgLSex+F6ObRNoxTYeebS9xNUMGlNgBW23cFYI0Ck/UpBYm9A6LkWGhawYyLz5FyUxnXofL7WH3BPGPlGiKCfJRxGjJ8RItUhNkYAIgXcrYEGAAI9aT2P49D3/bXv+5fToWtqhLm/vP358+ftfDG52+3h5fXXr9dTV8E8DcMwzYQIerqeL/0wzUZh0GpWiEg2mZbvxzkfTsMWnjc7LjsaD2ib21g13cGwfecgQvM4XC/ntuHVsTb94HA4vb68nk6HrnU7e07TcD0furoycZIkhikg7A4IgIDna1eDRCsNMwDpaeyvXccQmca+74dhIi6DopTSxqdVIZIG3islhIQ1Q8CLEy9FU3XJq9WEbhGNQrkot1L3pGd9W1wECMNUZ3aIc/nX2EOI7p3rItRzxTEz50+jLedxPR7auqJ5OP/5778/7+d+mEipujueXl9eTl0N82g3SwZEmIbz+7kfTCF3IJOAHGRBeX9NOCI/MDNUFCOzhojJRD69vr6cTp1bdEmmnNGhtZUgwSTGtIfTy+uvX68vx0PTVMp4TWmex/7QNZUpiaeZIUOMhCOzbMg4ZVYll5FpC9TreRp6s4oHgebZOKg0mo3sqqqqkJq2M3uLAJl5gDEaPK/E2ceKZixCpCAB8Mk6KlxxmOOhn6LvlCLK7iBoFrAT61kiBUu0JzHz+fKv5PBDCpyuZfNQpnEchqG/Xo6Hrq5gHi5/TJ72pE019NPpdGgbnMfr+5tN2UKYx+v5/TpMrr4uIGAGEj6rIoK0gys5fcbt1qRU3XanX79+v74cu7aqeNGhnsb+0Da1AtJEE5jVTafXX79//3o9Hdq68qym567lEqpaa0yXFmYNFAQ/kYuIviGtZjKaVs+1RknraZ5nk6Njq5tUYLxM1jwgH8/w9liAEAzFaKAPCAg7F7AJq/JsUrMQyfDPz9G3QcTwS9PaZVWIDiNOeBtiDYF/dMsHzlFI5hNqxQoXEBCSNmGvob+ej13XKJxHsx6uH2eqjBpzOJgShJe3/97eTQVC0NPQX65m/z4gdyc3Fm/6yAHGOLEAsZoY8wmquulOL7/+97/Xl0Nbm20SrS+pa5vaFH3UBKSquj2+/Prf/37/ejl0FZfdVqgUUGPKVZmFUEbUBWqO/+SZy3KhNApAFKTWShvHWjVUZqNDY3wDqro7vLy8vBy7plLkFSEjRkg+K7vS1yFELNySBiRFEHFtpKLlLFVritwPTL4PIsi5ziJ4CKHfN8mNB56U+YObORFAK8EWJhvFGLeHc9vWFeipv5zP536cCAGrpmmNVj2biPv71dah06Z4AWUVKQEQ61FLNMBw8Sv75xAAwO7k9Pt/v1+PXa2Qo4QKiWou+jjOmoAb/u/3y7GtkeZpnjShXR6sFAKZrW8npUHI01h/EQwIgWvN/EreeUiggZSeee2YuQarqu2Op9dfv16OXaNMRUafYSCeQ2BBJtzvP3gZ539KPyYfNzQltHg5VQKQH0TMN0IE0ZQ0buxWj16MyKkpVLqM64NZM1InCDSibwazcQD116ZpaoV6HvreZFopcJsfGbFxPZ/fr8NMRpGZzZJdjjgC9ymZ0MEYghG4U/4V2VuNiFXdHk6vr6+vL4damXLwJpCoQCmzAW0/2EVNx9Ov379/v57aCvU4DsM4E9ZN2zWNQhPlM7vVmqVgsfLCYw7cSJG6Y5LIzOC0Ao1EmtfcWzZt2sPp5eX19eXl0Cgw5slo94wkeUc/h0mAiDxtEPCVgsZbR8GyGrdY5K6WUwF8py1CEGyvguAmtNhgt9aGeetBkugTZM+5Nad2oU9f11WlAGyChPOpmuXoWs+T3Y9qJkBAW95ZRSlYHrIOrbLInWiS+7JGwVaVWTb8ejo0ivQ0ThORMoURsCY9j/3V+A1446iXU1fhPF6v12s/ETbtcTxSo2oue98PowmFZ27ulapQ3+J/7gf0IpHcmmKllFJ1ezieXl5fXk9mZ4V5vJ7PV7NplbADQyOcWKogQKSkSnwQ/zDe2YXC6cumyJ0laME3hg4JESuxZkQLRSsTXHcwYZDIGT2YvW0uMAIAEWk1T3Y3DCIuNetK/ZvloH6jZTKBKwWIOMOMkAthii8hJs9oUC6e6d1GJlraHU+n07FrKpqHvh/MEvG269oa66Y7nC7H63UkqprueHp5MWHN8XJ+P5/7kbA5XF9mTU1VNd2pv1wu136w1les3Qg3a6ruiC8AHulkY9+IpBBU3R4Op5cX43WuFU3T2F/e33hhOucZy19BqlBon3NoHonQiYMr8liFDOEUPpugFcHkJ1Hz3eY6ZzIGipYzJ0MGdQXXIJi8fbSWDyDP20BEqHEyYLBFClkX8IuSgjFVClHreRoR5xkJIAKJmwDjw0ECpsMLkjdFUNVtdzyejl2jaBouZ7MRad0djjNBjbUJzLWjprppD8fj6dDVZoXLn7f360iqOZysDmjdTCY/l+z6RyEjBEJKDMXeBAo1QyuMq/ZwPBqAHLumwnmehv5yfn/783bpzSBsL5ABiLhlaH0IGWJFq3diST3LbbGq7mqxCHwvRMyysiB46IwRwV4Zo12aAOQ0LwROawSf28jee2BMmGM+o8gK9bquNQJWdivYcRyGETjSHY+cwOtznuwRMYeGJxGruulM9WCYx8v72/u5n0jVh+OoAaFSFiOD1k3TdofjwUib6/uf//vzfhlJNQfjSNA1IRtTFiHOZErxkXoU7AgtqgVGOHyiTFTm9eX1dOraWsE0jf31ej6/v72bsJGrAIQ8ZXkchKqcO0EBilhsKCHnhJ7HSa73hpDvNNcJkVMMzLIcQAgMdpfHGyi03u7gI5LEojrva3LPj8hM72Z3wHGaprkCNJlQEygNqm7aulY0jf21QiIOZPqZ0S27yFbgBhAoEQfMH7tQuDXVgy9v//05XyetmsMwWw2vbrqua5vJpKm0bVO5EpHv15GwuZqd6HSLZvsgW8sR7PgcLAIJYprIcXmDHaQmZANLthzZr1+/Xl9Px7apUJtCvefz+Xy+XK6DFWXgECh+JtG7B0YIEduKVQZrfniBAkokud6Xsf6t5jpLkaZpKrMXmFmXhgBo1+qRm6/9hRRhRJzxGlgYbZfPyPKwnqdx7PtxqpWqm+44zFAPGqum7dpa0dRfagWktfGo+juz1WMXmXIkIJQaYTSAh4KIxvZqawV67M9vf/57v05aNf1EqmrqqjYb+7bNpP0mmHoe+sv7+f29HzXWo3G5zl2le3YtRQBhzT5UslirksMy2HXWHY/cJr+8vP7+bcI3ZBYUns+X8+VyvfZDUEaOfwLvpPLPw1nnMT5AerB4OO6IMsmeYk/RO6JvVLTAZr3aHdg1mmptAMiLQMyfuCgQiWkxS+SgRcgXi6QhNErWOPZ933d1g3V3mjU211FD3XZd2yg9XlsF8zTNStgq4f3QR2gcaFPcSouZp4RKIZmCOtbAmEjVbdc2Fdrdu8a54t1/gIzDre+vk8Zp1gQIejzUNJyvvY1w8q0C6SGVLGcr5dQt4p+VwWOzX15//Xo9dGY3hMv5fL6cL9frdRjMqqmMFRL8St7wkBBxbTxE+AA6SWL3ODSZF/eGkO+1RVAp3niel+bYdF9jV3A5gMSzJJaV2gPB7ygw4m4mDRq78Pp6uRy7Wqmq1YR1Z1ZZdV1Xox7OFU3DMEiHI4p+TPde2fJyJEKJUH5s3lFdVcpUjricz+frRGrUWHfHfpw1/x4VKA5ik1tMMo0alCYA0vNwqGG8/DlfhlGTM9PRoUTiw4AA+Z8cmz8lJJ95Lk13OB6Ph66Ceewvl/fz+/lyufbDME4T7wKUMdODh8TgECLG3ZgdmGKccnP5qmpsgtYT2yIAbumhy2QklrRG2U/0/dRwz1OsUziZZDVm0noazT6ItWpVazcA0Fi1bddUOPVK911Tl13ykXRDRkngAgXPqu7Js2gYh94GO9QMVXu9DuNMYGIkdU2u9p1L6uCC7wCkp2tXw3Q9/7lcx1mDV6xiIx398KIVz4EuGNlbPHcZU2i4ns9v7+fz+dr3w2Q2nyKJPgoBwE8gUbLcHYNoIR910UMzmdR14zbXiAX4z9L3musoEp6VRkBwEQsnKqzC7JOeDCX6v+3Tdu5tGRTHXWkVmuexv55Nknmt2qrujuNsvES1ogkns0DD3wGFTmLHH2qAyCpgiF6HEZt+ZNegm8LbwzhOpEgNQz+M06wrNHvv2ro7ZgWXucpWHZ6NELm0Fcz99Xy+mprDwX9OqNj7A6XDZVWMfxxnbzFIjFCfgcbr+e3t/f18ufbDaAESGB0sJgKSui0F+Agg4sfr7gnWFLF6lrqzqMg3SxEIYqjGFrELRqwRKVyrJA1OQ+JJeReYaxyyQ+gC0zhPw7V9b5u6QmgqVbXdrAlVVVcKZ+BkbwL/8D1H2M8kElDsFMzAFTMyDwDRbdIDPlw5ayKoxnGcxmkmMDs5MEJseoqJr7azpploBtLzcK0V6HG49oNBCEDAcOhv7MYV/HKBUug85N5RZ7W7HnDuz+9vb+/v1+sw2Hp70m9FvLYwPBg7stxtESKLyY4jioqoO02EB/h+RctvZme2t0HiWijgbHbxLk75AHBzt+3Sz+G+io6fLa04IqB5Gq51Y2vcNEpVNWkApZQCDXqepnES/qJAH45ysOR7lJwiMeKevV0g4vdMJ0TeEZqA652A2cV6mrWya7BGTThMs4aZ9DzUlSKapmEcJy0llR0o+jH44fkQZvIcuESsiZKYcmRjf6lpgOl6fnt7P5s6+rO2yxytfDeWhlS0fOqcjxAGv4U0lwSKDTt4iJjKDlU+h/Fn6TshgsYB37SNy2Q0j8m9s9lDQXGZDEgiV00gL1xWhZuyAAFA46R6aw2SprrCiipCUABmeerF+jZtj2Gf4issfD2QjGHmT3bhkA31mz1LbeUfrYmLB6G2Gxo0iHV7eBkmjaqu7Ta086QUEulpnidNNtEpiIKEf50MKQ3X+9UJQAPqaRyvTQVjTWP/fn4/X4ZhmvRMgZlOIJdfyh8osN+9PRRDBCRCQiHipci9IeTbFS2Rz+ncvtZyd8qzkyVAUqMO3DNmFvQ+RJGjTpxuDVLv1vM0VIrXpfOaJdRA83Q9v5vq5talioIpeOTAPi0+QP64fSf/iTRWMwUT8WbProCcWeFo8sn0NPT9dRgbhVV7nGbCujlfr0M/TlrD7PNpjPfVCxG+NYhfh0uPRM5zdGlSQYQHSM9q7CtFU1vR1F/Ol+swzPNMOkzX8RBhYSF+puARBfZRgmaI9Sx2aDV3l+UL8O2Klkk08MsCjL0upzvjqHQgEYIk/u0E/3pJw2oSu4ZY7ybQ82j2DDF7hVaV5RE9D9f3P3/s8kRRCsg8eOIHH6lW/ubhWyk/7HcGAFm/2tbX4bXwaAo+GKd0V6taNUcCrNvucL5cqiuybOM1TxTaHwlAxHiyPi3gH5h/L65UOg2Nomnor/3AQcrQLidRUMw7xYLnYSeIGCIZVTAyRYxn7/6iIt8tRYAXsNemaBlX9WR1hJ35AB4nqbYl3gk5Al7Ym04FFxEA0IwjAgDN43A9mIoFxk4dLu9v//33bkrLeTUJlgpdZ7+cZAwGSq4hgcsfc64k3V/Ph0NbV1jVAFg13eF4eG8qNJVNmT8hFFdSchQGRdkGzr1hlj1PAKDHvkaax3EwBb858upVMmOnpx6tSNULhIb4OTFoDiFE7m67dUffGTpkr68vOMfLB+wkbSOAbAQaNvVql3AtGQq1LWExujiueUhWqZgREEFPY380q2SBTPXO6/ntzdTwdavX2XcTep2Xv1+gf6OQJJBwsLF63TmiGfB6ee+aWiGq2tRNOXStWbqLAq2O2YRWn/utgVeF2DnCKqL2x3VLbIw1QgSk57G36yBdeSSpQYUgKf0CqdiI1UEvZPkZKbQrDit1d4tF4C9DhL+u9z6hWxdQK2elI1q9iMMhrG1BGEt0KEHvOInC7JaREBBd+QeeCIlmQNLzOFzPXVNXaCFiosmXSz9NAiF24FKby2hZS19eiDdw4gJdvzxJm3IPWsPVrlquVKXMNihNBVzyTg5Cdhu+jUbgRxyoOPZ/EVoFDUR6UgqBDZ5gGoKcYuWBBxAhwkM4fBeMzp7EyOd7dy6t77VFyCyr8tWSrL0OiKEdzMYHBWZJ6gMOE1V88AoBtBAk5mEQ6dFIjc4U4TEQMZay3TdcICRe2hf7eUN+CVQs//iF0uVDzIkyQaQnjVa+msXqqlIK9NhfG6+gu3Uo7s/a751DtTPSzE8GAEQm7wUVAPhESeGoCr+zW7yQfPFAsZLjTAASmSKWJ+5Pzfp2jxaahHgbX7c8HBsjrFAIwx1AwgWi1UyO3FIjnjtFTgsCkIaJ9DQ2V/s0jHtpnsZhsDtVgfW/UNy1uEdyW6mGg4WBPIN2UQQG6PAdEZCeNVeg4AJ0eh7lXhNB1uQqJwlpHM0pfB690AYwi5oRAa2yatUwD5Lwvrmcm0gHRHlFBiEgEOI0izt0aH23uc5uX5N0oTQg+KqVAEJ8gPldfQQRQDzuOMuWL7Iznpvv3WxnUWYLW1e+MJSpvj5NNpTnhEjo2nSc5SMyia9ITKV82GgdGGTsgcxUsqxIRKRx7PveJKao4GsBgnOKyxuu/NKBxup/KTk+vgkAEGj5HFivEiIEwFl1ch/XCCKp4ZEZGmtYDBL2clZ3p2XB93u0xBactko6kg0iAACALwfq/CkIkcUR92le0mXnhkf8BIwAQJr07DZUNzap1nrWs5aGCLONN9aTAGYGIdFXZXigsom8ihOQMO4CSNM82w17tdZAZuPn0VTl5hwd/oU2kU9DKZpQYhkapPCLRAiKC8JctWR2CN9kxisEqliUW6lchtZP07dLEVRVVdd1U5ltRkS6DkNCCpEUHS6YGD4kVh3SO3KVLqujERorxUKRwMQbbAahedgeGPnv4H0GmZMOZvyFrTZhc1HsVO00Fo5X+7sR6Znm8Xo5v5/Pl2GceWDGx3YDAzk9i2EvtCyW0XLggXROdSzP+EUzzHUk3uYH7AWJQUjbNncZFfl+iPDqmbquVDUrcraI04vcM/X2RPHh2IPu8cWsCZwTLnR5kh0SWIOEHWF2rgz2EyE/mhu+pxuEQ4hdECIxzWMwjV3C1jwP/fn8/ufPn/N1nDWwVqjjiMSWgcTiIWBh8kjhby8nCDENZVAVftdc96UxgfeLu82k76+ClqHvh4gVI3JVlfXyOFucdSwpTSAU8cIoyE9W7qlDjqko+Ec8xUbtA4wERzI3FJ0HlXKA/ZpejIBUJ3hpPKq6btvO7vtwPb+//Xl7e3+/DDMok4dANmtlO0ii6SbXIvAByJkjbMUnhYeRpzDRJLpmYWDAzt1o+7L17/Tt9M0eLUBwBUh4Kx4SoSb7bIKZj/zbSLcWjylQhe2tMLI+k8x6p4IHAIFQhgAkU+dKeEQ0JmZ/ixG3YAglIE2yVt103eHQtRXqsT//+fPnz/v7+dpPpBTaRSfzPM86Y3UtDCXzzZMv5PQv016a4sTHWdcDjmDFP3f5R4iIPKpY0+KoiILIXr8HyPyIFHH2uik4Z5fmSosYIXif6yee0P1ztq92nmINH4AzgN1n92Kux/C+tyk0EheG8y1pAvLWOjrGsFuDMhiVqtvueDoe2hrm8fL+5//+/Hm/9MOksVJ1XSmgeRzHEeAmjLjhJT8n8zhCONG4naaEbHaqLJeoiUpwLP8c0RGbUMHePbMRuC9+cg+oCOgnICJiqYqD64CrVjAAlOdz/9uSe6oc5ZVoKFq7XhP39nOJ0pO+1yAdQGvjnwJbL9XkpaGrtu6wBGi2LDja0vXX97e3P2/nfpjJlIAwZbz7qx2byyzJjsaOyPk/ANwvlf36AT+TSHRxJ1f4NmmTeUpe8rtnxWERuVj7/ujbPVrA69e5bKlLHA8y3zNiInzDHnp5PDAnbSybZE++Rp29yOa0sCrh7Pcy40lFLx2eJFu9a561VugqPSgzS6jKGqeczqiqxtSdq5VZRPz+fr4OM6mqPRyOh7aCebic0e0uuIFpcQEcPpknOAqcpWgzpJ2gcULa1zq7XZTZLpwkBXRZvryxyB1i5GcUraZtu7ap61mTXzEiE7QAAkaUs1QcNWSVAcOrBAz8LOasaAxa+L698S6DIumXkOp69q2Zj81qxkkTYFU1dV1XlQaoqqqqq4rX4xo/FVaVDa2DWTzSD+M0E1bt8fT6cuxqGK8N6mma8aO86YeGXs9K0RZ/t1hEJPUA1+8X9QjgNAdXXK3+J0WYUKmqbtvO7J3LvxQs/Tgo/mamT8LgKMaTo894DdQnMUtyR8B6FtdfDEfAbxfncCeNzF6e0zCO01zZ7YLbdiKEym3WZYIgWhMhqLqqm6auFNmF7vOsAavmcPr1+9dLV+vhjNPQ8x5OyxHEFVYLY09iKsrw/RZFazuZhyXWVAkpcpcA+f7oOpDZ/89MmFVlFHFWteLGuevBa+Ii21uY4alzhZUtrxNz7lbcNqlwc9uXC4wSonmehqHvh6lWWNXt4dANM8yg2rbrbCYl2b17SSFyRSFnTCnAxuzg83JQ+opjV3uEbBuQkJ3RF/XoEGMGAPfLyN8mawJKgR2Z/isBTo8RFVYz2PKtvpt+QNFCr2gphajAhkYgCB5mrwUQ0DBPJLA/EuKgmFxlF/s0bdf+tGtT8NpkDkemqjXD7Z4gw1A3WLXd4dhPpCao2uPxcOiaWlmEmFqHyjh3lTbBtLqZkVR7fP31+3+/Tx1OMDTZAiG5n6sQ4Aud3sIF4s0VApdQHKqgHppuaY93GkiNbNktAmyEMEaqum6a1hWZuz+UfDtEgJeMtG1T15Miv4HCoicxYkJO5bbB98CKZw8WIw78k4UAJLJ8ij9l2yaLgVFeWBibt5fAbgjdX6/XQ1th1RxOw0SqmUC1p5eX46GtEeZ5Gk0NB3S1V2yx7GHGhqru9Ot/v3+/HhvCSjl31prmIwcU+SdEq4ym5SQ03yOWMPkbBYI8u4o6usxH1oXzhqOJma/xk/T9UoRcOLWpqmrWfkKx57d1E4iRPJHndF6fZZFQYHWrhxVEB3i0BbwWGiqOr8gu37pern1X11V7nCatmutMqj2+vr4c21rRPA79MI5213ettSaEqukOp0FjM0Hdvfz6/fvl1KmZdTKdjG9ZQcUEAdFXLrB9/kfghLfAYE8N+tBvHPeCUoi4Yr53uOAQAH7A6Utol4zY6tehGOFG+YsDOKCb1/zjiFaS+NXv4v6yrzih3v2Td7Dv0/sm300eJrSrta6Xy/HQVFh3s8a66ydQzfH0+nJoFbDrap41mr3jZ60rVXenSaumn6HuTq+vr6fObuTmS7SHN6Z4GAtUltQxtNK+IuG5IPLND1kYilwrwqbIfa4VAfgJRQtQod2Kp6mqSpPbaM3P89tECSbS3wIkCoSUfvnUtR9DKfGOBfdNjrpuLGBpnsb+crlcDk1dVy1g3Rplqzucjl1tyo1c+36ctJ71NA3DOI61UnU3E9aHYYa6PZ5ejqYW9fVyLWBk5dfC5SZizdl21UZGRjIXLY3IxUWUT2EsbZR7D/QDtggZE61t3CYKjtzvnufCVKtK2iGkUS2/KMIqAC4AH3YevOCyrrDhOCFpsxna8dA2qqoR67afeLPDpqJp7C/ny6Ufxolwmoahv17bCpWqD6DaftRQN92hayuYh+v5/Xy5DtOslwI2RVqa8d1L+q0o/IGXWDhIKyiPAwDcGkyFAiH3GTeEn7FFgKtfN3VVzYqcqrUQFIscKyUM2VuItjIjmCWDT84T3Tj7xIPEe7YkbWBQW+mNtJ7G/nI+dG2tUNVYNwe7m3pTVaDH6+VyOV/7cZ5hnsfhej60NUKjqgar5jBpsx6vgnm4vP15e3s3ELHaYOhqiH6o9Edx/thc26IEiS0XDI7HeaHcWay/ittJQ8StybW7KN+LgR7SDyhariZjW9f1VJmSZtpqWuBy9EIQUAQSQifmE2OVtxvhz74PvoD1bHTXB7eSnWWGn2+aIbLbRp+7plLQVJVSzUwASimzYdvl/P5+ufbjNANMY3/p2loB6UZh1apaa8SqUqjn8fL+57//3i5Xu0G8s5luYqmyWb9dx/KmXWC2FdoUR8KGiKrq5n4LXhv6EYiY7SxsRRxFGhGtvhVaIuKnXvJbya7Zc5UzSgNvAAKX7wry68WtMs6exJcUHZZwRAIgPU/D9dzUFYLumgpRIQEgooZ5ul7e3t7ez9dhmjTANFzNzqR6bhsFqGpNAArM7ud//vs/US9S2Fr5EWUpnAtSgJQkczBnZFok1t4yPBxAzBKyujVRkTuVIT9jrhNiZe31uqo0KSLSiov6ZKzo7V1biz1/1kHBmyKYw4jvLH8o2zLPXFpPY3+uKiQ9HTtTSJgAAbSehuv7n//+vF9M2V5C1Stlag8fuhqRNGkAAJqn/vL+578/f87XwRShWFNHF6gA8o0zEM8bFJ0r+fiSW8nlhmYRjaxfe5/0I1LEGSO2ZpRHiA2uC1Ysu6PK3YcZw669hYc77lbhFjBSgoQ7Kk/nx0m2kjDpeRy6lrfBsgXu3t/+vL1f+nGaCXAeEYD0NA398dBUCDapV0/j9fJm5I0p75v/6hi9L7SKvRvB38RagfSAzOLJtIqHkYh5VrGQ059tFXS8V4z8hEfL7Krh7XVFWmlOjPfGyGeESbq1hs9sQdfK3s5mYMRLTUV3glJFpRBoMIuMNc6j2citvxzaRilAIHYHn9/frRBxs8I8jf311LWVMrV8SevJ2Cznq7FESj+K/G4+QzNuTcC+p6x6FIuH9GsXPscn8taNtQFdSMSWPrnjHEb4GSniVh42dV1VlVakSGlUGiNUZDGypPf6xSLSW4lehgT9SClSyprIeJXzYiWnoyMQ6JkLv5ui1oY9tZ7G/no9Xy5XDnVoMHtZjf31fGispkWa5nkYrpfL9TqsqVng+X65jXd5UDL2Ekiy5s8H2FrWmBNscLeBwx9StAhDTYsqUsoZ7CK1YSVhkMnP7NbSiGS7kyGBQ1dcxBUexUk/KaeD2CzeCID0ZMLs185tp0ig9TSOfd9fh2GcTBV2JCszhuuhbYwU0aRJz+M49L3ZVq2oZslbLphifL1zixSCp5QcyThOFsw+2xABXGjFunzBaVqm3ovctOw+7fWfkSLgl/Tb+LpSSimNeWV5gSsoVBBQHM+8FcesRocxwJwBKy5Les34fZPZm3UeDWCkiFG5DdvQPM/jOIyj3KdAk9Z6mob20tS8aYImredpHE0NurUVw/GvkH5t92OhVLrk0DNmBuU+bHAUY/IG2FC3upZYcHiX8AD4IYiA37qrUpz/LQLs5UzatCc5N4rpKm9FS+BYM8QfT2CWMlsGsKHfN/YCA5k60nqe6r6qKlSGN82a3Wky27kZZiVEIj3P49BUVQW2ALXdJnHS8ypAHPNmJQkZhIRyJKdAEYQ/VOYdAHum8nCMhLS/xFymvBixzv871rN+xukLiKjsvkT1NFdUkVIVW+wAN7h9eZWge/TBLx1bGHKSl0gUr+HiYK6ZEirgq4PzUzNa8TDPoymkZSFCpGdT+0HsYmILtE+jUgoA/LZvFDXM/xLmfzRhVasjiq/GlRuCLxv/LqEMiX8f/9YWYmVZImCQvhMHLEKsP0skWdwvQn5I0SKwq4bY62tr6Ci9ZWF2ZGwQ7+Faek7y13dPOJVVLFCkASvSufIGrPcP5IZp+yIk0mpyRbQIuEqqlls+EQCRVlxymL+U2AGu8HMwnt3GEdbACljflkYtGOQRCDLYEL8Qs7pWbHBknVeJyorgAyJms/XK7RLwIdv/W+iHFC3kjYnqqlLKKFoGIexhKrGDf7UPzO8gmJgKwusfaUAJdPzJ0AjxtSRklS9nAXmdJv+AidNhZtSBPer21QzUGgIgQm0rbHlDK5z+83cSG73ZKtmB+JQ4izqi+H0WROFJBIWgTMroGm/zj+S8vUaEuFq+91sfCAB+CiKmQrz3+loxgqjIcGU0BwLkBbd5ZkSaa+3E+yYVwJAcpviUH6ZnAeHpIjZ9YZ1FeCEXBl1Hgo8nZwLg+pSCIynkXeAx2EHZG2iu/WiHFRSwNlGWUvZKVqSkkCTuzZoVlLq0cpqWfGf9WahU5dJ863tGyA85fYPICGta1tHB9TAjpb/spXEPP+SigLFzVyfHYisXARUkIUjmOKfVLGLE2gZe5vh7JVOACViQR1MgXZKhB3f15e0RUCEq6Tu3MsTodTlkeLQV0QEOpQQAhKAVEZH88qv+LbPTCu/B5bJ8m8pucXifMPkhRYvk7l2zgUg1G3udwC+tEsYDhG94NicHEgiXgwYdrEGEskcRASGrJTtIrpfYpDDoktxQgpr8Ao20vfxyufvY4qgICGgdH8giBKwDOVLswhsVpUpw2HbBC+k37+bgS7U6b1bT2HrXd7ucCuDHzHW3S6opv2akCPt9AZJUXYxexZRHLEaENemaiGkyJzTSz86VZWc9RRnOtHOygYhKz8f9skFTsK/EiHn1V2ommRKMPi6eG5GZKBA0Aip3Q2eH+CThxPrYRs4wspMTAVnfOaS/AaYfvBBhj2/b8rL1u0XIT9kiAEKKeJeWd/vKWqKOMj9j5PAJlY/gsmVWoOjVkinHG9zdOpkMKjEwfwq9htsU5hvF5cCiJpYxs7W/uAlLEUJUNi3UD7fkFbsBIOF1yG6EeNyZ4TmHhguJVKoyU2Tb3vOydQD4JogEuo85YDcnatumGSfN4XXFOSg5/aTAGuZv8vCFCyuSA5l2GUZhI1sDw9adYb2eCBCVVsZ6zXRDRnNaNlgoBIkcfHBHM3dno3VsHblfQXMVWAcR+AqEiArinAQX5IsW0WHfB2pWVddN2zb3u68I049JEZ+mVdVaK6UqPdskFA5aiP14MlLbm78kN+5MrOt1ymrjtnsC0irUbDxCCAC0Cm1W2YH11mLgX8q1MkPNL6kHJwTA7QGX6lnepWc649U3BDayaoMiERWL6eWHKn0A9kjo7yv0YySNR0hlZQi7fO83QQt+DiIIqGrr0zKLc7WqZqVQeXU8yb+N6qYJ74t7/PEDy3BA8igCp0AyzRJot7eDnZZDFxo5NpEVQYgZlzWoBYRYK6iAIvP9TG1sa/qEDQmEtum/s6xq4e8i1M/wwDKH2m9v04OczCxND/kuHUKMEKmbtmnv3eX7k1JEKbuXcDPNWitvjCjtW2WTpNyHDTNgxhlVukjwt4Migds8FPmGzvQlqx35QUZOMqPa2EyNsqZFdreCUhuTzGggonQOI0Hg1N4bZWaz1dLs1xLiKufHKB8isciA0JpH3hpJL5O/DG+WoKrKIoQXnt5ppVJLPyZFfCG+uqq0JtJ6rmZjsNuEeOcI8r9eXnf2GoSvGR038XcujEgE2mQjayXzHlYQzdjOTojNB7B+VgBCBFWw11kkeR0qMNsJQkQCaMaIaJKxxMWGEZKk2moAssiYyXeKSjAKACwjxJx1QXWHEJEHf7/0U9F1Ap8QX88GItVczQoVmd3YfV3FwhMlr9m41wJGCPIoS3R68MqWuCv3we8cPAAtg2LQW8DZgKRIq+x0bRGigZCM4yySgU5saW5kMSJTMAWEPAeHc4JNFKEQJXlTJBHcQjULBbf75pnLxD3sX7/UsKprdmc19T0vOASAHzXXWYxYY0TriqWIs0biawIGL+pZ4qllbIy8WSk1pvjGhC6k5w1ghyZ0YkSgQJgHYDT2vOOXgeTXBiOJycB041J+wUgRzW5ocSeu0chWkQSs3a4Lgyln4deIz2XaSMEutqFIjA/xglLLqhpTHIgXHN6xnvVzEOEclLpp6tpKkcpE2slZIwmzymkdAMn/uEb1wEjke21ko0aRdZ85BRyd7etPE7KzAFmusAuW53bSoDLpTJa9tdOhpLQj2YQ1KSQg0Ao0epPZ+3P9bB98B+ZT9s/mldXcj5EIY2eKxCydBYg46oRIpawMsYrW/W5O5ejnIOIwUtdVVRNpXeu5qrTWSud/MrGtCAAEUt8BRD48KxNgXYo4JDhMxnOyPOpEE1sjxjEcHmO3l2Es1oOi72N5X7vPAIUMXf7KzoGA7LzyTaKEy8yXTITIIsV8H0jSqB1Gv3rchVsoUlUGIGYpxH2vWjf0o1LELWCfzaqhqjI5jcgp5MFv53MdeEoXuo11SqIwq/k+sCpFXBPvzUxnYQg5I/B+EmiTgOkOiGwPMN4fmTkP3l4R7djMMDcl7ikQEb5H/sgyKxowinZezq5JkGwfYkz26yWlMvLN+a+ZudjbaxDSNA1vLY7ptfdEP2eLEO9zVzejWZatq3qu9Sw1LUchd1l1nYCT9cKu05utCRFnVyw1kYuDJMNz4pOvpeJ43w0ZjZ4UBt6ECgUAAiN+wbA4L/QkcivPGCPRdwvmdAn3gLdX+DLhe5dcGiXChMI7c3MEBLPMkCWIU7TuXs/6OacvoUiInzURGUVLVZpIaFre4HbYMO/RPzGbs2L3CPPtRQc5GEndPUshrijACET6kA0vilx50dRJmuDeHkf+n7ZpnODbODPIfm+LRzdENo5SDSdDywXvox4iq8Rrodk1ljnB62UIq1lV7UwRE1qv7tpWhx+1RQBNwbm2HWeLkXmeq7ki4zSKpjxi3nKry0V1a7sXFSZPdokdEtjE5izGp+V5FOBl+cO8I5cAgpVQWoHlMicAnAolEwXY4vBtgKIhid+Fwo/hwJMqGSV4CPVVHImliOsuqR8hXVLBFBVApLJrsc2/pm3b9p8tskioUNV127ZNa6p71Lqep3rWikziHzgPEYCUI8ZsDFDBwbubZqS4ZZpbnGOxQMvnt6GJ4LJKPFOSFTWBz8ob4iHnR8sFEyPe3hHFJcm3jvibb5PAKZ77KeLuoC0lrTkklHhJPFQsRGz+u5UiTdO2Xdu291zM19IPmusAvO5snAxG9FzVc6W1VpBLQhHsS1F9BlP2AzPWes7HWXgmaXFC/uQUrYApQ0UtmNqdpS7xRigFBAiEBIMN20BiiC99s6ClxF3wTZKWorscQISCFf4+5qw0CCUynQgBRHA1gWrj6W+7Q9eZ5VRw35rWD5rrYNavt93ACKm1toWlACLmEY+XbZFQFXMIyVgdy/qFuAlrcpm7QmTLx7oGeB0wVsXsaCkuNewTlEk0g9jKMZNBTnsUYi0TdQnaRG+jRuJt3nRzbYRUlCP1JjcGfwIh4rxZddN2h8PhcOjuuiS8pZ+1RVRdt52tSAhApOfGYCTQYkByjaw6GrtnMON9TOGB6Xs31VLISPHSx3BCTxmOwneBeHF2imzOVlW2D9FRLsML5Siy0sFhJ5R3SS/yvgj5V/Pe+RGCnlx+mRiWgIhNX7QypGmapu0Oh+Px2LX5neTvi37SFgE0W4xPk9Z2ryo9N0aMoCZyTlKp/2AgRoL+EDL+w0gdx/gEuhmY/KciSGJQlr9czuhPhhxaCPZrBZqe80wkNwjeZOUkyh5K4/RtxIi8IRE3t35tMWKj27pfHv0//78x1m2+kQHI6XQ6HNqmzmWf3BdoftAWIZPI2M3zrLUGo5vPetaaYAbr7iTHVt6GtRpPbEuHSrGj2KJNhUi4ciIO8AX3CVSg5a+XNKFsmWiMuTsQGMRtinrismKUu0G+n/R9VtrygmkEGVDnJY4sPSKMICK6jRLatjscTqeX0/HQudonxfHcAf2oogWoqsaW7TSWqqnMCQA2O5CQZYkLJ9vIe4KQbIQXQnYvsUMAkkQ65cGQf5CpmAkVmNQFlcibjFIVzPDh9aEFkYPzYkjdi4tkxkneeU1L2fVdxvzDLEYcPsBG1u0Kke5wOL68vJxOx8MjBA5/FiIAqCpTsdZ5gGwsGdXMK/sCu92myCcIARBzWUieKXMeUmaOIg4o5jwIWT+5IL7xKgesaBn8OStJ3PALFy+OgJJfYv1acSNTehSRK1mLqC0Gf9BHiduuOxxfTq8vL6fj4e7LAxn6SVuEEBRQYwp3AP/eAABKTcraJ9rGziIeThZboXf6+kYAcvouKdjBmJIjOd+VO7HYlx9D6b7p7B01i1k4J0g2lOFeGuBqBwlKbKQGbeU4+7/TclGAA7yxXjdt13WH4+nl5aEQ8tNSBLBiJcE4PUyVvr6aJqN/aaV9IrjMOnGeHvNkvM9GKFZZJSRZ9x28+qaOfbPZFlkFP2Zg5wBYtBXk1RmJEsilpak+HmYGf8W2C2NLVS6TG2enM+Tail7VMrBwL3adSNMYG+TVIMRuSLRtHD9KPwsRMCVByVcwtSlu4zjOxozXmrPKSXqEXAwLQTwzKUb8Ig+A1O5OxsHdBRZL7BjApH3SSfg5sX+WhlC0NVgQ4iJvr4u6zPAxbJY1g4KDiISASlVKAZAmML4qpVCx8xd5U1xers5CxIiQ15fT6di1TfUQMuSHzXUCBFC1EdpV3bTD0PVt2/f9MIzjNM/zrGc9m10GMuYH+ofCmpZ9pBYRXjnxy3xzVHT6GFbKWgvp8qfk2jh9RraN+gxGEKpXgklvSWfP36d0ptQM49EYcV/XdV0BzbPWoBgj6Py/bMe7ukBVXTdtdzy+vLy8vJxOh6699wJznn5cigCo2ppzbTuMwzD0PWNkmuZ5mvU8c9zE2+5IAMB7tduloe6PQYmUMwSp5zQQMa7PgjUSjNi/ev6nqDHyh8jVW+CKbBzFqfYCYZgFJ4YfP0nuqwWKltGrAFGppum6tgY9jeNMLEaUlBum7qJfjFvXbdsdj6fTy+l0PLStTV8sWl53RD8KETvRKwBArOqhHcdxHIZ+sBgZp9HudjZHGheYHEBEm1FL5uGx49fxulOyMhNwKgRKYbbCgyRncEDMSWGP/nCZh7MqjlPtQXryQgzlNanobhh+XCIMX4MX48Ct6vZwOh0anMe+n2YQEDFSg214X/KkNllZx+PxeDwc2qaqqvtesC7op6WIxYjZGbKbpnEah2EY+qEfhnEYx2mcxhglQEAABKQ114IgQlDeFJFTbaYse2EYbtpPKDJG0tyo3A0wc+9I9MTdxy0ZIVYkZb3d66pXxPTxPQObrXCtRIiq6vb4+vrSqXm4XIeZ2M3CskOxCc+lF11qb3c4HLrWFLp+DC0L7gEigAAKEVXVzNM8T9M4joOhcRjHcZjGcRqneWKU+BrwpOd5ntSEWttQFk+4YfcugTDQ+DMBk4Uhhu+dTMDEkJFSJZjzIxM56DLnjQInQOw0cFMMc+08BuNML6Hgk3s1lkh7ePn9+1jP/eXST0bTUkrIDaUqVbkC8LwUt23arm190ZMHoZ92+hoPOxGiqrTWs9lIdhzHYRzGYbT/j+PoZImNogCY/WWncRyryWQ+eiESJVoFy6/Cm5t3mYPyRDLv+9MUwyO2ggNFTFgtgfjJ8QsbIlaMlBCyQMs+vGWlL6eWuihgezj++t9Lq4fLpR8JGRDoBIeqGCMVlwUyKw25oEOQ+XjfdAdSBOxvr8wGmXqe58nAZBzHCCSTyQO2UyvRbPSycZy1ZU/LthTwd9EQt+eTgxGcUnNbqF7hfLvqCU4wlFcD2Th2QoST/wO39FYNMntipRZj4SrGyOvvDsfrtZ/IuIAFQlQlpIj5UFmoVH7f4Eehn4YIugm6IlI23VfPFibTNI4TI4QlidZERuslmseh76/XazXOWstOAw8RyWOJ7RAm2oJ/nw42eSugF76kN8ooeKF0yrsJWDZSdClEd8uRuaaMkeJ1gXLo5nt2ritV1c3h+HKq5rEfJ+INEYyW5WKJIWqUO4LC7fgI9NMQkTox1w4xKLE4mSdjshuIjNM8z5oIFCqFQPPYXy/n9+bSj5PWbKNkVr1HRkAxq33BtM8rQ84eoWzjzEUCGaUsYnksNrJDvi9gRB5dKN2euzDXszdYbKCjqpvu+NLCNE0zgHNf8X8WK9bri/adioK7D0I/DhFRNMD8IVukVmsDlGmejERxvi2tweQ9AM3j9fL+1tZKIU42eYgyahVlUfFFYQTub3N33nG2Zl8Qupi6826bE0sXpZ+3ciVFMfxcZX6bKtS0h0NFeiYCFwNxmHCb8vk0YHRZKa6nx6Cfh4icuJ2x7XQumq1AMUiZJ7u4BBVLkfOfrkIgApg0OMvas0msnKyYDmKVbGo1JH26TxSd+pCeHxOhAwkEAElb+lHGI7Ff89PDESIYEVVVNd2hUcRp8YDRX5vr4NwN7v9Ho2+FSOggio8LjYtYmFicaD1bzUvPeiZtNGIE0uP1vauB7JJ3HcUOcnPu0jpCT1L15+EVbAbKv1+Yuylqmpx1P5TJ3TQY5EoP2SyB+EM4KNyobqVjsiUpRAfoypnUbWcXRHkJId4wIgJ7humBoHIHUoQplCZIALz/mN0RmYnIps4D6fHaVTQN/TBME2PE9UjBS+GuOY53ckHoY+hTWqh0MYWw2qp5Je2c7il2bBDAkujL3SMEKlgf+GZlK9MwMOA586qq61ox9+dAkVWqssO4Z8TcEUSiCZ6lCQSF1m2ulk02IT02So/X83vbVNWsQ55NJmvLt5FVsmTwCobn2j2LdxCzePzUZVe57xs0dALLIyR0CaTYdFclmtZ2gKSLeAMmR48QjpvzdtAoG0H4Ju7sweiuIJI8ZAsTjxNfnNB4QnWt9Hg8dJ2twk8x16UuozSDI2pl+T5U5UHk7S4Ih5KileftjF4TvFojgrGxhOVCf+AAsrgpYbEDTN86MWIkSWBffBQVd42dO4OIoYBpERxOwKVnsUTQqNuWd3JRSgfOLB9o445EBQdHGb7iUnGyJE5cJKvYg1fQyieWe5CHfQHsm8mNVm6rsEwLrYwu5RYRoktbjC66a27/EN0lRCBxPxk5ntQCJCSzLVilKpvFmMgI0cXq40PLTwxExqKo5UVr7MqzfnQzaRctmNv+gEVZDmyLV/uBBKJrK0pWibN5LUBygubmLr9kYH+L7hUilkIGweSQ38dbKWWN/AVrOgReWPAE/TUZE8ODc20+z1oj2Yswf9yBCaM7B7rfdqIAbgW3XJ4yipPLd3crDz4yppW73BXdOUQMOR9ocsibjrLAQO75OxdTanfIW7gbeaP3C+ZGSo8XDKP0+sT6DmiJ1YNlzGJ6uPELsaRwywhN5PzLwuR3jpCfgciix3LDdRIqPKPxqzU20NX8jXJPCmpNdKMUjJuHHEmlwnfI+rsweypDtE0WSFWrZFMvWEjZLr2eBQ+XSvIx+uFk+A9YoUkfYEqZmfoC6KuvhxgBgCXHkHD8L5YH/eAYA1Ux8AF9YDk63DC3rH6VpW/m9DPeIcGsmHJSZOXyjSP8dA9/mX5Y0foKjLipzZb0NbCwvBdgJIsQKWU2DCfNPEw6XO8DEoXwAw7ZW2mT27dMdlW60GqXnL1bOvzEYL6TftoWyTLZ6kWxbo++NKDceMRhBNxdUnev/SsGkqAgeJjeyMb4wOq4wy6tZXTLxbdqpml7LJ5hygLJjFmotbnyyfukn4bIVxB76205R6XZc2vObmOrhRk2OZMeWLtHcoUUIOHFi4grOSMKZ0IHuXwpD5min8ICWvhFfEjEt7iJHgtae4CItUcQUWkFOreTUuGymzSdrT197mIbAbq5j1svoPST+92kv9qKD2CQGDFiS2A9hSi5C4hk3TvrF4SOLeNpIUSlwRV0iCz1iB0pOSJ6dFwTxsYKU/5N4YZoBLm7bwsJimFsuVnZGJHOiuSEw4e11v1ikA8N49HoLiDyFWT0AK1IaVf494vvwH/TWKNsc8udM7hdMqmtOZKvVL/17h+x2X3A0C+V2iceMnSXEPG//i38ZqSI0qj0TaZtlN6aKvSxxR4bDzeLjpxxsx6qLBoRK8xqyziEcYzimNPObMiQ1xKyWrtTmZHSXULE0xr72Sqy5j0iogIAjVFFh5Uey3qeA0eOHQrxuxCeiUpoPmYPR2dXRpk9lLEwggNo/5RtddEvi02raCl2izBCngQjdw6R8DHEzGjMBetuQQBjiyCi3fyYQ+2mo4xWs2LYG24P/TsE68D1dyvM/CteJaknBmAqFXpP7ps5kXRWbubfOl8vOozYw1+XgHLvdO8Q2Ua2ILbXk5UGAI6QFDnackHJXt9oBC/0LTq74VLRPvSrIkvGBYyuoiB/o3w/bgsdGZoFAH73FBh5aIgki+nc4wRXvWdLwBwgE1OU8QHBqbkVWTdkbm2jvGGymSFzMiunGa05mIUC64SGW2v2NAb7Q0NEELnyB/w4DT6QfNKWpTy3xt5gglXnzxYxk9f75S7Ziw1L9/vr3MkBQ7clhUEI11NGZ//97YH8PD0URMpKBAFpv2+of6KcqxVsnpDPxS3ZJZuYoKit8e3i07elrATXbZdHpVz/bbdF5w1xTl4Xmgdgn9b+MfJQECkRifoPYKwIVguQyqo7SRuWfWAxbWGDGzyoW6ioulkXwFfFfEpOA2/4sObqpAVvgvREKVqgfnoAX0MWIdrtY+UKc/gygCuPdLVWeWqiUvBSvnDlfNjuK3WXbXwcSVOBEJYXDiAA4DStJ0HIPqQIACNEu83evKbF9T9WXU+8ExRETqMyLyxu0Okuy7TIX/cpF9rNFH7x6Ci6/x0UCBDcftJfNIZHoD1IEWOpa1uNjhIWYpUhO0EbyeAlBE+di34ez/3B3cr5r1E8HvlPmT7BhJR5t9gsvTlLklBkCmPviVCyCylCIPUsdktaY8TFlFOrRFqfZmJfDTgskMfGakrAJ+gmGbJotvhhZAObgccXgqxQli8AH0v5eizaAUQIuPov7xYq9QayClQ2QkJhZAXJVexaotWluyHX5K1hWGZgNnNuZcDtMcOVwxgJEdGEzbsnoR1AxJATI6FGQLyxsw2P5NhSKOX+2nSh0yItnE8r3rGgKWNkPe6++aKbc+edle5V02h92lPpWfuACGWkiA+uB2Z7xLBxJc/EThfWiT2UT7daGl300Vs6H0DIAkY+bMYvXpgz34SX8AloH+a6eXEYEbLANcICxwc6d8mIjrQob7BHzcuTK4bvMDpYbJ0TetmbpF4KcTWKj8sCIJZ21kZzW1k8nct3HxABDmnZRxlsVxPxZo4Ex8ujiBEe1pyd+chKPq7+GYysesMyvS1dkPbmRuex5WNAIq/xKejxFS2b3sHyg/gAgFNKzBECUTuo0NlnItcrGr7smaLXXGcSSgndMkx0PZURGQwuzg4VaW7eFHmgXaE/SY8OkYDZSFSOt8QGuDDg172y/upQJwtOkTiG8YnFIfuoSnCn8MAy+21aKuas65UBla52X5/szhHihAu47x8ljw4RGdsil4kasBqLGfE5Dp27P1mXr7AeMvde4RGJzVX6QOkTf20ZI24sH+Fnt7gSWVYjl2P6skD/XdOjQ8QTAdvpFB8P+RS9V6lsOicMl1Q0/fj0mUmF9/ctnvkU+e9Yioek0ZtAhoDTvtD5Np7EpfXoEPEaMoPEQgLFCfHWrmqHQHMIAyMieX1thUaJRYR+4zWotGJRoaMNMFmXGJ+icNbwK97NlBKusdo9PTpEnHnOS6rIwSbwCnm2tzwbry4v9p+ewVgxF13HoHTd0xIP38prJQmUHE8blpStkl8A/R9Cl8WITxRf34PTV/CiS/QFBk+kaTEt+ndy/RctaaessY9nwcbfTh9zqS44Y1ccv2FLiJSoKOgiRMgTwOThpQgAsJiQOYw8p+Y9NYsOVdkkcYAGZ0UfS5Nw9rLEm5Vcuj66AqUnV/TFzA3A753uumWJiFwy6DloHxAR5gg5YwMBBGKkzR4nIkog5Liv7AlKToQBmaBlLjCySKkjeBsJMyyuiLSNrddaPZOxvh+IMJG3RMgfi9vEB4XjfxtHFuWQzxen+LxLF4vGVRIi0oxJbiPabRvwwq3ihpgRIuRmHVFk5jkwsgdbxMUNXYEOcOpzFCfJZDJRUR8zlFfiS7GSdbpZ6Vnpbtn8vvUemH1riKeFp0o/2Z8UAQDp1o0cTEnQJE+YmeHXOSLqOfJ7QTb2sKmzlYDiltqQsM1eF24GIVNTkfVEANkNREj85bep9k/pJQDS5S9oCw8sR6u/kIs+EfJIcbnWVyo90P8FUdX3KfxZe4CIz8ui+EQuBldgEFw8m7uActOrO1W8Zmv3/jUKO34DJV5viRHTAFnFW9LM9kE7sEVC6zuwMekGng96SQ8vQu2vMfDnAyxfoRQFtv5zZcLDLiDiyGVFILBhXvRqBddxE3JGPwBE1U0i+hgoEt5aukU4vDJLbrSuyk7kwiDy7vLlseyRdgGRUFikwXFmeVjmJzZotuxzua6J3xD62ESfnLoX46Ty1ftyMxixzZ4o/WQnEMkQhZPjmhDJPG82bj4gLzZHWAqaoEyj2Xq39PBmJo4QIseR3kII6iehxzfXE1r2kEaWNV+TDQJipmX2s1+6RPkGpdGEzT+kvZUu+qAqyH8TE32b23iHtCOIJP6l8Hm6GXGJiwn83BmCYOXeYe+fdECVFT3czvo3j2HtK3Lk/alW5cKuIGLJL83Nhy1KtqmbxsPE9Y3McItRIYax7LHKfoFY3GyEwvYVh5hGivjzU8qRnUAkv4DB5abmrZK8lEk1MQyBsuAZzg5t8ezy1RtKQ5ZpKShPBV4PLBHMv382lOwCIk6BNvpzJpKXnWpzE2uZq/yEvyFOuL7dW35nz42Bzg9Q6GsGlpthg1RkZjbAxucqo7UXj1ZhnegKhxnLQ7qPCj4sliOY1nS/OZ0jeyZr/4StJVt+iEeXr3DooMyfbPT0WwP+P0i7kCIu8Gs/hg9vLRzirsjuuBaz1m3ZJYtsyTkslhVxsftkaOs2iPRLZFTO1YEWvBlrt90b7UKKUM6B7z4G2kOg3USafs4aYW+u76Rov982sVvZtZnh0kjJ2u2i9hlVj9+kMilpDC4E+0QqlqEHlyIkFYHM6cSAX/kMhayuW105KTOlDH7jdPwJyz0xo275LvFv+E+KPBzZ6dWWuw6J530382PmynyvQQ/yyCZKk7Hs0aAN3JhSnuly65WAm8VcMo1kDDS3YC2RuPujx5YiLEIKzJ5hiZXJO5UqaeSi6CFb7Xf5olXfwo3L3wOxw7piYRYJ38WiI1kc9lT02BAJaCPXrmo4SVzEHl6Ji8ACcLLHrSmynfsK5vr6uDZ2nzVIFukpQol7gAgrWo54EygAx0lxKZAbOSq7MPFTlI9U3kI3SrLV0d/49XaqVqX06LZI5kHJGJiMlmzV5FOjhS+hZfvlBqfWDYm8m7vIxEpudzGIC6PoD1skKFo/BUweGiLpTOzeCH5xFW82aw7FdktTP5VT2P8KJ21if+HsXh/EAm5Rvn6VZvcg9NAQMbQWXkhUrByJnddlK6eTLfqWb6Yv6WaT1Ejsi3VBF8VhIUzsxUzTfdND2yLrO8yUciaynqsl5f47mOH2yEe6OWnqsVoxegikrNnyNZ8CF4IeGiKG4o2pLFdEK6JcwcUF93DKYAWeuc3U39guzJISw1rqZHMq/AL3Z2VP6uy2n6RgfQpVawcQSYjca47FzA5see0L1zZmX79p5mpynaQByewFuUSxrS7ttfwBXDiXa+P1q2cpUBrTDmwRQyssdFPKBUiYZc5/3E97Y3vKCZSoy5U+I8EZmhK5i7P9WYSI9vQsQmQHUsTuCG7YCcnsiuucklJzyYRIIGaawlPP8k026JwxKJCSt+Qab77dUpIulT5F3a2Z85yws+TXeDpj5PEh4qk48y9oKQXeXyRpAUfXs1es2IPTugyEC9yWFR4f9rV+MUs/m8L10BAx0oL3W3ckrI14kiQ+LwyEjMGyjQtzF5bUlE3HgpO3JLNss1SWbrlmHT0xPTREmCgTGstmP5H4a94mcYMtzFZ2pJaDjnHWS3Z8yU22aXLRsDPm/sdnfopnmaeDyy4gIsxaXFTzV0r4BKwf8PDCJppx3kaxIWyMYm5vsdQ/07rBH57La54iSv909PgQ2eZI5UYUvksu2qxiUe592uyvMNUty7G+3BB5Onp8iDAJ5o8W1+X5yfHZ4jbLRZYIIytZvJXikbBBzSqNZxkb7ovHQfeSgvSRlSDxeua90w4gYpMHM/Eu/zkbEsxlHWX7iDdp5z7NybSXFex9CCF+sHHoM2j1V+L+Gb/azftSPC7tACIRxUIkRMfnSomSlAy3LaAKTnwQH/LILd+jIERs6Cg3uWxIV3kajOwmus7kNxmTQgIDmRFGCwvvv2BJR0hf1eGHzIGV+nCJQbcFzU9il+xBishHb2Mezo7w2lDJIpG0ysQcfo7FyBZuKWZ/rd11wTm38V6YPXzL9qQ5ehIpsgeICEICBBIhBZ90Ik3ZZN13tp81Ksy05cg6FBg3Pb6SoGKHuGFoUS/BRUkH4kujfI1cwk+jYhnag6KVVrEJqpeim/shabep+0QP2bg6N0UOFmqdSia2WiLCjbXrFmkx4kcgpW08tqxr78u10DumPUAkIMyvwcX044JunkymMQe5D+uLWT3X3bj5VMZGLxpRhXunB3MnpLYXTQZ8iUFs4bfdOe1B0RICg+TL1qscOfWG1bJ4/swzR4Fl4sJXkKCGFZsNapU9H9hAWeNm4at/fOb3IyOA9U0j90V7gMj60zKmiOFY/vsl9zSSJBOGyYyh7EldWmAciz/R9aK2V474F87kRidkRhJEKsaZ9kb7UbScwYHiYYlNCTY8QNza0HUv7hx0lDUlEvWNJ+UiOxd0wfzBzM4OhV7XjwbWW/q7PI8IgT1BpEybeV4qV1ILDxv4NyWEgLtu9dYlfGzZQjplalGqZKlqGEuE5RtgoAUGkZWdyos87UHRYjJxEFaUt9vR8gTlNZTIbM+d+iAV1Jtt10qtK7kqKgGMwSkwcfUFceDRgNIjZi59nmW5+4KInOOXY2TmaJbhXZkUoWsUbYgPDXORMp43AAiSNMEPXX6F3L7YbCvZcxvcGEIH5K/OCAn3W38WgOxL0co6NJeeadZYyHHa36MVXce/i6ItGZXHo6jQabhhKtlucyZT4OsNdE8pUJ6EHk+KrExfFMf6MLYgBGFwELMpGR9kiG2zbMaCT8+5z4HoEKuMM43WB5HfjzQ3Ci8+ZFnGpxEjjweRMjk7JPf0SspzqM5j0RZZ09rD80ngPGLkIBKy2WuVDYjclrucWeZSaBiIEz9XWBv+iUIjD69oRazpHl3GU1RmReNXSgxaxyRCmKx4mopKDm5qtjzWdHRyRBifz/Iwpt9y8XZmP/tQ3Jq+nwQhDy9F2PsqNj0M9SzwM+eiFOFlU5l4eNDLMmNgPMWvDF+22ZA4LNMvSYqBRCnLKWGGQkfGwqCsivVklkdKjw4RF1kIDA7erhnkwYUuzB8RBzAKV6gHfWA11gJ75YyPPMN/8Wx98z6kkXRl1/qzCJEdQCRVM+Kn5zgv81TjQ0szebBPen4s+cOL3CRGj/EUv8qGy7AtnNwMEiFETBCl8MPumx4fIhnC6BXCLKjSkxXwYKs99Ght1zlYEdpKHNSIDIV1wbUIWSmWgrFg6aLsiANvsigN/yT0+BAxBX0DzxRIG8IyfKDpr5gVt6tUbO18CE+fpbVF9OlIShcsjpnQq7TPA5A9QCRLEiEWP7funhn7uFxnS4dW5+a/z1uF77m04e8SMlwZyQ3er33STiHyKcKv3x/X921fKT4gjt985+XltuH+O+u+cEL/h9C7+uJdfJ5Fkjw4RLyyHeSlBkIkQ840IfFxG6WaeFGxX+8m+SR9azcOar05fWik0i1u7vVkYuThQ4eGokm5bGWsLsBILs1H279wXXngVoiHU6RkWEvLjNlPkcu8Ty4Tgi7v2jXGyLMIkb1AxJDdiwfy6SZyzVHq84LikRVak1jbejAU1JVcRuGGW36GiWMfWNJr7hfeJ+0KIoK+7fF9XprEXjArSXBZpuTkgb9cep0MhtG3KN09cwdKE3meTM16eFtkidi69NMeT8/+qS+lpmyiGxlmzeDNBUA/j3YRdImKzZUbr/i5Pj2mx6H9QCTiKOl+iRXnwsa4QTe30caANS5+/ECH8VXrF4ntuRZuLsnUxYjyeZ4IIw8OEenMjLMjFisqLj3iCE+LAyA5Ra/2vJ2+oJdAgSvbFhsHkzjBnwYkO7JFSiyQS+UOKYn9EfA+vDdHohfu84VesNQ1lbVbci6sTYNwiCrFb54HIY8uRSQFFoYJ/pkAWOzZ9y0pvK7Qb4GpODt+axDji93Ei3d0Nfe8v23j7UvNTE+IfnXvs/i0dgORoIovSb4uJPguWsOblO2kaN0CWL7cDxTfZnW8IdKXtuZaHuvTebT2o2gt2r4fJSNmvsyn9OEhRIcWawMLz/FnxlKAes7ntm96cCnifP+h0Agjg0jBEqnwyo232WT435Iy8nfYy/e6VAQVoChGXGmgsnpmZSXHaDG6dne0HymSkA/BMRELBUqa5T/9JeIS69saf/Qm7h1lkyNvlo3IlghKhOyfHlyKrBPlPwVvFozfeGYUCUyl0N+yE+krMFgWQUEhOgAQX+CTc3zs234eenCIuHQmpk3TWhxTJ19BK1Cbihl+JS5lLSXnKo07W3RKLWavLwQWv2JWFxrWYvT9WejBIbJsta5F/VZ7R6mc30CfY6NYx8+32Hj8o0NZETpPFF9/PFsEix8Wji12hAtz/U1d/vgEW46eZsL/H/HtLgu3fdLjQeTzJN1grnKccIJ91JK+Ie9p8YJQbmUv3LC1QtBfuPfj0s3dBUtNTNrBk6DkwRUtT47Fc6Zq1JRWfaJJIa7lmxaPF/M3+GjepNmyX2/ZIFm7YDO4Ng1j9/TgEBFMEk+r3pDgZIwP3aEUbl7oLtTbVrAIOZ1lE2dm7fg14+wrZv5n8fZa2pOixauQou2V3OngXdFbhbmXm4YRj+prV/HKjks3T09g8UzuevszJnstiDbPg5EHlyJgslm9dUFCjeI8RqZ0Dg2iHPJ4YNL+7fjxxyPt+bkgaXSTAyNUEuPAKsr6jM8Bk4eHiM9el1TgOlZrsqZGiVML/q4Nzb+UFuMootln+TZXGNKdS948AT08RJjCJyqjgtnW6894VdNa3hXxiykJSq4O5G+lgcnp6CmQ8ni2SD61nQn9XrcBZWLbm2ip3TfFnoPvk+0fb7B3wrBS/rpSXNDWjzALzp4DH7ATKZI+ZVp9XzJD1nr+iqY30paeo4k9zdUq95vUoy/ekOLxPIVPeBcQyXhNRW5ruHdZfAlS1ESeZXbJs9pfmUbXTI419SnZ5M2a9HG50Y/wN2t7yDbdUwiSXUAk9dmsPrtNviDXbtF0/TyJefyj83KMnGKhk2yG5a3fhcTf3dMuIBKSdNha5TlhIBCeLYqui+lr4m2bafPNwqjj+ig/7bFG4JUuT6FgMe0FIulzi6z2ZJc0BI8PClq4D8wO0S6E+fT07yKjieWihpuyCLKnc96NMqKeCiB7gYjRjzkhkTko7/3hP1TgqdSijy5e2mvzC2hD7Dr7xZYSYuTPsbZiN7laqGxi2nkSLQv2ApEV8pqW4BUTiE/YnZxMiUKGchOahD/uYGJd3Bc4aLh2NvQLG7GFXC5cpBp8YJCPSA8HkSRXpKgc2ykvUrC8FEkY3ateMvqeq5NV2sJK3igz1jKteps2dBWX640+fhDFFP6E3lf+LAh5PIikJJ6+VISiRtLDE1stLEwWwuWbGWxLjsrX0ZKLOJCc2/tLjuRitU+DD9gFRCJCsuIA7D9yIFjNKXE9CMoKjCwKc4e+ipf+Ptr8rYKv8kxgyNNeIBJqNzk/rjcuEqU9rRSfMeFXgFU4HR7+BL95R9bm2KEDqJezK5iVXkAnPUV/ZS/IjmkvEDGUn9uLXEHy+VNmqt7IDd/ENJlsAZCoST108fJFzHzH1VvKrRN8TtfzSJd9QQSgxOtJKIH8iTLfBJuUhMwWh1m2jQ3+Km8FBlfk243CRMv9hG9yI34ehOwQIkzJvrNBbc3wFJO3WzLRgyxGpFryTWxTdkasiIjI8bB1uE+EhiztCyKRoIhnTQo4OQqmI8XckL98/b7JZUGbb85nKVN+IIEpQqXREkBmG8R90sNDJLC9panuZ02RZJLkmGTSTm6hYGL+QeZPhVhGRKZH8uPFVNTstKL1Jnp4iGxb3OOKNAsbonwVObCtcUaGdUr+AWHzro13Qw7Kj9CXueceih4fIpJyHE3BG0oOb+w58fsuhEbCOf2rhUtx0XzOTxGNbKXnDU3+TjWXe6a9QIRziBb2wo0vkAm+JD6kufPsLA2NEYxel+4VAGyDTQ1LsuZWzG1NPsHMOya7JR48z54JjvYCkWVty26HIR21pboPobBht9jtU2eaMRWZ7cmNv5ZkBLF4g9AQWxpGgG96qhSUvUBE7lPJkTR3Mg6nk9SEBG6Cx56Dxa3pTtsjCrflLeb7NsEfEp9c89Wcm6WhFFs+Bz02RAqyIzUcKGy6pXSQTVhxTT/i8BV291KUH6RrYOv0vFXdWkxMi3c0XQXA08XWHx0iKW20RChQHAqzPS1pZO6Gm4e2NrJb2S5pb7EYykz82onfK1hPg5LHq6OVIRed8KlEa3xRUHcihvoCfrgLpX3h58DMvgrh10WxwYTM0bqHL/Yd9MhSJAwSch5qbIgkV2TcNaU7bHFW/RiVKhvx6a08jOnHNaXyefABjw2RkEJjA8rPmaxhYGfG1YdNWXXLrUlZG5W4YuHkB6iEkC9eWlL+jk8Ck/1AJKEFI2LLPupRInkmrfzDAxOq4cf5bC3f5LNU+I2QR/0kANkzRP6qChQ5SW8N5eWP3dhLoTkFLW7+FbyeFeSfydNPRjsw1wtPbdlO9tNgVh7cyAnC4F2tQE2GFnu5nfw9w3DQTbBb9A+DtdWfDiQ7gAhAYVYvsQf7edPzQUrkAqeX/UOLNy5f+xG+i6CYbGwK62NJB+ExkCxuNN6QrNNr17QTiIDxSLrHi5CyOD99DwNv4eYm4ZjyUz+AWDjxAU4Xt76d674yqTDpqqQPemPkOWDyyLYIEhY9/svmOG8VulCUcz0WH/Qob5kkPkVxhtjdhkmTGyiz3oXtmltcW17HWnL4RjNP6B/eqwb2yBABAAjkBiAgpYm6PtxcCEgDJEHp9A4LBzYMMoXNYpPcgdvu+FUz/DMvpjL08BCBiOUWV004yoiQYBsSWi64uDSKD/OmC1vz+w+AROT3mpzG2FMt7pE5DotfGTFSx/4pWg9DKy6k0qdbQZBzhlJ4rsg225WpgF83XPEReVGSaplfIz7kPCHPgQ/Yk7kuKcBMFkBsYZdscHNl9miUwLTUNBnWjVpLPLabOzDWwgrnLzE7+lcjQ57Po7ULKWIo0beWKS7OCIv6R/lmt/lYb1KeFkwn2WUoEfJttt90Oz0JSnYAkcDNUhAKeSv+NsYRE+o3eW9uD7mvdBZ/ZFGKmZaUnhLvlyNPu6IdQIQp1I/ldBpZ4v6KVALc3UPfEIxc7+ITQXFOYnG7dX8ijPOYtCOIfJaMK0mE3j/i7/zCNFvpCYidA0sjiFrlQu7FS6UCuS1HRi5O26d/+MEhIvIllixZ1rJij7DI6o2OmA/f/8wphYMYRB6A+Z3oirWERKO4BkWmGygrW09CDw6RJcpoBF8xxa/wyJoYWT7Nof88h24bfo7vEysiui2KGy1NNSvnd0l7gIjL30NEDHYeS1raUEh8PjRbkBbKcdlJ+MN8sgghHzbMj+4jfYLg7NL3zmEjE+4PFLFnMUV2AZGUHM8s8PltjzgTQfsgSv7CflNU/AAQ8H88O6xUks+cfRpgeNoJRMRChnI9z1A25F1FgTxZCrndGJa/lbXiceaZE6XcIdGewItMCAYbBdYpPrtMz1eudDcQMU5JxJuZMWifdxNnrrmRVjSYj1Ic6UjiPjkqh0exFPLh6ScIrT+PONkNRAyxy6q4J01yoPyoc36cDwUY8mlOyy3jGnC5r5I9mqUvdM0ZHfUuSh99Ez0cRJaqQXva/ARj708hOF+8umxbfz40fhNff5ZnMXoNTiAvOEYAvzRz07YVj08PB5Ei5RlqjVE3MbI0QDB7onBJLBU2UikvJEgeCJpmOtikZ0W9JYdLg34mTWsfEEmnvsAmBULKZWnlekqbSD5npXxBV8o7bmXP61vwLDqcBd0COyx3XVYj0R+O0k+eh3YBEWOpBw9waS+aVfukfCnbswuXlJWyW2mdHQVWb/gS3iMeiyn5Gk4ycQlYIthQFnYX9PAQwUxdgtDS5WDgUh+LK6H8+7zHZxPFYi0+9kHKy6ZteInMD4S1L7is3e2VHn1JVdZF+ZF+ULz5+3MjpwOsjWZrT+G74KMtgVEOixeuSw/EXTwJUh5eiggqbDLGhbA/8ERznPqVjHG7uva5XtfPihHIUKQ7KF+eQcuCPUBkXflxxRpK6hYBT9w+Kp34cxfvsaqCFDxJG/wHaz2nvX0qxaX4NaUe9k+KPBrdoJZkH2ugrLjHn8bbHBpLusqNCFmnUI0qDD4JxYT7HK6sqMKg6VoTLsb0RLQDiCTWQ56TNmaXcJvVAxm6HSG3We23mctGEG4SfpuaSONm+ygen3YAEQAI58BC1onLYyR/zc3ceTOFnqx8MuKmhIH48LKLLk5fWaXAyvDDkocT5+FzgGQXEFnxQhXiICvxDdFevJYDcLdEszM3KIf0SsBalJZ8NuX88hBEW9e13X+IXAzxSYIhgvYAEXRa8i0PL9P2wzm4f3E6Nby5ZoXIo8tG+/JQk98wgtgnAkMPSw8PEVw3IOPV6lEUL2ld8nyZ9YxFu3mdbkoWk19rha+p+BG96VAY0OJJMRSnaq2bfTujh4cIgJX+6GfcmMPFobTkr/u0UfH6yxIjMCIihJQMjLwqhuHbxewz+ymMgUi/twTHk4mRPUBEeOyxrCtZ6ZDuboZl3jNUmGvX/Ut/A00fLZC3tZUwtlKvntim6hnkh6E9QMTakMLhsuSrWl2vXdS0IpbhuMktjrF1Wmfp4oJhyrwXDVwOsmy3bUS5lk+DkR1AhPGxycuf6FnujGgBa0AKrviLRPlPhUWEIUwoORd5ucKuMawUtDQoMsXCnwUjj5/GaC3SGCFhcfgVhpZG6Bb79afJZgDkDJDvKMBAwcve6dEhYtQr9PSp2Z0DEYUuyspbYVr/Uob9GEdujSFScIvQKRb9JASFLX/3SQ8PEQAorO2JD8V+opv6/9iFH7zmc10Xv/carXD9pv1Cd0iPb4uwohUZE8G77Z1tvzh2ixXa35IPthrW+0u6TeIAKNgssSz5K4O5O3pwiCA4c52TUGUQoXjVFsYN0mXla/rBHij3uniSQzbrIIjjPdmjHyEKt0XM/UDsVv/8zR6MHhwihliKcG3f2LtpKA6s5/pJyjWKCTay//PX5xPCpDOgOITFUHd6o/TTgqduOZYhA/k5nVIgIwgmbhrrw9PjQSRgYgLkoMhyU0mLnFI4tpkdML5D3EPSYMPI4r4KZ9cvz+xet7V3W1Xc0T9F60FI+Fv4n+CVv1Bi2t91+by/cy7UJ498cozlbAJzo+z0UbjoSeTCbfToEAFgPcviJP/weU+E0u4JphvTMhNdzys2m4e3SIlm92laUOZSn0Z8IjMaMw2xLotPJEAAYBcQ8dZ6JENA6OCb6syV7yBftl+z5Y6izd/bFKvYMY8SZaOC3e6NvbVe90U7gAiA8/mifajRPIpAUfJVZqItP3Chv4cmOyVNPj29fsBPvey7W7wLhm1yq9ytCMkdfRJ6eIhwbB0Wn1s5N8u1uPVM2akFcMuK3wBnX6nA5DdIASgke61z/TNuLgK7iK7bWqXoAoiLTxLFVWlPmVm0AIXwRlnW3sbvgX7zRUwoPb1Ltywe8+k8uQaYXrBjengpYlTkQjaU13/sWhG53iqzmd9CDyuHKTx+izTgcXyxBIFbQFdienTq5XPBQtLjQwQQleJ1h9EZ/47AubRW7PbFELlrVGSWjzD6VtN+4fKP9VD6FgXpkTFKnoAeHSKIiMqABFwKSk4LjyKO9k3MVwmbLXqZUqb8lNfsk2KkZLffYGVhKDGeybVbpgeHCAKAAQmrWoXKDN6JQ+VG6NpGDrFi2y+lDfW0/ibTOlVKvkkc6F6QPIs8eXCIGIAoVRldq6w5bAuLUC5T8KM61aeFwu2XbL1luuPj8t0yoHgWgOwAIoAKK6UUKvZnpUwudCwqiBEfS+Z2G+68khS5iWGz0ZVNrbffctk/nT1eclOgldvPg5CHhwgiolKVUpVdcmhcOUHMOsaMxEjOi7Npw7f4Nh8kvNVY/5otqdc43HuibajV6F0WH5u62A09WFwksyLUKFoVqqxTK0eL/ssvfPKrfPixyXjpIozfbC174RrnPMVls/4ZcPLoUgTYFFGoPO8EMPobJu4m1khS4pdyIz8xEsp9jOrprf8KZSPcTClhHPHjjuaHo0eHCAqM5CZlocV8KpPxk8Sz9AfXiWR7iz9GKwCiwu5rmz3Gn3I+X7b27Ld5BhECjw8RQESslKoqGxlZt6FX+DHJhnfeHs81tzJHNuh+dzOw3BXROT4s0pxe5RyHTxNuf3CIIAGgUpVx+qYlHm56hBllKD6N4QIpDqRs6TgY1zcQAdwSvsHMhyCNJXB/P5NL68HM9ZRscF0ppdDVnWPXS+p7uT1xPLrmls1sv5eNFm63JjijD8g/XmC6u6NPITs8PTxE2KOlVBz1TeIjy96d8MzdaUFbKLW4C79F4Wr/87AW5ecY/4HXrj0LUB4dIggAaEQIypJz6w7g6Pyan7NM6+zHjuq/XMJwufvtMg0zWLNdsBR5puDhg9siAC50aMVILiZYSO+VThthLqRNlzX6BQPDubAS/y+kx7+MSp2Wbpw1Q2wbmf2JYBewuaZPAZPHliLWY+8UrVLgF9ee51971otLk/7SfW0+Z9D3AoyFH9eOyWlS0kRHcNscbVjmuSN6eCliU1A4dohL4Y80O2W1c/G+uM51e1wue+IvSBLviloeQNyiPI9IBTao67d/emwpAuaZKWR/VkGJvnG+E/MopC+PQBi9S3+QzEJNVq6ExAjEryjC/0w75+5EiiAvPVyMoW9R0j8/nlvlgufMv0N4+wxhXrxV5zFh9Sz1PAjZAUSs29cCZMtzW0gZp6DVh5jgc9xOXw/Y9R4jQ0QeSkoSW+OKf/AnoEeHCBJaRUvx4lwqSpK0ziLGr5SJzN/MCZ9IWM/ENDZ3trxD3fYby3uKH4MVrDBSu396dIgAgDVGnC3ii83ZJxg4OFcKPGQ2nU7eZK5ytjxFN9ymduWafID9yuJRDO62O5kNhjnmZDFiPIjPgpGHhwhyIqMSCnLo0Yn21TEaVLoo+5PDiO/ljm6Im3zNOinZz7LbLnF4beucAaKqitMZngAjD+/Rsua6tUbEbodx/VnvpMo4cuI+E9nxAcV7vQ7CRuOpVCWs0GX5ptxNOIFsslS4ICzaMFT9PBh5cIiYB8e6sY+Zleozo3docuPlZ/xhDrgRUqtVc7fCZPNtQ2sjy+yRRHSWel3XdV1VT2KvP7yiZZinqpRS6kbd+IbGNzNeOdBYumDbKG5Y5C6b+jUvSwUgctFDFGfRpvtUdVM39c2/94PS40PErzu0Hhey5sZH1ft084XNnFAwcJZY+8bdS323sdGz7M5aXziSuocJrBOaHEYQFKqqrpumtovY9k8PrmgBACAoJUppebOj2D5vf2Dm7K0rZstmR5qsFUUg0kGu3Et+EOGUvPqzMLDSGXK9OW+vR0hT15V6CoQ8vhRBAuepV7JQkHR0RpuLJI5d01BMxR9e5/4ZV20UpttyK6HX5Xos3zEOCMXvczcDAARUqqqbpmmqfLGA/dEepAgGS3MjhTpnBec9MVZ+LAmhz/JEfkWHH+vN/QtHRM7vVfwVNtwmHqqLGxqE1LVST+HQ2gFEEPzCQ+WXFi56P5PjchFvan84xy98hI3D23z42o/eMnJWLQxhMYXN9mKFSNvU1bNkoDy6ooUE1lNfKfPQtmyQsNYh2a3fpA37ReyQXdv18cChGNXmTgJFNOhLSNAgJYGXdBohUjdt0zyNKfJoEBH2hT9mIVIFRVC8ZYE36encxOvrWZXsM0ydXpt1vwW2xkdutLxOd/PV8hdFpVTVNE1T2wyUJ6AHg0iWPEYURw3j3aNvYJfYmM8DRX4sO3QXzyZNCzDZcCPZ1i+nLXuxkiOpTzhGCCuZQoo8gyECe7BFAAFtRkQlpIiwHwLJkjFSEu7HwOBfH0DeVC6tEt7a66ZDmy52Poockc28DPGXyhCjaSlV1U3bNE8TFdkDRFzWUC3qzQkTtfwgS7EKFFhazbP60IjzXSYDKV25pffcmcwpIit3pDMv+vXQWSMOIU39LBlaO1C0kAAVqsooWso+Ur+Xm9hxXVbz2KjkZ9h4Wa3aVNPUOQIyx9evXiOrY7JN7tI311aTeI73alegZRmM1E3TtnVdPUkq/INCJM44RyNEKh/NQkIZNdzQZXwDzFQmzVzxpQHGL0GIs0TCQOSaHROLNgzPWUmiVG1i69WzGOsPCpGIDEaq2iRoL+waLcD1wTIoiW6R9pOYyttv9VU8h3BbnJ4vi2MoskdrrldV07ZtXT+PKbILiBhNyyJEGhfEKhdJTavk7ol8w7nS2XlhQsmR+MDXLJiCcOz56EbO0b3Wqeyo7AZDNNK6sabIUuM90eNDxKjIVVX7ZT5RA6lq5fOzbEcr2nrGTSQwtzzGYg76rYmS4m1WVPzF3DK21tvGLBYpV9DbFT0+RACcS8vGs5zdjGyss1TgDzdwLLo/nxtiDgwIH2bppTv5yIihlXqrq/3xilyjZ3HgcL+YiGgXEAET0KprZ7ATBgARf0KHT9pTHLqHgvPJviRKG6WNAJxtQJlzH6ZSGaMbFDuvYy0XzbcOcKXqumV/1rPQHiBi/fV1XQtHC/JiIPIZV4t6luzQWC72g/uTbxofWGz2oeBfebwL3clCcZtvWr4FJ/nWjUmEV3tWrULaA0SMp4XFiNJKAwCFcylX13J6VtFcj+bgNauUz60t0SiX6FmLV5QxvaxAsYBz3+ADKp0MJCIqVTVt67J8nwQju4AIoFJuKZxCtN4r/p8lCbL6lWc6x0YsRFg7kh6fT+Rj3W6bb7pSjCswwsAW9/JipOR8W9KwjDsERJbvM63JBYBdQAQBUVVV09jcIUWoyKhYVtEKIbFksLtEcfJWRqBpLcficjhxfAshM4o44YYoxpokyUodGRvnAUQJmun3Svs2b9EtFWnqZ6kyBwC7gAgAIKqqbtu2bZp60nZtH0kpAk6M8CUL9jqKxSKLBntRR0rN8qQ5SpCsk88oAYDo0qXMGvclMHIaxMj3NnseLma9odWz/kmRe6dotrZPr+u6tmkmrckYI4EIEcvXedqWk62cXMnY+ZCXI/LW+bhd5oTrOfoWt0f4kvcRUwvftjmLHh9FpwEmf8Up9vgqAZEkhXHHiHlMiISEhKjqpu0Oh8N1nDQBkAYABxPzVsT5JEgCxghCgdaplXFpydbp8ZymlQmF25t/Mi6SYfd8DgGyjZJejPEB+dlhxCCka9vnWXAIAPuAiPW1dMfj6dJPsyYCDaQBhNVuGYTtdZ5Wk5447oacKywm6YISkwdKbA9kA4cbjJD1dVRhBy5M6s66JlZ5zIvAZM1/LCasJcJ61vOAZBcQASNFDqfLdZxmAhxn1I4VRG0gF2O3n3NdWY9QOLMWXT85nCWWOX8OGqfRxMJ3832KfotRj/y6X3kuq2alWpOoL2eFSGV12fpplooAwF4gAqiqpjv2/ThrQFQ4TYiaBYlt4w32nHtHdkbCIMkqWrZDPp71YYV6fwobbrUtFp5BHDFCIvUNhXopbJHAGsneISjv4L42WpgoVTdt1xlT5HkAshOIoIHINE6zJkCl1KimGTVqQLL6FtrVVS77b8UUQCBw28IWrG9YyGOMEqPSHtg6WSn+m5cJDp3JdB467qSxUZoWpLwUypasUorAa6m6tnkuf9ZOIAKAqqrb2QCkquu6r8ZxnjUvzGbLgvgfCFEiSVrVllnKEAHLR5LJV53Kq8sSl0SS5HkefTg+a4qgq2/hBQP6L0eiF4u0SHyEUsQUKmvarmtZz3oe2glEAFXVaE2Aqm7aprlch2qc51lrYpR47vFK+cKM6nUMyLAzRe8oPRv1HURKyupOIlNSV1ho1URiRK7tJQx5P26VGllRa9PAVMhQVV07IfJMetZOIIIAWBEBoqqMOtBer8M4TbPWmsjVCRUqF2TYUU7WbpPYEj+QeKWI6xOMxAcExEKTvYSfSPQIZcvM9hEyyGWfBBwftRI3dTZLOCMYEYKoTI5v5xccrumR+6F9QAQAFdSAiDaE2L1f2ms/jNOkZ22DJI5k2m/Ui3tFZbaqxohpIqEh8BEKlrAdxZfGf2VDaeC7LiMtyOM7VrUoAkksGbnnHEIwmBBY0bRqVt22XdeZctfwTLQXiACgqhHM2urucDyc3y/Xaz9Mo5o1kkhKCaKJMRkWjUrNY9QgYm0SUsT9pVyzhTcE4fXh38xIAzHozXHAwKfl/peIiySVxAQGqEL7Y/jkExs3fCpNaycQQSMTUFVV3bSHw+HwfjifL5e+r8dpnjUmoiTLd5ZB0JSLsOt8I4RQCgQCIAEe9zHGgLiawoPh4RRFqfLl5U2BW53HOnc+UZNkZYcAIG41jgmKPE+1a0c7gQgAACrzNJum7Q7H4/H9cO4u134YpmmetUZNwiqBsv5sw2R1U9dK7udnWFZyNPn/BW9TBBCJBspcROHxoO/gsoBY7MTONJtEwMn8sZ8qhzZpekgxwtqXUqqqmsbpWYXfba+0G4ggAYLiKLAFyfF8vhiTZJ611po0UpwcH0zFCICg0Natdd4bMdtnGZoi1o5kRHhB2IrCXqnQu+TsSNlzapZQ6bijRUAEx6znygsTNk64jG936A5Gz3oyjOwGIgYjdhelumm77nA8nt8Pl/PVgWQmJHIqkceGVNpdSmvXulo4gr1JsHHI5wnzr0AkggeJ/qNOAxkFEGDBUXhf0xPx7USj3C8HETakkmV/jq47HI6H7on2THC0H4gAACApcix+OBzfj8fz8Xy59P04TNOsrAfYcgp6VmBnjluibR2cSgEE/Cu4OAOUhFGjqT0DEYh6JNFxDBMhO1LQhIMgINJE5KKn/I3zv5v7OdifKwCiqro9HE6n0/HQPp8/a28QASQEZcpqWZPk/H48Xy7XvrdhEoZIAA6uf42orHHauoURzLn8z8Ekj5Ngzg+me3E6I0lCjOQliexH4AQA4tEQEZHW2oWFcp5k/s34LwYChQGiqrrpji8vry+nQ9dUyk4nSQe7pR1BxKVcECqtKuPIPx6P5/P5fLlau11rw4JGpXLgMEEQ888Yp67Qh4SH0F5ysiT+X0z0lrnJs3ksXCI2hwxSAAJkxJ0JLY1Ak9bzPE96Jo3u6gUxggDopakLh1RV07SH0+vvX79ejt3TZZ/AriAian6QCQfXbdd1x+PpfD5frG9La22ZBQN4KETFr6ZAcF0bdmBw8AssYSSVExIiEjn+aICoPM6C64Ke5SGBJiLSep7HqZpQI5FPKI7liPBTeJAgmiKwpp5D151Ov37/79fLsa2fLIURYF8QYUJCAIVaVXXddIfD5Xg6Xy7GtTVbiMTo8P9b7aKyZT4cQIiksrUVIcJYgOgQJDxfZH8JtojVxauUZURaT9MwDgrnmTQQL7ssFn+xMtUtD1G2gG/bHY6nl1+/fv96ObRPtGeCo11BRKyoRSJjaTZN2x0vp8vler0O42g0LUwhEpJCs7IuwIeTISsQifCR5WxITwVnc+9WP0sNjPQ8jc1QVWqa2AIjAL8oP/zlQPwmqBxA2rbrDsfT6eX19fXldHjCqMjOIOIIwYDERtu7rj9ercUeSRFPPkPJebgcQnRGzwpsaS87pE6UgUgBJDHlD29iT3tT0noa+7qqKjsveCMqFErccwCQigFyOByPx9Pp9HI6Hg9tI7fKexbaJ0QMSEyMYzYe4H7oh9EqWsQGqUzmjcPPxEqWJkJhjBSESCBGUoTkAVKESAqHJBkxCIrHTQmI5nlsmrquh8YlPMvRQwwSK1OtALEAORxPx+PpeDwcTNxQxZmR+6d9QSTM10NCESYZx3Gc5pkXkEAEDM/qjo8s4XZFa7OSVUQGFMARcmZ8KDhrXon03DR13TTDyLkFRNoLQzFe+2soa6IbE6TtDofj4Xg6Hg/H7sD77jwZPAAK1ttjUWliJgD2fup5nuZpMi5QoWuYZowMj4rQAtEZYz1CSA4kWYBkfm6K2C6VCe5fFACPTgZvgEhP0zAMg8+/0aRtQDF0X5trrAVS1Y3Jez8cD8fj8Xg4mLWGXPgkFSM7B80OIRJixDpA9aznWeuZtOAMlhUFRGhKCPLGSKRtxX9icyQ38oTPpFBAiZIUDxi04JmetJ6m0QpPixFN9n/x5cBqngorxRpWdzgcjofj8XA4dF3T1nWteF8KMZDS0PdFe4eIU5i0JqNsaB8lF9jQ0V/5eaMQEYqL+5NDSPkXz3JeHiIhQmKAGF8DaT3P0zSZ/DQdEnmZQsbHp1RVV03TtCYf63gQAqRSCpXXTJ8KIvuyRTKEhIBEhEorx/KRK1cTKU1EGo1xbv9FZkiYfuKQIowYodxLcziWKatDDt94jEQQkZDwKOEDwCCZZ50iRCLFYMR6/6yRfjgcu0NnsnBqu7gstN2ehvYIEV+LkPgzAkBFpCKIWFmBpA0uSJN7n6hZq0IkdqjmYRISQZ7tUoER2iMFiHgZYjwXRFZ4iv+11pohY5cIEABwQdLuYKjr2rZp6spvsvqE8ADYJ0RC4u3OTA2tUIaIUIe3Sux71FGzUIgklnoCkaLjl8l9LmMktDZiT5aULxFEzCmyDgs/H2hiyFiUzIwRuxit6w6HQ3fo2rZpmop3j+RgiPQZPAvtEiI5A8tXZRRnFRFpUKQVaWXeklYWHlbL0kAhQqQQkTjJ2SJ/FyKRahVBxLZzbglnlhnR4uUJ6QAiXccCpFYVGhvkaUUI7BQiXsUCAr9tgq14QGDEiV3Mrgwyglxeaax4yVOKieQhsu7QskfyzBfqVImildO0UogEnM3eixQoRCYTwVZ+b9vGaVjK5R2UQbK8I+/D0w4gYk3T6KCwR+S+O26LM/HIpfwwf2J7Pgyr5/AhDkAhfrgGEVn5Tuo1GP0rQiSwRGJ54tBlXeEWKi5KYmyRpmnahjeNdDZIMIynox1AZAu5HXALM54ibdQuCw4k7w8tS5HEXJfyIpIk6+6sBYiEPJrTwXIYkf+JP9w5yz7zlXjX4aauq0oAxKetPSs9BUSCXdcxwInTuJQ1PJQTHdLjy6HospoVCZFSUGTriMVLIEFSEbIFIH6dVChxwKEYwWb3VlWlWMNC9F3Go3oe2i1EfHF0At6UBsOCpdzKoUICJMFHzhQRCOEjkFezQlGyymSfgUiEkhAg8SHXl10iolSl0AEkKzyeDCH7hUiysSBvL2JrxOeedBYgGYQkIPFaF3jtqoyQ2yASaFrx2+0YESDhLGeJGLOMCr38QJEFHY3muWi/EBELrOR73tMttUqwhI+CLysSH1lvVuztdaJNfswxHYpXDLkzkCPyfGqtp0qWRIh/45YahitoGB9CL3tC2jFEInK7Hkb7tIEDR/jJe7WgIEUCMWKFSCYskgKkNMLcp1DNyuheKKESCZAEIZDgIliN61eXyTVmgZH/fPQMEPH7LHuTnQRMvIgJoBGGDLMSJIBHgInAbre0arGXMFKESIKPSN3KoSQWHeGLP/vc8UJBu4FIbj+d0GIXMUSHES9NkIgsSkKo5A31SIoIGSIcvYEM2e7SyviPIlskJ0o8SDKeLf8mtEYyf73BAqLDJ6bdQGSVYozIE4CMD5MVnIOIDZ8XoyKfU7LCoaavoUsrfJfIFPcHg9eMzR79geB/7ikYy/PRc0CEAyMSI7EYcVBBixGR1xiJkdBCl8Z66NOKYQL+bDC6zICDNxl7PQXJohRZhEjRyxXpcaXB7px2DRGZeQI5jABAFEi0AHHCxFshZRXLmyKRHEkRsiRLMPdBqDvBx0j/ymAkwEYMkQASGeERy5D8IJ+Ddg2REuXSUQw0PEAwXSCSM9AjKSLFSAyQLaoWpu9DGGQkR4ibCCMBSCT3h6BI9Ct7UXTvZ0TIc0GE/b1Wy5I7njm0SEFi3kFOyZJCJCdFgr+wKEtStou1mgAVMTaCP7FPK6NvJS/JO4GQZ4RETM8CkWgDUAMPyFnuTh8jlNgoRUQW1KysJVKWJhkJkoCkqGRJHGWgkgNJ8DaxWqLbPjHtGyL5tVUsTeQmaCivQGKAYBEi3osVq1nrUmRhwOm7WHQUtawAFRFazLsUB3ng+CuDmzwpXHZQAcVT5rvEXlcfvYhcuNF/2QMZWySQJsEfcbPVYWYt9YzNDgnf5owR4YQKIRLLiTxYnBQJsZiMszD83dGuILLIj5HyE1oVobsqxUXGUqeor6z4uNFaL0uRRGQUAOJAEZsmEf8voSbsYx0h/yDySLQ8ZweCJGNaxBBJISTREWIk+BfebGWAsCpFlsRIBjBZKSJei1aKBIhHyD+I/PQIvpRy36aMkVAgFERKiqQyRFI9Kzuu8BOuvs8jJCtNPC7ykqQAkrIIySE2pn8QeSDKfhuK38d2diIhcpZ5Dh8leKyCJENY/BRqUhDybh4iaxhJ8BKCJwFiZoTFoe+NdgaRNTEieLj8fyJb5GsWH6kEyepZxd8aSx9zqhYWDgUQSTGyRaokCNugZS2f2gE9L0RCRg8QUhAalLtwGSK58ZTVrPhzwp7rEIlkQKp3FcVJBiS5IeToH0QeiVY1LcG7FLysiYwIEoF+Fb6B7Jt4AFm+KmhbGVSARALkoJFqXjlIbJIgKyD4B5GHos0YiW2JEjhCzWpBvRIQ2ahfRZRwWjqFB3M7Zg4uCpUcNrL/QvRlIbBvWEh6DohkeTaZ/mMro6xYhR+iT8Htbvl5t0OE34baUKx5FQRKCRd5xS07sMKxfdJTQiSY7CWTp4IlczSDC5K9fhQhAKuKVsZSiRhZMndBoiTiIit+YjQuj3TPtDuI3ISRiOUjfSojTRb+fFKEhJRCQbxZeU1forfCLIkxknYKz46QHUIEiqyZtRBCpStrYRQgEutrsv8PGCMx0y2iRHxI9KGS2pVKjAw0UoRkwPBE+IBnhkisGC2rU5G5EWDiy9QspgwQgnd5/s0KkzJEkrf5bp9chMDek+FvIZMhDwiwWCA7uiR31GGDe/iQFAkPrrBvQZSErF/ARGx7PBcA1umZpEjmeCJIivpXTnAUDi4NYSsVBAlkIVI6FHF98Vh6OP9p+eheaZcQAbgBJgFKUus7sE4KEMlhZG0cy5Q1RIpniqiJGX/N4I+Zv4CF54LIP0UrILtDDzg9a0XdsjMMv5hL0h5vuP/SkTVpAgnTp6rYkuq25DF4XvonRSCRCTkzPC898vJj8SddPLniPSrKk0XRsgCKJftjAR/PBZ3dQmSrWys6uoiWcujjdidvydJfOrSuckFWOqy/XZZeW8/sk/YLEbhJkuRiGlucuXcCkVWZsnLmBog8G0L+QaRwLAVGUYKkV/8tiGQaFO3rpdDG9l7WxvMM9JQQKZwphBZLocD147eNCW4wCTbKkw0G+C0q1trJfdI/iCyeKgqK4pmV33P5dI4Bt5rNS4ZF5ugHbY1/ENkXLX237fApRwTLqPnIiCzd5klaEwLZ3kq3+AeOHD0tRJZaLJvzpUMfvRsA0KoMSGlVh7o97vcPIjl6cojcZtJ/EDtb732jmlU4/wk+/weRHP2DyMfO3RR1uaHFZ3ytH4HYtiZPDJB/EPkMV9/80912wTau/GwQfEujJ8YH/MvR2kLMITGHJ5yzBoFFVlvKBruZRzdf8Nzcv4l2LUWYPp409cnWn7p0I/d+jsn/mR+r9E+K3EaSa27k+WUZstpiSy//6C/QU0gRT5udvJ/o7cvoO9DwLxVrldRPD+Af/aP7pn+KFnxKe/qL9G8evw/6B5Enpn+rprbQ/wNVeaobIhG0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data:image/png;base64,iVBORw0KGgoAAAANSUhEUgAAAIAAAACACAAAAADmVT4XAAAe3klEQVR4nK2bWa8dSXLf/5FLbefU2e9+L7fu6ZlWa7TZhgwbXmDA0Avf/LX8NfwBLFwLmAcJ8MPYhmXJg5FmJA27ySZ59+VsdU5tmRnhh3PJbrLJJsc9BRC8daqy4peRW0RkJAnefx0DwJrrWqxW2qjOm48fH3/7bs3rRd3WTYtOr99Nc+Dx93z69UUfAFisb6fLFlBKRZMdSxqABr16QwIQREJwrWtvCxaBQJGKth7sfRyB+f7HV08v2yACIaJy8VSRIiKh1wQiImCIsAgzAQIgAG3IkuFHiP8gwPy6YhGIEAgMIihAAJJvtAABRIQZmoQEIIZqbreG+Nmf/TCAv0JTOS8CJgEIQRQRv9FodzciYPES0R2dsFrddPruw/K/F6BE7QIzgAABoWWjCdhUEwCgIEICCMDsWWu504dmV6z6HyH/A03Q1IEZBAlQQj6IEJSAIBACSAQABAJhDj4iCDbvK15N897xh7vhBwAaYRZiEYA4eECRCAmEiBWYRAgQJczsuY0AASsEkGZX1L0frAEXhBksLGDFDQNKYVNNtZEEBcBDmNk1sVIBCGCoIOz5I+R/AIBZOAggnkiYW4KB2jzZdEDN/E2PYEaACMCAsGj1wwEIAhES5xQMggeg7gBYAQoMACIKzMEHF6AkiFUMZjK/GwBmoRBCC0ONA7zVAAI0GIpBAmIQA54DB0YIoKDAIjD0vd/+MMAxoCAhqNBICAhwHkDQm+lOKQVRYECCKCC44JoOHAAXQQmD7MfMxe8HOAYKTcIApN0MN2EHEzaP2zi4AA3c3Xs4X+bGNoESABLkoxTwvU1wdTKtBWCQgFnBI0SGdFDOG0arIeSUBwDjAecQuA0IRrQwghBw/GEdfB/AzfMiBQO+9QDY2Mq0ZLw3KvLiAWs8WAc46wHnvDMBAVqgmIlkdeFHP0wDQQBmNoqs6AANBx8DsTCMBwAPIAD2VQHfikGrA4OEw/nVwzQts/9fAEETmAWOhTTrQGCGs/DeGAAGOrBy1pEB3B0M2tgDEIYwMzw36Qc18N6x+t9QBRGCjaxSSmsbowGwLNvSw3uPAOXgYJxzgHMi7D2UibNIYKwhEVLAX30I4PuaQIODilTwDFgd4sG1dtbrUHpjTU1aeRJxARCQDhKgkyiEECeNsSAh/pi5+HsAtFFMJvY+KCgEcN5XzKxIifGMwAqsGFDai4ChSFgAtB6gxBC4/QiCdwP8DACC5wAdKtaqheYIJjRGae3FOR0YofXOghUcQGbzpY3NqHQo00yCCzA/23zxvbbRdwHuTN0C80snwc0AxaRhDDSy1iiBVT5oZggAKAUbwICHNxxAgJFAwqmWEGYEQEcx3msZvFMD03Je18FVOgqrZyGoAK0BK9DkbVD0ytRqoI2FePgABEUAAtiI0mSMGeib/wmAot7W9vsN1O8AHKM4OStaL4BA/eKFIr8ZKZqVMFhINPjOEtoYaBCCCF4ZawSAdHi++y+9AkBNW6KnPxoAqKdz9kEAhty2GhubFB6bVUjoTvlvXkK0ebq59SLzljSgCITF8r0qeAdAuYL4IBABE29qBrzlwxBIBIpEXv0qb/wHQdsqp5Qi0W5WDN+3LHwXgBeNBOfBAkiqBHLnCNx9Ovq8f/qU/mRMzc87fyqY/o3607j92wrqDuVOBUrfCx4E0taqajbM36OB77hmx7f/dB6qdWAvQIAhIoBFQuv7sdfSUhl0htKRSUIN0mloAjoaNeL1i/628/BiASLjFEPIxONU7/x4+yM1cIx1EUKzbkPl4F06QUCzLu9lNpynywaWa+8s0ns5AaQIcnrqPIw1Hqb3AM7Gv3RJZpGms7UFYGydxVQU2+8Zid9pgtW8ZF/cFm3beBZ6adMtnqa0qFx22gYWkOKV7uw/ijej4HRRtUAtZFkVxo568b+qA/l/OJMAkFI2ipMOVfPZe7rhdwCqRRuqX88ZAOnEht4R2/uRL/r8clX7jfsrmHn9yBIRrk//VyF3Xd9Q/3M7Ddok3Py+Q+QCF7PVqljn47Co3gPwZh84Bp7+eul+8Zy6HUtue4B5NCCXDfqzf+rQ365YsOnnRPf/46NE6OY3F93nT5jAAoH647ztGjAMA1Vr1xc2jiMLdxCnn/3eu931tzUwn9dhJT+Kq8Wy7nY426uu+492/G2VNmH/N3gtX53/NT6NZ0/rf9bdio+O6OK/BqGxlpS97uwMmuVSUqxXu/nXLtnN16ad30zw7OGHAep566Zpe6E+TQrbc3581FyEcJk8eHB7pSc3DKXiLO/HCvYqmnx9PkLg7d4oXP/J9LydZLmpub/Hz6k3CQ7b2234o9+cF/fHsZrOhvpXHwEwW4b1rFiFP1a821x+sRdmRTXvHZ2fD+7p9dEDDkSiRRmrDZ+c+557Sk5mjhZ5Z3Ce9o7G5xeqVgeri5ag1DTUaZMOK1+Yuli/01V8C8DV3s/Kw+VtQ0xF5MKNfnCwPD+HrMdxPIvT0O3EyqYa3jQqahGRUqFuedQ2vENJVNYPmlN90F84Ang9X2fbHZNx7d9npL8FYB+Y59ivOqPVsonT9iI9unnROZgVOwnfXPMnWWKSlJxD6x1EakZFSmnVjY2rqarr37gkGSU6vdKDFav5zUJck6aDTrr/aLv3wU54DCDb6391Op3OfVVT1j/z1xplE61utInyrSz1VblgqChKtVVQAnAIbVOtGCrujVpXtNfTiHnwqH1erM8qiK+BOLGLk7j/zhXxLQ3Mn39dSjGdrl0IsiwnTe+g16xvXL9jVBxm1yrJu1kH3JNTLMv+Um2397LbcovX63pVOLID4mVb+fhqdmMXqwo2SKjQ9MpGpZ1j4N+9vSZ8Mw/wXwDF7S/P1otp2dRBCEJZX3X6/WHeYePWIRnkg8Rfjbuzi3vpWXmrCDLBPfVC32tf9vabwhWzFdtOXC2r5UL3rL95EdW1io3NOocPh0m/0/lOM3yjgb8ALhehdzVdG2mCQBAdmNYd7A5z+HkT7/QpyO2+wVXSjYpO7u+t8xr9WruQY+pyd15xvf1oPlsiP3LzZSViDj/v3/7fsxZbtjlfR8nuj98Kdb7VBC/+4aKpy51kuRYC7FHXufsH3X5STtG/Hy/rK+7ay/3tK995oGXlnDZmfa7MzqcW3U4+K7iV5UV6LyxnF91BUq5K9A4q7lr/k8/jaXtVh+W6yN+2C141wTFQnPz6rMge7QPlzdd/nR3AZQ9Ho2g9pckknYUTyqjd1xMDaIXqH5sq7bZunY4e2RwAFs1sakufmnSvvLmpet3ydtVE7MKl/3R7350/X4z3J/H2IH+TwLyWf3HTdk19MJ4/462to5+8PA2Hu8NEX/jJVhqJXu7O4iOWRLGCj6CSuomgfBubjfyiOS+jSeXW8U6Yqs+vr4p8dz1fBZNuj7vFk8tznRVPT9Ld33urF75ugotfv1yU7f7q8uDHV2dPH97j9XCyHa/PuvdGdFFvj+PVT/FlIXSwD4izalh0iUl3o34OAO36y1ufrT7r1ro+MXtmkt9cV8NIr3mve/Pygg4epWpxtdQ+FDjGt9Ylks34L+Z/9+JCf3Z0/Y+D7XFaa/XCj/rptNyZlG5kZoutnqL1k0XR724daMCifTGzikI7eDgCgKunZbuyW5+mCFWbuIuwk96erHrpdNkq1oMt3C7To/NnyWSQd7Pc5q8ZSI6BsK7L1fz5V589KC4GfVmvGHU8HkQX2BtYNy36Y00EHaYnsV9G+4fKAmifX3XsbPIgyQHcPjtbJr340x4ANP5Cj3nR5ufXUdwuS7ufXdw0O9v25AnSaDBM0rTfj3Pgi4eAOca6Obksm8X8tm6LeC86V5P+8+f3t4e4MHvJtesP+461CImayIvlk8+v8yH3AUT3tXLRpknbldHaPOgBcAF6j+e3kb4dRach7QgTq4MBTS+feMvOr+LY2nyyu4tfPQQM3PTrGxdWF4uq+e+9f767PO9EO/Zo0lOXdle+DGlYj1PySgGgLXXao17HpgDwujeNpthuztJsfwCIYxEWJDu386zpHpyWfTs773f82fVXNQAdx+28crY32fniHgDQnz/5zWxZhFTOyyogqPQ/HPnb9Xg7vuQ9mfsVJttKKQJpIkVAUNoiBwo0t7M2O+zkwM4lUACAeM8k3heNMrxotT68PTH91bxRFNrZ16StibMkWV3DZp/++PMUj2Fuzs5/TQ/0au3bAIiv/u60zu9vp7duP16toLaz07UeDhMEDVakYsCgSoHF9aK/8+y826SdS/zrn+eVh/MM8dX0trGqHScS03zLXdaD1mGwHV3YZwC4CU6sc9Vyukhx/Ngsps/bhGe1c4IAkrg+6zwaxuVqK2lWWWTTcr2qw9wMktgqbdhZeKAA0v3magbdjxnAz1HAhSDiy4tliMduNdqXhe4YbJdL3WnKZlbOXnjjnHe9dRnFaaaKZSfHsVnVFVYnk7pumAFYHaK9PJNplsFM2CvdqcIgPluNgoriySgxrMLc645aqqNdv84uhUY3TXJA7EVCU1yVHbW6GjzMCSOuFqG7VVZbbbta4bowPiHA9x7eGylhWT8dDWDWVe2PunUwqmJAUYSo34+Woa/WBSWJEbUzWc+zKGIf9ecXw3HPrM+JQLbqX45b37qoqqLFRHNw62KBKFmbvUFERAgl9wzS/mydxF7x4H5idKypWlaev/xL9WDH5v1dsy4k6i4rM4nW06JxFNEgi3nZiVQScyBAoPt911IU5td20D7Jtgb7SrGdd7t9oggg4tpQW63mTaQ43koVEQGAykO1Cll/Xg6SdaHsoSIFaePDsfvPTX8QljFqa5pVCLd2l+dr6UTOo7aDzJQupXIlUaKEACYVRURIt8vpOjMnJ9tbsbWDV6PQMSX1dLHSQNLLiGQjXyCouauUTdccRxU7rTTtRBcNmtC1B5lyYkNjvAvh9mFefKFe0F4i9VdXaUwrGyG2zOpuM4CJRAGml7er29C5PRts94zeBChb36yWi0DI+pkCCLSJWIAI3bZ16GarikzczUysVMfY8+mJ8+vLkU5joh3D0Pf6qzbud5rRuMD+9nOjfJ2osArG6m+FIoIiAaLxqJyvTPkP2fbEAhpuvVjUxJ1hpnHnm8urSAZxSSCVKjZEccdVnq85NCxnK3T62qo4JQODOgO82MyuTsN4ryeBWVMIfp0bFZiISCkhMAFEgizbXl819fwZ1RwPVC2SDjOzqbgQAClnNRMHM9ziQrTRhEiH8ysFYyDMqKbQjQ+cBceGtDm//tQsLteR6FRtL6vUsGiiqk3r7GbdpMmS4myk6K5aIOg8c8XlCZCWt73xKLVEBALudlSbi+bM3l8t8iIXU7ddhVCLyrftZXfHCV+0+R88qdora5oukbGJHe+F4EsfRHr581WdMIkAwVUjgFvTKcud2keCzbakEACtbTud5r7jo60OSG0k02ZDNer6HWrsJBl3Q53btIaOV3qQnZVUT3lPSeBuE0yaWhtbE1ud63Wvc3iIAK1C9VI0EYvdr9Y9PenVzHvQ3Yjuag8iAAS9taZr4YG+8d3kdcSZABK7twNSgFKBE2HFUIF9a/eblFvlYX+K/+JJgaJempkkwY3SaL6uxtEKk5Pp1T0fwbFm3YNQFANQG7F3okFERDobT4uQjpL58kQN8li9jpARRN2FtfSQg2iH1HFzVSZ62rJ8Wfo4+0+Xf9scdtPJ7o7JkjTcbKn4q+eDw8EWha/Kbd+JXIhjy8wGANFmbN0BEBSR1qT1fQBAZ6tdFi90vxcbiIgCNvtZgKZy4UPaq6CagHZRoG1aH7Wr+e//4fqPjLXxsAuTJba31Zxko+rmxmT96a3cTDrpok64FKU3kwrdbZuDQCBFpLXWFkC3Bdo4zsauKF5Qvx8rAIHUJmasqJM5r8sqUa4hXZ8sRRga8Ta9ZHb2R7tdgull+VmRuhtUHihPHfD8fugU627UZ/FsCK8UcKd7IkNKKwvkQAzEAIokGbl18RK9foKqSZLNnNBct5IM1+24bb2l+GYaACAdXZ4nXm19Sjkew2SjwcmV7229bFohDQ3lZr3tblEZWQVrAVKQdr1CMkwVSIE0kY4BtBcqxTqkURe5rGySDFxZnIbWt5R0eoNYwe4FT83M+kWNTLvBGaB1lNLOonRRd2NOm9HW5eFZv38r0Eybzvt00B1UiyQeEjtnyS2Xujzv7FAKUqQUyBjA1FfOB7GJGgGgHECR5P22eFHXqju76e7urG69zvJ5PWpcnR91mvj5ymitYI116A9GnY1f8Inp7lWyjjw0QBE8FledzuSqsHq1Ngn4plhE20rZnlJEmkiTYp0j9WfO1Ho9Bh5vTPscQJL2rufrVaPZr14on3fn14lbVNI803hWG62R7tZX4fBgcHTYxWPAgMbZy5Pms/bkxAuZ1DaRezZItvrTqJ/TaYh2+45IDjqRIiJFpEkZyoFiWqskXdGq8y2PM0dh87YtVkLVnDRsc0nJrPSHo4vbk+eKNEwUjTpJf7Kb5t/4BcX6+ubyxWXtTRr1tzPlZ8O94U21l4diwTTOhbQCKSJFUIq0yQFgJu1c9TPVwWMcAwG4i0A0HuwXK9/Mt/ovi95iXU32qPx6tq9On/pk8mB/MOyaHNj5FwAMHh8jzzv6VkWcdD7dGtKqybdPL2nr6oK6We3jdpWr1/Llqowmm2jTENh9XfXF2ZVL9rZzAIhjoEiKJnqoT5b5uqoGu5duN1vZA1tlh6Ot3W85RjCbFsz32s7q9vbT+6tn1+sdGiYXJNu357v5wVK6lr1Vm6W2eb5oO/NPc4XHP5+9Ev4YwPpiddut2v0+ABTtmWztOy5PinFRFFw/r5XfixJXN73s0eCNHKeNc/r4eDi893WYC4I67OXudGqu2W8lF24wMDJbdZPN+l6/aEMd9SKFEWa4vZxJ72CM48dAPmkGWXTm7/Uhty65d3uajJZnzXi+LMfblsL8pjtYnD3RVVl33wiZfhOgaG4KPJf+GOvL6PDAXHwZ2t29q2accTxR5TTrafIn0zrbTx5EVbr6P8D05YrXsnHO8vv6fHWbqZ4C5MpN8tRdnNvRdLHq7d1OKe0fFc++ok96+eH2mwG7O4DHx9gruV+f/SbeHdzriL46efL8p37n4PblVi/FdT3qhllfR2lE6YPEWLQXkMCCEGRTvncUn3b1wF6sae9ovdDV5aIXztZLuHpLz6/Oj/YyyUdf7L6dY/ZKA5/9Bp9s189offio21y0o6324uR//F4zmvQui1F3aEx5mZzx3k6IM/uqlNLxq/jjMZBju5y5r8ske7llOhdXdrKaL5sBymfdwcMfsbu4sKhXhD+494YG3oiSnf3y+UV90FXaEq3/egnq//Foq7ecd/udqA3zVvt2mA5yRDEAyMsvK452H/YAwC+i9gSuzLAejNzsRgbNdD2X3Xv25skv+ju5vqkfdJLD++O3w2RvAKwvv5y766e1g0ZAgAZ98jCf5ItF1s9i71YlD/nQnJpDV2eDpa9vOe9RYq/8uHw5nizOsutoK6nmM+6q+XpZMqJerz5uUgv07v/oD/o5cPSH7wPA1f9GKNurv//FVRMAJ9ZoAPj8sD/s1DP0u7FVaj7qTS8O+qfrI/VSLyUrMt3bnV4dpuerI1MFalfzlcm4KIsr3ZPZr2pRSY6g0/720RefvCNY+60w3fbjY50XLfdcUbcMab2NEJlnz+/td/sTNb+2eTfO/FImUV1Ftmm72SyYplO1qS3UsOuaerWoJO03t3VhJp/eXvKLVlRqA+znu5g82vuO9Dc1AOAY8+vzF78uk1ntwbDaZubeXkeaWqW9jlmtfNzJbGQ0KUJrpo0JnRwmMLumKWqOU9RFUy22J33Ys2emeLqEtgadR1uDrcN3bpyZN+WjfnH6/KKbe9O0WqMb49NP+pduIi+ejztJ2s3Q3rasrY2NVopi6Pbah7ZtRSdx5KurtnVREqXVzTCdOt05Wl5rEyU5v7iq+9vv0sDbGxY2U4ld1xls3apBZ4EkWc1a10t+knJxhtTGUS8y4ts2BA5MUFpZGwfn1nPXrm7NJw/a4C5XO/3r8v7WWTlCYS/0kV7cT9+dTfIGwJ/9DOPReb714ik3cqDRa/ceyPn4M3Nyeji68Hvjp3/Jyc5Wao1WWiklEHYQCcG35dllI+ngx6NwerO7vxSM0OXQCtJsEfWqYX/03TjxdwDsYxyPhsX4eokYVnmOOulENXJ+08uVXCNFsry5AaB1tjXuGtcwktjdvGjACuxbZy77e589YJ6cPs3U7fXNfGbjot+rklFn+BEAAJAOb9qH/1QGdRqZm0hWyU5anz08uFiHq18a1OsAEAWrf7pnlDu/vrfltJz+eS0CImXLJ8vDXEejfv7L0ts2hFg1bVWNJumgpz9q2w7dyXk53L+oXagI/pL6az9Ve/WwE3fmiyhkrbAA/GgcvlL3x5isvm53RZBEkXENYnXhPnmQ374881Fdw5Wt2KzXGcXJ6D27128DPD7ujRa8XSXee+fcRVzUeid/MhtQ+LLt34hhBrSNcsUVfNRcHHxx+jfLoQUAo4Jgu/7FScZtJfUSKkp71lhEuc2HyccBAN1+5rPhUryxqJw3HZWU/tJkQDT3gN6kHtU+G3gTKG9Pwr8t/36mPRApB/gk8VPXy43P1oi0JjhkNhpn78lz/i6AGg0byZ0zHjb1DqouFXunfAvTIQgDQePLwf4DcVfXyfYRVouleMDAGO8cTBJSlFDagBAApF3bGb4vheIdGRSd4Uz6TeMjA4QXFUBEUAUYSu2SNKs4BuQXTxLUjf+6kzWuFS18yePUXdd4FSERpHvQZIFRJxq/N7/1OwCPjzvjW+ZB7YGAsgoaIpusQRE8I2JWB7G/aEZD4Hq1FZXlSegMeFHJ2cYnBTb2I7t62wDabMX5aPzRAACyiVdig4j4FiYmiBApCuLBEFI4A4RmSyDg6oZEVFVDFIhY4S7tm8AinRFpraJuvjMkfPHxAH01vCmLqnFebN/0g7QNk4QoGCBoksCA8kSsTAC0Tly7CQ4EC7AoAqB0998krdZK27i/283fm9n4jvT+r/8eQCilcQ7uy5PrZeWUqiGMxitNHgCDaKNtYdLY/AQIIgBA0GSioz/6wxwWlEHjezL936GBBw/wK+AZADTzOO60Dq4FWCMEFTYxSIgAChygg3+dZQzxEW/y2/Vo39gxNvv179H++wA2Jb4AcByTUEeZFeBNigoKWrdQTIB2YEB/45ARGFAMxWQp2h8rRd8v+vsAXl8i7ZoT2HUNk6hCWQMt2iAgKFZgRaKx4WAAJApQDNsJRee92Vu/DQCEy6C9QxKYlGYGIlbCd/VWIAIFQCMoCKBJAKVj3bD6uNTuD75EEgJcCIYrT1DaQgHQ0FprAjQg6i7dm4ANmxbHr3780PUhDQCkSVuwBxxA4E1Sl/4mjx0AFGsEKJCouz7h3pXx9tsDiIhiJRYOMXwAhFQQaIHoQK9aWYegAARoBQRobQBLH0fwYQ3EOrx6ywhYM5MCgaGFSTQUYSNcFCt9l+ltk/R3owEIGmjAgFs2NkSAKEAH0QGklQF0CNDQAbTpEhqA7cRK/W4AAIYWaA/AqwBAh00QUN81wF1yu97EaHhzEqph++6v/dYARIoBBHaajSBoAwgoQjAA/KsA8asJSW3ujYZR8rvoAyJQDNIU+TYw2cyRgJS6K2g8CNDgjQIUCKRFDNTmdMYPBwCRUtCsmIxpLRzMJqsega17XdwDQYNEGwNPZOluSvrhAJulPbTeaDZSiLWA3SQxa37V5QEjQQdSIdp80Rh8bBf4EAABSgA4ZzWcAZw11hvxMIDfzKMOOpDxGqyhtIOFBWCVAO/0h387AFJaAG2BGtAB1liYbx90I2fIgch4DbGxt4CxcNCA4PyHAwBQIG08WVivYGIGrLPgoAzgadMiHmw8aHPywBogin5HU7FSCkx3Y954gGHhsDlP9aq4h/EW2rHZNL0Ohj5uMf6wBhQp1tAKARoaFlYpH2lUG1FO3WEYD6WUhXUWsbYQ/XGHbD4EYGJNClCbz6lgiBRIPADrANhX9hCsEyHrYKGMsny3RPxggCjRmgFF0FB30yy0h8HmbIsDzKtkeyINC8Boa1g0/S7OmiGNjRYRZVSApqjShsJG5QD8nc1h8WqjzABeQRFgjB7EPxjg8bHJEwNm2rikEbSGVswQkARD8u3im15vSGsNpVS29Z2g5G8NgMfH3Z269ExOMwATaQUwGGDFQnJ3jEVIlEYgFYEBZTTI2MlHnfj84Fow/Gz/+npeO4EiZVMSwV1ytUAgmwsiEGFugghA1igd9XffHZJ5+/rQknEMFK5ZNizCHAIzbyR+e5p5taVMbeNDYFZRZ9gfx8OPOvj8wTXrGCicD845H5jlHQCv5W92dYhUnFij4w7sDzx3/PqyIDLWhxC+Ef8a4HXeABERKaO0MUor+3Et8GENbJL94DiIBGYWhvAbxg4RaPOPSN1tLNrU/C4Ov3+D0DaAE9mIFrlzBzZHatQ3GthsclvoDOj++4+R/1EAm7NPxeZv/1r5r3wSAPSttlQdfGTlAQD/D7s7G2SrxhO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1" descr="data:image/png;base64,iVBORw0KGgoAAAANSUhEUgAAALAAAAD8CAYAAADXLS5JAAAABHNCSVQICAgIfAhkiAAAAAlwSFlzAAALEgAACxIB0t1+/AAAADh0RVh0U29mdHdhcmUAbWF0cGxvdGxpYiB2ZXJzaW9uMy4yLjIsIGh0dHA6Ly9tYXRwbG90bGliLm9yZy+WH4yJAAAgAElEQVR4nOy9eXwc13Xn+73Vezf2nVhJkOAOkuC+ixRJ0aL2zfIi23I88cR2nG0yicdvPjOZSfzJzHuxE78Xx2sycSLJkixbkiVTJrWREndxBUmsJEDsIHag9+6quu+P6moUmg1KsihKpHk+H6Cra71d9atzz/mdc88VUkpuyS25UUX5qBtwS27JB5FbAL4lN7TcAvAtuaHlFoBvyQ0ttwB8S25ouQXgW3JDy3UHsBDiE0KIZiHEBSHEN6739W/JzSXievLAQggb0ALsALqBd4BPSykbrlsjbslNJddbA68GLkgp26SUMeBp4L7r3IZbchOJ/TpfrwzosnzvBtZYdxBCfBn4MoDP51sxf/7869e6m0CklEgp0XUdVVWJx+OoqorNpuB2e3A4HAghPupmvmc5ceLEkJSycLrt1xvA7ypSyh8BPwJYuXKlPH78+EfVjinLfr+f1tYW/H4/2dlZZGVlk5Hhw+1243S6cLlcKIoN4LoAJNX003Wd+vp6zpw5xeDgICMjo0xMjBOJRNA1FZfLQW5uAdWzZ7NyxUrm1MzGl5GJQPlYA1oI0XG17dcbwD1AheV7eWLdx0pMcEgpCQQCnDt3jgMHDnDpUhvRaBRFUXA6nbjdbtxuN9nZWSxfvpzNm7fgcDj48NwKiZRGuzRNQ1VVotEooVCInp5unnvuOfr7e1FVHU3T0HUdXZdIXUMImJgI09nZyckTJ5hTM5uHH3mEyopZSCk/1iC+mlxvAL8D1AghZmEA91PAZ65zG96TxGIxTp8+zdtvv01rayvBYJBoNJzsnoUQKIqCothwOGz09vZwqaOdosJivN4MvF4vLpcTh92GzW5HCBtCGNrOZjM+hQBdlwhAKCIBfImmGQCMx2PEYnHi8RjhcIRwOEQoFCIYDBLwB5jwT+D3+xkfNz7D4RC6rqHrk+fSdT35QsZVHSk1QqEwgaCf8opyyssqkz3HjSjXFcBSSlUI8YfAHsAG/IuU8vz1bMN7lYaGBp566ikGBwaJRiLoUkfVVHRdBwwt6HA4cDkVNE3S1d1DV3c3dpsDu92B3W7DZrNhUwR2u92wTSEBXAUQCCFB6sayBUQm6EwNqmk6UurJ9ZqqGhpYkwk7V0VV48kXw7SDzXaaGlbTNDRNw27TAGhtvUAkEsLrzbzOd/fayXW3gaWUu4Hd1/u670d0XaexsZHLly8TCYfRNB1d6smue9JRksRjMRSbkuyyFcWG3W4HTA0tSII1YQKAsJgZEkUxgQdCgExcSwgFXZ8KRBIvggFuHVXVEsBUjRfGZrvCPpbSuMbkS6EjgZ6uTgYHBqiaeQvAN42YIO3r6yMajRJXVWRCE+q6DoKkFtY0DV2C0CSqpqJpKna7HVXVLCaGkjjvpOY2AC2S383lyU+SwLWKeV3zOBOMpj1s7R2s57d+apqWPMfY2ATt7W1UVlXfsoFvJonFYoyNjRGPx4nH40nNp6UACECgoACaZmhDKUlqVPPTun86Mbt989PUlqliNQ1Mc0JKw4wwqDJb8pqpYDfbYX35wuEI7W1trN8Qw+l0JdtyI8ktAKcRVVUJhUKoCVszVaNZ/4TQkSioqsG3mgC0gjD1WKukauKr2bAwCUATpEmTIKGRU9toPbd1m81mIxZXGRoewT8xTn5BIXBjgRduAXiKJL31eJxIJJJ0eoApwLKCRVGUKUAy97VqSBPM6br1VI1nmhxwJVjNddbzTNJl+pRjUnls89M8Xtd1NFUnEAjQ19+fAPCNJ7cAnEb8fn8SwFYQmcCx2pEmIKyg1jQNm82W3Gbd3yrpADydtrWaDtaXyaqB05keVtBagW/0LirhcITOjg4WLFiAzeb4QPfto5BbAE4j4+PjxOPxK5wiK1hMwOi6ngSrFVxWzW3KdI7VdPtY16czC6yaV0pJLBbDZrNdcQ2DHVGuOK8udWKxGP39/YTDYTIyHDdcUOMWgFNESsn4+DiaqiUffqrpkApAK4ispkWqc2bVpKZYt5nnspoMqSA2X5pUWzzVtDH3T7WlrdpY13Xi8Tijo6OMjo6SkZH1YdzSD1VuAThFpNQJ+CfQNQ2pXwlUK0BMzWZSWalAsjpl1vNYQZxKoZnbrYC3aurpwJu6PvU6qedL9iiaRjQaYWJi/Jrfy+shtwCcIlIaThxIJFcCwwoQRVGSpkK67VZJtWPNdan7WM0Q6z6p4Etn65qmS6q5cDVGI65N9jQ3otwaUnSFSKKxGLFEYCDV7k3uZdF677bflYGKK7UtTA1UmA6ZdVs6TT6dxjXFepz1muZvVdU4QhHY7Q7gxityc0sDpxGrYkwHjqtpK6v5kHqOdMupDIa53qpFU/e3rk/VxlZQW/dNpd/ACL7E4ypCCNxu91XvycdVbgE4RcychHSazWqDmpIKNpOVsB6TjpFIpxXTAS4d8CbbeaXZkq4HSAf2VJPD5XJ9oPv2UcktAE8jqbZvKmBges2ayh2nMgzTHZfO3k3d72oAvVp7rQ6lEAIBKAikriOEgt1h41Yk7qYQgaKkB2s6jZfKD5ti5V7N41NzFNI5a1djDqa0choNbD021XSYQvcBekID2+127Db7lHbcKHILwCkiBCiKbYoGTmenwvRa0RQreKYDbzqO+Go2c+q5UjV6KmCt57T2BkIIA8C6jqKIZADkRpNbAL5CBHabDXSJ1NN316lJM+9GcZn7WsU6qiP1XOk0sxWM1n2s61M56qs5fabtrqoqiiJQxI1JSN0CcEKsALPZ7UZggivt0+m0rfU86brhdLauCUAzGALTa23redPlX1hfLjMKaDqQJljT0XiapoEEodwC8A0rUwEpsVke5tXyF9J1+eb3dEGKdCwCXJmobm63atHpnLrUa1ztmFQWxIwgGtvS3pqPvdwCsEX8fj/19We4cKH1qvu9F0fHBJBVu6bawdMB+mpMR2qyT+o5zW3vFlmz0mgA4gZkIOAWgJOi6zovvvgiT/z7vzGzqsoAjpy6fTpgmZKqPaejzFLt29RstHRaPt33dOdMdTpTc5FTk4ek2U7SZ8F93OXGNHw+BFFVlba2NsKRCGrCbiQNlWYVK89r9fCtkupopQ4zMrvxVFvWXE7H55rXno7au1rGnPXaiiKQQDAY4tzZc4TDobS/8+MstwCcEBNIZhRNx/hL9fynBAPSaMt0tqqVbbCeK51MZ7++H7manZ5Kp0kpGR+f4Hvf+x5PP/10IpHpxpFbAE6Irhu1xAzqbPqcWvPhm4BMBYP1mFRtad0nddkq0zmBqddI18bU8XHmunTtM2pOGEP9A4EATU0NRCLh93jHPh7yWwNYCFEhhHhTCNEghDgvhPjjxPo8IcSrQojWxGduYr0QQvy/wqgLXC+EWH6tfsS1EE3TiEajyeiU1aNPZ0ZYQZq6bIqV2kon1tHLqZL60qSut0o6jW5tv/XYVPNC13Xiajz5At9oaZUfRAOrwH+SUi4E1gJfE0IsBL4BvC6lrAFeT3wHuBOoSfx9Gfj+B7j2NRezzpiUMlk4xCpWEyJV+5pmx3RaEa4cjJnu3Okor1Rz4t3AnKr505kvqclHRn0LcyTJjePAwQcAsJSyT0p5MrHsBxoxyqfeB/w0sdtPgfsTy/cB/yYNOQLkCCFm/NYtv8ZiFgcxqIdJAJhD5NNpuNSIWKo5kc7BMrdZP9NRa6lOXepfOlYk9QUw25/OXlcUBbvdjhCCeDyGlBKb3XbD1Um7JjawEGImUAccBYqllH2JTf1AcWI5XW3gsjTn+rIQ4rgQ4vjg4OC1aN5VxcoOmJxtNBpJPmSzWEiqFrTWfkitA2E9t/W4dGxDKpin07DTae9061K1rFUrW9trrtM0wxbW1BvLfIBrAGAhRAbwC+BPpJQT1m3SuLPvy5WWUv5ISrlSSrmysPD61SpwOBy4XG6QoGs6dps9CeBU5sEa7TIL9zkcjits2XQmRTqbONUmTd3XOubOun86syPdqGRgyu8wc5ZNoBvBDEkkEk30QjeOfKBAhhDCgQHeJ6WUv0ysviyEmCGl7EuYCAOJ9R/r2sAOhwO3241RT1fHluhigSnVeUwNBldqPo/Hc0VXnxqkMCWdSZEuUGGKec2rOVnWFy2V9zXpMZHIj7DZbDidzimlXsPhMNFo7D3crY+PfBAWQgD/DDRKKb9j2fQr4AuJ5S8AL1rWfz7BRqwFxi2mxkcmU23bRE0HXcPjceNwOJLlpeDKLj11HJwJnlR2warJrd13umCE9TqpmnhqZcwrx+Glo9CmM0NMc8Zud+ByuZDSAHAkEvlQ7vOHJR9EA28APgecFUKcTqz7JvC/gGeFEF8COoBPJrbtBnYBF4AQ8MUPcO1rLqqqEovHkiORXW5nsg6vKdYSpVYGAiadJrMLNve1Di+yHmt+NyUVeFfTxlaxMg7meaymQSojYfYghq0fnQzc6BrxuMHE3EjyWwNYSnmA6cegbEuzvwS+9tte78MSU3s1NzfT39+HLnXiMZVYLEY4UV7KyjjA1HCwuWyUVVVxOBxThrbbbLYkqE2wWM+Z6mClA23q9lTQTseAWG321EIr5nGRSIRgMJjU8L9TNvCNKunYgpaWZmKxCIpQ0KShncyHaQWD9Rjr99T6Z9Y831SQTifT2cvT7WNlUFLBn3pdqza2iqqqhMMho4i3Jb3y3bT/dO273vI7AeB0gDW7UFVViUQihMNhsjIzcbtdqGocf1CdrA2ckHQAu5qTNl2t3nRtSxewSAfW1H1MjZ7uN6dyv9YX0dr+QCCA2+3G6/Vy8OBBLl68OKU9druNoqJC5s9fQGZm1hWa/KOU3wkAm6JpKv39l6mvr6e1tZXe3l6CwSCxWJxgMEQkEsRud6CqMbSYlja0mo6vtXLIVhszdT/r8eby1Xhfq82aDsCp+6fT9FbQWl8qs92apjE4OEhWVg6BQIA9e/Yk2ZdEq7DbFSoqyqipqWHnzjspL6/6WIAXfocAHI1G2LfvDY4cOUZXVxejo2NTMq+s/OjwsB+/35+WkkoHYKsWtC6nFjh5N1s3nX2bToOaki7cnXo+c71VW5tOnpn/0N3dQ3GxRn5+fmKMnDX0bISXR0ZG6eho49SJI5TOKMNm/3iUYr3pAWw+xNHRUQ4eOkh3Vw/BYIhwOHxF125qULNCu8vlSssGTAdA6/VMsWpl67qrSTogptN46Wg9a3vTvWzmd/MlM4p4G22MxWLJqQpSKcFAIEgw4KXj0iXC4RAZmdlX/Q3XS256AJvS29tLX28/IJIRp1R6K9UJStVGqTRaKkDSde3m93SBC3M5HcDS7ZsqVifObHO6bakOnXW7ySXH4/FkRXprj2OaR8FgiNGxcdxuFyMjw7cAfD1FSklXVyeKYkNVJx+WFVjWHAXzocfj8Sk8rsn5mjSZdWj8dAMzU9dNB2RTrmYzT8dkTPfiWH/XdGINVVtNHyvtpmkasZhCNBpjYHCEru5OKquqr3re6yW/EwDWdZ2BgQFsCafFnADbBHCqY2Q+dKs2Mr+b+7ybEzNdIMIKbmN+ZUOrRyKRhMdvx+v1Jk0Za2TMSpdNB2yrrZzOyUvXHvMvtfaEqX0VRTEq1kuJpqm0t7Wzfv1tU679UcnvBIAjkQjDw6NIRHLqrFQATyem0zOdx5/6aYq1C8/IyEiCdWRkhHg8TmZmJsXFxUlN19fXRzAYJD8/n8zMzCSYent7DYovK4u8vLwEbxtmZGRkSgDD/B3vF1BCCBwOB3a7/QoAm9rXDIOrqo6uQ3dPN7FYGJfL+76u9WHI7wSAR0dHGRkZSWo01VL7F6ZqRV3XcbvdFBQUJEFutXnNP5OCSjUXjPyCSTA4HA7y8/OT11IUhUAgQHZ2dpJnVhSF/Px8srOzcTqdxsiQRDeel5eH3+8nJycnuS4zMzMZtrbb7Xg8HmKxGLFYbEqeRWoYOR0XLIRIzvCpquoV0T1rjxSPxcHrYXBgkPHxMYqKbgH4usjw8HBisu4o4XA4CZx0zpu57PF4gEkHKVW7Wm1nExQej2dKLoQJqFgsltTkTqeTGSUlRKKR5L6mlrPZbEYuQuLcmq5ht9koKMgnFotPca4yMzOT7dA0DZfLhdfrTYaFzfRO0163vnipv8M8R7o8DSuNGI3GkBKCwTCXBwYoKirFOgDgo5DfCQD39fURCoWIxWJEo9Hkw7KCGKY6QQ6HwXPG4/EpD9FKi9ntduLxOH6/H4/HgxAiyS3bbLZkfoSV8dB1HTVhT1ofvJSTM4Ji0ZwxXSceiyG5crydeX6zbdahTUaqpFGkMBgMTsm/sGbJmd+tYXPrp/XFNe6dTjQepbuzm9rFS/ioxwXf1AA2NUtHRwexWCxp/5oUmbmPVQtbmQWr2WBNdnG73bhcLnRdx+l0kpOTAzBlai5dN6awsgLC2qU7nU4WLazB43YnunHjei63G3vCJvV5XZw43Uhrc8sVQ4hMZzTVDne73UgpiUajCGEkGTkcjqQz6HQ6k7/R1Pzmucy2pUYZrb9HVQ1Htr39UuJ4BfER+nE3NYDB0Bo9PT1J8JoOnDV3NnUZJuk0c9nMnQDDvDAHgMLkQ7Y6huZxkC6qplBeVsy3/vovycvOQCbq4phaWVFsCEADvv3dn9LS1DLlJUtlGazLZhsFAsWmIAGXy5W0cU0Am6aU2XYT8KnzPFsnLDd7MCFc9PR1EwwGycrKudaP7H3JTQ/g8fFxhoeHk7yumcBjJe2tJoUppnbzeDxkZGQk7UlN03A4HBZ+NJYWuOlYi0kbVqGzq5fjJ85x391bkJoGUjesSUVBCAWhCFra+tj35luomoquXZmTYb5k6YDscDrweDzY7fYkACORSFLT+nw+/H5/8oW2al7rS22C2BwbGA6HcTqdDA+NMDw8TFZWzm/FflwruekB3NPTw9jYWJJ+isViSSYiFWSmI2WtJ5aRkZEErt1mIyM7GyEUQqFQ0s5NZTZStTlMra2mKAqaHufJp37J2jXLKczzGjXKbAqGU6SjSQev7DnA6MgYcVVDpkw6nvpSAEmb2Ol0kpWVRSweY2JiAofDYaHLHMRiMXRdw+fzTaHfrGaUCWzzZTevEwqFyMjIIBSK0NPTw8yZ1R8pF3zTV+Zpb28nHA6jqirBYJBQKDTF0XI4DE3l9Xrxer14PB58Ph9utzvZ3dpsNjweDy6Xm3A4jKbFkVInFArhcDimBB5STZVUECTtaVWnqbmVnz+/GxQbNrsNIRLDjmx2Gprb+cUvniemRjBLNZha33ods1uPRqMEg8EkgFVVJRwKG78p8VsMWzeKw2HH43FPScZ3Op1J+k9RFNxuNxkZGWRlZZGZmYnH40lqYOO6Udra2q7KoV8PuakBbDpwppNiJvDY7Xbcbjc+nw+v15vUUCan6nQ6cTgc2Gw2vF4vbrc7AZgYixdW882//Aq/98XP4nQ6CQaDyS7WBNh0w+dTaatgMMgzTz9PU0sHwuZACAkCInF44slfMjYyRkF+Lvm5eUlWxNSk6egwMOxxh8NBKBTC6XQaDIplu93uQAhQVQ2n03mF02fa+tFoNKGp9eR98Pl8yQIw8ViMzo4O4rFYsg0fhdy0AJZSEggE6OrqQtfV5OzzpqY1M82soWWXy5XUmG63h9y8PKKxGH6/n+wsH5//3IN88xtfZ1Z1BWPjYyiKYW5EImGcTtf7tgV1XWNgYJAf//OTROI6QhgAPXu+lbf2H2LRwmr+9m/+M3/49S+Qk5OD0+Ggunomd9+1g3nz5iSnxrJ2/263m1gslgT5pCkjcbkcPPrJO/mDP/gsdXULDBpQjeNyu5NAtvoJJljNP/NaoVAIVdPo7e1jbGzsmj+79yM3tQ08ODjI8PAw8XicSCSc5G4hMYgzoWHMHAczsuX1eonFYoyNjiZAKVmzto7779nBqTPNPPf8K7S0XECIRIlSKdB1I5gQDoevCD2n5heYpotpQx975wyHjp7m9k0riMR0nnzyl4TDISory6mZU4U/GEZKSWZmJls3r+b3vvAwR945z//8m7+f0n4zJGylAE0ROFi7Zhmbb1uPrsOyZYu52NrOL5/fTeuFrqTDGo/HcblcyRfcdPTMa7hcroTNrzE2PkZ3TzfFJSXX5Xmmk5sSwOaD6+zsJBDwJ0bbxpLOmWk/Op1OPB5P0js3TAcngUAAAaxetYS8vHxef+NtOi71EgzHeO3NtxGo/P6XHsXr8XHsxGkOHDhOPG4AyOR+rYM6zRfH/DOdRSxTev3qxb2sWFZLY0sbJ06dweGw43Z7Ejaz4WA67DbKykpwOm34gyGURNduak3TzFBsUysFKYrCzJklPPjgTl5//SBHj5xk48ZVbNywmnXr13KxrQeHw0E8HicjIwMpZTKKmJ2dzfDwcLL4ocnARKNRImE7jQ0NLFtWl/g91z8qd1MCGAxP+uLFC8TjKqo6mSpodo8ejycZ+nW73eTl56FpOoHABLOry3nw/k+wauUSWtv7OXDwGB0dPbRf6ubuO7eRn5tNOBanMD+XurpFRKMahw4dm6IBTZBOgnVqTgKAlDq6LkCF06fr+cGPn6S7q5dIKIyUghOnGvjHHzzN6FjAcACFwB+IMhaM0dHVl3S+zLxlMyDicjq5Y8dmQsEABw+fAXTuumsLRUX5lJcV01dZxgsvvcobbxwhZgm+uN1ugsFgom1yCk9sOqnRaBSXy0UoFMDtcdDWfoFoNIzXm3Gdn7AhNy2ADS+5fbJsqiXn1XRMzGicw+EgHosz7vezZFEN//UbX0XYnOzec5A9e94iFIpgsyucPH2eL37+AV59/TBPP/MSc+dU8Ydf/Tx37tzK8RNnCIdCZGZmAtPn4ZpRMCtlZ5Sngt2/fhWQeL1edF3H7w+wb98RjAizwV78/Bcvs/f1/fgngkkzYfIcRs3f4sJCHnlgG3anm+7eYS5ebOPUySZCoThen4cvPP4w9qdcHDxwLOm8WttlMC3GC286pw6HY0rJgFgsjqrGGRocJBK+gQEshLABx4EeKeXdQohZwNNAPnAC+JyUMiaEcAH/BqwAhoFHpZSXPuj1p5NAIMDg4CCqGk/acNYwslnDwUp/2RUFqUscTjc/feKXHDz4DgvmV1NdXU5j80XeOnAMl9PD6/veYmxsjLPnw7R1dFFeVkKGz0MokXPgdDqnMA6mrevxeMjMzMTr9Sa76pycbGKxOA6HHZfLg65r6Lqh/Xw+w7wRQiEYDBIMBgkE/EQjUUBckQsBRie+YH41udlZtHVeJhIKcdttazl1qpGDh06Qn5/DzG/8EXXLajl69CSaqk8JBVsT3E0TJDMzc0puRSQSQVEEsWgcfyBAIBggL//61bGzyrXQwH+MUVo1K/H9fwN/L6V8WgjxA+BLGLWAvwSMSinnCCE+ldjv0Wtw/bQihEJmZgZGxRkjqmamNUYikaTWMbWxKV3dfbS0XmLRgtlUVc5gy5YNxKMqnT19PPnU87z0672UziigpDAfm91GUWEOwVCUuDo1/VBRFLxeLzk5OZSUlFBSUgxI6uqWk5GRicPhoLOzg8zMTIaHR/D7AxQU5GOzK4yOjON2O5g3fy59vb1Uz56DpmmEQiGam5qJRmP4/QbD0tfXRyAQIBAIJLp8QU//AIdPNnL+fCvFxQV8/rP3EwyEOHa8nsxMH26vF7fXCJ6ANCJ/lqQek2s2k5PM+6QoxqTgJq2IECxatJj8/Hzzrn9Yj3Na+aDF/cqBu4BvAX8mDOPuduAziV1+CvwVBoDvSywDPAf8oxBCyA+JQMzLy+MrX/kK3/nOtxkbO05GhtHFxWKxJKlvmhOxWCwJvnAkzv63DvNHf/gFxv0hfvDjp8nLyuDRR+/lkw/fw0+ffJ4v/4fHqCjNQVVBV+w8/fPnCfoDSQYjLy+P0tIZFBUVs3r1KjIyMrHZFDo7OykqKiQWixMKBQgGg1y+PICq6kQjBijj8WgiHdLJ0NAwiqIwMRFMBhTycvOorKzE7nIRmPDT0NDA0NAQQ0NDdHR0MD46RkNDK01NbUh0ZlVVEonEWb9+FYoi2HzbOmw2wf43D5KR4SUQDCF1mXyJrcyMmQdx5VAjBcWmsHnzRh5//Et4vZkfxiN8T/JBNfA/AH8BmL8gHxiTUpr1iaw1gJP1gaWUqhBiPLH/kPWEQogvY1Rwp7Ky8rdumBCCuXPn8hd/8Q2+9a1v0d7ezvj4eBK4VgCb5oRB5GucPddCY0s3+986yL59B3C73MypqWJ53TLcbgcv/OpVlq9YRCQS4/ChEzQ2NpOZlcGMGSUsX76C2tpa3G43ly/3U1xcyNjYOBcudNLb08s7x44TiUaIRqJEE4yF02ZHkxKHw45QIBZTUYSCrhtlT4UwZhMysthcZGdnUVhUSFVlBXl5eSxZWovDbqf/cj/nzp6nvv4cw0PD+AMTtF/q5MmfvcAnP3k3tYvnEYpE2ffmEfwTo/zP//Z1Tp29wFNPvZhkFlLHxpkm0NQEJZ28nHx27bqX3NycGzMbTQhxNzAgpTwhhNhyrRokpfwR8COAlStX/lbaeZIDFcycOZPHHnuMb3/724yNjSW7R2uKpBmAMM2KywND/I+//g6qFsPrcaGpklAwDEISDUc4evQ4hw8fTZgJPubOncuyZcsS1Wvm4nA4GBvz098/yOmT9QwODRKLxnA6HWRmZTBrZiWFhUVk52Qnw7WKzY7D4URRjJdICIGaiB4GQyHGRkfp7+9ncHCIYDBEZ0cnl9o7EEKhuKiImppqqqurqKtbRk3NXE6ePEVHxyUGBwc5fPQ0TS0XycrMZHwigBrT+PpXP8PMmSVMBGPYbArxuJErkpqIZN4n08TQdT3BQoT4u//n7/ja177Gpk0bUJSPhg/4oNUp7xVC7ALcGDbwdzGmDrAntLC1BrBZH7hbCGEHsjGcuWsmqTe+tbWVxsbGZJTNtOWsf1abz+02SqpKJOFgkE8+ci/r1i2lqaWdNWvrqD/bTG9vP6qqkpOTQ35BPuVlFcecLVEAACAASURBVMybN5fFi2sZHxvjUkcnZ06f4fLlQZACr9fF0qWLqamZS1lFJQX5BWRmZWJ3OlGEIBaN4HK5aWlpISMzgwxfJq2trSxetBBN6tjtNtwuD7qmE4tFiUYjjI2N099/mYsXL3DhYiujI6Psf+tt3jlxkhklJSxYsIBFixYyf/48Ghsb6enpoaenl8HLHehSp6KinIpZFUwENZ79+W4CgWCylGzqEPzUDDtVVUEaYfrOzk6+//1/oqSkiHnzFlzLR/me5YNUp/wvwH8BSGjgP5dSflYI8XPgYQwm4gtMrQ/8BeBwYvsbH5b9C3Dp0iX+9m//lra2NjRNSyb0WE0Ha/I5kCTvbdjQFcnA4BBSKhQUlbD/rZO89PIr2GxOyssrWLWqjoqKKsbGRsnPz6W5uZH60+cYGBigoCCfJbWLWbykllkzq8jPz8ft9qALwUBffzIxJhKNcPjgQSpmzuKlF3/F7DnVaJpkYGiIseFBSsorKCzIo7TUhyIEDQ0tzJs3n7y8fGbOnEVd3TIikQi9vb00NjZSf6aeS5c6uHixnfLyMqqqKtm2bSutrRdpbm6mu7uLwcEh+vou852//xeKi4s5derslLwN8/6YXHZquQCpSzRUEMb3y5cvc/nyAPPmLfhI0io/DL3/l8DTQoi/AU5hFMEm8fnvQogLwAjwqWt9YetI2ueee47m5uZknoM5Ls3UMCaYzQdlzfIyHBeVN/cd4sjRk4ZtrEmKiorYsmU1OTm55ORkUVZWQSQS5cCBQwwMDFBUWMyOO7axZs1ayirKcXs8BPx+pA42mx0hJY3nzuP1esnOzUEIBX8gSFdnBx2XLuJ0OtB1jUW1tbS3XSSvsAiboiAxim53dnaycMFCAOLxGPX19axatYrc3FxqamrYuHEjra2tHDx4mPa2dvr6+pkzp5ry8nKKiooIhYIcOXqUixfaaGm+yPlzjUaaqN0IwGRnZ+P3+wmFQlfcU2vKpZQiOUTJ7XZTVVWZNsn+esg1AbCUch+wL7HcBqxOs08EeORaXO/dRFEUcnNzkyaCSQVZM8FM2zd1rNhksrqOrks0VcOX4WPe/LksWbKE1atXMTo6QSwW4dVX99J+8RJ5uRnctWsX6zeup6ioxOB9E2HdkeFhgsEAi2uXAjo5ebkMXO4nJy8Xu13B7XGSlZVBzbwaoqEQmTk5tDQ3kpOdg6KA02kk7EQjiZHKdjua1Lk8MEAo6McIlElCoTAgWbt2DfPmzaepqZmjR47S1NREx6Uu1qxdwdJlS3E4HMyZPYdj7xyju7uHcCicDFKYVKPH4yUSMULVkUgETTWLwBjD9aTUQSoJH0Jnz569eL0+KivLWb9+PXa7M7nvhy03TSTOfPNND3p53XLsNjshNThl5EIqSW+C2m63k5GRkew2TcelsKiQVatWsX37dkDH6/XQ0dHF/v370HWdTZs3smnLRsorZ6LG4mi6zsmTJ1i9Zg2KolBUXMS+N86zcPFiFEVQUVHOxYutCBagCIWc7FxmzaxmsH8Any+D6rk1HDrwNps338aEf8JIqgFCwQA+rxchjNBue3s7ZeXlxmAkCefPnaO8opw9e17D5/Oyfv1aamrmcPr0Gd5++wD73nyLvp5+Vq1ezsKFiygrL2f//n20NLckOV8pdaRU8Hnd3LZpGTU1c/j3J19gYGAocV91JAKFyXFyQ0ND/J//86/Y7Xby8nJxOOysXbshAd4PH8E3BYBNMA4ODvLjH/8Yv99PMBAkFo0aU8dijPY1AWzt7swwrM/nm1LUzuFwUFpaytatW1m3bi1ZWVlIqfHrX79Ma2sblZVVbNu2jaXLluD1ZXDsyDEaGxt46KEHiMUi9PX3UFpajsfrxe1yMzE+Tl5eHnn5eYyPFxoaCsGKlSux2ezsuucekAKE5NFPfRopobCoyCgqkshEW7FyJQIBSELBAGVlywFBKBzi8uXLTEz4CQT99Pb2sGjRIkZHx1izZjWzq6s5duw4R48eJRwJctuWLSxZWovdbrysHZc6DLMhkQ+8YtUCHn/80yiK4OiJcwwPjyZeavB5XWzYsIrm5jYGE+tN+m1kZJTnnvs5S5fW4fX6rsuzvykADMYYtmeffZZXXnklOQJZU3WcbiN5PRqJ4Q8Ytp21ToI5osLKdSqKQlVVFevWrWP27GoyMzMYHR3mhRdeJBKJsHXLZm7fvoOCwkKaG5sZGx9lZGSM1pZmfvD9f+Kee+/j/LnzlM0oQxEKCxcvQtc0BMZo5HnzFwACvz/AO0eOEAiMI+wOqsrLqKqZy6G332Z4oB9NCmZVVLJ+6214PN5krQoQbN68OQmSrs5OSktLOXjoAGvXruP08BneeOMNhoYGWVxby/p168jJzaWyspKDhw7w6qtvsH7DGnxeNzvv2MGZM/UcP36CQCAASJYtq8XhtLFv/3Fami5ZEpAkLrebhx7YRSAQZO/r++nuHuDSpa6kD5Gbm4fT6QSmr455LeWmAbDf7+fQoUNEIhHD9tVUigrz+NKXPsOc2ZWMjozy1sFjvPrqAQYHh5NDys2Bj9Z6D7Nnz+aee+5hwYIFgKS3p5df/3o3Pp+PBx54iGXLluHxuIjFNX71wguUV5Uxc2Y127ZvY/ByP8NDg3icHqKRKF6vl7KyGYAZrhaYXevIyDCnTr7D0tJSVLtg3/5m7s3N50LDOepKZyDtNhpbGlm7aQM47Vi7ZJ/PiCxKYEbpDMorKqg/e5bXXnuVHdt3EAgEuNzXxbKlizl//jzV1dWsXrOCwqI89u9/i7179rJpw3oWLFxERkYWdruDo0ePMjIywnPP7aap6RLHjp1G1SLJJB4pJdFIlCNHjvD7/+HzrFhVy+7fHOKfvveTRJROsKxuGVJORu0+bLnhAWy+5VlZWSxatCjJPCg2wb1372Dj+pWca2imMD+XLz7+KVatWsnPfvY8p0+fByYrUZrgraysZNddd7G4djF5uTk0NDaxZ/crlM4o5b4H7mf2nNm4XG7Onz+H1+uhes5sNC3G/tffZNXqlQyPjnD79h0UFhZhtyceoOH5WGgmA4hOl5uCrAycr71GRnkx3rKZKDaFHF8mYvdeZKYbR91KrNMXT6kQhERIyM7KQgKPfe4x4rEox4+foLenh2hMo6+3n/GxcTIzM1EUQU3NbDIysvBlZHLw0FGi0TjL6uoIh5cwMDAASAYGRtm37zBCgF1x4vPZ0XWJz+ti88YV3H3XDuK6zuuvH+HZZ55PpnOqqsrLL+3mxPHTVFVV8cgjD+PzZXyo9NoNDWATvCYltnbtWl544QWklLidbuqWLaC5pZ2//pvv4rDb2blzC/fdcwf/47/9KT//xa/5xfO7UeOG0yeEoLS0lM2bN1NSXEhOThaNDY38ZvcrzJ07jzvvvovKqspk0vjMWbPY88puNm/ZzIG33sblcLBp8yZ27voENsUGiaHxUsqE3QqgY2piKSVer4e4YkPxZUAwYd4IgSpVpK4iPR7sDjvCEuWaAoYEi65LGBkZIRIJU5BfwJq1a/B6PGzcvJn6+nq2bdsGQqBJaL/USVFhIbs+8QkyMn0c2L+PaDxCZUUVd9yxnVOnTnH06DtMTExMjh5RHFSUF/DpR+5ixYpl9A+O8e1v/5j9bx1OFEwRifxhlZMnT2GzGUlDxcUFfOITu5KO54chNyyATfBOTEzwwx/+kI6ODoaGhoglBhnGVJWR0QkqK0soKsyhuaWDJ578JadOnuM/fvkxPvvp++ns7uPYkZPoUpKdnc26dWvZvHkzdruks7ODvXv2smjRYu6+9x6KSorp6+vD4/EYVJPbzcqVqzh94iSr16zh9tu34svIpr29jaaG85RXVLB4yRKcycGYIKUJZIkQ4PP6sNtdKLOr0Ds6DTtZUVA1CS438dIZ+DK8IK6cgNvKotSfPsPe3b8iNzsbd2YuDz/6CGvXr2NwcIjFixeTkZmFlILu7i5aW5qprKzCkWln06bNIOGN115F13TWrVuXyAeOcuLESaLRCDabwqaNy3jovm1kZuXxmzcO8fNnX6a393KiMpENt9sYse33B5Jh+kAgxGuvvcbWrdtwuz1XtP9ayQ09qFNKyZtvvslLL73EkSNHaGpqShS6c6BrOs8+9zJul4v//n/9MXfduQWP20lT8wX+/h9+iH/Cz/btm40h5C43dXVLuW3LVvLz83HYHbzx2htUVFSw6567KCw22ICMjAze2r+P8dFRBFBWUcbc+fMoKyunqHgGXV1dPP+zJ6CjnRMv/4qD+/YbQBMJJiRZ38z4s9kFFeUVhEoKUbKyUETCQhYCW3ERwdx8Zs2ajS1piYiUrlgyMTHBgd2/ZmX7RRaeO40jNEH7xYuAoLCggJqaGoSAQDDI8WNHWbN2DYpiQ5M6HrebLbdtYevt2zh79jzvvHOM8opSFi9eREmJwWd7fW4efPAewjH47vf+nX/+yTP09V7GpgiW1NbwF3/2Zb7113/OX//Vn7J92wZsdhtSN+zlWbOqkz1Wao7FtZIbGsCqqnLw4MHJMHEi0eSrf/B5du68nfPnL/Dtf/hnItE4X/n9x/jzP/kyy5cvorKiBJfbxdh4AKEo1NTMZu3aNcyYUYLL7WDv3tfIysnhvgcfoKioOAma7KwsltctZ++e3xCKhkFRmDt3Lm63G6SguaWReS4XmU/9jHkHDtF09CC9PT0WzTtVBLCwdhEdgTDuujqwKYa5YRO4Vq9mVNeprpkHFiPEKrquc/zYMUq8bqg/T+SdE2h9fahaDMHUue36erpZsXIFmdk5qFJjaHCYI0eO4Pa62LZ9G6vXrOOd4yc4cfwEGRk+Nm3aSElJCeNjAX7wo5/xd9/5F06ePA9SUlyUyxe/+DD/7b/+CfMXzqX1YieKInjssQeorChFSqPISmlpKRMTE1OmAbvWQL5hTQgwbtLatWt5++23iUSigGTB3JmsX7uM/gGjnNTRI6dpa+vkkQd2sfMTW1i3YSW6rhOKxtnzm9cpLC5ix84dVFVWYbMp7Nu3D78/yMOPfpKy8jJisTiHDx9k9epVeH0ZlFVUUBsOM3h5kKqqqiSpoAtJSWExJ/1+fHYbOO0sWrCQN994nUc//WkcDmciLdI68FFQWFxCTn4x43m5MDiMUARCsTGc4cER8JKRYWSqWo8yATAyMkZ9/Rk2rV6OrsYJhsOMezxUV9ckjpkESs3cOUhA1WFsZIT9+99g822bE1rWx/YdO+m/fJnDh46x445tzJkziwsXLjA2Nkb9mQajXpsQlJUV8h9//1PMmTObQ0fO8MzPX6K7u5/bNi7jP/3pV6ioqOBiWyeqqvLSSy/T1NTMkiWLmb9gIVmZWRQWFiKEtRwWkPb1fI8Y+K2P/AgkXZrfqlWrmDGjlNbWFjIyvDzyyD0EQnH27zvE3NmVrFqzDE3qHD/TwIn6BmbOrCQzI5MzZxu43D/Mxg3rKC8rpbqmhqbGRk6eOM19991nJI3bHSiKnaqqmex55RW27biDrOws5s6fj5LI0ZUSFGk4X3MXLuLY4cO4/+hPyC3Io83vp7+/n/PnzrG0bnmi5ZMsBIBNUdi0+Taee+5p4tEoCEkwHKXxfAOPfvoxbGnqE4OhfQ8cOMDw8DA/eeIpdu64nVhMpba8wvD8EZMAFsYIFZko7Xr08FE2bNhIXl5Bor5bGLtd4f77H2BkaJgDbx9m9ZoV5OXlUjWzKhmtc9htfO4z91FWXsZP//159uzdTzAQIj8/i1UragkEjWFcumYUDzx79hyNjY00NJ7jrrt2UVo6g3BkFoUFxXg83gSQP1jI+YYBsAneeDzO0NAQnZ2dnDt3jubmZi5f7kdKnfnzali6rJZfvfwqqqrzB199nIqKGQihoOvw/PO/5vkX9xCPa0ips2DBAuqW15Gdk8XYyBj73tjH8uXLWbhoUfJaCEFFZQUSyb59b3LnnXficrqQlgkDDWYAnG4Hm7ZtZd/rrzHS0sxvXtnL4toF+Hw+aubNT4SCr5yRqLCwkI2bttDc2IDP66O6ejaV5WUUFRVNex8Cfj8XW5s419BIS1MzQsKChQu4674HkppeWEBsHmd32Niy7XZcTie6JpmY8HP08CEW1S6mvKKCO+++h5/86Ic0NTSyddtWfBkZ9PX2MTw8TG5eHnPnVfL6m4d57fUDxONx5s6r4vOfvZ/aJQv5tydeorGpNZHBJhLcsc6l9i6OHj1GXl4ex4+foLAgn8WLalm0aAmuROkA8168X7khADzZZY7w8ssvc/78eYaGhmhoaLCUQJJcbOvgnWNnWLV8CZFQkJycbP72//4+alzlk4/cy7337eR0fSONjS3k5OSyZs0aZs2aTUFBAceOvoNAsnHTBjweNz29vbQ2t7B23Vo8bg+VlZUUFhWi2GwGNKQEXSNRTgcpBYpQmF0zj5MnT9LT08fY2CjNTU3U1tbScamdBQsXQQLsU8EvWFK7hCW1SwC4+5573vWehMJhPC43+Xk5VFSWUlFRzpp166aEcK3gTY46FgKPx4mm6QwMDHLwwH6WLa9jbMKP2n6JRQsXsHXrVt54bS/19WdxujxUVlUmCoSrBIIqhQX5VM8sY9HCOWy7fQMOt4ufPvECL7/0WmLAKUhpztykEIlEOHrkOF6vh7z8HPLycmluuUDbpXa2br2dvNzCZGj//YL4Yw9gK132zDPP0NDQQCQSoaury6jRZRl0ODg4xN/9w/f54hc+ySMP30t7Rw/nzzUTjUSJBAP897/6c+bOnUtLy0XmzJnDrFkzKSjIY3x0nJMnTnDnrjvJyctnZGSMUChMfkEBr7zyG27buIm8ogI8bnciDK0nKvoCQiCY1MZ2m43t23fS3d3NffffTZYvA5FwLg0u7cqpst7PQzMfdG5uDnangw0b1xONhFGEjSVL6yzunhH6RV5pekldR0qdzu5LbNi0Abc7k5899SS6pvGFxz/P7dt3cOrUGc6fb2LNmjWUl5UxOjJKd3cPbx84zv13b2PpkhpcbgdNTZ088dSvOHuuiXgsOqWN5p9ZIsDvDzAwMIjNZsfrdXPmzBlOnTrDFx//IrNn19y8GjgcDvPSSy9x5swZRkdHicViRtl8VUXqkw9H0zTGRsf5wY+eIBiIImx2YrEoWdk+KiuN6VEnJoykmlWrVlFcXITDYefI4cPMmlnF/AUL0SW88PzzhIIBdCTbt2/n7NmzbNi8EafLaUTUSETBhGIBzKSbVVBYwB137OTVV/fisNsor6yismoWglQabKqk886n29/lcvPpz3yO4yeOIQSsWL4yybdKy39d15O2ui51dM0ALwjq6uqYmAjyzNNPkpeXzdJly2lqamH+vPncuWsnT/zbv9Lb28GmzRvRdI3h4WF+vXsf3T2XKSkpoKu7n7P1TQwNjaCq8SvaaGpUs2DiZM21OBMTxvzUw0OjeNxuvvGNb2L/Laav/dgDWNd19uzZw29+8xsGBgYIBALJ7CdFKGhMnd9C03QC/iA/+ZcnsNkcFBTk8s2//Brl5aVcbO/h3LkmqqvnsGjxQmbPns2l9ku0t13g0c9+FqfTxfDwCAUFBQzoKtlZmZyvr+eBhx5ODLKUKEJBEaDrxuBGBQWEAV4hEjMRCYWly+qYN28+mhbH58vAZrNPW3jJmgrq90+gKDYyMzNSvPUrj8zMymTr1m1Tz8Wk6ZCczBElMQxIRUodXQojaCIkUjcimCMjo+zevZuszCx0TWP5ypWcPnmKltYGOju6KCosoqSkhAsXLnD8+FlsCXI6GAohpYaQ0ki2FFMnJjfLAZhJU+Yc1OazjUSiNJw/T8A/QU5uPu9XPvYA7u/v59lnn6W5uTlR5MMYBeDxeNBUjXiaQtXmCFshVOLxTAaG/Zw49Sqvv3GIeFxl5crleFwuotEo7xw/zvyFC5hROoNQKMgLz/2SqlmV+CcmGBsaYsu2bVOmEHDY7EhFQVGM7DVd6ggdbLbJotgIg7n1+nyAGUpOz+XC5NCcV3a/zNjoKCOjozz00IMsq1s5ZR9rcWtzXbpzSayT14iE5tXQdSPl8a0332RkZJSyilJycnLIySvk5ImTLKtbTlNTA4XFRbjcbrZs205LSzNtbZe4665dTExM0Nvbmyy2IgTk5WYxr2YmFy92MTY+PuU5mO0xSxcAydEv5nNSVZX+/kG6e7rJyc1/33bwxx7A586do729PTmT5ZTuKB5PPqxUO8+0AcfGxvnO338fTY2j65La2sUsWrSY8opKLvcP0NXZyac/+xkcdhfxWJhILMqhwwfJy8ph06ZN1C5bQm9vH2++8RpOm511GzdQWTUToShAArRSomsSxWYAVUpjhndDxFWga7R1cHCQ+jOn8Xl9PPa5z9PU2MjZs2eomWsMlPT50ufWWofwmL9eIqcEDnQJWlxF01TOnTvP3ld2E5kYJbuwmMOHjjExPsRjj/8eRcVFdFxqZ8uWLQwODKFLmDu3htoly2hqrGdoaIg5c6o5fjyPrq5udE2yaVMdO3dsoLi4kH/8/lO89trbU8bXmUA0HUizlFeqAxsMhbh48QKLFy/h/XLCH+tInJSS+vp6QqFQ8ibY7fbkVAGaPnWqrFQgmzcqEg6jqsbcFrW1teTm5uBwOGlpaWRW9UxjUkPNqNX74IP3c+899xojgt0uYnGVX7/0IuWREMUnjvH6v/yEV3a/xPj4KJLE+DpNM7ScLhOmRYrjlPKbrGKCrWbuPIKBgPEbE2Pj2tovGlG+d7tPiU+jDYm5PiRomqHhxscnePHFF9n90i8JBMYpqZzFmg23UVk1i3sfeIjaxbU88OD91C2v4+LFNrJzMphRUmwEitavR6Jw7uw58vPzkiFmoUjWrFrKnOoqxv1ho0BK6u9OeR7W2ZBM6hGM6WubmpvQtCunO3s3+VhrYCklLS0tV0yJlTpRN0zOyg6Tmim1Rm5OTg5z5szB6/UyPj5GQ+N57tj5CewOJ0gYHR3mRPsFZlbO4sGHHqKgqJBYTEXqcXKb2ogf3M+K7VsZVhSe/Nefsnr9eqrnzMHj9eKwO7DZlOR0WaYktU1yhfnNWG+z2SgsLMTr9TIwOMD3/r/vYhOC5StXMX/egillr6Z/sBJ9yr0ximdrukZvTz/PPfsM42OjRCJh1q3fSHFJKcePHaGr4xJ33bUDm81GPB7D7rCx9fbNOB0ukAJNVZlVPYvCwmK6Orvo7emhqqqKlpYWRkcn+OWLr3H8ZCPHT9bT1dmDbhmqZW2zqXhMXtgsZWWsV7DZFXp6eojFong83uRvei/ysQawrutc7r+cTHDRdWNeCrvNhm7ZB658uIpyJZDKyspwudy43R4aGxtx2B2UzChN2q21S2qpnj2LhoYGhkeGKZ4xA7diIzcvn97CMQoX1uKurWUsFOZcQyODI0NEYnFWrl7DnFnVeH0+SstKycjwTfGoJVPzgM0gQ6LcDiDx+Xx89Y/+mPGxMRwOB26XK1GMW06JI5taSihKcp0JXl3VkEhUHaSqEQgFePnlX9Hd1U5ubiHbtm9maHiEn/7rP5OXm83jX3qc/MIiQOJyuZg3d17inhrFBcfGxigqLmbBokW8+VoX0WiEJUtrOX3mDGNj47S2XuLChckpHMxeMvm7LQ6oyUaATk3NXIqLS6ioqKCwsICCggIyMzOx2x0WxfPeInQfawBrmsb4xPjUbknXUewOFHRUeeVcx1axamKn08m8efOYPXs2NpuN+rNnmDlrFl6PL8kjSwlul5cVy1cZzII0KrBv376T1/S9TJTOYM7cBbz8Tz/k5KnTzJs3myW1S/jhP32f6qpZeDK9LF5cy9333E1RUVGyzL8QAqlDf38vbW0XyPB6cbk9zJk7lwutrUyMj1I9azZRVTPmI5YQCgZpbW1hcGAQTVOZM6eG7JxcXn3tVSLhEI88+imysrNBGiOoVU03KEUJsXiUsdFRTrxzjK6OS6xYuZa8vEL27dvPpUsX+cSdO9m1axeZ2TkIxYaQxkuk65JQKMTFixcZHh6mtLSUwqIi6urqOHzgbbq7e5m3cCEzZpTSdrEt2euZZWKtz8A6GsM6r3RWViZ/+qd/xvLly+nu7qa9vY2RkRGGhobo6zNqHm/ctIHCgqJpk6Cs8rEGsDE5dyjhWZOsUgMgVTW5X2ot3tSbaL791bOrcTgdDA0NMjQ4xPp16xGKYGRkhJPHT1BRXsmMsrJE4RHz5BJvZiZ3P/gALc2NvHPkMPPm1RCLR8jJyiYrI4vKijLm1NSwc9dOTp+u5yc/+jH33HsPCxYuxOV2o9hsCAHNTU1EQkEa6s+SlZOD0+nk3OnT5BcX0dLcTDgao7ernfWbtjIyPER3dzdZ2Vn4fF7ON5wnIzub5ctX0Nx4noA/QGZGtmF3J2zfuKYSCYXpvNTOm2+8jq7DjjvupLm1lT17n6QgL5f//Bd/zoKFi1ASpokCGPnmAl3Tab3QQlZmJvPnzzdqtQmdgsJ8iouLGRsdJRIKUVJSmKxsb9BpApfLmCPELAhomg3WiRQ1TSMaidDd1cncuXP55je/yfHjxwFwu52UzCjB7XYxNHiZtWvXMvc9VPv5oNUpc4CfAIsxOrrfA5qBZ4CZwCXgk1LK0UTlyu8Cu4AQ8LiU8uTVzp+cZxgSDIQbTZucwtW8YdbID4l9U02I3NxcSkpm4PV6qG9twWF3kF9QkNy2evVqWpqbOL+3nqVLlzJzVnUiRAwCiV2xsXDBYmZWVXPw4AF8mZk4bHbsdiePfe7z/PK5X1B/5gxrVq+hrLyMn//856xYvoItO7aRm52TyPrKoLikmGhcxeP1gqIQjkUZ6L9MeVkZ8Xgct9eYu83usFMyYwZ5eXkIIYirOpWzZnJg/34ioSB2uxNNk+i6hqppROMxhoeHOXn8OA3nz7Ng/gI0KTl44C3mzpvLH/3x16meNYvMrCzj/iQpOSARV7QpghUrlhu9kW4WidFxuNxUzZrFiWOXuZlGagAAIABJREFUaWhoxGF3kZWVlZiDmeSQIrPikAUfmPU2rDM6nTt3jj17X+XMmTOJSpwOHA4nkXAMXdM5cPAgDQ3n+cOv/9G7YvCDauDvAr+RUj4shHACXuCbwOtSyv8lhPgG8A2Maj13AjWJvzUYJVfXXO3kZlUdUxTFRjRqzPkrhPHWWyfUNocWpXN2CgoKDO8ZQXtbG6WlM3C7PUnwezN8LKmrY/GSWqQup5gfk7kE4PF52bbjDibGx4iEI+QXFiCEQkFBPq+88grPPP0Ut9++jQcfeJA3971J24/aeOjhh6moqmLuggU47TZKSssTU3252HXPvURCIfLy8ozJDhUFm2JoPiFsidwLqJ5Tg81mo6K8MkkTGgVa/n/u3jtOjuu68/3equrc0z05B0wGBnEGaZBBIjIBJEiRoklKMqldS/bKYe3d9fNbP799H9try2ll2ZJlLyWLXiWSopjBTCJjkGaAATCYnHPomekc6/1RVT09A5AURUmmePDBZ2a6q7uqbp177zm/c87vxPD6vHT3dHH61GksVhtr6htou36dDJeTRx99lPyCfCRFxgCdlk7u1ACLhqQkCPhDjI9P4PcHWLFiBcuWlXPm1An8fh/r1jVw+XILAwMDyeJYs9m80OZAUTRGIVUlGosSCWvdTNPS0jh86G5mZmZ58cUXk6TfxrP2+/2EQjIWi4dgMMjU5MSHKuDHYad0AzuBLwCoqhoBIkKIw8Bu/bDvojH2/Dc0fuCnVG30zwoh0oUQBaqqjr7fOVL7rWlO3ALjudVqTbYJSGXVSe3YbiifLMvk5uVhs1mJRMIMDQ2wccMmZEX7vM/nw6o33ZZkBaGIxVW1YsH5QtUcFXd6OplZCwhBRWUVv/7EFzl75jQvvfwSFRWV7N59G11dHTz5rW+xZ/9+Nm/Zimy2k6ZPHCEgIzMLKSMLfRfXlGmJB6OiO2oIVEVBjceJx+JEQkEmJ0Y5e7aJ4eFhKqtqGBkdobuznX17dlNVVYvJLCcdYElaXNWxCEc2chcSKhcvNePz+igoLKCktBBZ1hxgs8XCzLRHb3CekUQWDCjQeA5CCFATrF+/mmg0zuWW60TjmgJvbtzKm2++mRxbq55fYrRcEEIiGo3j9Xrxen0fqocfZwUuByaB7wgh1qK1E/gdIC9FKceAPP33JD+wLgZ38CIFFin8wG63G7c7LTnIgYBfs4OtZqLRCF5veBHMpH8+qbzGwJrNZgoKClBMZmZmPPj9QfILC0BViUaiXLt6jfGJcWxWK8uXr6CoqGgx2A5J1EPSE7AXlEJ/YJKEw+Fg9+17WFG3iqOvvsrTTz/Ntu072LPvAMfefZeOjg4OH3mAnNxcFEVGIC1ND0ZFyy3WU3EArel3HI2fLZ6IE4uGmZ+bo72tjbNnTpCRkUNObh5t16+xYX096zdswGZP0wMoiVuaVMa9LcXNhSyxbu06hCxpVK/6GDqdTtwuF3Nz8yQSKk6nU+szF40uWjBgIf9i965N+Ob9tF5pwyRkPB4Pf/Inf0IkEsHpdC4iWDSuR5IEkWgQNa4y753nw+TjKLACNABfUVW1SQjxNTRzIfWCVCHER6ofUVP4gfPz8/XxVUmocdSYlOTk9Xg8uN0uZEVmbnYOVIFikklLc6Cq4PMFCYWCqGoCs9lMTnY2iqzQ29eP2WQmzeVOmiGbNm0kHI7g8cyg6tlbqkBPFFIRktCqjPUoG6qKKtRFSqyJVolcUFTII489xuWWZt58/Q2yc3K5be8erl+/zje+/jUO33cfq9asw2yyIMmChL4ag6asoCKhJ8yjRdMS8QSxWJxA0M/o0ACnTp5kesZDQUExwwODlFWU89hjj5GRmaXvQgs7V8rYJn8ujYYloSsEJrMFVY1p95mIEwcsVivpGVmMjo7TPzBAJBLR2obJMiazGafTit1uIzc3G4tJwel0kJudRU1FGbfd1sjxE+cJBIJMTExokwmIhMLIKQ1qtP8SkXCESCiCz+v9qZTwZ5UhYEhV1Sb972fRFHjcMA2EEAWAYcgY/MCGpHIH31K0AdciNrKQsFhsKIqJeDyBJMk89Jl7qKmt4k//7GtYzBKPPnyENevqAEF7Rw9PPfUswyNjWCwWrUmJJDE+PqF1prTYkh58PJFAVmSyc3KSmHDSLkwmhxvkdjcHSYycA03ZNUvTYraycdNmqiqqef2N13jxxRfYvHkLhQWFPPujp+nq6ObAnXfiSHNhkiWQtCQhVaCfTVv14wmtLWw0EmVmZpLLLRe5eqWVzMxsTJKMb3aOuw/fS2lZOSZF1sychKqbu9o1G5LaO86QpcEeUAlHIvT29OCd9xII+MkvyKOmdoXWyEUI7DYLxcVFOuNRmEcfOcT2xrUaxm6z6In0AllWCIZD7Nt/G82X25mdnU8m+ITCYVRANikISUrJ1NPK8+PxBKFw5EOV8OPwA48JIQaFELWqqrYDe4Dr+v/PA3/BzfzA/0kI8UM0523ug+xf/RwYe6zJZE4227ZYNPZDs9lEfl4ONruVPbsbue32HfT0DRGNxdmwYT0ul4v/+Rdf1wIDVqueODKqd9zR8noHBwYJBPy4XW6caU6stgXHTtvDk+4NAkl38BZeT26fkr5mqhDTPyeQyMjO4chnPkvbtWscPfoSToeDnTt2cOXiJb7R3cX9n3mQZZWVyCYTis6fkNCSx4iqEItG8Xu99PX2cObkSSLRKGlpLsbHR9m+dTur1q7FotvUCX24Fmrvbr0Cg+asGW8ZlRsCAULb7cxmE5WVZcRiCVzuNISArKxMJEng9wcJBkNaYk4iQSwuGB6bZWpqhnmvn4nJaebmfPh8fvz+AH6/n5npOdADOkY4GVWbqrKkKa8RxTSbTaQ5XZiUD1fPj4tCfAX4no5A9AC/jjb3nxZCPAH0Aw/qx76KBqF1ocFov/7TncLAdAVGz18AVdXquyQhMCkKudk5dHT18Td/8y2isSi7dm3nsV+7m9raSqam5ogn4ghZY0TPzMzQcVCBzWZl1uOhs6ODcCRMw/r1uNPTU2JmEhJCzwNW9QCH0BCD1OwwVQWR0Fc8QYI4kqTZ54qisHLNGkqXlfHu229w/NWXWeUL48/J5sl//Dr77z7EhsYtzM/NMTUxic1ho7CkGFkxMzE2xqXzTQz092G3OfDOT1O8opa7Dx3G5c5AEhJGAqW2eejmDTevroaZEIvHiIYiRGJRIqEQoVCIQDhEbk4O2VnZ2K1W0tPTmZmepqWlFbc7jT17b9e6E0UizEzPENcbw8TjMX7wg59opfopveU0xMeIEsYX5Yj4fD4NOrOYSSS06KKWmWYQjqsoilnvEfLB8rEUWFXVFmDDLd7ac4tjVeC3Puo5DJwyFosjywsNsVVV216dTjubN61FSCp2mw0haXkAszMzSLKJ7Jw85ucDhMIh4rEYAX+A7BwN/40n4rRdu47FaqX16lXWb2jA6XCgJjT4x+/3ghCYFDOyrCArcrIb561C9UnbUjVQkzhGGqWQBK70dO44dB8ralZw9ukfIppbWJGTw3Nf/3teef55unp78XvnMNus1NauYPu2HQwND2ExW4hFomBV+cyDD5FXWKQRZoO+QQl9vWexQ7jU1FFVurt7OX3iGCF/EFVStaig14slEORibja79x6guKyMwcFhZj0eiksKyMzIQiBIS3NiUswa47zNzvnz51FVlVBI63QvJJCEjKIs7dWsmQZL0SGjuY6iKGh+sIEkSURCYeIpEOr7ySc6Eqcpq7Ht6B19zObkytZ2o5NVq5dz1x17cLmcWG1mapZXMdw/wsMP3U0kGmVifAqBwGI2A4JQOIysaHCNqqr09fUxMTHJ7Xtvp+XiBdasXo034Of1l15CnptHMiuErTYi0RiKyYTT6aC+voHyygpgISnFQA801GLBBFEN1AIAFUUWlK9YTt7v/j5NJ45z/cfPUjYyykBfP4pJpiKuEg3H6bjSSmdHNzU1lRSXlrJj1y6qa5ejmC1JO93QYCFAUg3cIiX/Q985jAnv9/k4eewdAgEfp86cIz87i688/nm8//BPxMf6EQ8/wrVrVykuK6egIJ+c7Bx6errx+fxJODKeiDM362Fudk7L8RVad88d29eTnpHJG2+eYM/tjaxdu5xwKML09AxTM16OHWsiGAwiyzLp6el4vd5k+N6AQo1kJFm3iX+aZIhPuAJL+k1IQFyvKDAnvexz55tpuXwNh8NBfl4uVdUVjAyPowqZ6dkgp84fo6O9k+KiQtKcaUk4yWqxISQNs9yzfx99Pb3Ikszy5StQFIWOSy2UKYKc06dQcrNx/fZv843vfZ/RoVG2btvMpYvnyczKxJ2RkVTWRCp2KxJ64aduF+sKBIAqIQkVh8vFzoN3UFpTw9f++I8omPJwX0LgslhRHGm87Z+h2+Zg9aqV7D90GIfNgSTLGsRmmC7GxNCRGiE0kydp/+o2rfG7d86LSVHo6xtkqL8Pp1khgUpCMRO3ufBFYqS5XCRUlfPnzlNWVkpPTy9CwOrVdSAkolGNsV0IbcJKQrB6VSWPPnIPzS2dQJyM9DTKy0tobu6gqrqCjRkZXLzYyuzsQsK7yWTSYbQoCAlJyEiSnAyKAJgtH15i9IlWYEmSkISCEBEkSaNCFULS+bdAVYXWuScUYmbaw/W2Dux2M3Url/ONf/o2nmkPkWiEBAnmvbO43W5UEkSjC+mZly5doqe7h+mpKVbW1dGwYSMWi41wTCUaCKKOjyMiEeZn52hru47dauLAwTvwTE+TnpGhfQ8LztICPJXQMWMVEjqykKJ4CM02zs3NJeZwcG16hpWqiifox2FSqDRbGZEhOzcHp9OVXFeFSEmP1xfdZMKm0FRXQtJWXil1CxdkZWUTiyeoW7GCjHQXZouZc1euEVlZixooJcOdwYH165FkQVV1FVeuXKZh/dpkZpwkSZgUE840J5JsQjGZkGSJ9Q1rGB2b49kfv0Y0kqDpXAsbN6zjjTePs6ysgAeO3KmjOQtO7wL0aBTFGmaHhgpZTCbsydTK95dPtALLehKMQGAyWVAUk45CWBCSYN3aOnbt3IB3PkAwECIUDJOdm8mBO/fxztvHuXixlRvtPcTjCRx2J5JQiccSxHXnQJIkNm/eTCgYJOQPUFNbjSQLqmureLunk+nd23E6ncxOTbNm3RqqqqrIz81lYnKSbTt3pnjxJDFbY8uWdUhIxcB4hW6rGs4gyAicThdVldVcGB/jRjRMg6oS8/tQrBbWhiPk2Z1ICRXJZFq0o2pmhAG4GdchDJdTT9DRa9T001vtZu5/4AHa2tqoXVGH0+XC5XRgt9uxWW2kuVyYzGYisTg2m436dfVIkuboIgTRSBQhyTgcdsLReLI0yO6wklATQBxFkcjOycBiM2G1WoiEAiBpKzWqiqJIKIqJSCSir7YW/TmLZFabxWJBFoL09IwP1ZFfCQXWZu1CxEboW1dxUR533XEb0bhEKBRFkQWSYkZIJu6+cy/79+3g//vTrzM+PqVhoKDhyLEICT2Gn5WVxR0H76C1sJW8/HwA7E4HBw/fy/jYKP6A1qqgprpWw4t1PjRnmovF9ubildi4TgOVSFoQKghJ1hUcrDaFew7fR1dHOxfCI3TG4qhSHNlmYmdFGYEzZxkOBSnctBmzOxM51UFK+QnadJH1n3p6Dvpib1wQLrebzVu2IFQJVZ9QAEIylF0gS0JrPxCXice1FVEIQTgURE0kSCCY93qJRCLEojGu3+jmsY31/M7v/gfm52eprl7GYP8YQ8OjOBzLCEUjqAktO+2hhx7E4/Hw7W9/Z1FTHcMGlmUZh8OBw24lO/vDG4h/4hVY0qNUCTWWgkBoj6i55Qanz15m+YoaTp66xNjEDA67hUP37Of06SZ6e4fp6xtECMHs7BzOtDQUsynpQAghGB8f59rVa0QiYWYuTbN+fQPZuTmYzDIlpaWafUZcW2HFgg16U4m8vrUvDddKQujfoYH7kgRC0tdJSVt1GjZu4g/+6I955kffY3CgnzSbg+237eLOQ4dJBIIMnzjO1ae+S+n27WStXoPZakUWWvAjria0c+tOow46akuwvkJrm4EeEtdDygJBQlURJEigmWNaxbXAJMuUlpZomW6xOAl9yw9HYpjMZgryc5mb8ybzIM6cbiHN6WbT5gaysvJobu7g9deOEwwEaW/v52/++kkmJieTSVEgkCT9ueqOm81m07o7KQolJcWsWFFLSWnZh+rIJ16BZVkBIqiJOD6fT4OzZG2wB4eG+Mu/+kd27NzCkSOHyRqboLOjBzUR52prO6+9/jbxeJz09HTi8QRmkwW73UYwFCYWiyKEjaKiIvLytHSNeDyWzEPAWNgMBUFb9cWtuMp0+85YVRdneknJ4IKkh6MlHbiXZM32k00Km7ZuoWFjA0G/hpHaHQ5kSSaSiJOWnY2nf4Chd48xcekSZfv2k1Zagmw2YdKdNtUwURbZyOoCKqJfl0QKPiw0xZWFQFMrDfVOJLScCzWhpVMiJNQEeGZmMFtMWBx2ZmdnkwEJvz/Aiy++wdtvn0BRFCKRqHZfskIgEMDj8RAKhZAkiaeffoZVq1byX//rf+H5F15keGgYI7HJbreSlpbGkfvv5cD+O1LKi95fPtEKrCiK1r8MgRASCTWOSIhk9lIkHMbnC/DG68fp7Ozjvnvv4I79O0lzWpGVhdYB0WgUn8+nt4LKYmRkkHAkTJpuny40eJGSW7JI2q6GQi4oiCFLV1ux5H3tM4bCL2DakqTZekIvz5dlCSGDVbZis1r1tVpbTS2yguJyY15RS3pRAdMdXXS/+QbOzAxKdu3CnlOAomjd41VUDEvLMCJSw8c3Je6koG7J3UNIeqVEtw6dKdTU1uDOSGdqahKnw4aEvKjQ1kjI8fuDySqN1B59xpgYv1utZp544gkkSaG9vZ309HSys7MpKSmmoCCfNWvWYrfbFy7ug3TkQ4/4dxSt/ZWTuXkvQpUwKybMZgs+X0DzYpOAeJTurj7+4R+eZOPGeurXraGvbyipwJFIhPHxcVQ1QUF+Hr09XXjnvWTpsX2fz6dFwaamCAUDrKuvR5FNC3jrLWRRSiJLlHfRTxVZX3mFpE1EySj+lGRNiQVIegKP9omFVVSrmBBIJguWjCys65xkVpYz0XqZa8/9hNzKCvIbG7G73RrMZqST6nkQS8utFkwwkZyYQsT1nUHjeigpK6GwMJ9AIEAwFMRhtxENhxkfH8ftcjPQP8T09PRCSFi/2kgkkuyIapzLmEBGXrfJZKKouBir1cqXv/xlAL2eLp5EmT6Sjnyko3/JIssy7vR0RkZHEULCarURjUaJRqPJCM5Cx80YgUCc48fPcOrUuUWVy9FolIGBAXx+P9nZWUQiEcZGxykrK0dIMDE+QTAYxOVykZebo231ugOmmQw3K4Hx8yalxYgvCN2B0k0GtAknS1ISg5Z0SnZNgUVy1TW+KTUsoe0UElabBcWShXXLNrKX1zHUfJm2H3yPvHUN5K2tR7FbEbKMImRSOTMSS0LfyWtUBarQk92FlERIJEVgtVkwmRUURWF6ykMw6KeudhUul4toNKaTx0jJRSIcDt9UZJua+WagDJFwlGeeeZZAQMuVGBkZxe128Tu/8ztJs2Hp7vZ+8olWYEmSyM3NpV3nDFjoKKkmG3OnltOnPqwFh0FLjJ+YmCDgD5CVlYnFYmFiYpxEIo4im6ipqdYCEaqq8a0tpKIBt8J41aQdm1yBjfdTnLnk35KkYbP69Uq6Ehu2n8RixTVEpPw0sp5VISHLArNdg6Asu934Vtcxce4cEz/4PqWbG8moqUZYbDqykHKdRoKSjuxIOkmhli2qOXvz815GR8dwp7mw2WyYTAqyrDA5NUUsFqGouIj+4THm5+dIJBJaXrOQsFhMOkvoravEjfyIaDTK88+/wAsvvKA7cdpOW1+/dlHxwk+tIz/1kf8OIoSgsqI8CXobjbiNbcko5zZKj5Y28jY83EQigcfjwR8IoJgsFBQUMDY2utDUOvmABZFoghnPjObEJZVsAWjXtkVDkfWP69+RDFQklVRaUGjd3pVkGSFLKSu0epPifuCYQDLMajIpOB0OsgsLqdh/kGX79jFy/RrXnnma2f5eYrEIsUSccDTKQH8/fb09RCJh3SGVQQgS+sn11GesZg2D7e3toanpLONjYyQS0N/bh8thxel2MzU1hd/vXzQeqbkPqatu6gQykuq155MgqmPJiUSC3LwcjcHzI8onegUGqK2tRVE04g2NKE7Db00mU7K4M7V9bGqRZ+rgeb1eerq7qayspLKyhpMnj+HxzOByu1FVlYGBAbq7eonHYrjTnWSkZyQJ7Jbaj/GEysT4OGMjI2Tn5lJcUqJBQGIBcUiuekJDLzQaBy0lU+gJ3bKasp1/RDFCIpIkYTKbkWUTJqsFe04W80Nj9Jw4iS3NSf769bx9+iQzszNEQmEcTidr1jZQt3IVdrtVN5dk9HAHFouFyspKSkpLiMViyJJEOBKms7OdnJwcOjt66OrqTCqw4VAbhZ2LrnGJ4hrfn2pqGGmUNTXVN1XX/DTyiVfgyqpqnA4nwWBQ2/oScUBO3myqot7qb9AGKRwO09bWxtZt2yhbtoxjx9+ju7ub4pJSFEUhIzOTzY3ZOkVpwohKpJgIAjWhMjExzumTJ5maniItLY2u7g4qJqrZ1LhFMylZcF70kycfoIEha6xqRnmS3jR7chJ/IEBxcXGSPqu7u5vc3Fxyc3MX3yNag0ORYmRIsoosWzArJkxVNpxFBcx0d9H64kuEervpmJ/jWk8fdauWY1YUrjQ3U7d6NesaGrDZHEhI+MMhJKElomswn0CSZKbGJpj1TFO/djvBcJxQMEgkEsZqMbF3zw5UVaW9qxt/ayDp2KVO4lQTZmkJkRBaX+qqquqP7MDBr4ACFxUVUVFZyYxnhng8iiTLWCxmvalLCqa5RFJXYdDs4MHBQcZGR6mpWU5pSSkD/f2EgkGcaWlaJ8skNahI2tiaAgtmZ72cO32CqYkJTGaF48dOMDk5weOPf57enm42btqMqodEUy4iiZYI3RYW0s0PKRwOMzA4iM1u58yZM+Tk5DA6OkpZWdlNnBdgmBBLYDH9n6RICEXGZDah1K1Cdbu5+LW/pTYcwefzk4ZEQ0E+vpNnGJ6cwDM9w51334Uqy8zPz3H9WhuyLJOfl0dxUT5Cht6ebmQZ8goKOHfuIrMeD7FYjMplJTz80H7sNjt9gxP833/8d/j9flKd3tSFBRbYKY0wtCQJMjPTWVa2LPmZjyKfaBsYNGbGxx9/XGu6olcdLy2NWbraLnW6QBvAmZkZBgYGEED9unVMTU4yOTmZ8jmZ+Tkvly9f5u233mLO4wFV4PP6OPr0D7FdusTuQJD6mlqEBGlOO0JVsVltGrogRNJGlyQJWZKSGVuLiyqNHAbtHqxWKytW1uFOd5Odk83k5CTV1dW43W5cLtfP8FAFFsWEw2amqLiYdXcdwr+ilq13HmSty83wsz8h9M7blEyME5ydJRgIEonF6e3qQRESBbl5hEMBorEYfn+I5uaLlBQXEY2rDAwOMT83jwrM+UO89d4lWq/309M3uoj7d+mOaDKZMJvNWhP2uJ7NJkk4nHZ27NxBXl7BR7pHQz7xK7AQgsbGLfzGb3yJp556isnJSSRJIhgMLVphl4qxhaeuYMFgkCtXrtC4ZQtVNdUcO/4enR3tlJSWYjZbmJ+bpa3tGvn5edTWLsdsMoOA8dEx3IpMRvMl5mc9pJcV89Bn7md6xoNisbJ9104tCrf0WlLNhqQ9rC44Yin3qMZjdHd24nK5AJX29uvIssam+UH0qnCzx69b7phkE4pd4fZ9+6hbvZozp07R13GDrOws0srLSbjTNVJqs4mJ8XH6+/ooKS7m5InjHLxzPw67nbaObsZHh1m7ei+Xm1sYHBjAHwhiUkzMzs7x/e+/gCRJRKNRvN55zTcViyugk/BZEqXQuNiKioo4cHA/D3/2Yczmj+7Awa+IAsuyzL59+5mZ8fDWW28QiUSRZYWZmRmCweBNnLSpzkOqxGIxent76e3pIT8vl1WrVtLS0sLatfXkFxWSlp7Gho0b+fEzz6GYZGLRMLtvv52srCz8igxbtxIZHKR1ZoagxcbWrdupWb4ck9kMOuGzsdIaztkiJ8bYGYwMG13vVFVlbm4em82K3W4nLc2JikZsGE/EPnCi/jTjZzGZKSkpIf/++5mcnKDpbBNjfX3ICEqtduYHBgkisFgt9PT0AgmikTDRWIKmM6cpLMynsLiUCxcvMz09TTweo7GxgaLCAl49+g7BYBCv15s0C5aeHxbGxWo1kZeXT11dHfv272XH9l2LGtN8VPnEK7AhFouFI0eOEImEaWpqwmy2kJWVRXd3Nz7fAgHGUsRA0ptuI4A4zM3Pcf78OSoqy1m/YT2XW1pob79BVo4G45gUBVVN0N87SFV1JZIkkZ6RwbotW7l64RIUFVG3ag3L61ZisdmSymqgD6mSajYYWHGyq0ZKhbMRaFEUCc/MDOUVFXR1deFyuQn4A6jZH6zAS02lW70vITCbzBQWFHH48GHCekOWRDTOibffZtofxGF3sHHTJkwWifyiIvr6hulqu8rWXTs4eeo0nZ3d+Px+sjLTefihu8jNzmZ2bp633jqRPI/WN2QhQy4ZxJBkyqvLqKgoo7q2li2NW/UCAtOi4z6q/EoosPGgnU4njz76GPX1DZw6dYoTJ04soqtPne2GmExm7HpEKRyJ4PcHuXbtGoODgxQ3bqG+YT0XL1xg+fI68gsKAZUVK5eTlZ3BxPgEr778Co3btrJieR3La1aAMNgYFw+dlLLyG9dsiNZsKkV5l4jJZGLz5s0IAaOjo0yMj7G8tiYZ6n4/uZWyLh0347jUQIusJ6bHEwliSpzCigqWu9ycOH6KkydPcM+hO4nHoOnMabKyM0moMsPcwBVGAAAgAElEQVSDQ3g8M0TDUXbs30phYS4CmWXlxaioKIpCdU0ZXm+Q0ZEJUnkpJEkiIzODw/ceZu2a1VRUVOFwpt2EFv0s8iuhwKlitVppaGggOzub119/PRmdW4r9mkwmioty2LFtIxs3rMXmcOD1+Xn++Te4cPEy55rOU1a6jC1bttJy+TLnzp3jwMGDWG0W1qxeyzNtz7KybjW9Pd145+aTuapCyDcp6lJq0eRrxsNJLTe6hRgOJEBhYTGFhUXcHJdbLMmgARDV+0+YTKaPpBBCCFpbr2K2mMgryKe6tpbZmUnc6Rnc6OjiSssFDhw8gNcXZmJsjKA/SH5eBvv27uDsuVbMikxhQR4mRUGywZd/4zEkIfFn//MfmZiYArQom9Np5/Dhe7j//vux2RwfW2lT5ROPQhiyFFPMysoiPz8/mYCiOUqas5DuTuNzj97Hn//ZH3Hvffcw7w1x7Pg5IuE4D3/2CGlpaVxpvUJbWxtCkti+cwfXr7fqjblVZEWiqqqCnt5uSkpLcbnctDQ3J23WpR526mtJW1fVuHYvnD/Phaaz+LxzsCQp/1b3ldyGb/H6UkmoCS41N/PtJ/+Z7/7rkzS3XLol7PZ+IgnBurWrkWWZ4+8dp6goj127dxAMRTj+3rsUl+QRCEa5crmFiclJAkE/u3dvxuV28frrJ7l6vZ2CvCycTifRaIzWKzeorS5n+YoahJBwOh0cOnQ3f/7nf8bnP/8F7HbnTff9ceVXbgU2xOFwsH//fjo72/F6vTqngITDbuGLTzzMzh1baLncxitH3+bq1RtEIlE2bxrg937vN1i+vJYzZ89x9uxZysrK2LBhIzeuX+fkiePk5ubgdKWxacsmVq1dQ/OlFmKxGPX1DcjKYuLAWz0M4/dQKMrTP/w+8WgEp8PJ9bZr/NrDj2C3O39uY+CZmeXU8WPE4jFmZmYIhSPkZOdQUlK66LilNnIiofUyttntyIrC8uXLKSwsIhoJgSRxo+0Gk2ODbG5sTEbe5r1eVBL4gyonm67T3z+MIIYrzUF9/QreeecMXZ3dhKMR/D6NQdTtdvP5L3yeyooqUoMUn5gVWAjxe0KIa0KIq0KIHwghrEKIciFEkxCiSwjxI6GRniCEsOh/d+nvL/uY5+aee+7hr/7qqzz++OPk5eUhgMKCPLZuaeSV19/lr//um5w/30woFCLd7WTdmpWgagzmsVic9hs3OHvmDJOTk9x1991MTIzReuUKsWgcEgLUBKtW1dHQ0KCzV0p4571JwrtbOU8q2kJ7tuksEyOjPPvsc7z22qugJhgZfX8iogVusJv/v5+EwyEEKseOHefll19maLCf48ePax2dWGwjp35XIpGg9epVbrTfIBaPkVBVHHY7Lpeb8fFpXn/tFWpqqikoKmN6ZpK5uTmtFtFq4fh7J/jR958hEgkyOjqFb97LYw/fze//3hf40pcf4+r1Hrq6uwGYnp7mJ889l2yLsHTMfh7yMyuwEKII+G1gg6qqq9ASpj4L/CXwd6qqVgEe4An9I08AHv31v9OP+1nPDYDdbmfz5q08/vgXqaqqQkgQSySIqyre+XlikRgZGW62Nq7jv/zBb3Dbni2cOHWetusdCCGY9ng4f/4czRcvkJGezr59e7lwoYn+vh5iMY1BMTsrG0k2gVDo7Ojk6pXWm3DOVPBeBWZmPbReOMekZ5qpyUni0Therw9nWtoH3peqJpibm6Ojs53pmelbJqKnSnZODk6XixV1tVSULaO6ogKH1cTFixdvytBL/R5FUVi/fj2hUIjTZ84QDAVRSeALBDh18gR2m4llyyo5cewkXd3d+Pxe6tfV8ge//+v88X//Ev/Xf/siX/jcfbjcNn7y8lvIFguNjRto7xrin/7p3/DOe3UmJZWe7p5kF8+fs+5q9/Jz+LxNCBFFI7ceBW4Hfk1//7vA/4tGZn1Y/x00IsB/EEII9cNc6Q8RVVU5efIk169fRwjB5OQMrVfbeeDI3dRWlZOfn01+fh7TM/O88OIbtF7pRJIkVtZVMz/vY3B4mJaWFiorK1lb38DA0AinTp0iPTOTnJwcJCGTiMdobW0lHgmzbcd2FMWksWUurXAQWp3Z8bffYVVBLrvrV7G8ogJfIERtTS3ZOiP8re4BYGxsnKef/gF2m4VoNMH+AwepqqpOHrN09TKZTBw4cADf/Cx37LmNtEtXiPb20lE4QlV1NXkp3e5VVWV6eppQKERRURGKorBmzRrGxsZQ4zHCCWi+dJnOtqvsPbAPfyBKT3cXc7NzuJw2Pv/oEVQkhkYmqSgvYc/ty9iwfi3vHDvLX371W0TCMXr7hjSmUD3JyGq1cuDgQSwWK0tJV35e8nHI/YaFEH8NDABB4A00juBZVVUNTiCDAxhS+IFVVY0JIeaALGAq9XtFCj9waeliW27JcckHPzg4mOziGQgE+O5TP2D+8F0UFOQy5wtz/tV3eeftU4QiIf6f//6fMcmQm5vF5avd/I//8VUuX75CRkYmFquVAwfu5Ec//B7nzp5hx+7bcaW5kGVBSUkhOdnZCEkhEVcZGhwkGPRRW1sLRnWDCuNjY0xeuUJ+8zn8JjMbf/M/crFvmG07dr0PiKaPJ9B8qZlEIsGrr77O9u3bONd0hsrKqvfZdrV8tIKCQtaubWDiRhvi7XeQAl5y7z9CZ3s7uQbbpj5eaWlpXL9+nXA4TFl5OQlVJTs7m2g0wuXLrbz52its3LgOu8PFW2+9zPDIED6fl323N5KVk8nXvv492to6sNmsrF27gjsO7OC+Q1qbrm9/5xnC4RCSJHA6nZSVlbFp0yZuv33Pz91sSJWPw9CegbaqlgOzwDPAwY97QWoKP/CGDRs+dHUWQrB3716ef/55RkdHUVWVocFh/vEbT2qcW5Jmkxbk5/DZz9xD5bICrBYr7d29vPPeaWIxrcFhU9M5cnPzyNqfw5133skzzzyN7VwTmzZvxuVykZ2dnUzEGRsbpaenm61bG5OZWypAQmV2dhZnehoJJGKhEP3NV9h0x104nWlaQIX3swNVItEIAwODdHf1kpuTS05OzvtG4XSgAyEkNjZu4Yc3rmPZ2ECWzUIgK5ditxuElkM9NzdHVlYWFouFxsZGmpqaEJKgsLiYeFylr3+Yt994jdKSItwZuRx77ySdHe1MT2tmjJBkFJNCuttJNBJmdnaO4ZFxzl9o5rd/83Ps2L6RF154g+HhICarmS9+8Yvcf/8DWoKUTgP2i1Lij+PE7QV6VVWdVFU1CjwHbAPShRDGxEjlAE7yA+vvu4Hpj3H+5KCUlJTwpS99iV27dlFZWYGimInF4kTCYdwuJw8c2cef/+kfcOfB3YxOTDE5M8/8nJ+mMxeIxbSE+OHhYU6fPk1z8yVcbjeHD9/LlZZmLrc0EwwEtbqtOHjnvXR0trNt+zYcjjSEJDM8NMz8/DySLLGsrIygw8n43XcyesdBbJXVrFi1BqO8CHgf50zLVsvPy2Hvvl1UVJXr5HYfbmFZrRbuvv8BAqvr6S5dRs6yZVQvr8Xn9TExPsGNGzf0mkAVk8nEho0b9UrtOEMjo7z60suku51s27WLa21tnD93ltHRESKRMJIkaG3tYHzMw+NfeIDf+q3PsXx5OTarwpzHy/jYJKiCWGwhoNTb26s3fPnFKi98PBt4AGgUQtjRTIg9wAXgXeAB4IfczA/8eeCM/v47H9f+NUSWZe666y7279/P6OgoX/nKV+jt7SXN7eKP/vC3Wb2yEm8gwnMvvseJE2e57bbtHNy3ld27NvPSy2+iqloDxba2NhwOh/aQN2zk0KF7eemlFzCbrKxZuwaHQ8Jut7Njx04UsxmEwDM9Q3dXDzUrVjAz1Uv5slIeeuTX6OrsRFFMrFhRp5F3JLPPbv0wtbJ82Liqjsz8PMjM5Mr07AfedzJ4gyAnJ4/PPPAA8UQCSRKEI1rd2bKyUupWruTq1atYLBbsTjtCkrBYbQwMDvOTHz+HSVLZtmM3bW2dXG9tZWpqEq/Xh8mklQtNz8zyzX/6N+47cpCNG9eybu1yBofGmJ6cZsPGet47doHZ2Xk9SxAuX2lhanqKwoKiX6jywsezgZuEEM8Cl4AY0Iy29b8C/FAI8af6a0/qH3kS+DchRBcwg4ZYfGxJjcCZzWaGh4fxeDwIIBgI0NXVT8WyMsLhMMvK88nLv4OykkKsFhMHD+7hrXdOJans5+bmuHz5skadr5jYtGkD+w/cwZtvvkEsFmFdQwNOp0YxSkKrhr56pYWGDQ3Mzns5e+YMikkmIz2D+vr1mM0mDIVdWji09MEKVUUxWQi89R7mU6dQy0pQb7s9SdS3VG4594Vgbm6OY8eOkV9QgNliYnJmmtdef529e/YwPj5Omb2UeExlaHiMoy+/hElS2bipkf7BMZrOnKGvr4/Z2Vny8rI4cu8+Lrd2cenSFTq6+vmrv/4WDfWr2b93O8uWFZOZkcVzP3mTV159i2g0hiRpZU4NDfVkZWZ97Gf708jH5Qf+E+BPlrzcA2y6xbEh4DMf53zvJ4YSq6pG1hcOa3VfkVCUf/7f3+OFl99EkWVsdhu5Odk47XbsTjvXr3cQCgYXKcPU1BTNzc2YzWbMZhPr6uuRFYWXXniBcChCw4YG0twuLKqFWDROXd1KhodHkYQgHo/h9wV45eVXKS0pYu/efQihOTViyfXefBOQ7k5jJDcLuaKKWFU5Jqt9keP3wZhwmK6uLmKxGCWlZVxtvcKdd9/J9Ws3GBjsJ82VRmZ2FrFonK7uHt547XUcdhO79h3g4sXLnL94kc72G3g8HmRZZuf2zRy6axfbt2zg29+18Orrb5GIqxw/1kTT2WZcbifxRALPzByJRBy73YrbnU55+TI+99gXfqb6tp9FfmUjcbcSIQR79uzh6NGjjI2OJnuP9XT3AovTLVMrmI33DJmcnOTcuXOAlkNcX1/Pkfvv5+jRl/H65mncupXMzEwsFisZGRlMz0zR1HSO4uJSQuEINpuduro6enp6cLvTcTq16FskEsFsNt86YwzBytWr6evtYSC3iDAJGhsbb0oJTZW5uTmEELhcLkwmE3Nzc1RVVxGJxjl75gytV66xbFkpK1cuRzGZCARCXL7SyrtvvU5hfi7bd+7iRmcPra1X6LjRxtTUVDKP4/ylq6xZU8uqulrSM9KJhKNamzOTSiwexR/w69XZmln1la98hV27dpORkaHf788nVPxh8qlSYICamhq++MUv8uILLzA7O8vQ8DB+vz9ZxQy3jqClwk2qqjIxMcG5c+fw+XyEQiG2bt3KZz/7a7z44vO88vKLbN+xk+KiUmw2O+XLKikrq2DeO89bb7xOOBTAbDYxNDjCihVau1QjmX7zpk0gtBo9gwtMvxCcDif3HvkMHs80DqcdpzNt0fWpqsr4+Dg5OTnJ0pzOzk42bdqEJAmqq6u50XFDa6RoUlhWVkphURGJhMrU5AwnTpzgautlqqurqFtZx+Wr1zl39iztN9rweDwoipKs5B4cGObvvvYdGjbUc/y9k0SjESR5oZuQMV7GBDObzZSUlKaM4y/4QevyqVFg4wHLsszhw4c5cOAA4XCYr371q7z44ovJldYg+BBCLKqMXZrRFo/HGR8fT9IjhcNhNm7azIMPPcQ7b7/Na68cZV19AytXrcLlcmvN/9xu9u7bixCCYCBIfn5ekqx5bHQMh90O+jmuXLlCbW0NLpebcDjCyMgQ6emZjIwMU15RwdTkJKMj4+Tn5zM2Pk5tTQ2gYd5ms5nMzExcbjdzc3MEgn7sdgfpWZmkp2eQm5XFo48+giTLhEJh+nr7efPNN5iZnmTTpg2UlpXzzrvv0dXVRU93NzPT0yiKSUdvIsmda2pqkq6u7uS4mk1a7q6hxKnsoc2XLnL//Q9gMpl/qc/9U6PAkJLErm9rQgjGxsaQZXmRsqaGVo0+b6mVFLDAlzY9PU1rayter5epmVnWrlnN/gN30Hb9Ou+88y7tN66zbftOiktKcDjtpKW5tNqvNM1cSOjsOD19vTQ0NADaJJqZmcFqtQLa6jw5OcX0tIdr164yMzNDZ2cnLrcbxaQwoSuwEIKMzEzGJ8bJyMxEkmQKigoZGRtjWVk5cVWloqoaNREnFAoxOTLCmdPnuHb1CjnZGdy+5zZmPXO8/NIrdPf0MDQ4wKzHg5AkYrEoiqLVGobDYfx+f3KyG/VsxqQ3xkkbN4W0NAfbt+/QiRh/ufKpUmBYbB54vV6mpqeS3AWpHBKpW7PxWurnhRDJVgbe+Xk6OtqZ984zPDjAnGeW1WtW8+ijBRx/912ee/YZlpVXsH7jRoqKinE47Sh6G1vju4pLSnA6naioBEMhEqqKrJsPfr8PIaCuro6R4RHm5uZBCPLy8pL8ZAm9xW12djZXr7Xq5pCguqqaiL5qqqogFA0xPTXNjWttnG9qIhj007C+nsrKalpbr9F65TK9fT1MTowTjUTZuGEN9Q1r+MEPXyAWXSCKMa5bQ2SUm8bHqncyMplMHL73HvbtP/BLsXmXyqdOgQ1RVZWsrCzuOXSIJ//lfxOPx5NcarBgSqQ6VEbSOqQossEmE08wOjKirZZTE3R2tbNq1RruvOcwa4YGOXHiON///r9RU1vLqlWrKS0txeFwaGzjskxRURHRWFRjMhewavUqVCCuJohEo9idTi5eusS0Z4a83CxkSdDW1sbd99xFIBgkanSEt9uoq1tJNBbVmYFUEgmV+YAfz/QMHe03uHy5hXAowNo1K8nKyWNkZIzXjr5G/0A/w8PDTE9Pk+52cuTRA+zbtwOA02eb6ezowWazJYsvjU7ySxVTlmXy8vJ49NFHmZ6e4t7D9+r5Dr98+VQqsKGUgUCAdevWUVJSQkdHR1KJU48znJDU32Ghnk0SgmXLitixczMOm53u3iF6egZ59933GBgYYGion5qaWh588EFGR0doamri+eeeIysrm7q6lVTVVJOZmY7VakNRlGSFbkZGBuFIBAHk5mlJN0VFxVgsVixmhfz8QkxmM+npbtxu9yKaLEUxEw5HCEcjzM/PMzQ4SNvVG4yMDGK1mFi9ehX5BQX4/AEut7TS2dXJ6OiIxg8XDLB54xoeeeRecnLzCEXi2CxmZEUhGo1gt9s100c/nyGpSiyEYH5+nqNHj3L//UeAxSVdv0z5VCowkAxp/uu3v8Pg4CDhcJh4PJ5UhqUsMYbyGuaGIRUVy/jDP/wS6e4MJqem2bN3B1evdfC//te3uXDhAkNDw3R0dFNeXsHqNau5554jzM15aGm+xNUrLZw/dxaXy011dS1FJUVkZWdjd9gxmcyYFM0JkiWTTiOcwOV2EQmHsFmtOJ1OwmGtKjmuRojHokTCYTyeOUZHxxgeGmBocJBwKEhubjY7d26jsKiY8fEpzp9vYaC/j4mJcYaGhpiZmSYej5OXl8PjTzxK0O/nm998ih3b6nG60+nv7SeharxyiqIkKaCWVp0Ytm88Hqerq4t/+Zd/IZ6Icv+Rz2CURf0y5VOnwKkmQVdXF9euXSMU0ioEjNZOhn0L3OTcGSuvwbx4++1byMrK4pvf+j4tLVfZvbORRz57Dw0Nq3nnnZP4/d2Mj4/T2dVJe8cNSktLqampYf2mzey+7XYmJsbo6e6mp6eLCxeadOWwk19YQHZOJmlpadhtTux2G5Kk2ZrxRIJA0Mv01AzRSASf38fc3Bzzc7NMTk7i9/uRJSjIz2XdutUUlZTg8/oZHhqj9WoHI6NDDA8NMDU5g3d+jtycdOpv24LdYaHtRi9P/Z+f0NXTh0UWfOFzhzj6+jl8Pj82qyXZsyIej2MymRbVHBpjY8Bt4XCYycko/f39vzTYbKl86hTYECEEpaWlC21PU4IXqRimAZnBAgXoQh8HmfyCfCYmPTRfvILPF+Bi81V27WwkLy+f7Gw3JSWFSEIwMDjCubExbrRd59rVaxQWFlJSUkpBQT61y+vYuKkRf8CP3+djeGiA/oEBxkaHiMdiBIMhrR9FNEE0FiERj2mJMEKjE5AVBafTSWZmBrW1VRSXlOoev2BkZIxTJ5sYGxthemoKj8fDxMQE8/PzJOIJGjev4oknHkEICYvVzBtvnuaHP/gJQpLYvWMTNqudjo5uhIBDh/aSnZ3Nd77zI4CkKWEgNeFwOGkGJfQdTFa0fhpC58X4ZcunVoEBiouLycjIwOv1ai0JIpFkm67UB2OYD8bD0UpgVBKJGF0dfaxbW8eWxrWMjU8xOTXLX/71N5GF4Le+/BgNG9YQiyaYnPbwyktvcfT1txkbm+DGjTbS09NxuVwUFhZSWFRMRnoG2Tk5ZOcVUlWzApvNikmWCQQDCFTCkRA+nw81oU2uhAqKzs8bDGjNtWc8HtrbOxkZHmZ+3sfMzDRzc3N4PDPMz8/r3GTa53Nysnj44SPc6Ojj6R+9gt1hZWpqBoTWnyO3MIdYLM7c3ByyrFBcmM2KFSt4Ns1JILAQYjcmuoZ0qElsWxICp8NOdVU13JLh+BcvnzoFNlZXVVXJzMxk2bJlDA8P681HDIrWQJJTWMtZlZIrs2ZiQGFhITabmXePnaSqehkPPnQv6W4HJ89c5u+/9iQN9XVsWL+O02cvc/z4WQ7s3c5Dnz3E9fZeblxvIxDwMz09jclkoqdH8+5tNhsOhwOb3UFaWhoOhwO3HgZOS3OhEicaCROPa2ZEMBAgFteguKDek2LWM4vX52Pe6yUUCuH3+QgEAlrbVxZseCEEmZluMnMyePu9swyPDCMErF5dy4aNB3nu2VeZ9wZwuZwcuvs2Lly6QmV5GT29Q3h9gUV4r2E+GD1LZFkmGolgMZvJycqiuKhYH/1fTNXFB8mnToENMbLTli9fTlNTU9L7N4hQDFw4ldMhNZp3zz17uW33Fo6+9i5P/+gFGrfUc/jwAa5daycai5CTrXW9fPPN47RcvobdZqK6tpLcnCw6JI2DJx6PE4lE8Pv9yZXebDZjtVqTwQGtVYKM2WRGpLLNJ1QSajyJJWvRwAjhcIhIJEo4EiER11jVNQXTe7rF48m0xtnZWTweLzt3bmVocIR4NMzjn38Id1Y6TU3NXLzQyrYt69m1cyuNjetpu9HH93/wAsFAIBmqNsbIaMxtmBUIgdlqpaRsGS633rH0g+kvfiHyqVVgQ1atWoXdbicSiSRxYMN0MOmh0dTOOlpD6wRnzrRQWlrCvYfu4MCerZgtVt546wxvvfUeZSV5NDauw2Yxc/+RO+np7ePK1U5ef/sMg4Mj+kRYDEOldu4JBoPJSaSYFKxmEyazCVWFSCSaTA4XkoTTacFqNuOb9+ELhEnoXUZRVaSU9vTa92v9pI0Vc8bj46WX3uLBB+/h9/7zfyAU9HPhwlUKi4ppbFzPd//1af72b58kP1+r/BgYGsEzPQNAKBRK4sDGJDImfTwex2KxYDabqF1emxzHfw/51CtwaWkp6enp+Hxa/zWD3tPYIg3HRFGUpFlhtVq5fv0Gf/nVfrZt28Tdd97O9MwET//oBawWM//pNx/H5nTyg2eOYnc4SMRUxiZH+e63nyKe0JrDxGKxRRzDi0j/dOU1mRTq6+u4847duDMymJsP8PxPjnLtajsWi4k7Du7mjoM7cdjtTM/M8d2nfkzTuRa9V/TifiCp+QkA0VgMwiHee+80/f0jlJeXMj4+zcBAPw9/9m42bVjLSy++xsjoKOMTEyRicY1xOyXpKXV3UlV1kSKbzRasVjM1NTU3MRP9MuVTr8CZmZmUlpYyNjaWtN+M1dBQYkNxU9MtFUUhFAzx5hvvceL4WQB8Pj8rlldSUlrI8y++ybM/PooiCSLRKAlVJR5dzH+Qei6jR5pmo2o2d0F+Dk888TCJuERHZy+r19bx8CP38xd//vds2rCSRx+5l4uXrtHcco37Du3li1/8LD19Q/T3DSRNIeNaU7FrrcBUJRqJEkRw40YnnZ1dlBTn8fgX7mP1mjW03eghFksQj8VJCG1HSugT22jhsLTniGEDG6aE2+2mrHQZ/x7OmyGfegW2Wq1UV1dz6dKlZGuu1O5FS3Nzjb8Nj9ug+49Go6AKxien6OsfYcvmeiKhICtX1TI94+Mb3/g2gUBwUUZbag7B4sCJtmKVV5SQmZnBP/zj/+HC+Wbuunsv9953kLKyQmpqqgCVZ378Kp3tfYyNTLJtRyOJBMnaNqODfGo0MRXnjsc1G9oiy2RmpPO7v/cfAYl//pcf0XzpCl6vNxmZTF11DQZ1Y1Ib5pYRVjabzciyQmFRIdk5H97P+Bcpn2oFNra02tparFZr0hExwHnD9k2lvAetusFwVkIhDb6yWCxEo1Fmpmf57r89x+c/9yB33XOQeDzBufNHCYcjye9M/f7UxCEDHTCUzu6wEU+oTE5M4g/4GR4awSRLZGdn0dc3hCKbuePO21ATb9Lc0srF5laisYheMLk4ew5I2vZAcvIZjuT8vJ+XXnqX9vYuRkfGtba6+v0bZpXxudQJmMo4b5zPYrFgNilUlldg/XfKgTDkU63AhpSXl+N2///tnXuMHVd9xz+/mfvYu8/Ysb02McnGD7axLSd2UgPFSlIF0SRqefyDoJUKTSVUCaTyR9WGphKoBUpbFYlKpRIVEYEiKKhFSVuqPGgAIcVQEwh5kDQxiQ2u7aQblH3vfczpH2fO7Llnz5l7d73evTeZr3R3Zs6cOXN25ju/+Z3f+c3vN8bi4iLlcrltitRN22VuqJ6JK2VSyFgOoijiycef4uMf/zTVaoVWK2Fq6pckKqFc1nmCfX4B7uRJHMeU45hYIC6nEyitJPO/OHHiJEeuvYa33fRGdmwf55Of+Ayzs3OU4nIbSW3YOfMMzAM7PT3NA/c/bP2/ZAM+G2Yyx/TZ/plzlMsVqtVyqv9e+i+P8/CaIPDo6Cjbt2/n5ZdfbtODbckIZCS2Dfimrp2cpBTHvPLKK7SSVmbKqpQr2QMQ+nbN9ikA/WdllZoAABT1SURBVKFnZaDC2Miwji+RZnBvNBKGh4fYu2c33/v+E3zhi18njoV9+6/i52fOZTZfH2lcqQ9k08Pm7WD/3/Yg0x4DmPZtu7o5plSKGRkdyQm6snHom/CqF4PR0VEOHjyoI7CXlyWYDWOo1x9zVto8xwzBzXaj2dQB9JRO/2qIYQ+s3F97khfjbPRz5mbnuebAPrZcNsLePVfSSmB6doZdu3ayY3w7p58/zdL8LL/z27/FXX/6YbZuvayt3+7DYp/P6MTL6XiXzXp2Pj3XQuIjroHRvXeOj7M9DV21mSR+TUjgOI6ZnJzkO9/5Tps92IbtsO3qlrZktaWTShJaOce7qoT7UemZM2d55MQPuf3WX+eNN1zLli1jPPHUs7zwszOMjY3yszPneee7buUtx29gx47t/Nt/PMzU1C/b+u1K9Ty4D65RN9yHy4X9RqpUKgxUq+zduy+YfGYj8ZogMGg9eOvWrSwtLTE9PZ1ZGWwrgQ3XpGbXMzqs7blmyu2l265b1mi0+PI/3cszz5xmbGSEpfoSP/rRU0zPzDIzM8tffuqz/Or1R1hYmOeV6Rkef/ynNBrNtoclD7aeD7SpN77+uenLgLbPsaIoolYbYHhkiDdM7t+UT4hcdOyBiNwN/CbwotJhVBGRrcA/AxPAC8C7lVK/FH1FPwPcDswD71dKPZoe8z7gz9JmP66Uumd9/5Vg/7OvM8bHx5mdnc3i3dr5NexXKuhP4I3vREgNsCWaaUMpnULK1iltE5UtlZVSTE/P8PB/fS87tzl/ohTnzp7j389dcP6jdqluLCVG7THtzKe+Ez7CujqyMb2NjY1llhL7/zL/f6VSZmhokC1bx7h6zx70p/MXeYMuEt3owF9gZdC+O4FvKaX2A99KtwFuA/anvw+gw6oawn8UeCM66MlHRQcH3DDUajX27NnD8PCwjq7j2FHdGbNGo9GWi9lYJwyx6/U6i4uLLCwsZL+5uTnm5+eZn5/PBkutVisrd3VMY+0A2qS4L2u7IaX9nZ1pY2FhgdnZ2awPMzMz1Ov1zDzWbDbbEqC7Etw1JdrWGXu9VqsxMjLCxFUTjO8Y38jbF0RHCayU+q6sjKb+DuDmdP0e4NvAn6TlX1T6Cp0QkctEZFda90Gl1MsAIvIg+qH4ykX/B10iiiL27NnD008/zfz8PFNTOq6gbXayyWRgVAUDn4XBlrKgdeYFK+KPeQgajUY2GWBcO+M4ZmRkpI1Mc3NzlEolarVa1qb5tL/RaGR2YGPjNVLTWCdsq4oPro5vmxCNeuTWjaKIsbExxneOs3ffXgYGBnOv90ZhrUrMuFLKxMs/D5jHMYsBnMLEBw6Vr4B0GR94tRDRDu47duyg2Wxy4cIFbQqzzGb2TJaxPrivVLdNW88M6Zf2BImZUl72GlMZkYFMcttTz4ZgRiKaWMimfTObZqsmrjnM7o+rChkd3/hSuHbgKIqoVqvset1OduzYzhv2/4pF8s3VIS5aC1dKKRFZlyiTaXurig+8GuzcuZNjx47xyCOPsHv37ixoiSGN/eGkuZnG08odjNkOLO6n+vZslvO/tR1vts05DezPnWy/XGPP9emo7tKGTXazbS9dj7Nqteo8xBGjo6O8fvdubr7pZvbvf0Pb8ZuJtRL4gojsUkqdS1WEF9PyLAZwChMf+CzLKocp//Yaz71mxHHM9ddfz+WXX86hQ4d47LHHOHXqFOfOnWN2dlaHT4oikqSV6X1GutmDH9/gyL6ZNmHciQW7vim367jS0mwbVcYQzW2/kzmtzfxnSWg9OKtw8803c/78OUClkYbKDA0N6Yg/l40xMTHBW46/hasnrsZN8riZWGtPTKzfT7EyBvCHROSr6AHbKynJ7wc+aQ3c3gZ8ZO3dXh1sUpRKJfbt28fevXu58cYbmZ6e5vz58zz//POcOXOaxcUFRkdHOXHiBzz66KNtnmtG73Ttqa7pzD2vqeMO0nxWCZvYNumMd5iBLcFDEtZ9CHztRpHOZfHWt76Vo0ePZO6ktVqNwcHBbArdWDiMytAL0he6M6N9BS09t4nIL9DWhE8BXxOR3wdOA+9Oq38TbUJ7Dm1G+z0ApdTLIvIXwH+n9f7cDOg2EvaNNpJn27ZtbNu2jUOHDqX79P7JyWs4ffo0U1NTKz7DNz4S7ivb6Kqmfdc3wSW6PXDzwS53Pedcomfmt/RBs3X30GDOIIqhNljlmmsOdHUNewndWCHeG9h1i6euAj4YaOdu4O5V9e4SwHcD2gm1HDrJ9vqyyejO4tnt2oTuJmumfW5znP0QhMjnkteV9j742jPmsdrAQFu9fsFrwheiE1z7rEGlUqFWq60IN+WDKx1tm7K9be+327R1ZN9+s26rL26f3YGm3Z6vjxl5a7VN/SzoYtA72niPwZi6KpUKzWazzSnG7Ifl2biQ5cHXrqnvDt7cGTL7mNVIRfcBaJO8kSBIZm3QbpytviVwIYFzYGbYwLgRlqzBzDLsWSt3hJ9nwnIJ24movoekm+PtYyKJEKu/2qohWaTMfkN/9noDoJRqm361dWCz7pIV/OpInsrgI6OvzGfpCOnIoXOlLSIsxzdTSiGRZMGr+w2FBA7ASDvjT+BKS+NHYZAnFd1Pcmx0Y7cN6bB5x9v129qi/VOnJEmIUzfJTu31IgoJHIBNWHfiwjaX2fVcgubNxvnq5FkPXGnbqW5IsvseiCiOiUsbH1lyPVBI4ADMIMve9i3zyNetdHWlaUi6uhYJXz/c/8E3S2c/dFEkuf4evY6CwAF0I+3s/e63cK7a4LbnSslOKkHogckbKNoIEzy1fK+r18nGoVAhAgipBnkqgmth8LUTMrXlqQTued1zhMq6kaq6PxGJx27cDygkcADuN3D269hnYXDVjdWQ1LTjbvseDne/+9C4x/jUEns9igSJdCy3fkRB4ABc6WtHwDHIM1e5hF/N+ewyHyFtSRuybITszCv7qW3DndSkXkVB4A7wkTdk4vKpEG5beedx1805Q5+9h9pzg+25A0/7PFmdpLsPRXsNBYEDcG+27VjuSlZjsfCRq9NsWyeLg9uuvT/PPOZ7yAzcb91EdIiAfkQxiOsAd8bNZ7f1EdQlWB5CZjV7v6uSmNnBToO/0PntvCGRSFeec72IQgI78HlxQfsgKTRA8wUIcbdDVgJ3IBiqk9eGe548vdY2/YVUnn5AIYEDMASwf6bc9UBzj8kzl+URPKRO+GzSoToh64S9z9TP2pDufJd7EYUEdtBuYoqCEtAXX8Gg08jfPSY0MHMfCBchW3VoEsY3KyciWdqsfkQhgQMITcG6kq2TamEfb6+7kjFktXAfEl+Ze2zIycjfri5LUjtwMZHxKkEnkhjJ5VMJQuXd6Mfdqhh5D0uetF9ZJiCSmdH6DYUEdmAT15Zk7udAdnR310pg6vkQIuhqLBUhye0jeJ41IvtfJMokcL+hIHAAnSwQmTO4R73I85GwEdJr8wZoeaa5bqwT3gdIOjss9SoKFSKA0A1VSnUkrw9iQjBZ/OnGSuGeO2RJ8A0EfQNFs77cz0R3qVAhXj3oRsp1I7G8FgxWxobIe1h8ZfYxockUez00+DTbIv6ImP2AjhJYRO4WkRdF5Amr7G9E5GkR+YmIfENELrP2fUREnhORZ0TkN6zyW9Oy50TkTvc8vQRbktmmNJssrgnLN+hbUQZEnmB4ea97d8AW0nN9kyB5xyzva4+L3G9Ya3zgB4FDSqnDwP+QhokSkQPAe4CD6TGfFZFYRGLg79Hxgw8A703r9ixc0rpkMgT1JXXJIx1tElDQt8Dv7xBqM2/62EfWPJ3cEDjpU4/2jgRWSn0XeNkpe0Ap1Uw3T6CD9YGOD/xVpdSSUup5dIipY+nvOaXUz5RSdeCrad2egyvVQtPD3eivpl5GuBVEBxGFHdxztXbYvL65bwi7rtkXRaZue3m/YD0GcXcA/5mur0t8YBE5KSInX3rppXXo3urQSbqtlly+QVU3OqrbTt4y1Hf3YXQHerpM54zrUwF8cQQWkbuAJvDl9ekOKKU+p5S6QSl1w/ZNTGMaytwTek27duJuye6bKvYd72s/1B+fuuBum3MuB2Tp2NWexJqtECLyfnTyl1vU8tUPxQcmp7ynYG6snYXIp0u64U1tdUGlwUN89X2EDUlO23GoU58ltSSsUFs89Wxz3DKB+3MiY00SWERuBf4YeLtSat7adR/wHhGpisjV6GQvP0CHVd0vIleLSAU90Lvv4rp+aWESHXYaWK1ApAdnnaS3rzwkPV2vN99xNmyCuoT2DehC7fcD1hof+CNAFXgwvRgnlFJ/oJR6UkS+BjyFVi0+qJRqpe18CLgfiIG7lVJPXoL/Z91gS2BYKeV8TjYigjiTDa70tstd26uPZK7DkF3PwOeRZu+zJa0r0e2ELv2ItcYH/nxO/U8An/CUfxMdALsvUKvV2pKnuK/dTjmRbcnmk7rdHGu27aW77iO273gbK9UfbcoL1e9lFFPJAYyOjjIwMBAc8dtlbftU+3530ARhidnNoNG3L9SGb4DnvlWMJcJ20u8nFAR2YG7g4OBgFqHdwPeK9lkA8qSrvVzvPockb4jEIpKl1epmsNiLKHwhAqhWqwwODmY33Gfmsrd9S7MeMpWF4FM7Og0k3YGbKXP765LZpBIbHR3Ouxw9i4LADgzR9E0dJY7jtpwYrh7cqS2D1bya88juG8iFBndumz5i60yhw+ze/frgsb2MgsABlEoltm/fnk0n+5x3XGLFcRyUeiEzmPsQdKtehB4O39vBN5g0D2Ecx+za9Tq2bdu2qvP3CgoCByAiXHHFFZTL5cz/13x9YfbnSUPfYMpnJusmyaFBSMKaNnwPQ55NWEQolUpMTk5SLlfWcJU2HwWBPTA3eWJigpGRkbas8rYrpc+F0s61bOCr557Lpyfbx4T66W6bN4ZtY/ZJZVO3VqsxOTnZd5LXoCBwDvbv388tt9zCQw89xPT0dFuaV5fEBiYJjE96apIqlApn2YTlMFbmOMBMTmOaNdPdBubt4AtCaM5j79PSN+bKK3dzxRVev6q+QEHgHAwPD3PHHXdw9OhR7r33Xp544gnm5ua8fsCanDqh+OjoWOYLkajWcrraVkKSNEkSaLUSlEpIkhatJCFJk8m0koRWK1lO65XocyVKoVQrbRe0wVlBpiaU2tLg2nZdW+Ia0sdxTKVS5dprr2VgoAr0n/4LBYGDMJKxWq1y7NgxDh48yMmTJ3nggQc4deoUzWaTcrnMwMAAg4ODDA8PpaP53ZTiEvWlOvVGg0ZTJ4lpNVskrRatpEWSKE1MpUmsUCiT8R5IEjS5W4b4+piWaqGShKSl9P704Wg29XJubp5fnP0FzeZy/g5bJzc231KpxPDwMAcOHODNb/418Hwl0i8oCNwFRIShoSGOHz/OkSNHmJqaotFoZAO7RqPB0tIiS4sLLC4uUl+qs1Rfol5v0Gi2dKLEVpOkldBMpfEKNUQlmGk8128CIp3fTUxA6pURJuNY671PP/MsZ8/+LzMzMywsLFCv1zMzYLVaZevWrRw+fJibbrqJw4cPMzIy0peS16AgcA5c/TSKIgYHB6lWq9Trder1OktLSywuLlKpVKiUK5TLA9QHlhioL9FsNmk0kyzTZ9JKaLUaJAoviUVS8rKcxRMxn/1ookYiiBidNiZKZ9HiOCaOIl53xZWZea7RaDA/P8/09DQzMzNs2bKF6667jomJCQYHB71JG/sNBYG7hG32ArLUrEYKlkolyuUylZTczWaDZqNJs9XKkiUmrZZWC1ArCGza0gQG6w8iRuIuTwFHqTQ2EjgS7f4Zl/TP9KdcLuuHy/qVy+Wgw36/oSBwB7h2U0NgOwG4IXClUknJ28yyfLbaCJxoHZblD0Ih/9N4W5Ww1QZNYtu6oBMvxqW4Tdc1RDbrtu+Dz1rSbygIvAaYAZE7ujdkcYlrJkKSJCWwI3lDs3Tu0v6537iZ/izrxMtENetm2/1YNTRT2A8oCNwFXClsL4GMJC5Z7Z8hrJv1017a53PX3QmJPDK7A7wVkruLQNz9goLAXcIlsVL2B5Eqm/0qlUorSOub+HBtyKbd0LnNMm/dp26EiO+23a8oCLxGuCQwJLaXwArSutLW9+r2Od6s59L3P/QrCgKvAvYND0lNn7+Dux3SNzv5QWRWioAE9RHy1UhaGwWB1wkuufOI7SNdt87uZr/r/NPp/K9WSC+PPkXkJWAO+L/N7ksOttG7/evlvkF3/btKKRWMcNPTBAYQkZNKqRs2ux8h9HL/erlvsD79688v+QoUSFEQuEBfox8I/LnN7kAH9HL/erlvsA7963kduECBPPSDBC5QIIiCwAX6Gj1LYOmBpDAi8noReVhEnhKRJ0XkD9Pyj4nIWRH5cfq73TrGm+TmEvbxBRF5PO3HybRsq4g8KCLPpsstabmIyN+l/fuJiBy9xH2btK7Rj0VkWkQ+vK7XL+Rwspk/dAjWU8AeoAI8BhzYhH7sAo6m6yPohDYHgI8Bf+SpfyDtaxW4Ov0f4kvcxxeAbU7ZXwN3put3An+Vrt+OTgchwJuA72/wPT0PXLWe169XJXBPJIVRSp1TSj2ars8APyWQ2yNFKMnNRuMdwD3p+j3AO63yLyqNE8BlIrJrg/p0C3BKKXU6p86qr1+vErjrpDAbBRGZAI4A30+LPpS+hu82r2g2p98KeEBEfigiH0jLxpVS59L188D4JvbP4D3AV6ztdbl+vUrgnoKIDAP/AnxYKTUN/AOwF7gOOAf87SZ277hS6ig6B98HReRGe6fS7+ZNtZWKTivxduDradG6Xb9eJXBespgNhYiU0eT9slLqXwGUUheUUi2lM6P8I8uvuQ3vt1LqbLp8EfhG2pcLRjVIly9uVv9S3AY8qpS6kPZ13a5frxK4J5LCiPZJ/DzwU6XUp61yW298F2DS8IaS3Fyq/g2JyIhZB96W9uU+4H1ptfcB91r9+93UGvEm4BVL1biUeC+W+rCu12+jRqFrGLXejh71nwLu2qQ+HEe/fn8C/Dj93Q58CXg8Lb8P2GUdc1fa52eA2y5x//agR+2PAU+a6wRcDnwLeBZ4CNialgs65e+ptP83bMA1HAKmgDGrbN2uXzGVXKCv0asqRIECXaEgcIG+RkHgAn2NgsAF+hoFgQv0NQoCF+hrFAQu0Nf4f2HnODjFW4rd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286023" y="1656364"/>
            <a:ext cx="111921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/>
              <a:t>Baby Care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1880" y="1628800"/>
            <a:ext cx="236154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err="1" smtClean="0"/>
              <a:t>Beaty</a:t>
            </a:r>
            <a:r>
              <a:rPr lang="fr-FR" sz="1400" dirty="0" smtClean="0"/>
              <a:t> and </a:t>
            </a:r>
            <a:r>
              <a:rPr lang="fr-FR" sz="1400" dirty="0" err="1" smtClean="0"/>
              <a:t>Personal</a:t>
            </a:r>
            <a:r>
              <a:rPr lang="fr-FR" sz="1400" dirty="0" smtClean="0"/>
              <a:t> Care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876255" y="1628800"/>
            <a:ext cx="11480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/>
              <a:t>Computers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197057" y="4079442"/>
            <a:ext cx="12971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/>
              <a:t>Home </a:t>
            </a:r>
            <a:r>
              <a:rPr lang="fr-FR" sz="1400" dirty="0" err="1" smtClean="0"/>
              <a:t>Decor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755574" y="4079282"/>
            <a:ext cx="183415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err="1" smtClean="0"/>
              <a:t>Kitchen</a:t>
            </a:r>
            <a:r>
              <a:rPr lang="fr-FR" sz="1400" dirty="0" smtClean="0"/>
              <a:t> and </a:t>
            </a:r>
            <a:r>
              <a:rPr lang="fr-FR" sz="1400" dirty="0" err="1" smtClean="0"/>
              <a:t>Dining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974037" y="4079281"/>
            <a:ext cx="9525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err="1" smtClean="0"/>
              <a:t>Watches</a:t>
            </a:r>
            <a:endParaRPr lang="fr-FR" sz="1400" dirty="0"/>
          </a:p>
        </p:txBody>
      </p:sp>
      <p:pic>
        <p:nvPicPr>
          <p:cNvPr id="9225" name="Picture 9" descr="F:\Google Drive\DATA SCIENTIST\P6\presentation picture\nuage_mot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51" y="1986720"/>
            <a:ext cx="1899163" cy="194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F:\Google Drive\DATA SCIENTIST\P6\presentation picture\nuage_mot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190" y="1963357"/>
            <a:ext cx="1894924" cy="196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F:\Google Drive\DATA SCIENTIST\P6\presentation picture\nuage_mot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28" y="1961144"/>
            <a:ext cx="1894924" cy="19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F:\Google Drive\DATA SCIENTIST\P6\presentation picture\nuage_mot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51" y="4402850"/>
            <a:ext cx="1894903" cy="194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F:\Google Drive\DATA SCIENTIST\P6\presentation picture\nuage_mot_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190" y="4402850"/>
            <a:ext cx="1894924" cy="194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F:\Google Drive\DATA SCIENTIST\P6\presentation picture\nuage_mot_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11" y="4388925"/>
            <a:ext cx="1834156" cy="196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43608" y="3861047"/>
            <a:ext cx="2808312" cy="251158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20000"/>
                  <a:satMod val="180000"/>
                  <a:lumMod val="98000"/>
                </a:schemeClr>
              </a:gs>
              <a:gs pos="57000">
                <a:schemeClr val="accent6">
                  <a:tint val="30000"/>
                  <a:satMod val="260000"/>
                  <a:lumMod val="84000"/>
                </a:schemeClr>
              </a:gs>
              <a:gs pos="100000">
                <a:schemeClr val="accent6">
                  <a:tint val="100000"/>
                  <a:satMod val="110000"/>
                  <a:lumMod val="36000"/>
                  <a:lumOff val="64000"/>
                </a:schemeClr>
              </a:gs>
            </a:gsLst>
            <a:lin ang="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608" y="1196752"/>
            <a:ext cx="2808312" cy="25294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20000"/>
                  <a:satMod val="180000"/>
                  <a:lumMod val="98000"/>
                </a:schemeClr>
              </a:gs>
              <a:gs pos="57000">
                <a:schemeClr val="accent1">
                  <a:tint val="30000"/>
                  <a:satMod val="260000"/>
                  <a:lumMod val="84000"/>
                </a:schemeClr>
              </a:gs>
              <a:gs pos="100000">
                <a:schemeClr val="accent1">
                  <a:tint val="100000"/>
                  <a:satMod val="110000"/>
                  <a:lumMod val="36000"/>
                  <a:lumOff val="64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-27384"/>
            <a:ext cx="7024744" cy="1143000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14</a:t>
            </a:fld>
            <a:endParaRPr lang="fr-FR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1619672" y="1196752"/>
            <a:ext cx="2016224" cy="1224136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Bag of Word</a:t>
            </a:r>
          </a:p>
          <a:p>
            <a:pPr algn="ctr"/>
            <a:endParaRPr lang="fr-FR" sz="600" b="1" dirty="0" smtClean="0"/>
          </a:p>
          <a:p>
            <a:pPr algn="ctr"/>
            <a:r>
              <a:rPr lang="fr-FR" sz="1200" dirty="0" err="1" smtClean="0"/>
              <a:t>Accuracy</a:t>
            </a:r>
            <a:r>
              <a:rPr lang="fr-FR" sz="1200" dirty="0" smtClean="0"/>
              <a:t> score:</a:t>
            </a:r>
          </a:p>
          <a:p>
            <a:pPr algn="ctr"/>
            <a:r>
              <a:rPr lang="fr-FR" dirty="0" smtClean="0"/>
              <a:t>0,898</a:t>
            </a:r>
            <a:endParaRPr lang="fr-FR" dirty="0"/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1619672" y="2497416"/>
            <a:ext cx="2016224" cy="1224136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Tf - </a:t>
            </a:r>
            <a:r>
              <a:rPr lang="fr-FR" b="1" dirty="0" err="1" smtClean="0"/>
              <a:t>Idf</a:t>
            </a:r>
            <a:endParaRPr lang="fr-FR" b="1" dirty="0" smtClean="0"/>
          </a:p>
          <a:p>
            <a:pPr algn="ctr"/>
            <a:endParaRPr lang="fr-FR" sz="600" b="1" dirty="0" smtClean="0"/>
          </a:p>
          <a:p>
            <a:pPr algn="ctr"/>
            <a:r>
              <a:rPr lang="fr-FR" sz="1200" dirty="0" err="1"/>
              <a:t>Accuracy</a:t>
            </a:r>
            <a:r>
              <a:rPr lang="fr-FR" sz="1200" dirty="0"/>
              <a:t> score :</a:t>
            </a:r>
            <a:endParaRPr lang="fr-FR" sz="1200" dirty="0" smtClean="0"/>
          </a:p>
          <a:p>
            <a:pPr algn="ctr"/>
            <a:r>
              <a:rPr lang="fr-FR" dirty="0" smtClean="0"/>
              <a:t>0,920</a:t>
            </a:r>
            <a:endParaRPr lang="fr-FR" dirty="0"/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1619672" y="3861048"/>
            <a:ext cx="2016224" cy="1224136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Word2Vec</a:t>
            </a:r>
            <a:endParaRPr lang="fr-FR" b="1" dirty="0" smtClean="0"/>
          </a:p>
          <a:p>
            <a:pPr algn="ctr"/>
            <a:endParaRPr lang="fr-FR" sz="600" b="1" dirty="0" smtClean="0"/>
          </a:p>
          <a:p>
            <a:pPr algn="ctr"/>
            <a:r>
              <a:rPr lang="fr-FR" sz="1200" dirty="0" err="1"/>
              <a:t>Accuracy</a:t>
            </a:r>
            <a:r>
              <a:rPr lang="fr-FR" sz="1200" dirty="0"/>
              <a:t> score :</a:t>
            </a:r>
            <a:endParaRPr lang="fr-FR" sz="1200" dirty="0" smtClean="0"/>
          </a:p>
          <a:p>
            <a:pPr algn="ctr"/>
            <a:r>
              <a:rPr lang="fr-FR" dirty="0" smtClean="0"/>
              <a:t>0,905</a:t>
            </a:r>
            <a:endParaRPr lang="fr-FR" dirty="0"/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1619672" y="5157192"/>
            <a:ext cx="2016224" cy="1224136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BERT</a:t>
            </a:r>
          </a:p>
          <a:p>
            <a:pPr algn="ctr"/>
            <a:endParaRPr lang="fr-FR" sz="600" b="1" dirty="0" smtClean="0"/>
          </a:p>
          <a:p>
            <a:pPr algn="ctr"/>
            <a:r>
              <a:rPr lang="fr-FR" sz="1200" dirty="0" err="1"/>
              <a:t>Accuracy</a:t>
            </a:r>
            <a:r>
              <a:rPr lang="fr-FR" sz="1200" dirty="0"/>
              <a:t> score :</a:t>
            </a:r>
            <a:endParaRPr lang="fr-FR" sz="1200" dirty="0" smtClean="0"/>
          </a:p>
          <a:p>
            <a:pPr algn="ctr"/>
            <a:r>
              <a:rPr lang="fr-FR" dirty="0" smtClean="0"/>
              <a:t>0,907</a:t>
            </a:r>
            <a:endParaRPr lang="fr-FR" dirty="0"/>
          </a:p>
        </p:txBody>
      </p:sp>
      <p:pic>
        <p:nvPicPr>
          <p:cNvPr id="10242" name="Picture 2" descr="F:\Google Drive\DATA SCIENTIST\P6\presentation picture\tsne_tfi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52" y="1169522"/>
            <a:ext cx="3155924" cy="261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F:\Google Drive\DATA SCIENTIST\P6\presentation picture\tsne_b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52" y="3789040"/>
            <a:ext cx="3155924" cy="261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16200000">
            <a:off x="4214115" y="2325391"/>
            <a:ext cx="6960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/>
              <a:t>Tf - </a:t>
            </a:r>
            <a:r>
              <a:rPr lang="fr-FR" sz="1400" dirty="0" err="1" smtClean="0"/>
              <a:t>Idf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4277435" y="4944910"/>
            <a:ext cx="56938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/>
              <a:t>BERT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463680" y="224581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Vectorisation</a:t>
            </a:r>
            <a:endParaRPr lang="fr-FR" i="1" dirty="0"/>
          </a:p>
        </p:txBody>
      </p:sp>
      <p:sp>
        <p:nvSpPr>
          <p:cNvPr id="27" name="ZoneTexte 26"/>
          <p:cNvSpPr txBox="1"/>
          <p:nvPr/>
        </p:nvSpPr>
        <p:spPr>
          <a:xfrm rot="16200000">
            <a:off x="544632" y="493217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Embedding</a:t>
            </a:r>
            <a:endParaRPr lang="fr-FR" i="1" dirty="0"/>
          </a:p>
        </p:txBody>
      </p:sp>
      <p:sp>
        <p:nvSpPr>
          <p:cNvPr id="3" name="ZoneTexte 2"/>
          <p:cNvSpPr txBox="1"/>
          <p:nvPr/>
        </p:nvSpPr>
        <p:spPr>
          <a:xfrm rot="16200000">
            <a:off x="-724638" y="3575286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/>
              <a:t>Supervisée </a:t>
            </a:r>
            <a:r>
              <a:rPr lang="fr-FR" sz="1400" i="1" dirty="0" smtClean="0"/>
              <a:t>(</a:t>
            </a:r>
            <a:r>
              <a:rPr lang="fr-FR" sz="1400" i="1" dirty="0" err="1" smtClean="0"/>
              <a:t>Random</a:t>
            </a:r>
            <a:r>
              <a:rPr lang="fr-FR" sz="1400" i="1" dirty="0" smtClean="0"/>
              <a:t> Forest)</a:t>
            </a:r>
            <a:endParaRPr lang="fr-FR" sz="20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16258" y="36043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134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/>
          <p:cNvSpPr txBox="1"/>
          <p:nvPr/>
        </p:nvSpPr>
        <p:spPr>
          <a:xfrm>
            <a:off x="7075821" y="2318683"/>
            <a:ext cx="72006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err="1" smtClean="0"/>
              <a:t>Watches</a:t>
            </a:r>
            <a:endParaRPr lang="fr-FR" sz="1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-27384"/>
            <a:ext cx="7024744" cy="1143000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15</a:t>
            </a:fld>
            <a:endParaRPr lang="fr-FR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683568" y="1124744"/>
            <a:ext cx="5660576" cy="648072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Non supervisée – Recherche de </a:t>
            </a:r>
            <a:r>
              <a:rPr lang="fr-FR" sz="2000" b="1" dirty="0" err="1" smtClean="0"/>
              <a:t>Topics</a:t>
            </a:r>
            <a:endParaRPr lang="fr-FR" sz="2000" b="1" dirty="0" smtClean="0"/>
          </a:p>
          <a:p>
            <a:pPr lvl="1">
              <a:buFont typeface="Wingdings" pitchFamily="2" charset="2"/>
              <a:buChar char="q"/>
            </a:pPr>
            <a:r>
              <a:rPr lang="fr-FR" sz="1600" dirty="0" smtClean="0">
                <a:sym typeface="Wingdings" pitchFamily="2" charset="2"/>
              </a:rPr>
              <a:t>Output </a:t>
            </a:r>
            <a:r>
              <a:rPr lang="fr-FR" sz="1600" dirty="0" smtClean="0"/>
              <a:t>Tf - </a:t>
            </a:r>
            <a:r>
              <a:rPr lang="fr-FR" sz="1600" dirty="0" err="1" smtClean="0"/>
              <a:t>Idf</a:t>
            </a:r>
            <a:endParaRPr lang="fr-FR" sz="1600" dirty="0" smtClean="0"/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NMF</a:t>
            </a:r>
          </a:p>
          <a:p>
            <a:pPr lvl="1">
              <a:buFont typeface="Wingdings" pitchFamily="2" charset="2"/>
              <a:buChar char="q"/>
            </a:pPr>
            <a:endParaRPr lang="fr-FR" sz="1600" dirty="0"/>
          </a:p>
          <a:p>
            <a:pPr lvl="1">
              <a:buFont typeface="Wingdings" pitchFamily="2" charset="2"/>
              <a:buChar char="q"/>
            </a:pPr>
            <a:endParaRPr lang="fr-FR" sz="1600" dirty="0" smtClean="0"/>
          </a:p>
          <a:p>
            <a:pPr lvl="1">
              <a:buFont typeface="Wingdings" pitchFamily="2" charset="2"/>
              <a:buChar char="q"/>
            </a:pPr>
            <a:endParaRPr lang="fr-FR" sz="1600" dirty="0"/>
          </a:p>
          <a:p>
            <a:pPr lvl="1">
              <a:buFont typeface="Wingdings" pitchFamily="2" charset="2"/>
              <a:buChar char="q"/>
            </a:pPr>
            <a:endParaRPr lang="fr-FR" sz="1600" dirty="0" smtClean="0"/>
          </a:p>
          <a:p>
            <a:pPr lvl="1">
              <a:buFont typeface="Wingdings" pitchFamily="2" charset="2"/>
              <a:buChar char="q"/>
            </a:pPr>
            <a:endParaRPr lang="fr-FR" sz="1600" dirty="0"/>
          </a:p>
          <a:p>
            <a:pPr lvl="1">
              <a:buFont typeface="Wingdings" pitchFamily="2" charset="2"/>
              <a:buChar char="q"/>
            </a:pPr>
            <a:endParaRPr lang="fr-FR" sz="1600" dirty="0" smtClean="0"/>
          </a:p>
          <a:p>
            <a:pPr lvl="1">
              <a:buFont typeface="Wingdings" pitchFamily="2" charset="2"/>
              <a:buChar char="q"/>
            </a:pPr>
            <a:endParaRPr lang="fr-FR" sz="1600" dirty="0" smtClean="0"/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LDA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36214" y="2060848"/>
            <a:ext cx="569418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Topic</a:t>
            </a:r>
            <a:r>
              <a:rPr lang="fr-FR" sz="1400" dirty="0"/>
              <a:t> 0: </a:t>
            </a:r>
            <a:r>
              <a:rPr lang="fr-FR" sz="1400" dirty="0" smtClean="0"/>
              <a:t>cash </a:t>
            </a:r>
            <a:r>
              <a:rPr lang="fr-FR" sz="1400" dirty="0" err="1"/>
              <a:t>genuine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3"/>
                </a:solidFill>
              </a:rPr>
              <a:t>shipping</a:t>
            </a:r>
            <a:r>
              <a:rPr lang="fr-FR" sz="1400" dirty="0"/>
              <a:t> </a:t>
            </a:r>
            <a:r>
              <a:rPr lang="fr-FR" sz="1400" dirty="0" err="1"/>
              <a:t>delivery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3"/>
                </a:solidFill>
              </a:rPr>
              <a:t>buy</a:t>
            </a:r>
            <a:r>
              <a:rPr lang="fr-FR" sz="1400" dirty="0">
                <a:solidFill>
                  <a:schemeClr val="accent3"/>
                </a:solidFill>
              </a:rPr>
              <a:t> </a:t>
            </a:r>
            <a:r>
              <a:rPr lang="fr-FR" sz="1400" dirty="0" err="1"/>
              <a:t>product</a:t>
            </a:r>
            <a:r>
              <a:rPr lang="fr-FR" sz="1400" dirty="0"/>
              <a:t> </a:t>
            </a:r>
            <a:r>
              <a:rPr lang="fr-FR" sz="1400" dirty="0" err="1" smtClean="0"/>
              <a:t>guarantee</a:t>
            </a:r>
            <a:endParaRPr lang="fr-FR" sz="1400" dirty="0" smtClean="0"/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1: </a:t>
            </a:r>
            <a:r>
              <a:rPr lang="fr-FR" sz="1400" b="1" dirty="0" err="1"/>
              <a:t>watch</a:t>
            </a:r>
            <a:r>
              <a:rPr lang="fr-FR" sz="1400" dirty="0"/>
              <a:t> </a:t>
            </a:r>
            <a:r>
              <a:rPr lang="fr-FR" sz="1400" b="1" dirty="0" err="1"/>
              <a:t>analog</a:t>
            </a:r>
            <a:r>
              <a:rPr lang="fr-FR" sz="1400" dirty="0"/>
              <a:t> men discount </a:t>
            </a:r>
            <a:r>
              <a:rPr lang="fr-FR" sz="1400" dirty="0" err="1"/>
              <a:t>india</a:t>
            </a:r>
            <a:r>
              <a:rPr lang="fr-FR" sz="1400" dirty="0"/>
              <a:t> </a:t>
            </a:r>
            <a:r>
              <a:rPr lang="fr-FR" sz="1400" dirty="0" err="1"/>
              <a:t>woman</a:t>
            </a:r>
            <a:r>
              <a:rPr lang="fr-FR" sz="1400" dirty="0"/>
              <a:t> </a:t>
            </a:r>
            <a:r>
              <a:rPr lang="fr-FR" sz="1400" dirty="0" smtClean="0"/>
              <a:t>dial</a:t>
            </a:r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2: </a:t>
            </a:r>
            <a:r>
              <a:rPr lang="fr-FR" sz="1400" b="1" dirty="0"/>
              <a:t>baby</a:t>
            </a:r>
            <a:r>
              <a:rPr lang="fr-FR" sz="1400" dirty="0"/>
              <a:t> </a:t>
            </a:r>
            <a:r>
              <a:rPr lang="fr-FR" sz="1400" dirty="0" err="1"/>
              <a:t>detail</a:t>
            </a:r>
            <a:r>
              <a:rPr lang="fr-FR" sz="1400" dirty="0"/>
              <a:t> girl </a:t>
            </a:r>
            <a:r>
              <a:rPr lang="fr-FR" sz="1400" dirty="0" err="1"/>
              <a:t>fabric</a:t>
            </a:r>
            <a:r>
              <a:rPr lang="fr-FR" sz="1400" dirty="0"/>
              <a:t> </a:t>
            </a:r>
            <a:r>
              <a:rPr lang="fr-FR" sz="1400" dirty="0" smtClean="0"/>
              <a:t>boy pack pattern </a:t>
            </a:r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3: </a:t>
            </a:r>
            <a:r>
              <a:rPr lang="fr-FR" sz="1400" b="1" dirty="0" err="1"/>
              <a:t>mug</a:t>
            </a:r>
            <a:r>
              <a:rPr lang="fr-FR" sz="1400" dirty="0"/>
              <a:t> </a:t>
            </a:r>
            <a:r>
              <a:rPr lang="fr-FR" sz="1400" b="1" dirty="0"/>
              <a:t>coffee</a:t>
            </a:r>
            <a:r>
              <a:rPr lang="fr-FR" sz="1400" dirty="0"/>
              <a:t> </a:t>
            </a:r>
            <a:r>
              <a:rPr lang="fr-FR" sz="1400" dirty="0" smtClean="0"/>
              <a:t>gift </a:t>
            </a:r>
            <a:r>
              <a:rPr lang="fr-FR" sz="1400" dirty="0" err="1" smtClean="0"/>
              <a:t>loved</a:t>
            </a:r>
            <a:r>
              <a:rPr lang="fr-FR" sz="1400" dirty="0" smtClean="0"/>
              <a:t> </a:t>
            </a:r>
            <a:r>
              <a:rPr lang="fr-FR" sz="1400" dirty="0"/>
              <a:t>design </a:t>
            </a:r>
            <a:r>
              <a:rPr lang="fr-FR" sz="1400" b="1" dirty="0" err="1" smtClean="0"/>
              <a:t>microwave</a:t>
            </a:r>
            <a:r>
              <a:rPr lang="fr-FR" sz="1400" dirty="0" smtClean="0"/>
              <a:t> </a:t>
            </a:r>
            <a:r>
              <a:rPr lang="fr-FR" sz="1400" dirty="0" err="1"/>
              <a:t>material</a:t>
            </a:r>
            <a:r>
              <a:rPr lang="fr-FR" sz="1400" dirty="0"/>
              <a:t> </a:t>
            </a:r>
            <a:endParaRPr lang="fr-FR" sz="1400" dirty="0" smtClean="0"/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4: </a:t>
            </a:r>
            <a:r>
              <a:rPr lang="fr-FR" sz="1400" dirty="0" err="1"/>
              <a:t>showpiece</a:t>
            </a:r>
            <a:r>
              <a:rPr lang="fr-FR" sz="1400" dirty="0"/>
              <a:t> </a:t>
            </a:r>
            <a:r>
              <a:rPr lang="fr-FR" sz="1400" dirty="0" err="1"/>
              <a:t>guarantee</a:t>
            </a:r>
            <a:r>
              <a:rPr lang="fr-FR" sz="1400" dirty="0"/>
              <a:t> </a:t>
            </a:r>
            <a:r>
              <a:rPr lang="fr-FR" sz="1400" dirty="0" err="1" smtClean="0"/>
              <a:t>day</a:t>
            </a:r>
            <a:r>
              <a:rPr lang="fr-FR" sz="1400" dirty="0" smtClean="0"/>
              <a:t> </a:t>
            </a:r>
            <a:r>
              <a:rPr lang="fr-FR" sz="1400" dirty="0" err="1"/>
              <a:t>price</a:t>
            </a:r>
            <a:r>
              <a:rPr lang="fr-FR" sz="1400" dirty="0"/>
              <a:t> </a:t>
            </a:r>
            <a:r>
              <a:rPr lang="fr-FR" sz="1400" dirty="0" smtClean="0">
                <a:solidFill>
                  <a:schemeClr val="accent3"/>
                </a:solidFill>
              </a:rPr>
              <a:t>shipping</a:t>
            </a:r>
            <a:r>
              <a:rPr lang="fr-FR" sz="1400" dirty="0" smtClean="0"/>
              <a:t> </a:t>
            </a:r>
            <a:r>
              <a:rPr lang="fr-FR" sz="1400" dirty="0" err="1"/>
              <a:t>delivery</a:t>
            </a:r>
            <a:r>
              <a:rPr lang="fr-FR" sz="1400" dirty="0"/>
              <a:t> </a:t>
            </a:r>
            <a:r>
              <a:rPr lang="fr-FR" sz="1400" dirty="0" err="1"/>
              <a:t>buy</a:t>
            </a:r>
            <a:r>
              <a:rPr lang="fr-FR" sz="1400" dirty="0"/>
              <a:t> </a:t>
            </a:r>
            <a:endParaRPr lang="fr-FR" sz="1400" dirty="0" smtClean="0"/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5: </a:t>
            </a:r>
            <a:r>
              <a:rPr lang="fr-FR" sz="1400" b="1" dirty="0" err="1"/>
              <a:t>laptop</a:t>
            </a:r>
            <a:r>
              <a:rPr lang="fr-FR" sz="1400" dirty="0"/>
              <a:t> </a:t>
            </a:r>
            <a:r>
              <a:rPr lang="fr-FR" sz="1400" dirty="0" err="1" smtClean="0"/>
              <a:t>pavilion</a:t>
            </a:r>
            <a:r>
              <a:rPr lang="fr-FR" sz="1400" dirty="0" smtClean="0"/>
              <a:t> </a:t>
            </a:r>
            <a:r>
              <a:rPr lang="fr-FR" sz="1400" dirty="0" err="1"/>
              <a:t>lapguard</a:t>
            </a:r>
            <a:r>
              <a:rPr lang="fr-FR" sz="1400" dirty="0"/>
              <a:t> </a:t>
            </a:r>
            <a:r>
              <a:rPr lang="fr-FR" sz="1400" dirty="0" err="1"/>
              <a:t>warranty</a:t>
            </a:r>
            <a:r>
              <a:rPr lang="fr-FR" sz="1400" dirty="0"/>
              <a:t> </a:t>
            </a:r>
            <a:r>
              <a:rPr lang="fr-FR" sz="1400" b="1" dirty="0"/>
              <a:t>mouse</a:t>
            </a:r>
            <a:r>
              <a:rPr lang="fr-FR" sz="1400" dirty="0"/>
              <a:t> </a:t>
            </a:r>
            <a:r>
              <a:rPr lang="fr-FR" sz="1400" dirty="0" err="1" smtClean="0"/>
              <a:t>shape</a:t>
            </a:r>
            <a:r>
              <a:rPr lang="fr-FR" sz="1400" dirty="0" smtClean="0"/>
              <a:t> </a:t>
            </a:r>
            <a:r>
              <a:rPr lang="fr-FR" sz="1400" b="1" dirty="0"/>
              <a:t>pad</a:t>
            </a:r>
            <a:r>
              <a:rPr lang="fr-FR" sz="1400" dirty="0"/>
              <a:t> </a:t>
            </a:r>
            <a:endParaRPr lang="fr-FR" sz="1400" dirty="0" smtClean="0"/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6: </a:t>
            </a:r>
            <a:r>
              <a:rPr lang="fr-FR" sz="1400" b="1" dirty="0" err="1"/>
              <a:t>towel</a:t>
            </a:r>
            <a:r>
              <a:rPr lang="fr-FR" sz="1400" b="1" dirty="0"/>
              <a:t> bath </a:t>
            </a:r>
            <a:r>
              <a:rPr lang="fr-FR" sz="1400" dirty="0" err="1"/>
              <a:t>cotton</a:t>
            </a:r>
            <a:r>
              <a:rPr lang="fr-FR" sz="1400" dirty="0"/>
              <a:t> hand </a:t>
            </a:r>
            <a:r>
              <a:rPr lang="fr-FR" sz="1400" dirty="0" err="1" smtClean="0">
                <a:solidFill>
                  <a:schemeClr val="accent3"/>
                </a:solidFill>
              </a:rPr>
              <a:t>buy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 err="1"/>
              <a:t>yellow</a:t>
            </a:r>
            <a:r>
              <a:rPr lang="fr-FR" sz="1400" dirty="0"/>
              <a:t> </a:t>
            </a:r>
            <a:r>
              <a:rPr lang="fr-FR" sz="1400" dirty="0" smtClean="0">
                <a:solidFill>
                  <a:schemeClr val="accent3"/>
                </a:solidFill>
              </a:rPr>
              <a:t>shipping</a:t>
            </a:r>
            <a:endParaRPr lang="fr-FR" sz="1400" dirty="0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214" y="4348842"/>
            <a:ext cx="95804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Topic</a:t>
            </a:r>
            <a:r>
              <a:rPr lang="fr-FR" sz="1400" dirty="0"/>
              <a:t> 0: </a:t>
            </a:r>
            <a:r>
              <a:rPr lang="fr-FR" sz="1400" b="1" dirty="0" err="1"/>
              <a:t>towel</a:t>
            </a:r>
            <a:r>
              <a:rPr lang="fr-FR" sz="1400" dirty="0"/>
              <a:t> adapter </a:t>
            </a:r>
            <a:r>
              <a:rPr lang="fr-FR" sz="1400" b="1" dirty="0"/>
              <a:t>bath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3"/>
                </a:solidFill>
              </a:rPr>
              <a:t>vaio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3"/>
                </a:solidFill>
              </a:rPr>
              <a:t>vgn</a:t>
            </a:r>
            <a:r>
              <a:rPr lang="fr-FR" sz="1400" dirty="0">
                <a:solidFill>
                  <a:schemeClr val="accent3"/>
                </a:solidFill>
              </a:rPr>
              <a:t> </a:t>
            </a:r>
            <a:r>
              <a:rPr lang="fr-FR" sz="1400" dirty="0" err="1" smtClean="0"/>
              <a:t>cotton</a:t>
            </a:r>
            <a:r>
              <a:rPr lang="fr-FR" sz="1400" dirty="0" smtClean="0"/>
              <a:t> </a:t>
            </a:r>
            <a:r>
              <a:rPr lang="fr-FR" sz="1400" dirty="0" err="1" smtClean="0"/>
              <a:t>warranty</a:t>
            </a:r>
            <a:r>
              <a:rPr lang="fr-FR" sz="1400" dirty="0" smtClean="0"/>
              <a:t> </a:t>
            </a:r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1: </a:t>
            </a:r>
            <a:r>
              <a:rPr lang="fr-FR" sz="1400" b="1" dirty="0"/>
              <a:t>curtain</a:t>
            </a:r>
            <a:r>
              <a:rPr lang="fr-FR" sz="1400" dirty="0"/>
              <a:t> </a:t>
            </a:r>
            <a:r>
              <a:rPr lang="fr-FR" sz="1400" dirty="0" err="1"/>
              <a:t>eyelet</a:t>
            </a:r>
            <a:r>
              <a:rPr lang="fr-FR" sz="1400" dirty="0"/>
              <a:t> polyester </a:t>
            </a:r>
            <a:r>
              <a:rPr lang="fr-FR" sz="1400" b="1" dirty="0" err="1"/>
              <a:t>door</a:t>
            </a:r>
            <a:r>
              <a:rPr lang="fr-FR" sz="1400" dirty="0"/>
              <a:t> </a:t>
            </a:r>
            <a:r>
              <a:rPr lang="fr-FR" sz="1400" dirty="0" smtClean="0">
                <a:solidFill>
                  <a:schemeClr val="accent3"/>
                </a:solidFill>
              </a:rPr>
              <a:t>design</a:t>
            </a:r>
            <a:r>
              <a:rPr lang="fr-FR" sz="1400" dirty="0" smtClean="0"/>
              <a:t> </a:t>
            </a:r>
            <a:r>
              <a:rPr lang="fr-FR" sz="1400" b="1" dirty="0" err="1" smtClean="0"/>
              <a:t>window</a:t>
            </a:r>
            <a:r>
              <a:rPr lang="fr-FR" sz="1400" dirty="0" smtClean="0"/>
              <a:t> </a:t>
            </a:r>
            <a:r>
              <a:rPr lang="fr-FR" sz="1400" dirty="0"/>
              <a:t>art </a:t>
            </a:r>
            <a:endParaRPr lang="fr-FR" sz="1400" dirty="0" smtClean="0"/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2: </a:t>
            </a:r>
            <a:r>
              <a:rPr lang="fr-FR" sz="1400" b="1" dirty="0" err="1"/>
              <a:t>mug</a:t>
            </a:r>
            <a:r>
              <a:rPr lang="fr-FR" sz="1400" dirty="0"/>
              <a:t> </a:t>
            </a:r>
            <a:r>
              <a:rPr lang="fr-FR" sz="1400" b="1" dirty="0"/>
              <a:t>coffee</a:t>
            </a:r>
            <a:r>
              <a:rPr lang="fr-FR" sz="1400" dirty="0"/>
              <a:t> </a:t>
            </a:r>
            <a:r>
              <a:rPr lang="fr-FR" sz="1400" dirty="0" err="1"/>
              <a:t>prithish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3"/>
                </a:solidFill>
              </a:rPr>
              <a:t>usb</a:t>
            </a:r>
            <a:r>
              <a:rPr lang="fr-FR" sz="1400" dirty="0">
                <a:solidFill>
                  <a:schemeClr val="accent3"/>
                </a:solidFill>
              </a:rPr>
              <a:t> </a:t>
            </a:r>
            <a:r>
              <a:rPr lang="fr-FR" sz="1400" dirty="0" smtClean="0"/>
              <a:t>gift </a:t>
            </a:r>
            <a:r>
              <a:rPr lang="fr-FR" sz="1400" dirty="0" err="1"/>
              <a:t>loved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3"/>
                </a:solidFill>
              </a:rPr>
              <a:t>design</a:t>
            </a:r>
            <a:r>
              <a:rPr lang="fr-FR" sz="1400" dirty="0"/>
              <a:t> </a:t>
            </a:r>
            <a:r>
              <a:rPr lang="fr-FR" sz="1400" b="1" dirty="0" smtClean="0"/>
              <a:t>pizza</a:t>
            </a:r>
            <a:endParaRPr lang="fr-FR" sz="1400" dirty="0" smtClean="0"/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3: </a:t>
            </a:r>
            <a:r>
              <a:rPr lang="fr-FR" sz="1400" b="1" dirty="0"/>
              <a:t>baby</a:t>
            </a:r>
            <a:r>
              <a:rPr lang="fr-FR" sz="1400" dirty="0"/>
              <a:t> </a:t>
            </a:r>
            <a:r>
              <a:rPr lang="fr-FR" sz="1400" dirty="0" err="1"/>
              <a:t>cotton</a:t>
            </a:r>
            <a:r>
              <a:rPr lang="fr-FR" sz="1400" dirty="0"/>
              <a:t> girl </a:t>
            </a:r>
            <a:r>
              <a:rPr lang="fr-FR" sz="1400" dirty="0" smtClean="0"/>
              <a:t>pack </a:t>
            </a:r>
            <a:r>
              <a:rPr lang="fr-FR" sz="1400" dirty="0" err="1" smtClean="0"/>
              <a:t>color</a:t>
            </a:r>
            <a:r>
              <a:rPr lang="fr-FR" sz="1400" dirty="0" smtClean="0"/>
              <a:t> </a:t>
            </a:r>
            <a:r>
              <a:rPr lang="fr-FR" sz="1400" dirty="0"/>
              <a:t>type </a:t>
            </a:r>
            <a:r>
              <a:rPr lang="fr-FR" sz="1400" dirty="0" err="1" smtClean="0"/>
              <a:t>specification</a:t>
            </a:r>
            <a:endParaRPr lang="fr-FR" sz="1400" dirty="0" smtClean="0"/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4: </a:t>
            </a:r>
            <a:r>
              <a:rPr lang="fr-FR" sz="1400" b="1" dirty="0" err="1"/>
              <a:t>laptop</a:t>
            </a:r>
            <a:r>
              <a:rPr lang="fr-FR" sz="1400" dirty="0"/>
              <a:t> </a:t>
            </a:r>
            <a:r>
              <a:rPr lang="fr-FR" sz="1400" dirty="0" err="1"/>
              <a:t>warranty</a:t>
            </a:r>
            <a:r>
              <a:rPr lang="fr-FR" sz="1400" dirty="0"/>
              <a:t> </a:t>
            </a:r>
            <a:r>
              <a:rPr lang="fr-FR" sz="1400" b="1" dirty="0" err="1" smtClean="0"/>
              <a:t>print</a:t>
            </a:r>
            <a:r>
              <a:rPr lang="fr-FR" sz="1400" dirty="0" smtClean="0"/>
              <a:t> </a:t>
            </a:r>
            <a:r>
              <a:rPr lang="fr-FR" sz="1400" b="1" dirty="0"/>
              <a:t>mouse</a:t>
            </a:r>
            <a:r>
              <a:rPr lang="fr-FR" sz="1400" dirty="0"/>
              <a:t> </a:t>
            </a:r>
            <a:r>
              <a:rPr lang="fr-FR" sz="1400" dirty="0" err="1"/>
              <a:t>quality</a:t>
            </a:r>
            <a:r>
              <a:rPr lang="fr-FR" sz="1400" dirty="0"/>
              <a:t> </a:t>
            </a:r>
            <a:r>
              <a:rPr lang="fr-FR" sz="1400" b="1" dirty="0"/>
              <a:t>pad</a:t>
            </a:r>
            <a:r>
              <a:rPr lang="fr-FR" sz="1400" dirty="0"/>
              <a:t> </a:t>
            </a:r>
            <a:r>
              <a:rPr lang="fr-FR" sz="1400" dirty="0" err="1" smtClean="0">
                <a:solidFill>
                  <a:schemeClr val="accent3"/>
                </a:solidFill>
              </a:rPr>
              <a:t>bottle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5: </a:t>
            </a:r>
            <a:r>
              <a:rPr lang="fr-FR" sz="1400" dirty="0" smtClean="0"/>
              <a:t>cash </a:t>
            </a:r>
            <a:r>
              <a:rPr lang="fr-FR" sz="1400" dirty="0"/>
              <a:t>shipping </a:t>
            </a:r>
            <a:r>
              <a:rPr lang="fr-FR" sz="1400" dirty="0" err="1"/>
              <a:t>delivery</a:t>
            </a:r>
            <a:r>
              <a:rPr lang="fr-FR" sz="1400" dirty="0"/>
              <a:t> </a:t>
            </a:r>
            <a:r>
              <a:rPr lang="fr-FR" sz="1400" dirty="0" err="1"/>
              <a:t>buy</a:t>
            </a:r>
            <a:r>
              <a:rPr lang="fr-FR" sz="1400" dirty="0"/>
              <a:t> </a:t>
            </a:r>
            <a:r>
              <a:rPr lang="fr-FR" sz="1400" dirty="0" err="1"/>
              <a:t>product</a:t>
            </a:r>
            <a:r>
              <a:rPr lang="fr-FR" sz="1400" dirty="0"/>
              <a:t> </a:t>
            </a:r>
            <a:r>
              <a:rPr lang="fr-FR" sz="1400" dirty="0" err="1"/>
              <a:t>guarantee</a:t>
            </a:r>
            <a:r>
              <a:rPr lang="fr-FR" sz="1400" dirty="0"/>
              <a:t> replacement </a:t>
            </a:r>
            <a:endParaRPr lang="fr-FR" sz="1400" dirty="0" smtClean="0"/>
          </a:p>
          <a:p>
            <a:r>
              <a:rPr lang="fr-FR" sz="1400" dirty="0" err="1" smtClean="0"/>
              <a:t>Topic</a:t>
            </a:r>
            <a:r>
              <a:rPr lang="fr-FR" sz="1400" dirty="0" smtClean="0"/>
              <a:t> </a:t>
            </a:r>
            <a:r>
              <a:rPr lang="fr-FR" sz="1400" dirty="0"/>
              <a:t>6: </a:t>
            </a:r>
            <a:r>
              <a:rPr lang="fr-FR" sz="1400" b="1" dirty="0"/>
              <a:t>duvet</a:t>
            </a:r>
            <a:r>
              <a:rPr lang="fr-FR" sz="1400" dirty="0"/>
              <a:t> </a:t>
            </a:r>
            <a:r>
              <a:rPr lang="fr-FR" sz="1400" dirty="0" err="1"/>
              <a:t>quilt</a:t>
            </a:r>
            <a:r>
              <a:rPr lang="fr-FR" sz="1400" dirty="0"/>
              <a:t> </a:t>
            </a:r>
            <a:r>
              <a:rPr lang="fr-FR" sz="1400" b="1" dirty="0" err="1"/>
              <a:t>bed</a:t>
            </a:r>
            <a:r>
              <a:rPr lang="fr-FR" sz="1400" dirty="0"/>
              <a:t> </a:t>
            </a:r>
            <a:r>
              <a:rPr lang="fr-FR" sz="1400" dirty="0" err="1"/>
              <a:t>exquisite</a:t>
            </a:r>
            <a:r>
              <a:rPr lang="fr-FR" sz="1400" dirty="0"/>
              <a:t> </a:t>
            </a:r>
            <a:r>
              <a:rPr lang="fr-FR" sz="1400" b="1" dirty="0"/>
              <a:t>velvet</a:t>
            </a:r>
            <a:r>
              <a:rPr lang="fr-FR" sz="1400" dirty="0"/>
              <a:t> </a:t>
            </a:r>
            <a:r>
              <a:rPr lang="fr-FR" sz="1400" b="1" dirty="0" err="1"/>
              <a:t>decor</a:t>
            </a:r>
            <a:r>
              <a:rPr lang="fr-FR" sz="1400" dirty="0"/>
              <a:t> </a:t>
            </a:r>
            <a:r>
              <a:rPr lang="fr-FR" sz="1400" dirty="0" err="1" smtClean="0"/>
              <a:t>crafted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7010900" y="2534707"/>
            <a:ext cx="84510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smtClean="0"/>
              <a:t>Baby Care</a:t>
            </a:r>
            <a:endParaRPr lang="fr-FR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7018425" y="3161873"/>
            <a:ext cx="86594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smtClean="0"/>
              <a:t>Computers</a:t>
            </a:r>
            <a:endParaRPr lang="fr-FR" sz="10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6820144" y="3470811"/>
            <a:ext cx="120257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smtClean="0"/>
              <a:t>Home </a:t>
            </a:r>
            <a:r>
              <a:rPr lang="fr-FR" sz="1000" b="1" dirty="0" err="1" smtClean="0"/>
              <a:t>Furnishing</a:t>
            </a:r>
            <a:endParaRPr lang="fr-FR" sz="10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726369" y="2745874"/>
            <a:ext cx="135806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err="1" smtClean="0"/>
              <a:t>Kitchen</a:t>
            </a:r>
            <a:r>
              <a:rPr lang="fr-FR" sz="1000" b="1" dirty="0" smtClean="0"/>
              <a:t> and </a:t>
            </a:r>
            <a:r>
              <a:rPr lang="fr-FR" sz="1000" b="1" dirty="0" err="1" smtClean="0"/>
              <a:t>Dining</a:t>
            </a:r>
            <a:endParaRPr lang="fr-FR" sz="10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6068272" y="2441793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068272" y="2665402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068272" y="2861067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6068272" y="3284984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6084168" y="3573016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715781" y="4365104"/>
            <a:ext cx="120257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/>
              <a:t>Home </a:t>
            </a:r>
            <a:r>
              <a:rPr lang="fr-FR" sz="1000" b="1" dirty="0" err="1"/>
              <a:t>Furnishing</a:t>
            </a:r>
            <a:endParaRPr lang="fr-FR" sz="10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6913917" y="5085184"/>
            <a:ext cx="84510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smtClean="0"/>
              <a:t>Baby Care</a:t>
            </a:r>
            <a:endParaRPr lang="fr-FR" sz="10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02953" y="5331405"/>
            <a:ext cx="86594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smtClean="0"/>
              <a:t>Computers</a:t>
            </a:r>
            <a:endParaRPr lang="fr-FR" sz="10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6740370" y="5694442"/>
            <a:ext cx="120257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smtClean="0"/>
              <a:t>Home </a:t>
            </a:r>
            <a:r>
              <a:rPr lang="fr-FR" sz="1000" b="1" dirty="0" err="1" smtClean="0"/>
              <a:t>Furnishing</a:t>
            </a:r>
            <a:endParaRPr lang="fr-FR" sz="10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6657437" y="4838963"/>
            <a:ext cx="135806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 err="1" smtClean="0"/>
              <a:t>Kitchen</a:t>
            </a:r>
            <a:r>
              <a:rPr lang="fr-FR" sz="1000" b="1" dirty="0" smtClean="0"/>
              <a:t> and </a:t>
            </a:r>
            <a:r>
              <a:rPr lang="fr-FR" sz="1000" b="1" dirty="0" err="1" smtClean="0"/>
              <a:t>Dining</a:t>
            </a:r>
            <a:endParaRPr lang="fr-FR" sz="1000" b="1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940152" y="4488214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5940152" y="5162087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940152" y="4954156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948368" y="5429895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5940152" y="5796647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6715781" y="4581128"/>
            <a:ext cx="120257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b="1" dirty="0"/>
              <a:t>Home </a:t>
            </a:r>
            <a:r>
              <a:rPr lang="fr-FR" sz="1000" b="1" dirty="0" err="1"/>
              <a:t>Furnishing</a:t>
            </a:r>
            <a:endParaRPr lang="fr-FR" sz="1000" b="1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5940152" y="4704238"/>
            <a:ext cx="519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2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-27384"/>
            <a:ext cx="7024744" cy="1143000"/>
          </a:xfrm>
        </p:spPr>
        <p:txBody>
          <a:bodyPr/>
          <a:lstStyle/>
          <a:p>
            <a:r>
              <a:rPr lang="fr-FR" dirty="0" smtClean="0"/>
              <a:t>Assemblage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16</a:t>
            </a:fld>
            <a:endParaRPr lang="fr-FR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4176464" cy="648072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Concaténation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Images : Output MobileNetV2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Textes : Tf - </a:t>
            </a:r>
            <a:r>
              <a:rPr lang="fr-FR" sz="1600" dirty="0" err="1" smtClean="0"/>
              <a:t>Idf</a:t>
            </a:r>
            <a:endParaRPr lang="fr-FR" sz="1600" dirty="0" smtClean="0"/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Equilibre des dimensions (ACP)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err="1" smtClean="0"/>
              <a:t>Random</a:t>
            </a:r>
            <a:r>
              <a:rPr lang="fr-FR" sz="1600" dirty="0" smtClean="0"/>
              <a:t> Forest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683568" y="3881066"/>
            <a:ext cx="417646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err="1" smtClean="0"/>
              <a:t>Stacking</a:t>
            </a:r>
            <a:endParaRPr lang="fr-FR" sz="2000" b="1" dirty="0" smtClean="0"/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Images : CNN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Textes : Tf - </a:t>
            </a:r>
            <a:r>
              <a:rPr lang="fr-FR" sz="1600" dirty="0" err="1" smtClean="0"/>
              <a:t>Idf</a:t>
            </a:r>
            <a:endParaRPr lang="fr-FR" sz="1600" dirty="0" smtClean="0"/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Probabilités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err="1"/>
              <a:t>Random</a:t>
            </a:r>
            <a:r>
              <a:rPr lang="fr-FR" sz="1600" dirty="0"/>
              <a:t> Forest</a:t>
            </a:r>
          </a:p>
          <a:p>
            <a:pPr marL="365760" lvl="1" indent="0">
              <a:buNone/>
            </a:pPr>
            <a:r>
              <a:rPr lang="fr-FR" sz="1600" dirty="0" smtClean="0"/>
              <a:t>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312863" y="3140967"/>
            <a:ext cx="240803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ym typeface="Wingdings" pitchFamily="2" charset="2"/>
              </a:rPr>
              <a:t> </a:t>
            </a:r>
            <a:r>
              <a:rPr lang="fr-FR" sz="1400" dirty="0" err="1"/>
              <a:t>Accuracy</a:t>
            </a:r>
            <a:r>
              <a:rPr lang="fr-FR" sz="1400" dirty="0"/>
              <a:t> score : </a:t>
            </a:r>
            <a:r>
              <a:rPr lang="fr-FR" sz="1400" dirty="0" smtClean="0"/>
              <a:t>0,909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03928" y="5785519"/>
            <a:ext cx="240803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ym typeface="Wingdings" pitchFamily="2" charset="2"/>
              </a:rPr>
              <a:t> </a:t>
            </a:r>
            <a:r>
              <a:rPr lang="fr-FR" sz="1400" dirty="0" err="1"/>
              <a:t>Accuracy</a:t>
            </a:r>
            <a:r>
              <a:rPr lang="fr-FR" sz="1400" dirty="0"/>
              <a:t> score : </a:t>
            </a:r>
            <a:r>
              <a:rPr lang="fr-FR" sz="1400" dirty="0" smtClean="0"/>
              <a:t>0,909</a:t>
            </a:r>
            <a:endParaRPr lang="fr-FR" sz="1400" dirty="0"/>
          </a:p>
        </p:txBody>
      </p:sp>
      <p:pic>
        <p:nvPicPr>
          <p:cNvPr id="11266" name="Picture 2" descr="F:\Google Drive\DATA SCIENTIST\P6\presentation picture\feat_impot_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53074"/>
            <a:ext cx="3129747" cy="20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677873" y="3789040"/>
            <a:ext cx="1394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Features</a:t>
            </a:r>
            <a:r>
              <a:rPr lang="fr-FR" sz="900" dirty="0" smtClean="0"/>
              <a:t> importances</a:t>
            </a:r>
            <a:endParaRPr lang="fr-FR" sz="900" dirty="0"/>
          </a:p>
        </p:txBody>
      </p:sp>
      <p:pic>
        <p:nvPicPr>
          <p:cNvPr id="5" name="Picture 2" descr="F:\Google Drive\DATA SCIENTIST\P6\presentation picture\conf_conca_cnn_tfidf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8" y="716583"/>
            <a:ext cx="2588002" cy="242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61" y="41379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Comparaison </a:t>
            </a:r>
            <a:br>
              <a:rPr lang="fr-FR" dirty="0" smtClean="0"/>
            </a:br>
            <a:r>
              <a:rPr lang="fr-FR" dirty="0" smtClean="0"/>
              <a:t>des classifications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17</a:t>
            </a:fld>
            <a:endParaRPr lang="fr-FR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683568" y="1772816"/>
            <a:ext cx="4176464" cy="648072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Classification supervisée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683568" y="5013176"/>
            <a:ext cx="417646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Classification </a:t>
            </a:r>
            <a:r>
              <a:rPr lang="fr-FR" sz="2000" b="1" dirty="0" smtClean="0"/>
              <a:t>non supervisée</a:t>
            </a:r>
          </a:p>
          <a:p>
            <a:pPr lvl="1">
              <a:buFont typeface="Wingdings" pitchFamily="2" charset="2"/>
              <a:buChar char="q"/>
            </a:pPr>
            <a:r>
              <a:rPr lang="fr-FR" sz="1400" dirty="0" err="1" smtClean="0"/>
              <a:t>Clustering</a:t>
            </a:r>
            <a:r>
              <a:rPr lang="fr-FR" sz="1400" dirty="0" smtClean="0"/>
              <a:t> (Transfert </a:t>
            </a:r>
            <a:r>
              <a:rPr lang="fr-FR" sz="1400" dirty="0" err="1" smtClean="0"/>
              <a:t>learning</a:t>
            </a:r>
            <a:r>
              <a:rPr lang="fr-FR" sz="1400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fr-FR" sz="1400" dirty="0" smtClean="0"/>
              <a:t>NMP</a:t>
            </a:r>
          </a:p>
          <a:p>
            <a:pPr lvl="1">
              <a:buFont typeface="Wingdings" pitchFamily="2" charset="2"/>
              <a:buChar char="q"/>
            </a:pPr>
            <a:r>
              <a:rPr lang="fr-FR" sz="1400" dirty="0" smtClean="0"/>
              <a:t>LDA</a:t>
            </a:r>
            <a:endParaRPr lang="fr-FR" sz="1400" dirty="0"/>
          </a:p>
          <a:p>
            <a:pPr marL="365760" lvl="1" indent="0">
              <a:buNone/>
            </a:pPr>
            <a:r>
              <a:rPr lang="fr-FR" sz="1600" dirty="0" smtClean="0"/>
              <a:t>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960726" y="5632896"/>
            <a:ext cx="21771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Non concluant</a:t>
            </a:r>
            <a:endParaRPr lang="fr-FR" dirty="0"/>
          </a:p>
        </p:txBody>
      </p:sp>
      <p:pic>
        <p:nvPicPr>
          <p:cNvPr id="12290" name="Picture 2" descr="F:\Google Drive\DATA SCIENTIST\P6\presentation picture\boxplot co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56076" y="1304763"/>
            <a:ext cx="2664294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438422" y="4221087"/>
            <a:ext cx="1080745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900" dirty="0" err="1" smtClean="0"/>
              <a:t>Accuracy</a:t>
            </a:r>
            <a:r>
              <a:rPr lang="fr-FR" sz="900" dirty="0" smtClean="0"/>
              <a:t> score</a:t>
            </a:r>
            <a:endParaRPr lang="fr-FR" sz="9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4925"/>
              </p:ext>
            </p:extLst>
          </p:nvPr>
        </p:nvGraphicFramePr>
        <p:xfrm>
          <a:off x="611560" y="2427160"/>
          <a:ext cx="3844244" cy="20099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32126"/>
                <a:gridCol w="444500"/>
                <a:gridCol w="444500"/>
                <a:gridCol w="444500"/>
                <a:gridCol w="444500"/>
                <a:gridCol w="444500"/>
                <a:gridCol w="589618"/>
              </a:tblGrid>
              <a:tr h="188972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bg1"/>
                          </a:solidFill>
                        </a:rPr>
                        <a:t>N° boucle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fr-FR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effectLst/>
                        </a:rPr>
                        <a:t>moy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err="1">
                          <a:effectLst/>
                        </a:rPr>
                        <a:t>BoVW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0,326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0,295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0,242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0,432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0,305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0,320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smtClean="0">
                          <a:effectLst/>
                        </a:rPr>
                        <a:t>MobileNetV2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0,811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0,811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0,811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0,811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0,811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0,811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583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err="1">
                          <a:effectLst/>
                        </a:rPr>
                        <a:t>BoW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0,884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0,895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0,884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0,899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</a:tr>
              <a:tr h="1085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</a:rPr>
                        <a:t>TF-</a:t>
                      </a:r>
                      <a:r>
                        <a:rPr lang="fr-FR" sz="1100" dirty="0" err="1">
                          <a:effectLst/>
                        </a:rPr>
                        <a:t>idf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0,926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0,926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0,920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0122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</a:rPr>
                        <a:t>Word2Vac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0,895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</a:tr>
              <a:tr h="9392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</a:rPr>
                        <a:t>BERT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0,895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0,907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661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>
                          <a:effectLst/>
                        </a:rPr>
                        <a:t>CNN+NLP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0,909</a:t>
                      </a: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err="1">
                          <a:effectLst/>
                        </a:rPr>
                        <a:t>Stacking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0,905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0,895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0,916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0,909</a:t>
                      </a: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557808"/>
            <a:ext cx="7024744" cy="1143000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3082" y="4581128"/>
            <a:ext cx="6583613" cy="1872208"/>
          </a:xfrm>
        </p:spPr>
        <p:txBody>
          <a:bodyPr>
            <a:normAutofit/>
          </a:bodyPr>
          <a:lstStyle/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Augmenter la base de donnée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Traitement des descriptions 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Stopwords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adaptés au commerce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Classification avec les sous catégories de niveau 2 et 3</a:t>
            </a:r>
          </a:p>
          <a:p>
            <a:r>
              <a:rPr lang="fr-FR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Stacking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unissant plus de modèle</a:t>
            </a:r>
            <a:endParaRPr lang="fr-FR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1952" y="3294112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05773" y="1844824"/>
            <a:ext cx="706662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Traitement des images et des descriptions</a:t>
            </a: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Approches 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non supervisées 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	        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 Non </a:t>
            </a:r>
            <a:r>
              <a:rPr lang="fr-FR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concluant</a:t>
            </a:r>
            <a:endParaRPr lang="fr-FR" sz="1800" dirty="0">
              <a:latin typeface="Calibri" pitchFamily="34" charset="0"/>
              <a:cs typeface="Calibri" pitchFamily="34" charset="0"/>
            </a:endParaRP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Approches supervisées Image 	        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Accuracy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: 81%  </a:t>
            </a:r>
            <a:endParaRPr lang="fr-FR" sz="1800" dirty="0">
              <a:latin typeface="Calibri" pitchFamily="34" charset="0"/>
              <a:cs typeface="Calibri" pitchFamily="34" charset="0"/>
            </a:endParaRP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Approches supervisées Texte 	        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Accuracy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fr-FR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: 92%</a:t>
            </a:r>
            <a:endParaRPr lang="fr-FR" sz="1800" dirty="0">
              <a:latin typeface="Calibri" pitchFamily="34" charset="0"/>
              <a:cs typeface="Calibri" pitchFamily="34" charset="0"/>
            </a:endParaRPr>
          </a:p>
          <a:p>
            <a:r>
              <a:rPr lang="fr-FR" sz="1800" dirty="0" smtClean="0">
                <a:latin typeface="Calibri" pitchFamily="34" charset="0"/>
                <a:cs typeface="Calibri" pitchFamily="34" charset="0"/>
              </a:rPr>
              <a:t>Approches </a:t>
            </a:r>
            <a:r>
              <a:rPr lang="fr-FR" sz="1800" dirty="0">
                <a:latin typeface="Calibri" pitchFamily="34" charset="0"/>
                <a:cs typeface="Calibri" pitchFamily="34" charset="0"/>
              </a:rPr>
              <a:t>supervisées </a:t>
            </a:r>
            <a:r>
              <a:rPr lang="fr-FR" sz="1800" dirty="0" smtClean="0">
                <a:latin typeface="Calibri" pitchFamily="34" charset="0"/>
                <a:cs typeface="Calibri" pitchFamily="34" charset="0"/>
              </a:rPr>
              <a:t>Image + Texte     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  </a:t>
            </a:r>
            <a:r>
              <a:rPr lang="fr-FR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Accuracy</a:t>
            </a:r>
            <a:r>
              <a:rPr lang="fr-F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fr-FR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: 91%</a:t>
            </a:r>
            <a:endParaRPr lang="fr-FR" sz="1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fr-FR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116632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424856"/>
            <a:ext cx="7632848" cy="4968552"/>
          </a:xfrm>
        </p:spPr>
        <p:txBody>
          <a:bodyPr>
            <a:normAutofit/>
          </a:bodyPr>
          <a:lstStyle/>
          <a:p>
            <a:r>
              <a:rPr lang="fr-FR" b="1" dirty="0" smtClean="0"/>
              <a:t>Mission: </a:t>
            </a:r>
          </a:p>
          <a:p>
            <a:endParaRPr lang="fr-FR" sz="1600" b="1" dirty="0" smtClean="0"/>
          </a:p>
          <a:p>
            <a:pPr lvl="1"/>
            <a:r>
              <a:rPr lang="fr-FR" sz="1800" dirty="0" smtClean="0"/>
              <a:t>Automatisation de l’attribution</a:t>
            </a:r>
          </a:p>
          <a:p>
            <a:pPr marL="365760" lvl="1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de la catégorie des articles de </a:t>
            </a:r>
          </a:p>
          <a:p>
            <a:pPr marL="365760" lvl="1" indent="0">
              <a:buNone/>
            </a:pPr>
            <a:r>
              <a:rPr lang="fr-FR" sz="1800" dirty="0" smtClean="0"/>
              <a:t>     l’entreprise </a:t>
            </a:r>
            <a:r>
              <a:rPr lang="fr-FR" sz="1800" b="1" i="1" dirty="0" smtClean="0"/>
              <a:t>Place de marché</a:t>
            </a:r>
            <a:endParaRPr lang="fr-FR" sz="1800" b="1" i="1" dirty="0"/>
          </a:p>
          <a:p>
            <a:endParaRPr lang="fr-FR" sz="900" b="1" dirty="0"/>
          </a:p>
          <a:p>
            <a:pPr marL="68580" indent="0" algn="ctr"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endParaRPr lang="fr-FR" sz="1600" i="1" dirty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b="1" dirty="0" smtClean="0"/>
              <a:t>Objectifs</a:t>
            </a:r>
            <a:r>
              <a:rPr lang="fr-FR" dirty="0"/>
              <a:t> </a:t>
            </a:r>
            <a:r>
              <a:rPr lang="fr-FR" dirty="0" smtClean="0"/>
              <a:t>:</a:t>
            </a:r>
          </a:p>
          <a:p>
            <a:endParaRPr lang="fr-FR" sz="1600" dirty="0" smtClean="0"/>
          </a:p>
          <a:p>
            <a:pPr lvl="1"/>
            <a:r>
              <a:rPr lang="fr-FR" sz="1800" dirty="0" smtClean="0"/>
              <a:t>Etude de faisabilité d'un moteur de classification</a:t>
            </a:r>
          </a:p>
          <a:p>
            <a:pPr lvl="2"/>
            <a:endParaRPr lang="fr-FR" sz="1600" i="1" dirty="0" smtClean="0">
              <a:cs typeface="Calibri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fr-FR" sz="1600" i="1" dirty="0" smtClean="0">
                <a:cs typeface="Calibri" pitchFamily="34" charset="0"/>
              </a:rPr>
              <a:t>À partir de l’image de l’article</a:t>
            </a:r>
          </a:p>
          <a:p>
            <a:pPr lvl="2">
              <a:buFont typeface="Wingdings" pitchFamily="2" charset="2"/>
              <a:buChar char="q"/>
            </a:pPr>
            <a:r>
              <a:rPr lang="fr-FR" sz="1600" i="1" dirty="0">
                <a:cs typeface="Calibri" pitchFamily="34" charset="0"/>
              </a:rPr>
              <a:t>À partir de </a:t>
            </a:r>
            <a:r>
              <a:rPr lang="fr-FR" sz="1600" i="1" dirty="0" smtClean="0">
                <a:cs typeface="Calibri" pitchFamily="34" charset="0"/>
              </a:rPr>
              <a:t>la </a:t>
            </a:r>
            <a:r>
              <a:rPr lang="fr-FR" sz="1600" i="1" dirty="0">
                <a:cs typeface="Calibri" pitchFamily="34" charset="0"/>
              </a:rPr>
              <a:t>d</a:t>
            </a:r>
            <a:r>
              <a:rPr lang="fr-FR" sz="1600" i="1" dirty="0" smtClean="0">
                <a:cs typeface="Calibri" pitchFamily="34" charset="0"/>
              </a:rPr>
              <a:t>escription de l’article</a:t>
            </a:r>
            <a:endParaRPr lang="fr-FR" sz="1600" i="1" dirty="0">
              <a:cs typeface="Calibri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13372"/>
          <a:stretch/>
        </p:blipFill>
        <p:spPr bwMode="auto">
          <a:xfrm>
            <a:off x="5436096" y="1293788"/>
            <a:ext cx="285001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9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341784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1" y="1844824"/>
            <a:ext cx="3960440" cy="4536504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Datas</a:t>
            </a:r>
            <a:r>
              <a:rPr lang="fr-FR" dirty="0"/>
              <a:t> </a:t>
            </a:r>
            <a:r>
              <a:rPr lang="fr-FR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Base de donnée du site </a:t>
            </a:r>
          </a:p>
          <a:p>
            <a:pPr marL="365760" lvl="1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e-commerce Indien </a:t>
            </a:r>
            <a:r>
              <a:rPr lang="fr-FR" sz="1800" b="1" i="1" dirty="0" err="1" smtClean="0"/>
              <a:t>Flipkart</a:t>
            </a:r>
            <a:endParaRPr lang="fr-FR" sz="1800" b="1" i="1" dirty="0" smtClean="0"/>
          </a:p>
          <a:p>
            <a:endParaRPr lang="fr-FR" sz="1200" dirty="0" smtClean="0"/>
          </a:p>
          <a:p>
            <a:r>
              <a:rPr lang="fr-FR" b="1" dirty="0"/>
              <a:t>Indicateurs :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ID article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Nom article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URL article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Arbre de catégorie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Image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Description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Prix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Marque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Evaluation</a:t>
            </a:r>
          </a:p>
          <a:p>
            <a:pPr marL="68580" indent="0" algn="ctr"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20072" y="4941168"/>
            <a:ext cx="280831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1050 Articles</a:t>
            </a:r>
          </a:p>
          <a:p>
            <a:pPr algn="ctr"/>
            <a:endParaRPr lang="fr-FR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15 Indicateurs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308802" y="3637766"/>
            <a:ext cx="2630848" cy="78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Période de temps</a:t>
            </a:r>
            <a:r>
              <a:rPr lang="fr-FR" dirty="0" smtClean="0"/>
              <a:t>:</a:t>
            </a:r>
          </a:p>
          <a:p>
            <a:pPr algn="ctr"/>
            <a:endParaRPr lang="fr-FR" sz="1100" dirty="0" smtClean="0"/>
          </a:p>
          <a:p>
            <a:pPr algn="ctr"/>
            <a:r>
              <a:rPr lang="fr-FR" sz="1600" i="1" dirty="0" smtClean="0"/>
              <a:t>2015-12-01   -  2016-06-26</a:t>
            </a:r>
            <a:endParaRPr lang="fr-FR" sz="1600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3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52736"/>
            <a:ext cx="2088232" cy="211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66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-18256"/>
            <a:ext cx="7024744" cy="1143000"/>
          </a:xfrm>
        </p:spPr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68839" y="5806425"/>
            <a:ext cx="205243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 smtClean="0">
                <a:latin typeface="Calibri" pitchFamily="34" charset="0"/>
                <a:cs typeface="Calibri" pitchFamily="34" charset="0"/>
              </a:rPr>
              <a:t>Répartition des 25 marques les plus vendues</a:t>
            </a:r>
            <a:endParaRPr lang="fr-FR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4</a:t>
            </a:fld>
            <a:endParaRPr lang="fr-FR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000572"/>
            <a:ext cx="1374775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 descr="F:\Google Drive\DATA SCIENTIST\P6\Images\1\2d4f1232af970bd19881ceacad6ccf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37321"/>
            <a:ext cx="1024071" cy="14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:\Google Drive\DATA SCIENTIST\P6\Images\2\d4b625befbbb7e8004e53c187f286e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79958"/>
            <a:ext cx="1595066" cy="10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F:\Google Drive\DATA SCIENTIST\P6\Images\4\112a8a56ee40ee31ea06fb7ff23b5c2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25745"/>
            <a:ext cx="1766840" cy="17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93" y="1711646"/>
            <a:ext cx="1901099" cy="97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 descr="F:\Google Drive\DATA SCIENTIST\P6\presentation picture\25 marque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02310"/>
            <a:ext cx="442118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929852" y="1412776"/>
            <a:ext cx="145826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 smtClean="0">
                <a:latin typeface="Calibri" pitchFamily="34" charset="0"/>
                <a:cs typeface="Calibri" pitchFamily="34" charset="0"/>
              </a:rPr>
              <a:t>Exemples d’articles</a:t>
            </a:r>
            <a:endParaRPr lang="fr-FR" sz="11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-18256"/>
            <a:ext cx="7024744" cy="1143000"/>
          </a:xfrm>
        </p:spPr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5</a:t>
            </a:fld>
            <a:endParaRPr lang="fr-FR"/>
          </a:p>
        </p:txBody>
      </p:sp>
      <p:pic>
        <p:nvPicPr>
          <p:cNvPr id="4099" name="Picture 3" descr="F:\Google Drive\DATA SCIENTIST\P6\presentation picture\cat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0" t="11587" r="37128" b="12176"/>
          <a:stretch/>
        </p:blipFill>
        <p:spPr bwMode="auto">
          <a:xfrm>
            <a:off x="1757720" y="4149080"/>
            <a:ext cx="1845431" cy="187653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654216" y="6114873"/>
            <a:ext cx="205243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 smtClean="0">
                <a:latin typeface="Calibri" pitchFamily="34" charset="0"/>
                <a:cs typeface="Calibri" pitchFamily="34" charset="0"/>
              </a:rPr>
              <a:t>Sous catégories de niveau 2</a:t>
            </a:r>
            <a:endParaRPr lang="fr-FR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80110" y="6050672"/>
            <a:ext cx="205243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 smtClean="0">
                <a:latin typeface="Calibri" pitchFamily="34" charset="0"/>
                <a:cs typeface="Calibri" pitchFamily="34" charset="0"/>
              </a:rPr>
              <a:t>Sous catégories de niveau 3</a:t>
            </a:r>
            <a:endParaRPr lang="fr-FR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854850" y="2272918"/>
            <a:ext cx="205243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 smtClean="0">
                <a:latin typeface="Calibri" pitchFamily="34" charset="0"/>
                <a:cs typeface="Calibri" pitchFamily="34" charset="0"/>
              </a:rPr>
              <a:t>Sous catégories de niveau 1</a:t>
            </a:r>
            <a:endParaRPr lang="fr-FR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lèche vers le bas 3"/>
          <p:cNvSpPr/>
          <p:nvPr/>
        </p:nvSpPr>
        <p:spPr>
          <a:xfrm rot="2053747">
            <a:off x="3349598" y="3639854"/>
            <a:ext cx="360040" cy="525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 rot="16200000">
            <a:off x="4527148" y="4806071"/>
            <a:ext cx="360040" cy="525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20" y="946398"/>
            <a:ext cx="55054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43" y="4307525"/>
            <a:ext cx="1522570" cy="152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919975" y="1744956"/>
            <a:ext cx="1032655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 smtClean="0"/>
              <a:t>7 catégories</a:t>
            </a:r>
            <a:endParaRPr lang="fr-FR" sz="1050" dirty="0"/>
          </a:p>
        </p:txBody>
      </p:sp>
      <p:sp>
        <p:nvSpPr>
          <p:cNvPr id="28" name="ZoneTexte 27"/>
          <p:cNvSpPr txBox="1"/>
          <p:nvPr/>
        </p:nvSpPr>
        <p:spPr>
          <a:xfrm>
            <a:off x="861972" y="4212654"/>
            <a:ext cx="1071127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 smtClean="0"/>
              <a:t>62 catégories</a:t>
            </a:r>
            <a:endParaRPr lang="fr-FR" sz="1050" dirty="0"/>
          </a:p>
        </p:txBody>
      </p:sp>
      <p:sp>
        <p:nvSpPr>
          <p:cNvPr id="29" name="ZoneTexte 28"/>
          <p:cNvSpPr txBox="1"/>
          <p:nvPr/>
        </p:nvSpPr>
        <p:spPr>
          <a:xfrm>
            <a:off x="4788024" y="4290245"/>
            <a:ext cx="1146468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 smtClean="0"/>
              <a:t>242 catégories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4747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7616" y="125760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 d’action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6</a:t>
            </a:fld>
            <a:endParaRPr lang="fr-FR"/>
          </a:p>
        </p:txBody>
      </p:sp>
      <p:sp>
        <p:nvSpPr>
          <p:cNvPr id="5" name="Rogner et arrondir un rectangle à un seul coin 4"/>
          <p:cNvSpPr/>
          <p:nvPr/>
        </p:nvSpPr>
        <p:spPr>
          <a:xfrm>
            <a:off x="1043608" y="3501008"/>
            <a:ext cx="2088232" cy="2160240"/>
          </a:xfrm>
          <a:prstGeom prst="snipRoundRect">
            <a:avLst>
              <a:gd name="adj1" fmla="val 16667"/>
              <a:gd name="adj2" fmla="val 382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itchFamily="34" charset="0"/>
              <a:buChar char="•"/>
            </a:pPr>
            <a:r>
              <a:rPr lang="fr-FR" sz="1200" dirty="0" smtClean="0"/>
              <a:t>Bag of Visual </a:t>
            </a:r>
            <a:r>
              <a:rPr lang="fr-FR" sz="1200" dirty="0"/>
              <a:t>W</a:t>
            </a:r>
            <a:r>
              <a:rPr lang="fr-FR" sz="1200" dirty="0" smtClean="0"/>
              <a:t>ord (ORB)</a:t>
            </a:r>
          </a:p>
          <a:p>
            <a:pPr marL="85725" indent="-85725">
              <a:buFont typeface="Arial" pitchFamily="34" charset="0"/>
              <a:buChar char="•"/>
            </a:pPr>
            <a:endParaRPr lang="fr-FR" sz="600" dirty="0" smtClean="0"/>
          </a:p>
          <a:p>
            <a:endParaRPr lang="fr-FR" sz="600" dirty="0" smtClean="0"/>
          </a:p>
          <a:p>
            <a:pPr marL="85725" indent="-85725">
              <a:buFont typeface="Arial" pitchFamily="34" charset="0"/>
              <a:buChar char="•"/>
            </a:pPr>
            <a:r>
              <a:rPr lang="fr-FR" sz="1200" dirty="0" smtClean="0"/>
              <a:t>Transfert Learning (MobileNetV2)</a:t>
            </a:r>
          </a:p>
          <a:p>
            <a:endParaRPr lang="fr-FR" sz="600" dirty="0" smtClean="0"/>
          </a:p>
          <a:p>
            <a:pPr marL="85725" indent="-85725" defTabSz="1433513">
              <a:buFont typeface="Arial" pitchFamily="34" charset="0"/>
              <a:buChar char="•"/>
            </a:pPr>
            <a:r>
              <a:rPr lang="fr-FR" sz="1200" dirty="0" err="1" smtClean="0"/>
              <a:t>Clustering</a:t>
            </a:r>
            <a:endParaRPr lang="fr-FR" sz="1200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640658" y="1628800"/>
            <a:ext cx="2563189" cy="2157596"/>
          </a:xfrm>
          <a:prstGeom prst="roundRect">
            <a:avLst/>
          </a:prstGeom>
          <a:gradFill flip="none" rotWithShape="1"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Images</a:t>
            </a:r>
          </a:p>
          <a:p>
            <a:endParaRPr lang="fr-FR" sz="105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60363" lvl="1" indent="-285750">
              <a:buFont typeface="Arial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Pré-traitement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360363" lvl="1" indent="-285750"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Classification supervisée</a:t>
            </a:r>
          </a:p>
          <a:p>
            <a:pPr marL="360363" lvl="1" indent="-285750">
              <a:buFont typeface="Arial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Classification </a:t>
            </a:r>
            <a:r>
              <a:rPr lang="fr-FR" sz="1400" dirty="0" smtClean="0">
                <a:solidFill>
                  <a:schemeClr val="tx1"/>
                </a:solidFill>
              </a:rPr>
              <a:t>non supervisée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ogner et arrondir un rectangle à un seul coin 16"/>
          <p:cNvSpPr/>
          <p:nvPr/>
        </p:nvSpPr>
        <p:spPr>
          <a:xfrm>
            <a:off x="3707904" y="3501008"/>
            <a:ext cx="2088232" cy="2160240"/>
          </a:xfrm>
          <a:prstGeom prst="snipRoundRect">
            <a:avLst>
              <a:gd name="adj1" fmla="val 16667"/>
              <a:gd name="adj2" fmla="val 382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itchFamily="34" charset="0"/>
              <a:buChar char="•"/>
            </a:pPr>
            <a:r>
              <a:rPr lang="fr-FR" sz="1200" dirty="0" smtClean="0"/>
              <a:t>Bag of </a:t>
            </a:r>
            <a:r>
              <a:rPr lang="fr-FR" sz="1200" dirty="0"/>
              <a:t>W</a:t>
            </a:r>
            <a:r>
              <a:rPr lang="fr-FR" sz="1200" dirty="0" smtClean="0"/>
              <a:t>ord</a:t>
            </a:r>
          </a:p>
          <a:p>
            <a:pPr marL="85725" indent="-85725">
              <a:buFont typeface="Arial" pitchFamily="34" charset="0"/>
              <a:buChar char="•"/>
            </a:pPr>
            <a:endParaRPr lang="fr-FR" sz="600" dirty="0" smtClean="0"/>
          </a:p>
          <a:p>
            <a:pPr marL="85725" indent="-85725">
              <a:buFont typeface="Arial" pitchFamily="34" charset="0"/>
              <a:buChar char="•"/>
            </a:pPr>
            <a:r>
              <a:rPr lang="fr-FR" sz="1200" dirty="0" smtClean="0"/>
              <a:t>Tf - </a:t>
            </a:r>
            <a:r>
              <a:rPr lang="fr-FR" sz="1200" dirty="0" err="1" smtClean="0"/>
              <a:t>Idf</a:t>
            </a:r>
            <a:endParaRPr lang="fr-FR" sz="1200" dirty="0" smtClean="0"/>
          </a:p>
          <a:p>
            <a:endParaRPr lang="fr-FR" sz="600" dirty="0" smtClean="0"/>
          </a:p>
          <a:p>
            <a:pPr marL="85725" indent="-85725">
              <a:buFont typeface="Arial" pitchFamily="34" charset="0"/>
              <a:buChar char="•"/>
            </a:pPr>
            <a:r>
              <a:rPr lang="fr-FR" sz="1200" dirty="0" smtClean="0"/>
              <a:t>Word2vec</a:t>
            </a:r>
          </a:p>
          <a:p>
            <a:endParaRPr lang="fr-FR" sz="600" dirty="0" smtClean="0"/>
          </a:p>
          <a:p>
            <a:pPr marL="85725" indent="-85725" defTabSz="1433513">
              <a:buFont typeface="Arial" pitchFamily="34" charset="0"/>
              <a:buChar char="•"/>
            </a:pPr>
            <a:r>
              <a:rPr lang="fr-FR" sz="1200" dirty="0" smtClean="0"/>
              <a:t>BERT</a:t>
            </a:r>
          </a:p>
          <a:p>
            <a:pPr defTabSz="1433513"/>
            <a:endParaRPr lang="fr-FR" sz="600" dirty="0" smtClean="0"/>
          </a:p>
          <a:p>
            <a:pPr marL="85725" indent="-85725" defTabSz="1433513">
              <a:buFont typeface="Arial" pitchFamily="34" charset="0"/>
              <a:buChar char="•"/>
            </a:pPr>
            <a:r>
              <a:rPr lang="fr-FR" sz="1200" dirty="0" smtClean="0"/>
              <a:t>NMF / LDA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323631" y="1637111"/>
            <a:ext cx="2544513" cy="2157596"/>
          </a:xfrm>
          <a:prstGeom prst="roundRect">
            <a:avLst/>
          </a:prstGeom>
          <a:gradFill flip="none" rotWithShape="1"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Textes</a:t>
            </a:r>
          </a:p>
          <a:p>
            <a:endParaRPr lang="fr-FR" sz="105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60363" lvl="1" indent="-285750">
              <a:buFont typeface="Arial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Pré-traitement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360363" lvl="1" indent="-285750"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Classification supervisée</a:t>
            </a:r>
          </a:p>
          <a:p>
            <a:pPr marL="360363" lvl="1" indent="-285750">
              <a:buFont typeface="Arial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Classification </a:t>
            </a:r>
            <a:r>
              <a:rPr lang="fr-FR" sz="1400" dirty="0" smtClean="0">
                <a:solidFill>
                  <a:schemeClr val="tx1"/>
                </a:solidFill>
              </a:rPr>
              <a:t>non supervisée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8" name="Rogner et arrondir un rectangle à un seul coin 17"/>
          <p:cNvSpPr/>
          <p:nvPr/>
        </p:nvSpPr>
        <p:spPr>
          <a:xfrm>
            <a:off x="6372200" y="3501008"/>
            <a:ext cx="2088232" cy="2160240"/>
          </a:xfrm>
          <a:prstGeom prst="snipRoundRect">
            <a:avLst>
              <a:gd name="adj1" fmla="val 16667"/>
              <a:gd name="adj2" fmla="val 382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itchFamily="34" charset="0"/>
              <a:buChar char="•"/>
            </a:pPr>
            <a:r>
              <a:rPr lang="fr-FR" sz="1200" dirty="0" smtClean="0"/>
              <a:t>Concaténation</a:t>
            </a:r>
          </a:p>
          <a:p>
            <a:r>
              <a:rPr lang="fr-FR" sz="1200" dirty="0" smtClean="0"/>
              <a:t>(CNN + Tf - </a:t>
            </a:r>
            <a:r>
              <a:rPr lang="fr-FR" sz="1200" dirty="0" err="1" smtClean="0"/>
              <a:t>Idf</a:t>
            </a:r>
            <a:r>
              <a:rPr lang="fr-FR" sz="1200" dirty="0" smtClean="0"/>
              <a:t>)</a:t>
            </a:r>
          </a:p>
          <a:p>
            <a:pPr marL="85725" indent="-85725">
              <a:buFont typeface="Arial" pitchFamily="34" charset="0"/>
              <a:buChar char="•"/>
            </a:pPr>
            <a:endParaRPr lang="fr-FR" sz="600" dirty="0" smtClean="0"/>
          </a:p>
          <a:p>
            <a:pPr marL="85725" indent="-85725">
              <a:buFont typeface="Arial" pitchFamily="34" charset="0"/>
              <a:buChar char="•"/>
            </a:pPr>
            <a:r>
              <a:rPr lang="fr-FR" sz="1200" dirty="0" err="1" smtClean="0"/>
              <a:t>Stacking</a:t>
            </a:r>
            <a:endParaRPr lang="fr-FR" sz="1200" dirty="0" smtClean="0"/>
          </a:p>
        </p:txBody>
      </p:sp>
      <p:sp>
        <p:nvSpPr>
          <p:cNvPr id="16" name="Rectangle à coins arrondis 15"/>
          <p:cNvSpPr/>
          <p:nvPr/>
        </p:nvSpPr>
        <p:spPr>
          <a:xfrm>
            <a:off x="5987927" y="1628800"/>
            <a:ext cx="2544513" cy="2157596"/>
          </a:xfrm>
          <a:prstGeom prst="roundRect">
            <a:avLst/>
          </a:prstGeom>
          <a:gradFill flip="none" rotWithShape="1">
            <a:lin ang="135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Assemblage</a:t>
            </a:r>
          </a:p>
          <a:p>
            <a:endParaRPr lang="fr-FR" sz="105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60363" lvl="1" indent="-285750"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Données visuelles + données textuelles</a:t>
            </a:r>
          </a:p>
          <a:p>
            <a:pPr marL="360363" lvl="1" indent="-285750">
              <a:buFont typeface="Arial" pitchFamily="34" charset="0"/>
              <a:buChar char="•"/>
            </a:pPr>
            <a:endParaRPr lang="fr-FR" sz="1400" dirty="0" smtClean="0">
              <a:solidFill>
                <a:schemeClr val="tx1"/>
              </a:solidFill>
            </a:endParaRPr>
          </a:p>
          <a:p>
            <a:pPr marL="360363" lvl="1" indent="-285750">
              <a:buFont typeface="Arial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Classification</a:t>
            </a:r>
          </a:p>
          <a:p>
            <a:pPr marL="360363" lvl="1" indent="-285750">
              <a:buFont typeface="Arial" pitchFamily="34" charset="0"/>
              <a:buChar char="•"/>
            </a:pPr>
            <a:endParaRPr lang="fr-FR" sz="1400" dirty="0" smtClean="0">
              <a:solidFill>
                <a:schemeClr val="tx1"/>
              </a:solidFill>
            </a:endParaRPr>
          </a:p>
          <a:p>
            <a:pPr marL="360363" lvl="1" indent="-285750">
              <a:buFont typeface="Arial" pitchFamily="34" charset="0"/>
              <a:buChar char="•"/>
            </a:pPr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0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908720"/>
            <a:ext cx="6777317" cy="5513258"/>
          </a:xfrm>
        </p:spPr>
        <p:txBody>
          <a:bodyPr>
            <a:normAutofit/>
          </a:bodyPr>
          <a:lstStyle/>
          <a:p>
            <a:endParaRPr lang="fr-FR" sz="1800" b="1" dirty="0"/>
          </a:p>
          <a:p>
            <a:r>
              <a:rPr lang="fr-FR" sz="1800" b="1" dirty="0" smtClean="0"/>
              <a:t>Traitements des données visuelles :</a:t>
            </a:r>
          </a:p>
          <a:p>
            <a:endParaRPr lang="fr-FR" sz="1800" b="1" dirty="0" smtClean="0"/>
          </a:p>
          <a:p>
            <a:endParaRPr lang="fr-FR" sz="1800" b="1" dirty="0" smtClean="0"/>
          </a:p>
          <a:p>
            <a:endParaRPr lang="fr-FR" sz="1800" b="1" dirty="0" smtClean="0"/>
          </a:p>
          <a:p>
            <a:pPr marL="365760" lvl="1" indent="0">
              <a:buNone/>
            </a:pPr>
            <a:endParaRPr lang="fr-FR" sz="1600" b="1" dirty="0" smtClean="0"/>
          </a:p>
          <a:p>
            <a:pPr lvl="1"/>
            <a:endParaRPr lang="fr-FR" b="1" dirty="0" smtClean="0"/>
          </a:p>
          <a:p>
            <a:pPr lvl="1"/>
            <a:endParaRPr lang="fr-FR" b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907704" y="1772816"/>
            <a:ext cx="1656184" cy="5040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Niveau de gris</a:t>
            </a:r>
            <a:endParaRPr lang="fr-FR" sz="1100" b="1" u="sng" dirty="0"/>
          </a:p>
        </p:txBody>
      </p:sp>
      <p:sp>
        <p:nvSpPr>
          <p:cNvPr id="5" name="Rogner un rectangle avec un coin du même côté 4"/>
          <p:cNvSpPr/>
          <p:nvPr/>
        </p:nvSpPr>
        <p:spPr>
          <a:xfrm rot="10800000">
            <a:off x="2051720" y="2276872"/>
            <a:ext cx="1368152" cy="2448272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563888" y="1768127"/>
            <a:ext cx="1656184" cy="5040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Réduction du bruit</a:t>
            </a:r>
            <a:endParaRPr lang="fr-FR" sz="1100" b="1" u="sng" dirty="0"/>
          </a:p>
        </p:txBody>
      </p:sp>
      <p:sp>
        <p:nvSpPr>
          <p:cNvPr id="12" name="Rogner un rectangle avec un coin du même côté 11"/>
          <p:cNvSpPr/>
          <p:nvPr/>
        </p:nvSpPr>
        <p:spPr>
          <a:xfrm rot="10800000">
            <a:off x="3707904" y="2272183"/>
            <a:ext cx="1368152" cy="2448272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220072" y="1763439"/>
            <a:ext cx="1656184" cy="5040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Contraste</a:t>
            </a:r>
            <a:endParaRPr lang="fr-FR" sz="1100" b="1" u="sng" dirty="0"/>
          </a:p>
        </p:txBody>
      </p:sp>
      <p:sp>
        <p:nvSpPr>
          <p:cNvPr id="14" name="Rogner un rectangle avec un coin du même côté 13"/>
          <p:cNvSpPr/>
          <p:nvPr/>
        </p:nvSpPr>
        <p:spPr>
          <a:xfrm rot="10800000">
            <a:off x="5364088" y="2267495"/>
            <a:ext cx="1368152" cy="24529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876256" y="1768128"/>
            <a:ext cx="1656184" cy="5040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Redimensionnement</a:t>
            </a:r>
            <a:endParaRPr lang="fr-FR" sz="1100" b="1" u="sng" dirty="0"/>
          </a:p>
        </p:txBody>
      </p:sp>
      <p:sp>
        <p:nvSpPr>
          <p:cNvPr id="16" name="Rogner un rectangle avec un coin du même côté 15"/>
          <p:cNvSpPr/>
          <p:nvPr/>
        </p:nvSpPr>
        <p:spPr>
          <a:xfrm rot="10800000">
            <a:off x="7020272" y="2272183"/>
            <a:ext cx="1368152" cy="2452961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41" y="2514953"/>
            <a:ext cx="1131509" cy="200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" descr="data:image/png;base64,iVBORw0KGgoAAAANSUhEUgAAAyIAAAVQCAAAAACSHLFyAAEAAElEQVR4nOy9a2Pjtq42CpCSbCfTrvf8/x+59+okti4kcT4AIEGKcjJtZyZONqd1bF0oSsJD3EEkePx2fA+He/BH+v+hg39tO7hBKn/4fwIiIqJEKaWYYooxxBBDTATo/DiO4zgOfnDOoUPAcs/dm//AT+Rfb8PvHsBPbXew8zle8v0JjoAEHgIQSimllGKMKTBGYiJC74kIAIjAA7iECPhJHtC/0B4aIkcEQvtf8sax3vqgZPAm5+dbBiIgyvCglEgYSGSAhBiZiwzDNG7TNA7j4L3z6BBRn86Xx8pDQ+Q9jWQuRQBAIH7vmHeC/flZmshWLFgRJaJEiUTACipihRAFIt6P4zRNp3Eax2EYvPMOXQYJfbrn82MNH08Xed8cKt9kFgUAAJR/wHAB2IHjF9ECvuMm/m5TLSRLVSll8UoVEP4vhhhjSgDohmGcptN0mqZxGodh8N4757DoJF9ZIfl8XKQBCCVKjBFEQH7rihMEqrHyyNIXVLdOrHLEmGJMUfAhAMn4iDElIkTnh3GcptM0naZpGqdhHAYBiUwoX5mTfDoukvcSgcyfkRJDBBHRIX8pPMXwlYoOHosoqqdClFIMYQshsDglTXkIM5CYUkoEgM4PwzhO40lYyTSKwCUoqYTT0h7rAf3t9skg0gKENdOUEgAgOnToEB3mBtW/ytgJj0UD9qkQpRjCtq7ruoWNGYZ+CP9gfCQiAkT03g/jMI3TOJ0EJdMorIQnFeg8jUd6PP+gfRpBqyIRlrBijCFsYQsxJQJEdM45h2z6t0ARxsJfH//NE6UYtmVZ5mVZt63iIyJexZSsBOq898OwDOM4jdN0Op0YJmzgcs4BAH5Z09ZngQjZrwSJUoxxC+u2bmsIMRGAQ+ecd06Bgi4DxQmHUb+Z9vQgRFELWZAohm2Zr7fbbVnWsIlOwlpJVB2eASIQcc577wc/jGzbOp1Pp9M0jdMwDIPzrLk/yuP4l9tngUhuhYNs27Yuy7psa4islTrFiHeWoQg6vPPee3LukTBCu59EFOO23K6vr9frvGxbELEqg4PZBwNElTS+feeHgTX30/l0OoteMpB37uvykc8GEdVBQtjWZZ1F1oislbodSBgmTmfRcRiGCiT0UeWuPTT4k4AoxrDOt9fvL6/XedlCiGr6JQMPdizy2YjoMDqZJtgCfDoxKzmdpmkaBnAf9Un89PZJIJJjkigDZF3meZ7nZVk3FrQQXYUS07zzng2fUxoHTM7Mlx8JJa2lIiPDRmKlGNb5+vry/fvrdV63GCOpXJW5h3CQ7DpFkTyDc06fxOl0Pp3P5/M5pgkAHFITlfKRnsxPbJ8DIkoq7A4IYduWZZnn2zzPy7ptISUihKxwFO6BAhhGyOl0Dmci8o0B+LcKGDsDHpm/iowcbUKUYtyW+fX79+/fX2/LGlgzL6wjo4NKV4iElFgxc05swNN0Op3Pl4vw4C8btfUZINICJDAHuc2KkJgqxwjPmPrhUCAyTafLFogIgFymCCxXOGr/BuncuQLtvgk4NEaxwIMSpRjDNt9eXv76/nKdlxBSJVkZdFiIADpCTGzbc84P67iM03Saz8saYgJ0HJDyFWHyGSACUAASt7CuyzLPt9s8z8uyrYHDWUECUNh+pVbfzFa8H8fpvG6RiIC8RF9kv9E9yvjXXEv7fqj6W9hGDt/NIYociZV4jljn2+vL95fX27KFmIriUXGP8geYR2Q/kUMX/DYM67icMkIcov+X7vPB2uNDRGP2KoDMt/mWvQIpJTHdAFgXiOUq3g/jaRWCSoN3QjA5nsuABPcD6O/5gTvo/a6AQRYaFThEC9dMkBi2he1Zt3kNMRbTVfloAAJA2ZMKgAkxOh/8NqzrGmIC59k/8jWNWo8PEYDiKNwEIPNtnpdlXbcQQpJ5VBpKrJYEbGWQ+GFYGCIphtF7hw5smIqFSSGTY4LphiruDqf9D6o+LCx2QhVlaEigYorsDVrm2+12W9YtpmQQkpFhGZJq3cQQIZ5FXPQ+hhBiTIB+GMdx8Ml/QYB8AogQNBzkZgESY0wpZfMmFU6S6V9Q4v0QYmKErNMgQXwCqBopmdTvBKu0pp/OIXYX7LhFmfZrYEAfHUl9gyGGbVuXZZnXVRSRHTAqhAABEBIiYZ4CEJNL0fsYUwJ0wzhN05joSyLk4SHCrvQY4yYc5GY5SExRwyxajFSxWYjOuSEKD1nO0zBwYpHCpI4QzljpsJMdp6kYRU1jZP8IKmq2UedEqdlWRauMjlSCeWMMIWzrtm5biJFSse3S/oPsKLDW3kmc8OiG6bysWxiT+5IBv48OEQBIKYWwruusAJmXdVWnMuV5FOxsnnlCZiTOJeUhp9M0eonga0O5chj9AUfppldQb5fROIpEVfTqRhk3yVGKD8oe86hcJOeEhC1IqHutdDRgoWowpBkBCEhISJQIwPnxNM/LeoqeykFfqD04RFhPZyvvbb7d5tu8zAKQEqrXQKTAwyjwyfEEHbdlmiZNKtJ/NUha9cRyjhY6hSB3IeVGb87222yczf8nMtjgG0oZIjmqpIZKzgWhmlMcQkT2om5GRHJEBIDrsCzsf6WvKWk9OEQEIct8u11v1xvLWGzGikJUBiJCE8jzpIEIICKJW2WdJw4D9+o6scykqDCtuFVnnlgwCEXegUhROop7r2Yg+b/KgEUmq1AFLxLcFBmr1ncA6glDtXWzAwGIMQKAbp3WZV3FfPwFMfLoEAFKcVvn6+vr6/U635ZlXcMWYuVS3hOK4kNcYTx7ChNZJTHV51hgZSOuUt/3BmE0/7UQofpQ3WwssVYfz19TpYEYTd0gxaLGbNzxTvOV6u06cegPAkRClxAA0GniSYzJfUE568EhQkSUwsYxe6+3eVYtPSVK1ZzcnFf8xCx1A0BCztXbvOMkCctBdqJWzr6q+QjWnESv1oVI3lOUc8NHal5igquoZim1KFa2NnpG853aHcUBmjlJQpcAUwzbtq7bFiSMpwLJV0DMY0MEQIL2Xr6/vFxvy2JkrKLwArUTKYKE5PEXNuYQJkyoIfLKPJzyD5PQu09QbDBi0GCIca/KF4hkNiL6uh18+dOq8HdauVaFhI5SIg9EDzaHJ0cpuhi2bVu3LUZqZpqv0R4cIqxfz68vL99fr4skR3DCaSG76r1b200mDLZ4EkCyXvemZduv5SKCOJD+OmKWpdF2l0LECluGqdT/WW5jGWTeYP/aCx1jJNsvSNhIFs4QCB0kAEwxhrApF/mCZt+HhggRUArbOnO8xcLxWEkFcVWB9xDJDYuskA/KebpgwVFw0UlyL71VrEI9DdTsxkYRKBhpPmzoiIFSxW/KhsJ2GgnoLYxkhLRMBIgopRi3bds2DXX7au3xIFK/7xTDxuEWN86NEITsZubu6QBZ1rLHqbNEP6D+V7608nz+KD93kNyrI6qrkP1VkJL/5l0tV8l6jCkb1k73HaXdoAWBKjaigEmWi3B10y+hf9j2eBCxTbMjJGYxhCTWnFZ86WAEST+0L2owUgWfGGdIcapYaaV2IfbbHiEV7etnDy9mv7kn/TDaizjod+PozRLmWaDFo2xLDnICziZpN18NII8OESBKYVuXeWFNXRX1ApEGIYXWuCUEQjFpUeY+WIHEwqJo4zsvOcAb+DBcpo6fpz3VVrhpAFSBw4pkRtUXbQKay+x/kAqbzEWkV50+CDQ+dJOY6S9o9n1kiBBxOZx1XdcS9k5UUCEYMUxEvhCqYIFIKjMVPrJXOjBvbXnBXtRqhwkVi+lN7630V6GjBnbFYXYQsXe7o+XeVfiPcJHMRAiQ2O4LgImjvtYtfE0H+yNDBACSmO05qjfrIZmHGPqr/8gPBUj2HQKBeBYrLzpAxUU6LkBoNqvEVolhFiLFTJBHWnOmasDU7rFSmMFGY5zo6UP7x1BCGJuzQTM5WdCS7M0v1h4bIsR5qNsWQrH2WiELakkrA0ZkKyBD9yrK8ySqMCmgIAuRvkX1btsZg/NdmF6yIblBRfPLTvgFIybvtmYi/UGWrRxtUDoFyM6ihCkKq/6iMSgPDREiSkkRklIRs+zUXGHECFpYvmZjjhAZykZkgZ7ZCgkfIQDDHd4BEar0jw6BHUBkLx3aM/ZsxBq43jGmdgtmhJCY+QAAkkuu6OsxJn4+X6k9NERUmWSEZMdZxUS6XAQzMAQE7KnIAr1sJBQuw5zFXvjgu7Q2nZ3UgLYXy2q1A2sYHHyp4CGUXduAtatdXj12emQPaplNQJQRnhk4Xy1sWykl87Xag0GkIk2SAugc+Z2ShYgRTzpyVoletOSibAQaTVdjMySc61DEKmxihyDx45MeUFDTUzz2ve4hd8RF8u3u1uWqLlCPEPVZ5OkFhXUS6FPewhZCpOTI9mru6LO2B4NI2/jtsT+E0l5Vr+VrQyHqCQClhgoiup0PzbISiDzSURjMkMqxdqMJdqk3HnRj+2v3GxnSQMQykQzABs/9kdmMw9x7NvxSYu8hZ+EMb0txn6w9NESIBS1OL6wcZ40qUp0ELanmHSpo2Y3NDNkGxPbH9e4beMcZR1ykiFkdjJSZvrn5IurZa7fqOuWJA4CSE0mrRPt+qfbIECEoazElzbErYlYtjcgZ8hPJTLCYdVVlIypS0V6rqKflHukeU1A5+o7vu39Wh40UjHQ4ST6oL2jt70q7LCatosHzeiVBY1D2DpdPDZpHhgi/u1T8Icae1fw5OB8AynxZuFCOkMeWNHeG1CPl4a2Rv+XW2+3si1q1tFX2Wi5S2Qh66vqOi1hlBJWLBHWNOM0kuHM7n6k9FER2dKRcxGCkw0QKvZhZ1JptUdIOQbmQGmhJzLs2RmM3mneJVW+XbHyDj+x3U/tfzUWy9kFtV93L7bgIKCPlSuLifjrwjHxmjDwURKomsd9c1SDn5SnXsMTDvw0maqOT+gAIcpJJEbUgo6SEw2IHHC3FNW729xQ1NYfkAWIF993xjTxpcVI08/ra2OlJZ4Ga6YrvCIFSjmWU1Yw+Nyaa9rgQAbX68gIzjZy1E7Swlr4qGi4hSjkGMCcjopU7aoSApbaGDlthf2fNwnYYRepp5/oWIBahjbAFYpfTa9IOnX2eUrlCSTchoaYCG0nrq+VVPTJEWNBKtUuk0FM9KVL1py+ey4c41othGHUyzgjBXcf1uHZbsLm+IDZbZu8wpC4TqbCTQcIf6jsEannGHZdO1kUM3yV1jSTRRkoJ8S/UHhkipEZfgxGqiF3FJjAm0OYFi6Nd9pGhkhx1ktlIFrjMRfoYaVsjm1X+EHVsV4M65hvVRsMwCZocS5YnsT2laTVGm+cjLtbKpvXlzL6PDBEWAqw5q9JF+M8RF8l9YCYE6ZOBoAEYQEqxqrz3BS37axeq0glIgXxsM8IMD6pcG52LZqq2cha0ESh3yNmyVH0GVDbksByZiWQV968W7fvAECEokhYno1aSR3VkJWFUBKoChUyWlDtoydpgptIrjmbm3gAa6U421fs63IPaDRYeNTQsF9G4mfsDZEYGJe8wf+SV24SNcKV4UUa+Did5HIjsJ2J+c6R1o6yg1Z7TITL9pQWDVESjPAUjZbGKrb4afrLr7d682gUAWrDs2MhRd83Vyk87+6tBKwdo3ks+tGgyQ6oFOmXWGi/6xSStR4FISzWkIgBZa5axaMFeRe71I5JW4SIVyLCIV4WDGKmk32Nv5J3wrLK/Vj1aTrcffZ9xySMBE8VIipRdF+2v3jHFQ0jqgBKMuK/ERh4FIv1G1qRlpHLZWx/b34xQXIcZIiKHKxtRyVwYyZ5U34DJPjDKLlRQsQUDPpGAdrewY6c6L1B9QBbhjoZnjrbWry4AhY3E2A9B+cztkSFSiqspDzHO9UMTVkdPUS4C5RQjaFHW0luvSL/HeotCoOUUVjtqcHGMvR3QammrEjTrCOXDAR8JjXWsDekqcV8QIw8KEWUYRLqACLXvuvGhNzvll9hFWy5S4hgN69DzO96+O1xkzxmgsJXuLN+gpPHT78m7sJFqPEdE3MUH1UPhvoS5IqlEG7OJ/aDvT9keFCLciEiX27BMRPeWP4eCfhahoKavHMfY8JMu7PqqgbSjgA9FZ+8s6m3cfc1EnTFiwnzLIXc0keoy1tjc7CHV2GPUYN8vpIw8NEQAlItkVbtLBDXpGTowTIQ7M7oIGVxkfmJ738GlS3+04wOZraitrNqrYyysZze/7+6qMlLYgwiMZ+S+wNkKcbv7SJp4EGNK7qvgAx4bIipmJcNAGvq37GEHkEKhhBXBQQ6+sARsAdLhJkdo6dhwKW+vd9qB7nSEI+o1PKRiI2XsPTmu36orlxi1zERSiF8vBuWRISIvzyYc1lkTuANI+xUAbCaedmFKoBRthFp2UM67N6UexfxlZ0vV6SHtdWWgZk8tZPUErfcDhLdkowKJjz3EGOLXCmV8YIjo3GZELGrecPOt5TNQKeNU9tkSKJQZTc0buhN9Z2vXE5hFrcrvXslSPUfFvqNy25mNyn3kWGJqkN0bq95OdSOYjWKadxBFGflSbORxIUIAlNcso5J3Xr32Pe1VhGC85dhECRcuQlipDQRK9taeC9DQl/l2FAHScdVTOaOKHKtvxNyhmRqyoLUXAXF/br2hI+JVbiACVvuShGklt3fbf9b2sBChLGbpgjvQcJEmqsLSf9mNDS2qoNWJ3NiRvZVqoL2U2VPRZqWeV9KbUrmet0dclwlQ81eeAtqrHQpoZI/aTR8GrMyvkxYt+z8u8hCN1LmuJl9oaYF6f2tqK4TAoJO/tQhWvhj/QaGrvfPcXK9lIpUYVXMRyI7PnpZSKLijv7QOdrlId6Gg+sz6ZqoDtGIlGoVdYhl3oYztuD5Re1yIFIQoE2n8IrUAZGGilJHlGZktST9AVRF1kFSMoZVb3hBkjiUtBcjebVfBsx35HoiFjWSY0D14ND0f7c6rSoCwEQmI/1ps5HEhkoMYSxhje8BuAm8YjdExGqlG1XWwGns5oCW+t2gtf8vl7aqORBcywlJmbhV76l2mOs00xHdN6jKcYz4CUKJ8crSvrFf1NdpjQkSYRrIVtKA2+hrXW5XC3YhijVk054u0ElY5tTqjXG2vcMjU3rW5GneeYSGGCVbhMzV+e87GSo8pKGvvoDMSPSbfSXUxzUIGyJlVOfVwP1F8TtA8JkQAIFebjYaJWBqrlQXdudN4e8YjAMNBSgai6a6rOO9+WrGop/pjHsG+k1qPz3/J3k+9tWaR+253WDWP4y51FyZCmY18ofWqHhMiSATA2iNLWvq6rUZbE0kWVRqKsbpIV2Ip/gGl63eSBh3/qiZ4o8q0U7vZQrvPsp06t6dYxvr3fjT8uCq+aFiHGKaLvp6VkZ7N71O2x4RI1h+liJb1iOzlm04FHLCyDpazgIGSHQKY80bKrI0N8RrD7s7GSmZrM/6cpFEznd1R1Y4mH7A8jBYe2m9XzMu/inBWVXDVD1GI1IJR1lH4UutVPSZEAEBeWdRavlqOt/PmGkElbz7WNwirzzp+sYlmhC4tt9ftAqWa5Zvpv9e9EG8NxMI/LVbyNQ8n+hpVtDu0dqyoDyomyWCnLxPK+LAQ0cA6m3IIHSahP2s20+zciWRNBIqxPL1X0NpBteY69XVbjFnms99X2eBqoJhtBBVr6I/lnawgsxFKMchqFURfQ856XIiAVj8pIexlT8coq+qswgSVHWB1UOUXMRipOm/itY6lmQ4szGbLnnrMbw+EzkGWf0i3hMSiU5d90f5U1dxqd2V9V0VhD+GoQvznbI8LEXWKZKnYBMTnWF3+mTHSCkhH9tCGXN7yg+xrAO1/diZ0apWRg6vsQdchc6uXMMvU3ve8qhy5u3Ije/FfLRwBJpQxJnvMZ26PChENzzLrSOdWiUJU6KYiiTxHmzCtIovtZl7s/DCT9J7Gj9hCu+EthWUnQN3ZVSGHLdUGIwS7ozsAMZyljYHRGJQQtQ7KFwDIw0KElIvEEsNo91KWo8xMW+bbWoZoKCjrIrqjJrOCqOr03fiOtxr8HugbsNOWDruz0361T21xrVvTHF1vx+7m0p/OSjGKe/1rMJFHhQgAsS6S47Og/tRAxB065OiD6lJFESmh8FCTWefcna3X/OoQkR6HfWrsdHYXIfpnz2N2tSnqG1UeWg6vTy5fVU4tQShfKPXwUSCyr82TdZHGs25E6byhFdnvz3+1qaaNUTE9lxP2XbyjVewsn3EHU7sfVP43ENZbbeu3dMQysgdQVeaCtH4xAkhsj9h9OfHwy+jrjwKRtpFFSLXDfsMWHWQIs/WLmAm5OA4zE+kae0Ro714+b9jTUZHT9mrCXtbKZCueir1u0jvd2uyOBK0dHynbBThFpNTcZ1O49P+4yMdqOzYi2nop7tAQSjaZFpBY9aEbPlHNxrUmUmvsRhnpVg6yUtaePxg1vSXQXZDiYaPqo1JJMvfsFPLZdbqHeHsvwlxKVFzOX/8SbORhINI2yhixtGJkLWOJpZqWavLXQ6ms7gRQnCJdNnBHU6h/HJAQ7b9Wf98wMjccb39AifZtcLLnQPU4yxOCzIDMWlVZX/9KCvujQoRUF+mkitSyRgWSWtA2Qld7bv6N9mBpbxN+2dSzFpvjuz6LmvF0u20/LWrosLujYfbMWUYHy8UuVV+PXwghjwqRgpCkurqZADP1tYLWToyydFtmY8opVUXf7bgSK8noSCrK/pc+Z7DC/uFBYIfQoHmvh1Rb9iTcZyS0B6PqY5AFLfEesqT1ZfT1B4VIqQmvb+74yM60Cpk12ONqbpSVEDS/q33l+55O9/xhZ39tdsvnXjcxsLU8746mQuXkauB2KNX4+90RQLv4gghcmsl2PIRP1B4SIjqpyXtSFlIm0VrW3yXk8g4l2ZpgBFFKXPKfxoXbEXS+7za3drADH0rFG45MZPU424MqRlmwUAHbHlyPqzsYY+0m01LOQWjP+5ztISEi02iSaqUHBNvOz2/1KLR15823DOKdA80W1AK0wgdq4QngeFo/0Ev2V6x7u7uqdLlgGVeDVuIEtrxRQbLXAT9pe0yIlDS4/KLsWrcNZHo8RPcWumsWYGjU7L5fpOms/lvznEKHbyvPd8Zan1LxBb3NO7d7sKeaRBphUwUtdR6CiY1799Afuj0oRCCjhL/35Y/CGbodvMEMLH30bL+1rtBuNxzEXu7dCu59Im8YRQd2Wk/yqIejcdg5JscKywRE8l2cUe+5jU/QHhYiRTaGVlrpyem7HY2hSmdhCRrewQErkj9QP/q/8+Svp74LJUcF5Q9bYSAlGv74yJ7OgzVADviWhqJ8GZA8LEQAzDuqeMk99dn+bL0d2fjPPypVfRetcjgo+egddVAwqPpVXetH214C260AYY7aWbr2nFhmBiwzUkFI08fnbY8KEZ3yK2XdEAA1m+7pIvUZZru6RSp71l2qyJeyLMdc4223+c5C+9YZd48hk1oGsKuS1emv37/ck/KnbEX8Cu1RIQKSBScvq2InbwskJetjL6bpbj08z+v3VtS4I3nVx72LS7Sulvt9F2X96IJHHXTOqTZZuGYOIlfLysmnbw8LEZ7M2skfmi2HJGGdFIbxZPuYSGG1u896Ju4K+rsTaqW9O30fdvJjB1XV9jTGJqO7s97ve/osgYwAAAiA+ePzN/e7B/D3G1VGLaGNynBbXun+ZTISqtm/2Mfy/42i/7dnTWt8A8h8761p/N4+0o7vcZz88T6xaH9QgYFxz3K54C+BD3hgLpK1Rv1UMeDoaEvmO6d6/bUXlwUA/5Qq+kvrvPfct/ffPeZNIfEtE7iBOXwZDgLwyBCRqr7Ukv+7VBH5VvkDDeewQYO4K4jSaQcCTM92/P6WB/gPRH7C3kWZF/xA31SYNgAgvrPu/KdoDwsR0daVhWTB430nF/qwpv9iHzvyn/eMU1w9newv/f5GJ2+r5H8fHJSDdN+lNfWOYp5nnSMquCLCe1dnePz2oLqIAUix2NOBoGV1iv2X9ph36gfY/fr2eeba/4Jm0xvSHoE/OoPky9Tfs9qDgo+vIW09LBcBKDUHypb8wc2K/S11GL96r+8cfaJRhe+lBstGjk7qqcV36ffAilbTfWNiqDs/uO6dIbUHaIgWiKT1j7ycD9QelIuAzmlUal6XzeYY0umv00H7s3CYitDITMNGXW3agVD15m2Ys48ll/refoAVVFY0Oh79G53YsANARGYj+DWsWo8LEQsAyu+xRz7UfFAPTfeus99U6fkN77oTZbLviozmfIgzqr7+A+X9Xc0EYPFzBSvVAioT+cemhAdpjyxo7dp9o6/5ktX1Q1VWpIidsisUvT/RyFcd81YWlNpMR95CuI+S/zdbJ7Hqx04yPIifwFfR1eGBIUK7L+3eylZ1cGgPIwwiW670LdtQ0/WhTerAq56TxN9Fvh1Vg9qdb84VnTjifffFYFyKO4iuXvjI54fKw0LEAqBtf8N60+ulKhrNPb5b/bauB9vl+69+UDiCul+13ffP/JMnkqVaAgB0DJDPjw94YIjAoY57dwIt1p+dZ6Q5GM1Hnk9LBPC7RriP7H3TyV2N9S4J7vhotWrp7rLNjvfegvZgknOUhZgn8pnb40IE9/Bg+rgXqlfPwYqSH3jLTfbIey7Ubu84u7Et6fi35/vWZNHJiuqdwg2hPL06AIds4iEgossY+fTtgS1abSydcv77CLG2z2LlbeiKCU29AP2O7l3krmhTXykb5Xb+nTcuUzcrDVaXEqHzRzG3X64IQBMyEZ1jjHyJ9rhchNs/Uziamj0a7NvlQzXnUB/BPxzRgVz0ns5qGHWNy52MmIN4LSj7ygLzxuOIZh5BVC7yNdqDQuRvG1PE5tsklFd79/SGh78qsutZtY5MZq0nhHYc8C1I3pEnDcRa7vIOwUtizjpg0kFYk9bnB8oDC1rcjIj81pHqBNPT5PzdBExWpN9blnbXotZ5WHf33s21qPXmPb1h1n2jvXmQmYPEkKXPBEv8yZdoD8pFbCND+28HMkI2S8HdJApsP81f2J36HgvBP6Apoz3tbGTls3f/bXZK5l57wGdl3YpaJdK3xIlat8gXaI8DkbdySmEnw++pSflDI950+6pr2e4MnHuq64+k6vHeET1D151e9Hw08Km+6GK8dShAezqZQ49bO5Kvgw94JIg0rQ0RqsMX+dMggfpkuyOh7t7GLbI/pgykmbTrA8Ecc9BNfWTv51v79nLgHZuCkRCLZLUfvlHcDRvZd/sp28NCBLT2iZXaaznjeHpv5tVaGiG7nbQ2ei5we9RnOavd1k7Bhzd0Z8uxBc0cQbuxQB8htktzRnskajd1FhgiIIJ8fP72uBC5H4PSNLPselNXF+/xkdp69S5vck8PbyKD4e/rJbtzMx715u5YDnoDLfPBvUG1exkh7x30g7dHhkhpVVZI4Sk7lVr+awi/N/Nbs7AuHFu7wBsKqYh3L+yoBGY1/zvz971G7XUsQqqNHaZ3IEplgr+v8Skv+1Jph48LkQ6JHtuz7jTDRPb5rhKGwTFOZuE3aIFmN90bxIGB4L7C3HYoysO7eEX7mCzrPehAOz7gmpy4/o5rf5L2uBDRpLd68uy3riVU6VWLnLTnZApREDWBvwdeuDKJ44FhDXfnQI8US7vng99bKQ5azXx2T6SFN1Z/mkifL6WvPzBEpLU2JPu17DPKSHVMSa7aa6+mD9VgsDut7sytVVf7cN8jm1Z9T/v7uXtOfYfVlZtA3451rxa0EECXMSzzQA4jw1wk6Gtg5PEhkivMUfZ7qCRS6Luh2up8laMOeA3Zop8qcZUD7tqhOntqneTt9i6EvEfkel/PpUNqBS3SrV8l8kTa40NE8dFlJCWzozN1ihhkkuv4Q8WjioGY/3f+t96VS6uVa6rZXiG0WmKqBtRnK/WpjcDVu9cCabJfiovRiFX5eFB5tNyPTRf5Au2hY7TeYfXt1kOwtYCLdEKwD9gq/dv/j2LL71da6XKyfkUsHWKvZyvVvYN72PHaERzob2j/NsdQHcj49rU/R3tcLvImtzcA6qsqtu0MPDuRqo0fwd234w3dcfVOaPX7DjKqrlrZ8A3UFOWsud97tjg5orholYV8EZA8KkSwAkCJtd2Retl+QD/Gu/6uqOG9lEVm0q1UoR9rhj28gz0CFBPDUUf5uHZXj4X0QshIFbqSZCbq+heqgfKoEAEAxckRHdUKRrtTetBfe+9hY+ItWOpaiDuDuzv09vT66LcndbtfpcSDg94yn2XDdk8x2nPqrxYL/8gQKYGMMsVBw0R6inorYGRTFdhuDtsb4Sc9lXs37DfPhP093AFcdwrIWgeCiWcv++rjsy3iMI4RcgqxDOfraOsPDJH3vqLd/NohDzXhdM7uXaYOezw2bzVKxY8T1XvV8ernTqV6u095AJlN3r2Y2ny/Cid5UIggAOR31FRhqJe8hHcR2hvHFDcaQR0F2Z5KfWV7v+8Hx9PoHbV+Xx/dqRUktu+d0bcWI2sTuWrkKKdRdkAZhb108Hnh8pAQYeGoMaqUtSrttuoD7gc2dYWsmhUc6SLlall57x5xqMX0/SNQdu55X9l4yCXbfCrzh9rx6NqO+50qqeVn+HU4CMCDQgQAmNMDQA8HVTOwoSJTmf3veNmGWprrdIX3Y5TsAu+t0rBv2B62O88eTPVfe9Fa/+qfv8+csbvKOtIlzPdrtEeFCMrnfZvWXtDqSSHmW4eRZPFcLtWhjB7zaYf6vnaktdufb2gXe839GCGVcTlnjr0lmLKI9WUU9keFCBwFle9/HCsOB+1AkmpzPngj1kTXo2Ds/7XtPdTWH3oL8I5ysj++y7sk4tl0aPKRq/IxX8rm+8gQeaflsbKfdqfY5gDKnAObY0jVAhPmviPJjg3JYKMRekC7acZ69z4OAGyOoXrc0LFhdPs4Nt/xVxVaZdPXwMnDQsSIw8Xa0rHUgBzSfkJFVULsB2RoqcRKdk0xR+j8qFTtHns6NoDtb0Bu7Ujpr+cAqsdttnYvXm08Uup4BJq4/kXaw0KEFRHDR2za9i7XLn/W+ID+r7y1q3ccWqXe3cfBkW/sotxfEeq60L/T252t9saKuGVVeJ6HeGrCr8JDHgIih6RjEdI7qFNO7QAhR5d7S/I47qbwsqaPg1iT47a/iXafYSEtWJpC9tR0Y7LxZWqhksqvLXNK9a9nZ8nXaA8AkX3TN5jffCmnWb/cAwHoUBZ/5+XfyUeOoqOwuoHj5BOz+S0ZjA4Pem/IzAHuG8eTqCJfCSGPCZHyorDZ2DXV1Lvv4uCITjszv+qtd+Wj1tXYBHi0P6VLaL2Fta7dsqWCkHJ/ZMfXq2H9I60Is8qnvpCc9aAQAdC3ZBXSvVMDCQmrWbY5Yq/bqyZurVnH5uV38Z2ukRiEfncadVWK6E1MlzPfyQIPe7A6xoHK0rCXLwKSx4VI9q9TN7Nw3+wUy6cfvOXDkPeqq3e1fUEIqr72/HQ1aDqXqsQ0uIsQEhPYgde8xLFguXKnJxWsNBPy/wStx2gH0nMvtvWHZlgqDrNudz/WbOhTb2+DiHYKN5g+sGQbDaydBEzgZW5W82keTH+UqBqTLm+vm74KSh4WIgiWD1C9o/yoi/+8SzraL9P0T2HSa1nEq0ezs38Z/YpHd7/L/G0nUXYDoGtLb9NaZL2PWX+69rAQMSbf94jitPvad5sRQGsIa1SGH2670MU8iN5IWvd7e1/ld+EHb1shOvoF6blHt6b9o+RlgQXJFwpB+dAQOZSvQW3ziL9obvtbjISgCCn3Z38st7UH8xuXqJ5Ao+o05gisdhT+ivUBtn8rbebEwz0+PjFgPjRE3mjvislmWngfiCQMmDJJ/ENtxApqxr6rODCSUxGm9vP9EdczAphhLRYzraC4s57dbXr3wkbaSkNfpj0eRAqnr+yOSEbxsAdTc2Yzsfa6PnCD/DhUMmeo7FpU/+kanfc/3yfs7WREc6Kej91pYzfdWEGLVRkpNfN1ZCwAeECINDYYFR2ODb/YaKp///3eAdfd06wRqe6t2t/deXdjR8M4qhuEBxdqujv4waf/oGXws7SHg4i2N+h174vovF7d9Bbd7yJ99aTWPmunax5gUUfudL8bwDtJ8Uclnzqdt7TO4KxFnQWtPAfhl1LWHw4iWf6mqtRnx5WVpZl/MvPdoWzxtfWszR03xL5H1Zd76s7fH3J5ItThA7sCJx3h7ZgN6TMnOCrY+jnbg0GEGxFRIjI1NI+oqptq+/62U3PbPW00sSH4nnRXjKwkh+D+Am+aeY8PvVO9oolrKUsttOJVd1YQm2+p6fuZTVhNeyyIiMREKcUUY0wp6R4l5n80vVXLM90ngreV51YI233nm/nbRrM76kq3wENrL8BcZq+0nsCna69rMPVXYiAA8FgQUYBQSilsWwghpvQWz78Hmu7qVAeH7tVt7PRfKP6dZua6s07/1aZ8xiHTLD1beUpPsieTCnvvfQTN6sT1ICsj8+dqjwQREIBQTCFsy7KuLUZ+QPDg3W3vu1/tWxfT6J64cgLgTo2/145TTzTB7wCZ93t9Y0c2U7xl86gvS/S1lBBpDwQREiUkxhjCtiy367xsIeWi8GDZwsF8+vY1DngF1IoJvnP6fcubUmSfGg5/kxJ3t6pMbeeUOTi+0+zZXxAgDwURAAZICNu2rss8X2/zGlKq6brQGtaz5Q9cpont6+umRxyoXfrgnXpGX1t5u6hVp5PqaajVuXsogUKAneiHYyXU9SnYd/h/Rt+P2ijFsK3rsizLvMzz7bZsgVI9+XadHYcrcRTp3M6zbxl7O12bKzTuhwMxvRJ63k9xPQ2o50PsqEidHUeN9teA7oparf/pE0LncSDChqxtXebbfJvneV3WZVlCTLam//vnXKXQH3+nMilnWOGOg7xP+e64VqqhNV+PDjE/d0xEr3uEkPK87j8GO3qs/75RveITtMeBCBBR3Nb5en19vd7medtC2LYtVvo61hzFtoNaD+8S/7sEfocaOn3ZUMKar6DF2xsDgZ337/0jeLvv0qxnJ4f5ahdfScqCB4IIAVCK23J9+f7y/fV6W7eYKMUtpkbmeNfEe3RQp+Rvo+6aY/tXORbnc2cHR5gx3Gn/libPW8vnfQd/HXjzpTDyMBABohTDNl+///evv15e5y0mRKSYCDoicj4JWv/6WxSGosdmyxgasu6KUT9Is1lFabnGvynJqzJ+4CrfbRKQVGaKnQfE2g7vyYCfDECPAxEgSmG9vb789T9/fb/NIYH3Dqn1HfbhUJZ5+/HLGgNvpxBb9eu+Q77e+28bUu/3g1kGpT52KrmvI6bi7kCgn5Gw/PHa40CEKMVtma/f//rrvy+3JZIbxsEVFrInkb+NCgBL0PcDyd99gZb3/MvkdfgUehe/01DDk49sgGTWhP8SGHkUiJBYfJfb9fXl9fW2RfSECMbf2yJCfhdZ6we9I9j/aUy6ZkL9wf7onkDyzwLNusORkJhi++vZqKoBkN2d710QkgpKelf/XMB5FIgAEVEM6zLfrrfbvISE5KJHpBYlVavDbe1M+8OvscZILY2829dg/Rr3fC8/DBJ7a/cZSu/ce17DMig5mihRSiklJ9zmcyFi1x4GIgCUUgzrsizLuoVAroRndcX6vW6pP34gepFPLhafvsnV9NejS7rHb/4dVaSDkOaAHmvqbOtq8mbtTyKilEIIIXhEB2LN+MztkSBCKYawcYhvBFkJfB99+nZHd/fmDPj3v/lKaOkA6N1mnu4lK7fP/dN3P/ReMEuaBxyqvnInTLj8TimEbR0HB+AdIt4rpfcZ2uNAhL3rIYYYU0pWafzRdu+F3iOOf9SsmPXmKP5e5z3Pz0EFr+arVMpqjzXA1qVXiSiFsC6jd0SUvHef3kvyMBBhNTGlmCSRqnoxnbq+Jh+Q3qGs33FaG89aE8mB7YF7W9DOQmy87F2x662BHLZKBclCpWzc+zmKeFrw8Q4PKUu7g0OKKY4Deef+ceX5j90eBiIAghH2phcAvCFpvZPP2IiLci7aPzW1dI2exx6Tbqd9keftwfabdWh0pb3uHuoCQwoDyQ+rqlOK23pDSmELp9OUhgE+OUYeByKkshVP39n7De+kqr9jSq0x8jYZ1BzkCAQ/2H4W9ZVQ+052cC6t1PBNohjCAilsy2U9X86nCQDcp5a1HgcikLWPN9SFA7L8W9RaOzMaGtrLWbsgrx4uj0r1/INWr6Fyr+87QiBvukfsbM6KK6awzqd5ftpCJAAA95nZyIeGSC9jAQgQsV2hKh+w6yEXst6nWNTusfqCCoB7r95OsFmSF+j8mwD48ZZlrl1hyf7h9ojyKDr4JqIUA4TFD9P1aV63yClWnxghHxsiTdvbsAiK3/BNldy+8Tu2m/4B+RKdWCUAixF7sV8FlENN4+Cwuh2Sdw8jKcWQENAN07xsgQCdc/iZQfJAEOm8L/0jOvvBHLnbjMd7BGgFDDuNvE8KLTj+hSiSv9Fao9Z7WIgoJe/z27C+nigl8OOyhoTOD4P3nzmi8YEgotq6LcIIh1XPWExiSUvFrZ1zos66ex9V1xqJcq8frHzy77YuxyIoY31/1aLSdh4icdSmFCGFSDCsgdAP4zQOyf0fRD5AI8EIvEshL6FQu3b0MrFova1F9yjo75gd3QHcryembvRJ9zj9qJ5lSQdgm1aCGEIkFxL68XQ+n6boXL2w6WcCzONAhAsv/91STpi9KZVmjkWkMnxE5RUlFi1ICBV9244OSOJvS1t/48RikmgkvXcQLHsPocduWn2fRGUPCRP48Twva4jp/wStD9KsxXfnMTTsBcs2rV3bNGyFrHcGth/Yfn6gvZOUfqz4V/fcXahZ6+fY9bM3YphdVtsjSjEiuGWZl3UL8W9GAj1GeyiIaORikyKqO/fHWw+F0V/vSGH3W8eKdbf9qOPhJ7R3JIThwQHFTqaeHDVmEKWUAHzYtm0LMSb65ff165r73QN4Z8u+9QyPTpQvNX+Zg9xHglRN6yobJqGR9gYi6CO1Hczfaj80K7cMkHbbDYvtofZvDUULY8YY/2486WO0Dw0Rst+YHInql3aEAGv+7B6x97B0vr49wtJNJ4f+R4wF/7gd2sRVG8HdcXYK2Euk9SMp04+Y8DhgLkrcdXcAn6M9kqCV80MAWDrev5UshWNWPHfHqLDVUWf/yVvu0P6xR+bfbPe42C5mxm67e7e9nTlmWh8sJaKkK718VknrQ3ORuuUwxixwlXfVWevwLebf8I27S179UHtfyEq+9j+TUg6rW7zdZ1eV6yNDHn7WRUDNiyay9NO2D8xFdq/QMhE9oNZGlFwOasP1TTpWlDeT5N9ttd+EjnblSwKUif0tm9P7W2vbq/e96ebcAU4HWKzuZKYs+MRM5CNDpG7MNlKuvUFIQER7ARtApLADE+beNVbvhzqaUS27PWnsMJCrVpn/4RzbkRgPvZ+kn42MJ+n3O3tGtZvLw3e6LQCptMGy3uSn5iIPJGipUJIV4Z1+vJO0CAxxZxH8wP3YDR1uzV2NreCw7fvqLzhQbXv3xN6p0P52B/+MkgvryAKWvoVPDZAH4iKgcm+SnJGiO+B+sr6XR3JcRQ322Pu71UntcfcrAnUvY89+z1VUrvqb1HrPbVLLoTZMjgxQPnF7FIiYl1PeivmmH11qPKacI6HraBD2a45cerPzzIredaXuctDtTfQDE60sVguLd1UFNCy2LzwiIWnNPn7WX0BPl/YwgpZiJNsYu7ptLYRlXzoav8DfqOPWG037pWm7hZwO1Qc+ut/7vRG8uQ6qGYJKRneGoBC+a1+wGjqIJ+XTo+RhIMKvWQGSN2bdkVvzTnG/JW+qte5MT++c6N97ZK0IGbX3Xldt5OCPUmFXwXnP6mt7a589J1vasymRhGl/WmsWwOMIWgB2Amv01cw76qaximrhOVSNG1Gm6VvXAjw0YHVMZ+0mzHJZLd53298nuANhjnRe6HLQ99A4oXrf+a+1Dnz2FXkeAyJqTkkdEZjx0b563BH+G+0dh7Ug+YHaEuUa9foltNv/r7Ri3b1rbXjLRrA3W1jtvHa2fl6cPJCgpQaVdpbfm3vfaixZmS9vySB6hYbN7LgONXuaPswIEHoS1M7EvNtpeuiPuRHcVCdrDN+dDjtDaPEls1HNgD87E3kQLqLsXVX1SlOvMIO5RrVRVaEQDYsiudKtkTJM/khNubaYVmttkg51YxZkrKVUT25Z3+G99mmO7v6sNvf33XH171U4+ULNpmLWMiXHP/kS0w8CEQBVzbt+P6H4AzmfaoQcdS8TZNdGk9PydjsPrKRdQaoZb7+16HpXq9SoipXlQAM7EfS5hN6MftB+tpA3YJ7n51+D/YEgogo7wJskX2sibUmoeyL/0a6Ckd6etzuqw2v3BcKOjvyxtkdI9xKVea3aVv1Ey29z3es6LA7lWX9imDwKRKxn1xp9G+G6ksDuNGU4dsq+nxbP1qh7Cu59kj5eneDwgu9oxwdZRLyTfrtgLwynWMWpVtU/uT7yKBCBvZjNVN6fC0WyMBJBw0a6lUSbCzR9AlgqomYyfpOiWyPDUftb/b1xpLkFM2js7G7GYhUOngaUi/BkxPC4a2V4+PZAEAFrZ9TCDVm2roJU38H5rdRdG4DePX1Trav/S40Af4T+f05rLV/5aVFrhzuqY/Z52oeEyIGkvnMamu9YArnNnCZb2W9oF5QxEhm+LSQdDs2WcuuMGw7sB/fbP6W4gyUgDi9R725FV/3T+NkJiFhZV5AcVwh/8PYhIfJm24lEjQJ6bPHf/ShY+hvjQPP/W9ardxPNXYPwnY6Orn944Z0Cr5ZtY9KSvXaJkcYg8OnZyMNApBWGNOkNoOPYgKyJ7OgG4T4RtsfeHxTuXR7dMYNRXv5BUzNu2/e9S2PzN2+v/TSCjaqmXpFirYuwZ9T4zDath4FI8wayhb7st3XZmyObbjpEjWVBmqP2bwoPTZX6d2CW7n6908fRsPdMGHZbspxlrRT5y+9WmH5RexiIALCXCrNOIulVIhJ3pIZeF4fH5HUKf+jFW/pTNnEIJbvd2IoADmzAP1Aa91+iVstGCuyqeywph9RnKJ+uPRBEhAGoO9cmLvD+rqC+n+1aC9aBqg07Yj8QlQz/od5pR93989Yn0JrJNPbe7imNJidrCcEBc6rMil8grepxIMLgsGkdrR+xKk1N5TDTSVPmwJBFLrx1V283qo9uUDIy5FglCpqZ+McqppM5oT+mfi2G6gDDNnuzR0dTYTZC+x11/zkFtHG3f772OBDJCFGMlAIcAIDZqPv3p+o9O+lACfrcgKod1E7ZR4S2d4U2R9zXzQ1h777YH/sB5+tj1scrk0inzJIsMqKVYgHKJEXQfyqfoj0KRDhk3TlnbIykb6zYXwQkBIDqBK6I58CvDpDltOMDDtqeSd07+JgrCCvaEebu651rdIAHaF3gnU5ZoMICRct57sNcUqU/NQ95HIgAIKIzkhaASMVlU2utrNpOTbDEmomPcwzfeuU6tXcnZyv8q+D2DuWkR927vuHOdW3DN9C0u0NEhP7sUK2/vr9uqUnzadtDQQQdLz3ZSkSMEmt+qdfSqVqzlg4asi4V19prt32UP4alZSUIAd4jd/xYCcMdO+mc2yXx+31Vh1rx66gHE2tNRImrCXxmRvIwEGFtXQFC1Xb5RurCapV03QvQ1mnUVFk5tcbIoRqwN/TUPzX7qtBSr7veKI/7/LFWJgxUNkvluXWR0F692adGrtKBOm/T/xUs/QgNCRDQOXSVvm5oAIupsp8dslu0Sc4G0kLyesyhF/IHx1wErb/TqntoN+yuRe2BWTjqBKofyGHMDQoO9HmS7ceCrBRtevNuHrg9CEQARNJC51oavyMUcBCjEUxqmBShTGkDWc+HN+dwvCuMgO3hbxbu2iX5HoC11PGtBpNtF4a4+yVekLCwBTVmSfxn6S+bvfJ5fEoWtT5texSIIOvrrIqYd5W9JZbqhcapEFlHfTfGfxPEeH8F8np+PhzpOza9p2H9tUOFSrytRSCLnGCjq7oI4Q2V7lZ87FZvk+cuj41UVW8Km33C9igQyUhwWjxE1YZyhDm6XW6kWXK9m2ZrE7cblaGal99F8fUx7RQPfbtUOyBzxlEZr97Vqq024ckuqNtcSrycxAqZ5hCoqIUAklOFUGYeIEqUmIu8dS8P3B4GIgBQDFpG5JbyimrRUk26sIXDt9dTSEHV9qLc3qXk451lT9/oe8AXel1g1mve2yr+UxTtPE20fVENnmb60Sfchr2TxcjnBckDQURek3lL8sqxqtlrwj52UrrpqqFbpFKzMJ/VISZzYn9er60+PK5/RD6Yh/uG+etIV4HDXXIq8r2oGFZy07I9RFCqK6eWB0WUPrtb5IEggqCuQwRWsO0aPIaCasNmh7aKtFUL55StYpgXcsJyRCOsvalGm692SLWGcZ+47gl2BHZ09458S6LbpQITWm09Y8REAAmbYW39czORB4JIUc3LFKZSsuEtBGUNJehN9UYCahmSaiPWlKN0rVzluDvzoyWYfaj+e+UmVbk7slFvDFagagdnzr17yb29Ai1KKh6SBa37TpaHbg8EEbRYMLVNuOWpMK82BnDsnctcoasSdAWoHQ/Ivw3D0a99lbg96T06e5az2mJg5uwdIo/6OsLGrvQvFlOwghRRFfYyEYhJ63OzkQeCSCtVK81mo2/2Z3eKKjYTK+6262+0WipAo7YTtAQo9Ctj28lw9kgyp6CgylitjtSelkcY8ZDa847itxru0rvMvlWhaGgaR0USipyVPjE+4IEgYt+iBDxQCWNk77oa6/f6iDm3Sw6025lxYil5T67yDU1R0PfIUKjHmTyw+96bHUM8MODWxu2ydTe3HDeTeyi8GS1KXGGXImcJSD6pqPUwEBGjyn4z5citsi54cRvup/3Sjmy6+1dN1VesDlICrs+i3XcyvxsnHvXxoZfp4H3fPRxevt7S4W4HG8TNXilnzEBySL/oIpI08jkR8kAQaYWnXJo8KyMAkBPhMuEcK5JKeX0SuXPSLvREejJqUo0p/czEfEjBe7WI2kMOfh4C/h80qqL5VSFxbGTXIEY1aH1WhDwORCjLGqQyh5YIEjYimzJCOjMtvIeIDnRgs1Ejee1Go01bhBj5iOy2Q+2jOhNbrN0b2/taltqO93YGQqxvGYsJZW39s7vXPyRE2tdoHRhEUFEbWqNvXqPHQIKy3N9exYjttjzjXTmrO1TICNYfVDrdcxFz8Vp16HIGrHuu9uK+g50hAquv7en9u5EDslULkqvSE7P2T9l3SHc6euz2ISEC0JemyVh0iy5QJjaiHft4820VlYJadaf4zt7SE+SquHPCVdhRmOwZyKE0VV2hjHenWNzLDDR9dW7gjaae9uRKLY0iUEog4/9xkY/STMUTAlOLETU24k4xjtanIBRdG2oh/6cyXYuRg0DgTMZ1xOzRfUBrdT7iIqos7y/V6bQ2EFeMUb8oON+XyKI8VbW8vfiohZo+MUAeBSLV62jeiDh8CzwMOdvDlIzRUn5FUmARkzUM3Un1Yb0h6vG1ArFjagTtxnsk9vfJD9svRaY06cg9Ozaoh9AE6STM9U5E3iUCNvt+bpQ8BkQUIDnYoeAA9UMZiyHAyhfQTJplEZ6K3kVxKUUe8pSvKDmEh3x/hz3gDjnVqsV+Z0/VeOfV0SK9v/9oEwEklzDZSaqsq2ddUZ+wPQhE2HoSY4ypVQ6Lrt5fB1GOsiTVmS7N3p1s087GWVntD7WtSdUZzB2T0vF5lq31jroPTr3vkpRbyXv1jauNV/rNTlmDEQVFtiF+2vYhIPLG82UxK8UYg4KERQB5n8j7zXvbhw2SySw0enaNEBWzrE7R0p2Q2pvltnYe+WqFUGMgbq7QrSlEve/7o9Do7feGdsSqhM8IYy4Mi+szUnK70Pcse/2A5NgZ0A8d/avbh4DIm42IUophC1uIyawsXV5X4fg70Z//CkayKpGl8RojmfptNDjUBxSlXWdk6kz/7e+qzIRVmprZv0cvrZAod9werwa1A5HpmBKrveWHziSSk8jGq9QqJYapfGxa/5vtQ0PEmFBSimHb1nXbQsxhc4XTp5qL1K2d9I9eJLMUzUu1bKcBUWsuaioP6ZEHZqNdxccjFeewVX12ouIPiPWwFKRyz0pVEZSUR52VwQS7mUl6/ZQe9g8NEW1ElGJYl2VZ1i2mxGGMpI5CQUjHg5Wb8AX+Lp3qDyyTprKICiP2tWdLT9t7m9EF2Jn7DeR3ffSpS691rN1UpxUJah/eDlbAlFFXXVh7V2ElqKRPGtabdImJYhn5zNr6B4DI4bO1Im9KcVuXeV4W4SIa6kvJcRBEkbLemMqaSdeKFSZ3aWcPzvAqhGMPKGp0VmOwL4DpFd5DU/ZO3kBIe51KGYeMEcsYjR0cy8GClNZSRqhcJLlc+TpLWfX88Ll4yW+HyDsohYgohm2db7d53UJUDYSMkJVSolQcI5259a1WTD5afctO4TVCKi9II8fZqx0pKQci2I+3cp92QsmjbCBmI2Lut7IQT4aRKnuJPSS51/+zaP22VknrKYV1WeZ5WbeQFApiCjbp050Z2zKDCjsqfddbxCHS2pUqhOBOs0GVYQ55xt9qVh3odVMzus4RP7CgCe77qNa2U6adKDmFRf74zAj5wBAxjSjFsC3zvCxryEluwuit2z1PoIXCja11L4XZCjr5J9RFq/Y6e0USDQQLSlQg60lA3Zv8YfHkzgm5szqX6uAMm4dbHdzaBZItUCrGEv3oXf1TtF8Kkb8517C2vq3ryppI2Q5AhDVCylmFSqR1XQ61vN4Uhe9btUq3ezvQ+9t7JEyFO7wpl1VxjGRGBxaxVho7JGM2HVv1iq+PRJCIstUXjOGd6pSqH8RIYzf4YO0BuAgpG1nXje1Z1cOkbO9tNJGd6rjjIg0TKSftx6CuEKXa3nFkGYxSLOn5RkuvuE0ZzP1muRN1TjDbenDayVz1dKJeINJjWybCyghIIXgTTApgTFufsT0ARJSNhBBijAmMNaYRtKqJr08R9wgx18jeiUbY8iShkLdnS+phQo3JXXGtM+jdMW+p+tgz7VVcobodhFbQosJyCxfJy1I50rL8AMZ9ay745vgeqD0ERABSSjGGGCX8AbFgRNiIzuHVW9rLQC3ZYN5UyNiCRDsWkav3bm3AYznTCEnVHGvj0HfF36vWCIqFtHXDPV1EPg3d18+i1ct3LK1dh56L/LK6rm8BTKIOESW8dzu1+e2BQPJhIVK9zlxrgyQNF5BQZjWQSk5aYc4QUU/5qEjGCN2FqCqS1vmyVPnNllOeqJm87H+5lx5HOrrZOzrS3hNfvlfzfLfj8vUuA32XDVpt7CUlWramFKMD179CVpLI2A8fSKP/QBA5UgOK+4MZiCup6qCGyKKt2xh2uifxm52WDWSBQz+poh9NMFKWZdaiyshSZkbNdjOR3yXInnJ09HCq7zZ2rGWib1QWbs0U2axHZpMwi+SIwBRnSjGGEJBcbfsot8IaHyIgUllB6VFA8mEg0r5AI+qwV5cxomuCyq5ECdS3XqSa0sUOIVT/wOrwip2UjYZO9tttEroZQBm+7eyQpRWKeY/x4KhRDoVpBgEZMr2Osd3QHwJmJxR35sA5h8CWlBGT76yHleEh3D/X4Hqg9iEgQrtfhbAIKMUouVRc6sw555KIGAkx/cAiF93QJUP3HR2/22uRoKwXuiJMRVtPTOqxhjuZIMfzR92Eqe0uW/b2+uhzNDT8UU4QjDDHRl5YDyjFbZ1HjIM31ZbtVQHzUq7eOXRAaIyDH799AIg0NET5n/5MMWyBQ7PKorkoGkqu5FRDROWM3bxdGYERcsg72dPq+V1OJOzgwR5V84QdZjp3XbiTnnV05J3fzSAOJSrq/zyuXUEtZhMyHwEAQEfOOYcUt+U2YFwGZwQtlVkLB3Heez947zw6EM71GBj57RCxdCX/NLxBEZLitiwcBS8Ycc6p/kxQQNLt1vzKCnfZbjV6kZ73pKQoKpo92cN7ESLNBAxlAD0eoqrKUUne9tc9fvlO4ezuYW1wl7aEzK8REMGhQ6AU1tsAYR4HV3MRvSdGiHfDMIzDOAyDJ4dtmORHbr8bIka2zx4ODW2XTSnFbbnd5mWLYtEqi69nVtI41/MstpMtsCbY1rbZJR3R2DF3aDhET5467It6f/JgqD+l38PIex0R7xhbNRYqbKSaeDjUl7GM6BAobrODME+Dt1xEphGVspzzwzCO0zRN4zgM3rk+j/+Q7TdDJOsbCg5WLCLnt6kFJW7rfL3O68bCVq4tl1GUgyGqbruvgKrXmAFj5/fdWSrA9MJ5dzVP2pu7c+PlAM0kr4X49kr7fjt761bJlb3B7UCpj6Ty9sjIEjpKKaFKUEQxLEhxmcbBOVSjrpU6EVjKGsZpOp1Op+k0pWEg5x6Gj/xWiMhL4LAGLjEeU4wxxhRTFJAkiimsy40xwimHqL5DcR3uq8yVOb78AlB/RTOChkLt0WUDmejGHt9p4XV/Xt9rM9UQDenur3WgPHQ7O+aQR5iquEbjvgThIk63prgBpG0ZBuccdgEpTGQcp9PpfDqfQzhNNAC4YqP+2O13C1pABIkSCTRiiDGEGGJIMSWRuFLkfKpZcw4BeBLT07PysuMj7Y+cfNcMoiWFevN+rt6xG6pOeVPsqRGiab4ZGtQc2vx6AyNl1Ng5uf5VEivJjiRfydwiErmE0fnI3AIJE2AAitvivasVDDNFoXNuYIgs53XbQowpjR4ehY/8ToiQAiTFGEMIYQtB/8QYxReSKKUYwrqu67aFEGOSMC0AG55VqM6wgkpYKBsOkmD35NfahGu+orpNdVYXmz1/SDsoG5pyZ7o/Zj+1TNQ59WiDzQoxPei9m3tOgCkFBI+AgC4hAFEM3nl07YK6+d4RnffjOE7bypGoWnzA1bmdH7X9PogQqFcwxrCFddvWbdu2sDFSYooqaPEhIWyBRTBxsxMU9cXApC+qy8+DV1L74Vs6Ou7w7lYr9r3X39Lb+m420mMc8AaIOyY8NfJZxKmCkjAiIpBDREgOElFyKWZ/bkcQRXDO+22cQgwxcJknCfF6DIz8NojkwKsYQtjWdVmXdVWQsKCVTVXCaCKr8SlREbMSUpVzWLONljp2s2ZpTSaqmdjvyk3HKYHVdoKdVFbN1LCj7U6N9/LrzoD2CKHdDtrttuGOBEb8kpHLiIWrknfo0LmE6BJScrJMaM9ijYDo/JAkRiImyWZAxEfAB/xWLsKPLISwruuyzMuyLNu6bWELsfCQYuxKauVizxUiElECTDEn5u4IusMYWkOwWh9tMtXuNKqOhpqedoc099keCYXMbX7vHbKHQwK/d2GA5m67R+7mDMr+mcJGVO0Ts0jy3jlH5BwkIfVjTweCc6WsU4m0c87hgbP0Y7XfBREiophiCNu2Lss8z/MyL6xtSMlFpfrsT8zVMk3eYSSgGKMpEljN6nsuYvQHAMgFDBvPeflbaKydbduu75N4X70w43zjdDim9d6ZffNDd8vu2pmNFJ+/eH+IQJcA9Z4AKeXlQY99gQjJeQBdaw8AAJzzg/fO0SMYtX4jF4kxhHVb1nmZ59s8L8uybtumNUm1Kpb+l6sJgPJpIEJMkHKh34qYm29WsGnnTBux2+vhDRy8PVPv792e3P7O+Okp+fc3HF3ggPHkfZVXiFQd0ScmPFZis7SclkcEB0DKRsrdNA3VrMWeEwB03o/DMPj0EKLWb4IIOwSVgcy3ec48JKkpC6ooW/EOqpNQeuH4lJxqBXq8wYPd3PAQ2ZTzhyon4NtTNfBFevrKO5BCDbgsmfLw39Rw3r7SXu3azRotG9FnUZ4HRzQSESUgTM6xOhiRHVQclrjzxOe7IgTAFDkmAhDQuWGcpm1KdGg/+Ujt9wlaMWzLfLvNt9s8z/OyrOsWthiyZkHtFC6YKTWWSaIYI8dn7yZ76ssb1Jvtas2go4O00lu7tfer2zo8qe9L+bG+9grTUR/tceZ5FGjuc21ykA8lT4AuOc4yJEQgrA+2/hEESIARnZNEH3R+HqfTKcTkHgAhvwYiOz5PlGIM63y9Xq+3mwAku0MoZYGqmfPsfyCuXqky270eM407ArnQyIHO0vwogkjddtPwm62+fn3GIa3Z329cr0WzYZ7NffXvPPMRu1kdUIgApXQZANj05t31gJBcQkwpRceMZ/PDukpBtAdov42LpLit8+319Xqd52VZxZAVY6SipzenQBa9hMdQiinFXIXREkTZcPc1UIdE7AU7P5u8jnfi42A75U72l3lLTLpztd5+6nyz64nkPX3bQY7ABkLARFLlAQiFjWRtLmNRv2ByCRkhiBHR+U2c7EQPwEZ+ny4StmW+Xl9fb/OybNsWGSG58niPOLLspYIWpRgTW4GNcRLytP/288/zXUOsfdqs9Acl4sbh8ebMWB/QwHjnnKn5SPeGjq7YP7XVO2RbW7fbrI/CQAC1lmCWuYg0jaYEQZvZqTx+9l6llFLE6ELYtlLi/8OD5PdAhKTU+3y9Xm/zum4Kj8PaoyQfykVkg+aJokSqY02mncdf8Ruzaf+9rxw00kfPDNxTCu7wkY5V4XDDLpDyHiDlVqk90ophVH2hekdhsbkMP+SMHsh2k3cQeULHLxcFI5wk9xBs5LdARPKkNrb2zsx0o+TfpiMpy3AS9ROyl4TfoZnILDV0CXAn3zRU3c6HcES7O7t+M/I7ekK+WkfYssftDHCdH3dccDt+1EClZ4iidjuWMvDGf2QKX5Ax36odvZzMcxklooSYogshbKHEan3w9hsgwtSeYljXhZcMCVFc5JqDvucijaSlm7jAAwBjpKd8vjmSg410fFDFaTole6stx0483XyEwfsnNnv7wKuex45ZYv3NHISNWMdvhIyUyzNVDm4poCDIX228gngc0aWIMYawPQ5GfpeglSJHZi0LVyEVhGTL4hsQIX2zMpeZaasnob0TOkwWh4d1hLDO1N+7fr3BqB9YNlTbyon35ZBj4B3ubgWuAzbSbjYogfyKaG/eKxts9BcxG2G9PcW4hY3LEXx8VeR36iLbxpGLYtqgspROV5yg+n958EBAZbmDljT6sLkLlR11dQw8hsqw1UZ08EdyU/t1T6E/MNhm/x1q+7GJo2fUynZEhXDtiWoEWluiTJbvoZRSRISILsTA0dyPYPb9bboIc5F1C1zbJP93wERagBhJQU2+utxnTYz3RPk7Azw+g8wn7gqOUH3AW1fBzhDrC/0IF6n76o/gkKzrgzr9kPku5q2sibQdoOZoCkKQkmNtHQATx+bxi6cPH8r4OyBCsrrnyjFZon6UthcGoMbIjjK6enfZcCzt76UZ6uzZn1hk8DbNkGR7t+06PQjbqE7pOE06fULPEHVwYG84dw7Wmy1FaaQePMnwD0JlRNJSQQtTioiIKBl0W4zx/7jIQSOiGMO2bepAArVN5Zj23Suq4ZGRRGUbwE6yys6rvqRhf1W02oFo/9xd1SojBh63d83kee+9vhoO1nHR9IzEh5w1Y7fLjBgeyruJ6HBoaPyIUsuJiFLECACAGLNN6wEw8pt0EV4jettCjCSE3mEiNaW2PETeNoFojfuFlrLkYc/YHdFTTcvfts/jzKc7V7nTuhipsHrsxKk2Fc2/GgftbwEOZZvOHGF/WTEr+w0BQJcXLhYwcbYbfyQlROTg+egkiTQ8hGPk10OEAIhSCiqOGsNfMSjWM61+tHsRARDVLGKLt5uTjeXySFg/FL2hJRZDeH2B5gAfDczeccZ7D2huorrdig3VDKc7hDsmBn452eyr8pbklQhCquNR6/hxLD2LWpy9yw72EB7D6vubdBEWtAJHsmHORqjsWQ1IjPilAhZLuXpAWXXNnNkWSy8oMf2ZMJJ9D40YYrbspng6/NE+gKbHwwMOjtn1TZmHNFE4MsaKH1tL8zuHrNAo/csvo4zU5fMVIbq4BOdQIwBgRCdcRPTQj81HfovrkNdl24KIWboxi1yw5+1F/LJ7zPuW17HjFKWmoIrO+wpV2fPV5V/m1/5d7gLuf2hWrLDcv2gzxe+7N/LUjmnsbcrU2bqX5vpXyFEPhZlg5l1qT9TLZkELCQCSS8A8BAEAxb8uhZo/ePstXERWpBCE8KslMEFAsJ/eqNqk03+hTxu/bSkvKygiHXSiHe2STB2hpB5H+ba3kx0Qd7fdE2qoHHKQ89LFCtrDoeIizSm0A+QbhErV/5hL/BVtI2se+nALG4Ec4kUJEyBGZ/zr9y/8AdpvsmgxRmLSh8wAyUUVa04iv6uXSQCFSA8fMxaN0kCvlcdq+b3lHFV3ditVm+pj337xdDhzU/3l/TRklkepzuv00JOvjhmJ3m4NkOqIrHnkx1IELZB4YGkJMRb/Otd2rFnkxxK8fhMXSVGZiE78GmpNlgDNl5aL5JdUmLsxqtQiVU3axQ+fmUgdDqtz4Y60Or7wMkvv4XVw93lMd47ewe+oG9t2pRTNnvrErlR3f/CUp5lSHT8/N00YMY8OM1vLLzgXs5EoLTH5373sB2i/HCIkaR5BS44VTcH41Xf0tpezqPO9PkKDH6QGaE4zyYwrC15URmHOt3/hADW7Y9/7xt8Mzj3iYO8Sivp84r099Du1GdHZjajTgymbQmDwUaY4sRMTESUXoxr92ey7i1/54QH+vPZbjL6y/i0vVMGEldMQMj+H+k1S8zNPxvKSEHZ2R4sQKPCrNRYqjq4KbNafkrtr+FE5sD37rSdQOyve9Hx0tnbw8y7+dL/bOyPJfFafDIGJgc8FMrJZjRq4FOmMKKnRn23+H9s18jssWkRJUqiYxOW5GVmnAUgPL91NbSSE1B+Q/WV2rqmIKtBUMKou0tIe7e2p91q9m+6yBbtlRz9Hh1shc4e/H0Dv0Z4iaAlbpmJnN5CokaKbxBgDPJtpdAV7Dz80Qn6bRStFcRrmx5ed611Ja/ebyNImqfvqzlUNh2hYUqcQY68nmf3tAVSffSgbNVeRQ7Fz1J4ZHdxUze+ODzx6JoXn3G39GWAXe1I9W6OnZ4OlMBLl6IlX53sEq++vhghJoVJ2rRZCoyKttvOgFYsMA6lrOjQlR2GvOhQ5q+1rV0vU9Ftv78owDUsz4k6LkerGZJbFBnVvFC5tRll/3zGmDv3fFdjeuCQ17wIME5HtGR1k1mxBruKY3b0SpBe27RHSqn6XoJWiqfBexWcVMmplnWpCE5tWPpzalQK7tNAJaBRW0J7TfW9WqjjeDXIl1ZNqAahACQEAQQqqUwE1YT1JH0laOz7QvbN/0qj5waPLP5poFytWld9s8825vXI8JRNf8bElrd9g0QJKifPUW8nJRjHWk3IHJC2v71K/rURaw645roUjn9wMXDcewqeZ0BUlij9N08uYRCyLyGsP+wDaroGnFoB+hMbq3t+tquxegQyNajZY2IbRSrJrGDLEKIn3+MPr67/BokW6FIINYCw8pHBj3Qf2V9mpaXD64HuyRTWpmU7u+bZ/ZGM9g9sryYqMRpIirouOlPkZAKJDqXSbb4m4cp6BpAAtP4ga0IegfVd788x7nFWeup0ZRDAwIVpgTMIkpbeohsiHbr9D0EoUY1WHt1bWd5JWy+71S739YDrsy/Y/+lb2ak63zwqCSv7ZLk2EKblUBowOnXfoUD01xKVCIJkJgpdlVqQpUzTCGP0YEyldY2/jG6dRuwEqNpb5SNFKqNy+jVFNGoTEJq0PzEd+i0UrJVlBxJCVli5rVMKalVQ78qwEQp4qab3v1TeQqi1V9+xMJpkWqwNrGGEuhl7WC0oRIwIQ6+mI6J3PBdOZI1JKETIvlcsYTkNGYHv7Ju+2d561RwVKtXezyTx4Fq8MQvQkfb9IKkoETc79uAD5XYJWxUVYtugkrnfErdIL/+mioTn04PH3Ozz42ezKmkZhERWyZSVl53WFeAQAktztJIIhovPee+fRqRmaraEAlLCEnqPL0ljrYbUSTu/2Dilvz3neg5fcZ7Yw0H6/KOk5MhSpZDvI2PlWiqT1jkv/xvbr1XXRRFhdVyagwVl1Wu6Otfd+v33Fvz3WA3YkWgSLPzq95wVR5BhE573zNURiTvhWLuNlrdmsiggUEJUxgrIjUFbLvKa+s3rKOJgsqraP9n3n88DcytmtKdEWQJEygBobzMeQkbSIyJaq+2jtF0OEWNpOMcaYOYZwEZ0be4LW/iVqEONdxbv32Ns3em+0B9sRZIFY/gAArl5gj0fnna+5iEt8qMy+jrmIZ+qXqYHX6vAktaQZH16ksQIQQkhAfUXrvQR/pL3dawxZNUM01kJooCJHoOZNCwuUK3Pm6QOwkd8RxihhvpFyIY2sq+8FrYM3aOZ03OWE7o7a4aiZQd8BmaorEX0ysei0Lmq2cgjnvDOatvAJXq2RVfXCRLhztYi6XIBHxTHmIkDEy3AjYMT+fNAzfveaOb454fBxoMqQqmR1WDzmv4adIIkdi0DiVjTcO8SUkvtYgYt1+w26iApasoxImRvJJLY1ADl455lKS/Zto3aXH7XUhNVBdkI9NFfZizrnBSXMRRKlCJD1aCwAKYotggNPzhNAQmBdpSjr0jehA3LOJUQEErBZiACRY4UFrOGrUovuPLF8tPzt6XSdA6FYnwX/eWWqzpMqKBE2Isq6SgrAeIkx8tKvxl/yAdsvD0DJlgzhIk0JrT0XuctGEJmYZBOaPUcjwPxnP3Udv6XidkFE552qGSJxOIoAAJSccBEho2pkCOg8AbEKq8wh0zVVszSrLMKNvOoiMqE4vhqoQoJgVuTc2buO7g3hbZBgfTAigkPnvPeYVaieqSC/iZLWbiZBVc1CkBCUD4sP+F3qOougWsJXrVm8v8MA5G+rEwK65MiByjCY6eVNQaMLkLvDzmZendeFRaDqF7w/Qdavixqu8gYBOk9eIeIEIWRvmwDQOU9EwmucNQyDVP8EvWlV/lVDABX46xA2OILIvd9mo2Eh4OT2QG+OOh2YEK2cjpCnQRT9M2nZ0v3j/kCQ+R0Q4YKuChCjrKvRtzz0O1oJSyHEFFci5N4QzQDAAOQ9UOLeymzKysHAE3tWMwjAAwBgIjH4WoTkWumAzstBekiJSVE4ITpyTiYBMYuZ3RzuBOQB1AKI7DoRiIhaV9/BG4iQ8dFudwURQaJDYZHN87NY0RsqeTxUDyyHacX4sZWRXwsRysY+XQm6FbP4sN6ftisAQHQEgHnBhRpe1aFVw6Mj2/4zoeTDWYlQBbroGSxhASASZA5hrsFiEwGiA0yJhD+oglEELbktTxzfmCW6ShsCFKglPY+dJ4DCRFKmxJ0+Yb/qCBH2CDInoD4LNeOVEfW1t/2T1dLXJvqGo31DCGa544/YfosuIra+zDuSLKRT1PWWjUDLe4UgHSAmu+p6l/SbDWiOo2Z7fbxixEh/wkUaNRsQHBAViPjW4qPDRweIDnJ4yk7KAsbIgCmJLuLcPtLfsUTG0VwI6l/MXIR2XOTOFwsRanbWICmcBFBlufJmjiQuEbfK2GqT1ge3+v4GQSvGEDk2JxGR/cyUfsxNjOwCTJiA6GoGdAiRolBQTZfac3uKBI9YPCE4FH9H3TnTPaeJibK+r6AKgODIEYBq+kpoOgrSvqRDZz2LZqDoEYu3UsQfoVsLkfrGGnh00NLyBStvaTwBAmoBuTLm/dODemcNXStp9fLXP0775a7DLGglo4yk8vBqyj16+ELBhOCQXBazOklLzYllewuRytRVQ8Qej4AOrbsv90roER2BmGotrwIdGQqfgdJxPoYAJOgPARzTP0p4lrktOR0J7NSAoAZmBYmKM+aud392EOnJpPV3hDxt7DKsqkPLaIsukpwBCRHF8ADRvr+ei6RS/kQBYrV1Qw01E+GWKTOTBlbuxv41bT9l8t9xHCufZzouENEOEMXX3Z7N/Ey+Yo2R6rB8GZMTJqNCAgRE4pANDfKtDpFxuiq1hBUFuQHLVNs7PGIk1UXaITdNH2jLgPNv0oFqMDyCWuD4NEKCYtv80Ckjv14XoRiZhyQDkMJGaoTc5yIAALzsd/5VduLROa0qUp1chSVi/Zvktdvpuj63kVBM78Iiqj4BGnTnwlMICkEzvZfxk0g89uwqxddMA9lgZkbYV+B5dNRs7TS1BurzqN+SlS5J2YitUACklbDTQ6RV/XKLFgdohWhZhwb5Qg2SLka0J/1SvLz19NhR7gH00Fq6qadiUE1UZR4jveSj8iF1vyXJltpbEOqXuFehsZYBVrKWgbLpTT0NrA809JkhJRyCSHGkacu4ezJmVrGk/XYrSlQl0DVsK6MEGgc7FBfZx15l5JdChIB1tFirIilRra0fzPIAkOe5iqXXphn7vZEELAlRvZFUFVUJyTIdABZ7dIplWYZ2Q1MhStBODdVl1TVn4NUyuIomLJlgnpGtla9MzKCCTLmAooiNXPK8dd5BMpxmT9Hvp9LyCsj87HQiA9FKjUaYlvqlsl7Vx15m5Jer69krUjkMlYdUpFDPsNqDlV1K/T/75ouY0Z7Z+VImaMoyCAJkK2tmIzUOyQpJAjEqdGtHT1AfI196IFNSLnjKdnB5KgiF7KzM1MwlakxjWyFjDwt3rZhXXa31LSkrw7IZU+9Qw0EIAKt3jQCSWxc/+GJVv8d1aFSRGiT2bdHuxeduzBc1Fpr3e/C4a2Gi/M0EjYCYHLZnIdVUI+pwgYgwF86KAKScQXkkfpCKaXs+xCNCQjLmKfMgGhjYcZaHV9RnYtM6gM0TBGux3T/kmi9XQ6tv5oD/lJ8sXOrMUHmJURPYo+giHxcjv56LpCDyp6wkTRYtUD3+imNU3eRv2BjU6eA4u6GmBzOZYzZJQSsDFTAUNdywCQQwKzVp9tD+tefqqZBpdD/6WpZsACIcrghb5aAOTxIxFjiEuBjaGlmpbY2nI887LU7uMW1gfAjPK45DNfBaff1DVwr6xVwEssk3GlW9TjmEQhO7V9h7D3jM6nsn522iV5NmzIvRVo34oOFPZOZeq7pX2noWjDJGjmSPUsikHhCaY9qyLQYyjNTslcz2tu4lSe8u3wdmZUlGYJ54j0aVQ9e2EDusg3koAytXP7HqCEnxOWv2/ajtp0KkpdDEUlYOP6mELTsvVyB5AyVoBa3ydjr8wv7l6a2EoAKBICQbKM0kvxdpKg3B2qvyEbvBNrPtjpztYdTsyU+l2ivaDyPaIKRiRuX6ddUuFbf2j9jUr8jfVPExCDkgaipf8pnCSaxMDYSlDAoXv35LC/pN7Teo60H9IpVJK8PEEpeVMEwn+Vv7TBvyo95GPbGYcwUjCEU8MiwtK+FQJvfM+MyFK/HIfPbfe4e+dkpQ/dV23AhCO7ZW8mURZfjoNPpQZ4cs1u6RhZnAQeeHxrDeIqT9VUuPwkmsNgJICTWQ8UMXv/6VECHIZj4JYizeJH1hbzGR5lXkVY1N6k51aP36dU5E+ZfL2BR05lwMUukj92mKXRUWkiWU2kfRR0c1NbeHqHW5d+MNolTnyf01un8xrwlr5DSXnOkvl6Kk92SGoLN+ubNOOxQkdbA1zCgr7kZfB2QuokvnViUe7swuv7r9Wr8IpZJPVcxYBSYNFyH7o/RSvrbK+u6C5q/lPcVFiMkVjwfvBMsliiSduzLGLANooxsYkam2FNvvVOzLZm9WLSoS3DPSzCaKZmMFP5tL6BIgAGAbUo9I4JIryWxqjajsBzsxcye/7Vr1tOykYMUsUGVEMPKBFfZfbfRNOXLN2rEKOmqZYidhtP0hwX2QQA02ljlyhR9AcgkdQEIuNyInFKmlRYiBSDlAr1LxEUCTLHs0Qqw++P9ixOgLifxb2EiJFrDcwGSAATgem+T461Lp/IH24VbV4Q6fKekTatjMbohGPjMHZS4CBLosbAgfOTn310GEQB2HoaRTZYOSyWwGOzvvJK3OdNpdcL06WchNJI9cAgsAAJwcTib4qiKBjJL9hF0IrFajgQHiVD0+ZiZGKdIhMa9NKTUA2d23meItYovtAAEJUT2H5TADTESUONCCEITCnDXdWbbp1YqmBofNJnaqI7O8Y/mdYjBrHn5IlPwGXaQStOosAitfEDRv3nYkrZntaP+dzH9AOcVblVYAkOQMTjov2d+FBGreYObr/eWK6I3gOPXWlgCCGiyqD4H+ZQ+4clop22j7p3IJJjvKyrUZj0CH8vqoCokSYUiIlC8IoCYmVNRRsWrl+JyMEdI5xNzX7sHvJTSAPCmyul7y6yRk7yMC5JdChETOknRly0Tkeztf7rgI1V9661JV1Fx0BrEp5iAsrHpxLNSjJkrR7qLYjKkiSrSHyg/nvB+GgfN3ybIMPcdwM8z6EQKkGNZ1XSCQvaj+sdPD0Z0XnlCjsgBEQALAcqd57OrW1+PyXeXgS8iu0YOBlHNtHBxV6ogUaEwp8TIjUY2KH6/9Ui5i7FlkZ5Qsu1j5+4iL1CgSQxZCc5SRh7LyS4ikaRUWbAjg+AWZ+tNKMdVVKyJtQaQ/WDl2wzBO0zQMzhllvJBsYWjFesDqQgrrfLtBdtfUjKS6KLa3rNcRokRrJdpTMpIgBMW9uJv2c3/CQpjwswXS9tV23piOtT9r3ofktGrpB07O/dUWLVnhLsbypDIfqYSifE4LioIZVTyrh2sOa/7x1FkEFUNSWRwXqJW9HbrsERsYciIEQOeH0/l8OZ1G73RHlqv4mqWaY2Yh6AAobvN1dFwlO6+R0CegmsFVmzXdvVbo5dqkejlwxQmt0sPWjA61K9708ci7M2JjBzG2bBOfmL2H2Zn4AGso/GIuYnJojL5OJnL8PhuxMg4WW+3OlQYZIsZIa+BREQwAYLHZGqbWu4fme/eVIqIbpsvT8/PT+eS9ZSLmu1QSycKWACaF9XpyEEMILt0VJMFo1HlXLdrUJ4pkVZ4dAwR40RMygzBvo5xSQtDy7GZUunZQhokIHsDIWRI3Zk2ce2XkY/jbf60uIsp6qEy+lPlvQYCFwg4jd6ZVsEeRpmRkJkJAGrFhOygWHjm16xnrXpYseQotsZx1unz7889vT6fR2Wz1GiLZdoCgpUUobcvJpW1ZvI8mRKS6TPWrkbaMYFXpamSPyKldhC45flLCQhyLXvcuaw0sxUJRDSbbwcCiyAIEQPR1KaZFyX9IJvLrIEIEsiK91ssvwNCHVhtTC09pWUglJWlrNQwyAgHZGZ8AdhAwdFUMk3sUdnDZUI9Sih+m87c//78/n89jxUXAfLdiVrFnxe3m4nIeh6oO19HlYTfXGu7YB1TlNUEAR0CYVNJkxkZq5OpOFYXMrX04X1LHrdY2VWUA+I3r20egYtNKH7ay76/kIqqux06yCJSojoqDHIBGuLyxUdYBIHpIoXcz33URoPJBByHmQKoP79wk0wW6YTxfvv35n2+XyWfbUX0aaqEg1eIRECCFFcM0+rrY717CgwrXvfFIJcRW3hKWiToeJMKkVVC14gqaR0dtt0bhVvuwQUMl/aLuqmQ0ImLfYYmH53nz4+EDfr1FK69Hbz2GReCimiYya9nDQ/vEXBd+N2cq8ykUJccZFyULHcX1SDYAaydV3bs5uYTYWVlfvzx/e5q8a7RWbVnEMqOjtNHgc15XD6bNcKzsfzReG5CSr60FiZFUjQYxGbAWQUk70aeT04TldZUr5sAuc3MS+JBBghpzomyEcRhj3LSYVucmf3/7VRAhYSK6ogQZhl34iJG1jiFi3xkhEAez7gikJFVkVUBowiAEskRtsqGU7eSh29vgriqR3+7GzM3QuWGcTufT4Myg6jOMAs/IIgrJAaerquvoPjQzNpsvRq7cRcXnwqPAcWpGPzDAAUe8FEphGNJj4SKgT3ePkXI5UoMYEBAllyglFHOk1ocPgZe+/IB85JcKWlr8JJbwk4qPGABYRFRgqWZ3QkKkEk1SyA0BHCGB2jPFgtQfWE4xooKfHkDMdFqCYZu+UFkRceVeP4xalxSMidqKXkVXIUoIKWzrum4hKtnaM46ebWXVMtuM+In5QWTDlYABDc2XJ4lERJDM4y9MmFro9v2Hu71olBG2HrI3WQIu7vXx29qvU9cB9iZfza02glYfInlrpl5+n4IRFedJXzFmgRoT8OyEuXi6SdrTzsrs3l6i+pI3VNzA7kaRH1IMIWxbSIDO75Bp+UglIaVEcVvn221eNnan1YA96KfYV3fDNOyuMi6rMQ0yO4ds1Mhliig5SNg8kGwkFJ6Vn8VdmJTsNUqUkiM2+1JmIx+2bOkvDGOsUpWLXFUWF2kxQmZTw2AqWUuX00N9teq4JqBEKCJulXKXA1qllRUuqLlAnzozxCyWmK8gAVCKYVvneVm3kHbOuIqa0f4lgBTW2/V6m9ctKK/tcqt9jyVYK3eb9ehyNUWHQ411VjYCVFR7fpJsEZY1fs3dGiWezAUksCvLrk1Tx0hySdkIISWKmY18cS4CYDIOMxPRGWzHRsx/DUTM3J7fBunLZoBIhC2SyNl8PKoqmtFhiy3kvzUD6X4DayHokXDCGNZ5vl1vy3qKvk7UqJqVDwEIUtyW2/V6vS0bC+dUDa9jl5CdjdxngFFAiE0DBACXFWnpm7KyhQAuFV9iYeRUxDYLQAPS3g2zZJVcSpSSY0hJNQO14fQf0u9tv5KLpBRjljobdBTlpIOPGh4t0ZKyBJas80qdKmWXmdWwEcinVp3WHKr6U59nzqL9IQljWJfr6+vr0+U8JSG3pj+DjqxIUNyW2+16vS2rWDVqBDYXsoJWM2vvJ3Eo7CP7Y0TQw0KceksaRM36W5L5RgGgcFU73P4J6WNqPCdElJwqIwQISRarih82q+oXug5FPg8xJkpJiL/AI/+XwWE+aiGr6jfHU6AUMclMBACEvfO3nOKkMXmZE93hI8c4ASsR8i/unNClGLZlvr6+Pj+dxsHnKm+lmwwQAxKixJrIbV7VDFrBoyIgyzOqqdyoCEUQEoQ4cZ+DhNKLzpG183Jb2Q2IruzUIJQCLh199YCUb9MOuqT6Z3JS2ZuypPVBK/v+Ioiwb11XJUpJpKxs3bAoMeDIf1v+kZvK3PJd1uMotXVRp0NUYw7ULjX1/YK9yCEb6czitezHMlgCDNtyu76+PF3Op9G7TiwhGITocCmFbZ6vt3ldxd1M9y6vV8w3UmbvcoByGAaIQ3SMBz4aUaLiSzKiPA4qKHAmDKLCSDZZF8uyHaL0a4eTWEWXZRTYd5hM+PfHQ8iv5CI5GkdsvmCkLaCim7QgOZjJsfnFNivnnCgcZHdBtnZyp8bpbErEwR6OLTQtw6jELKUwJUkM63J7vTw9XU7jIGu+5TvCglowSKEUtmW+zbdlDTEaM0b/rs1YGudHz5PHDNasiMjbs+e1cF2sL+qUnlUaBsrw0GtQmWcgf81iYAWbhMhWTHn4YJYF7fPq39x+qaAVOAkzGX3d1mI0GDHzc4d/1Dpu3oouz5LlFIQSSitl5Murk+uC3Qrm7Jq3VAPJB1QY5v4REkRlI+fTOMia0PZEG/SbEaJi1rKFkrtszztIX2p2FOFfvdsqZuVVPLVwVXGPgAb0FEtGtmtRNZPpY82zj+X4zDXsDARV0LGafSmhWAmSyRmpy6B8jPYLveusrBu/iIpZpowWmawRS3ztjGjoSjfyYs+ZGI2okL3Jas6S5KAcc5hpopy44yI7jLTHkphxpB4vxrDO19P5cj6fpsFXJubm0Sg5C0Kut2XdYjJiZ3XBTkOh5nIUFtlR77OwWAIphs1D5Upb7bQjFfdU6RDDh0GIUaSyQACaDiz3VR6aqH5O3euUHGjqIcsXH7ay7y8VtHKkQcpuda44l0oqO/R8d7kZyb0xpshKZk3wn+wrRk7pnYSYVQ8lK6dU8KSqtx297vmM7EsxbOvt9PpyuZyn0SO4SnyxCoRYfVLc1vn6+vJ6m7NrvXVi75gnwRFrKTq0VHcx6yYWSYcnfdXYVCYla+MyIph1GdaA0n8WI81IUfLV88yowWHMRbYQY2rlw4/Qfg1EiJlI2LTaRSl5rVwkKRepJ+3SjNheScKZz7CkLZvK+dlVplYjkuUE+CwjbVVIsPTfh8geyXoQAqTMRs6X82nyorEfO6CJUtjm6+vLy+t1WTliqXCRu7OrEQrLk1LYq25dggsopURZ7G+UfKwJXw/SkpS0AwcU/pnN9oTGD9k8MmKrbypTEyUb3dp0/QEA88sELVsPplpN2hb37cya3Ip2K/AoAYCF2J361MtJdUSScBB5PSVsRaP1WP7ei3rUYqFcuEfALKKkGNZhvr5cni6ssaPk7un9NM8nxbDcXr9///56ndeo6RP2eSgpvvms6xAbNempD1AnCSN81jxXZStbotjsyPa3aiwobpOCE0GJSbLiG5VXzzEopCYtxkhyH08Z+XUQSSkEfRAJyuNJZpWqHkAq2aoCSAsRzAV5qPCbLGQx9YuqSFC0eB5Lrt1ZUWZNpu3QjjcCJEwxrvP0erlcLqdp8I44rFYHl4UseT4xrPP15fv3l9fbsoVdqfRqSm50//3TLrE4INo7agkkkW1LuaSGbRfrr1q2TAZifv6gwhWoFlQ0O864LzJBDZIsXRNpFL46zNKH9Iz8Ol0kqZylphqdTZI4k3T6Ns1ohVgJWOochhJ7ngvFKULUhmUjKHJTHRYQACm5hMbuW4TuBiNwzEnKgMWIkzAFt86318vT5XwaBydacZeNEKW4LbfXl+/fX64zy1kAhjo7l91vLjevCrvKRVjxEM0M0SeWfReGlItSAhYh5cHznVbiHWqcMxR+AgTZUpFfj6ojjBFNzg0fM0rrl7kOqapwLA6RSlfPDF1bJVnVKki2VIIhBDQnGoAAQo6dIFDbCgGhA+KzHAFICkMdB2PkrN3b66gnOhZCIEzIZH++XC6nafTOmcHW9whcGuj68v3799frohGMzbW69KNzvkUNoTISUg+MPC+dwtXVbkZDqr2Uk6rLkH2qeXOtm6tMJ6khZa5pEF6ifUUZCYWNfDQm8usErSTcNPvWZSbhaIRENQsxU3wlX9kXjiIRy0f1aEWwgCxJyDTGxhuEBEAAyZHGPvKUKr0Zy5oFSI9E98BBUMcARRfW+fZ6uZwZIg7a958RQjEwE2Exq0yn/Wqs9e/dAULoRbnmpwHEujrkYJQaBgXehcfaKIQ8WmEx1fNXWOlFSflPZaQEZWWqr7MkwVwkxI9o9f1VFi0i9a1bZZ25CNXReo3y0QAFDP2DSCLZhK+t9oRkDDl0iEApuhgTm9lAZlIb4ViZ1g6ZSOm4xqj6DzmYcVtu0+nMvhGXTQamZYQwE3m9zusWE4DMxXuPZsUy9NIdyavErVmE8LpuqNkzluSNKyWrI2XmwaJCZQRJjIEYggnyG2Gk5PWBKozw/XIQSsLiOxRbZ8NG9rPfL28/ByI7VVOZqSwgXPQCNkBWZtgGHmX2Kv9nBUNeqslqK5Om0SuZtJz33jukJNxMBuaMc5EtrerCrDBSSer1XZZ5Vr4IzXFM/DidTufTNA3eFSODNmGFxJrIy8vrbdmioVDSpO98oR3zsOPcPf7iWef3wE+/lpZA+Ia5jBTN5r2qNZjeM6so12tiYJSfqIVCsSIYZ9svqNFGIhklY/tjyVq/WNDKKdlFVScrZNWco6gfmbXkKd/q5qISGgGsyFgqMKFzfhzHYUCI27qsECABQQJHWZ+FQoQFE9UWqOiv2dJ4uAEoxeBmzmA/nUZTtkGb/E4xrLfry8v319uyxmTn48wlu5fuD4P/oDFsiTWcn3ZVwkvGwbCmwqIosyBARkkdeFVeSYfFovlUZlMdKe8fJZsrpRA2cbB/NIT8EohkJrJlw54xj6tLBMBwjr36AXJAURwk4Ip9GsX4b3BSpi5E58dxOp2m0UFYb4MDCDKQ5ABKnwURXYC8cadovhFQwoBuHqbT+Xw5i6hlG98OEcVtvr28fH+93pYQKVehoBxAVqJxzdnVz71CIoRabH2KkGLaaMjRSlgao5NZSSV6QnYjGqtbflOmGyhYguJPNLZFFFNO0BIPHwwhv4aLqEoWNClAJ7SCD5ZgMwMw8lXzxFTKKtYYzCJ6mRuzmsJvC9H7cTqdL5fz6CnM04AAAJEAKDkqPecBQ00QRwhpt6tULzElkDBuix+ns6jsiNgSOjATma+v319eb0tIpDcgEjsUPtKI6R1Hot2QdQZ1qcqjrrmwebT5ZKx6AeQYLSTKpsGj62J+mAoT2xf7S3haSGLSYhNCKVva6fz3tp8CkY4sknP4S54QO9cLA6kA0iLEcBkjJajqyJTgONJXXkyxIqNzfpim8+Xp6XKZPG23ESlKmhu5BM6ypgoX7xNt7CajkPB94+pvjM7T6F1HZaeUwjrfXl9eXq8zF4QQkk6UMAGlRrvQ2Z5MaNmdgWY4GITYW8CaOWTepvdThZ7oYXoslNAT2Wm5h8mdz8qLPmD1T6lrxFQ1+FjtF3ARAmjXWslPyAR3FoBkhLQcBBqE5NghRwCga8IC6kV5JnPOD+N0Oj89PT8/XSZH6+RS3EKITiIFkwRQIWfz9u6gf1+9rRVGEgBu/jaeLk+Xy3kaB2pDtQiIUljn15fvL6+3NRA4hyyRcWhGipAyH1HZs7A4LBRr/xTJVB9XlttaFmLwkacKGVg5AEuFeTV8SXQJ6cNWVaa5QQYJGpCAkbOYk6hJK0T6eJ6RXyRo5ZVWxOJfQJJZr3IIpVQ+Fa2ggwClmrrSQ1Zs0aHTUoKUAYLOD8N0Ol8uz8/Pz0/n0cXF0bbMyxCiymJJ1VLA8nKpIbw37hE7PwmIIm7+Np0uwkaqECSmqRTYnPV6W7bIa/c4j8J6QwSExFYtY8ojCeExwYqlV9DZPIcXsNaWp37507GvAurKWhwOXD0DBDBrUZdLZaXp4Glke3D+xXqRSFriEmBJ60tyEZkoQwibrCuS1XUxQQIAFBGrGKNMD0wHSiFYtvOZhJAjWUFtiQCIzg3DNJ0vlydGyGmA6Gk9n8bBO2dqRHFHxjkC+2/tmLo/imUICYE0uer75elynsbBOSNtAID6RF5fXq/zFgH9MI7j4B1yPP22QWB2ROLNcGqcLkEcdhRl5sggETFLtpu7pOZJAqJzni1vvN6ivK7aRsUniP9e36Xee/kwOEGyPbCJKzmx+1JKpcRaAqLm7f/m9qu4SCxcpEKITk+1HlKpi0YpMDKW5eQAro5C4ikWEVkJYRnr+enpfBochbSOwzB4Zw1YRcbAjqT1d+5Z/X4Jg/Pz6+lyuVxO4+CTwQjrrewTeX29LVsCP5zYQIyUtm2ZFzEA8BglawwAkoSAmiDl9vpgFA+5T3nM0JkJ+Pm6YRiHcXBAMYYYUuSYTyp8wJSBMFejrLrsGCr3XB4yFUmYErIRwK6h4PYs+bdi5udDRFQRTcrNEe8qZ7G9RBFiXmGWkeUMXbmvkr0yulCMRaVfAPTDMJ0ul6fnb8/PT0/n8zR4iLmsXBGas6jSsi9oiejextIr5FmcgK1a86sYtYbW8CtM5PX1Nm+R3Hg6Pz2dT6N3KW7zbdDSCgkAwbnBD947roUbY4qYIOWyeS1OTCJAmQgsQNqBO+fZMu6B4rZpIVF27Jqwk/IMypvkPkgU+BLwUEU9ZEWFkJKTKC3i9dwkmYiIAD+SPvJLBC2iFOOmJbSUi4j1QuleMQIWIQUg/KyLRl0QUhkxc1g9z4jTdL48PX97/vYsYg4wWCWoVC+VTZWq7BuFpHtHnZ+HUx1RDNs8vX6/cAKiA0BVdoWJXF9fXl5v60Y4TOdv3749XSaPKSy30VGKMbqECAjs/RwH76is7gSQ6ohbO7gGIPkx9wfsnB9P58vlMg1AYVvXdd3CFkOKJEWdVHwzfERBItfG+gnlYH/VQxCyRVxnMwTNPAwhpVIY84O0X2PRMjGMZBtQ4Q3Z3ZcBwv+bCGAzf2UBuVi4gAGiAS6y3ODT87dv356fn86naXQIMazz7TbP6xZSqo2mbElFRJOOdHhHd36agcr+FLf1Np0vl6fzaRocF6CQmVId66/XeY2Efro8//nnt8tpgLTNk0thW72WzvN+nKbzieWgsK3bum0AwKWpGzbCUz5KEk0OaKzYpM5QcgY6P54uT9+en04jprAuy7Iu67aGECJq+WtlQhIwjdmklvl857FU8cB8DNt6VV9PKmaEj1cp6BdxEU441OInNSmrPaswkKKAmGhq63MjI1gbUSLnSxHHm5wuT8/fvn379u3p6XwaBgcpbuvt+vL95XpbbVipkeUR/q42Umm05S0TEqW4DreXM2vs6mPnIae4zrfX19fX2xISuGG6fPvjP388TwPE7erSusyDd86RI3B+GE+Xp8t59JDiti7zvCAA1XFcZTzWPK6PSwTVEpWf531E9MN0fvrjj2/P59GlsC3LvMzLsqzbtsXInIQjo0sd5awnWq6eH2lnUKQefGPzrSStlPr1+39b+yUQEWVsywvlkmIEsnRcCckVPDTyoQoL1zAK1OqCQCAAEeO/89P56Y8//vjj27enp9M0OGTr6vXl5ftfL9d5CyJrqRTHooJ1GXTornd79ofqtAb6wHxkub2+PD1xHEpe9BxS2tbb6wsnUiXnx+n89O2PP59OHuKCcTmNzENckkn+27fny2nAFNbldh08ghi1ND2kHrKaMDJwjdzTGGYBvR9Pl+dvf/7xfBkdhW1d5mWeZ0YJcxIwQSlYOW7lciKrZkl49wStDzI54lhfyMU/4seLQfnpECEgEG09Ow4rQQtgp0QyQjJAjHE+mziF8eRpUjlTwZ0bpvPzH//5849vz+fTOCBwDZ7r68vL99eX27Kp1Fs0dpE8ChvpY6SdGJvvWO5HYAyQOGPq6elyPk3eqf+FvYZizuKFFsbT+fL09Dx5ihjZNI2IiA7QD+Pp8vzHH9/OI6aw3q6TR4paZ79FB2SAMBzqZ0zKWbLwxIrI07c//vjj+Tw6SmFd13mZb/Ntnpdl3bYYU8rJjAgaa18igQpHF5siPy3cTSI8hKLn58zD7QOWLf0VFi3NFRFVpLb4StB1LWJZgChEyEmgevNCQN9IXiCMX6Efpsvztz/+/OP5cho8UAzrMt9eX19fXl+vUodHTTBmyitvORcLfv+9ogWIMkdRObb1dn15en66cFQ8XzXFsN5eX15ebssWEoAEW55Pk4MtrZpjwtOzH6bT5fmP//xxmRxt6/U0APF6VhrUa7iJPB9Jm6qEQL5XLJ/8OP0wnVhzezqNCClO23Zelst8u93meV7WNYQ9y5TS8ViuqBIkZA3FXtEMw8yVWvxj42hf/Egg+QkQoeaHRp/YfKqiihQBOR+fc5oqUStne4qWDixh8TxI2Y8m/aBzw3i6PH/749vTaXCQtm2Zb9fr6+vr6/U2r+uWbKEQK1aL9fgH0ZENDWj+FXUJKG7r7fX15elymgavRqUU1+X2+vJ6vS1bInTO+3GcpnEcHNHmpGCF0J4fxul8ef7jz6fJU1hY3FpX7xwlYQdUzfLGjmEyRDR5mElZwIOi6Dw/Pz9dTuOAQH4Yw+m0npfz5Xa73W6zXxDZEkjmjaEjQnQ51xfFOcWxZX2FJNt90ejrWV/tONgpP+Jf336RLmLlLOUhlclXWD60CMlKCVqJq/B0azzMAGEVxQ/T6Xw5X06jA1mT4PX1+nq78co4BFzPGYo5S7s2CX89oHSQo/q3wYdlI4hInDX1+vp0mQaPHgCAiDWR19frvMVEDp3z0lxC40FBB+j9ME6ny9PT8/PkIUwDxOU2qSTGT9qYjgo+dGg9ZmIf1+n89Pzt+ek0er51z8Ft62k5nyW1GMt6PBLWlhw5Akx8RbW9EUgAphY+bQ1aKLbi5IqkFcLGCez+A/GQXyJokZTH33Ip50LRHFxl5FONHSloAEGJFNfIAYc59VrxxkYbLYoms+40jYOHuM3X19fXl+vr7bYs6xYJ0BU/I8fMir5OiE4CPsRO1EumpfpnBx/KR3LUQOIlR54vavhlh8n1+vryOq+Bay4IPpzEY+pEggDO+WGYJi6B6iF4CPN5GodsEpZnha0kaofXeT28mxWR52/PT+fJUUoa7eKHcZpWhYiE9ZI9E5wqNVnylQowmHiVMFAGJy9TBwQVLcQYw7Z+QIX9V6jrJXtfVzZU91796ki1vIwQBHUzyQHlXeSALEpE7BgAB/LYhSwQnffOQQrr7eX795eX621Z1xAJHMrFuIwXd45iNlO6KnPynm9UtaGyCmIAgjViHAJFXnLk6XIavSNAorSt8/Xl5cqaCAI6KbyrczE/FEQEdM4z5qfTNHlwEAo+EJ0lW0VVBZA+Qnh8TsSsb89P59FRSJQAvfPOSZj06cRljvhhN+ej1/Vv842rAEuQqJlPso1GXoBUnU+qjISYkvtIysivMvq2pR1Usda5N2shVAQqBGHIWQgDACoiLwKU8rSiKTLRi7StyErbcn356y8OpY3gCiRTTCHJ+khZQiGwAb8qb7UN85/CQLCQiRG0NGyA4jpfX185vESZyO36er0ua0gEBiF6s0Zhc875YRjHcRyGwQFE79TaZZgIPyKo5CwGSL8pxx2m8+X52/PzZfIUQgiJnB/GYfAOBz+M4zh6BylErXWlGgkAoMuMNt8xIDhCxCR+zfL+ksMSYGKJga2+eQX2D4OQXyFoJYphy3UYrd5g6U4ZSGYh6uWSQ9FMjGWWlfopHKHqHCKlFINkM6UYY0wpYQzLfH19ebkuIYLJKiGKcRMzggQVib5ODRupGtbfd9JVYSJmH6ImFz49XU6DR3b/zdfX63VeNqnc4xwiOnMJ5WIO0Xnv/TAMg/fOEzmHMgkgokscE2KsRwpUkAdX5Jv6NhB5hfjz0/Pz8+U0QAjLskbCYZqmaRwG55zz3iHFbV0XHzkNkl8ZqnAL9etE0CAVUidJZshiVeDhijZCRCnFbVvXHBz0YdpPhkg2aG1h22nrZA/LCFEWomQMRbXHCiDinxWAMOlgimFzIbJLW2oIYwzbMt9u8xqSc54DARGRIMZtXZd1wwjiWlAJTWU8tXlhdiMAQMtCDEBaTcSghIj9fdfr5TQODiCFbZmv1+tt3iRkTIV5NUKXAHZAdOj84IfBe+dUT+GSPxxVjnkJKdDMkvyAdTymifqOyMFs56fn529P59Glbb7e5o2wVG7huMmwnFi0kwdhDcaUzSr2GTlgxV15TrG+1JlVYrKPuuD8x5K0fokuoill0SyaUF6/HmaFLARjPkStbIOuLNSWlW0AdN4P0ziNg+PQIi4llwJPSoPTlMfEUU4jr4mDHGQ73+Zl3SAlyFoPlvgKqCLX8x+lr6KBWGQYgBicAFAMy3y7Xp/Op8F5iGGdr9dcOQuzB0NlTnmEiKhCWNblmYNGLRwnIbOE9iR+gFkdwYo5GZA7P0yny9O3b0+X00Bxub683taEg5gGeLFGPwycxmKEtvIGCzaVSfAlEU0kgVpcDPXLhKklHrZtXbcQ4/CR4rR+NkQktkAXTWDHhiZz1oc1LMTo4yh1qnUhMlQBjIDY1DOeTqcTW3fnAYECQYphW5dl3QYv13Xe++l0Pp9GSSJnfx678qJUaOT5ERkhihMspoKK9CsLr4GIQML8z3pT2tbl+ip5KxCW+XZ9FSaSdS32NDvU2tD5mrzGkCwyxA7ZGGMiRUhBFemF9fqYESxPuzREdH6cLk/fnp+fziNwpMx1iTCMp/Ptcjm3OQS5V6oirgE0R8YUo3MVMyCQEPiU19rL9eYUI9vKxSg/DkZ+PhfROOctlKV3jESlsmqDEGcggmI5ZH2Dl6HSLhCRM9Mvl/Np8hSWq6OUKAJFDsTbRiRmNKNz41kj0p0DoLgt19PoPQKsBEnVTiS2yeSXTRU8Wj3DIMPKVyBn5LmbKMWwzLfXp/NpwARBxKyVi8vJIfy4EFOMyS7chGUZLkSQxPYoOgxgfqrcVEXPbKTo9Vnjk36dFzHr+TL5lMIyz7fbHMkJRi6X0zQirWtOiIOCkTqEVyCjoYrI1jiGD+/nBCqX5yLWRRKqY2RdxXv4YRDyS/wiLGhle1Ymb9nPB5ltdt1KAADx8DGNCEKyjOUkM/3p6XIeHW03TzGEkIhSWNd5WdbJc3jT5pI/PT09XU7TMIigtS2SwQEEocS/qnEfAHLitX50/tV4qUWy8hwAU3TbOl/Pl9PkIeB2e5VYGLU7EzHrGzEhSYYRgM7+uphjfqxSxYUd3BkhCYqSJJyDVTh5eFKcKVu+3DBOl6dv356fziMkErvSlsD7ZZnneb5dTqOnMMti8JW5EY11hf+o3iGWD0BUTZ0k0Se5nDXFYlZmI2HbJBbsA60z8ku4SKWK6CxW5S2pmECshciCUyL0sFyGWdDKLAfR58Tbp6fLacS0DhCWefCRKMWwLvOynAbnhum80gTD+enpif1tDhEphYXXsxWAykJihGqYNNFCIl3vGEdWNRr+YR4B6v8StXieRkwTbppJpSYc4uXabyPGESnMt2XhJd1KX2KJA163hh+paGYq2Dv2XBTVhn955wfvEYG5T0qKEOen8+Xp+fnpPPlU0m4TRbdtyzzfzufz5CEur9d5DZFIfYYARQPX0eWJj+XUJsWKtCw/5QNUG0msMR7HoPy29tN1kWzwlhjOIg/kQ7JHnUCBYHkIZEeguD5Ay25y1NL58sSJ6ZOHONMmya+U4rYuy7yG6Nx4ukQfcDxfLhc2y7B/O7IGqnngekFR2CsxychWe3gYdKAebB4CiJBO0W3rbZwGT+GE2/Wvl9frvAaemflRrfN1xLiMCGG5vs7rFqPGFPBzSimlhCnFkL0UCGJHFYQ4Zrpq9+UHJ/o2ghRXRi3M6Dms5elymjA65suBAEIKGNZ1mU+n0+QxrfPrbdkiZ6LJY2KEqP1X4kzzA9O99kkIUWh+IjMRRKnxoM5D5XEfof1ciBS3aamgZS27AAUhRg/Ja6eX6Sm/bLUCc6DidGKAPD9dztPgaEurGEWBBCPrFgc3niNO0Y0nKdEOAOgcQk4ETzHFSEkDTtT22uKjKOZQ/VfA0Zh7QIVuIOQ62IsfBodxnTDcvv/FeSLCPzlJd8C4TIODuM6vrzfeC4Q624QteMAYtpxeIfM5YwQoOeUiRuZD78fTaZoGiXLfXAgcV+X8MJ4vT5fzaRoA/DBMp0Dovd+2mNjmMU6jR9rW221Rjpe5k0Qq7mZ92iHEyGFEOYjS6E+pKgLyURDyC7hITgSQLD+VS/UAgxBCABGZ0R6lM2HRQkgqEZwvl+en5+cnzniFGFENOwSi/q1bJD+cyJ8SDtM4ekcRAJ2nwTvI7sYQQkyOQBPrGAvFnlSp6Jl5WFhUCGlJRpT+BOgWj0jbbXJhfvnrRamOQR1W7zCu18k7SNty43mbcuXbbV3maaAB07os6yoR/Vl5BgAnVRMAoJiwUGKwzufRU9zWeZ4dgnj0/TBNp9P5NA4DkR9OIaEfT5JIlWLw6zAMHiluq0QBQDZgoGgdREAosYmqq1DR36vHwO9QUk0IVdKiUkzrY9Vk/BUQ0axk1db1D4DIsYWviFqZjSCUJ++CkEQE4PwwTZfLhYv/SNmEaMqiAkFK4osiHJwbQ0LvPQKXEPDDMA2Dd0OxSocYFROEiOCK1L23Y+0kKgH1fvIT+mfdhlJYECgs59HF5fbyqm5DjtmKm0MKyzh6BArbMrNow3eT4rbM18lDGFxcr9fbsoaU9NJ6ZadcBNQtghLq/vTt6WkaIGzzbRpuAFJWBZ0fxpH5qXNjTDhM5/k838Z5xi3GiM57B5CivMSsX9j4zixCif+QQFxXeoyZFKXQvHTCohbJsqAhFwH5KO2ne9cL/Vk5Sx+cMW+JBTiDwWqBVgthfzJn5z0/Pz8/y1KCAHFbb7cr212ICCjGbVvXNSTw3g8piSwTtkjgx+l0JvBuYDPSuq5riImVSEBAR6m4DC1EKgaSW2YfdwQEAkgAgJTCMo2YNnH5E4mxh1JcIW7z4B0i+z5XVV5lXfbR0XYekdYbrz5tFChTwyGPKNvChun89O3b83mAuM3X0SPLq1hidwAIwPmR3HhaL/N8ug4OgVIEQIdIlDLtFluf/FHVUq0wZFV3KEeXeaRgxIpaMddGpw9j0vrpXERTZey6IqqsU2XeIlCFg/eJHQsEIoAEsm4ooBtPl+dv3749f2MZyyOluC0z145eebLTkIYQwTkYU0rsK1nWLaGfzucYafJuoBi2dZ7nZRWXCwAAAkd5Z0rDCiz7G61ErOqAWgJLcaUUltEjhW1dtsjTMrGdOQLE4KWmrxCMPCyKYfEeU5hPo0thfnnhLJM2GSNDJBs8EN0wnM5P3/78dh4xrvPkHaUQxR2ozhj0kBK5Af142s7zaRw8F+zKciArawezQTFWgcpZICb+6jGgAGQXypiyma7YpD9A+6kQkZkhSMKlwYjOO/L8lK3WrlhBiIZx81OkBOC4UMiff/zx/Hw5T6NHqQhyfX35/v2VTZNARDFu67KuIYJ3RDGGtN6ut9u8JRimy1NMAJN3w3Re56fbbR43llFAXXE6lnpatq+uAIPMr1rPr7QZoASQ4uYdMgSSNZwRpZCiSJpEib2HfIEUw+qQwnqeBkdhvb6+KguSS5XKv9m9LXucG6fz0/O3b5fRxe00IMVNV+pinXxdMDmglBI4HBIn2jDrAA3uVRWH7wPwUNKS4ZQHo2MxEC5couIiipE9Nf2u9vO5SM7JtZpI4SI5bELnDVVDBCFZUyf2eSUgh36YLt/+/M+ffzxfThMHL67LfLu9vr5ofhIB6stft0joMEFK2/zKky8O07xK9IbT9T9YvuGBI7SMHs2fMsj6bq1+0uJK/xFFoCiiSyJAl7VaBKAElARMIPEI+igDIqVtPo3eUdyWOcc/ygFmrDpF851woOLl8vR8GZG2ASms8+zF8Be2db4NFEbP78I5N8AgPCSGGKGIUcoe7BXFZ6/GqiyGYZn7apMHoDUWUvGOFC4CH8ek9bN1EeYioUrKNUbe7DGsXzSpoFVxFYlaQpGz/vjPn984i1QAcr2+Xq/X66yWSTb7rsuyhpg8IKSwXF/++n6d14R+4pIjzo3oxul0PnOJKx1CJU4ZSaH6UkZoIh3RwAgtcag2g0iJEiLnGznSW9aLlqfBD6kQU1wpbcvA3g2WIQsTkXGgoUr5wmFYp/PlfD6PSB7TJkG7HBC93gZH2zw6BAL0fhwHz9bwuK1rCDHDL4caAKEdGVJRP9gqaLIMQRNBM0TKo2NumYmiOEQ/Dhv5BVxErRR7HiLKun4DUA8itpZ21mXVvYd+OF2evn379nwePaSwLvPter1erzdOTJeIYhRv9TwvUiN3uV1fvn+/zlsCP22J0PlhcIPz4+l0mrTgrtVA5OLNTdnvlrnkeTLTQp41a2ejxGU4IqcsNF8260MEgOCoTMUcebZ651Bq7VuRJHe0S7jnCLXpdDpN4+gSJqk9L0lpYfGOwjwNDgHQDdPpdMJBMkSWZXUuZTkSZVhlBjHCFsvPbHdROUqnjqxmqpKvp+RgieQkxedLCVpEulKuZSKQrbwMiIIQgEItVT8oDsMkNphhmM7n8+U8eYjbMl+vr9fX6+02L+u6hUSoS6jHsC7zPM+nAV1aeVHal+saEvgQAf04TuPgORLyJJkRckUh591Qju5VxewMAMNA0EyhaAmMqNuvSi06ZRRfQ6LEWYmUUkyRaoT0Bss2K07pncZhQEyyWBY65wiR4jZDWKVMpPPj6RLBuWGAFNb5fGtXMd1p6yYvpcC0GkGRl5lrmClAHoNSRRKIfCCr788WtMTWHU1SbpFsqWUihYs0bztzEQJAzrUexmkYPKbARaNfr1zZJCZAT+I8YzPX9XKaXPJpub6+avFccDGhGyZxt/txnMZxHBwaUKgDxCTtVpMm/zTcArNNTkGi2lTGTAuRTEM89+o2ysJmnk1UExD1nsiGzJgnJYdZfUGioSdO6UUkSCkRIToPgEgB07aM3rMHZbpsCZ0f3DCdzufTNA7bUQnX6ir6AougxaxYWUhJplY5QvsohJES6+tE9DUsWkBQmbozKjJUqpieXCjLdJDfTakrJNkkzjnvkMJ6e/3r+/eX621ZQ0iEXsrE8sQUwzrfXqcBgkvz6/fvL6/XeQkRwBEuw3S+XS4hefR+HMbB50h7yBYhzT4sY2renMhRTURUTvPjba7CEShkKNuIit2HDEiMlbyeSNS7VLO57G3SgBYdgNSFGAfPFtcYY4gEbuA15yGksLLH1rlh2iL6YRqV9YyDd2lXBYYsDPN7U6eIyHuCEVNji+866xocdIDljlKKMelyDR+j/UyI8LxgnEGqlGVLbyNoqQNNTof8lDXUO89bxQYSltvL9/9+f70tWyDCQeRrNpcCUtzm6zS6dHJxySUeEiDB5oaFGc+A6L1k9lqpYT+NGQ4jn5lzuEwGLmMEmOcxcTDZYmE1SufZ+JSt26qZgYK9sXNo+BMWzmMbVmNn3/rItO7YhLWtIRIODjgQPaW4ocz145RgmE7naeDSkKrX35nTzQtT1GeFiC2D+fkwF8FaH7cOs5RSieb7EHzkZ+siaserq/nyRKdCaVVE4YCLKIxEY+SMuxgxcpmdl+scIqD33nG8d4ghxJQAUlhvo6NtcnG+fv+ulUHJJUlPCJHIcbKSQYhM7u1LwuorqhLKYfr1P1TVNq/uSQSF1ThEiRVQC2+OnSQy7EArVyYqRYu5YWYuUArDq82jGrRzfpjGcRg8ApBkLkXygM474BUVZbEXdCGin86XLRI4P07jZJa8g+b265cNFVRLpDRaVQQBMGOEinE6TwBa3f/DtJ9u9BX9S4Bh32F2ulLxQfF2MzHmmohZgEUAXRcuRowxrMsyz0tI6LiYDcd7r9u2xZAA4uo9pGV0cbm9vl6rqEHRDQEAJBdFx13nq+tGa7cy7MA59JoRyGCRQj8EBOi8k3BiJsIMKYnBB0kF5JQpBIlCU7QkqfWVEvEEK4BJiSgJI0YhN5bOMItBoigzF8lx/2FbOcBgGLgO37pA0tQTl8BP6xZiIgQW0AbvQwch+TO/HMq6iFp9sTwtDZsABECpngVZurayt/b1QdovsGixcGmUdaP7srRcxJfKNpIhJL/lJ4CUbli3EVOMMfAL5QT2afQIMazrwgVnCOLqKMwDpHWeb+wv1AsxsYGEvuRBlSG0fIP/YGEeICUnfCmj6DThhd82Oj94B5BSJCJhIE5QI7nnBUy8ECcRADoQPpOkRc0zZITUPCULJrksRR40ch1UBiXEbVuWZQ0Jp+F0mgaKy81RDAxh9CjWFSKuCqDLQlZEWzOQPL0VF49kTBUjnwyNS/mBIymLXShFCMBg6YO0nxuAkkWFrHxAmSsAlFRZBCF7nv0UddnsTzGs67quk9NH6wYvWQ+jR4jbsizLIibgMKcwe0hhXVeJ91BK3fsHsx1SMkfrOyoToopTQvA8I3vvOJZf12VOidANfnAAwq/4HOe85yU3FSIEiJ6VBWYtZWnngg/OokoCkcS8JctfWAlYKpSy1RdlPERBvKnkhvPT02mAbfYQQwhACQCxcCfW0MZhYOTmZ2NKjgKAeZvFz5VdM8U/kjEmawE4M1cq20DnuYZTuyDk72w/XdAyds2sZYPajGTuLvNgllezeaaEVZdOOdFnntfNg+TTEQznJ16vzSPFbVnmZZmXeV63mAIFj0AxhJikFiMiF9TiFN3KpalXMaGp3DI+lFMws3Bc71NWIfQoEGGjQRT3JK9Am6TUEa/czEsfJOEigG4YhgGBw1Ica1XMRmJKMYVc9pXFr5gyeyGtBEttnZJsAUgxhs2DS7y61RbJT5dvz5cB1hHTtq6cwC/ypRquXa4WYCYLtP2ryCyvVfUoLUKmgWM5fz2LXmA6FQBy2WJxa/4Imf3U9rO96/qcsYg2mYPksF7hNABQJvZjqx9JPuG8LOfBI0e1D27kos0nzf5ZlmWeb+NtXmNKAdntBo5LsgOgG6bpZAyhefke5VpyNRYF1bgvifXO8z+20zi2/YzTMDjJ+XWAlFKIgUAhsvkQCSBzHYcp+hATK0aAzo8jrzYXI4D3EiAifCRGU/yAiBLFFFPU/0TsSsjLTJtIM+A5JazrMkB0aeMQhABuPF+enwbYXFrnZXEu8vEsleVqwWqo3b1Y6V/sWPLOVNpScABkjiL6EamjxMhaXLDF5RAAwcjHgMlPhojmTI+FWWcVQy2BTJ8c5GAEUeU1YhgyjUgLAK2Tw2E6X6KL7vT0/O35cpa1MqfptK7LbRoH55YQZXFymROJiMANp/OZgxd5ss62RhmeuQtS2UzgUZY4EDe1H6fT6TSOUgjOoUQ/bSGC84P3QME5F7iinHOeE/kCCjclAOeHcRoHBzFyRd1h8Fg09hjjxpXYJNBfgzVCDOKQTgISNXWpRMSVUm+TozAibfP1ep3XiG4YT+fzREPaztPgPaLqLcM4jBJoQJAFZesJyaYqeR9qki8WGTRmNhFbucKMNZfLDuFYvNrF5XI+jTKaD9F+KkTEmHI6naZpDUHK+6jghVLCFogIKUkknHgMAPKjhholEsK7rcuyrGFww+kp4hT96emJEeKAvPfjFLblNI2SeZEAkB2E3gHFlACH09Pz00VWQRTLdCXQFZkAMzf0ig4uHSqxGRwlOE2j9069yEQxBOcDceWR5BAAUgJVRQbPUTXsLZEE2XFAcIgRUGsfAofepBTjtq3juHHdIGK7d+BU1lBQkkhNIzlOkFeRGzBt59HTNr++XOc1evDDOJ1GcIHD05wj0BUnxPyVcl3k3F95Mvo+irG3yFn8U4Wt8gsAgJx2gZAlL6cLDH37xu/EfRSE/GQuwmtFnS+Xp3WLMUUXAWqE5AI9WBR4gyRggJi4akL2R4oyMrnhlMhvyU9nLrkObJfxQ4ynafRZ0ZCpfho9pBhjcv70xGtrepDC3GoA1gw5FTNExHKKDT8MfhiG0auQhk65SK7VDpSiZxrw3nt0QJqQhOpESZqDjKypOu89ErnkwHk/DINUJmX/UhgG7/2oygux/h62beOaCKEoJ7oIGNvuKMVt9pC2+Tx6CMv15TqvhADOez8gTOM4DoP3kQh1qQROwkl5iU7KwemFkajnJ5tr1d8JoFUyetJy1vFypTKdSi9P37798e3b05kjgf5tavyb7WdChEMfTuenedk2noxcFOcRAjotnGbtlqqIgPzRoohmK7BYtC3LsmxxGBDdFMiN02n0bDBFBPR+IJ6IdUr14+lyuVwmDyluMaGfnp6/PV2mAbnA27qVAk5qCUJnNHSuyz4OwzhI45zuRMAWZ6nPxTCnhJCSpyRIc855TsEVC7PquAASNCnG3zJVGNsFUXQOAdAnEL+jFKXYtnXbtjVsQRlJFrpIXDkprAgpLLfT6DCut9t1DujFhISJTQ1jSEiolS2n0WlmsNb5qjJliyUgu0LIchGRq4p5ECqtPcuA3ByXYXn+488///jj+XIaP5K+/rO5iB+n85PUfUkpRpdUcnFax6HoJgUaGqQi8itpJoJ8UM6lPU84uuEUCf3gHQRJUhq89x4HNhvFmBIkN5wu356/8YrMIUT04/np6ek8Okrc16K1dVXCYrtw1tD9MIzTOI0ZJN57BIqJU+GzKUbd5XlVM603CLJOLkswxMvdJp4IEqYUIxJSjDEBRJ8iksaxcO31NCRAQlkmgs0BW1i3dZWS6lHLmEa2cmmsVtyA4rZM0+AhhWVZ1uQHUb3Q+3GaTtMpQiQ3TJcnWfpaY+HtagaG7FF0dQWHwNsaMLOp1yBETGb6KhmnBSH/+fPb07ksmPoR2s9W152fzsXhlVJKrIdh9mar1QNFLhUsWIDoq8hNSy3OyxanYRhPXI43hW3b2M0+TROvisGV1SIknM5Pz39+ez4PmGIICdw4nc/nyWMK6+12vd2WLcQEWiVIQeykeTcM03SaTtM4DsMwsP0eIMUYEjhhKmb1HLHC8rJcSClqbjIQESQ2+rIhGFDAEx1SiokwEUtqLnMSYl16AHafoIpa27Zt67Iu67pliASGCSVev4tSpBS2ZWQzWli3CJQTM9AP0/l8CeQiuOF8eebCjEhlyQnIy2CBmJ+ynJVxQWYKy2wDtMqequuYfYpyU4QI6AQh//l/nCY3VLFyv7n9XHUd0A10lqhtEn8XQVLrKQAUaQPypFS4iMkNkufP6ntyXPx2WQM5z6bRuG3zPC9bAj+ezxdA5waHXOEvUtTs7fOIlEJMgMM4jaOHyOH0LzfJeVchJ0ODXdPe+3E684obw+A1HIxSDD4mJ4p6NurkVZciITqHJFWqSUid06Ji5OoOiOhiCCy4UQJ0Q9gGiWjhgC8iJmhgO4GEtMcYwrZu0zIuA1cyzjlsjADmi4kohnXwziGlGFJyIHp+8jhMp8sayI8R3Hh++vbH89OJn4sihB9xjhyzWokqIpXg2Aha4vVXjOTXKBKwLG78x3/+3//7z5/fns6nNkPl97afzkVoSGdxrgtICBCKEJLnIMOzS9Q35r9Q5icEwpSCshFyHiHFsG2319frbYvoT+fnSOic8+M5PK3LskXEYRin0/l8GR2klJKIY5DCen19+a4ldwwHydYrxoMbxtPpcj6d2N/s2flB0QFgQpnXs2YlJqhtixx1ovNDdv/wpshVqpHL3ntxYwJ67/3gckCL+FliTOSAjdessqcUwzhuwzD4YYt84RC2ELYg0aOiuMeUwqYeTQKHuuCNc244XUJy48oQef7j2+U0Snb8bdkiePASJaZ+QZMoUhZ50LfMjh7FiPARbLfoG0VEP0znpz/+/M9/RMwaXFbCPkD7yboIgIMx/xQPISaAvIJ9hZD2H5hJCaBS2CmFbZnnZQ2EzgGkFObX73+93pYEw+myRY4fHOi8LfO8BjALoUliEqJDSmG9vX7/719/vd6WLRIZ+66YrvwwDN4554bhdL6cTyf+qRAXFCOlFBNq2CGlGCPXFOVicFyrQUuTiss0EZfzxWzmYtGTzWeKkFyfMvECtC4yCSGSS8SmL+fcECIAiBlq29gTnwPkgCJGMbEDoXdsEzyNbsThlAiH0xbBjefL0/PTeeJikNfrvARg67SYf/M7KLq6zoBgfeuNwl7QIeKXTpqgNb7++M9//vPnN9XVG4T8Trj8dO+640sYPzpg0gBwKhDpwUP5ehWSLskSavdd1pAAieI2X1/++9fLdY04nNZI6AbvnabOrYmz2zj8KQcWp7itt9eXv/767/fX28LebyjK+aCqufcy2Z05SzGX5U6JvxOlQAHFBanucEna52tBtsSKJK9BBeqYFMbKqpoio3xhvc25gRINfF0xmPLjcZHLGia2cq0MkpAdGyDBKRxG7MK23HgdXO8nQD8tm+hnF1HQ5tttXgK5EyKXATAFA4FZRX6DOWiiyGJGRc+vrqEOnlz8MJ2f//jzP//589szq+ofRxGBny9oEWOkuMwJwEWNaoQdE6nQUqno9VMThZ0Lz3qgsM7Xl7/++u/LbYs4LCGhH8ZhcJ6rFUxDiFJ0cUDwukZJjNsyv75+51SrEKk4QIZhmMR+NQ6DdwDg/Hg6n07joCs7kMjflBK7zaV+tnxmfSDfu4rtWdelYmXGbAvTSBddRUIhoj7obdzYNMC4QfREKYFLgFy2JGxs5cq8JKSYWAgEwWiKYV1u0zR4xMn5Cf20hQSOE3g9UliX2+02rxEnPwwOUliXdbHlUKSggGYI6ivVm8UCiaK8q6/EFDFC58fT5fnbn398e346T+NH8hoCwC/gIgQOBnEVij7nQtS5B6AnXxXFpAcSYSOUlI2MLqX19vry/fv3l9d5SzCEBM5zqgOKw3CNKazzNDhIgRMnmBFxebqX19u8MUKUg4y8wvk0jqMfHBIRuIG9bC4TOBcz15KJipCYypdIRTaB7LwvebnZSlqCkkw4saYwZrWdV1/P9gLH5l9A5wkIvR8cEFso1nVdhZlsPjh2lRhrQtgWliCRJu/RTyElcG4YxsEhhW2+Xa+3JcAwTqdpwLgt823wC0C0d6Ph+GDtWbK32LLKxgwcQlC1zI+ny9Pz8/PT5TR+KHMvt5+/ShWCg0HTMQiIwC281jMZGjFquspYOjmpJb1U70MASJxNNc+3kwcXl9fvf/31/eX1toSEIZHz4+l0Pk3J+2GcOPZpWzjZnYsBiah2e319eX29crou534MnMd64vUTp2HwXHSN0I+SvcuqhVqPwhZj1LD1qFEgxc0NBd4iW4h3EbLHlIxjCPUAjV7KWa0uczg/+CGHiQHH3INjRSsvGriu67ouKy+Opr53MT2luDkv90KT924YSaLYkFLYZl6FkfxwuTydB0zbfJsGB0QUdcDG55tFAihOQVVFOtV5TZ4Qoh+m0+VyPp/GwXuTuPNB2k+HCBKAy784CAO3LaqMQgcspCgjKvrmLDaQOYiXdLpOLrgwv/73v399F17gAYfxdpvnSxg9umHgJRMSEaVtOU9SaDCEdeUCXLzeYGYhDJDz6XxiC69zkv3kBs2xTQUfIavFlFGRNIkjEZA4z8HeTNli8ht1FhHrN2Yndsnics45DuKXUBg/MEYSIfKNsqsmbGFbt2VdlnkZ1i1Igaooyw9TwrjNqFkk4+Cck5FRoBCW2+vL63WJMJyfvz1fJkzb/Dp6WXGNRF4yGCkvvHwlO7HljZUwoIGunLhVSw0fpP0CLkIIOcg3SW4bACXRByw2LDiMws5khGIvBBWDY9iW23XyccJwe/1LajxEAAK3LjOr8oTeD4P3SDHFlMLKOqqDFOO2rvM83+Z53UKCHGQyjqfT6XQ+n0+nk8YopxRCJOTEPUgpxRDFuBoiC/tVDmAhHhJbRXYAqhgFkHUxgGwh2hGJ2aLuzCqWUvyIQOjBOec9AlFMIYawbeuyzMMwDDLKGFyuUUUR1Rgd43mScDMgSClu63x7fX2dN/LT5fmPb0+jo20ePee5F4OvWHyFMel482jlVWmSbjH2VvSRQ9qCChcfpSY8t58PEQAWtgCYv8szpSQyrcFHDY6iBWY/Lf+WJO2U4rbcJk/rCNv8+v3l+3VeQ0yAlOKmsROEyAIFhyquyzRJfjsvrbBIcFaOU2Tvyfl8Pp9OElPigFJEFJc35ULF2xa2yklnFFeAHKCBeRF5EG6hxqssXEIxospEYZ9MOapwEueddwPDX8r7gIueI9TAp4HFrWkaPEMkhBA2v7kct8svQBwpnBMg8ZJc3vJ225IfT0/P3/64TC6F0XHipud11oAziLOgaJV1ebEaPAS1Mcuo6zxzSFlhtoN8nEQRaf8KRN7BHR0AQK4kllKMOmnVakhWJ/N3EJ6cQQKi9VEK23rzEGYP23x7vcpaAgT8nvM6Z5IkEjcK27YwTwdZmkAWhAeHKNPyOJ7O58v5fD4xmDgrMYlDIYWIlIK4HsImDCTTChrxSBuiLgCMAJmJoARg6F1mXS1zVtXVmDsl3ouAyaGL4rpxflD/ySAxwN45cOhoiOO4Dd4574ctxBC21W8uhKiKO6XA0ZDbupyncVCWsm1c5XVLzk+Xp+fnp8voUnAU11lWT4VqsPke5D7IvCawukh2rxc5C5AobevtdcimeN9jNr+v/QIuIkKS4wDdEGRG46gKAUfhGgDQoEXZRq65zEZ3oJTC4jCto6ewqlzFOGLd2a52RCnGCG5jpzXmXAgOJHTo2VKki7hfTmdmIc4hIBFI4QXuSREihRB4VQijMUiMrmoS2fkn8BFnBlqEgPUUlVaKn6RyMwSJMLHQ5Rghznk/hhRjZEcioiMnwfbohhBiCOswLM65GGNKLhEARQC2bc3naRwkJCbogkSJQ6een86nEcmzoSPnlavFdydgNbwEyz+7lRU0QASK23r1jqQIC8defJgFeH6VoAUACOhpktUM1m3bQol3NmJF9YQVNFQC38yDoxQRIIVlcMSxHgkQHWQ/Ze4YOEyCpS51VZO+Ya5j4Dn5fOBl3M+X0zSJmC+ky2vUcrwyZ2iImahoq9mFkWtpsSsDvXOFj8g25SJF32JNwNSWy4axbElWzQUBCBImVxLpvR+mbZq4XhYXzeMYsgQ4xBjjtg7eOedDjML4gNImKt1pGn2GCPNWcH44XWQRMEzERmbFByoXyd4eqzd2WxWEUgQtitvsIIWwRVmWriivH6H9KoggV/iYREVelsGu+VmFaVkZXIV6ygZRyR9BAoAUCFJYWLGIkdAhL+ipLmkNZIqRDVCa+WvIk91xfuRcu9HzOtXsRJfAXSLRW9Zt40I9IeNDZnaJe/QSNuJzUS221ApxZbaSBa08LagkwgWAFCDZ0RJzxXRKJnsJE0KSvBbnh21cp3EaxW/iHOcyjoSBFTfvHDp1uPMqHilQimHl6t+oRXVDjARu8tP56Ym9FZxyXtmvCJL51X3p9keBhmbs6uwTN8cxdlq/Sdntx2i/ACJC9UTin748Xc8nzo3OKmqtn1uBi/+WqkxgRNkEQDHISjIEXkKhCJEXGdcCnfLWk66daaypnOokRqzTOAzO+2k6n06cZIvAhRRCYA+DKOcyEQsLguzU06Iqxa8n0zx/13evgljFRIqfJFkZSxAiGeq5jkOGiijJiOj8Okp2lKAEkQicH2AgoLgNDhH9prYtXgCLIqWwSrEsMWanlAj96MaMECTQZYV16UUjFJZ3ZjjIIYlLygNK4A1QCkBa1lbnMPdx9JGfDhH7OBOBxEyN42AT+IspK4OisfoCT2OQbb+MEUopOq74xotaAiVKhH46cykN9oNtWwgh6bLWhkydOkJO5/P5zLEljuvUcLIJae2RbV1WgYiReZyNmh+85iLmunPqEhdBq7jPi9VXiatAxMhZ7J5MMUgNLXXZi19So74ICBCdD8M2cGgZ59o6pEjokRApDQ4AHGvuYfMhupS03tCWpU+tyeXRDafL5elymkbvpOjMsqxbUfDUCmnfleqLuXU4iR4oEkECyIW4teSHcRv99vazK8MD6HNnswxJWVGj9qldXc+ov7d8PHsQCQkIkVhtHfwwjsOASDEmAj9dOHfOAQVZz0nfrWRMiTgmZt6TVN5wAOjV18CJfVsIXHtk3ST5lSQ8V+HBWed+GIdxGL1gpBa1cpkknfOxhHVyX1Zdz9YsFbViDMpJ8nqA2V/O9oKEKfrgB++HwWIkJXDoEJODRIR+jDFs28CWPAZJjIWriejkHfqJA5tHtv9t6zLf5mUty5O+IWYdU4U6iORtUswOljKb4IdRR35qZXj5TJQ4CY4oxZAIHJtSM8kYHaSStTJerAaIJUGHAAgRySFyhOHgucIhuOny7fnpzCFZa04v5SWdQcPdnXd+8MM4sRHrMo0egUiriQJpUp9Gl8egq94U94QIV37w46BqgHfCQ0rqO9cfBanXiyiWMsl5UqtwoTsSek2JYkFJrgsUcnEg/hC+m1LkITEr4Qot6NB5TECJyI0xxrCtq/eZI5JWqMvSLiISegkA5dTNbbldX6/XWdcAs4DuzGQ7WlA1JLMRhgoSQEKQtWO0TiWHnn0QPvLzBS0pBMir2lOKXC1ApXE5yIhW+b+ixmdVj8vL2ERPAHKIbuA89GnAFMMWyQ2X52/PHNS9rbMsziNp4pirVHsJWDydLufLhcvUyQKdiYBiECVdKozkZaFYA5diKJKlK6UfBj+4zEGcFeqYLckoVCqExDkT6JxHqSxXNFkNI04ib8UUYwpqLpD/1XTAljtKLjjvBj+Mw8B1vdyAIIu5kYsxxbAN7CtRBafO2wFwDtC5QQsVEcWwzLfX19fbzOvAK5j17RWUHNqzGrKwhxI56U3LzHjvXONt/G2A+YkQUXacgtYXIQCK68yPmQ+x+p5FiHZg34LhzqDV5FkncQPHSZwGl2LYQoLh9PTtchocxXW53eZ5kWuKcMSCkHdSseF0OnM8lkdKKSFQTKAG6pXzJDTLlcmZqwQNwjcKSLIOItVdeNAopV5ipBQiEXovrsIUeF2tARDYR8mQEa+REbfU/Ku1fcVfzkWCxCFIAEQRY8TAteqGwXs/JGIroB/IRUopbN4P66idYEyQCEANAIAJddDIIZthXW6vL6+8pj2R+G7JxGrnZlyHhRSyh13z16U8o/4vF5Tlx2QpRtopMr+l/fwVc2Pc1vk239Y1EgBRWK7X21rq8ciB8lmJWqqmyCEISULtVNaSD+eH6fz87c/n8+QobluI5Kfzk6yEeLterxmVphwWMwJZBJDzQkaHCTl7HFII27ou67ZJHC8BADqejofadjRIYGEuDm+VDeGZDihR3NYtRMBhTEQOUli3NSRywzgRopfYQEBEzyyTgNhXUuIjU0yslwhC1m2TUN6ovrwI0bngBoniGmOKAxKBG9ADpeCd90MIMW7btjkXYgRIEi4jEzZz/xhj8ABx42UiWc5KNp4sC1rF7tCnBNxhJBd6yLYYqeorNUv/DQL8F9pPXzwhxm25XV9fX+c1sG96m68cb6gLKhhWXeyHpFwoYwQJDEZypDXbO7l2w9PkgA3sOJxOg4MY5+urxLpTBojWwHLKRcaJLcTOAxBKGK8KWbL0ntrARDYbJ1keMfMO8YhkfLCXP7GNAhxB4mrcWwQ3TKfT5CGu8nuczlLbN4WU0IODXG2agEzmOJGpVRo0wXDVXPWSrp6iCzwZDOMUxsEDJMABAJJ36PwYUgwbO0sQMWKCktnCntJtXZbJo4fACHmVqQZ11TBVm5pmhS2bnGvTdKmVyBK/nmGczpfL+Twl+iAe9p8HEabwFLfl9vLy1/eX2yK51XGdb/Ks5RH3TLzmGxuBqkplmAUtEOcfRx+ePKbAruHRI4W0Xl+/f3+RhXeQ40yYkw/Oo3N+HKQWYbawxbgx7W2yjE9SIYC183GYpmkap0nc8RIllWsKZS86ACWkGCKh856Yo91mrqIQYhwgLPNVfycA4BJfhAmch+JcJAJImj0CykqYl0ipOZa2uKxDjFGsxpFnhG3LiWCI7Lp2PqYU47awH94hpoiYsuSUUliX23UaHcQBwvzy8vL95TovXC+V6wY3L+mesGWAkm32LUoSRlz9PF2vqvE0CPlNgPm564tQimG5vfz13//+9f3Kia9ESRJquT6o6oltXJbVU3ICm6Bl/7RYxfB+GFzy3m8xoYO0UZhf//rrO1duMKKuLo0pBagzQihSDMw7WEmPql07XWuB0xGnDBCNItRYE+v/AAJKYQsJ/EgOwnp7fb3e1gh+CpHSAGG+vs5rAD+ugZ2QKawhuQE9geQWISGxzYdQdZpiDQ5RI443FbqKZkKQMDq/Ddsgs4Bznit2OU9EKWyDd4jObS5GF1NEESiJUlhnTrM5jxBu33nFVVYooXCRKvRE7pmjmY3dqlJF1MEuYhZCRkoC5MpP87qFWg7PXecX/s8o80faT4MIMbcO6/z6/b//+z//fbkumxhdIi+ztql/umUflc5embQAQL1TJnwUpFgO07NjwyqlECGst5e//np5nddIiLKkzDidptNJFk1gwckPHB6fIIVt4UQ9lrCE/Yu9ahxGXcBcOIhX0UoGzFpHHhlwYTf0RJ62+fYqmcORAGmg7fZ6nbcIbgiEzjtwadu25MgNSY04mhsTEnBGCEdHJU3r0tLXjJBV/Dey0JQKXMOqFgUAB+gGNwBAiquXhPgQYgwRU0LNJgnrzTmguJ1HCLeX/35XMQuyIUFfswnp39PuETGrYgKZnxClFMR8mNSec9DDL+QoP5eLpLDO15f//u///M9fL7clcKAslaXYi9uwEraKwl660geq+gia7VoOZRqQBiAur0Cs9nz//v37beGCgpIvxQXjBo/EzipeGAkoEiQpYLdubKUGROfd4MdhVOVj1KKlgxa6YuNTkjm1eIZ5lgjbEnBgiFxfX65LAEzgvMdA6/V2WwIBRkI3DAP6FLYtORyq9TCJUtxCJDciATpAAvJUdHdRTDRjXe3UugZrwhiEW45xJOcAnAOHmKJ3AIDOhxBC9MauTSluDpFSWM4jhPn1L1lJlXJmghmfmeUM7UpVUrSbW61dq5gK6MS6Lba5u7T1yzDysyBCwAtPLteXv/77v//z37/UXCjOgZhdu2Tl2NY3Yjo0nhCRtTTJilhwnkYPcRuclChNKW3r/PrK+eycECIZhRKlyDlB7OJwYpHlVKx1k4Ah5h+jCFcCkUGCab3nwCvWyylFXuHHGis5cCNAAkxpvV1fr9eN0KeUYthiWmYxYsTNDfM0eaIQQuL62GQ7CdsaaeD+tfoKOUrJJS+hXJwytmm++qqzMSVI4FzwwzCGMY7ei17lKDogAvSacuVDDC4iJQCK7A9Zb+cB4nJ9ZYQkxQdZpqHwaGTgRiPPJkhbNUhXsmL5US0AXP/IntehsF8Ekp8EEYZCDOt8/f7f//3f//71clukBlPxhlEmBKr+gY3Wsqu4CPVpnGjeTjGst8E7Cus08pppIcYQtuV2e+WCgo55yDBN0/l0vpzO4yjlc7mMNFBkC8/K1RBCIkJOe5+kFsqpRNEOEl+iegfHDYRIbiBVs7lxiRQgdCkt8+12WyJ4jqkNLqySMs9Fqdd14HUdINWSOAdIBUhQ5C8sy004Ii6+EpSTLOuyLmqvTiklSBh8GMIYYxgG74EXW3S8GqMfRhHVwuaiiwmJgCJfeJ48xnWe1bGenz2PpJrcCt1iVkryazJfqqhfNHMBgfhl3xN/8osYyc90HabITOS///3+cp03trOA+MJydRki2P+reIh5hmpGByhKIFFE5gNhOZ8GxyVAYgicPDdvW1JdfuC6DedzdhOyp5/LN4SgBdq40i6HyJ+m02k6Sb0gCS9x3lXL0wEApW0N5EZClxA164uYBQB4lxLn0yeHnIKV0rZuIYF3LqUUt3XdAkJKkdDUFVL8bWtA8JHITK9i0gDMKysyStZ1ldVQ15z2RSDlfodxGIYRHaADGOKYyPmRE/E3jt3i3F1IrLRPg4e0bcuybhwHaiKsXAJXjVXeyF3arVOr6mQrhLy6r5lofq/t9+ep65SYiXAdNzHjQcaIMlVLCzVKuO0CGrKiUhZjpRRWBIrr7TQNslhzDIFX1d0igUSLDMPEQe8T+29B5V4iXUlQV5wBh34cp9PpdOYzMkCcLpRbSjKSykLJJXDOOfUc8IBTSvD/U/evi20rubYwiktVkZSc2fu8/0Pu1bElknUBzg+gipQtO056zl77Y8+OE1uWyCJRuA2MwaQt79u2ZWWkJiINtdbahCiQVB/HJBBRoXc1IjEqRMT3/VYXHEVDTRtLaqul5rOR9Gty2HCoIUYFp65jjkqhdQ+Uc+BSa2toMGJpdWeDgtZaRY55WvMXpELykJgodvjM6c6NCd3TN/p/hx9B6M1Do0P5f6EpAv+UiXh9wslA397uW67DicAzBwKj0vveRoYmxdkjn4ZHFIyJU1vNazLOq86PbikFMnXNHM8pDGjIoFxbFX8Ecy65M3ISUQgpzdNiNA/JlZwcM/44F2UxdmslN1IMQQQfLVtVWlOnnIDgGErVUmoD5ECtgbbxaKo+7htmf6WRvItdVFqposiIxDi6irVOxZSjd6vO7aUY+LCJtBqCl7KVQIElsVfGaskxZuZCFRuKgIq2yoigTWoT76COuwKAtscJCRzG88sn+zHUenxqLLYN/y9p5v5j6Xr3Irfb7bbuubqK5ejKni0EhoHA6JGMsPYoZdkbW4Z3zgyNrVZa3aOR72qf82giajOFMbr4ms2CkGFtFUXA+HQsv21NFYGJgiHk53mZp+nsQXzgXElVbYzQ6wYqrVZULiEQ4Thly+VRmvrAu6FqESFAqVUQiUgtOKzNa67np0MtoWmtvYto1GgXK1AAsvDLi1yt1lry3HOSLZn4iKiq0sGwEQOCIiOLV81LyftuA+61NWskis23iytgHK4AARBUUWDYyPln8D4AOEdTpysclmU/OpzIY13/f9Fe/uFcJG/r3YYMOon/YSPvUg+AbiOHXxk7Fjjs7USlfLgRVBBQkZqducEiH+uCEXmzLzgxvG9R7gI6u6clISLGKRRiNKqgxamCbMSKHItrSSsqqNFX47hehBxTC4cwoIETQUXAISOA1ehSA9bSBC2/V0FTuvOKzlgPL5a1JkLnNMTiy5pzBVYytThQIFVhCa3G5Jn7vm/bvu1djroJOvaqpMgE0PmNRVrtBA5ESNjwUEXQo7Til4sdyYWIiAIqaFd9ciOnZP79I/4BlKIOiWYOcchpu5h3//H/zvEPAlB06Nr2LrXZRx/beQyoRrR1LrLbMTBvZw99WnQFAFEVMh30cz6JRDGmuUt1GoJkjKqopaF7yWWUed0+ktWGZ6cs9Q6IUba01gD4SIbQmyEqohC97dXrcUOYEDqJiYJKK6ANpTYhC0pVjx/DueIJ6lI7Hafc8cPqxN8NAgbpDRlVRRJiDi1Wc477tm3TvvnMpH1Uk1prSaa64I1PESkdq0ZUzZHIye33S/JAE3wGy05KBiRloG/gedl3FH/PkZb/xUGmZGUL8g/yW/q/ZCP/kYl82dsBrxLV+t6FvAMtjH/4wzIsx6eb9dFGeofEjaBzcaCqYBt9u855EELq8upGd4CudIMqqqbikzua1zWVJ8/S56nHWNxJftQTAEXWg2gFoAdUgjaCfUQGp1EpAKNDYUJtoI20iZj1qENxVNWBVKfVEZdrPMZ5AaBXCHJFDYNkAgD7xk4cWqtTLvs0b9s27fues1WzPRqLJcYQAvT6kUor0REpXIgqVYTDRo4LxRMHQzcRS6Lct7uf0XPJ/njE3zuQ84bnW4q0StpVVAYm9IMrOr/ZP3b8/V7kMQDVo0HYnUgfNHjopttXxzSMsKuH9MNG7MCHlemvVkSBzsNjg36dFcukvHtCiEbtrNqMUs1jEECXVHbvYVn6UcXqbbJWSxEMgKx6urVEhGAwGD0FWugTdI6lZ6WYmFQbAEGzLECliXSbfyBIgR4DWQjYfaStpZlII5LjWcHxsYjEElsq057nbdu2fbOmaBPVptJqiTFZcQs6G59bCHMOXEvBhg0eKlZerEDnxgBwWT7fc/R8Fj0wPj8Pnz/Rit0KtdWSUXhUDgfE53/Fj/ztJnJaEX9Qj3lTPaxkvProgVjg/RBnnbcXpwNwPrfHsBx6Iul3DgkQKVgzfblcLpfZOAqsi+Bk6q3suw8kNgUg5pjSPC+egaQUQ+RR5vWOvvXLGzagwNTzJRv1RWOmFRH2k4Yha2iNlhCQUwwgTaVZMC+t0sH9gWMjPXqjhlg0GOaJWMkS7CLsvZLHPEUVgVklhBhzStO8bfO2mSdpXUarNpshJOjSqWyV1xBzKMylVsSGjcRuRt9+AE44G1JEEhFBI/nGo3Vy2tm0k8s99hP1FCXYb2mrZV+hOmEe9Smco9L8Xz7+uVykz2Z0acdhIXBGvY3jcCIjK8FxW/pb2vuOZwkOW0M9taEQgLx8laZ5uVwvlynaQKHHKyDQWs77tu+5VPMgHOM0LfNy6Tl6ODXRAaFPy2trtYJSqDZci/1qibELEo7t9KC2A6NAJ46JtY66lkoFbGYB3UJOTkTNipqra3mV2TO9Wkqpitpzq/4za9EDEoLPi6Rpn+ZtmrZ9s8qdiPpglqVOxMiEygQKQCHnnHPIXIgqNhAQf38ch0daqKh2Cj0fwX7n0Gsu77om75okA5Ziz0irZb9HKEZGM6YQGZAesCv/veMfrGjZU3eucfdg60MWc9R+9eN6PqbuwzWdRt8BoLOi2Iu6AkJKaZqXy7LMs+NNmrW/RFotBrsuTQDcQOZlWZZlmaeUTOIK6QxvH6jtVlUphMDeAUE1ojkC7USHVvqxpIAcUxxiqkRMJOTFXlVpoCClIZroruDjxakD3wc3cf+uercRD/fjP5LmuGBEchy/R5A9J3GQplXGxZFqQGQwaaCYSs573EPmTIjYAJwBAntLaGTleKQ/qNa58aRNLXj8MDz14RhYBJVWy3aLUKbARCbInqZpkgj8/8l0/YsD+wiZ8X5Cz9N716O/bKzfQ6HrdPRqX4/Un1hIT+2tvGRM8A4dSVPy1oZ5EQuD+kTdvpdSxbL0zoJymZepi+L2cPuc+zhoUaDEZkQHfpKm4NkGNa1ZlOciAIDIMcWIYDMZSBzJitMNtCmTq/s8ehEAUG3Smuogz/bvWjFECB5yFOOxLlWALPO3k2DH3oycJNcqY3zRZ2IsyU9A0dA7MQTmTFQRjQICrOCBR5QFZiY63EivKaiI9Ux6zv6hWfjRKahhlgKWNTnYMoRpWi7GS0Twv2Ik/6QXIY4xTSkNN/LEf8BwIdpzEfs6/jjcyMjD6fwIjVAX4DRZZVisKaU0pXlKMYSAoK1RrWqih7abilgA1A1kmedp6vQ6VtIEeryRtl1CLSWeE3OrVhoVz0if+5iVICKGmKbqyjxAISZWAq2ioEpkpD6KPRU5eiPeiTl5EfVAq9YmHS3Wl8MurwgEQEICVQCkcDKSedu2PezkOGDpRqKREJADcJNWS/J+kJWFG3Z6IzxZyNEjMdvQXrcAaa2h4x6g36K+oTyEWgMXb22CjbFtkw28IYc4Xa6led/nf8VG/tFcxJmYYqA+qn88+QAPVfPeofqQozxsNCcLObmW08tsvCPElGb3HiFG09hgQiVUMZEML4GKgtOVzstyWS7zPBuzLxOAgogCEZ82MOwlKht5EYLuu5A4MBGcCOkR1ImhEAAZ21yqFG0AgCHNEyuDiPmxmKYUIzuR9cMeYB0TPPHVQYeV2QWcLMS+n/cipGh0rWLJBrIbybRPKW0h7LlU0eYU+iIi0tvtoNKq17utHes24uSs5xjXYy0gBSQ1DQpyBlI0IutzqPUuXHrAxatKzYSSJ5NeR6KQ5stWWg8f/jeSkT83kScB5kOvw3KRlKYpMvs46TlNP1cEeyn46Zv3kj8OC+n1pXcVRSPIYifGWpZlmabIwdq1xISiaBwL++blT7BgcJqX+bIsy2wOxwIeNUIf4lOtH7y5heB7uHeUXeiHuUEvc7vJgvEL2vi61CZQRRFDWpaZNVitCzhOyzynQPDeQtTb+dAjtpFxWNQInVO7v1qklpyLEnAjMNJGr3T74MueUkpxDcy5OxJvuFu7nQABpPrccWAmJCrYUEDx3W7ex3gQAEjBNpzAILXkjAgAoudwelDNfbQURRM60prX4BEnhzhfc7OBhQ+0Qf+d4+/0Inp8scAJOcRO+OIZ2SjzAsCHNO55IObHg4Wg//6pV2JLyodPuCzLlAIRUej0qGLyiNu251xbUyR2h7N0A4lOqQ7nERDAA3XV83JzI9yjMAOuMKmxngy31uMg+y0RxdwUOM2XyxQ0MiJVwTBdL5d5ithEvElxJOzmB7AHVG4M0mqrTZ3L+OCms0JXAWaR2gxNjMQhBGINp9H7FLeQSxWVatN+tabIbDU40OoEYb1vWrGhuZHTaD4OGwEEVCSO0zTFAK3sG1veRnLYx+lLv6vj5tsAMoLUbIzjaByCuYpHsYYf+G9byd9oIh5EHT1BddxmDPQhLnr/i9pnq+DpC0cw4ymrB8LHBoUAJnYbY0rTsiyX62WZJwNVExMCiDpmbN22XFoTIA5xGvYxO0oFwcBBKs24FgQQD8Q2ounCSS110K4hICEHZhpqOf1OWmUfmAMHAiDeq2CY5usyB0mBOBahMF9frpcpAIggMj9ETqo+IExn5yKd/LWL+LqNGIt9A5BWRWuxaYCYJojIwDGWY4hy3fdSmhipbqt1SjEGRA6EECsfFN4W44n3KBEe6owDmoXEaZqXZQrQ8hqNFlnbZxWtD20SUBNzKGxMr0DEsVQB5p4V/X+/6OuAN3vqpQl0/t4eTMEzR9Ez9a+KgxaMnhORg5URPEewUu80z8vlcr1cZpsesQhMm7ayb+v9ft/2XJqYC5nnZekhVoo2D2g7tjH6ZsFoaS+55/Lswua2Rk2rk0Cwdn5aAPd8xCGIcggRA3FIexEKaVmWiTXHaP+el+tlSVbiwsAPWQcADOb7w0Ysy7b99Zy4mBMRUpUKLe97bkKcZgFkJBYj6HYamC0aTaZUI2evSYwUnkCtJzTsAwlbk6M1aFFBZzNDQCDiNF0u18scsG6J0TjyDrzQoxs5HOVwSiAAqjLEi5CoVAHfaIOFWv9tK/n7TMQL27aH2r9aKU7xaa94ZgJekHr82bt9B88WQu92MbS8xwmArHZrFjIno/RTcPqffVvv93XbSrHtN6V5WS6XS++EMKKauAYykytqoIX7wyqtgUEorZZOvArQkxQWOKFiofdoQDnESDGEOOUqGNI0T4kgpeT/npc5RauSYhj9VrcQJEIvQ3slyVMRQHboePchZiJNrQtUtm3PTYmnpkiBEUmOAcyUprTte66etrdqbKoCSKTOm9857hEAcYyM9MvTU7WdQ5ou15eX6xywbpE6/PLcHOlDDHgCnJ3yFBBA9V0QEQhZLBZxfaT/jSmSvzUX8Z3I2QtBW3H9wd7ueHQi+v63j2T+wZGfir1joMl+oD02NQtxF7JcLpfrskzuFdxya8nbut63bc+t2bLP83K5XC7LMk2pK5bX2poghxgMxlVVkDk09Glq91ZMTb2loGgJq6lXN0WvzHXvxrEpKceYCEJIc6mKHFOKgTTGOJemyCGlFAkEARX5PFFk1h/VeG675ZgT8TjryEVUW60ll4qk0qRs65ZrAwxNkWMMHRroXeuUUtrinnNtqtXdnzHCOG/eEDPwh7rf2nd3Hs1C5svLjx8v1zlAndg2kdocfXbK2AEQqNe2R6fMbqWgteoBEVBIHVtqiNJw5GL/veNvMxH1+5NzdqIMAKn77b7tpT0p5j6Wf8cx/MfgXYQer+DJhzz+Rvch3YXYY5+iQXtUpGmped/WdVv3XCwLcRdytcKXSbFLKTmXJhRSSwFst1YXHLEQQx1YQ6itDb4ntIoThyCC6Agbz9c5JGClGCOjxDp5mSAEIpWYahW1dJoRBI0viDuw2B7oEAHcRLAvtiU8li8cIrbSWim1CamK1H1dO8EfcUypBfNJbM1Eb69u+75b/de8Hzp+0HGEDrPzKuWh7XhsdQgASCHN15cff/14uUwMNRglWQ5D1eo0aILOwdKp8LsV9SKluomgnQ5bm2tKgVn/6wn73+pFWs15W7e9VCOV05bXQb/UM5HvHufKe0/U35XkzdkgAtLoblzMQuYpeRqrCiIlb9u2buuec2tKPQu59iDLqOak7Pu256ocGxASICGIYCghsJM22C0L7kZq0w5Lcvk4bedoAAGJgmJQYrOB2EQATOgWQFto3hZkQlQEtPpwx2LZx0VliA/9JRM1AqJznKVmIaVURdAqeV33IgAIxh5RUgUEUU9LBjPlFsOea1WppxsUvRDnINveD0WQUbQ83y0Kcb68/Pjrrx/XJZFWlLqvk4kvDOLF08s5cGCyiUrBgXPuEZmiMWELANIe4nRbLss8NfnvJ+x/l4k4Nnu/32+3bS/Nx8nLfns9+IEeXg897hrQEwB4UgnG3jZ6tJAzJYDFOClNy3K5XK+XZZlT6oqYlqev65BQAOYQp8nczTLPKdmNlFa2dV233CBMaFqMRKhacwgxeDUF+/BoETXVqC56gsQhNWjk3AQ9jWcAErU6GJAGQ3ug0SqShIdZKSt2nkNuJI6CEUJMge1VvWAIhLFPsdoQv0qthjpT0bptexa7BmvlVdJOSWpGMsglQ9ipirYOg1DVaIBpMxAvPBM2awe+cyFIHKfl+vLXX39dL1MgJa1pSslagO/vqC1VTIFRLRjDbnedWGvcYJVWaY/3+XK/5pJE37Fhnx+Xf8Z4/iYT8YL8fn97NX7Qzk2a1/vNSKc/OhCF9/vRaWnGt57Vss6/NHxImub5cr1eL5elNwAJUaWVfbvf7+u676V6s9AbJ5fRCkEQqXm73+5bEYoQYgweZTQoOZbDjfT5alF1EVs3BuIQBcUS63F6SBpIAMZQFo2rAkBFpV61to4agdc3DrxAhCDAIb7LVpGYQoyjoOWZSKlNEbS1vG27IAcG08KurWBTaao+g9EZjo0Yf89VoLnHUFGNZ8Vgww4jVsQG8pkT+fHj5TJHBtHqYwSGpXn/agppnqcUUGvOe64V5cyDcqI4H1Sb27aP8sh/tYX4t3kRFWl5u7/+z//8vK25Nq9p1X1f1720XgXtNvBJrfydjVhuboqaeEw1PfyG+5AjU78sc4rsbCXaat5MgmzLpSn0OcTlslxMXd3gWM5G8XbfKrByjoGBFYgRGpYcH9wIhxgz2czFMa+KFARIIEQ+tE4VjGL0qMK544NTH0yhD8rYwIUKHbE7BURTv3tAmgCxDZ+EQxTP2YSaIoDUfc8NOERWLA6eVzzXwciDrS4jlGtTaQU65iUGQgar7JUqgEScqQDAYAvyayeO03J5+fFyXebEdMCJbGFOY6L2eg5pvl7mhFL2lXlHL/G45zh8CaigSDMechcT+P9k0VcBVGre72///p//+++3de/Jh7Sacz4J7vhYTL/+p/Wth0z9Mco61xvtNaOWlbwHuJiFmGChSMnbervf7uueq7iAX3/dbK0QJx6sJW/r/b43DJY4SLBRDCMaaXy4C+IQYqugTinpKCXQiCxAIQzUOnghA2Rsfb2E3cmje5F41DSQkFhH8Y4AcEyCjatG5pCEp3T4Fu+s16aAqK3kXJQ5RhKxenAtTUopAhSjwf071a/Rw4Rcm2gb7S3VwEgcWojJiwqZMyICiPdSDweaZtueYqABQx4SrA+Hh2UvL9eJJK8pMFGhTm4AVuk4Oi5GcDsYiuEJRPgfPf6uQEul1bzefv77f/7vv2/rQd/buqC29kfErxugJyQPHQ5LwI/Xng3k7ES6FaFr8nU6BkNZGWE7qLaSt/v9dr9ve64CxDHNS/cgBrD0Gi04n++22zAHaquRQRARWi2lxCA+dudupNom0B8UBEAGagpEw4u4BpueHpSj+IDYp26HqWk3egMD2ogY0ztqB7B9u5Gw4ah9HTv4F5BAmxlDCAF9lq1VgJr3IsAxTU2AAgGbZKO5E0M2SoHe3FEgwweEKDam1hV7zl0ue+bn5bLMUwiExuuxbXnI6/bb2xeAOM6XHz/mYCbCvB+KTOeWCwCOadX+8Py3q75/V6Blkfzb689//3y1XMTdiDTpIh0A/fIUtM+kHYm3HvZxGIjXzx/zkHGgU/o4YcmymF9wMJNqLbtbSC5NkEK0LN2SkBQY0WegALXV2mrJWVBApeY8TYlBEe1xq21Ii3UTUR51JwCr9QvryMUtYOndk1PDnbourDFgdOFaH2sl5+dW5p70sxVcTx0h4hChKsd0KgWrtTMVrbNZmzCHQKpNhFSltJb3vQhyKk2BmJGAXRY1xhjjnnNpqtW9m4gG9M6EIsfBQQYAMphKEcCn/lMKbFndvq3ruuZSzyH2cdeQQ5yW6yVpmYy9KVfxKX4VHaFWN5RDbRr+683Dv8VEVI15+vb68+fr69u6l6YCeqyzW4gVu/tviOp5nODDgY9R1gmmcPYhzCHFaZpnY2VIrjTjpShTQl63XEWJQ5qWy+VyvSzzPKUQCC3BbaJIqDZjVBtIqzXv+zTPEwMgmuxFz14dsZgaCoUTsBAQgLDv950tpRZTCx5TJNjHTQNbiz67Gkh/BRGHOCVxrl6P5QEO5AcCEkegqBQGAO7UT0QmUKlVTI5EbDZfpUDZtlyV2KKmqIaFoi6MmrYt5NyaB1uiKolBFJAjsut0js1KvAg1xI04kNc9TDx07XWb90mm17SmZaKaQgghbrlUF3FsjpGza7LWCDHHPub23z7+Ji8ireZtfXt9fX21B1LUk8+OxugxU6+y2wyEaN+LOnncyY88tZDTYRYySOEmGy60pjCCtlrMhax7bjbDNM+X6+V6WZZpiiHYs593D0hQFBBAqrZaSwhpyrUlBkTvE0dVy7oRKUQREozhnCKhPwUdLq7S6p5dkMtDTfTHI6UUGaXmbd9Lqa5L7xcVp3lRA0/CqSJ0qgQjK5CAQSetENxpIIA4kEKv0tomAIzQpO3bVgQYmlM3AdLI54wpNATOtYEUcLGPSCqAHIljq8ZG5o32YSN+M8DKw9rydr+9vZmqlQ1iPd8GKaSgkUOI07oXI/MvuUBDCzkVfLrZ5sHSuQzy3zv+2EROF+1OZLu9vb2+3Y2d1NEkI7i0di354Fyfmm4ioD6aNsQLtcf26DHWQ8NwOBFfujFRO09T6mEHIphyw92kQEWRYjSmh+tlmWcD6IvWfdu2XIRCSkF90xVRlcrGzpgYSVRqKbUy4dEGUGDBEEdn2yx8ZORgu3re17sLc/hjjogUwjTPogFb3u7rNrRRob/5VASIubfo3+8PCAQB6SGHV9/3kYgDik3GgkqTkqsQIoiWbdsq0Kgr25uRBW4mkh0Dcy5NpDhNdmNUJcYg2loIRCdSSO0pp6qLxlREsdr/6+vNJGVwcDxhD6FHGZkihRBimre9VJsGpt74GdeORCFOyVPHP31g//j4mypaYrq4rofXnUifogJHZ7DTfnoIXqspvuAYTTvVg3sL7ZSpP/RREHxIaJo8/56SSXMa/WGr+3a/v93vay4CaC7EwFuW0ROKNlPvrcBJEQjJAYSqqk1FrYlHCFprKWkEDYisiiwGTenAY3i/16vUst3ebltu7chVrUSaG2iiuq+33jfS48JiFmBDnHyy4khW5kIcunEKoIDEioGxWJorrUoruQEyI7SS99IQR9HXoDIKxjXCnRycOVdpNjPfagwIyAyg0rzC3EsH1kVBVZVay77vAQUlr7fXn6+vt3UrVR4QFYc1u1iEUggxpOmy5VJrydsaEESowUjXrTSR0uzie71891+zlT8ykUe3aVWZ4mH/4O/tgRYoQqeetngSBmS7mPwFwMHTNHL1EWWNTP2hsm7I2g59v/hwiPORgkjdt/vtdlu3vQpQSNN8WS7XS09DmFBByr6+3e67YFBiRmCOMTYCDvbjzZ5T9u60dBsBAgZii2kekpHHhZGWt/vb21raqe4FgBSmBoRAdV9vb/e9ysPqYhUM0zQ967f6JylS987n+IsoCCOzKiGAABUFqVUDB1PlkiZkeUiM0erdqoDIzlfVFbJzaV1KcYpOawrSOjB+fKRxs/qoWgooAdt+Nw3WrbgWXq/eHpfYqWyrMmtM855zraXs90TaamsdheJXdWixH2LsT9qHRxX67zz+Ni9S876u961zwLsPMYwJUggu7NHRULUUkxvLpVQyPk61Ym/Pak+lrNM22ReiE8jM8+VyvVyXZYo21kqEFkGZheQqwDHNBv+9LEc7XVXqvt7f7lkpUYhFAUKcKjbkQNCaSC2lKhJAA3GtZk+cCZBYwcizvlyWbb2vxVLvHn8BhIYcA7GVfvKZvUBBBTBk32rOb/6uqdqdjn/HkpyIQoyqzASqRSqIqI0kdaouBKQQUwpM2lQUiIiAqZuJbTNWYhJp0lJEH0j3ki+cAl8rXNayxcDYcsS6399eX99ua3YcEn4cLzWb2vbSgFlTWUqpreQtsdScmRrAOdDimBzoC2MP/aTH/vd7l983kQ+Xa6lFrXk3ZkOxHHzQmlh6Ohu9iPXqxGU3B4kmtgdOWPi+hSyXq+UXKTBa4AqiLa/3u6k2KHFMy3J1F2KILEIbAy37tq4FGEMOqKgYJmGhwKSlZBvsM7prtNqcX7TZCDic6uldUR2coqWCGYibgKpCmHIJJqhQGyBRFzk1hmwrBb9f6wfq0IcvhjVmThCUCJrEwIRNGqKiTa2TcAhBKgAAGuEKiEhTpIBI8GAiRIiluZUAEBAzKveRFTeSvg1KqzsxgpQ9YN3Xt7fbbcul2bC74nvKU+/U5lKbUiBNrdVWS07Y9vUdzgY7TiawYahPl/1fAaL8rol88Pz2Daesqacgy5F2AI6Tvr68XJfZtgK1quq2ratNkpPpKB1v+9FCTj/ruU2a5svler1er8s8RaP1AURozTL1bSsNiNO0XC7X63VZLJ61gpe3gHPOBQISYYusQgmSEjMIg+3AQEERlY5upzk7h1Y97deMtTFyRgGk4GkFqmJTkVZqayitNVEE9g0SAZUMhdhp4j8/3ufwVglugAhVYowxg6VTnKYpBcQQJ0VyzkTyynBTCsiABEpjisrzFNdsBSBiRUL1kfJhIFYiAJWKhKB1nwK2bKOdXRkRvWqtRxTta19qNe1go+EurGXtcObRQFRApGCzAireN+ilvv/G8ffNi6iK0QZ6Eau3RBEpxOny8tdfP14uszWDVapB09b7er/f120vxdjMjmpVLxGfSllHrk7EHKdpvlxeri9mIT5hqDqqveteBTjE2SzkMvrpqArG9W+UhiYnnWIggIAKRAhVa20IAEgBmQXZvbwf2L3dl4tiv0HAHAjUbrd6SU/EiSCQiAOBzcHbBXvJwAgAzu/4pHza25eIxDYyCEoyTXMuWgSRY5qmyIgUFJC4CFiKACq1FFHGYJjmMUI1Ko+954lILANJOlpbXoQTUKlomqaMkvdt2zt0FUlI0EiBLRvrd7afNgWr3xA0Jy97vDx00ldQqX0ksZvdfyNr/5tMxKGG43bBcaUWZl1//Otf/3pZ5hhsjqY5fPN+v83TdF837vTso8E21sLfr3+URVMcUzILeble5sn0qVyhNq/r/Xbf9irIIc3L5fJyvVyWaTJYrMsteTKsrUqTVksMMQSigIjeFusleZLQIIQDRjniwaOd93xZfHoIOTCoioBxzIO4DdgCIQVCkWpkOM5tpx9ydRx/fPwgNTh+IFYAUNK6lCrIDTikaU6RQBUDIIJW8J2sSS5FEByeDyTota0O0s3NAjNwQmGfz4Xe/HULEhUva0YGrTnnUlpHVJD4dBg4K/Ax8dsPR2SJ1DMW6/R0IWgrOUBjn6wjQvoncvMnx++ZyMctbBT7e3fVS5Dq0NWOx3n561//56/rYgnDGP7Zt8t9macpxrDtRtV0dA8cbHBYiDsYr/Z6HvLycr0sU2cOVhCpeb3f7/c1V0GyZsjVRtmHEmJTBYSmnty3JtJyCCFFDwSlVg8COITI0ASocx0dx3FqT+6Vz80hEhE4q5AAcWAkBWuggj0xSghSS65WRcZnb/iLpwFBDazjs2sytyYYcgOOKSVGMIk60NaaUwxUqDlXIAYbNgCngjyN42JuWh9u80Oo1HVjSFw7NAfyxWtdywsACQR9xt3alBzTZJ3eU15Yc958KtS7qL1Npio171vQYoxFTIGZgTo/0T97/KdepPd9mWOMxpAAcJ5D95nm68uPHy/XKTCOTF5SnebNC10xBjZHctQyDwN5QJ2A9UPMO7y8XK/LZOxXBCqg1jFc11wFQ/RsxduF5sKkVhEgVPVGiG2prYSaFIjQGE2rAIUYQ4wBReDcJvzYyvtkdTxIUItCSgMOKbJd2imXQdCat700DClFW8Pf7yMjANmqC4KKYpiyAMUYGFqpFchEiBzc0EBLLs33ZHTocT/lHlPlqvWYFw1oiYIONmBRABCLEqUxkUl1i8hYGBJEC7WgI9CmablebG/zSYSSt/vb29vtvu6lT4XYNmJqZ9udJcfAjpWJMQTXoHtfav+7beZvCbS8/zn5mBkAwMlCOE3L9eXHy/UyJUI1qkLETpzYjxjXnQqKCDihGfgbPXxFx/ZO80hEpuQtSVVteV8PC0nTcrler9dlWZJbiFUoawMiEjDuQBYbLfFmoWotOZcGnNI8TSkFBAGfKH9qD184Ek+nRMu+7VVDEtCHEMHMRcq+rrlhrKKR6fGn37sJ2gEwCpZtUVyKGByl7VqKYiAwClEAlSqtlKoB+RC3o+75OhaZEKs2v58KEIg8CLDhLREAwAo+KtzQVngwRSEACgGAkNOd+sznxWZ4p4F7XO+313//2xB+nZ7MTlRa2dc3avtkUsdGFj/pf4kI+z81EWuHGyhtnucpDa6BgewOcV4uttkTtFZdMY1NedDoasyTGBSjOVTp8ek4utN4Kvc6W1ZgYiQFg5je7uuWq1JI83L1MUQbZUfsnd1mvUKKad4rClkpuhXiQAzSmihhmJZ5nmIMprpBA1P7dCWe2Yhnpgrayr5uRcO5/jvqYWoMRlujqO5hntbyvjzO0+EUAJCTTVkStL1oyw2ZoWXTMgGpWEsVQg7B0ZiK9tRhT6mJiChXad1EVAMhq0pLVq42XRRoLvgm2OvaMLI17V4EDVcfU5qX69XH3ANqk5q39XZ7/fnz57/f1jxIMyzIUql5e8O2T13S1cjiAf87NvJ9E3lWfzx2dg5xMmhHR3D4D4njNF+u18syRVIpORsBZYghMGJApBDjZH4k8J7roCA/77VHto5dLMNGDOepz+ACNGsY3u9bbkqc5sv15Xq9Omqxw0QNfysYAgPFeSkahZhBapFWDDpLrAg8LS/XZUohWM+iQ9x/5/AUV7W1kreiDBy4I3gBzOa1V8ErCYUQDhDV73+e140oIHFsTQERpAijtKJI2GoVIiKQqrU24M6hctiIXyw6qR7l0too5EOwgd4QYkxVFMa2YRh2n658aF+4FwEgY56Zl+v15cePHy/XOZKNvd1vb6+vP19f3+5brs3jLKtZSSs7o+TV6MhDiNNyzT4njP98Ueu7JvK0QH96binENC/e9+gJO4624WUxH5K3ddts7M3J3Sh2Wn/TvQk79WHXpwYyuE7mxelLYudxqGVbb7e3+30rTdks5OVqjFohOF2aVVZarVBjJOC0CBUhJq07FFURYGIOTTGk5XpdejkZv+6BPD16eRN7F1ECx9oYx0WNDpzUWnIjjNXpTn/7w0a7ve+vFKwsoQ1rYIJmEuqKHCKjqNSmbD1EOkF8EEnZK0/m67E0KdAbIQG7jaTWeekRwGzkAWdimxyqGOEfoCGGvMrycr3MibFJ2bfb7fX19fXt7bauuVQf5LRbr9JqRql7skk5jnG+7A70/6xv+3cef1fRl+ziTZkWLM1ydFZM07Isc2Roeb3dbuvegOLkA4KE7PM4U5pSjHfeH0gOHz+mN9WnaV7m2aIgfrSQ27qVBhyiW8ilW5E9c/7UStOmGpAnwVAECaRYsQcpJFQRC9Qus5XB7Hb7o/38rnzYzbAnv915SRU40cn7/6Hj2Ftr1ls6spg/uRfa+w1gFWDQqimlGNjAlMhpSgFVapMua3LuZ1tjMaATfDMhYm5StB9sc5chNqv5jcFgr6r0yvhYMRKyylawIsv1pYfIDK2Vbb2/vb6+vr7dHCY+hrVAAQQagrYafBKIQ5qtJczM5LwA/+TxN4gneHGf4zTPy9yLWqNgw8Fpwkjrfn/9+XrfqnKcfHo8BtsZUkomwRnD1mfd3YuefIhxVbmBmB+yhQN5sBDLQ8xC5hS8o26FIhP80AqiGjDMGIooaBU2ZrUwTQEVAK0CMSgAH+prD3fFn4qPtRVrimAHYHTt2xFo+2UB9LGBPrwNjxIjv3dfHD86Zk0UJKZpLk1B7LLmKaC0aghoY/LpLS3XfgBkk33wAYZcpY8iamRQQI5NkUOMYQDyG4xK1LAQsxFFBWROaVmu15fry+Vqu6lKLRZkvb7ebuvu2+PDBqnSQKWyTwJRSJPBig4GsX/0+E/nRfotdWqRdMxSAwAiIDkha2CQst9f//3zbStKMXkqMafEbEBgL2wZzrR9/Ej0TN3EDmzog6n3NopNut330oBimm2zusxzjJ1G2vNgo8ECUQAIjBRKba357kkhTZfEVq2O/XfPBvLtAwF6RdVh9b0nDb1rZGt4AAewp2A4KrG/d0sOW+tbFJBCiHNtgpybIsVk8gZNlIMRp7q2jfZJYgVADF789cewSvXzl0AKRCEBhZjPo4AHiO2wEARA9TG0ablcX15evMjCqF7rNReybUfVHwBgKIo2VfE6NCFzzE3RZ6zooIr5p47/LNAaaF418szorG3jlNFVo0Ig1Fa2+9vrv9/WImQzstftcllaioFtBD2aMhIRltH8huO9zL1P03xZFmMk9YEScDD+7XbfswBbO+TlqHeNqLXHCNGVpDEwIoJoLaUKIMeY5mUy0DD3Ou/He/Dru+LtHSZCaqgj4nJYyZkeAcbzjEc4+EdxtvZ5TvGPtyY0R2kKHEtV5JBiJGgiihzTNKiCzYUYJzMQE5pXxd4kMT8CqpICCnAACq28m2rpWcTZQgh8w5mXi1X/lylFRmit7KtZyO22bqbu/UgEAgAqJCAdbEFEtdmZz8e5/5PHn5qIQt8RxZZNrJZLgxnQDu+mmphs3df1dntbjYNjXe/r+rLnskxT4MAcok0xkO9aj0UCBCdAnhdjUZxT8CdfoZVtvb293e57EeQ4eUH4Mk8eaZ/7EDYtUao2MOZaQq1533NTk56b5kjeCEazEP1yp+o/ev+afvHmRZjeVcR8qx+20hNk7CnM922kh25nPgkzcmYioKCKZAzbxIGtBwTs/r1vaoNXHpAByYVGx4ihWj4iIpERKFJoUktvqFrBS8a9chuxPzwlvZoPmacYCEzu5XZ7fX3rWUjTjyNYiqCqZGVwA4upBdLLbID+fzhj/w+8iG9YzRpFreZcLdP0USo/joH1zqq3lQYYwrat27Zte86XNqWAkXlwbAAAVDknIgi96zRfrtdlmVNKpiFogx+bz+A2NJGL69U457wI/dCr4xBTrc1YHaxzZ1I1bFWEKcXevEAvzCm+8+e/vDGoAH17QJ8AoxMU8lS06wW8DtgbbuR3LUTU5r9t+ouIXGYKKVibpBlGU2oTVQrJVIeGDajUsufSgCNxr2wcllq1KqiotMhExKpSfczJA7sK8mFf6zWW+eIVxjkFRrV24f3t9e3t7TSc7Ilez/XNveEB8UURMaq6ZXF89z+MQvlDE1HPPVutrRpmteV13Z4Uo/q2oF3ktdbSFAqbrPO+25BJiszo4zymhaYGr3OEy5gQcdreFK3jBaqiNa+32+1234pgiPPl8nK9Xj1bGcMKYxlJgxFOFamIwOYMBTDw5J4nkJ+5gD+uBF/EvM+663p4EULr5zDbqJCelmUcHe54NLh7Z+Sb91/BJCL2nE1iyFFBKUZCRgqpdh7Z0hSAQpwGZYLLqJWy73tpGDGogcc6ohkQAar4WkkKBmdofZLZr6ue/YjlVMiGqLO7YqATkFryut7f3t7ebpaF1K5L4/Hw+crVPDk6GTYSb+ttudiU0D9NhP3n6bra6GAutTZRsTHtuxnJOcw+o6b7LzYBtNHc3I1ksVV3pmrXOR70WxYfsZG/X68vlzkGJgqECAKtbDZAVQU5zcv15fpyucxdYETtTg0WLCAKcWq1NW0Or0MKEZji/PJyWaz9eQBZD9TS+Wn91X0xTgPTIvG5psCsNJbFs5V+eYhI0LEgH1gtvnFDQKTVvG/buuVS1cdvp2meNFpDoTmSqjQAQJclHAVIGwXct70ok83Fk+IoTiMAQBl0cEjEjGr4dSd5AIf9+vocoMUOJr0amSwake399vb29na/bWcXMjzIg4UcdPEAAq3msK33+/26T0n0H24e/pmJqOMC8ra5bqABaV5/OuW1nl/pErLg4jW2qNCotVpyznnPuZRylSkYEt0oZL19MBr4ZydyXczDEhFoUyOkX41Ebb4MCwmG2vWPPvBOyBqtDdEaojJQFOAKlJbLy2WKPl4vPabv5/278Gs7aWaiZsYSmozI/r0fQSSCwfPuIxK/VdBSqXlb7/e7jcT23bsJWMinbiHWXkeexvwMADhacF/3vZl+usVY4cicVVWLuCEgcSACD2P7RmhXdpJqMzyd37WLZyGt5X27325vb2+3+33buwsZKb5HVTCaPC6G5RUuaabJt257qfGfJvn9cy9iZVbDQ1URZ402iM24+yMaa+JdxGnaswlQ+o+KTbDXVmWKRHEMszaR3qztYZYriFwv8xSMmwRBtOb1blxA4A3DBwtpTRSZlYl6IcHAGU1EpYINTcUmwGlaLvMUjXOqFqNaBbRKghG+n2stYy0AnnUO1aKrYBs1UgihelqmI3rvdotAxOhYGmtIfDsXsShHmvUYbvc1V+k8ozZAjkQWUoIKKhNxhPDeQixV3Kuyc66aJufpY1S1SOlLKIBkybSehulUZSyFoy7my8HYz6jGs2wu5L5tubsQXw085WFeITdHgsdDZaPvJoYhB+jzHzn+NBcx5qy3159vN6OJktacNvpQSlA0kzenQFaGuJi0mzgiu9VScsmllCptTsxJWjV2jCYqQ+up13uX5bIs8+w4FxNH2Nb7uu65AcfZhqwWA8gbrW+tihwkhAP4REGTmJE069iKWiVxmiKjSqu57CXXamJp1rMJwQkS3x34Pq/o37c6tbPzMocQWgd5nn/Dnw5ickQhOp/pb90QU4l4e7XWEBBRo+ok2OS1OVBFFQ5RGeM0HU0sVW215G3bsyEbvduByH6J/iotWv2GEJtI6jAN1wruoRagNZR7EjJPMRCKV3oN+b7lwQcCCD6MbcVmsB3WxrV6lDWutZYyBNEeU8F35YL/+PhTkiCVVvb727//5+fr3UzEWT53p7y2E/TRqZyLzTct190Jcyr0zceYsWttrammQKnVfd92G1zzuBZNEtItZBp86GrVrHVdtyzAafYhK/MhZAxPuQhwtBFse56t8Du11rRqM2ghgBFoByaQWvZ9M7YKEw6dpnluk2oY03NPF+aDJyFmDkwk3rE8UH/qjwUcxS9wzSnqZEe/c4fF2P5eX+9raTpcg42pMzNZpmsWLyQYnE7Mn8XWat72PVdDMHSlBhI69ThVVatWGGVpJvcizt7cOskgAAAQx7Rcrz9ertfLMqXACK3mbb29vb26C6ndhYwejJmzzy201hr2qOSItPpT09rxs99Yq986/jAX6Ry+//6//369mYnYwH4p5UGRyuqI277niMjTpVTXLUObVddOaOYE8gBMabps19UYuZyxwShnXfbAkFlOWac1b+u6blayvfTCewp9uktazVW5iioEoI71Y5sKslOlGIM9mYGsHrmt633dcnFp8zTNuRgokOD7T67NtoTAiIoUQqwA79yQ2wEiEgM7JNOSfI+BvvNpB5XZ7X7PVYHI6qc2eGAMwp55EweBoBicoNfeQFrJm+XqHG22xt6a7CExQ1JVhaqteB8PkZD7TmcjVqLqLLQ2cLq8/PjLeyGIYmDst9e315ulEsZTib0pZDNTRGgqla3UUq1K5inJ8QRKx+v4d/4en/Hx+BMTUQBtrWzr289//8+/X+97aUZV0NpJIRMAQC1k2bf1PkUOnBaP7Zk5G9hADgyflSQT8TRf1su67aWSOqsyh+j6nYa4t5qjqImpr3uuwHG2McSlk8nZlqOtlkYmv8g+YYCAHC1NaY61ZCIbI1Ijabzd1q0UEbVwYc/Om/a0DP/ZzfGBZSZEII5mIg99zP7LSMwYokPxQ+i14u/dDyc8ut+samHlVotzq5FmDbJPJA1GB8zv5gP2fduLUIgOI7KTUyRgv+uekletXpcGDIQcVVws2ciLFQQMrMxG7PFynV21Le/r/fbWm4WlPy3oWVsM0ayEiAC01pz3TKWJ5zdW21IY5YRfbFfvyv1/dPxZoKVDK+HnzyFlKB6MDg5023laydv9Nk+RkcPsm5qxYqIVdj0r8aeRrTt+uRntT1c67211C2kDByIQBalWVWuKIc2XEfP2xrsBs1oBo86MXq4HJOAQJ1Goako0sXeSVeq+3l7fbmuXx0AerQYrEnxvlQA8ibLuHFKIFcR72b0ANJwIUtBgjVOjDu1YlG/dEKeMtdhFAYhE1LaRWva0TykGtRIuAQCpntr96tUsE1aIaTpGGsAuAnrabDe2act+6hoIOVhI1EOfc6BlsKwlBQKjLbvf3l7fbrf7tpfSmiNlrDTch4a4a/DVsm/rtmGp8Nhus2fCMd7/bEHrTwMtRw0a+izXUc0Yok396QSVmtfJsweKAJ0tM67cZ3WkWv6K7AShaZqt71dRvSOSpmlZLl5Zt5BdUVvxPoBgSIvDsmZHn5opuFrVCFq5V36JoypgETJC9J7d9Gtb9+JDrFCp1OoAmzHo9uzOnP0LjhAxBDYW99hA+vjSeDkCgiIxK5hl2HZ6kor+3g3J23r34BCsDWPMxdgLhD0UISDzhwMsZASi214EyCzkoESyR5N4/BXAcL/dhpiQvShTiruRjhFjjtO8zHOKZJJ66+329nbzPL3rzgyC/2meXMeVkUCl5O1u+8uwkV6+4dBP9EsO07/h+AMTsQEgA0UZdKB18qyhNNN9oAJoy9vdBCcpco+Zpukt3plNokUbgD2zaZ5nYQqp3yc8T+L20rqhVBS0lbxv6zYaIv3nHsebGjqHQOjAPgDwbACBGFQBg2AYQye9u3C/3da19Lui0Gpr5uMMOflxTXrvAM62g50+NxQEJQ5R5dTEtNd4E5oDYIiRyX/lQBj/6nYc5ax13fZcqil+hpiMPQEPE7Gzc9HGYaiuuJlzU4rTfBaHc4wqANJ4VKzPXvs/Y0DiEFuqJcdYvQOPRgg0iBRdlfXtdnu73deRp586XnPPMzsbpLa6rw4xgaqnbMRgw5OX5E7R1vOEZJj2r9by6fFHuUivL769+a5lDIwKw0I61EgFVOp+D77xR0puIkboYDKIANKQdo7zZqK2zDH0aovDDm0W53oZetEIxrW8rnsRpDRfLj6n06sxCAPXO4JkRIuUUBEIIgAFQY4jOTaWIXvX1q9WFaCZao1ruSN8r4biaVQM3BoCR4GGgY3MfSCzvCkSCCyBNqMK9MtIG8B7Btr76ns2LvFmVN9tSsHERFxKswPPTpEwdCeym4WMlvtoTDgVEAWwph4CdBtBAFBgk6IPIaZSm+fRnVoTEUFFpWzr/e32druZdnHx1NP8rNUq/e52jQ2Vus8pMvZBlWNVrSk65sD/0ePPchFp1aonnnJ5baGjF8lTQVBpItrKZhPSiBj6IG6aUoxxDbkY5bWpotq7oVU1HEPniYgBfJcpufU4I+99Nfj7bAAHI50bYBFEZI4jj3RYA5qIIAEDchCgMGo7XoHbtlzE/ulChSTgDuEZMOQTjZmei8TAiEoQBAiZ+Wgd24sAkIK6XAmF2IcKvnEruoWUvJls9sGVm6xEodjGDuEn+1hy8Gatc8bMrmPkYVbX9QEECsOtqWptne1JE3m6GGOyVEStxa4uC1oU6r56N33d9+zVS0vBbKa7NxdN/oIIAaTlKQYEl13t0n+28U3zPHm6+o116ov1eHO+9Vt/7EXydr+vXSrBqUa11xo4xJgCgdZaqmjN1NWU5kDByYFiTCmu+15aEzW6MWeQtR7SUQz1rvpyWZZOudXFcO/rlptyMAxQrwcfEQqShl6QzF47sf4fKhKgCUH3vK+H5XnPVdTvsBWyiKEPxNg46Mdg60NTxDJRDiFGZgEgiNiAAh1kJV7RIggAaihGCjH1qvav7qJbiErLu7VbW6t530tTDKUpIgJjr8aOEwPQYaWGLjUL4W4hI8oyaTsRRCZi77Z7f8T77AoaCQCZOaYDxapWTDSOuKBOk3Vb9z2XanUQz0Kcmvnlcl2mPuBASIgqycBAzWj53T7sAUupu7vHSYX/F3i01HfadR3UeYeFeJsvTdOcGFvJ+16aFOwQXp3SIAtLKaW0pr3Uqop8Vq44djzy5bBJw6nPXLmFrOuWG3CYLpeXl5dLD6OPnQUVKXhJuWX1tbdAWZEQyQcrcNx8kx9sAqrN+jzmC9xEeor0rVuBvTphZmEE03zif/aMAA0zSExG8JpOaurfuCE2ZuBiWK3mnJuiRawEgN70fjyx49dBpNbaFHsiMmasrPNba1NkHSUQj6jVdYWM8sFFQ0WPdQSbdJuCFtK83m5vN8ObVJdbQewIruv1+nK9zHMMZBGo2kbGBt232FF6MmIJpjdvemXwdD1/r5H8kXiCSisl73v2Qcrew/GaEXFIy+UyB2x5DQjQWlmNylakSQoYTBMppmm6r4a0ATYtcGaErrNrZZdOeDLPU4rROgYm876udyPMmpbLy4srKLybW0JSjuZHRAp659boogC6iRwZuHZlZveVOVcF4hAUKe/b3cUX3t+Hz+8KeeBUVYGIBRDxBGMC71SDskKvDUdDz3zzhngmsu9FFBFUWq1V0ckkmehzKZ/+BiKiaMFLGjFnz+NLEeWArk/iiySiWhsAqIJIZBXFENVzD0seQFrZIkNdSfJmysUWY6lLAztK3ricDB3XqfS5Mw4YoPwB+oeH4rBI97UnI/lbbeQPcxFXmarDQMaBSBTSfPnxcknYtsSgIlYiNBX21qZAFKEHUGYjohyXZbYZGe3QRwVEI82yQacYgoHLrTK7WjFrWIgjF8dC2hdSjm4iLeOYMwWAzsE/clBwzINJOUjN67rlqkghJSQueftdNwKIzCHFyNSg82epPCwYIhKTesnDTOT7cZaVs/K+765EYEoogkCt1lrZ0uzPPZLdQGTAOBJg67l6pasUwQAs4PGlA+xURJpnIy2QAnE0TQbHVoFqKxtB2yNJ3i3qsNsKvVDplEEOUDEt7FKbgnls5qStlq5c02+s2aq2WiujspJPvY36w3/aLjwff9pdN9Jjb4O4b/SSJxoT/F/XieoaoD/soCLVDGuKxtdvevb3bdtLBYzL9eUyT9ZjspQT0Amune+EPY0HaXkUszjNl5euoEBkEoDgijYGGekIu9oy9ZJib9rZH2OaWAd43xtXuQpyFKBg+NJejP9eJQV9yDHF3ATAy2ZVBftqgVV1GFW0iQKQzV4+ibOeFAXOTY2qGGzGyR8WVZUmajJUnw55I1i1IFCa5jFiBaraWs1530u1XAkdWzAgi5qlZXM2iREwIDEzGj+/iFqHUcoWUEve95x931OyuKzHWJerzZFAqyXve6mClNK8aGJObcnruq59sGVceat5j6jNC5hj2xsL8zfZyZcm8qV7PkezXmrQnl6n5fLy18tMJWHN+04ghnMz5Hu5TImRggmsrZdt3XMTCvP1x8tliqTN11MUiS3KWqapU42ZheRzudencEMgdOwDCY3hJUSOXrtsUnZ2zdDTRTzs147+8dPdc1VkxSCiILXsq497f2On8nzdIB25ignfoNop9ttoheGAKk1FAXvP77uJiJWz9r0IBkKtOTKziFU8rFxLfVt4fppIHJSA45RSH9NU1dZK2fctF8UAlsX1CT+HQ0j23UQkBkImDl3Yp9kth6ytbIzavBhtsyZKQM5J/mLCFn0Ucdu2bS8CIc2XpojMad4v93mKzK3XtCz92taI0qZqsOQ+g3ZyJu+6VH94/Fl3HZGIOn1Oz0K6F+QQp/lyffkxUaG63RMb4lYc9JtzvswpEEYOaZqXfdv2XAXDdLm+XKaAUvO+bVtpAkQxTctyWRZjRXR1jlaydZKrekOk+xCTd7IJohGpIHIY217JMYbAgkcd5H1E49VflyxtQkpOXqst71tKMbB85xE22Q+rcsdiLoJJm+AR4HmgxaRNVAShd1++eS9MUHHbclUiYGxln5qgUcIbFzw79uuzsyQOShE4dGiW+5CS933bs0DAUYTX4WibSJPSHFehEAIBNJskGGgtUZUSCFXaaE1ZFSPEQfewzCkwePv9vq5GkX8pBpIxHrYxY+8KRi1va8RWS/Y+mSOEoS/tWJ//1Eaem8hn7sP7s4jMMcV42uxOmZQxlF4vy4TckieeAqIi3UTyZUkxEHNIteQ976UqcJqXZUkMUixurYLoFPCXZZ6Sp28gYvW0NVelOC0nKXVLY0SRAp/kngmCqogCFJNQb6JjWM3rrv1w2iHoGgAiKmTt5cAkNW89Y/9klh0f/q4mFzRNe25VFZBJ4WQAZiFETCKgqohsUkBPui/vb4uCha9537Y9NyBGJWmlCRYBshSIqPOBfWIjiBQUgyAFDqNo5eHbtuUGTDwwY0e6blXCNoSsCIiByWg8YmFuZO6YCuKgsDPna3Rl15eXHwYCZoJWy7bdTXW5CIYpC3KMzBySk9uik7Haya0RpeZlmqbYdX7NiukR2/afVriemsiXARaAZ9rzKLEqHNZDBsu5LPMcQflY8p4JWy0sL8YUB6kj6K1UnBgNj7duuSmaGvTFyPu8nSZa920dKzlfLj7xacQQrRTTb5PAQ4UAKdiNpGaArU8YUX3a2pq7fut76TbEGBml7Jtr7n4zX1fiEKdpyk0AFE1U8NQGQytj2mOkYBDGb8ZZ2stZBsKJrATSFEOxelaKgZ1P7mmTzZsTAGRjig7Cga5pu265Gu9vx7ABkgaLQzv8vXjdPACRorYYQwwhVBZSVZEjg+n5lzGYvDhMPvmg1Xa/37rKMYa5YZjmKbHX2kepUi1P3AJJzfPW6zjGfn5oWP1tZa3fCbRGM9iam8b2VtrDrklO7rvMUwzSSxsAYABp06XIOe+5LLNiIAwxNWc3CyEySsvb/X5fd+Md9UncZYqx5xod05obhDTbT/uQIWiruTSl2ESiDj5ncj9HRRlh4AA+HtYmdqZrYmIBxRBCjFOaIgG0vMWYHvqTXx1GoRXTNBsNqwPqDy8CnrMbFOFI1r93P7oT2faqzByQUYHCVERNmSI4X/LgXX13drY4ZiI4YgJD/m7rthclig9geiAYJuJyVF6eUnAkiuNCGwkqiNXXdaTQFmhcXn789ePH9TIldojj/e3ms+xNKTSM85ZrC0P1zVB3vcrNpK3s0zzNaUoxJUMkECETs3pRvy/Uf2Iuf5CLoG3uy+V6WdY9V3JOOHVEUpqNvoVR27npAyojxLdpdQGIRJYnWCpLKKYydVt3Yw50kYQ5RYN5uVqNd9WjhXSH1iGotpqLUKlNNAIQGN4EGRQAOQvFT0ncsDdiDERIHKIAGeHUPM9zQFGteUs2j/L0Of7wPTeRPJVaQORh1nqUm1WwtdaUOEavKn3HSFTFoSfF5l6IEZDTXpvxP1JIaZq91vfkDeyECZX1oFRQtcmOdduqUPA+dv99JOA+VG0m0skrLJMx9TtmJhZStEr2eT2sb/by119/vbwsk+2K+3a/+aiuwfQChnk3xcQTTZ8OD0cIrexbmqZpMnrAasAZsk83Dshxnf+BjfxJut5Hkq/X27rFUnukZe3SNNkjHUhr2fd9r00AkbxiWAFAW3XuBJEYEIl8MhPBYLZvt3Uvot0jdQLfwH0k8H6770UoTIvnKQd8W40Fh13fut9Zg9ciBwGO4VnQcQBGYkppZ2Zjdm5KYb5cLssyM7QqLTsjHuKT7enjN3wmq+RSpGlrfdB1NIXRoGDWxE6TzxQ/e68Phw0bWhEISVSRAClOpXrHwjAlvWX+5OQAALFPePQymxERbCaoai33cEwBABJrkkFKINKKP5lE4NxhzMwmSHaE4fYJSCHNl5e//vrXj+tlCgyt5u1+H8PspYoCQ6lDGRRxeF6nx20FQWrZk6H9pnlZSq0pECFxEFUAfXDz/4GN/FFFC+0qr9fr/b6F2tAVkrDT418vcwogdd/WLefmTSdPpKSgB1y1Vhdit6tRlZZtomDdq2Un8zwvs0UKzIO91xMRd1iWyRss2Iaeq6CbiBOfAALZ8y/KITI/ciccxS0r0U4plspRgUJtSnG6vFwvS2JB1VYojh77d1y4+VYf7W0V6UzLaXG6NNBamlJM03fhq52pyaYuixJVQmSKFJMh51oTCGmau9z952d47rnoye4ahjTP0+Ra3P1FNmszZqiqtLobaVBAAbeSUBsRqeKZf8H3i8v1x1//+vGyWIl/TCI6pEkBD7YTcFDk0aFWQdNTyEZxm6Zp2UsTaYGRN3IArwABAABJREFUmDuYgPq1/WfHg4l8DVMYf0MgHye7LPO6E4kPhHuQaZB1sqnybStVgY6uNhKpFLRGYl5mc49o0PlWt/vbz9e3+2YlmeR99eThv4rPqu+5gimqd3CvNbxdGgGajlILQAecW/UXkB+Q5mqFJ7s07bKNUzFtgdoUKEzL9XqZIzatoBW3gVaH06p8cvSy7zSX0qpUMM7p456rSgWRWs3onYXz61vrv3mw5RRFkdZaDMgULFUotUEwIZdPdAbMxg9n6AGxl3ttF5pHKQQVRpmBQpybgSBUQSsaIkRIm5Mjceg1ERlv7UPQy+XHXz9erssUUWrZnLb0tm49tGIc0tZeY3Y7sZC+AajUyszBqKNsZsl4VIORougAzODp458s4q+s6NteRB/+auNPlpQfYCKydtD1el2mgK3u27puuQowUh9asnAfpaAhCw70Oqq2Wtb768+fb/dcFa0QZAWLGEN0OcK8reu2V+VgGiVDmtiNN8Q4yvJexrJ9EhGRWRU7ieiTA9VlG71lKKqKFKZ5XubEKgDaQB0jwoLf2aXQYGtTyblKUyWQKjCIcSxJQ2kCnOZlntP3svVemTULqQIlW3mUiQBEalEFTJN7gadG5xuDbxPmS3qRLFsDrysl9c/0BxUpdpiQ6N6kZoM9MLTe/5S++T/QoJvG+MuPH9dlskjj/taJfZ30x/ZaR/KCnsV5FUBBqKlKa10tM821KYC2FIjJWVmDMA2i/fHk/oFP+Y6J6Lt/KCiAq0WlNPJApO5ErpfZHei67aUBI0ebPaPxhtiy4UCnGEIgPlqCb6+vty0LOEu7C1GFEAgFpBbvv5qI1GXufGk234rEsU2ttSalT0goswf9hERGK/UhHR5dEuSQ5rzn0sD00R0EkyKD3SwV2nodlc8L8/n6I4U4lbnU1kQQpAlw93DqCs9quljfsRCvERq73LZ2RiXkaGpHgRBRG5FyTMMLfHGcwywQsZkTRU7zbH7+1CN2YDdStOaIiGpuUhAJQSJKUyDm5PNroGeeEkCK03x5+fFyXSZGKfl+7/Iiuw1q97h0WeY5Wc+9OGOUGaeCIChRc06+4GRhIDUys7UsYwtOpYK/zEm+9ibfMJFH/6Ggg57JprI7VYbn6tfry3VJ5kS2deuFKaf+szsrIk21as0xGumFD2AVL2flpsSugBh9DI1InSGgQ7PmLkDaMzNUJJYoTZporQcGmawIiApk4lGft5pNV2vJuQqqgfh9IExbyXkvTQk5uuzAg2F8lhOiO9iSc6lFQEWETjwxrQECALkT+UacZb+n0jrfVymlVsUwzSbySyiiJjJg9axfvOMJ/mWJotcOls6M3O3SBaMBATmKNGliYL1WbJiWoQkQR4DOhaXaRj6CFOJku+hkLbAhwGNqyZ7QLpfry8t1noLDkfqYooIRdAqCoiAiIfvQNKrUGAKb5VZ7qtib7jrC6t/2I780ET39ZXC3irRaRbVTz8JR7ra+eiRpHhAJhDAti1ONoY/wWIt7z1b88HHXXozfsmmEuZfvlwkdxLNnU0t0wqCHvjESR2eZaHWQzPYquc8ijvrmhwMViWObS86lofSmmYOy9z2XqkDqvDvh7Ea+OBCQTUyt1CpNRIB9ChIRRKoCIpOJDvsT+etjNMD3Ukrec6nA0bq2RqcgVq7+tRN5fFsVdZpWY9kY52PFJLFIigiDE8yZOl3LiKASEBQpODAMbZtqBzzJiqGXZQooZbvfXl9/vr65AI9YZyVO8+Xlr79+dDjStm7b7iqhg7lUbNQGSbwwjCo1xcC1xBpLDMFKz86ydyADfjeD7ybyNeQEPAI1+zCEn4ke6NmFcpyW64s5Een8Vso8Ly/Xl8ucIhEAiLZWct73vdQqikAOToSBc2xq4qqjkuX7keWmm9MQLJ4LuYX0MyEOSVUVcm3Zzgyd5HzE3p/ZBxz1pz03bcQhpuDmu+/blpsCMZTd3AgRfk/6G5GDSZWXKrWp86NY11CaAJmFLHOM/KkBP9wZyxmsnFVr3retCMVp3S6XvCRGaQ04TrOrGH8n/T+dLgUeE1YdQOE0zK0pUAhAFJ2XubYmrfmYumF+jcUFVaQ16rhmMKG8ZVnmFFCL8Uy9ntMQW/zLy4+//vXjukTSuq/WSfY5k87JqOjKL8JWQkPQVmMIJcQcYziOLocJR1ntG3dsHOHpCr1bOPceYpPc0qS1Urb1tm7OF+ePVojWpzAnspsTQU6Xl79+/LjMk4vpitS679u6bpu02jo7I6pIbaXWKn2l5iMXN3peq3B66eeyOLrt4YodIKEAqs1sBBHxEJrC/t8nl+sBYy61oSt6glgrbd2KIIcIxPvmMeA3pw9Jg0y11lIqqqirHxI41gWG8NLhFX+VkIhY4ymXav1DgxvkXGqdI4Gnc+krCOPDlfeTReSQWDklc9IWoqo64WZtiiyASJg6xVxtIs1bF0wMQaUVRku1ZdRwzUd0ddi83l7/bRZSShPpNdH5ev3x119/vVymgM37ZE5F5V7ETNb0RhCMk5UItMXIJ+MI0fjKAwfiPxXXDR9X6N26DfsQg3e2VlutJe/32+tt3XK3EXuy5uWyzClga2Xbti1XoLhcf/zrrx8Xp6oefB2T5WKtmPqkh2A2UBBMwn4+vAioSMdEOPBkJCLvLoG0+8ZsNoJuIw8X936xHtxhmMqSc1VRUWmqteyGiqnAcVIk3pNPjpz7hx+U3E4tM9IQJ9txm0ivaRokqwKGNNls/q+fZ/soa4FnE68weodcgTvdRmNnsZq7cPwv37GfKhKHRM1qLM5FoQraodq1AUVkZkRI2lot1XDuxtEISMSI2mzypzI36tX3XvpIkVHqvloeYvoiioAUwjQt15eXv378+HGZI0nZ7m+vxq3u0+uuojAsBQRaJWYmgNYqB+Zg/3NlwBhjbEH4sZn47SOcF+fJgll0JaLNcWu11lJLKXlfb68/39a92LwUggMYlzlFFnEKbMUwLde//vrr5WJx1rARm03QVrVV6QBOFVFFDNRnDZOT82FnUzPoaZyX5eK1FiuV49EbBgKNdvq5WePX+ibjCXbhkmerhYqG5y8511a0FRBsZdvut9t9yw3jrEhUwr55xv7NlUbiKGJtBG6U0hRDCBJimio0jPPlerk4V/u39nxriuScazVOh7xXJRuyYdJIwfp+8Wu6IT1/tXCAg2JQ4BDYQzQFF4nLuzGlIBvYDBx1V0ptg8c0UGBSYZBaYmYiEgfpGqlcjIFRa9en3HYrSQGR6b29/Pjx48f1MkeSut9fX81EhsLC2UJQQUmw1cLMhCKGfLH81mwkxZRSTCEE7QiB33Imn6Xrw4McnMa11VZMmKqUnPftfn97uxsTvPrmE00WGg0RXZoAx/n68vLycp0ie6oMqNqSQZFAWq3q9BZWgEIMHmZNU3LmRUIVKXnzatZwItbSMngY9MIkwkiiMTepJYcQ2OrzeO6kH1d7bgEqkno3vLTWQBHqfneSX6UkwBxazbtNIH4hzIPv3Yh4mSk3ipZIqcxFMArG+XK9LvMh+PFLO+lCLK3ZY1pyqYCKnEsthTACx14R/PqtHs8ZSAOyqEGex/iItXr3PZemjOKtJtA41eoKMdLAACBIgbGh1OAIRO8uG4LLuTTtfppIiHYPM82X68vLjx8v18Ut5Pb68/XttmUfx7I76H9aRqcgjWox1gMvY1kdkkOIMcUpTVNNUQJ7i+y3bOTrqUOb7OzqBrWWUva855xzyXk39vTOGQYdyxacs92kb8hmL5cUnRgWkYDAdJ/YdyHwUWcD4/qAxbwcfA5oyJPd+yzR6VDcQkyQ8JSSdr5DRCwCPrhOXfhW+9jBp0k7qbmRbCA9Kdvt9vZ2X3MFrkAhhFANQ5cCy1HU+phC9FIQACBpVCvEZsEwX5YpsYIIhiIYp+VyOVoQ36n52sxXbdrLtE2UTHhSRRTIBha+dCL64S8ASIA8kL8IXhowIcS9VCX/CSIQR6MYss5FK0gcmiAxojhUi7gRef8Qu093ddh9t3QWyNIUE2b/cb0uUyCt+/3t58/X17d1K1V6nGXni/0/Xwob229Wf2TrKrKNMExTznOdDPpNHm08WZHnncVPTKTXwI0OpNj4Xakl533b9z2Xkku2mTQrxuFoYPvp+5aBBhKZYgBnybIoHNl1yA3pg8Z52H/rmFeP3nsBlVr2ddtyVQ4WZjl8tXdp6KDVcYkDRCSu0Bk5vtg7Hn7Su+GzbY1VW15vb6+3+1YasFBIKbXWyr7v+xQDn8RhvniyUZEgAiDHuXrfOrISUJirUIjzNH+fXNBqi9a/8I54E/G9wpghKKbJJ80+f5vHr97MJKTe+UePtc1jbfuem5DLtoI60H8u7kaatkocYhMbvCFySKPQUFYll+ru4rBWQh6lLAs5LnOKqHVf315/vr5aJiIuxnvYCPSQWTv4V7xhyKbzxRQ4xLhP02x0w1F5PKTfTUs+nzp0mrHig4JmJFaG33OppRYLQV1wzV2OySeAIjKHGEWjzZWwtlZqEemMtewMug5nxA5Z6iTXc2fNisGIg6wHsBdBnryaFZiMeMhk4ri3MVGNvh0BiatQ6NyCY03R//+864qAFFqas4mdtpq3fdu2bSsCAThOpZoq155zcvf066VGIAiAFFKppnkeAwFTiLUpckiD6vF7Ry9uKPZgCBDQ4xiyqKVz/nyv4tvLTg+dxFFeth3RLCS49A4AEKdWLqYYpU0qlRxiCUSqrv4TGouMXRQ6scaYWUNy6Na0LNeX68v1sswxgOUh//758+2+GbjxcHnvKGMNeYlgItduIuz2GUPK2Rm5DfsNv5W0fzp16JtUduVntxHTTc+ltNr/Z6U4NG9X877nzOwd9UKabHYELKG0eUCLkDEAqNRS9pxLdd1VAiKOlqtPw0bIAV3bXpqGmKyFbN5FpZbadPT6x21mC/1qQz5G1t4nIMNKHm2EgEKqc865oLRaW9fRAiAnR7KnpsuWfm0jXfeHICBy7ANkzJaiuoVbRPmdeq/dJKchQZdpIyLAECwbdrWJyRFbn77H8Wc/TQdtP5RrWuuyXc34tAMjSLP0FznOpRQvpUklDiEwBG1qlxlMVdJjou7SPWAgZitlmYVcr1djQ4FW9/Xt5//8++fbbTVkymHJR67u56mmfSy1U4BwD7Yo5JCTbXa1NUnB5uy+n5F8mq6rSrV1Wbdt37M5jrxvTsna2uirGrzMNEfW+5wYEwGn+VJgh3i9GKBzX+/rVgQoTpMNgBBH7ewd1TimHYdoYdacUux1R0N977kKGXrRoVkKKrXk2pBCihKCHk0FBkTi2oDC+8ntB4bLZ1UOZJU0l7zngj4qCKCiOoIDozIyPcrv2wgihSYm0ElEqMQtqICHJfjdRAQ8U9QjBQwBhII1HZwG+UQc9/nbvPtqNjIYWhQGFcq2d1xQYJQqzbQkgEJafHZOq7aamRm1oY1ahWgUAAydJNma8WCqLqkqiVvI5XJ15LYh/N5ef/775+vNRkikt636+Z7vmgo0UG1sFsLEbiA235WTQ3Rqk2TzEd+3kWcm4k98rXkzyYptMyN0SVXjCxNTSbVCnFrenddbiowgESjOV6FJ43KZE0Pb769vtzVbw/dyudZFEnGYlrzd123vmlKHUsI8TVOaLPiAwTfYHFrXOyKoJvValUJNLekYHTKPTtxEz+j3M91zX+5nqlM2BrXvuRQE7NWdHvWr7621Wlj5+Tsdz529LZKwOvTEtDQtIgEcyfH3g4C+YjGmNFUlpTj1Ikea5mWawu9LYR/nO8ZgS/GGlBKnlAJDa8UHD5iA4tRNRJtU0/qKpKLI0ZggfDaqExg0YaQQp3mvSk2RY5rny3K5XGbXs8r7/fb68+fP1zcTsOkWcpS0enjb8SiqYjnIMBKrbAUOIaeSi7VvWku/JxAe3vdE/N8uEn2/3+73bcu5lNqcOdYRZV321jvZIFjLHoLBl2eGOAuErDxf5kha9tvbv9/uuQKFaVktuExEcRpYUoDDQhwEbwPJhj3J+7YXw2Z5mGUkwTZ5Vxpyqa0XLSzqJUSyUTx6j37X3kX59Jkmjm1acs65s7Xn0Gy2WFUdu9+ZoX59dBsBPCB9aN/vu+PAkX37sNcThDSXpmSEMKZRZLtMDIxfvGEPU55+dzTFmhVKttKAgrf9pIkCUQghBkK22RGXsgejrGYUoNBbBuKifdZFqY2RwjRfKlBq6qgUDw5MM9TQW6+3dXvgKu1HtxH7CgCmoWkBZ3clo6wVcs4ll1xrrXNLURnw177fjvdepId20kperbPTubzbqNJVtxDVQ1JEQaQQkc3+tylgUoxFOS1zRKnb/e319ZarUkhuIQAJ2aF7gUhGa8l7IjEaYTSIcRjsexGMnVfiTHqr2qqi9a0lMoztmJBEAZyM/92V4unLh4cHkCVOJe85l2osIlMTEKAeERm6ouvW/fJA3/QPG+jVNz3/8/uHj3Faeag1xViVYrI6YBxzIl+VyLT/98Uhhowzuo2YpikySi2lNEWOMU0pMcZjBFGkFUQEiQxA7LAVZ0d34v1camCO06UpxdyAY5rnZXY4mQubvr6+vr3dXXzg40n2hL2LIHq5AruR0GEiHELMOe85l+zzvhEIvkmS8s5ERvLTSt7Wt7fX2+2+7+ZEm9e/bebcjUM7EyOqNvDxAGmtzUwTpaocU2QtNpJ+36tiiFYpBkQMRtlrvsKmvENIqfcMTW1WYSjxAcdpWZYpBefVVPB0VZuahYhGHeqwqEpWST6GDD9Zl/ffdsjpkvdSW2vJdG0acBxane5Gn927Tz5Cn3zQs0bKNw4E05hFRISkSHGvasRAsYeqPnH+rAXQc40nh99RHaXl4h6cY5qnGFCkbtteBThOc1NITHHubLRVBYy0QhnJGlohVLbeuDaDXZTIGCZRipvd1Wm24SOEVvN+v91ebVI359ZEDlfbI61R1gL7mw5fjIc4dTcRDiHGfcre07u0SdUYWL9hJY8mcviQWvb77e319e1u9StpTWotpdZau+SnW4gPS6IKjGC9tTYHSlGBQmCoWvO+rdtqHNIOe7a+a0gp9ZkPK/gawjcEr1+CyeIa36ChYQeu3topSMTUOobs3CECNGZrRPiYL3xZGUeweSQv+Ldkp1yBp9mFLbrm0Lnr9ovl/v2k4Iv3oq7aooSAlKzc5LOqPV/7JFc/svHP4Ef+kw4waYIcp2maAolI2dc1V+A0N6BORO7MNk0a+Aw2k4KEEEswYIE4Y8u2TSlw8ExfkGOcfP7G4HAuozlwsudE5ASRsLLWsHa3EnOvbieHH4mn2mwTUQ3fo0J7kq47yPp+e339+WYoZCtf1doZL3wAbOiK+PlJ9UFjERFZYiAkQ86o1JJzLrkJYvPRzZRiQByTF2gwrwcMPBGhMdYY06vn6j5LbeMKVYA4NBGpMsol4PIICp0a9ChhfIit8Nmzi0AcUl3cb9oIRa5A0+UyT4FplPgfA6e/1QyeH+jpPYcQQ6gKgJFCqk0BiJBCR0l/VfA9W8gXm4UHBQpM0WixDT+53fcCnARDTAJoXOX7tpsSRiFiZmIgYA4hdqIoAR8qmFMgjsRhKk2Bg8k8mAKokz3c79uea8f39tP5fHU7N5oPf3uTsvfZ3Ua2rlQkqhCAvpGNfDSRnp/d3l5f397MQjrE14PNMcz3sAEpgFSfuBIR0YU4MjNpQ3A8aKsKqAI2nznPlZEctEJkYoLRlJKCz1UCdIGZXJVT3x0Zh7uS1hQpiBYdDKMaAxAMauoj1vhFbfZ8MT6gn0t2fBBZ3Jzm6zJFsof0pGr8X7MQP4g4pCnF0pzBTKx34IjrZZ7CFxVffff3s289/efRFlJATtM0RQYBqSXv+1YgQEhVjJsottk5q1uTVoiZWRyUFbu8m4LWsq99Ug6JUxNFIqNBkzoItWyGpI/jns51hFnv7qV2E9G+d51CLmbmEOO+zTY94IH+8yD03fGBAaVbiE0U3w3IbzFMra026Sd9lqY61+Ogo+ZFDfOJKuCsx8bcB1CQ47btuTRPP6xUi9zLWX0aF3FoA+SqGA5KCS8omTysCCCL1ibF+2mqAUYY/qEj8rzc+/h3RUCW1JaSS60CYEPSSGla5hQQANn5lj8fYvwHj4PkUYoqAKGQhZ3s0Wjv1X+18X4SafXv2rZMHEAoppQio8t4lVIqYkfn2bDQvGw2HijSobdWPXcEos1U1LyvlnYEYtJRiXLndH+7vb3dnC/olIaMU8OzPeP5jEdA0zmr4Ii4zJGk3U2kjbr7L93Ih4qWkSitxkpx2/bamg9SeVnP+lX9dB4NXPtmoYNgMQACdAZY66IItqHgI64MYadrFtKnRJwippayb/ueG4Q4ptVR1TUJq4AlwqyqosXplQ37+8Rr6Lum0RcrNMbYSxUF4jAZUiSlQKBIHh58GzLy9x6I5uSaaBUYuydQnJblcll6Jf1LCwHoRd7ehPvwcySOEJStqa6t5t0mQwE5dHJVRA1xWjYTZHH4WGVCBArWS/exd2llS8mI3gNRF4IBkVq7C+m67P7AvDvrD2GyF8/P1eo+lAhy+BIOIcecd+OLAet0/V6gZYYuteTNo8Ftz9YC6V7EsHLdizwkfL7O3inpJABWBfbSuJe/XEaptx2HhRh40KZEjjGR5tWsBhSN0CF2zNa6rXu2GUUiBGJoTZubLwKwnp3ILxfjXX9d+6igAU4QKaj3AphAAYPpcfzZoM5/eiAAcZhqrSIA1fcmBDRZu6trz/7KvfkdhOPLEWDZ5xAHARZgDsygpnJpzNRh6gRCqk4btV32XFqHKHYGEnS4qTRRbWVfQwgEKjZKAACihjC6326vt7f76qpUg8NmXPOnq+G4u8Og1L0JgtFAEFHlEov1+BTJQoBf4+s+eJGRqr+ZZLQhTERFRpDVU/WHMMvWGp3d2qzKri+A05M2Q6L2Eqz9r7+fdw29bZg6uYqqgR86+eLI1aWVbb3dtr2KPbaBERlApAEAdMqUTy//2cI8tZHUaqm1ikKnlzUEPjmty+MI1N9rKt24n/+QOCRXu8ulgfQSw3x9uV4XI6z7ZZT14d27hfiHKBJHCqZ0pVrzvt5v9zU3DJzmyzInJhVBBOSYFkO3i4KHWkwEY7MzXILUvJrSWOlY7Y4Cu99v7kKGiub59B7uz5GM2FXio6WfEDQIiChI1KjWUmqpzRXCw3f4/d8Vfa2p7grZhynLEF3poH2FxxjxdH4CXtiytoFELNZwlA6H7qAi24A9KAMC7rKGyRUjEMAaV3uuyr2SaQ38Wrb72+2e3USsD8/YULQV3juX+Ltz9IXD93Wt0YB6tBKjQ6m1NgVsvhsZRNhO54u66t9w9GfgdAHHNxQpqCjYeIHBKZFDnJfr9eVXFvKx2nJ8xsPP0AesABGMgrYPKHOalsV4JNBJHdK0WMFIRKRyrVGRGDUEAm211SbatNWdCLWV3LlZfVxrXe+3231dbQjBAeRfLI+1vmyYDhWwJ/Z+o9U7UYqKCCiEJNJaqyKmkTWl9o1ps5OJKKgzgt9ug4G4ekBkDLEyXMinhwJ0bLzBuNpEdXVZXAUCIuKQksmqEIKn9oCIwVMRg/eGQIhi432d0aHPmapqy3ld7/diBDsc05RSYCYRQW1dE8ljoCOrw/OXp4v+8G9SThYkApiOuVkXOh2PNWj+sTjr0SjenyqBBbMck412e9LcsYCfk7Powxvpw7cffqYIhGjxgLS6m+7tXpUda8/QQCoHNqzWkjszjgXmAhwYpCJIrSVUQhQtYHrT29zDNJtG2dZ1vW/uQuSdC7FTewia+130CYiDBU/PW7a/ElFR1bd57C1o0d/wIj6YkvdOQWywE2mOxmpuI2dX/HRt1ZkaTAWvlZnberute6lmIRxCTP02IohDZ3EQ/Y8xEcLR2q02QzdP0SirtbW679uWiyoCNKq1VpkgEIsqIXShUn8Kzg/HY7r+7h6cgyYFBGKdxIe2ilNmOuvm9erUif+FROTZ+SIg98LWbvrwDvB1vrrnFtJ32uPxw4fb996/IBAqKAhI2e+3230t1akyU0CpDYlCiJEZ2N1IqWLTwlUUOZASSIkxZuYmoA26JLubiLRaym5TOdlVdfWdTzjW4UPNt29cDvcYvMNHdmWsQqgqbHqScVqu27bUaOjKr45hInqUe29GsLqXarxoHmh1L/K41O+XHhQVesqiIjXPLNvr233PYoNWIcY0LTZaxl7cMu21GKfpgGcFJjSA0L4XoRA78RwCgJHTlNpMrFy7TjtFQlXsE1vw7PrVa7rvQ9sPByogMjixL/PDkPVyffGA/38hWbezQ4LOq2NyLWgk0Ecv9tPjYxwwnsezhdjjibY7i6fqpSHFlKYUCFpVsBGSKUXCMJWLK7l2yi0lZgWtsbMQgELzuqmJT/URY8OH+JCePAAXTsTcn/p/n7HvsMGHK+wEdT60grzO67papfJXxznQMjFz7/1ve0d8mY14OeKTHO/dWh+FrVa2mXW/v9620sAEj1KapsvVSGDA+WPFqCwnV492dXO1JpUjfB35YXGW+UynBVQR1xOjwIyuS9jp956Ufk/f+8VQLQIFBWMc3bzjxBxdHev9OMb3bOWTxft9QzP8PIU0leqCvMF2l884T4+N2YqLDz/od1YfXtwhHhZj7LkaM3gKAbU45DekqYkm5Dh74tl64VcEkLSPtITWyMKSWnIM0cltjJ+iGKTeIY+Pj7nCh2gZ+gT4CLh6uCWns3+8cBIAQMr7dgT/vzgONka3kPvb6+vr623d9uwiOcNEPK32ZXu6+D0Thl7YamWdWMt2v+9VvaU+T9O8nNVx9+yjqRZnTcbpwqQd9FaFQuoVRr9fHkgRBSaQanywHCJwICQOX4+Bn7DUn+9MHmoBHJ32piaFYFyQfWjlV6v8caHe/e1pseBXh52dsY3Xvl8wc6BPz+rxs091q/O3TnvguKmdaU4ECCmmFJnAxBNEgMJUFYgihTSbG2kq2ppPkdjAjTMjijircwneXbTh6mq96VOw8vTpPbLJE54R3D4QDNGoT558n1MUQIes72Nm9MvjCLScdPrt9efP117NqjJqvr2M+/y0H/4+4kJQaXmLrG3fd2MZvZju2jzPl2WOpDXv67blYiJ/0zzN85RSSjEEhI4LLc686QS+Xii2pqwiMqMSlSo1c0hKITDRkK88r+vT5R6GMpzOw+HaPRSiB/xAQ9XBYBN/ZiGjZg4GOP2zYA0ByKi+1frFA6r/5Rkc1tCNc5zbsXnr48laFsaBkGOMhFpLdTJq4ipgeME4LRYuCajUWnKMAVkMdBlLaK0hWpbKtQMofBaxz5W89yAfr6BnI+ZGhrfzFQGSwdMNx9ajnS4FpTnf0XfGfQ4TEanGQmz8eD4iIm4i3gzsuchHJzKWeJyaudO8BYZWS21CFOfrjx8vl2VKk4lrtrLd73drbozOeoo2JuKefS9VRxOCO1WdJfhcFUCRAEG1tsK5NOAY+BiiGsRAH1b5ZCB6Knu938yNToVCnA12isghvNPU/v4xkuXTYhppMz47zS8P4wVWRervNZAKn3/4u+15NNVHFnL2KI9JCRLHiZQ4MEIzSYOmqoCsSDHVGAikXoylQMWjKQIBb0Sk2io3QVVF2+PQByiebMGnuOR80f2sfZgKFcSu+VS+RMSHU9dRpLFwqZNH1ybCv8jXO2GphVnb/e3nz5+vxtNd+/zFMV84tr1fBnBq5yOtuoqKKCLH+fLjXz+uyxRjiEza8nq/3+6uHx2nNE1TTE7XB+1hUmGakhP4dnIcIGZWaYhM4NztRjgbAtGh/3rc44czPI+tPSJ/juzQ+xLGXFSn5mPnBtP3gP+7T/U5yDmeiLH1I8FTwMzx208Kv/bknrpUX5Def3AW778/all6+LixbJboJaEKSAhSc95zaUY5pw0oltIUCOK0+MNXVGrJgQkiKVBILqXTRCxwQ5RuzceGYVcxCOA/bMaP9V5wJhvQzjVoARfiwf0wfs+wW+qdypwdn/qYkX1YvE57bRv+/e3nTydlcYDvsBAYV+BFgQcrfX4/DJFjw0eKDMYc/9d1SYGJQFpe729vt/tWmtpcn41dh8DMINr555VCMpYpRlSQaiyEQCHUJlVaMJJ+0WaDT9y14Wzr6E+8PrWRY+U/SQY8mOFo7SyfZD9/xK+Ph81RxRj8vIg+Eggcm8/v+Sb0gMOejy/P4eQozmd2Rkr438dDi31SDigkCFaxrcX2LjRKLPC2GSBbASbnUqWJ1LIzIQRAjpaB2GVjr832BewP18kFdmnF57fvSEcOkJkHAw/G9e7xVHBAlGExHSf5sJe++5iRrksreb29vr7+fLutneNERnRl64bHTXhnox92JgBQRZVxzQymEX1ZLnOnNF3vr6+vXfozejvR5sRQBzrLhnnmFG2OSkwJpxRBjrW2VqkSqbQm2Ld5i3EfbODjInug9eBDnte30GhMxXQ8+8jOn9gHGBK6ddYhFS9DxdMc2CcB15O9aDCue/L+vZP58EZ283QYiLMrdzioB0OAHDGIaiut7DbLzsyo0gTUSjlIKLN5GCv8Fs7MhK5FaUUu4y/VDw7iFCWiqtvIuKjPgsczS7wr7VgAio+X6luiD+Q7w2tt+qt83WmvDYi8vr055UTxysJDfOXe7LyuD6v+0XfrMfFHoh2FFQOToyXfXn/+fFu9jmgW0hVvrGuYc2lK0cpcgWwEMRvkugFz4CoNEAnUwkrHgPUga2woT5bhvHV8iLEefwMBEJQ6rsDZOr/csz8uEwD4GJgRRedqOkY+AZAiw9diJU8ywFNW+qtTOdnBO3+pcMbcOZSiSRMBdcwNAagoMNheVHajHw8xEEhT7VEOEUaZltxxKK0W5sABGa2860ILPXXG4yoQAJGgl89soPTJ1Z3u1cgn9f2PPkmW7XfsHpTSk5Gv181zESOVtpbIbc35sJBTdQFheMFf5CKnIEx9RO5IYKx+Ucq2rX30V8j6hoewp4dT+5arIMc0OaICtJmGYhFFBTbmbEt1FcGFu07DMkfh4+nGPALUX40x2z59xEG/y+fTL90HWPe8ZwNaWF9jWapo+sewLPrw5b3Zni1Eexjiiqo2IE9EAKqiQGKTT3tpwCFFJq2dBszgUhwn1xKr3mKvTZAJGLXVUko0N/K4fgiKQKCApP6M4DMMiv/OyUx6MjnEFHoG+SSL8T67kXg7r8+v3EgAcyLiY1Rvby6sMwBZMMo96Daip49/bivnMPAombjtloIkNe/r/X67vRlq1OUQvTOI6AwTe86lAade8HXfst7va1VD8prDsT2IOEZvneDDqQ32tFOT6dPjc49zyqaf28eTX3xMQvzWmA60Iy0QQ5z3Pjv4+xbyy+LJY5Z+rlkdJ+ZGoiA+rJ5LdulBk+swmUoAAKOhzFU5pBgIRAW84uvT1XGal23d9sL1BENBsendHEJtNFIROB5phD4+MuYn3p3p8+vDXs/1BXmIb07r5C/2ZKSYGxl8858dwdfN+Bxut5sjT3q5Bfzh6qHFiPUe1vfLq/A80gwk72uETK3s6/1+v9/v65absnHBTykdGIVmiITq2t8G8AUvvN22CswM7eiOInLsslbYUzYvC3p4O7z6w/K++/PZ8TQe/t2H2bIQY7Rc1y3n6uMFQGHLVZCIsIeEPfn+1vH+dZ/fjWc3yxKQ4UJaK9ZYc3gGmU4Hk0dCKP5oUU9EahM0UUiLtUz5YllTrujVR1FkUpRWppxzYRaDgpzOvLtlC5JFaqkFsH24Lc8XZdzBXoLDh3rYQ0Lq/IQG6zCR0a9W2gMtJxs1C8nlDMdCPYrtHi8pPI31vo7/xDzVLUCO0PK23te7yTwq2fDFPA3528EPbF3DaZ6mUfA1oFCFwAyt5urbr0neXy+zyfKggEOS+7k/H57R7mHOpb93FvPEtP7kcH71bbVWUBVVARARsFI1B2bB53mTn8ivNtRnn/ru68ef9hDLKm215G1fN58VspZfiIbrQQxMUI/Zb1FttRnLTwouSYcc0rysy5aL1JONAKSWUooxhEp43ut7iEIe1iFozXlHLCofwsJPV+d9Ben5aulD2bdU+VV/3dJ1F5a839fzvJfvZOgdnocCzodo9uujw4i3yFAnhpq3bV2dLwM707XVfJn6w2ROxOKsTnrSmYYrVkv6i0sjhpim5Xq9mNTPUYkb+eYX1dAezT4UlP6epOCUgom0mvO63m/3da8C6CDX2qoockwpNqJ+o/HZ0/CtTPDJMUKrd0We/p2eIDcjm7mvq+kVAACiq94TIHKMEaU/INIMKYccpmmybi/aHHual3XejZ3B4YyIQaIhJ5gbWQzlgZZNJrrYQWACKdvGCAogHytf59XoS3SUJ8e7juhrvGYs68jXe6T1uFgP6+65iLSS93VdOwK+j06Zy+qSKwAw6uXHbO6zC3gIB3vdQVreCGRPrC3v226xhgJjZ7q2ihY5K1O25odTonCn1LVLq0BkcyECwJzSNE0mOxIZrSMjogIm6cOs5K7E9qwPZ/1VrPXNcuonr/KIz2GA23q/3datCnEMTNBa3nMRo72vLfR1/yPlyqfn3o3ik1Lvkad7JLzd7/f7uufiiDxE9LlB5JDmKahB1aWhgqoAWsUxEkhVJeqql152FNPHEDXMfIeoIoKO1pQp8xw/1pbXmw1wI76zkY8L45inoyNiy/4wzn78tnYUrM/oiuj7AOPhX+ZFOinltu8+I+I+xBVjj024N5QeT/rhyye3SkUqbaB1jaTNepu1NUUaPL4pxRSdFdh5LRVsPMwRvv6otVqLWn4jqkDgdPGLqzK51vG7XjjSkZCcCg54to8P4dZXt2Yc3yj9umM0hOlehMLk3J/7uq5ZDUTbGvWN7gsb+ZAPfuN4n6L37/ZmiKMO93293+7G8ebBvFoKgojEaVZQUlc51wagSO7mCaSKCDNZjc4pbkSlGZUHk5FFOr2NU1IoAvjESYpTmtIUA2vdElkj+HMncr6OkYr8Iqscv9C7hyY++WW6DuBbs5MglVOm3rP0UWjR3lY69qaHW/DlSam0iiAlBFSpvaqIJgmVpmlKPkvFCNJ1/Do6y0iuj9WS1rRnnwhG63ddjBTW+vIueAFELpsqrERHSvJk5d/3C79z/OpVvoMPYNDuvjEYYx1K2RMDFPDqaLM3Rfosefr18VhMOcVWH/a1h1KvW/D9dr+5hSCZn/BnCClWCDEYC6SqKCEixTjP8xQZpCAxBw2EHKZ52ffdJMxMilq098VsXO64AWhzqPM0zQ7n1rKyVtvk4b0bAfjU3Xsh8/T6ozp8fl0vvpdSf5mMhH77iquyuQsZ8ZPTV9h6dhM542l+XXEcHWttoK0wQ5cfNCFh6lzwHXwColJLKbk2oGAZ3pC8NYI3VLF72GePjX8/xdBHFb0kg2jSAinFaOHW+yV353H68nBhR8Cr3zWbj4vga5xLrs6mkubL9TJF1LIFqydJa9KaFT2R5Osu4u99PDy5TXjYhxejy76ZFsC677UJENnMNzqcjFhZFIgZRBSrItgc3DxNkdRB0IrkM2f7ZtGab1iFsQMJLBvpiA1EDtNkQYCVbFBygJq37dGUPrk27Jd3hM94Hh5/nrX7iIoTon5xBADHwT+Qvvvn9HIQ9pXsNFkPiciTou/h1s9ZiQCoVCKAA9aJDj2Z5w7xZVTQ1mrOtQGaCG9HDKoZVEq5NFBEax0KgnZaK0ITWljXLWcDavc5lBZNV/iTGKbbyMdE+RvNlC8PhXfKfgQhTfPlMgfSGrDV0pqBPRsSAhB2gqM/+7SHT373TT39ZFSyTJZuW+/32311CzFQBIFIAwURVXI3gIGQdh+Di2lKMaBWUAAKYFT8Rjy37xbItFpKTs24rOwm0/HsI4U0X67Xy2VZDM4Nbce2r0MP+1vB1ocl6KnIk8bRyLyMAOo9UKlbHACMXKRVlwk4xuoPA/E3le5G4FnP89Pj9OFq1Ht4pDQIQ/xzMpZS9oKWUdE9OBGAUXXP1UokMTFqrXZmzk7i9et1zaUa8VVM07IvZZ6SBPYY5rwe+CEP+ZsPdXJV8SZb66CTQMrQ8r7XQqgqlcHab+77Hx3XsUfC7xSAP4m07BvanxZzIVbTrFXUJTqtdIJgQBmbiMPGHGIRRfYHHlxih7GJqhPPzcs279mGcHPOJTKaTfmIrvhEOXJIi01JzFMy2T6U3fjofreXemqhP7vgHil4g/3Q6vz8YwL0lu+eu/zUcFKGQsI+FDzgWh/qWF/erfM9Fh8e8ndw8uaYzhZCapMiJydyHsygkGZLMgRDSgEaGisRGEzIp4tv9z0bLZFNQxl9dUpByRug5wo2wqk70v/5reP9pT9rvdgai3HLh8rEQhxCiCGSosQUYxDT4mL9RYH6N05luIoPZUd38h432+3fVuvk7jYF0nnNmEBaIUTCMF+u1+tlSaQpxql0InoiB1QhO3erhQbTvGxb9hHdUnL0cdDO3dFzS6SQ5uuPv16uy2TD7FIlhOhgvc97hQO48b4cpQDwefRkmJVOZV8cyfipkQRQA3sUt5AHD+HgNN//O57xeWz3GJo8vmY8kSdzVXMwyGyDIo7xJQIbVyvVBCymQwPA+hwc5yaKvDcMMZJWaScyJAf1v922vbpDRGInzV/mliSo17bgwwN9XqlvG8m7t3j2PUfOAjIAtMoVsYsdossuG+tzwUDMD6f25Dye3/xPLOTJT3p03AtZncPqvm5bDz08AE7MIJUQUCguLz9erpc5kcY45U5Eb2GzAiCb2jQSIqmLLdpwlRVYI7NtDTEaWsUDeuI4zZfrS9ed114jeo5Z6w722MjePd4GMhlG8slyqTOLdCmBzxY0aO/TneOs8aH46EQeUg99/4ZPQoLj8GKcnl+n5Mm6AV1NDBnByo+lNCVTVnDBGyelQ46zAoWpAQWGJniKCI0P09jQrKwgAkCm42WckO5IPMs7MvF3fuTvPDysJEZCqIR9x+nYBZPVlFYYNQD+ziDK8RnPvnG4kQ8/GIgsUzI0C8ldzwONsSmlQCoFVVF5uv748eN6mQJBS2UyBCAM/0jEMcQQXPXdeQO3WFqz+mSqgYA4RKfaJLEnAofcw+yU/93p/nJott+pd4Gzdh/5+e8diMFaRb7K/MLo+maf5O3BVLcRf8NzP+S85ifP8t1Y/hRSGzNjTFZvIksmunkLUuwg+EECICKKYQKKuSki+A3lLhwltWRjsrEJs2ZgWhMPKqVUcyQ0RFP7uWjvK44G7TtiM3jidr5/uWo5EJNmUm3gKhQCg8tAWgkEzq95spHvfeQn+6DCEwvxb567hevtvnb8qvqo/jTPKTJq1casEC9XZ3YikBaMi0GMXk3sMY/JSY7R+TCmqbuRWnJOkS3BcU7z4Ubw1LyC0TY+79jfW4N+v2A8l5+/0hhaOtj3i4c3gMdZe5eaObJ183P98ThOVY//3oe4n30ODidi/+xfXEcmnizEWZWyaeml1OmbQb0dqCoYFMPURLXpUcziMWWy59LAOBstbOA22MpLmVMKgfWBAEuhT0KfbGSs+9+QyCNpEIWGjRGkOc8xWn+sNRFttRZmdrfymCl9cXz2HOj5Pn38vg68676vq2chBl89LGRKgbQJAgBRmi8XY31BUCKiotpMFAMAQ4gpOjoCAUYZZoqxtFE94g526DYC0Ddgz3odhLDe19V0GPRTX/J5b+Tx4XyH3OooEceguGTVe1TlcQRL7fso5fuw7HQNPQE6Yq3n5YLjrD6vufSzcYGWOIAniNibOrUphZSm7rpNGLdU8w6MLCKt5YZIzNFRXJ7o5yLWfK85l9YAWaxWbu88VeM2fceCgB2o5SePj3by+JffPBCRkBUIjNZeeM97JCWo1ixpiva0IbqA4X/gPU7ff3efRuSl0LOQbb3f17vhXwysYLWraZ5SIPARYuA4ZhLsLQVBWi2teXvWoREn7ePoXV8bMS05R7bIkojJGZd1AN9baw3V+Tdvb6Ym3Z50qd9d6PtIq9cifrlCR6D1ZUAXet7ijk2fOKjul0+f//kJ/w46wharN5PIcTs2rpCrAMU0JZsTQQDVVnPOvWPIrNqKVg5ClJZlTmEwKNcmBqi2Bi9SAOI6FPmWWlsc01t2KgbeObyIX86HpPmPoi1Er1IpqtEPat7XQJoIal63LZcGMkJG+o1S5ylYPI6Hbaw/Y3hOTbTXMbftvnohqzr9OHFMyfV2ocMcCEOvqSCCgnjzrTWwe2gCrsepG92Y4UmaGGtvCkbYYqP/ROQ1NefsCShoFrLe3n6+3lbDQX64ZvUL/xRtoqfA/92vP9RX29E8/CLQOrxIp1J1M/BcxHJgRy0+mOZvub/3p2dv7Uhra3ycValyLjZtaBbSnZm0kosoMjMxEqBKbEoa0uUy23bljNcA1kJct1IVg1CwviVYx6XUqcX+zqfTwu5F8MMY4md++JeHUfkYDkBR2JgtlAi1Roaat/uWa7MWkZHj/oII61fHk+T8+KM3DA32vt3NhXS1giNAmlM0KPW+bXtRIr9PXjoBa/UYF3NHHzKjVWkNr+J0BMHq2aWU7CTz9BBoicGf1ojC2GreNiPNfVv38rlot4NN+p+nju+xObx74PqX0ZqT5p0RT0aePruhF4iLO5H3HqR/6gm8eLzkaUb0PQ8CACMTicmVFBDVt629NKBTI9bfWlqrJv/JIRAChwQ0QRheRFXE0IugUvd13XIDahBMqAek2ixNnuep9er86G92CznA8fpt2oSvrhOAuhPmwCEwNAHUuieC5uqzZBwwhuP8jz7xMWEEeNzY3IkY7Ph+H1lIcz3H0Ed3AqExGmxbbgQc0yNzmKoqECJ3UrGDJVVRLWG3mn0ozT4vBrS6PYdgQtMWHbSyr7dIkllb8Q7N7X5fB6Ho5/uTwilz7M9qv+KHR368ZJBIqOt3isgX+McAvYLgTuTDE+61j2OpH5OVHrc/M4yRnZ+m3s8/xuGiY1c27AQnuTbrxHrO4LVyIlCpCq4hioABg0MdI3fUnc1amsveSgNWboocYkDQJq3kknMpHT+MiCdBr3ExJwKhsfh/+uh2X6VKHGMMoVTRVrbAIC3n0pBSmjtEaeyv45e/PN7XTOAxyjplJYcT8Zz4dhK8EQEgDHHqLgSkObi1AfHYro4cDYnRGuwhdj2XcbIIRC4WzYTOaRFISdHerNbWENXn+WJkLYm0lm1b13W9b+u+G5PdOWw6X+i53vgLWPTxV+tses9FtZ3k02yRPrxR6ODyOkq+4wxGXuG5+jMzGX/5eoIax8Wc9wPX/4znOGv0PI0ZpHsXb9mGEFtDUWmthsCMSBSRvX1CZwc3nKOAYhNFiimgEcqXknPO86E6So5EO07N6QK+D6/+4uKNvwYAOtnpvJfWdimbxSBNTK7kYoIl/7kcw7uQeGyqfhvVZNNWkwDo4FVDIXYsEJHRmG3bliuwc/0dfPOIxEFZjWg7eOB7VDXMjQTzi66ZVHJgVMAQYyqlBCNmBDW2LS2rMdhu27Zt+76Ptl5/5t6tylHjRfiAsnp8CfgudfgQIptiNbLqrx7eMGi5n4dZKmR/+cVN+ep4V2zw8/bzDOHI1T1bt1kq228jd5iOASJEFbBYpZ0DMxNTCH6XDAzgO7b2MokAcBNFDimaiFU10ObSQS+DN8Ue5WEYDzZycui/ay+DSlOtk7zsuWnWItWtgTlOy+VyuUwmbfZbJvLRiYwc/b0bGdB3adUIb+7rVqwZYrObJjVpsgh1323QCzhEk7sfMS8icQBSoBA49MTi2NcVFWCk8UNDpFZGYo2TjVlVIgE1hAu0nAKqJe57zrmWc2789Mrf1RmHFIBd/Qfz6KMdNgHMITDRKDl/evR0vXPCnFcUFVRI8Hl68SFh/4zl6XMXaKlIOCykD61bUyRYdthhOkisat3GUpq21iqHEJApnCYQHLkwup3aP4o4xgSkpK0B1lLyPk1TNK2BwEyjqX0wDOGZX0j/AxvxpULzIpfaFKmKihIRUTCm+csypdNT+M3jlxZy/OTRQu6319e3+567WsFQr0iRQaTmfbepKGBOdnZhsO0jEicKTn3yYCCgYNsM+hxIjIFQnGAvAgGCtlJSKcw+udgyaN0jQwfODxWFh0v4EGv5qp5txPu//sx0z3GwHQ+daQ5xiqNIrSegxWNsG46kpR3SCA+L+uSkjhPvYfundxDffeDxzy56GHuzyVOR3hThAXcbNhKslphzKNWIxJsABcP4Yh+BNr+jqkbvZNqgRnWDiqCtCpSS855Siva/Dn4ZMd3InTrL1rtl+N1IaESaxHFqTSnEXK3+abI58+ICQ79Wuf3e8ehDTonIYSJvb7ct9zFs4mCl3hSo53G7kQfE+XJ9uThxhl2OkgY0kiZf+1NVfBSTLFFJvanbDEFMiubJQ6hW95UGIDV7X8uIKuvBMfK9YqI/aYehnu5kN4whw07EFOJ0madfilUG7ZMMHwItyxx+EWjp078+O/uP38TDQvp1HOAT4HAAQu0XCCA4k8OAJwAQB9Gx7zu+gRAUjMIdBLmPurFa0VcAS8gxxBBTTNOUOhKMHraa9yXhvvLw3bv27KopJMNi7kXEHWnqI2UfJEz9s757HE7kCwsRk8m4vb3d1t0GhAAxhF7qRZGajSyuNEVO8/XHj5er9dV75Q8YyTYhfG8gA8QNVu5KKYaC2ml/mZHB6ltWA1OFBiqNyBrHHh/LOQx4KFy9v+gj0+2nB336znkX3Cy8G+N9GY5pebnMJ9/4/i0BACAYMYxbCPgHnG+N4AeS7XEfvnf3EOB033ssizZVbrMD5kV6tT7X5hvQueKLigQBiTiUEEoupQqIVHZCPUQYlDahNtvDmpIgT/M0Wau4ln3fiiBSpWyMAqZA2iEwFqcREetppPFvmydBII4AGNLe9Xw6q0GyxtsX9ZlRLzmVjd6/YBjJOc56byG12ATufSuGpzA91XmaYiRoJxcCHKfL9cdff71c5nSa3kAAAvX7+OBA/Lm2cNcirRQDG+2vMeshaSvJqTftF5tKI+tJdpnMd1nCLwpX57aHorqFdKQLEfvfmZj8C4U4X35cvOf8mBOcwq1gZlt7XfzJPelnoO9s55PX/eoYGBU6urKjatWTOlHmUWQcH+JqOMwcYo5mI+QTkf6mPpAQuBphh1JVDOlyvcwpkNa83W9bVezU7j6TeEYa08CnEzgjxEPL/aHY+OkafHx4+w/YXEkxjVskYibmDnN+9mbdb50v1GKKp4/MESCfyo8O7VXjovaWyJarCZu5qFCKjNpqztu2b46SWy7XHz9+/Lguk0uEWWd1pGv4+Kku1wSITASmGpNSDFW9eqRILFpTOg8fKgiqWO56DF589zjBTy26MvITZy3g4PZhKSezp09EFNJyfVmmYMb54b6ZzQQDInSFuac2Yk5LH7/57MY8P57dRQSAsYH2rByPFo1ir8Pb3nHUlgmdUKZEk8BkpvO2ShzSNJVSGxFFpdiAwrRcr0tiaHm73962qr2c0Yv3k9sIMSERhRBCDCHo44ziO8TvEWydnsd+Hu9+eKwSAgWkkHo3G8kK2gCgqvgxpB3P4BF4eIz93kbeh1gPUfBhIbWUvK3rfd32IorUCZWnGD64kLRcX15+vBzKp+dn4oj9T2mOS/8hGxeKS+vurAqG1AYk0uO22/AhPEwS6bu//OJ4iPPMerHPp05TCoGt1xzckTAxMRIixzRflsgIKgOz+/55DaraXLZRT4b0PimBw42c4104vn6WsuO7lN3+gejzhmlUXgkVnIy4HeX2cwHUrNqMJIQYS62iGKwdbZ9j4Lm5lCZCQYFFkeM0Xy9LYjW1060AxRhDIATQPjyfpt6ecXh+ShKUyXhAPsBRTv86PZanq37/gtPPCJE4eu6Hfdu0P85rf1gDgE0/OfkMdtWe93QU7y1ETyegfQ7DCKHWdcul6uD5SykYL/W+7dtmVfc0X64vLy8v18syxTDgOudYr1uIN21Nj80oAwARkWNK85RiEQG3EcU+0Gv5X/MVPQUpeLa872d9I0IB++Tlcr0sc4zMzFac5pGPYLeiFFCb9mrPY/qpCBBs0eoDPut0Q/sJnni3H35+ug9fNw/PhxMHdPos059iMkCoIxjDcC7nD7XTcU8SYqsiSOE04mxXbaTEokoCSDFOyzJPAawX8LZWZZ/3RVUxLeaUkndhBkipJYmgJpz3UP59vC2+vz/eTX+yPXLwCOnYpwhR+RgUUdEG1Fwu+7SLWt3Pe1yttSqtF74DB4LDRo7t6gsLsZ5r2ffNWAWbwjCQ0U63XogAx2m+Xl9+XF8ui1Eqd3d9utPDQtx/tNZMG4EC2FClh3ClqdFI2HjyyELHCPtheAc70vfIgc4hsN8CROQQ58tff/14WWYzEWaLEc7aMERGWSWjHPquoqjYc5H2BVXKcKn6Lh/5dr7+5OgPeaeYs5xdWs02TGVJdy81nG+1GwkJSZAmAsgc2Ldabzy01myY2uTcp2meU8Ba9vv9drutVTn6HAmomK5VNNoBM5GU5mWxQf4ASiZ64eXf/liMoMMyTOeNOUJ0JDIiQVGV8UMHogEgUCfKQFBtCEQNBORgoAFVcCZEOqrhIgbGjUnDOKXjZj2JsxSOTb4Zq7BHWWAyxY41PGchgCHNi7mQZZl8C3u6QcAYE2yt1dZaawoUsDlpdvRIa3CX2gh/OLTwDMeBcDQnvA5wujQ8f3kf5xzB6ABEIXKcLi//5//89TJ7RPfY97L1IZCmzb9PZAn9OXJXL/o2L44fo7cPyzBO7wuD+OxHOP54fLdR7kypZ26g0ooTzBH36OtxkxzRhyIpi6gqItNRsAfiaEOdAFgboA2IpojS8mbDdVXJOMyIiARaD+w80uIQp3nPpdRZRDUoWGnrEYwyEpRB9K82MehXZ2py/lOvGyERMVJ3Ox3aY9PDjVBRWrN5V7CHHG3alVB9VKyKgF2UfAC+6YOFHDfmHGTZnLqzCjMG36IYwbjUtn3PxmO9XHqMNT0ODsCItvoCqEiTQxRaAZnU16HrC5XWHMnRhH3KMJzqMedo3KOez561Y88+fs3vycFYisRxurz86//3ckmBXTG2e/uhLYW9peauOYaorEQnbxXcQh6wXO9twWz7A0Xqn/CUH1fpEU1yrvDABC7fZLt6b5ick59+OoDalWJBEbryp4VCxFG8TpOrItmdQG1lX9d13fa9KoZmGq6IhNoG3CWY1m7IOZdSWhWRpAE8IXlaPjog1X1yDgEQmW0WTKU2p+gHJGMMGbPrqgDeCgBFQtHqjqLvVMghJREmqXlbtz1Xo4mIcwUikoeg4IONDEsbLsRmqG63dSuCATl5mm5zGt5OVyO2enl5eblc5inGUY3+ePfVhelabcXjdQDkQZVOvabFrDpgg8ck7mk+9/TW/tAesLmzE3lIax9tS88JM3VtzY4Bb7WdVdJlFKctVbcK9ZRiADjZSJBuI6eJw4/+rf/jnVM/vnzlRBA+PFydHahP4gRmQsNnlWLPdQynsvkYFj6/B/b4f+RYiqhAbFfOHILNt6uKVC17J5xsgqJAIU5KCI2gFUH2mh6xdrBEra0uIhJZB0TPTbH/qWCzjcbNOU7FUMopMGgruZgOASCFEFMIaJzcvouhttaaMqJiy3k31hpbUSSOUxWJKGX7//P2r4uR4zi6KAqAFylsZ/Wc93/GvffMVKZDEkng/ABAUooIp7O611J3pe246EISxO3Dh/vnfde6J6RchWKMl26v068yJmZSIZoS/Pz8vB8NIvjqRW1wv2kvC2vbelEh8yxOvqrmWQxy1c1AdY4JESGEqGx0BQFUi6gaiT7v+GyzPWtIvPzbtRie/wG3tdSwpZDyerstWhrWqhafN2a2VrcAgL2rWYhpua2NBSLyeNzoVZET+sTdb+n+pf55VSEo80T8yYGOPumVBpO53VgopFlCbM9FwLM53A3/MT4ACBQHYUCpgsIVhbhoF2QWYQZBKlqyC2Q9X4FaBKJIhMhFXEgas8QIMDkk82QomuN+vx+FXYugdt1i4Yhcjn07jtYcBVWXRtJq1SIFDIGQa60ggCJ1v2/W6djUY0yVRZj42D4/t6M2YW5CVSgtuQWaoEVdg3RPRP/rnkIph3rq922vEKIFLQhYbaxtPwoLxnx7e//48fH+btRvDypE3WJxHVpLqapCREBj5in33HmIRnXdmni3EWN5sL6WHqedIj8OcvCOoKcA2iwSsw4B9Zd1zXgCM8SUIgq0tt/v992aFDaPTZuL7iGw/a0JAMhUbBdNSfZ8/2zPzBvHE1E/+wcvZMEW8NXVUz746JE/LRVpVpyOwYvvAEDAQu0d5v+bYUKCqCKSUtqPxtBAGkrZa2UBrQcVHyISJ/IXde1T0GRWBXH3k7NImKlOT1Ek5bb73EvvNYBEIebKIox8bMpTICJAYaksObBuBQAYY4rIrVZhQJZju9+VnM1od6hqBSXxft+2vTIgAnCTYIQ1Q5v1WZnjWT3YpCpk37b7fdv2o4LRakRTIdt9246jMVJa3t4+fnx8fCis8oJR9EF2G84yWceJhz9FpwtCK2NMKQZig6nWRt61ZMqMjNPqr1Ot20lNPBhb0/4IHtYSU51q3hIIl+3X3z9/fW5HaZVVRkRU5RmoIqTltlcBAEgyFGdUPTnUyHSPfp9Xr3AcAuevfHWcK8A8oGUecu9GoyylimAkr3vh2qp1puxQQ3kxZADgTP8xpZT2ozRpTCDVMpKVBdl66hERqA4TUtDOmiMBM7O0Y/R+Zo4RwAEp5/J2lZHPrTKAKDsCUYiVAYGx7fdPY71jgVAZCVnKvmmFcc4AxLVUYUAS7SkhIo1ZKGgPMSKS0PZ9P5oQkdQijeuoJ+2zIB7GkvkFb2JtKkR1BQQH+Cgo575t21FYvRBNFr6tSq1BvsU/WQSixvF+OFQgBMu6Bg+BoddeByKrTWot6kc7SrgvId97EBFJzBPtYjBN9TM/xHcFtBiCRqBFQKCV7df//vf//O+v+66RSrZQj/a8V8q/tLwVFkQEiRofRkCIo1v8Y9IfzW7oBs6jMMg3JOTpACuaKg5J0IrcUjUpYpkSBK+Naqws1xRGWHumCwaY9xmFloQYU9qN2YNbE4x5aYJUm5DtYAQUQmygqiuvb2sKwK2W2rgIa62ZDo/RcZ4yJNI30qMJgLBW1gdmASIUrNv9vhcGAOEmVSilAFyObTuqhCQUA3BrVYRqUEtdVTaDIGmYIQQI7ThKkxBjkEqgxXrsNdfD+xiW74TJ6irkvimVBGPQYhyLlG33bbNA1np7f//x8eP9/bYsKTx4IWP+zKTRRhWlNAGiEIN6ltFKcCyUqrXXodlg1caG0OuEWioHI17klpYrkWdycXrLhMO3C1SHsmqslqQe95//8//+v//z930vlRu77a6rMBASUkhr0d5h3JKFf2kytOSxKBddQHSRP8JTxuL0SNur4+R5oVOfRE+wooNPSimaylA2DZ19kx0BsgyQ1wnq6R7RU4CozZDVkrOyOg1lMlCICmC1rnEhpCYkEEIIKa9vOaK2CKpceXgkamwhCapojpo3bcbGAgQszKhNyivtMQBUa9hIyChVu8qwcC3bViCsIQuASGsCLaDGC4S0VifGFElAWi3ETS3QtASoKNDUQ5smYRaOIR8iDypEa/+9kYs68JpOx0mFGL0uwXMJGetZSf6BrFjaFMioC+v6PKqBq2qEAMlS3WYUyDWOOmQET+piSAbOIiIjA2n/Wnus2hpw2e4//+f/+3/+++9OGeFReA89k64LbX5Wsj0JkIqIF9V0lSCzxwSvNMijYv9aTsbDD3d6YEzYc2MG8u1kAapG9tpEK8Wig9A0FvKA5fOZGUWNm2bsAUNioJD20hhi1jo6oJAYIwta2nDNBK3ux3YcjY9ev9CYYxTl+jnLiEXYAxE0zdOEAMC1HgGwHqU0CCkiE4ilEUW4HluBFJo5l8zQWMF3gAGFsErMOSE3kdYqcbMwRgJqtQmOpP1JgUxxXrB0equl7C4hdVYhzEVR7/tRGENcDJH1dlu9v/cUwpuHF6w404UAxSUkGP7JU0TgJnUMZHx/pTZCXaB6sJy8VQENE2HfBrsojL/HP4B9Q/CAlg6pNo4uJTDv26+f//s///PffxtlhIdC1dZQEaGkEgKtLFmDrYCAbmjp1y4reXjHYkvB35H5x3z0kMSjWJzPPJVTKR5P9HkqC+lYz3EU4Vat7acCNr2c9pVMIgBZyVZMaYthRxDmKEjxWJSB6HZbcwQJUTC2xmCQ/JgiSktH3MJRWrFSgdbakjmq165XOIkmRYgBGiJhTImgibRaCbXLX8yJmISrLjjVPAdAFg3+D45fikKBhJAk5iVigwbSjGULAAmVatpjNpOMTNaWaxBpysq5q5Gl2ERXIdJaOY7dCqfi5Kcro5xDMR7lo8+92VFAShLfBaQveI+96hWxVycRiS8wMyJmvax2XE8f4lMJwS45E9jbEiNiXDi1HOU4iNr98/Pnz7///vlzO/pSR0QiERZW0DdpNhmlHkvOeVmbAESKDj85a21XItY8zcYc5tKqrxKHs+nzXE975GOEs7SL0/DWp2IwVWbSrEov+H4Vtclnd90vYigeWY4pxbiZgx5SLk0jN8uaAkhIFLm12gQ1GAsUQQxCdLTKo1ogiwQwT/+kvpACUoxYESuklImxCXNr6Ji+FFiqevQ6Mtwaas5d/9atk4JIjMQEJCHnCDg3RBLhhlCb9Uk6S8gsI+6E8FAh22awRdvRsfeMbYKBIMTV8um3NadozW+uo3oaYV3lUYCS7l7DwlLDY7QVUxlpCjWrJQVhrwo1f93HcwoBDcGYZFV/8TKVboOJH90500sd+5aY6ufPv3/+/PX5uW2W4h06CkCEkBCDFlGi1H3JeblZU+PYlcjV1UBFGYHLiKv1RyF5pktGmEHO4zxckYFAoMkVaWK8yFo9geZSJSXw5eYmWkopcYwTkM+3Ib+g4GxspbhR0D9bZnN4UkAh7YpVj9KAazmOnAUCBCsZOQqXUSy65CjaDW7YGaB3yCElIBCElBI1M3RwGL0yo2kG8HEeciAKgiGRoKCEGCNIYNbpIASpBRuUvVTuNq5tm33kJyeEubZSignIXmozFRICgCIZSm1AKQhSyuvb+8f7+9ttySl0PpNJbzxMMyAgBQBK7CSkVxCgIBhbo0qdd76hIM1kBL2TZl9L4n4vvpQQlxJ/w9rgOlQa3Ucsx/ZJBcrn//7v3z8/t6PUyjLObHsJCglaLRIBly3nZS0NMBBCbK21Wllb9ZyfHrsGdEQRXIXipEpkGsYJlvwwuuaKWJ+Jc8i3sajsKK2DA/815GsdhcD6iS0app4HGE+XmTDBSRVJKNS4SWcERBBCIAIu+3aw1GPfYiTEYIVVRFha5eH5LaJFJDDiaQpbxpgiIjeAGCOiMI8ohjA3rUvFvtmBL0LBPthIIQCGSCIsEmKMwoG1BjLG2LgdTFKPo0qH2omDDCYzy1WIBrIsYFWaYAgpxUQE7vg1CAEAiEJe1re397fbmlOi8JgKuc6jWVoESMxgi302zMeEoM+1WwvlwAjKX6xkPTj89SHkJ4GYDC2ztGYtAgjWKppcugAApJX9HluU4/N///u///68G8zhbCXb+DEgtxIIuewpL0cTCikGdENLztQOpodwNnondxCHu/YINvXrmnSPUw7BAjeAhrrQaKA7HHEw+yFSUB7Nog1CmAHI2wZ6XPB06e5hoqnyGC1LuR1Bc8CgZc0gGolBPhJhYS5bVGdDa6tCCGE7alMR0YbbObqQ6DZkpgTEEBFaAwgxUGMGQiIMFKhxPYTkKEobZT1PokAkFAM4ejInIIaonTJDigGEGUOIEaDVVrg0kFYKdxYLn+PJyLLiVg1kHdtuzcI1kBU10uu0UMEquqOim9fhhcxr8sWhNCdIHZx2EivxpWiMgjEG0t2ilkiCTfpUE/sXdEd2PeJaAifhgCEX03TrhURA2D6iObW6/4IN2/H59//+99+fe2m+ztHjtQAgStHA2JAOBK5HSkdl1GKS2Jt2dMu2m76TgHQVMn3CR+mVIjkNpn62/+lOgod8Pe1a2XCHsc8/IFDUyGEppdRSG6vSQ6IQFE7+pIygp2UJKWjjl5TSFhXf4QlRRIo5J+IjIt6rtOOu1kCKFNDWz17Vay/a5yBbisQAB2bNSYgBoTWBGAIhM6j0x0AsFRi5HIWD2s0AFBNijKRMLRSQVKlJw+giEmMAERFKMSk+uHIFZlvsJiNDe5y9kFpLUd62fT8KiwJZIyFok+fGQtZ1IkRF8GmJ3qRCHk2Aeap13EPftiejrK8ljdJpJt2Qz62WgEIiQI5k7ItKpv+dfJGLCvMpFhibNAoCmZAYrkTa8VmJy3b/9fPvn7+MRntycvU8AsCIxMitEnAtMVXGtOxHSRgN5styXvw4zvMgIWcRNtiSmJ6YH+TC9gXjznrIN5r92ulVRbt6O7ofAHrFektF+RVbYwG2ttTneZu8Eb+WCJIVvGu6XdnyLfVLKa9LJj4iEe4V2o7A3NqSY8BoYcndvHaP/rK13rVLkLYbjxGxMUCMkbThe4yBtVe0VORamwZxAIHigg1ijoSAGKJIMEqngCFqRItSCoCIQilHjCgC2JogBqK4rnmmtxGbavdCWqv1OExCjtIYgmYA0LjzKwso90rK0bKsWv6Jp8YrXx+6efd5Hx7R5GchgPJoxuClYbUGjIA9YON47iEiXUI0L/JwO11GYMTC1KAgJhHzfyLJIXe2Fir3bS+NH08yqQZERJFWY2OIy76X2ii2xoOw6PE21MR69CwBzRezXDN0nP7jMD5uAVYfnrqzPiuRECc7S201dSlajDWZIhEhQlPJ3a7qx+klLS5RRZJSyvtR1NbSrNay3JYU+IhEFI4qbTccUU4BgxNFHa2JIlod2QhAvitQTBUlpIgkQBByJAZkzDkHBmY5GoNIEyR9Zg5xwcTQdYGghJQiERJjiCSNolCMAQJFppgjMhGFpGAvpLS83XLqxeTdgNcCrtaMcXLbtu04KgvaPu4GLTNoPeDqbViDZZxmuNE3ZGWYY74I3FYSEEDwBEhQ6K9aWq3GIMbucWjssm/CPfaAgn0GX9xGX7MjaQxAIoJk3Zug1la2bdt27XNqOqS7cSgibAgSs+1EQmhNKK17qa1RbL1aZIrootuWHlt4jL34TXeA/hcFV497gKMPHGTp8LZuZ535vxRRQiHElmqppbYmEE7st44stB+zTjPHikIIKeXdGvqBoBW6L0sizpEohG2v3A69GSXojBarOSoX7jmSVRzYqA+TGkGIEQkwQEiROFTGlHMQAgAsjQECYchLzjEwCEZFx6cYAhAGoJgjSmiCFEg4NqEQCTg2wZAiSgwhKRE0okp2Z+44pUK4WTh327f7ruW3JiAITggFFJLzbOtETKnux1m+rsQXx+QPub8tSGg4raht2tBJHgCFa0kxkHFbDGdXx/W0fvB6pdMvwzsAFAEMcVnfbmsmLvvd+gBXq3qbzyIgjFp2g2jyI9pR8zhKKbWFYWg9RKs8NDHrF9cVCAZWEqOHHuiYF4N3UiPuCTsNr4DT3Smx1LXGTQCBepqj1labKK/DoH84y0gfAx9e8vhvzsdxVGPi0Cr1HIhL0GncS5NijBdLToQhq0uyl9b25sZWY04BABE06yERKAbkEFhCjCitMcacCAIiBa2EAtKUPglRVOg8hRgDcGShGAMJswAFBJ2lQMDqMgSEGGJarN9ziDHnHINvCN0JcbxJ90JKZcAQUgyBgFlDDoLKb33rEoK9pLvvff4Pvp7VsVA8WNvlQzM3aBCWHoIBhVUyAAVi4MHhITO8Y1hXs5t+DQaM8infpX1hUsy3t/e3NUqp95+/PveOi0Y4ib4AE7BlWUTMyRcWjGrSN44OYuSzhAxfZLggY8zsjDoeM/ODXMbzER5isQSFW3WfXOdVi2Xds/MNbfCPkCBT4NgaNwagkL6QkZmJFzpqK6SUFSzJBtPOOaWAHKNmW7btqFy1rXVZc4pEyRRJqVzEo7/MEkXLnDEkoQYUCCVGBgoBFc8YY5BAFGIpimuMSQlBo0dWNBIvwoAhBAQW0QyIhrkRRBnbSWuTqhYdovGv9oqzsS5b83S62hZN3LdHt7EElJv0tq5Lzn2wcSQaAOb1+VxCrqxRnjrziLPyBIcQgMiLXlWNWBVCJIHW2yQPNTIvspOITKvbFqXHmKwTszuYQDGv7+8fbwuW1sp2v2+lag+ROSlvV2N7ckQGbIjYRAJaRV1jjur0cjezsMvIeXiGr9HTNm7+Tv97ZKPzmpgxtB5u8GivjOLWxmIY6YkcaLh9KILEEnz8yaIhL9T/2Xe3jGWMSXdSk0YLRoq2BM/5M217aU3T0nVZcgwUNYmyH4VL65itpsBGAAoCgQEDAbTEQES61jURFULKWnJOhhtQ3hX3s4gAbMNFEBH0PbX/Apo5CiE59xYa+T92R2TYWO6F7BbppRBj1FRIrbUJUFQba12XlLxi6iQfY6rghYA8vGqQsMEUpHIQopLtG30/UdO6cU3Ly8CxwmTNywngexaPSUb6g0PPqQMAAlHI69uPHz/eIm8H1KLWpoBzEDy6/x510nQvAGDt3XmiF1SxTGI8to+e6IR5pZmOcfUOrkq8oWYfRcuJXYTEtMjgN5FuZ1lKb6pSGBOiAxeEHKhJSJMoXbyS6SH6TqQY+ZrbCBqbLhMi8krh+3bU1librtScIgbduAOVM7AxxxAIgIKCFxAlsgChLnplyeEQYmpqH1m0Dj295UEUVfHuWRiuWncijX4iAgCR11v7uM5KxG0sVSGKvFIVEmJAZGnmhFDKy7quN6XO6v7HRYE8Pc7G7zQxapywEQWxlvUJEEXBwEhIpIgeRFZbH5AIpPbopa2my0SqVdLnb6ReVGS61+P0Y2ISsrz9+Ne/fqyhwB3FGy2PuJH559DHsP+lQ8/QgnYyNi3iEvJkPK4Z93Hei4i4lIwC+9nCerC1NJbq3nav7mys4Vma4iqn3LEODXqc7kRE93CtJyaeIHGIrVf2G2IYXERiTDmntO1H5dJqKcdtWXIkikpxGo7KxTRMfWstJwmEGIjHWgffExU0QkKx9apJv9ycU9VP+/zYWu0WRxcaEE0mDDVvb7tx07iqCjEBMRUSAiFY92fBELQd1roso6/LefE/juRrobEpAlNhJh4ejg8BQ8dDqMKuYGYYIIETw077ui2hk9ksnZB0+r95scrTMDvMSDHf3v/613/9WHCrkeyC/iS+fH0lG1rysul06GI3tCz18bjUTl7IhJQAz6xrqE+5uF1CsL/17EDwPEWvKhgkIq5F+rzNgXIAUyUePev50ScT/CArCCCIgkLBaa0Ive5Eq5itw3XOd7e2iioSDf+GEOlwPIqxGYg4IXHfN6ZQDCKAEAdHaiE+MInM+vnZc8zGeB8MHw6Pr0421rHt277vpbU+lmA8UIIhaAuRdTEu/FlZPx/JL8XDLSMv8bOF5Q1LcModKU6LEAevtdIZe2EDur8+2yKdF+u84epIEgAwc0OGHkEDrUF///jrr48scI8EDoiz/fVRRnBe2QgCwNoPhZlZoqaqn8BPzkJyFhBVWRpUOO3W/U8T/NMM99NrRMtBvggiTd11I+rzeJbFMy+qbC7Jnbaa64Q+TK1LlYCEWcLsDgV7FVbOKcXtKGxeuzKxRdQZ9SqSUmqtN84xEineCieLwMxMPXMY82dm1DS6z3ft6ZHPQOYBnxwBJBZzno5937d9Ow7bbbQxkdF8WTs266ioBMazXF4Apy+GcR7Nfh/SbDfpOy50pamGnId9yWJaSkSHykhN04qyW3GjBAChb71dx4BWoBJAaw0bOO4EAJQ15vb+/v4eW00TdNTlo4P/upB0pdQtF+WNbCzCke23J6nDCcoKMAvds2FzlslTsZGL7fmT6IXLJ5hvLa2xtssh7HMn485Oam1ejE+n8clrXZ5GKdvJxCAcSfic4raV1rTQa6k5RgzmkBy1ld4fsjUl2iIXkfm/afOfBnK+u2cGzvmvE0ShrxJwHwRGHEvddI1jsRhOE0F7FQkovW4XkKCC/XSQfqM5pnJ5/U/Z5o/iLWUBEDF4houw07hpgl39FfPWuhhN2+4cJUX3Q2W2VlDhSyitFAQAJkYRQ3cbV3SKwxLHKRE5ycTVUzatDAgKzGqmRVzsn42G63WVOS8mw67hp5DWNI9X5Ml5DnpBVVcYPeXbzXU3f5TFwjzU8/nGZAq4cE7A+FfzjDJk46y8jTLGGDxiDPteuWpdzpJzDJSIKFDYS61dj1T12oF87Z+FVncM98MfBkSuL3zjGOGQHmHtmN592/di6aUQEG07ZECK5oTkxXEmw5jtN/ZqxzldXfpv/ho7yYOCfhXAG8MojUOiEIyCVq0y9846l+gpjDw6VhiEY94fUDXFkiNy3ZXcEmg4I+gen9f3T8qyb/KuOPRJnFqI1YIS6FRbEvVH99aHqjuBtnA+NTgwfkDkZRo6cQuyf3UeYZWQiSGGdB6Vhokw0ExTKt0K7ApRns3iM4GYJv4U/j0pIP9b3FAlDF2TfMa9ND5areVYa3ZkYyDCalUk2pNvSaCgfDzfGl7u4MWm/eUxG12+ZZ1zhWpjlV3b2x5Fs0tOTdYaszYcnZwQL+zo9iy8ko5rKvbx9nSdGBEGg/LHWrlNiMFQkRoMiT17aO6KjeccmeybXfd0eyH0kBBKy+1tSdRK1DjfhL2yev0jhHJY53aTiW5adYsKYTjNPdKMAMCO79WIlmuR2f51ZIOPRBeRMUfT/647Cz61sj3XbcHPXqOmEa3WLA47XBGFRfnO5IXCwz56ssC+2pa75fho3nj2hgRZy39Tyinf96OwxX/XnJN5JCEcRUFbRtLZcnTQ1vPjTzXF5Yn6b7ZvqYRw55CrBsjaFZBFFCcBEQPauI0VgvlOz+/qhcF3vpXLH2IIf014eR8PA7V0mJYJjMffGMAac3rAY/ivI4jlQECZI0AY0vr+/papbQFaa01Xt6uCVo57pkb11307dP2c9XuXkO5PAwoCA4AoPwE7HR1H7lTkIysiCHBRIiMkNsnFsMNmccKxDM1GOyXd1WMis7O6K9KaOevRCJjE6C2tTkxp7x0mQb83CMZMYt8Lz4rlAnbUUTK3nWKMFtrScpFSylqXFCiAgbZaY/dI6k1rdr2K5Ldgpj84ZP6pIz4AWexeyO5sis0iHsFsLO2PkF2FpKTb+uSG/ZGZ9eQwkwEpKK9RGNuf/k8HxHPCFobSFLuH/+lEOy8nGTmPhlpgFPP69uN9wZagHgcRTx+UVvbPiG2l+vn351aaAKoZNnKk+uCXliBuuyD6LTKzRDadJ9cdwqRFvHDGdIh7Hw+iMZwrPA379KY+vBlaU/rDmWM00dVT5gIiXMtRKzux5GjoqFW735rPS9Tt5UbflZyDwVJeNP5b+XDUlnok6rVz90gMCEpAbjH/Q73xnPISThLiXgiPuql927ezFwLMrJ0+QkrLerKxwPNl0yW/0LznG3l614QhMpBaeNbJQ2Mueji+zlC9okmUMavkH3tRoDduRg0tDHG5vX0sVKkdWwzoHSnU8jjuBG1fqG1//9pKE+3LCA+ho8cIFQMACSKzo2g4jiDd6VYEmIYBbTYcdAjnaeJsmNzIEZilZP6gmfuKTI9BXUYAh/mKUMcwokb8mLnVo9ZhtrqRe+4CMdv7LzyT2fPoww1w2ai05MBibsZbH/e9mDTUmrsiCbsZW8r4zJwlipxE9z+mTLqX1x1Attp0jfRuwwvxVEgP9Oa8ruttWXN2tMkTv2jIzJ/fMwJgEAFKBgqaXB3PFRk8wSAVFvUVc+3PeQRXbvhckwiCknQst9tKhfc8kHruFiFCO+6J+Pj8tR2uRSxjNWkOT1OCb5AyncUddnPX5eKMCArwXPNqVR3a6lG+HMgOv/RzPXwAuyui0TEDwnOn0fDnFQAR4eo+l/v5McYYlYj6NHrXzVAm2ZEnK+DJU6DmF83WSinnlD/jVsw/L8uSEqkioXC4einGghmD5dYBn8jfPz6k/zdsLE2FdBtLqbW1Yw8CS2vcRCjEZVnXm8exLvQL9shfqrzHnbYLVLedgSQARXdG5qugW29mXJP2b9Ud2lW2wyjldNLrL359lZGY87IQVeUdHuayQAMrWieu+6fxIFt2Hrvhfzpfd0jMbjIGvaapw167d7a0sMtBjwRYlkoxYw/LcXLt5dmrfjM95BvPdpYCioLbWXomNBddfECJYkgppSwAEK6z90QQXq/UV8tXK+lc13ki0RRJKWVtKRiZCh2KkB9sdElobmr1ZfTg28fZTXcVYhxyx7YryWJ1YKfvgAAxpsURvclTdM+2hfHvN+6lD920ngMSRYVgOqTlLFvoagS7FvFQpb4LZlzjZHEMN3toJPCYaIwpERZv+OerErRDddljQGhl3yv7FtB18ZNNAfut2Ei7paVa5FnNYXfcnQtJ+dJN3wieh/QyHONJL/KC01hZ4MrZx1qnJZlKcpFiS8bHrb2KiWJJWXOMl7R+v5W+IfR3XsnIyU3B0wYWiJ2NSK2to1j4YFlyDJh0u9RS+mrUEwunaHvVMBH+RJU8mwaZfgywuWbTtSzEKgtRu5DZFo0YU17W27pONhY8G7Lx0N+8u7HDu/8m4CwP4AJydircAyVCNF/EWw35OXWByjhpV1d4EhFEb6QeCZL2OKssfjIRZK7qrophY6cH9vjV0yc2k0/AciqG9D1LyPRYI5bvtiJ0JMx8/tNI6Avot9IXnnRB1cDgQGKdytY9EqyDRRJEACiEUis1YBYmnX6KQWtVzjc7/y7TXwLfcKFn1eOAFKVzTCl9BiqtMddWq4a2ECkQ0SDaamZshc6PMo3HPzqGhJiddXLTy35sey9O10CbVuZqoLe76akTWE838kpCXt7tMBOmr+mWL0g9xzzMMBx7lDnsGq5UH1NFxFeU3Zy4ReSnGonwLiIGWgmBKEBM2ZqNQof7CrAtWWGuLKM01u/4OTvhUDbSI1qaOnyVWu8JwCmcpSfS/43d7XQFe8vHyNESvkxHRGvCMNbabJJdi+gwEQgAhRiTmzKisZrIjUdA4fHWn9jQ8+snO+zxJOh6Uu8o6RH3vXJhrrW2kWzfUQGPFttaFyURco/EvKF/bm2NKBZ4srA5vcmUCzHkjvUmRQpx5Ap7TQaeT/zqnp6HuCbv8kHQUCbHFeEy+m5gdzNarBcP4syUi5PLrP89IKnsPMm77QZIy3rbjsoCgMyCHs/Q74sIj9iuzIv64Zj3WPeWZkPLwYKTq+0g3g5QdQGBoVNAzhIycCKqrIaMjE+NsbL8hxpabmdNiVYEgogYQku1d/oQwOCfOKmO+VGfiM7J4Dr7Ks8WCwKAFwNHI0+5x1055mtdlf0hE9EoR5w45K1fz1Be/0hIXAFL90M6eYNl0/dtL8U7myKw8sVjiCmvywnRi9eV8Zv7+bNIw4Np79EFfVNQm1uGQJ0GpbWK1Byn7psiCJ7VR08am1+CSCF3UgrMy21XTnOsvtTcHUD/ffxE27ynlIi95NF6+7Dnbphjh8JfJ2ZK4KgLNjnvhoARFp4CaGdp7+UuchYTL1zvpbciwxUh0sQW+oMgAVJoRhqpPb2BQuqxmX8YM5LhsLxcwOpR0BzcittRlVix1pyjeu0UjsLVPJJS6roMXns8C+Mf3iOAB7FMRFi0Na0XFm77USpb31dQ2nkVkGVdl47oxceG0L+/mYu1/tTSuJ7RP2QqbzgvXp2j7roTznUtYj67mVgDJoLmeExRZCQKaX2/rTnGGIIsNx8BFTDHPpsi6fegKxGpQyG9T4xtY5q9Vw0kAjAAKPJgaA23xDx1vVFdRwjuFIJw4wbCnfJBJ6rDRxxBNMtRF7FL4lBxEkhBmwPp1QFQSACJKTB7kUsT59rB59Nsm8KLeT+v2KFDuqBfZl0nN2g3spzTtnv8tzal2sIQ6FKOuHBSRQK9pgb+mTQP6YAH0Pu27XspylNBI+wXQs4djpXm8MfXF3qhSb91XMRDTQgTEl3mbmnpnVqIhmhEfpHYIaakD6QGt2bDqFcPE1KMy9vH27qkGAC0551qJ9Cq2g4exH4ffbNmUl9k1iH9YGJSEEpPr4vEkRR5yOz23OioA0JApf8cfDOOP0Bzo+ZIlVFqI0u33kySJuSaty23mHroZlwffULSulNHvxHFGF0UX7sjT1/vE39RJC/nngQQMWg7svx5347CVUMMjmwMIWiu3UJbWmolpJ2ou7/zZ8aWmyouH53Iuh7Hvu33jno3FaIGc4djrUv2LnmeDZge6jdXfrRjv3vLPfsPIsJWcUyawzJ9AL44KgWWXv/gWmSyw8mK77pZrjIT4rK+fbwtKQZAI2jWSBk7EkW65wwwyci8ez4r+rPviwCwt3uLL711mF11HWUE1EbgOQeEVspxgAYSwMuR4uCCkY5gUrCpC4nJiJ0SNaLVjFIm0MwTbjeBIoJCEoQH90wIVu3wwu/ontNDehZG6AKvzsizgLkrvphSyimnbSuV1d/MztkYqJTWhM3W0lIrzbXrWQR+I4zXR4DLcptA706yeNSuQsQLwo38x+puHbCIfg8+Jo8HPv31Dw4c1pWFpp2vOFDQQTRkipparTGTBW+ICKkpEYQxQVgPTAXV9zwzah/ZlG+3tzXHANYsLqACCrin8zvksFteIrpZKYzFXRKYUxTAtr13BIpw9GTgkyFzJ0RvTfUTUVyW221JJPXYNgQQYABEq2nVifExqOU4juMo2EDY4hodueY+i/luDBZEnczm2TwTEBp7wTDovj6epk7ObvuDBF2tdrX2tNoq55w/0/0orSnZ1jLyiMXr2o0ghaMCG83mfRE9e3HfcJpgmZp6zngTQQUKshjhSMrLTXOFA23yvUv+5s6+dkXEcgnjmMtvY9RSP8LeYMHdZxKvijBdp9xmnQDP4u4hmnVhOZGYlmVZUiSwLyEA11prRRyDpyIw3ZTe7DT33RdBfwYfc1IJF5aokv4oI8PKmi1ZxJDy2/v7bQlStnsEYAYQxFHzmWPnbrUOe3FXIRFBD4/N9QHijKlANFE+9LvVC6tr4iE09+f+7cOX7RwKvC4WFPTQVk+2b0dlVX85JcJoVSStOnGKkm5I6JBBl5NvrdjJyOpOXWsDkLXvx9GagCGlhZVt66xCrgLyW4f76eh867DNjlVUeaSmBYAiqz9ugRryVQxIAUF7KXVgHoa0rLe3dc0pBAoYRoPLHv0lCjFmrTokkCQAwvXY9z3MJsiQFBEWYQ8+gwVf/c5n93SESFz1cLzU5HaZ6jKLHTAlAEghLrePHx9rkHJPyFyVHC2mZb29vd20fyCBtlI9ju3+mT8D0QHAgB6rcHcFVImwIu6wQ9pOTznd2xx8f64enh4ei3t4CcCVLF5fu1zYy3atDUOKyv/Atdbc3COhozQvtTISIQkTx4GVBvW/Xt/wJCAwBKSrkH0vpSncA1FA+VzCoMeyopAJ941fXu83I6e3/vTl6ZY7f1ZHyTZhAQosGJiw++ue5EekgCheW2dSFNLy9vH+fltyNFS31p7Yt3RVWhZSdzYKqeXFsFoPd9YdOf2wpf+HgHQhuQiXfVkkqoScNxg86ZDpawhEKa9vP368RTgWklKMrCkvt7eP94+3t3VJwbQI17Jvn72xpDU/MTUycMM9oAUX9TJWigv3eA787oyPdEgPQI7X50H5yn3xQhItLzVEyuaEQXVJiTAiaopEvXYVkswxKK2v83rg5ZpP73lSI2cb61DQ+1Eas0VRtGZU1bhSkDpgEZ7YWH/qgcs04tMieQCvCIiXNExCIgJIDKS/WWbEMXhqnbL00jpEBKSYltv7Xx/va7YunWZ+98Jni/wSAaOmL8w5fWpWdvvPJcQda7/zflpb9gC6Ges6cBF5sLMQuhNinwNboRhCWm5vH+8JjsBl29IRACgtb+8ff/34eH9bcgraIZG5lWObeq8CeG81Mw/MC7VOcvrkg7pfzl7XdIvXLVEAXkvMNJsTIOLxA2coy2X5evibvJIkpZTuXZEsimxUWlNHyKvXzkmNLYu7f6PEZY5kGZyuTZHe3d10jWso1SzFmM9FIa+ckH+WnfndaQRAmFspxZrcizc2x1FUjtiNJnHDKyB7Xa4aWqR9e/96v2XzpXq56elmlGHXuC206czY6mVaMjKExOdwTqPitN1ij2yAV7gCQDzbWf4s/UwuI35BRAoxL7dbxiTlvqQYG0Bcbu8//vXXXx/vt5yiYnNBpLVjHRIiAHJ2cAR876mN+eT6aF7+lH4at/d0qmYd82cL4bqbP/uyYiNIcIJtxaj8D9xaXVIkjIhIWCofXHvjN07OtNVpPH5zN64/ZhVSylR66/25ANQJwRDzstycP+4BsDg903/AffPbPBsm6nsqvTT3TdfjVdhFomsRs5ig14uY7UUx5fXt7f2WovUC8pUrtmXO2UDNBdSy3bej1Db3oh9355LSc5IuEXA2s/xCXnmqn4vSIS1+Yc+fu8EjgKKZeZeRkFJeAItxJgvl9e3jr3/966/3N/dEEECAORsfjSoNYPHAXbezXIkwAIDplz7qFz/J/p1gbq9n8Nmqn0fvvID0fr86IYIAovTyuZhSSvfg/L8tK40QERHWVtzWqrUxa6kfmIy8Euv5droGeWwWomxjqAAktbHUCbl9lUz/t44+I5e7PN298TKbAHtAlMi6JphEGAZvSlv0tan/KV9/WnLOYXAY6Xhwj972VKqicWvZ778+t6O2bqMORNXZnwWAafuYfBGctEgPuyKIxDNKoK9DQ797ssUsLTc3KMSIxlkcAlJa3j7++uuvH29r1qSI3giJ9nXR1K+ImKVl/joCiCK0mvNhTDpQgC3uZlbieJjv6IgnafR5wq9nOJ3y+g3/XgesOW1jSvdtr6ywrZwsR4IIxputRbtLSlGEkORBRuBxO/bp1f1D3E3fvJ1OE1XzVt4GIaS8qgoZNO//nmv+8M43viSWDjTuH9sHra7DiYLwRHdiLkLfe90SxhHZZJgzLQbV0FUxomaNWzm2z19369N2vfl5nx3u5skZcV9kCMmoyojDzxiigoikODx/B8+BYUQk7GSTGPN6e//48fG+5oDoyxqpM4I6nRNwtyzdFNBdcpKQPlEsnfnSAhH+w0NDD3M6Lzfpo/B8xT+Z6/6VF7lws7Z8k1BGurgfFsbKSmwKiFgqF661ah5xYY4BiN3Wmu7tetf6wrRFjkjvfd+1naUHeudkuhXehic2lt76108/P7U/6re/5wNj9geqNWBuRAi9swgMr1qfkoVRuMdU9fK6M3BrxOhKQ5zshbmxuJx0CdHm0ff7XmrvcdC9kssTvX4uR0mC2YQODIsCXcYmIJVZQuYs42n09BMWmCJEgpjX29v7223JAcVIhwxcg5QAnb+BpZtxblFZQMuU8yQjIsro3U670vj5YvJOi+9RNTy8Cl8ZWNMDYx+hSZGo2x7jXhUO31qKRAkAQaQZIFcVSbZmJKdyxH7qCSamBqZVfWj8+OjtdDzSa+sIMPSywm5jzeHwPzxOsf/fDY5/oNssSBSioFLj9xjtjFhFwmFKqw0J0nje+hXfWI49QsWT3mDrGmnxMuEhJMw6SkeZoPVTzEN03MFDRGdDZDLbuzLBwZsr8ZkWtf1afIxEHDE5hZi6yUQYtbhtSQRsDO+gOKoYCRMokclRauvL3UbNnBHuaDb3gMRSj7U63RI6ZscQPfCsOLhPtBtrOH48F5hvHuLDJ4AAwUNbMeVspe0q6ykSBtv0SjM9Uk792ue9qM/SvOl1o8L7TXVMr42feimaTF+t8FbZf145IX8qNXN89+svm/ZQ/EECDCIe1H8IBHUn2BxRbs2gUB40FWCu5bgvEUpQ8ZnSLNwjytL/YdM5TXspj10erCG9w2DMURCRi1Vhlq844lQluy9GjK8e3NaWXO2UHmiCsdpjyuuy5EjQyrHrXCIFyx9gXNhfl3PcCtRg4K52upkKKldFsd7OoqVGagghGK3bcCTxfPuXCX6cZzn93s22LwxynE7tkBQL/8ZtrxrrzSkGtWQbeyzKFUkapVbjHi4kHyNX6PQm1gthL8UUKogAy5xMX71qiuAfeSG/OV67IjgPCwXNEwIgEqCId61BZBJL3/rM295YWYxgSWx/4Fr3e45QEomLxNy3RCVELKzM3QbjVrlzJtp9dxtNwEk83Qib6sY7Fvu0jPoSlfji+buETBMoHV08OyUG8MspBmh1u9/v2160OaySLCeMSyv7dt/2wiOgjBbbFYOoDsmZ9EjRLqcIrj+C7t0SvF/tEN0X1r2pGhkf/hIbfNE4T01XdEPTISk5xd0RKTESqEUJ3FrHNTbmgZAH9+w0ODcn+WxW24j07tuu3UIYEBDcVAi9Mn3pVVN4vdMvj0eg68OQjEeX86t2Auw1+ghIEU1EAEGYgWtloKiTO8wEn1/mVklUQLovwq3s9wD1Hom51VlrKCOEOSf96ACdzploj6ZVXd6iEP15RWY/9jIEgohGPtU3sydaZLLzfRan0ek35gEAD4IGAqn756+fv+7K7hXzcru9N5FEMa+32+0z79VhWh2n42kdsNprmmVEsyZdgAzUlrIO9wTo1XvrZrE/7/np+ytPglXjW49+1/nL+gVRMR8eiXckqTEEFK7aFqaZvz2akYirySmSc7Uwnf/Hk4XHUSqzibAJSE+mr4Nh8bWEPN0VvpYQN7N7JKe7u/qH7RNj4JAA0LdxEeBWjlIlxMaAiGBN1FSHdAkRJcDuF+V2EEHbc0D2Xj6uMtgjvp4xO+WPfF1OD2BfBDgrV5m2h15jP8OPTgZihPnPRy5Aufw65y3BotlmAYG0sn3+/b8/P7ejCYSQ122vDICJUr7dbmtOxYFF2Oegpz4NtNoFvusbXU3u50frlfbEY79uDV8hPM5jdtYczxycy2so1ui6t+3R0vbaive8US5ma9dTSm3a+U1LnHs8e8Z1IgCYhFRnyDInhH3liTjaZBm9pl6x//zzwyOY8vCnQ8fM/XYoMyAAAaJu5dpNYd/3ypQq+3CPoKq5W80KibvFLNJwBy5booFvPemM7hPP/3TxmCVEhoUCg2jr8UGnPxAAmMR8JZXB+PjNF3bIcCnd0nJ7w9c287F9/vz7719bqYIU0roXBkWh5byu65IiC3VvTTzbIrNAuH5DxKA7EDGzVec0Ihak2MLJBBzP+/oFM6NOGvKiOb6SkScv4yn+m9I97EdrVe2FXmIw6ZHaWo7BSXJ09gyqFLxSxmz0Acg6jqIM0WC5MyRvFNJZrPt+8TtP6ptHjwSN9JtI/2FGxCgI7KEMFGco0jjsthem1AQ8RtoNfLCIBID0qdcrcwXgkoK5qUMwLiLQVZsLiQnupCLMF5miVc/sxl7LA86OMsQDBOSZuz75HjCQd2ZcnZROR012M3L7/PXz11aYkUIqlTHElGLCkJcl5xQbu7fWXRpXTBYQHHOp/VZD1VYo5tKZvj3dx5NjCPTFRPpqsXwjeDP/Kahs3FP4N+yl1l74pQ/T277V2lpLgUCYq+dL3VDtTIVy6jelPTtsnXr5hXWEXvNz9p9/97CszNmqcat/zBxhCFGTHp4GF7FubjyLCAuGEAMBjE1wbLMG5SWHLbGAtHAQKkLTI6gypuDkZ7oMuwiNNSWuRWzOLdz+OFBjiUw75XC6X0S0/EPTbY1QuT8djgSHiAhjq0VxRKUBYKhNMKRlW3KkEFNeUgpkbpAX3GAf8ou3rmokAoaobfS0rRFiryiBi1MOs/8+KVy8yMlTQZD+NRw/vjj8eoPQWYUkbMDN2FctO6D0uuq2lzVHbe9sLjyAB8YMqQO6uqaObIrNETNJyLx0bXgbvWDVhgxOPy9b7vekyDd4U3NdNqYcnogIWhVdSkkikG6e0loppbTauNV67PtRmBpQTKlGDm5X9mshEmrL+2CelIggCDck6Ct/fNwiAZfnGwLkbgWMf0Tm+e4W3YObOsYNxxcFRJ5qEbu38yseDpgez8qK2YHt3ElACgsiM2DM235Ui2+lFGMQD4urmdEHH07D5w+KFChwaxWxAQtoDXk0Ho2LJdl15VcbxXmAnvzWw8RP4sTj0zqWBsgZQqJRiyatMoM310C0HGA5jrclknApx3GU0pqIrbQlL4tuIdKaR3qPSYXYuoyjaqrTY52qH744vmVsiXg2t1qvP41C+3/cEw2k/dIyC6iMgDDXYz8OY1Iq5ShVCIIxNgv6ttEd/BCRQao9id0BCxv0fRYQ7Pk+vMr+fDg7UTcI5890i8dHq3/ZfWB3CCdt+Sroez3Qb8ytNAQPZQmqfWAn1TQPCArUoAFPFvAeRV6W6XeBI6IFc0jGZooZgDR1yRbJsbrma36hq5HrOnCapBeS4ePzFM4CY0CfxbnsfRqJxJhiIAJuyM0JRBEBPUu+39dIUsu+78fhzR2js8KtOQaEVsu+7/s+uemuQkLMywj0dpr37xpZD484WS/+ikGvvbfnmFZXISzeXyrEnJeysgBEXVis937UptCZpnpDzEy3/DqRlXkTxUiCnLqs6z0JIhu2d4yzdIfiK1G/bO3mT6Anv2cidz2r/mr6Cbuz1E1LgNgB8texk/MSGfdrPxFDjDkvFUHBvUONiu3nzm2iNS+h73qI3b6aapyh3y0AWIfQyvZrKaUJEhAG7Z9Hbjb2IEt/cl80V506wTTPOkIeHv6kL17PiHF9iWhoy8ytSKQcM9DUDUdAUBzJ/bZE4nrsCidxLZLzcrvdbrc1R4JWy37s+3HU1mSoEKBzMr3TvF+sq+9LDDxEMKUDQI7jsGTOMLVUUnupFIWY8lGbFsrpCuBW63EctSnFGgEBpZSCMxIM7BOiqiFi5BoH1bl5Ho81A4OqEa+vm59xepBHA8NoD88gWF/8OEQEYKgRAJE4mf79pCIgM4hlNh/7iwQh5vV2cJCUY8BuePnjTgsXHV3cI74ayQWPgLiM9HES4Vr2ozIgSi37cZQGGJKQU3O6opxDft1c9R0Hp1f078mQvTzUFXL7rZWG+j0zIYwDJkYKiKUyM1Mz2B4e+3b/teaIWmZtOsJWipU1LzkAt3LsZoZ1CQHUhrdaFJJ9l3imQqaJu2q9Z+vu9LZwa6Xs+7brHTCPoQWzptsQEU32jNKJ4VgKCZJEAaSUl6zUez5MvXwkhEgCg8lILzIbUg82waQ2xT/+TLtPTzgWFbgw+RY6WWC9LsWNHMfFRPvspHYAQFg3x1eDKQCAKiGNdglrToGIRNvPW+h/RDNHYX6P/PmI98jeZUCEWyu7puOlHvt2VBYKmTFEhp7e7DubT8142ll59qs/Bwh/kVkzObwo/fMkAAyyLVckMYQNa2PGbloChZRzCsC1HIfXHiESxZjysr7d3m5rjsStllq6BhEQEbwUhTxJpj97BOwP8ZU9PdJJwq0dx7bdN8vGMHcbGBFRlUxrLEAUbNA9LYbg+0QvngBARVksSatEXIuQaKoghMDtXIttgdOxwfkEXLMCZl9PO/v52XsGboSooNdG60LopkvP2KiEOMSYRS4RrR4hmGO76BLnaGJDvQCFtJYG6Wghvy05hoBK75JKE4aeMIijQ4prMpykxIuc7Ur9+bmVYzsaIEo5tr1UAQqNgWLqKVyH+vRmFf1ZZ+HwHFfvu9dH/uKcPIl1iUsJnl88L0lLJLoiydmAW0dlrTHX/RVDiBrQKrV4VtmwXnm53z5va44BjO3CriUgWoqnmPdlMCw+l49HM+S36tCfXhN+9/vn/b4dpVbfvHrtoK7g1hoDBQGk5tlTVRIYQsxCkd0IQVB7TGtRHSPh9943zcltntedm+0qNS5fI6QzAr3SZfL06Egy2aIjyWPe6ct9Q4BRvNA3dnPF708ARZgEZKiRScq7PQoQ0tIgLAdjWm9LioFTXlYtXndCJE0YBhzmULf3/IQqI3rrOC7DtRz71oRAyrFr/wwlU4spRts/WFqrRiyvYmYycdIdaEQaaqC5SdvXxsNieb6A+tD7MJ5MGtTksioS5xIKe2nM2CwNBqCFbG1qU2zxsFKOfbuvS04BRUB8AwQBQIpTu8KHONZ8308MYrgunReHgIi0emz3X5+f215qa0phorZgoBgIuUITLo0BI5AwczvUvPQ5z4CxSR8cg/DF6Pytl8g+AIAMqMG4bexEBiIKs9J23+bWnNKYGiUSHopBkWPESObBC6ALFDqu93HyO4M8gmInBeBkaPWkJGqDhi45sxUmwqxZMMKYBcNSGGJe1pyIOS/rut5TaWI17m9vtyVH6mjFk9pGGPCayYnw67Ry7FUApB6lChCitEJxzyUxdwr+UspRalXL3XYenOVDGc5CDDF4GmFaF1eH5KWMPPnOnLvXPCKYF5qSdkkMuxaqiubT1W2ZssZmnRskeN9ySoHcQkVVeHTp5/mQK/ytlvjiA76VqlZurez3z89fKiHNSzkoQMCYUhAGZZzU1p/BlH06Sk3qVokAtebnFDDiTFUyA6CHNsXM2Bo370g7Oa9Kf2vc0eq0hRCTNjcDVx0d7cvMDS2QOp5agwgi7l8AAIp0Kni3KJ74+ohuY0I87+n9M8Dn1wcJl2j9yhGQICSgXAVCzDlHYsnrui7LFptAiHl5e39/f7stkbBXTj3Edz0VdZ1KKxhhAK6tCVIgEJF6pGNx9DRX9XyP4iJisjesrA6kijGlmKJDhJ/4E3rZ38vILCSzXYwAQbPFURvD5Jzu9+OozDxKKMHj5mauaeKVhFuNR0oxhEAxxgiiEhditnKcyQmZJOQ8S39+zJsS12Pf7p/bfrRWW221qcmcIADFFKAQcDn2o0FIgiEKKFqx1MYBECiIIAU11Vn4ydUmH5KZm1hdNk9xRDRYT4yRULhWyxuktLjJJuJlZ15tVWtrwDJfCogJPNUtZ2Xa+4CqQpm0g4+GC2x8NF3h0aro5h+KtFr27b5ElICCIYckavwEQkmeASMIafFq3UjspVZT6dTF8XKPbLwo0mppOg4UUyThqlS6RgjDtRzax0yjQ4Kd3EjVomEjVURyyrklBaRf1tIfL61ngtSNrU5tqkISjkPNfPN+r0MMAsIA3EKrR4whhhSzAEQg9D4IU6+pKZl+vfN/IiHzQ3Erx7aZC8W16M4DGDJEhhCDNGjl2O5Hg1CFYoumyWttjpAgVgmWBtzUmxdA4sEV1IMQ3CpRK3XeO1WzEhk2lFBqOQ6sDBTTut7WnILphqnssLVSjlIAgHFcBIEEkI3rffjmYEZVn7g+EdiBKKblATHapnsdLQAQ1Y19x0ctd2v12D6XiFwSIYggIRoNpSVcc4xBICrf1vttTQGklkP3GrsudmzrCNnOWDyLIkkrzMIKTCKpYGVqCg5o9djun/f7Xor5IiOkCMOmo14guNTMnCLQiAV+L+Xcf7uqjwdtNEL+yXtSb3QU0XmSYXKPXVNQgIWEG4UaYkjMiERMGGNKD4jeKdT7bwnIxV0VQ+due6kswq1s+14qM1BqlBgQUUSF6GgQFFciAFZ0zaK9PVizPSKtaI0LhZSs4N6uahkxbq0S8iwhYCtNcWjrkgPysW8I0IBiXt/f39Yczci2XgGiErJvO549RN2zBJRzy5fYZCaPJSAoM0zLfXpEBIyz/W8nNt8GQXpecezs3Mp+TwHasWSPUhAQs4bXLEFIhCEtt7e399uaArIiu71yEkdl7lgt3USygTKKCa7MgoghZWKYc1ngxBfbUTqFSqAAAQAdBt3xISHGctgNGKbou2tqXksPaODpLfswodWRRFMkv+Kd4Gp0WGyhQx6gITIxM0cA0mZcqUPeZ8Ai4J+Lw7Pj7B6bCX0cx1FFALjs9/t2KM6O49pYELXAet+PBkEo1dqiSA9KiiV5KyMisJaMKr8iw8RSbvgn3fxJSQ08HqlxqBDTcru9va1LgLbfkZlBQkzL28fHbUkOcWSvsmq17PdIIA4fHU47MgEbiRtMC2ygJc5bhefbxz/xZPF07XM26SY9I9zKFgjacV80GWLrr4UQQLiHvtE6JS0pomjRoe1PAIOlqEemh+VlN9Y5l0ARgSFGYp4zTKAm3/1+lGpRXzI7h0AaCDCr7UXUQlDTurGqw5dr7OvF98W7YnMCANSrdk1IYkCw9jDzDGHfGAAERDEHoKV7GNKyKJH4mj2ZThfxuGL9/71DuJXDeu9KK9vn53bUBhgbLZUFQMS4/ksDxmDWrQakwCTk2I/KSASt7PtRWJBSbkIhBLX8xe18EXWxzSiYg2DaQOTj/bYEqXfiWipLCGlZ3z7el2yAJ0s6s0hrx90LeU/TJWYGzSkQi2jOYEj0XMyUe+9LMpp8oJ5nysP0kt6hZwREoB2I0Mq2Kvt4CA5OigGhlsY9kmloDBAux3a/ayQR/W2aWFZwFhIETfuEmHLW8xmJn+AcGlfOYO31p5Y+UEDAmNSCBZbmNfFBRERa665QT09d0fIzVPhBUXzrwBOP0LIsS06REJgZEQT7roWWDVOTEpQ4v+N5l9vN0FgW6KXZxBrX6vP1Z3f5eIhhfhoDALdju39uR2WgCEmjIcZ7p50uzAtwE0YAVK/vexEKBHzs21ZYIMQqGFNjYxkWD1doRMuT2DYigkgU8/r+48eP97dMfGDbYyCyUu/b25oDQGd2sLDNnoK0cjgzrhfm6n6LOMe5RnyiD6HGtk60KCMk6rYS2HknReL1JbY/+tJpgCD1uC8ppRBCiCEmQ4IT8rEdk1NOhCIsdbt//vr1ed9L0y63XUb8Rs8OPIK5NWtlwNKEPGePQWKyzsTcFG5dWUC41saACQNgzBGlIBeu1drDWet2ALH638tamxfYE6tqeg9fv2mDa/Bf8qrdnFIMCNxatSny5DG6iIhyqmmAEpBCzOvb29ubpQqVuuGJhJxu7Z/JCI4HttbFDAgA2vniaIwE1WNx7kforz0g1DmluNZj2wtQjKAwmsZIUSiWyjLwVeJAcwfFznFVY77++OvH+y1ho7Zp7hkRFYeQAjJzQ1LWCESQmgOUPcdTyyN/QHQZwS4PPUDkU9pTnaek5tAi18F1emgZcG9LK1qCkuuxaUMq1yE5pZQCSd1UEljpNFutVLncf/38+etzO0q1oDQ9hC67gNimjhTS0hhCOhpjXFIgAKSAanQggCjcujGAcC1HbUBNKAnFTIxMUo9SGcj9RZGm6y8GwvBsVf2mpgpertA5OKKbESm00TcP4FbLaH7h0+BFZILsDFCIFNKyvr1/vN9uS87RKEinNPHjXfxj89BvGryaQRWviUttTXTHngxiC0j0kmno2x0rjr9CBMBWW6uVBQRCaY2ZhyxOWT+9v76yQfOP69v7x8fH+xKg1BM0Q1P5ZqYZ4JhIWpCyWNWzOTSuJKRbV3rtyaeX09D0jDPYFncytCYF8xurQlGnXA8VD8vJpaQ1QQRtv39uR2mM2oEnY8V23H/+/fPnfTsKWyMBsBCA70rD0vKBQgppYUGtXaSUIglSIMrGPa8JGt30pNVjKxUoMcaFgQIxSju2rbAQxbQsgEQgXGmPKcUwbWnzw/12Lx67z8OrY0YEAdBNvBBjQOFybL7H+TOaiJDZxr4fUYhpffv48fF+M0bkC7nef8JXPx3dATXQldkV0sOC0PWbkqMJgzJ6IIAijaxhhtYgIyDihKJhMcPCrddpvCb4tS1vDCYi72tGro54Mu9Dwa9cS2lNtIkPBSTp0GcPR415QUG3buV0bRhmtu9Z0O2YnoFwFvEnw96BgNOh9yfcqJAfU18aQi775+dWqkCtx35PWBK0/f7z779/3fejtTM2ctiDs5Fl40UhZgFKpTGg9lvBANFMexRm9pI8rse27U1URCoDIgGX/f55VMEQ81EFQjB1s6cUAz2DIMBFRr7UKlPU9jpy4tl2c52Ey3bPQbsOOzLYoWPajBjEmkZaN7a39/f3tfdBeDY/82C9vku7v988x/yHxhc1DBNQIDhpdw/qMzKEbMocSaVFsSKttdYACLA1FiQUhE6M9HDfp/3d5STEtNze3t9vaw4iBuVgr6xQdVTLpoiLkBYMSDD1oYXHjV43mEskqvsOp3+7FuneSHQGye6NDE+nZ6kvhrqgKDev8vO6JtFcaDv2fT8YoJb9M0DNEdq+/fr583M7arMEkvhhu9Mc0Ro3SyHEJEhNdzZhDY9Y+YHFGgFQhOtxbEcVqkJpPWqLAMD1uH9uRYBSXhtQjIAoSrUw8dLMBcsPh29553dnCMqrwxUJEqK047bmqG2PXUb6uKIOfwAnOlACoNttXfJju8J/qEK+0I4jfNA9I5XTXBiaoDmCIF4WXIEYQnJoYi9yE7fWoBXGVhkwAALQtHjhZFYhInXmQ3+RYl7W2+22pgBctG6gNRa0mtYapB3GyhbSwkAB3R169uR6VjWwhofeb8ZVAcxLcHZGIrk9jHjGt4DjN/pykKGsEIEHxINUSjREW2spTRBbOe7ERyJox3b//LxvR+21uB2xNSuVJ38JIFJPNDW2jpLmfnXPkVs9ylEFGaPmu1AxXtv9aEAxV6GYs2e0tBTjuuzHkz+++ghBebVWLchhs6LOZLOoloGLZm3pf5AIW17ayvmWJSsgtE9hX11uSP/B8aVkoe9SpvMAMKS83BhDEwhxyTEgCAtQTEtpEBqEqHfn2eJAPcvDItKQa4MAKkTJa+BOubvh2PTNEfWEy3q7LSlocubzvpfaGmCrx7EfR6bQyrH9uh8VwrIyemuGFzICMMVqZ5PYtcesRfpwDZmJXUKGenLvf5YqM8KnYIbN2ATyUBgrazmBSCs71C2QTLAGcM2hUW0C6esczrMuXv+mZc/KgQ1B4gzD0QexRG2tghCUNkE1A9eyH00wVsGY11VDDcY98tWaeTyeBLceJ2RU93QLmwRCjDENCoPpqwIAXvyCSEIw9Ejyypsv4lh4+vFvHJoQMJMJQQAo5FuTkIwzMEcS5gaCMWVPrcdApLXC2mbJclmE3BhBWBR1ARBSjF1VTBFUJCIl2uyK0jYIhTxz2ZS68CiNAWsp+77vOQjXY7//2qqEpWJQs/lhWE421TC07CPoamBsQJe3uxZ5YetOHzFjQ+Cyhu0fm1+cGhha/k4qtoBglZ6DlHiU4zKZyADA1UkRTXsY2ze3WgtjXCjVAegZ/Gx2GunBehOyVqsgC8XdPHu25qPyXEZeLrcXpe1wmhHpyVDsqUTLgQbnyQIQZLIPWEMzdEYhHGiA3jkTusl+mcbf3PE33p0+J7aBxxiaCEDIlTHmpknMHFBaEbR6HWqAIcUQgtJNuM2lfmnlpucklTig5I7LsPJtMyDSTm7DwqEQ05JzjiR191BoZQageuz7diuxWwgcCoS8NsY+Rl09j9j0eMbvRMZduXStGr1c9mqguXjgqW6kBzjGp8UgYb5JgHKEp5gCsRTRXq+1VjduOsrTJMQ9kguCyWi5Ns17SK2lMqaGMeeU2JQ0ETXoAu0Ag36DatIhmqOnZ+4lXH+2/V5BvdMA+JjZL5OQaOkbTZ1nekDdkD66r5K7JIgPX+hzAtffnj/DFCL67UPhvIa0+ikd1EQEQxaMpakDkgK0gmo9UUgYQKlolInWmvWJUEgpG55ETTAVkWgyZBdFBy4pZEK7frolqQzRyqGuInLX7Q24lmM/jpJJREtbmDjkvVSm8+Z9QfWC0QdhT0fBSTefPEvLa3nujiiSo0c9XmnYrCkSL+dd3rz46ay6HMTsLqIYs4KWRfsYOg5++o708NsQEhkvguZ6j+3+uVcW0Eo9piQhH6W1CACIofMvhRBjE8YQvbuQDrdWjM72ogGEAGawwbxkXh5n2q5viJdlbM1/siU/V1ADeN5JnYGuVLBTmL40sv4jBwIMtWew4qMY3i0yUGQGxBAjSStCKK0yBEEBDCGlZbnd3t4UfWue+1IbAzVRXu6cAmpFcuxt2XzvVeQStVh7FaV5YjGlGAi47vf75+d9085Dog3tjtKCuXi1Eu7HhPx7DC31J5XucU0u+pRqGt9xrhWzjMh4e85RX5skdL9QxoqwbXE2v04+vqaGl3VdckSpBzRutXLzEju7D/HFqlLhSgSmq4DRMm0Hi/oVRZBVQiwHHWIMoTXdeSojY7BKJjKTPkZGzarEqDHXeX38O4vvwYH3RzuPtw6nJrxCp8eZsdiMIqwqpUdJjJfyUbnDVWKePMK3bavx08xWimkppTSWJgIYBIIB5AICVyEAZqGAAYBCTIo11KI5QgCSkFoTDEdjwBgdnYYhzFrEVzNRiJGQOy8OgJfbxBhQWj32+30zVnwFEbfaGluyUrgx1aee5eyV+1MORANMIZDzHnRGaKkyj3St0dGY5CQFFssakUHdEwH9dRcT0UeMeb29vd2WCO3YkGvVSCeSssnAyS6yBxKHJJzmEMGQJQjQaq1C1XpW6JUsfaUhSobAGBdtJaCGccy5URUI0eqFBXjQbj+Oy/dWl2ehnps450/qYxDRaPoIFvjtS1MYvRrU106nFLlKyD8Uany8u4tfo8RoIS1avmR7EDoBRQiESo6LgYKxaKVlWW9vt9uaPYmIIWYGDKkyULBUGSBQMECEyqLrCwohEEzdDwGg+/wooux8zrfnmGJFepIWVrlj6Sd+MglnL73rmsv/u8D015yJYrC/TSoXDF9gtb4g3SZBrY+MIRL50nY5EQBFrS+394+PtzVC2X8h6DMxsgCfcGKuUjr6Z1JJ2Ls3x0CMuoAsYB9sw0HN6ldCpJhYsArG5bZqQYHG12+YGmOIy+1tTQFhGt8/kwu91Qe/4BuH67OkWEQHZg8wvvpLw/sfMOgHM+vfkZBzPu16JtQS9cRNWx0UxIbUebkV12ZsR+A5q2xI/RSJVOqRQhIIsaklFtW8MlgcShcSgB4GBaL5ZjRaQUQAxhDs5B/nzxjdhEmNvghwds/h9AL6V4eBdREQ8DH3YEJQEemUw26uubWo3okZRQO1TkE9jWBMvuLmvZUqh7RqsWGUcg8IAkiVrbi4O5+jpAqgg6Ndi+h2GkJe1lIZ1H0UIhOKpB6I8k+V0hrpxFTBuKxrioQiAJSWm8TaRBENaw5gJdATO+b5eOpiTNHCLxKM45PnrQzFwhc6aI16cLAXg2rrLgPi9GzUKdn2VDx/JzBfvP/0LSQJibWP+1GUC0i0Q5i7UtS1nNOVLp7K1UcBpJCAtJSquxjUOTjHDWBfBP5Ve92Ra3L5fA9ikOetAWC0oOh+yJME4TgNjhTHLBuziHgw1+o86MTIhJ76NRHpIaaRaEOkkFdN/Bp6pneAsBHK6/vHjx9va5CSCQEwlNK41YZt6EK9h8nUFjjvAEghtbWxUNgLMzcQkKjQ8kSdYqUsWvkcBSgJRqtPAWmCMd8oVxHN166JRECcj+NibPXb+Hf8k5N930+oHmjOi8JJhAXnSRRUGZnFCi16PlX0n82u79zlw4fxNMIPHxcE0hR/TNm4ImEEdryVpzec7F3sBregk4aQIAFolkwQscebhtlhT4kwBWqmeJALkB3ilHzOOYVmtU2BULX0+qP4whcZ8Mk+mo8y4saVy8i4fIgeaTlN7vD0L6FkBAox397f39YUdFAmynABZdd6+/j4uC1BjogIFJejaM+l4pXFLs7Q/ZFLmA6VQUXJgNNRayvCAEmrNQ3RSSHmWt0UpcCAIaeAUrFJbUCZQxrhRxJl0E3ZT/Biqc0jaoP3xdL6zXLVhENMeVmWJaWm9asW1gJAQSaWh9vRBA9Jf+08Cw83cA1yvvz99ZOgIAEkRIppP0qtVuo8RMQagncZUQfLxlJE87vFW4SzsIOCAxp2wwkZXECk9wY2F9NA8gAAXt1cGZABMaRFa/QCOd9t35ltfU8Po5YIijAwuGS6rdVlxHXHpEOGO2hdHeIJ/tXHFG3c9X9jPxJEinl9/+vHbYlW+zUokQUEMaR8e3t/WxNJCoAY836UUsq+EUIFn07sbnMXzz48hniNpkzyvh8FRBDT4u44IQCFZCw2iIgtMCDFgFyRUbgyhkyRwaGoagcm281fJa2nJeRlzKpfr6vtu4cFDnR6j9p6zFkHFADY9wqfM6Webo20+9m40cfrP9EQ17n84s78sKcTxKA+92o8Ax5ecwGZOnubg+IAAIHOvTzxNZl5JIg0GmVMeVthz1mZwY6eNVNfc1mPykiNBclraHIkkNHcwW9+nk5EALXuhKuCHuyTE6fvRULwJCLGZK4FUdT9sJeH24kGUkjr24+/PtZE4DLimgTEWoHfliUSR0QK+bYfpRz7PZKw+qVmPRKeZH+2PcUsYzD3Y9tBhDDnZcnZQ0ME4vSyFJSDg4iAqygpkWDAoBuhEjIBxaTx6Ouu8E+Pr30TfRQDJq632+2+F+9HoB8U+4ggjS8Kt1KOIyKAWBvc65WeXffhtecOx7O3fS8QEkAKIRlhA/QkTReOyVp3sXEJUVan0XXONvIQIiCxwn09KKVJZGGG5g0NPQHg9JwY8nocjTHEyqAxl48f77ccqVnx1wnkd0qz6rZIyO0A4Z5eMLTWbAef82PmzrsOCRQsdXg2zOW8auehFAQMKa9vHz9uOeiGpxuDyyn2bjsoDZFiPo5Syn7PJJbgNnhiD09jfzjbZuyK2tYohKhc69jQavA8skIh2WB4AgmRCKUxirAAAVmswxy8kJdVc8G/lZAHY+aJl/ItKUMgoJiW29vb2/2ozBrktQmzf4XY+jwiAkgt+xYJRKIEAoWUv7ycre8/vbMnEiXW5ZTi1Gau63ufMN9wwV/s+tYaLzRmNz0QkJiBAoNK0SAc1JB+g9oaT0Ii7Ms/xLTWBhjzURtgyMvt7ePjfc0RxLm77KT2PGYZIyBSjCklwnYQaM2Jajbnz+qS8jCtvgMoG3WYg76Po3oNpGvExXKDb285Ul/UU0gLjcASrQB9KaWWsi1BWimV+1fGE7mADp/N3C0yPa2aLjTMizkiJlQUzWTNhyHcR2ADCftu5mH4tKxvN+Ngfm5n/cGSevn1i6UjZjLc3j/vTgcvAJ2YRlAQmQwlFSigtGOLBMycOIZAgKSJ99cX/2Od+EL/aQRLgqu6Lg1dNnwxdkm5KE1HL/hEOszI35sNLRE2BuPeEEuJKWtpApSFgWI2kom03N7e396WRK05bzgOT/8U6wkxLcuSA5QdW8Hpmro/d2qG8dzi8BRATWBaalrd9QdDa9rKzwMIJmAx5WWJNNRIt5IQMWi4T7VWSK3VeuQgZb9H8vpecB8Ez5edrq2mVAAPLsQGyaouxIDGhJpkz4cWgfTgxXCO+nQShZTW9bZ65ca3j0tU3gfjxafx+iYCQUh5fdvuu6E7xFlreoJEbYMYUsopItctILdal6bplL4Un82K3+Oru3ny3isBMb9LqJc+DGN92qf7G/21ztoRWHxr0mQW+ias+sa2R59+mJMG6tBwLeUopUXDriy7dQXI6+22LomYy2HNJ0jMdMO5vwBSyuvt7bYE2X9x2dVptkcc+QtXIyouvYoBXYcomEmz63N6fcRQHmu3emhNwQPJRWRQWABCL+lQS4li49ZSkHLPnmLV2KCJQtciFxCKno5EghlwqUJckqVjbHYs6ZCL94uxjH83/vpdacegZVmneNbDupnC8JfjIWPyXQnRvynk9c3a6rCIAJ+RBCYhKeW8rEsKUjdFSC9LSomjkPrtD/J3uffLhv7s849BsnkzNWN62pVx+g8uP2cVolsnA4W+WM3lVOwNGsjGQ1A9ptlvQt/xTlclBkpIMa9HaSwUUs7LkiIJl2PftBcWCAu3VgPWkWZHiml9//h4X6ndQZNz6liBlz+7XEzPrW+TSzp5CQPF8JUz8ljJrtaieNYVRAQaiBGpjec1RUAAiEwELaUYAiKORMo0vQDGr3eRES/hD0kEQhPKAaRVAFFHxeh4QkzNOyo53os9huETSCEoX7tB7p5rhusDf8uYuryO148ggfByK0XL5wAAgKHbIh4ZNWa5ZUkxQN1Z+0YuuSWOQWhqcP7str+r5/DhvdPWoHvBpWj18WSTIumSRRIFKPpK9dC29icjGtmROe0gOMuJWOn0/b7mFJI25iq1iWCIMcek0C0nZWO0cnlE66olAAgU8vr2468fC5VQPo28Ufrt9sBWVyMA3TnRuTBGYcX7m08y7yizhAxB6+EXEeWYVF59qym2jd2UiABB5703tepZQ+lBDcuGdPfBPtxHUpy4iRkwRCBBFC4IIhHAvFtBosCRuU1NkHt8bVL4vYcUOYLl+dI5mVXflJBuzly3XP9FoR2WsUZAxIF8Np2sraput3XJgRCggdZSlqXmzDEEwAcu4nHbcrrcl3mcF/cPI1njr7y0Rk/igy5ZBAAUnLjYHRJ0PAOYqaDf0UBMoFEtopNGWgryuaRIFAhDzMrKYsyD7PjfvdRm7YW30ODQVwYL2fuPHyvu/Jm8u8v8QGZtTcGtnjPRUHY0tHqwehFTIkNniOdZxjk6elusn11JAYNF+qpnYtW/jiFGAOxcz8ylVOOltIWv5SJgg2gnPofMPT5StXsrAABwO4RbYgG0W0NAJA7cDSvpFptJiPQpoRAv+Kzfr57vfGZeT5PsTa+oke1dHykQTYVhKiF5Wde397f3dUkE3BqLdmYupax1SUkkqFZ+iroclTz+zgspudqAJ3Pvudc1ffDVm/ovAVLoPqBNB9oTex2ArVVL0FNrlpp3G5m5HvtdOTwyElDU5hpql3E7ts/PX70SkVvZ71ESlLuyU3nEKC/rbQXY4plc4iwRNl2eSnTAKYUQlbM8xhAidWfkYrJiH/hpAEVZLfdt23JAEQIj5a7swSM1aEQigqj0MLe6fW77USozozBrmE+YbJtB82mcsElvRT23UXDSBLCFFlvrBVz2kCjUN66e8Dwn7D3bdTKAn4zdV6+cXn/uEVwNmWGxy6JKUuPte3E9rNDWlJf17f394+PttgQUbcsuxdqnrOa3k9DjJb6+2+cfmYzAUyjoC2/s6Qt4OhMQknR/ENzlH6CrEaB1hhWCvvZcqlo9NmXnE1aUfRBbj8zt2D9//v33LyULQW61bBFLhLL9+twNE4xe6gmBno7LnA0ZcbpuYYUQknKN5xQpBi86P51hjJTrDoeAS6vluH+uKYAwB5TWWjmO0pqNB4WYFxaAAE1ZlBu3un/+/LwftU1sxcw0GIwAvBzQVKL4tY5aq31eBDAo+UwIZl1C1/QwlMYMGvb5m8P71yn/lsjMr75ekLMFhz4FAA4F14B9/txcRixKnpfb2/vHj48PhVsW7QjKrNCdUsqyZI4hCCG5+pwuMjt2I2Azf+CrO34Uki8E7vX7CCgiJHLdpUZcH7rFY7lr5bjqBrEICreyK+Emt5q9vZVZFce+/fr590/TGIJcj4AtB6n79rkdrZk2Ym7cGLqZf85SDyXSk3OWUdd6rqiZ/NuSYgheddj3ZHMhR4jqtNIEmVvZ7r9SQOG6JEJuTXEHzMIMQDEtTStOW9nv9/0ordXj/utvY1FWGbHIjmoRH4Jed657EDO3Wo9and5YAEUAQy+tHRN78gC6vMx7nAf4/4kp9fTV54J1VjKmyMErly1evn7uuzV8QG28frt9fPz48fH+tkSCVo897/txtNbY3PZajbpUNLh1EpTZF7nEWB5VzqM+eLC2XhzDEsdnUqfBMBzyYannyds0L1GtjRAIGfurtrFxq0cgtUFW7aGpVga3ehzb/devnz8/t1Kbhr8O4BJJ2nFspkU0y7/fE6LypKI7nwi2/3c+bBywX7TGMEvKKS3r+8fbbV2iAlAGjYCNw4gATEPmS5frsSlHbSlliQGcfsHqwzHmKhhiAKjH9qn8WfXY779+3Y/KQCzWjZ2VKt1ZIZyCX6ariseUezBnLMKLlpjszKcL4vL1Z8YKXF57MNafXe3yvdNb3dL1ndQbSP/83DbD0hp78e39/cfHx8fbkiMK12Oxzs5VKrdajrUca15SjCGATfgJ9/CYvXn0LF7uDV+Wknx9nFGuTznJDK0lFoBR3Tn6tPkcezhYuBVCAK5lv2lDJwRrCH/s2/3z89f9fpSmn60g7Qja1sHcdeFWjntO1EI5KgOGEKGpyddvb2Jx8HlShP+yLkteltv7jx/K9Rd7UTWepESEycNjp2EUbmUPBNLKcdxuSwygLigK11qaYGgQUq7aM+Hz59+fW6mtHPt2347KyIP2Xu+RHmRkJEyIKLSAjcQBoETROTyv8/xsjk/myGRgfV+TnMnF+i/Pt+VHATnLiInI2/vnfXPMDMWYl/X2/v7+8X5bFy35V5LkpNF/xQceZSnOYEqPjzDdhFxfef73dx7/qpFG4PaZGpFx/Z6QMwvH7CyW3j4jEClk16spTPsLN0DQbj+9YMs4cI592+7bfbdqdhThKq2Q7tFaf4WMtWwhEB+R74UxxCQ0cSdMfggZMb95IuYT3tZ1VTzYkgyj5c5IVxgISnxmjzytFQFuuKNIq8exvx+3JQXQvIUwCrcGAUMqtTWSWo/7r79/3vdaWynHYXaWNUq3c7t09sHqs4FEIbJ2YHUPEJWEQHeWJ/vVeVofZeL848W6OP+Gj/rqInrP3rFLdxipbQYhpLTc3rVtc9FOOyGlZb29aRV4CgjCTXuT7FtW5rzSaj3KUaoFgMXpgb9d3/L1555YV9cN4nKc9mJ/DaaQvbnf89vC1k1ELLiKw7x2J9R60Wp+ZFOOvoAIrAbnrr0tFamPAMIiDdEa+jhCEotyYCY4Dqa0SDCz5VraYVoEFH6h+vz94/3ttt5u7+/vtxwDReohrcuzco8z9DPq3w1AWdz2bdveb2uOSBHQaOZApDlOmVvZ77/+/txLa7Vp4zzikRbRPIpqMYHOa+xCQhJEUHNRAD3MHhTYaHdznqP5jp/ojO/voy8NlOcnxBdvdkFRf0RBmct6e9/2jrzUnKFCY7KSULCisFNKOadDWwzpJrOudfSVnqHd5/u97BL/5Pgu5dQMeoU+T3NA0cbBsSJuaHk/XJ4m3aL2XIW5lX3LOecUgvXNVaeseI4Q7KQwJE1XClfdy/dMXCAukIpT8YgxKtvOhcPQ0krwvL59/PXj/e22rjeryo/0VEYeLPAx+Yqjaq0ox+L7222x8yCCCDb3a0Sk1Xps98+tOJoToKtWk2ClMoBJiwwzgQJgUAnpY4+G9Qsu/udJ64I8v/NiQX9LmXz5xsVow+tfsxZBAARibVJ27Ec5DHhpacNs/T7V5iTr355z3vbjKJVra7pAlppT4hAsSfJsKb8O3X75XC/crkdH5VkBszyTEZnfl7GQgbyc3RjVBhhCEBg9nJmStpEGY9y0hW7eqZ22+zOe1keoItLqkSMyJMyttVqP/SjqwZyGBr1QRI3g28ePf/318b6uy2I9CKIDaW0mJ99cBkyjh4JQBIAtYbjv+77vR7mtOfojY2kSXd6sgkBtBfaIlOtURELtwkFWh3xKHQJqKkrBiR7PHUU+r2JTL0yGJxLzZKf8zZJ6pkJeq5UhGdNAKi9CLdULHlwtppiMFkxAEBkphJBSynnb9/2oVYoLyZpbihzENcmL+3x+/18ErCY79aQ4H77yxFwVAA9JPSgSBdaCx/vNFiCt3PXdv8OFRI1xbq2WGExj9jiu44zGigAHHNlJULGR3FpZUgy4rADC5bjf7xuWWY/Y1DkCSPX7x1//+tePN22eF0NAjF5+iL3zoEunuzVo5xlDzGJq7ziO4zhKvS0KwEKkowol49IHoz6qpbqbNgUwNF8qlnqFAZQeWAFCmgbPxqWnOJ5O2+OLVwn54uPfeO8iDfib17oW6dkYocCp9UIi1fAG9TOXEDqHY41Jra19L4W5aF1fXbq1dU63/+b43udefkou7533KOkwj6FRurQZMrIrEcW64njlDM0D9cQbVWdC1A2UT3aGi6WcV45+WzML2XQBcrn/+kkgAtbgHYdoaFE+hZjX2/vHx48ff33cVmVhJkJQd32ytFAmGbkMmu8yegea1DrUOFxzwAhIIVbGpGBa8Qdrnf3KQn+9fJnECWRAzdIT9NCgyzIJSH++b9sQwxyb02LPv30xnF6e6fqR68p5pkX6ZgMkHD3RIx64Q+rRFQCFZ3YShZxTTvtRKlcb9bLU7On2Zwbnb57uC03y5LiaJs/OOoVu+xVker+HfHUpIIZAWoM+EsZj5as8IVMzPAQOEbzabvPW2sNNbq5AyHF9vy1Bjs//jSDM0Bh0mzU5tXAVhZCySsiPj/dbjtEx/NGBAF9ZtIq8c1UCDl9UBVGOo5RSbzlSQAqpNgyLcn10H0O6fz49kZ6P3F/3N9jxYbq8HHgFZyEZW9irWMyzV185IdhP+/KrXx1n62r8Mm5zyAiCIJBbmyetOAm+tSYh67YaU055O47SpAnXWo5SlpyTkSugA9a+Xv8ncNcfSMnzT49nBF2sjR1SA307slC3i5EZWgZU07rDvv13BYQmJColPb33CJkYiNVuvUM/iSgWA+L648ctyfEzQi2VAdmTmVZ9G0MIljS8ffz1118/3t9uS4q9RGT4Iq5EJh0yYePmXdtsMCbh5nJS6rqkgBFDY6S8pKAUcQAz8BbF9o0e9cVBvufBjbmSwnqigXFIX+dn3ORl7sYv391inx7PzLNHjfHsW7OQzFoEu+CfQj6zmvHTEjIiE4UYkvkkR6lNU4nlOJYl5xRZsySTarRt7Mkh09lf7S/zU3wlRpcnd0YKK8vwS5iGFFvi4i2kfV/kEcYcFxNUTSIoWrraoSOTPjMTZRKPDiJ2rx+oNcG4vv34WORIUPejMgQWz+OiVRZG57i/ffz1rx8f7+uSY3DJhKjIrV4zIuBJn9Md25wjomPT1Fr0MspyHO+3NUUKQbSVVAxArnb06cROJT0UrtoudPI9MzbHLFgJpaEtnqZuvzZ6Xrz85CvPvvaPJeQsJNOr3UWcLJF+IrycRJCNXy2GGFNKWWNbXLiW47DYlmZJEOGUbp/G/Yvj9Zt+Q12q5Pn74zrcSicW8qc1UAcoU7bVNjQGxV2PconTpgh9trV0eSru8UhaRxJ3PTI2nD6wjMzaKOX9xwoH8bEfDUJtAE50FMjaq4Wo4az3H3/99X5bnB8BAQBib2Xx1NIarmCvne511xo4EG5NQ/b7mxInECpt1SDNOoUrxLuLeGs/ChQCEk8O2ZgFu+LQIl9BiB5WGcBks33rS1+/+Pwjs0qbJWT6/0Vezl96OOkIV1hde9OOAsuusS1ummo+Sm/KjgTwu+CWPLzy9WCezzO+/SAt5om3etQ6qRGLpEYBxAA9c6hsdGQSwnNIa9yqT15H1J5+jEDWXPYw21kA6spbB/sbZqj7USBuxW1YjZJocaHuQcvt9q4YIJrw4NEQl+e8iKuRi1M8FZXYB3Rdt1qPfd/3t7c156R8h/HF8MucUAXP+0/j1RsY2+hfztPt0d8Fcr5nXT351OsvPtmk4clif5ATPMnJ728GfXdCEUEkVox20oz7Xkrjyq2UUo61qt8elCdlxjb+mU9+Ob6iZj0Luq8JBVHVwR+gcxu1ZZnaRWxdNNB4Q33Cz1746RZknv+zgIwaE7tgF6PuJnTcaIhSS5W47tUElIKr5xhjDEqYqTVtcTQUAzO0ZhlR6Rjun8NDoLsI/Z5VkQBbx7V934+3GwsG7PnyawwCLPZhnU8B0POsiACn/eQ0R3IaGb2LL2QEn/761ccuL7403h7fvSz8U67Qf39UIKfjcXsfEyCCjF7JYEJyHLWxttsox6Ll7VZLggM8dd3vn4nMo07on77e5QsF5YumC6ZSp9g2RoEBiTn02GZtzdj5Dd6u4c6rmMyXn/oUSl8GLhwyPiz9v67J0EctBGhN4no/qnlCQTlOgglICDEm5WlLJwlRLRJ7ZORBh/b8g1aMnAHB6l1YkuQ41AxoAhiIEWTw5Yk/9pxi7VEtCjTxPug3zhMyRsY3DnBvar5lPP04z+LD3L4Qni+3+ucCcrK49OesSM5/vTztw2sdao2CxBRacCHZ96MU1oKrw8rbzSWZa02H1XY6LmP7isP0t9mWaSvw8FtkAUC2iQJAAbJaUwTFkFTjO0MEYfFqOT65E9f76DZ6Fw+XDumfsV9gPotXEYaYIqNAWN63wh4soGBORrDMR4gxxcEZ7MdVi7ivrmwnaBgReKIN7I7cIanlOI7d6I2EOSIfRYu1xR7QVadmdZx4XCt5O+C5Z1DGNYY+nYJ7SKg9Tr5nUH3rwGc/ru9fbazT0n8MXvkL42PfvWGra0ABIMslhhhTyiml7rc3DQCr326RybN+7YriJZ9v//AfmWZ4enxUdn4MVvxmtoDxwuIwHizoRYggRqroQvLiQpMTK0NCJgHB/rkhODoETtMQQwRCSutWKpvoDFXiPcRMZK5grGgtHA2EckJ+D5gXiAgjPHsK0WQ7N61o3zXhvuZAUu777qw4XSPqGjdLSwDAee8sHNwskYQdkjiCepY3cQSDwFMZ+Z2V9U9lqs/E6xPg+GUSkN87Ia/OZixbKCJIzBqCSVEVyaEuSa21aJYkheG3P0jyg+368vbl8aVH4elWpP2JFESAgnEV9Ao4in337TyL3JVIK0Uh7I/kN3Zd7LbTLCEg46aw65mzZjEDxQptAxKFtJbKDIbr8FJt8nrtSwLXn80MrXhOHurkzDgPLR/xWNNkOKEIotmZGtg69n1bcyKom9ZTzTuEJkba1P7QmDBoZoOwwVGTc9DP90ITQQwxRoS5/QJ8bx0+1xG//yZefxnm2mSUP2iRoU7+gZRg9ytEfdxGTUEpKiRVhcTS7S1Fdpz8qMzuW+13dYQN/KM9+fSjZmkRB0AK0Yg72MP3RMrMabPbWrM1iiANW63aiO2FhMx2lQWwYApuqVHiKYHhmvjG2UvRTQ7i4rXQXQOQycU4eu2H30LEnmB0X8R9L8uLol2YvWmlDBkBCzmJF9GWchz7/X5blxSg7b9+3bejTSEqZ/42o5SVWogoBEeqGe/DqJVnUy0mHwr7R4pJAFFORsVvlv0r9fLsa1+c6osw8siOvxaQPxSUrhA0j2YQ4O6S1CZNTEhKzjHGIIbcmi/uOuRPxOT3H5msSSEOijkVFRHX9roBos2k1+srhFGaH54znlAoJ9XQBeQagEBfhScdYvlGtLaJpjIwpNEV0ZANrkS8iP0JsCmSVuzGqTjXkuqmjUzPIfkNTpFYE2Oxppbqtu/bfV1zCtjK9vPn/SiDe0xnyTKOzUQEHarm2oUnqI/vPaa/FespgCFpU8jns/rUX/jm8T1rZNIhZ/NqBmPZv/jwtT85TJN0l4SImgqJuiSN2VzBZSk5txjJyttlWKE9q/FH7sblLq4vTCIICCSIZG0COkevx/StomNCbpLHfIfrIqc7PLsgMgGR5puQrh8nPwTACPz67q8pEkCSbrszOOYXO9Zkmp7xWzSyvBACIlijFJ1TA9fovo/Ag6niYuqql+HgynJsn8uSUkBu+/3XfS+tw9k1U961SGMmh4OTh8bMGVHpE5HWSi3NSVAMCERRKI7PwZ8uwVeq57VB8fSVs16a4LwXNfLk839yOHuFiFgDC9UkFttq3DompebUYpTe0+fMqjgghtfjCw/rNMIPcjL/QYY6dWC6w7nJML1aNATg/YN5oHSfWVqn5MeTgJfV68v8aQDbUQCcKYhQmJsgdDETYfGtNsQUqcdHnz1XRLe0Li03PLtziaNZPfJJ1NEMKLS1f2wpx0gIrRzbto+uMwDgeM9aazHXzbtFAvCkRuwqxoKsjL1u5QrCgD5/Z4l/8d5z5YPP3n7x1SEV9ieeXntl3v3RMZY6sjnuEyalC4n57W2qSjz56Sogj27J40C+uunXT2OpThARFKGxTePAcc+0SOpKoq2IISAdI/goH5dAwhAI/4I9rPgerzl8brUoE4NHRc2KEcCYFgY8S8jlwSJqC9xoIjLhDPTZ+j06hAucD3UeYHsugyHEGCIFFKn1KHPCVSMUrH5L7RFhq8dijwqyaRxPN5VSXLmMVEoX6dfOyPml0xp4smt+ZwFPUvFEbZ2d9clS/+0pf2v/oKfbgUQ6RjWmI+/HXo7auComZaQSzQpVs+N0pquQDM/yxe090T0I12frwWYrm0MNziM4ss9kBE28I0KvBJmFpDu6HV7yNGUiD7+cZKZ739LKEVrALm7uEdTGENJyuwEifZE8iIMXD08QiR7OElAJGbE0GDjHmRACAKChFcKYrakdWU7oG4v51lJLbS0gdENLWS5MGKYveB0OoPlliCFmK2K9ROiuszj98ica5qvI7rPvdVnAi3jgw238w2NKtysE1kt305H3dJTauHIdTNkxBDEU+lmHuAE/1tYX8jmN3NmNQTg/m9/kgC71f2yGmLl1zt0YY4wgRsDXk1398O1+gmD9uRelAlL3e6iRYGTVTEJqFYz5rYqnrl8c0cCYveTtfBG73+n+NAw9gtH+TAguJIzNmwVz99BOn+2GVm0NqTej1zcsGDzrBuWg7yvQujSnr9qxPbefvvsBfPrG6VW8vPC4Xi4S8m8JCOjKttqAniZp1rX22D1lOwqukhVcAbh8udfvSsTF5Fnh7RSO+fLFJ/dpIdh+RQuKuokAiNaFHtpUUGQGAoBBfLtd4nCK6XiUlqGKp3kR4VaP+y+qKaAATxLSai21AaX1YIox8tN+OnpES9p6aGyWhZ5KfIglTBn42YRyx527BnJ4+9CK2OVYFQYjgFKHUxP2VwfYFymEKBgsmq5SQqiomaf169ed7elzX1b377/yRCW9kpAz5uSru/jjA2EICY6yxJT2TpTi/KbVUonukswyAr6hPcPvfHF1uYzD/A2LfPYN1T5sSsSXJot4KDYoEePMiONXmQACLiFPLMP+GPNufQJ3cd3vP+FYegN0sSSCWisY8nujlJfGPGKj12HoWuQK9h2mlfiV+wDhpEhmz93MMjTxAtDoxvxcPYliaiQykvG7WiXjwKwgCJAETkCRAcB7tuAAdr3UIk8eWK7LHJ5LyMO6xsf3nkvIVD110SGvbxNfvP/ErkDztc0xRkNuKVHKfmgEuImRQCy5JiflQzB84+XCtsdNKES7OCJM4nDGFI4b9ueT0//FxaXjji3uYloETES6qz7X5WL3JdyxcM/kMjR9SwaYb9V2Jy1obPXYfsrxGbsS0RKuprE1wbRUzDft5fMy3WW+iCFQhomKfn8DYTUPr5z+f7p30OBW3zweZ9tGq6ozIoKoDIvIttO0SYuQRKRodBA98IA94Pbl8dxQ+uqVZ/Lw/CMPS2WSka5G/vnxPIMxwI1WceVEtDHtaY9HqVVcSJZsJMA02ISGQTJOJ493qit7LuMbC1L69tAlaHKoVThOl/C90vxSoBBjMsNaOqG5yHlgAVCEVb5OEdXpKtM1egLIdygA4VY2lHJPYWrKOZGBIuUb5re9aCHYK1MreoLFQlroctuv2Y2vuR/vSUYeLUWXkhGK7m+iA9ocekDQKZA1eWj9puyJlSjIgiOn2PVUsPm1MfXqwCcfeqExHn/i6YVLMQheXvgPmVl6KtubBYAEiTUCrCHgYy/ak7dWr9ydqhLlOlMAlz3Oj8fVclrz5+exTMhppzRdggBeZOQVh+6tex7MZWQ6e39QAZnScdeteL6DPirgcyHC2A6QtqVIMEUFusUFFCokbz/5cP1+ROiJkeCQRR0kDdzB2Y+Yx3PEtGYVfvb/hq81ncUb1FXv3ONISpURK2/2ogdCcvYUXYzd2PXROD/Xy+V4NbO+XLcvra2Hb40l0/UH9hf+Tx0d3WjmlotIOpI2i1OfZClLTSkGCnNf9/OZnuVJTsdjdO+qQ7zOelKe85JD/YwB4S3lTehugYfz5zMjAAgy9cLV+RbPptd8c2PfEhTgKtKqkj52VecBAACkBOEoM4bw6YRFBIUEGpLxYUuZ8oTDvPSxeWoyu52Icvbf+r2LwXU6BhqtfB57Ydok1ihCZttOFx4Den2wP8q3/34R45Mf+PBPVxpPcD5f22t/fuAwvlEDwMRELdSQUjqUc7BpY5JjKUuuKQXx4NZlQU2G1sUf/i7scdIPVgYyoBzmlAI4osJ6w5hZ7UuAJwE5SR8xPtza8OovN9hNXfQhYhFp1cOefTX6fksBgicY+m1fTwldi8SRPBy5jkusGuAqJF+Mm5/mmRyN9Ka1FMIQYkqRiOG0rQwlcdpDTmG3h+N3u/4T0TmVADz7MD6+NisPOC2Kl3f2nztw7BhzWWKNKR/p2NUlseBWXnKL3HHy06351nmx7E9v2u8PSnW8pYXZ2u7DXURDESKSj0hHrgJQtxgG/G5yRfrQosgTUOHDHQ6jEMGhiHZnKIJt9lg9koAAiARk2bYrtvd8RLD63mSghVHjNQ2LoIvevEKvJtSzJ5AH10rAADsKx0JA9BgHiQizkeBTD1PCk23utJ3Mv31Hd5w+66bAw5n6j2eKpP/Wd8vrx//d47KQH98e5BtWcWW5xCMdx1FK04qlkstScoujdHcKAKF7jn6lx3v3CvLz36dPCLdyWCWGVVxY+QWBttQyzFFrLOIVfKMq92TodL08buxpcv18hyMchfPAiSCfxaxfCAm6h/t13Mfd9XiqRxQAdasRoGMb3QGTobceLcSHvx7SPg76bM0a7SIChphSjIVBWscADyl102JIhYyzQf/M44/XSuRBp/ru8vxLLy/Q1fuY26u9IJcz/qEIvQTnosuIk0D0XOJhqUSj3CpLqVPp7iQlvsX1zJX0m//u3XawRLEWlDRK+kIItnqG76l4J8UWzsa2Xct3Gpw1pV/q+cBMG6MZTG5LCYCMiTlt1AiMjjm+9lS/PLMbWikNS2t++usETdH1BwXx+DT9AycL0iuwOgd+TyY1MQyKl5JMY3AxSF2FIco0Rv98B8cHJ+arhY0wT83snn8lXv/hw5NTAKCahDxNktKxH6VUlsrqkuQlD0Nh2ulguLAAuh0+NaVfJp89uazoEuhCQhRDTOApZJMRi/lqhL8ZjfUFf/JdfSzjM/MuNX8AuxP7uExRAKd6vtdHRKvgS0mz1ZMZ1c+McnnZ1/6rDU5myTj7gTpgvfLQlJ0BSlz7asflczLHbsL+b7OK50jwvHk/Pc5S8D2UMJ7/8V/m/e4Zuvel0Mrzl397z/PX/a0Zk2I+yRwALs3paZayLDX3VGI3TqSXdYJnnvApZuF0Cwh98NxW0YIf8WpVohAjA6D2F1N3pbq3HgKB+e+th/jPg3aKpf5mXB62Mo9vXxAgp3ED1O7Fg/T1xXWGFknxhHlSg6hf92yywvB8Xt73MwEBsJIRZmYfNHNGlMXZtUh7Eil337+ngABQOR7+eJv2+cWrnDw8ye/2NLx+8Bt38x9VKnMxiZyA8kc6nJeuNyax2jn9BoBHbDtKfdTg/e4++2MjapskALQWr1on1xiIApPFvBSurWCjQKAcwN6taVIJ02Cfr/+1wMz3NfGJCky+V7fMVII8ThW/TkJHBY3GlLT/ywTTUjRzV7tzJGkokfN99zLisx6ZfqJHfZsiGRurIR1CTDFQE/GaXeazQWBum297jYUVRh+63/q41T/73e8HfQQvb75QLfj44lAdJ0Prt7rsP3c4KvEkJEZHoADHo1apxrvsBKeEJN4G3TrbsHUmNQ6Qq3U+XdGfbdilFEQEiYKrBKuxJeuVY1qkltJEFMqBIN436gn7yZ+N3WW4ZQKlgZyFwz9hX0QKIV15Gx6OaCW+KRmBkK1i0OQL9bWOcEZtyYOQYJfZRwm5HiK2r7gB6wEDOVeSnL4CHUIwEHExAgD9+YL02IOjMS9vX4XgUVaeSCKeheT/ytFRifokZm0xNTIZiUepjRsrBtitLav+0UBTcRvIILjWJLYHzE7Xg+vTISAptUOrPVnO2mkeAFRTtVa0oS14ne7oOXUuOEQYZuuT6z/PYz7c1djVT5Nrg+UVJcpx+by57DgiGNtQcm9uvh1N/wOo7ppZ4108hrHlpToIryWjn9mSraZG9BZSjFpDafWImtzHYTMbjbhwU8y8AMYm4OH+pw7G/M70YOKBpp6xx/mjD8r+IhD9nYfw1f9lCXFdOKWryChOjSrFKLfEO5MsVe0FQhRgZXY6SqlVC2ZTSinHFEMIc7uTca3xdJMa0eXWFBrROgOHxX9EtFFjKZURjezGJdOzIuaNYJ+Up8fvjS05zYbBQ54tCfXbUoquGl4dqkUo6I5Dc35dzoFQl5FJS5zygj5PJ49l3NH8m8AwT2tjAM2MpBiIpdUnasRRzMzNMZCNBULMSEEehgW+WqajTsdAw7qjPreBX6qMZ3/aS/83JUSv2bfKs9+u1taejtJJIErJCgEmAtC2x70zKRJpo16DdgXs5M+nDeR6dQBCpKC1Qc35BRCDLz4x8WwsWpYkTUw0S+2ZQzvXVxLy/OqPf7tW6ThhnBZkX9G+7L+WEPVFsGsR7Ml6/ddjqjBkBM8eyPjL0fHXG34i+e6M6BAJgGUvozbQNgOsx7QERKRZBERDYbU1BowSrk3AHrXu+fG7r68q2FNdc+z48s+jgLyUwRng+3LUH1Ta9z731TFXqM9+uxXv7kcppWlr6pKNlo5IuJZ9u2/b7p1JQ4gp5yUvSwcJ4+PzXyNECKjsJ8EpTdTDJJMRNqtamRCJEFi4mPJqYzOcMG5jq9Wzz6vsYZB8OqbIydgu5Tl4wCmEnhhP1yOCilNMOadZ44iNxQSiBjz7IxcAljx6vn6ih9dEbE9TFNmjM6Iv96oA9eKL+3cKmEciU9FTFPK5Gug3Ip2Yy9lqrI/dsLyHiL3YQPH832v77snxf0rDOKbUxQTMb1f2Rl2OjY1yayk5x0DCZb/fP7ftqJV1Fsi4n5cl5xxTF5I5i/uwAQmKsp+QQ821Sgi9/dmYaiVckAZV+6erST3tcgNBgt2U1TX3UNTidzL+u4b/wW2b8zFcEY/kTqDxxyMCwuSvh5OS89yLndLPP3yRh0v3yuXxJo543vRRcxSPUmoTALBS20AsXEfnYOwfb1W7KramJE1s69uQR3KZtsfD4sVmpzVtwY1B2xRZ+4bTon9+nOXwj1f8NyOX/aOPF3iRbe/UG/oRApbut5eUtW1rM5ckLyUFgnZs98/P7aitaWbE4v95WZZFNUnsQvKsBGbePpSrSsgpgkB53BB7nrgJAAYikMb12HdTI9ovQ3FTk4hcl408ue6re5l/nodrqiuxZ/2yvhtAtYhTzOfe6PYhVtsH/8tJnhJSrx6gf1Qsp1Vqa0Z2mVIMhKIt6J0IRT/svNqlNd1xMAJSTDnFcIpPvnxWAekg/FJqsdIFJ22TYHGxWWWO8z3sTuOvVxvbPzyehNeeXACejLFpUg8AK1MKI7UQU0kp77ofKSglpUjQjvvn/X7UZnEQ3TNKPI59MU1ioAvymqzzPcxXFwQAEqcIAlCPGLyaylLrQadYO2ROvOjdKxwSIvAqiXlVKHhW5680upwmcgrk/t7QUsdFDdSHz3YVKCcjrL/68PnHNfOYxRZXI6WUyswEqNz1hCI9EzupEWetUHsACb2DeYovotoXtQViAlIsuNLY9oacl8ycAAh8Tp4t++nnLEqzmTWn2V8e067z5C3V0OMk37Tf+il7vRW6327Fu+lIum0zC9cSUyBpx/2+HYUtuScMSBRqKOU49jxpEiVTedHSxZ2EU8GdqsARWS5TrQih1mWbJ+K1JtpdTYu/QEScAeGhpcdp8MZcIAxLq9PFXG90AvXRlA78akxVi5wyI3OFSD83jnm73vBLnN2zo0uZSGutlHKUWpMV5yZNKnEtqkZ6uaSYmy0dQmowuRgsNzqspMuF7AE8SVaKstfXyp6yzLms2g5otoEfb/oq55OEfFttdPftSfpa822+tmQYts+PF5W7GnrHKUuiFe41lpiS89LVcBByPfbtqCwA3JT3T/txGDnzcezmkygCkp49rDxevf8FHvL1tiId0T110OjtxtUv9DCxMCIAu8g8POdXowxDVB/u1L0GD1I9tBN5OKKqhxBjzlntstP7ZhDPG9tj1dXLG71EIeYPKsVDObowIEVzRtwzZ6YRz0UkikAChKF3hLC2C7+rYbKQcdVeWsd+HLU2a3kXQo+qIYTr9/H8z+MT9h/fqRTpXGfQDYvJZDYjHkB5LKwn9xcyAs8tWhmKGwXZGvh4vv0oR22NGwC0euxHZUCQVspRm4B+rkW1R4+8L3npMWDtFXeexSmWatcf/CWK1vXUem3icUuEqtpFpEMYESnEEGNARKNgaNh0X3zYs89jPSkRvRM00EQPzJ5HyoSEKCSTkS9FLqLAlBhRDMpjPTNCLybr0YVvHGd87rgNcfeiHIeSkWJXI421jd8pNYJEITIGESXG8Y4QrplhUiLXp3UnvTfSOg5zHZGQGhn/IxLR1zU802OcldY3dYg6Q270I81JXQdLWWApKHX11zIyXfkyzJOdQR2VQiHGlI89lqNWbq3V4zgKAyK0cuzH0QQpxpSy0WFyK8eel7zkJecUJRAQzvcjHcbnqv7sZevtewJMtUhKKYHze8mQEUSLqhKBY1lrURmTk/lysRRejM5kUT1EfRG9kFBDRHjdZE9HVOVIISTTIic10s9svJN/EpH5+hBRv/woR2ktEGLQmBaiRiZVNRuXClIQwDiacHnHeovWTYN1eVYVEK5NBWRzUjYAQgIShip62kBEz6zt+fxjlvAkIKZGvq6SExFLPgu4pDtfwFyIadXd8PXm9rtjggBbd2orudqPeJQitR7bflRGQm77tu2lCVJMeWkMFASkCddy7DmvzhRxxvoIKB5revDzStSnNuxLY0GKKaUUha1vX2daAEQKeVnXJUXHb9VSwgEgwtQmHC2eTg+Xv2T8NHl94cl05+I3znr3RZBizNlixIjXRzX5gAn8O2bi4er9eCFPuiYUpn14bNzqqlIIbCQ3HYQCAIgBMLARrF10x1PZOEXDFGex7du+H5YmA2TjzlE3xDkHXo/WUBuThMwvfH2IJncs+qlmRQhB0TPuKOl7IaaWAODL23kc0vOfANDdds35TvjGY0eu3MpRBRC47PdtK02QUiqNMUQgIoTWKoWY92Vd17qwSIQZuuVwrFPlnpz2EQEx17wxqK0SgzRfTR2fhRRTvr293ZZEwK2VWo7j2AKCCLuh9WhOn9T441j1YXmIkVjiMCdrEPTFEQEAzUjMOXf3/nJTCF1ynjFjzcd3Z7UbP8dRUiQkDeKm0iYQCjt1MyGSbTd4KRI5Pfr1IhY5OxRosR2HGXBqzmhWSBocpBUz9PQslwvgVSbcFfnqyVVCigYijCknxShEFhfV1p6tCVBILSOie2LfzUpejWP3nZ0G2F2SmFIKBC2icGVBacd233Y1tHITDBkoxAjCLIK078t+HLfaeIHQZUSAmav1iCbCGdLV71g8uK+uiKEG2Wy0SUKQQlrffny8rymAKIP3vuVP0pu42konmZhM3stP8YG4jA127K5qkS8ShyOiRTHlZcnaU/KqKsYm8ahFHo+vCzDmwfMIbG0tkIAZo9XWUue/RlOM7uaCK5DhiD3Xvu6lH2XfVYOoi2PqKcSUBBARuJbjKCXJYBTQ6z7Huj6qLxw/Xw22rpVjP4aItMQcrfmQ+2UMQFGAAgX+thKxO3t0INXYUimB0VM0xkDQSiSQxiL12Pd9r42RWIBSEwwpB+AmrTGSJ+ct2eFhRu39UhmAUJO4HdI1WK0s0F41GBBTDAEZxImFFDgPgCHm9e3jr4+3HFADOft2TwTMjds17ovXf383TsNhACNgc6bX+B0toiitkHJeTI3gidUaYWY+lN9IyaMyhNMGMGBX7GqklFoDIWJIOec9sBujU3nuHPmzV7w0xQA8OJ8ehhPiXvp+HLW0av9rumWuDEQA0Gp3UZ7BIJ+r8PHrd9SItko5jqNUEUBqNbXWUotkcW4LRQMCz0UUfyAl3dSZXvF0OwqyYYANO8Vl34JJbm3MrQkwYGgMGGKMARoDt8YYums4onA6vLWU0syz0uAizRFr3xhKKZXFssNonZFHN2lVInl9+/jx420JqDvGfl8CSqulEr8IIZ1dkFOBnN/lU2cEkUixNuk39VQwDC0KMS/LuuQUiHgq2wIcSuR34vFwjHT/xILVn8ZH7yglNW1pmnNOxRjOa20sVzri09I0M1O9OA97dBF02oFdBaRoRTw37VXeGEJcKyNRQIBmiYHzJeZlP6DA/cXTzfx+I/MEgQgYyRO3lmogkWZYHFbQbBhGyx/pEfvK2SRxIfHglgYmUFrZtz1UGDwgAiAymARYIboMGK29sXXPnNY/12qdzEPokUZttgg42QrmijiBlrpkVl2iJ455ub29f7zliMCt1bLniFz2/UVu+LQcnljd/f1nwVmzs6wV99fDGe17FFJa1nVZciqNToFo7H2GrGT8bOJ9yUkmL54Bhpnq1g8BhpiWnEvVVFattbXAOK+/2cQ0/WGw9o5J9vISFo/zbtalXHF2rWz7dpTKQOmoEow7cxTMT+HC62ifrKzx8uuHfHhkAexMPU241aIleLWWWhkCEWGgYIjSfyAfj8elMQ4jMhKCtGPbttxYREJszIDM6FTzUTfwQwfKq3YVzNbNN7CAlQeqQ/A+5hJc1Vi6tlhEOQbygkNn8QCweqFlXdd1zVGno6QAbb/n6PvFg8v9MODTzD0qVJjeQ4NV5BxD+F1BXrQrYYh5WW+3ddlSYwGGjkj0goonSZgOvxxG2eV2nlyy1+4yTwn2FgAp5rzko4ioGul0WtPJhkLS2IEzJqui60Pplv++m0AIIIEgA5ftft+PykCpCKWcIliE7VLp+FRCxo9ZQh6k5emBiCFIAED08pcaglaptsZCFLTgz3jI/yMS0hUJAAAKk7pfwGW9WRhLI+habR7NiQXmsu/bXppA8EZNnbQTBsIEQbqGCRQU8hCQnKTAjMtmJblqRlkDJkf5WnVTyjlFJanmFlDqnvOr5PdLxWLyYS7TM+MMHJ+1mKH19ax1LUIhr7fb223dSlUPQJwowpWIvDa0nquS51ce3sKE9m0iABRTzsseG6sjWCco4/jugBqLe31GTDDikWom79u23fddt7AQCBkbcjm2+3ZUhlAh5KM01oau7tLMcjBLQH95khacX//dgRgiQxQwB702rjq4ItZ3I8UYkGy/xt9Zyd8+jCkFRfvAMQJIWlREgLiFQCHGUhugpceAW93v23bUBiECcWv10Cgpu2GrNRcUWEQYoHm/E+33rSQFVpJbqjs4rkRKdYSWnk7hRIGseSghcL0wjnwx1LMLopaUvnwye2wSLGaR8rIsCkv8hhbR2UvL7f3j131XY5ltu8ehRL6K98rlVr9ndXhdVTFGWEh5yfmoqkXMG8GxZs1EQScw9iJ2zbaNvJYw17Lv9/vnfduPykIBQ4rI2Ai4HsdeqgBDdHjd/Azj9h+9n7Oldf7gdQDmYdD1FDhCYNCdtwbff/VzpDHvEBCR8Cmy5rvHE1ac7kqJCJMACOd1v+2lATVuMcSYjtoYU1YQsLT9fr/vRxUKGYM3rj5yTTzUm1YbCiCyiEBTG18ASbODrCW5e6lsXL4IohGuWrVKRaOInpnWNY0IZM0su3UPMDm0Xz/+GHcf/P4O2k2HmJdVQ7i/40SK/mWKaXl7//jcDs1qq4zYxbrt+X1v/dVF/XXdYxQ3VaqzXcacl5wKi7iTd8Jp2dedJ0hbLVRmpJB0oFX9Mdey3++fn5/3/agNCAKFmFCgpkCGa0UcKCHdDC5K4dHQukgIPk7Hi2lEQUCSqGY9IEgjAhCWxiAISIFi1qo2cLK2h92tj913Bv8xS+JfJ2GSEFNeb0dhoNoCh1RKqpUx5BxQWpGyfX7e98JACSiJ5gB77HcyTZECKLBKlHRdxUYEoNcwWFYkhYCmREqt2kjGY/YeXkHRMqx+fGfN9RUypM3lbdrWNQdOil1d1vW2LL+rygUXEQRESsvt/X7fFSYODYT7e4BGGTTj1i73KP1WT798dXg5tXEFgYV9U/CebsanddmaFfjAxhBRaxMMSYBIjC5IpNVju//69cuw3kGbOgURXYY6omp8IYj3oB1W70k6xvOcfBE4v/fbR0YCRQg4R61qQTHIQEg5Z4XUITiA6wtT9Xcr52UmEQCICSQtGiKgUrmFFlOtlYVSDNBKbcf9877tlTEIpcYA4MVuFpHzUFVjQSQrppK+MmVyCI/ClhRBO4sG3t3/Mza6Y98CNC3JECP/qqfmCv3pn3onCF1CcADI5PQBJCTdHt7ebmuOkb7lrgMAUoh5fTcuWAEAYJBOrnca79ncmrMVD1YWzl+5HjosbcgIdChbqmyIeO2GODwChMnAcpOWgSJQsFS8pbH3+69fvz63vVQGZEAqoRGGlJdlySk2ATRKCwQD/ZJ7/A+TgKd/EJ78+dsDAVBhrDrjSpzYSFht+qjOrG7Df1Rg8OqCzzKJNkcEEBLXNyXZLZU4tKirPSSUKlD3++d9P5pgxFjZYiAe9gNdwsdhJTwAbiYBeoxWQIPZ+36Uxtp4JxCw1bTVnhUBUJKUffskLjlZ2dWhofpLx+X+LHqJeck5UMqwhCau8/irz2oS8v5+u5kWwWcn96OLCFLMq/MtCAKg6hFbn1aDYCQPs2Q8icU9rpq+7w3THKbUXrFeWmhoysN5n0puUWTKCalgsSYAa3ElgraB6XWY67Hd75+f215KY0ZsjRkEIsbltm3bXoWA0rquSwoIMHU4wfmOZ1k5i8QQk+tu8Hq4kZgAGISboi+AKDCgADq4H0DJ05HmyMHTA3+rSJ4RdSKoPwIAwqsCKre91MaBA2tNB3FtXPb7tu+1AWHzWoEeHdElfez7flhGcaRLkGLUmgrhZh8qTUG+gYweyLz1bkUJt7LfI3LZshWIc7l/3u+bdhSSYaO83JUmDQIAVnfQBwnBPPUQYl5ubx8/Pt7f15zOAbNnJ3Z3XZBCXJzmDfR8Da1PrTkjVxiA3fcrGX80pefyAjQ1Uh2DojKikb/KzLUcpdbWgoB4oNvq40w4jEwISMGNw1Np9di3+7YfVdGzSPEorckSKS1v+14YmsS0vr2tORIIYHAI57i/J8/0aEc+SNKLQ2NKpPSd+rDCLIhkPE/qXYGwKkV8Cjr+t4+u6s3AFG3OuZdauREHtfqgSTss2Qow+ER7XkxAWjlshNVMtZYIZARuFqerWsFWGawaCFjp02rPrTtdY9kDcLkvXtrH9f7r5+e2X7QInkd6qifCvlRBt1KQwfNmEkImIe8/fvz48fG25vhbV6RrEUCkaJFIJ/guyDilHLA3y+ulUjL/mJ9i+nF6Z/qkoJfblF5YBW5plQaDIIUmSIhDq0st3mTB2x5pO1MUK3TYtr02Zm6Htg8+qoJo13IclalByOvtbc0BQS/bS3zHPvWQk3n9oN9wSHSTEWGt4wbQbCaIgHCroRIQt9qABAMTPMrpf+DoisT+VHz1XibDB1WKp6pyGCsP1B/lVvb7530v1ZPjMSZASx5qylo8NVUqBzIzy62GYrwOYjZaqztK3XNKydz6uv/6+eu+lzrnq54PiFgq5ImEeMgJlRAqxJiX9f3HX//6118fb2v6bW59MrQEKUjuiABAJDRIBhEiyGRpwUWDXGREruvrxSE40L6KiA/Da2UZ3uA4/eB56OxCZFkgpzXrcZRSm4hwLXttQAo2CRjSWo4GqaIibmJApJiWJfsZvtDk59+++ixc3xhjJNxqaeavWysYYdY9iGttEJCiE+j9xw8PbWnzQ6UFWrZdhURYl5VGppQeAmd8oi/BVsux3e9HcWr/ElPLQJFi1KpQe9B917otkxApnWKut/EDAGEuIK3sSXsKxoDQjvuvX/ejuKS6Mnj2TOAJ7snImuSj++khprTc3j7+9a//37/++rgtKdCXKF+ASYsAAoXEb941CJGQ3Ism6MpkSIkPOFxl5NtT6xiUcphRK5rlX/JRTURmNQIjRqL8sEDWETtFx/2ramKDXwMI10OdzsoYYo4hLrUwpoa9iCzE5PC03xj/1z8fJWRyIF+cy+D5bJhiJEFgFhJAZORaGFJI3wp1/u443cFlI0bD/VKMebkv23bsM7haTRJBVtISMuJPq9RxV+Q4mp6aG7baWDBEUpYTBBYDAJWmqOqA0tqx70ffEj3miwCMVbgGzc6HSMry9bnt7ovIVxuSZ+/0bsb/+iOrgISY1Q/513/913/9eF8tK/L1MQwtQQxgpNKO4afWWDHUwCDWnUXcZz9NxktV2Ff3wx9gWqF6V6UWiCiqGmmKYi+1ucMOHq2q1npVY0IaCopeL2mWbVOGEwRutRyVMTKEtBwLRGlNKDegmGIMMaa0rLe32/qIdfjKuvrnh/lTjAagNjdYEKEh1yqIkV8F1/8zh1aX68YXYsp53TYtFlAhYSSKzICNxVf8YMYC8Gpbha+AMCt4VzBEQQpEgDLAJ2z9DaFJ3TvFXOvrTMWuCdfglASEwEpHZ0bpK+3Rf5gOEbeyzo46GfhsWW5vHz/++te//kuVyDcADJMWEQSKIjJkm8iLvM1zwEEmd8W/vLjSZJw8C/yK5l/3Y9+PUtPwRmJlrsdxlCO3Zsg5sKShFbaigxZCJO8cjGbZi8FS0BCRDAxhP0ptgHFpjKkqWWAMKef17fa2Ll0PTYbU850LL/+9fvwnjwwAAMyNAUmCxigd38jIrUk47YD/qeOC/wUADXOEEFPel5OQgEgQAQqVAYK3XWOYMknWJRcpBhRurXFlAYoxuXfhZWIqIQqMbMe+bbs19bWiUldNwMJNAy+EiCIOXXlIipx+mf42IOGJJXRKF8aUl/X2/v7jx7/++uuvj/d1QCS/OuL0OwKBw55sGWrCAgGEQUSENJ1o+C3x23o+Jy+t8ekNc0Z8ckQwxJxz3oNWTh+lpBjkxCZMIQD1IgWzA5T3wmp9oAs5mmWD4N2vMMTchLTrXlAdcrvd1py60r1IiB1P6kieP/UXh3QbgLulZTVvIg0YpAk4kvw/fFz0vlLDeeHEsi/rtu3bfhy11qYfoRCZgSKhcGsUQGH06Mkp0bYiAaQVrK0JUEyVtcOHhndNiYSUUkDhogQbnUJLAKw5oo2Or2mY7YVneYXzo00p9UcJMTc95ryub+/vP378+OvHj/e39XtKZBYRFAQM2qNAHx+RyIoohJuAQOtr8XHQr7d9WWTyTJrE9hrLEiUOqJZWOlC9juXsjSBSiIK9Ag5RUQDC1qfVdnZERALgGerDbAZNiBmaAFGMOS/Lbb1ZocyURXouJi+f7rvHFQmK5hMAILBSrH3ZVex6E/283/z4ebWhGLwtpbwc67Zvm1YOVM3wc2MGUOhhCwJIgdCjYSbYYBW5zNxKSMWy75ou19a9GHJeUiQwy0slxHx1ohCCKRE5xZe96IofdcjLsTg7ITgivTHnvN7e3j4+fvz48eP9XQ3rbyiRkxYBAIIw1hIAuscuXoVhsBTb09GTgL+7jN/yJfTV/e9j34zBH5BiXpa8B7W0jiOnGNiLUxCDAAbWRiMMzGiEQQohCWiQQSJCAnX/IgMQobVSRBGkgIJBc+3rui6L9+g6T0S3pH5rRr5+ZX5csVLIbjmD3mvQ7q0G4esQo/8DIa0HVU5iCeeUl2V3TXKUSpWCGkNkJAuADjWE8Qc3IkIKHJqIN44WFHDsieZElpwTNqN6GH1FQPnOQ0CR1lpzuj2t91H/5reLawxTt7PsVUeExpjSsriEfHy8v60K8v3OHncWERQMkESEPbRBVFW2WXMjjdFhbBNxy/P7HosL+8fHs9gv4pbWvh9LYyZ1RnI6Krd67PtypBjIcyMGdGrMtdZWRcCbH+hewYEEELUbGZOEmHNlaELJeeeRNduoeOh1XRaFD54k5Hr759dxfOBPDt0SmMUystrOBUPPd7sL6LGZ/xPZw9OBgCKCxCHEVNOyL+u2qlNSizdFRzIT1GJZBKCOCVFjAFUzev8izDq5rMmpfS8MIeWcc7TgjLOau4SknGPUCly0xSbd3per2n32DHb08krPSHQBiSkvy+329vbx8fHj4/3ttuqMf2sKT76IAAJQSIYzsBRiY6MGAEREZnS42ridZ+jr8dPWlpzDXpqFwg512/ajlMSCCqTKR2Gux7HvuasRAEBCVMJGlrof1QORoLGwlCWgl5YyMIWUVwZqgjEnhbCiNMGo9VvrsqqAhN7d70vNMHuL+OQDvxlyQ182ESDszOkaLhLXL9Rh4f+H5WMqI7ENpublWPdt2/btsFaizGqRGoCMayFg4MoMFAiBRViZrDuYBAZAZduOyhhSXnIKDKA1uaNNrsb415xQ6rHvIIoAt8DqdwQEYAqZODhKV506WiHGlHNe19vb+/vHx8fH29ttyTEGpO+5fBdDCxDIAk2u5LA2ddQVo82NGbmbWy9k5EFC+pyAywcK9Kobo5A9lqqZvJwVatjKnvel1NZUjSAACpIwIks77ltpgKg9cymmvK4AqBTaKZUmACE1FoqNMeYUCVoRBIGgbohpkEgBzxLywtVAuAjH5SNfDLiYO6QdhBjcMnQHQbH9DkZhZu7A5f/o8VjYjoLShSTlvCzrtm/b3nMXgP9/8v50vW1c6RqGawBAUpKTfs7/KO+OLZIYqr4fVQApD91xpt7v9aH3TmJZliWQhZpWrWUqJTGQtsLQGLTlpoDMJqxHqFaiOz6SVEOolKYcTPNHoUuJDydCHNNyWeZEkncjujgKLs7f+h1OxKMUPPZrIBZDiDGlaZ4vl8v1dr1dL8v8XZNUY702EXAkSndzAIjYk3dE4kbSRARF4NwdeY9mYvxlt8EZjT2KxwPK2C8KEyLHKU37Xmwwap9SDKrQeWIVFEFAW97XvSla6x84pLlPmVKIKRn/HycFjlWBQwqojYAImU1EI01dHeCh2vt6+99+nJOdfDRF9vYC6Ig0fAqMuHPmWRfBIn6/kVjOG/br1uvClh88JyOZ8ry7H2kuyWbdp0haC7TghJmCxIqiIgig5v9tUNAb69u27cWHfbnzkLYeZQkAUkjL5XZbJpJ9Zat+Y4/ZBqj+ow19/cncj1gW0icgo4XTy+V6uV2vl8viVFjfXW15MBFzCgTdj/TeTkVHbxM3bo1bk4YoKh9EWefbapzHJxTkMHr7Z8/Y95xTcDcyTSmVJq24dkwj5KPqSoLeqS2W5ooAxakBhxgUiUNKUzHQrCpybALIkQlU1Wtm0zSlmLqBPHD8fLRx4ynvPvdft7sjMEutosjoEkIGkZXWVNA61dRa5fav7DW/ZHlGaeEWDk8y7969aApWdCIiZpQspQveVgEGB1qpKqITJiAeMLlchXmIYtgEiCn4il2Jabl+ebombnvyMcwPYquPL05P3OA45pAsxorR3OK8XC7Xy/V6sdrlp7gz3vEiiqRRnZ/ZRkZcu05IuHFrRA0bwCgzPRrKO8fr20+E0OV3ve6b933b9xRbIySO07wNN5JziszkgbPZCIJlhMUqvk2BqnLqyjohTj6DogzIRn/CgU2TxOX8UhdhOmB65zf4xong6dtn8tjvWw5WtKFUBRLTmSVGQlRtpk6soIKtWrdH+0HyWxeOlo+iKYC0mMpUch/W6KYMAKCtYT9AVRUtBxdRReQ4LdaBBZNR3IwiIARvG+beV/f4DTmk6XJ7+nKbSLbozIuiR3Dy4aTIO18eo6OOuwgxJJOlW+bL5XK9XC7zPPWB+O/e17cmAgjgZS1HYgKgiICaxqRwa62ib+ypzv4aJtDvNHx4Sr/tdPTn1cRz933f5mwoEA4puRtxYGgQQVZH5WMvjRpBjZkI0wk5wzHNVqBXACCyS+hxqWv5uSg9nU+f8dcHERe++kRw2Aien/tmHfVto10DAGlECkQmQy4Anc1F1bix5d9AqD/Wge/Zz/khhbORtBDSZGBqO+ypz39Ic95u6WEFoWqz9gmnyTqwhnLct33PVZlDINSmddv6kJSnucRxWi63p6fbRJIYPE/T0Z9+9a7//aPZInSNxxTTlKZpXpbL5XpZlnnuQdZ3h1nvmojZiIeD0LsjhxCr2MHr3/1g7PC03h9GxH5CdkR83rd9n7KBrUKc5n3P1VAI+UjYjcLJc11E1eYDDB0RDwDg2ZQZZAMUUicYSWma5sl5zpk6M/t7LuS9GOq1eZy+9x3bbfhFbxerNqzYuWFVpNUmYsQG1nBQ+ISP+sk1qJdQUYmUpaXaepPDuOMMl6XG3QgKgBQQmUkdnhWN2p0JRGruToQ4BNImrWzruuWOA+sdMMuhJ5JA4LWMhnh+X/b3eODxbYOnIP4P7OJMxlycUprSPC3Lcrksl3meYrTSzDuv9eEKD2eK+VJAK/32bIloz0ZWIagk4tT3otqw6528/Z3/END3zMS9yhFpbVMyaWuKaZomx/s6CkXoSF+7jYDj/5g4TtOUbMxWETlaxYRKIbMWA0jOk5V5TTL5VQ7yj+twIO88/bWNvbPU202m9AsIIMMx+SieALLNVv876cCvXj7oAICqqCRBnCvRYKwIoK1VRq1aS7WBbUVS5IAiTQFDTFOaYmA00YVt30sD4hgYtWrJpl896mRAIaZluV6vlyWRMLq0n8/0vY5Lvms/hnRZiDEmCxnmeV4ui7uQQJ9O8d4LtBQMBaoDF02caxPx6qA066oKjizk/Q7iyVj19Mi4zXrCLoZldBMJTEghTfOeS6vaSs57ioHZ6YK8YuHIHmlABsWb5ikyqpgQAwAAEnEO1cnLOcbJDCSFEIhHiIWPb+2dB95+Knz/q3+wEAAHy7L7TlWpqiqBAVorpTYllzlhHrMrv8dSjlc9jsd+AKGCKqnykTs7HLlVAil+CKFdOEVkEurYupGJ5K33RGJkFK1lM6Bk6aQdSBzn5XK5LPMUScm4ZHPOD7LNn8nGEJFtMCKaC0nW+lqWZV6c1B1Hv/B7X/bdQMttpENxOIQtdOMXFAD1+vc7uoin393PXX34jt9TnYJ3RFo5b9M27x4BcZymec9VtJW8TznF0JAUTr4XEQ0vhBxTTClNkVFaAVVGZACkENJumh3QwywzkFMZ68PQ6b01vvVjERAicWQF7PqbKtIqIUirTYCIQyB22N2f9iS2sQ9WMkJtAAAVYdRqtxkTgQpIa825HA0TEZhAjMzEnEiIRlxXHAXvMtJezpoX71MY7LHkbU1xp9Md9Hg5/q1HYhN5KcXUfchkNKjzNL2SNfzuvX3PROwFyKEuhgTd9myT4ijgrXaPEfz534ekOaW9p2+MqZFtm6Zk0qohzXnPVarW3mEnwfPpAp2C0brxMQbSCgbBZEJGGxcyCbFDQcVCrKOM9VFc+vry6OMTzzbyPbuNlt0GYKMqlGrC1tJ6vAhdV5uwa1h9x+v+yoXwykoeCBKUBLWlHJgRQyBorWkrBr9E7NkgqlrBd8vFRtbZ8YvdQkwY3OqWy+JFMAVtc57n6SSBfA5sDXt1hPSn5MCLWD6A6rmmW4gBKOZXGKNPreDb8bhVCoBAHqxwjNO0bgZhrq1ZzPC6lvWhjZxCrGFX/rV2UIrzizqDew0BKMRp3nMpTWrZN6s/CZ2qoC4RoYIhGaueVqmcY0zuUpFCSKVWMVUojiH2HMTGMf/VQv5pHV2a79t1Y9BAFmt2tlaooMWACGCV6hijs9bgKCV8vKW/ZL2m7LDXR0tMnOPKf6cihBBCiCIUI2vL0BqAMAISBDSREXBGrG3PTY3UAbW1MpoizUdPQpzmxdAgTKjqtAXhXHBCixbAu+36Tzzq6JXMZZmnKaWUpmTC2CZoyo8N9e83lfe9iNsIgKtTT9O8uoRNQZVTtesf1us3gb1ofZzEg6NCG9dS9n2b97kkEbb6yL7nZkMGBmGQMRMCiMwhTcJHuAtgzmJqAgZg45CcimYwVR0d7X/0HA+W8+DqP+2ox4sjMRA7a6RUJs7F9Bwtig79DsEeRv6uVOTf3un4Rz/ErLRCasB5UUqJtYK0Ji0QIgWM2mcTuoUYxtdCr9qKE9YMHYbOs54CIVimHUyi5wjVe8rpnWx4G9cP8gn0iz9fLss8TWYgaUoppRgjn/L0T+7pR4EWAAC5ZYY0zevq2da+q6COsWN4aJs/bO+rLNZhkP3awzgZVMFarzlvswk+i4In7Lk0qXnf7BwQ6r4WkThOVbk0JWbU5sUFCqkKIBIBKwUZoGvX1XjdKXyXDOhxFx9Drn/sGX64+8ZYCp5OIagwMxP7yJpjYly/1Tfvz6Qi/4TVBkuXrfw8jqAEwikxFKlFBDIRsYYTPN5RqeZErE8ylI/6sCFxSPNiqTpaQOFN/ONORnD+b3uBhiKvbeQwJmNFnubL9XqZu41YZO0NsA8jhn+2mg9MxN1I/8VpmpdtW7d1WwkMS/QGyI9vvjp7NZ+/dIWWgWUd/UkfdN73PeepNmG3kZSrSM1bGtmIOxEKcWrAKbemAN6VBUAqtcFRNxXWYwrDVQI+bBy9eeQVSRA8CCFZV+d7b2NUJIVBIadiGgmlGbrXZhrCQGjj6y38feuf0sjxcQ2JbHPTDZVjYsWaUYsAESfWPuM5LKQKuixVJ18eFKU6xDqWKRKC9YCgF/SG8+6ituACsQAOejq9v+5EhoXcbsONGOXQg+F9fkv/yYsAAoHVKqZ53/Z1ne8BtRYcSnX/+vrjQLDc2gRaOuuQdGp3Me0278iW2hozsrUPS5Oag7sRQiBAsBquAIWUczXQtvPNCCogRVdABtKe53U0/0OW/mjH78dXH/jFH1jGK2dpmG1HiK1Z/4bZD7tzdPVnwixz6R9/1yaibYZNkaOycoisWHfSVhU5MqBPtRt+cV3NiaSUIg/wpnNzycjVL8uUGLUBIKAq2C2CY3SUY5rmKTG0su87IVZ5IE0YV2jk6sv19nS7ejZiqSf/U1r3HevDipa3bWiIMcz7PE+BtO7kZaM3FqIPt9W45bqBDLYS9vDyYFZs2vlft33PqTCbtNe8TbmKlDxMBBUVUdE0M+MeeNdmA6Q+VV2BYp6aN9cRxhAawilwfdjkt3HV6+04P/5hqPUvVwG7kpaRiCMih9Z6GMjMvVfzna/3K9c/mYlZiKmoClCEoBwCKRj2ShAYu0C2cfNu67YXmxOJgZqRAfdM3Xq6IU1GO0PQKigioTG4+g2Niq5WcJki1LyuwfoQMgL7fnN5zsIhzZfr09OXp+vi+AnD4J2PnR/Y0g+9iNsIOkY6pjJNKRLUffX06b0dfSewPwwkWEsnuHK1qDQTT9hzrQrdRubdC3SesZfWmtlICIbts7je6NNBKqqIgHHiSjtQHqMX5n8cAcx7x/QbC3i09vdS9k81RzoOyl8UbdjvIPajx8Puk9fyg9v7U6/y+OTHV1SRvqmMghSYRI2C1JpOIQY22pJ93+7rtjelkKaUAqiReLRWR2boFrLMiaGpTS3YLBz1yhMaVP769LRErPs9GZ+/xwTHe+7z6TZ68vT09evtOk8phTgirNeMBJ9bHwda2Ivk2DHSgUnrlkLXwv64pOWm4T/dcZfe70whsltZM6TCum1Y1WELHYVCRGEqed9LFSl73LypiGovTYCEoJVRVYEwMDNoO8FQHzflZCivXceDz3snUXmbo/zIXnc6weNrRVIB9TDwH9QS/m3p8df41PjDb/T0dscvUGkmDA0AxMjMKBJjioGVBmnfYGlct9LAlTBU+hjAQYlqufplSZFEa6mKIUZScG/kRT3mOF2evl4T1X2OriWmAudIqyMXjcz66enr1y+3i/UJ3xjIj23GP+Yi/WVJXYtD65aCT754T+lRXPd4J3ajdQMPRh8wd4gtoc3vt1r27R4DrdCcEGDbpsknZTlO85Jzaa2VPbqQPBqrl/X/pRC4hYTApGLoY0M2aocdvTpEXucU35MX/4jf+Og1+leoCkr9IAL8yRjLaUbHi6MnPT/+dk9GotpaKVUBCRmZmRFDTGnKjcgFKdicyLbe1y1XsxyLs4z7b8zjuhO5XObE0Oqes1CcNGKnZzZvShZoPd1mki0xgheMe1nrdARbVH65PX39+uXLdTnGHH5BZvcv6bq/FVS0KaY9xeAo3w+T9eO4HhGWQ2zneZ6nlEJgAgBLRfK+moBBaeBzONPkIBQKaTbWZK27MdAxC9q0CAINfnNEjpEZvFpiB7I6mvy9hPz7l+cw74UhP7jlJ2z0Ofd8O7Ly3cvxX3qCVCGdplR/xTKsqSgRa+h46jjNFSumxRG+0Jo5kb00ZNOEsxy+T+MaxJdjmi+XyzJFlLqva26cFJGBjDuQPBfhmKblcltYpkADK3+aT0cjMyAOYVquT1++fvny5XaZ0hsD+Ymd6CpVYycev409B0dFUCtLOgzvH18W4YiwYkgpTfM8z8uwEES1fL2VvFropqpaa973zY4kNqTWknMurRp7ZUqWjZyyNABLfJkJtBnfmX0hTdUkFU53+KtcpH/4t8HVR+sNEOGEs/vOW/IUwuBI+l5v3yeWtcDlmBN1IThXr/5ldqIqVYE4WIcEkONUhSumZZlSYARxC9n26j0RQrWCbx16CQCGX7wuc2JsZbu/7MIzcsCBwcGeYRiFYtTI0LnMBcd4CxqZtYnqXL98+fr165OzLJ4M5M0GfG5H/j3QGi9qJamT2HHHMD40D4cPGSmMQ8mWZZ5nY313CwGDriU7IESbZyPTNFk1wpFae6lNDYaSQmhkmG04zwkQopcWpSPntCoR6eOQ8jsW8nYm6vzgq3VmMvPa5A9MBuKDpeGbb35uORJU+jnd62Pss0PvmODnl3VeEcT0r5sIk2JIDWLDOC1TDOS6LqZHbD0RwzQevEA2bWhOZFmmSNqymYhyikw4dKt7ucjSWGS0EZRcqmgHXLp92E12uX3566+vX26XeTKlmB9uhLxa35GL9PDWKFc4HHCwEzjrTUPH3Z/JLs7Lsszz3KdBHJ0FBAjR97ZWUdFWy8lE6MhGinFdJsMwjcl3rwQpgChKa7UBxZRSQK3aiJjDI6vEafVY6b2dfJNV+Q/0CFOh90LhfFJ/Arf9vU/81+U9C9fYtOo3cww2VPl9VFH/stB6m62JatMm0mKLgVEpKqWGYZqm2J2I9UT8oEIBo2TsRmKNdUNnmRPZ15eXXSLGPInplJw6fb1fyQyt7Nt93QL3aZJeBgrR2Kyfvv71/77ervP0yKv505//O7xItwE0iuQ4EqphIMOK+p8ISMgcjL7IB1qceWKUnACR/WhqXQ5Eao77NnlXlAhDmnPeszE9WKTFh4iuc3Owqqj1M5FCmqdI0LQicYDXTaP3YqzvylHcQDpVnDPi6BDH+pW3/SeWAqhoq7UTYYijRFJKUbkLbf9QuHXOmij4jHZrKq2FGgITcCJRA8mRD6ybEjVyTJFRtNW9z+MelEMOPQkkLW/39b5rpSnXxjg6qHBYvikwThanjxkBb9h1/obL9fblL9cMOSvW//xF+c5Ay34bEUcTWnvLQnSuGyCgMb9Ny+K8E24gnrq5/pqB3CIYM2lp0gwCZ7M5JuVioPjSig6oFgn2AV2iEFMRFaPlBqYQp2kKaEi5aDK6r9+jvve+33vg0YkcNFhWE/DUkuA30F19YnWyvm3bdzeREFKapzqlCPAzfqRHhH18CIlKgaa1tRpCCITMCkSBA/VZw3VzAkaf0C3bvu2uuWOIUg5pWpZligxiBbCsEnKp4vPVoc8mO+BiToG80R4D2eGMSMwxpdmy3OVyvT09Pd0uU3yQrPwF6/tNBKFDGqd0DKe8URqB4ZfjNC/X6+12vVxsJhJRtXVSVzvw05QihrSUfdv2YkK5ed+8N2r9w2le9lylSdnT7i2TXtCgEFJtClVErR8bUrQwSwEZ0HLLN/H+P+Et3j7d4K5GQ1Frpx426R+PZs7grT+5nJsr79u6rlsu1YD/IU15cX7EXxFroWFabYql1GZHhYTA6MAqNJ3ibdt2K/iGwGgDcdue94PGF5Fjmud5SoGklX3dti2DxlxqM7razsUF0uq+res6RY69+dLJGRyStVwsSLksl+v1cnVk/U8Xes/re0wEoR8mxng4T1NkIukTuXZ/nOJ3JO/kXDvHsAmKO19W16rnOC1NIVKcy3XbTBy1lbynbbiRQHEq+5JLNcqA6P1DtpkG4tREgUofvg0hMhM0UQXCRwTAm9LVd8VYnfBbTRPIiDwFDJp7RDP/lR9R1we+3+/rXopZL4Wcc5cYs0/5o+9vBNHGaWTd79Ix7UgcnGgDTtRZSCFE7sNVXXTHCm52b0xTcieyrdteAIt1Jumcr2sreb0bXp6GpCWiMeBwmBZjIL0uy+LloPhdkiGfWp8OtKbZ30lDHwV608W2gGxerjcXckgxuIHse+fCbIohLUWMDXOaL+u87c4K5LWr0HvsS86lSpO6x+imI2QwlKACSDG3ZrkNMyFoExVjzX136OKfIMpvvmPfdi0Ah1laChnTNE2tHdHMf2ImKq3u68vLy7p1MTxEz9ydQvMH39areLQPQzIzlSoqjSoroiXH5sv2bdtLA/RZQ+mE5l1QRAVtdiw5w/K+bduWC5Jp9jE6ttdns8q+rS/zMqfQyU06rawBuJ6+fv3ydL0u8zQnb0qfUoBfcznecvq+3Z7xLW/zL8ucYiZySt8H6UMABCKOabpcn758+fJ0vczJ+q617BYObHvOrQGGaa9KHIiCG16u0rDkPXacf2WikKYl59JUvcdufRVFBSQNisSpGMEOIqKqtn7AeXHk3Pc5b9s7t/T7mYgaxnvb1nXzo5qIY5zmYjJe8NFteC6H/dj6x+usoCo17+v95WXLRUwAGnEc8n7C/4gbedMi80Y2EzOXKj62awT3op0JPldFF6VyMs19SBv6MJWxV4BI2fdt23OuxBbAQtcFCIVED0zknEhhTIoC+LzQ5emv/2d1Xo/MX0vx/Yr1GS8CYIOPl2WZt1xFlZzYFw+Ur43BxOlye/r65evTbZkTU0+81vt6X9d9L6UJUJiqUowpsDmnKRjRQdnjFg1vEgIxx9nEjqqU3SpqZFAtBGBEolBaM9J+VeO2UaDg9JnHpv3TTfJQlHr7POtxrvf7uu3VdZQ5x2LmAhgeQIp/cJl32+4v9zUX6f11RDpMhH4s1PJ50IeC3VCp4FCqgBU27diWVkrenTor9FK+sZnnI1nXMZGgom3f123bc63ExvugZNjHGEIjcWRrzqU29hnVAUYgDtNyffr6/77cltky14Pe/1eu7zURdDxqt5E1V1EQUPGBtLGPZt/L9enrX1++3C6TOdSSt21b7/f1bnsiChQrUJqXMoGR+MbubcIeY0oxxlgCE4U0mxtuw41Y/1XR0Poh2qkpTaqJ8pFbSHyjgvv+jYJv/jw/7vfh+vJ8X/dS/SZs1DqBNRH9Z7mItLKv67qaDxEXYCCrHXGPSj//uj40rfDaSEycOdSmGJis8yKD5jpXxRBTMNqTcqhSWbXcKtAirRbCctQYWqtOdRzTNE+TC7p7AVT6RxtyCoiIHOK0XK632+Jp/Cse0l90RT5mQHmDtPBIa5ov1+t9K00RGwr6ex7AMiQKab4+fbVWZyBoNe/76i7EfEgTQGrK0dql5KP9TGjkcnvaUrSRGGKKszGxqda8HRQNioqIisQiYnSGJkzpjEDRhUMet+wjJvd3tmBYiN2HL8/P961Ui/ZJOlOnU7z/N27EhOX3bc9FpJNRAzGzKNicVvhMqKXHP8534wnKwa525Mm1D+n0snOuAmwsFV1VtwxlQxGXeWwl70Eg319WPzBbrbXUpmC0KNteBFCBerXBoJCttmMIA23ef5qmqSNO/qWS9WMX6F/B8MfXCmAFu8v1tu5VgKhrZ58Y7q0Yt1gicpmi5WTrer/f1/u2ul6bKCADmUa9GFdXL/W1WjhuMaUtOvEcx7mWWptUKWYjYYTYxgmo0hpIdQMhNi/kBRC74v0WeW+f3nMi5+eJ1LzdX55f1myC6YRAAA6I4hDCQaf6q9c/vaYxPJay51zF0oFsKuchBmdGOm3CZ34rOO85oM1Sn2j5HTnhvDLOeWIMpVuuQCFOU2JoKtXI4EfB1y2k5v0eNEK+P7+se64i0HqPkOI0L5e9NAUU5GBDGGRNkuIUquPDe2rDfBbU+cUX4VO5CCoSx/lyW/ciwFsugwd/CMyNOOvpy+0yB7SK5MvL/X5fN9M+MlJbwjZETHqphABUodWSQ9pSZ4ULFKWjK1oOw0SAHEOuqqgC3YV4xeRt9vbOWfqPPmWEWVLLvt1f7ve9NDtYmZgBoBntZorhXzmqf9PqqptNVJpRICpxSil1E4lM9HE94cPXVW3N6ZWI4eRHUMgiOQGgo5q1revd7os0TSmhCogc8CyrHyiqas37naEEKOvLy7rX1lyMoTYBCmnZdzN0AU7zPE1W/XKRRDMQOxxqKaU6wc1vY4v5hIlYBYnjtNx2G5hxWEETZ/NW7F7kcr3drpcpoJR9fXl5eX55WY2Ky9gq1XkUccDNhjtXkVZz2DxfZyJkinMrtVbJFmp5qapLnSEKujYFEHIIPcYaUJ/+GU5H/Ucbevr2aIm0um/3+/1uRQoBcK8H0DCHlHNqQX9XpPWPrsnwi0YkLXVf7/e9KsY0zQb12FfbRGNe/swb7HOGRIHVaO/sQikCIaJ67g3uF2xMpIHRMUewG9/EIvpArmcXZWNoW4C6rfct16YKIna7K4Y0X0ptgCELcLrcbpclMZqoXy7GU+ev4yU0FwT44R3+5/W5ihYqckxLrYKc5vu2Z/OjtTVQVfQAMU3L5XJdpoiSt/vz8/Pz88t927qBaG/78RigOe5LVWhUSw69BcIG1XJ1pypljwPq5q90IrdiZJtTCMzY44sTOvcdWO9rqO5r2hPV1vK+rvd1y8ViOcsqJRIaRPscIv/hZcObTVS0lX19uW9FMSZjoKTd2gy9qvUJG1HV1mppihSihDM3pEVb6kMJqs40er+vm42JTNPECgQdftykjVIbgLayo9TI0PK+bcVMxEXWFTFOl9qUwpob8HS5Pd2WKWArluq48qalP9t6v98v8xT5LAz5Ofqmf13/MlL12D4yN5KaCFCcL+tqPK17LqVgE8O/Oh/vMqWAWvaX57///vb8sq49CRErJBpnhHMRHxBaAFBtVEvee3mXEAOGyUItba1s47Ljw+2MxKgUDs5Fi04df9j36cOEZKxHgzFlSzsjs8FnmkBIc10gWmWzFKPWfncHf/tSsbSh1ZL39b4VoVCcKoHzHjvZ/qfTEZVaqgCFFiUqKx13BAJgp2q0puFqTla9dU4mmOLjuK0H1GZTLYPUQCA151I7R1QtuVRRxkkEkNNcGvC0XJ9uSyJxgGSxw6inNOvL8+WyTDEIneEdr9bPXYXP5iJAHEUVw7Tc123b9m3btnXbsQAI9P5iTFNKgaDl+/P//d/f317u2557qqVo9KFGxueaLaOiBwqCrRUOIYRgeAci5h5qqda8D/KXcV8aqhAVnNHvLNVlbF3GpUWv9uyjA+eIzzzQvt/XPZeay77n0pCn3AAxkN8Gzir2W0q///aidhSodoCMIDeTm+Ja8r6dZv4/40bMPzTF2pqYjXSnDGB0Lg40tnn1+7YXISNYDtb5aEMd18TYEQkJQaWCEIG0VlwXVE0TtlQFiqpAcd6KAKf5crlMAVre7vd17bVgq3CVfb0/Xy7LnCILj934xetzgRYAIHEC5Dhd123bt21d15f7ywv2kxo7FDswSt3Xl29//2dehkAAAPO5SURBVN/zfTOCdjV1aiTmOE2X6+12W+YUrGFo8F81+BqV3egKLZG3GkC18kDd3XwIsUs5IRJHFG8F0KmG4wBdUSAk1lddtPfumVdexCHe255rzXlbtz0LhNyAmAgFB8PgZ7fy16yezhkMubZaBbxLXY07ZjSSPmUjxjwG0pSsYBsZkI5uQB+kcx749b5tWYCCEYsbpO0YpVIB7NOQTATatJm6GBKI3fDWYwyMCSikJRcBjtM0pwAtby8vL3eH2Iyja1/vL8/XyzJNgf8lxfzx9elcBAhMgSvved/3bbu/PH8LCCIiNg5odA7MCFLy+vL8/Pyy7qUftE5XEad5ud6enm7XORJKK7lkK044dpV4t76Xz89RFOsu5dbK3tNxAXKJVGJAtjLkAwP4UDJWIGYE4/I+PhG8TUZeWUirnbGg1rKvFnGHqhRTZOBOuPID7ev39/hTL9Lht8ZL5gOIqsgOp27VczdCq9zqd/6GTu3ltIKtiQYlJX0VfUvnltu24gylgVFFjOj6KPcCOoaOybt8oAAo2MwdmTpyrs2V/ByBEWMgaHl7ef72fN/2csi7a6tlX+8vL9drLlG66vgvX5/3IkCARCGVWkrO+3p/mQOKN5phDAISoko/XvZchw4hOrrpcrndnp5ulymQAUJzrs0jLWhUM3FgW8b1EKfOj9X6ZSe0w8ygKGTye0RHAbDrOBuyOAC+QuR+tKWHC7KC77ptudZqoPOtCAblKecpsNDHRBf/sPT4a8BAPYx5+55Gs+ydN3qwhgBA1yUClU5QqbXsDtnvgsvfZ8qILCGKiDYRaSKSJLCea9uqKt66XLe9GDjLoCetA09q7xna+FsY0hUAToJj5xeIJ+QxEJPxlVvFGbWW7fnbN2vcDieCqqPUnO1w/T3iqZ80EVPnMSBKq7WWvF3mgJL3fS8PY/eDATkXz9PVXa2lIZerAZnnxNAGEkE8YZeGVNyFhBA4MDJ7VUur1Lwd85s0OoigBhnCUckCtYG8UhtQAOL3buZhTu/chKqt7vu6rnuprVUTkqmCyrXUVqUNadJ/XvrOVzr+83zCaX2+/yw0mhCrXqCNzwRmE/D0swq0Zh/SRaDvxuwjAA1acp86lygh9IQEemmlM6H1UUOXbdu3s+IOgE2CnCop6hP3zsYJICXv6zLFYCAwGy4BgNby/fnb339/u68nJ+IziX5B2m8sKH7aiwDYiW1ieLVMkbSsyxReg6H6ITP4druBhJDm2VQgr8ucAkrZVsvFej6v2rCanlkIMXigENJiXZUmJW8dxWsM9gD4YJ0eDri2T85VgIE/PO4/uHFUtdVsFtJEXfG2ViVjuO2EI5/El9rdZS7ujPIg84efWNbMjV1PhUOMUVCMTDfGGJlRa94OHMr3ggAQyPcLEUSLky9rUHJefyv2GYDb9HY4pilFgqbNiVCGbBsZ65bxPzF22nPxieLSBLXlbb2nyERI7BpZIq3s9+dv//d/357v/QYZ+3jqu+i7FcVfsT5rIgZDUQJSZW0hEMju0kI2MTkGvPuwAiIiKXV+iJDStCzX6+16XZYpsnUXn589GQMA3/zq7BYhdFqtKK1VEQVpmXiw7XU2OYR+FPfNEh/i2kvTMWD1ITb+wC+cSmEGn/Gu+qDhAbBo2sSlBu3fB0vffqmg4LQ+Pvhk4Sl8sn1hg5bTNOVCRlDegJXitFwuyzSlSAit7CFEPgeg3/EuXV8GEBFLk9prjgG8LOg3sA087rkpB1NkHTPse1duB8QQ53mZl2mK0Tl0tI8U523fSxXSuq8pBkLo9FvatO3b+vz33/9nTqSe+k/dhqSTvv6mGvvncxE7WBQVSIlQqldLvFaqXZ5b3PHHGKNPzXbSuflyuV6vl3lOgUHKfn95/vb8su61jQEUAUQqnIPJOxplEMfJyMaKFK8G251Jbh7jPwDwVLtkD40QiPCfRen1MBJfXU6mNEBuTu9EqswDIIn27wcuor5XH+6iTTGKURQOanhmYgOKfyLWoi5WxMwhTk2pKad5uV6vl3kKhvgIwWVW9cNQqwd/p04TeXUFsVSR0jtX3J/UsVnruu1ViNM0zylALwFupgYuooAhzSZ9fpiIH4Qlbz1Ok7KlyIigahTaBvx5/vb333//bU7kVUA1CEs/rN7//Pp8oNWp0Uy2yFOOkwPslE6ipsY2z7kBiSIZMmSaTCb1MplEd9nvL9++PT+/bLmc6NxBpJXOle01Xooq1qqtLfsg9dFkf7SPh1i1GP0Mh9eH/Xjye7vpp6ThnjCgthhijA0QyKJqBPBW5SdCLe1VhFY8SjAanBhiDMr0qUuLzqC/76W21pIoBoEwzZfLcpmnyCBNWtnZ05EPja+7tocJEU/zkBCLSOlMl0CKalXmsu+rxaGG0Z0iiXleY5uoh4VY6jmlMBRErBiS99UyUUUpKxNqq94sqyWv9+dv3/7+9vzsVdHDiNHbB3yosvyW9W8m8p4gbi+MQwcf7LmMTNu9Z6lNmEKal2sR5GKA9zg5LeOyzCkFBmgl31+ev3379rLtxZhFbA9UpVHNLqHdlVSiirQmIq36/Jv5hbd9MbMQE/UpXq+P3eGNj/L6oz0+1oUtcxFCMKUAUeSqlByBTRy6tOJ37rhpEThryZ5zraIu42aT8PwJG0E1cuh53x0GizwpxmmZl9ngfwggto//NJPXO+WgBwsyAhAEdOGk2lRa5dBIUD3ZrsXZF3NVCtO8zBNDNek9G8dttmMhLbc+pH0o6bmf35d1va/bXgVaXgmklslIh0re/O5wRPCJs9jpRkInffhtUIZ/9SKemr166FSb7nvURK0Up1JLKbm0gGFablWAU2lgMfPs/02mgdfsmHh+8ZL3KdMGlVa55BBT7JTXxHFysJYUH/C0EuJrggVrXZV93/dSBC1MTtGI7t5Z75VaB6dHbkBE0NhGpvciFOd5SszU50g/kbFrB7Xs27buuVQxhuc0zbOjz7/vhexiIIWWZpvsE0BODSlO85yMoFxEmgoQe5n8wzxHe2flYT6EOqUe5drgEJZBj5L2DvDFkKZ5nhI11M7iMZwIp/lye/ryZDxwaPGqYbSl1Wma53ld170ISFm15d3JHUte747wOzprxydnDmmalsnN7hO79pn1AxWtY1lb7f7ycl9zGRgM8WnKGkOYWhPgtJm8sFlImpILU9gWvzz71IBiDyzVKPIbFWIbQUw5BmakkJyYs0jNxgDBVic4lWrsmK7mQ0pV4jBN09SFBP3Nw2t/8qYiZ+As44UKASUwx5SmLTcM0zzFwKHz3Xxkeh9unBFIrVsuTRVt3N8iCQifKc66Us1SSqlNgaJ0eD6RtqoqhqymEMyL6ttcx4MsJ9FDwnEmIwAbfJuoVNP67WD05qCwI8yapxRAHKQ+2oaAHKfL7enp6bZMkXvP0KZ8QaVFp0TftlJVsra8GXVdK/t2f3l5ua8moXFMU/X+Wlcp+YwX/+z6MRPp3QubNHp5uW97bTYw02mdtn2PjHFW4DTvpRlrluEWQyDj7sv7tq33l3XPTQDJSTYQVZo0BW3IuTMLGq0DRafuldbK7iZycEP2OMEsZLfBA8cNpdgzbG/YvRuXeySO6i5yW9e9CHEIrMEIWLe9KUf7JHGaT1fo+y6TlZLtaNl9ipEo5OJT8QifYXVHJI5tWkqpTbEpEsdgpMZtnPli8M4wcqa38bOVcEUBmVh7cG+1ELshq6jXJfwMsijrbmFWmuZ5iiTaDaRWG6gF4jhfrrfbdZkigU8TmKifTzDGmNI0r9uWi2hpmdlIOi1EMexPU3n7uaflYrLUnx8a++71YyaCvW9U9u3+8vx87+wbAB0Yu65z4sgJMKRlr4Lkt7oPFxp/zLZt27bmBsgByIj93L/UKiqtUNfuyTEwIZN3RwyIMobqXAPRAVgWI+WccxHgEFOaUnSq17OBjLD7Dfe1godZ93XL1RAFRu0yL9teBENIMcQ0e8z//ZdI3YmsL8/P65abKCACoU0UWVjzqVgLkSVOlv4BAYVoAmvFyScQiViJg2sYvXsyqNenjIREeTDUIeDJRHBwifae4f2+5SIYkjlTtYH1UkpxDDwgdx3bFFC9mW5Ms4amC8QcY5qmddr2XGstdh17tWU3Eq5zHoJGnmuFu2W2zun3b9mn1o8HWu4v1pfn54e2Z6dCmKfIFAJSSEupCtTJCxHBzngr9uVSBENCrqLYyZKrjc+otMJ5j1v0nIyQOPWCmbayH3KPOkKIo+BemoLjjuOJ0r4zF3ji816Q5T5yX9d1yw2RGiohRY5pmnOpavzGh3L4Jy6RqtSyrS8v99UsRBHF50w7Z8nHxdlXCxUQOSQrkUAFDikElFJ8khyJOUQgjltKMbyLLxjX0/jNmgQNw0a0UzEGww8TgnY5qvvd5qg4TtM8xQDaSsnGT9rjLGIv+NqUdsmlGlOfTy0w+pRPmrZt3fZ9d/pfaa1UA2e00Y6CYbIhpvlyvd4uyxSHFPdvWN9lIvjGMWOfH9sdJn7Awc2L3Cc7W5mRw1S9w+YMWM1zVUvzFZhCKrWKeqcYJG8rg2qTisW4vx3cAwHNRkSgas0uLtq77GBAVCtntdaUMMQppYNiVTv0ATpRIR6f8pyS9AbYumdBVTESGqKQplJKU9dzNUnLz5z6joy83+/rXm1YU9GR0kan/09Z9XsXh0ClzTaRpMTMpFK2+321Wl6MUYF4T/tUYmB8t0A66tACHEUUGE4JCTIgdbYXA96XvG/3+8sYEpmnFFzhwItZcma5Nguped986pZjcro0Gyz1gDrdSZuUvbQqzaZ1q/SeAloY2rHiiw23/t5U5GfS9V7S6MNg4+HW8r4m65MmJqQgHWCIaGMN+7bdXe8LOQRCaWYiKU2Jse33iCZjXMk4LIMXjZAxJO/0tlb2Dh1Fnx1R9L6rqAKBUcGmMMq92DuyCoQfNyE8pVpX036tbK3+GAKHWGspTawRYOytn6qn9FB022vrEC0kBHUeyxBYP9VhByR3I6LNmv5lX19e1r0ocEgTELHVUFL7eMjeCPUaUHPENeHRBiNE6gSoY87QsikhtxAyekXnJ3XeLOzy0ZF86mPLzePuKU1TL8azhdQxMEiBZvp90ppI0+FCvHeLRCEYVvx2XaZPtaU+vX6mouXN0exDdx2AKVjJEmlElcgIFv8apsBpS+9O26YUQ5xTAGlmItMUA9R9Ym21VFEofYC3l7u8OyKiWVr2BiIiPgg5qAIiA3AwKpQOvug9iSYKxNBZD/AdJ9L6mEgRhQ7hn6bEHCpTEeBpXpZl/lRTxE5rLyXUZvRQavJGBIgUt5Rq/BzzFSKrjS43KaLSoNks+V4FOSoyB/GRpQ/GI6EXe7UJekQQgA4NLRLCPiuiUh2H/nLfsmCI0zxNkcDoFTdHnlhPhEJM8+I+Zr8/P9/XXAXI0o/ZFdKtes/BegE1o9ZSHCTsk3YILtuGxMQxzp3uc3pDlvZL188VfbucwBk5gyqtZurKain2CVkFVG2tu5D7uu1FMQaerksiaM28SIoMZWMtebdWSfHBBYuLEJE5OgqsaM0dem8pO/TgAIkCBuTeUcHTe3ZwfNATOB6PqAJG33fbNmuLWkwdprkpEhGoaEPLRNInL5CqipSS91yaKWD3uYgAFcuecmktfGL8xNDXQdpspPVaBeq+b9u+5SoYFEMVb1dZ2vtewo7qtV3rjyqoxVrjmaSKfSDF5jCfn19e1lzRZnEjH2HWaBpanDXN85yCKVI9f3tZc7FkJKVpnqd5nuaUkg1h2xsoed9RxeGJ1tPs0pnGlRPjtFy/fP36dLtMiQ+6rd+wfspETs5tlBtUUaVlJETQVrY5HskCiLRS9n1d7+t93a0wRHG53qYI6m3YGEhL1LLdUyBQrUBDi9sRORTA0WtFCp5MBGhEBj6EGDpM+Kj2Sqs5lwYkQK8FQ0/wFWNx3rNjSZsih7kIEBlJOpB1AqIDV79/mfqsYWBr2bN1FaZJlW0UyjoZn7kQQBpSM7KxJk1Ll4ZSRBKbmLaKVXsf7YyKpBxaaK1Bc7pej6tGJtrdcKvW9n5+WfcK5NUs1Gaw+O3sRIDYNDIC2iTty8u6V1E0wkzT+JuXaZ5iZLJqZyt527zvOQzEceId2JpmU267XaYYfqcT+SkT6RCZQxXIsniQBog2UrVMKY4xwEHtu66bsb8yU0jz5XqxgjmSJSZBs/XjQFWxHMy0xt9PFCYjzZLW/LsHMN6SOgYkRdPxdpKlbiDmnyAoHeIjp0gLoD9v3/ZSa7XamCDF0hSJkG3y1bi6P9k17LWE2lprrRoCDDjNTQGwi8J+ekgLiUOqTsYmrfTOdpej7FGuiHxgIwDEEo0oopNVATjvib2IlTqkNedGe7nv1hGZJmMqsCq+W2fXXeTg0rkO51m3vUqvtJnQ37Jc8jxPMRIFMCey77n0aW+3EHLVthhTStNyuX75+tfTdU6/s7UOP2UiiEjBPv5jSUdBwMae8zZPPjlNcFS6NyOHFyDmmOZ5uVwmBlUAd7TaEUWggg0JCQ8LYWLmTkCjrY5CKQKAI1GQAJAByHP5ox1ojc1cBG0cooMtHhy1WqDlJ7q0knMVoNKAQmQMKAJkXcOu7zqQOg8b8c6yNyHdQtb7fW/KUzVsQWeH/tSFUEAg5TjVpZZaTZ/Wc2u/s5w1Uf/ppZGCPUObFAc1suXnDztjhCcvzy/3rfS+bCAVV8rKHZxloFQi9+SGm7ZhRBno5pimaVmW9bpcllliIE4Gutj2fGr0+rBqStOUpmlK87Qs19vTl9/vRH7Oi5ho1TynGAp2YIECqEC1UGWdUoym0gJuImV3rm9B4jhNy7LM85ICjhtMTJQNAKCzL5E31Ni9FnN0PLFI3fE81GT3PBLS8YNH/OTQxlyBbVwQPgCfGCVH8zERkxw3bEcgIQOvzgMd9P09Ef9UFijW4uRwoSkFDsTGEvojI3TEGidrbGurTYGIFa3me8gHwtlwT/FTLx77g02KRTjR/UhvekHXxLpbMQvdQhjEUe37bq11aSLg4BUnBlSbwx3hXleMXZdl26451zZrwJDmfFm3bdutvgzgh6Nx5piw7DTPy3K9XJc59XLWf906HPZ8+hqJXdgxxVKNeazTYkBVlZbTaGig97xrP5xtzGa5XFyN3TlnxO5Nl5ABFauFmolQYEMakXUQaxMpYil7N5He8fImE+FImRzcnrc9F0Xk0XUcH3As7xJ469vBgApUS8mZ1WZX5nmeYq+Vnbsr/7x6SdrMddu2vWoQjCkVFpU+ifiZqq9anBRbqyWXjNZiCYLcyREj9+GasRs9geyjjghAbH9jqVr9SeEh5bSe7Ha/v9zXLTckAzqTSu0W4lMivVGGfayud2q7GqydfcR7nLwMVpsoMIY0L5d1nrZQxm8+k3wuyzzNplQ+nfRBf9f6uVzEpBQuy7zlIIIAHvoqdt4XmxMiPCRQraWnQByn+Xrz6dwQOnqxs1Ztu3MsgbSKHjLYBCL3LnttTbRKwZGvAwB1nBM4oNTvto7e3nOunW/rwGXDyEahP7nTDQ9dR79DGJQ5pLcW8v2+xCfmWi0l51xBsORSHuiR/2njXz+h0/anNpdScmFE5AjUBDgYvJCZHshhzszvNDwpeXwF4DaCCMEluOwHBrp33YsgGc4Zu4SDdw17sv6wI32w0gd7xy/nYjAT48jCxN5vcg9tzwIkTvP1y9cvT7fLMk2T9x0PaOr/Yl8ElTik+XK9Xn2m1rRG3Bugz9aORMFSAesDgA0CGUL60jG4Rqixr+vL89/fXoxXTEEBq9X7bHjEFdkpiiMcaiv4UHnxfAQGYwJ00JXNaFSLD1J8YKTzD9X/ZVUdK0jEUgMYaYJKa43YylnDQgA+fY188rvW1hqAMU5ZD+DfbeT960EsqZWScylMHIFCU+Rg0JChwXZYiIhav7xvk5FjO4FW01YsgoXzIK6he+/GcG0Wwqit1rze7+u67TnXWpvXCvoP+lYaBDnUJtAtFLFVOyhcypQQOQ5g9vhwSCHOly9//b8vT5dlMg2zcPAX/Mb14yZiMOw0L5fr1aY9jI8RAPpgnUpPIrqz7r1kDjFNLgR8nYeWlKoY6uvbt7+/jUFMOfLOmLboVHJEsY+S15b7y9s767irM/R94F7MQkz492GDx0/bz1omQ2wT80CCHA2ibLn6PE8fz598uBx4DuO88CaEdJp81775NFkBAlCQNHuUqojBFZyTxVnOU+lQTvXhNC+pn/2IrzaOOPV6oA5k1su6lQYcpskaHrWVbXMLKaW2KiICADA6ZwqeuS4O59NuI4LNSenUKVyIu9rM2F2brlx6EctFqUac/L9b9CUKablcb3crdTccVUZQRW2I0odnoP/PEWg2wH67Xa+X+ahJqNR9ff7772/fvnXWJABQaYiUjeDDSa8xIif31tpa7hmItRAH5HeYjlvIvhfzIfPkF6EbhR55q9pIGzExi5E6IFcFDikFgt4OSzHwUQ/73k3T07NNmNAnjHrr+gediJ20MnWGdWILE4Pz6xOH5ATKcFSeRYmDDjyWiywgAGBpYFViQYfkSWvdh6x5NEQYpTm424dxa5OjteO0paJWA8zmKxABwMk30ai7BZBjSlMk6NRghxOx6nGaluvtyUBZRNhlqX6vG/nJ1iGHNF1u93UzTGlztT3snVj089ibFUBofErTslwu1+vVNNkDeXjm2OFvf//9bcCHT26Ewx5j1zrHgMETBs2tPtxYeNKW63O+ZiFbb9TN00DHWwhoT+1WhUgcODCL3S8cmgAbT5SLok7TQbn+oxvoo0HgAYMeTuSzL2SAYQ6dkM8QVeTgUbJjKXkXp8/1uLa3xDMSh/vFrUqgKgqqODL13dSUTMVknqcpIDhR0ChnHYVra6OUUkoVppAupiHGzJlK64hrVQv5OM3LnicxKXccFwdx7FSI0zTP0Xtdvw8Bf1o/ZSJDk3HbclPk0pqMmoyHW346D4ANh5jS3A1kmacUA4EY2FW6uOXz88u2FR8SUBBovcBvToSdL94jFtXWQzg8+uwAnTZKfQLImB44pnma4tEW1x4tOwgW1S9HjEUUgsEETdwnhBBCmhfPRE578amN65Ech9hAgDzvRFAdSIXPXQoFBAKOVgsH5KqAJjJHZHLg02RwoB5mtVqqIFsHpdMEuo0gIjdkm8LR7nbyvt57uTfEeZmnQNAVqrZtz3vJ1ZuWYFsrreS859IChckQFDGmbdu5FPQuqSAAZt63fbeMxH3rg79VtTfaEeM/mgR+dv1Uuo6AHNJ8uZkI5FasGi5N1GY8ezUdTZ0HOYQYp2lZrpfr7XK5OH7DOJG9pOUt570PKysAgGDDSoUDn7I0ZAqT9kpL8QKJ2YhXoN1GBuLSpPhMHq+n2oZsFFFEUuuBoo7c0saFKaTmnJsxWkN4Sp8ZWH+zeVaCCjE1CAIUfXgATtXYz14OQEBWmaWJIu1lSOYSdk3iyITqaVBrrdXSgC0YHnisnp5TEaXgx8hBVnJ/ud+3IshpWpY5MVRtVu/dOv1iO02ZOyv2tpRAFBUc4rumdd/pMCbtAiOuRNJ90PH5jNbO+GL6OWhv9zevn8pF7APPpZQqFNKWczVmKDvIZAiya+/yxjRN82U5QqxAaCEpop1v4DP/9TRHowANLPjh4LNqRGSgX7+/tdVRVnQoioxN9FpMKVWQ4jTNKcWjFtKhv0jMXdPPYpZpKn5yBefOs5xzuSzzFPvt81Aq+P7tI+KQmmKsamF9it+L9jpaG4+XA5A4qhiUJ7dmBK7EhrY1yOVRGzAAj7g0HY75EEBSBiBupylDY8vY1peXlz6rvizLFLGBAT5Xgy+6JtVRPPf53TkGCpR6B/BlmtZ1z7m2pi5MY0cZ9NDrFVRGe9e3j1J+VOn95Sbzk4EWIIW01KoY0rJ5TbyWUkutANLjLDRFkZgMbXK5Xi92kxGCNhGH7DAeBZZe/RynEbZKxSuXHfmLRBG0N6tLn0l5CLXgGLJqAkgxWR7CRyFavJ4SFMU5cpyeKlfjdSE2cSSXDDbZlx+HYKMboQJyqk3N8qbUk+kfvx5AHK3AGvc8xnKDi7mk4NJR0lRNdMUpqRGNVaK/CgAguY6PK1F10UqTawv2gqTSMVUjDzEn4nFQn7ubYiAMjE71Mi8vU9o2U092oIqTPpG3ah9gBgf02gUU/kAS4uvnTAQAKcgsihTnqznaUsqe931HGMUtdBHbeVqWy+VyvVwuS4cpistAYggxsvvheMQc9gojZbfOei9nYCSG3qwuWrqJ2NXptxuCKngPgNmbzT585zQOpUN/ibxgbDl5MUJmVSB3dSHN9vaPefUfuFyepVNIU2sCQMSxc4r++LWwdAQcgr45RRcxx2i96EjoB4KI1fwQoQ9KIRyaoYgMyF1nU8Hn4O4vL6ZFZUXvOQWsHsF2F1IfMWbqVBY2YYemFGNkavN8X7e9lFZFVJFTsgFqsrG75lIa44Wk5d0msqY/qpr3OZWqV74dFYE0qgKG6bJuOeeSbejfQbo9h3Y01uVyvVwvl8ts3Ec2m5OLyYWlSSKDSdOnV7OWaumI9UMsEzFvEZD68AgUrfuBiwePrtXhx4DEgdHqOsGxjb3Yv+fSIAC7EgYAIIU4ORhw5ERInKbler0uk3Ex/vgNjUhM0SeqoIuEwM82whCQghv4XhxRa4zTKZkYuk1WqRWN2MQo+p4NiR0bM/QQwCdEtruNGTrfyTKlQCKGTMxnffUxIwjggtxOWAkxGCzLMPDLfd337BU4jsuyLFMK1okshyKNfTKVWkxxcp9rkI+KWb/eu/y0FwGCCEhxuux7LqXkvG/3l8Sop2CSyOTab1cPsWxq16ZHdtOzT7MYeHhalsu67aU20kc/guUAMXQZl4AcewmtShlhlv1e6YrhiEhBSa050C0EejU470UIWEQEvF+OFI28m/ZaPV4mjmm5XG+XJYVT3vBJN+LwMWIYOD2001oEf9ZGwKZZiGOaS20+YBBTTDEQGd/unmtDDikwBVVtDcamoW82IEnffh+TXNeX5xcr9zqtnE3inqeoBlD5KEWpVNqNKxZUNBATheA1D1NRLlUEKS232/UyRwZXrHrglht0G05K+D4px+9I3n8yF1EAggBIRnZWail5v7/MDK3WSgLgTiRMy+3Ll6fb9bp0KkaD+2xGd4lhqoqEAUOar+tqjBEnh2qV34I0UL9esDUbsSZik3yYiAbHrnqMHgDFKFZOAy5ix2rOzRoS0lSchYY4qQJyiE5egUSm+3BZ0s9AT6C3wogDeU0VEVGltp+6xk7bj9adnUw7z8pwNigNrRUbmlcKExJjt5HRdPXNBqsDOwqg1rxt95eX5/u6F0WnlYtos+oPFtLb6mNjVAxnigjSmqTAGGxMfZqXbdvdGIDScv1yu0zRRrO8onns70BH7LnT7bzeq9+Tn/ysFwFUpEAU4lRbbbXWvN/noC3nnWtHcyDH+fL09euXp+syJ69jieus3rfchFJR4sBkI1bbtudaXRwVAPowDxa0Is0pngoYeg8qt5YP1AkC9D47IFJA9pmtYSHnYjACoor9TchIyGB5b8qlili5KM2zhQOfogV63LHxDwrBdTTAQn7SzwqMvPsLCBCZW2p9YqPnwS48veYKnJCYEE2IrnkbrsN6remNvaPUR6he1lyE2NjDjK7Beuo5l9q8lmXB0dHXUGnF+QNrrXOKgZwVaN733YK0JspxvtyeLqYfvbo67jmuP+EjmsmJ/Jmc/SdNBNWPLQ5NpElrtWyJNa9GS3GUItNyvX35erssDoIQFzx9eblvpSkXoZByDERxzrfd1Vu0Db4G1O6TsCci/TNgAIeO5la9j9/foLhADwGy2O1ykpseYsYNiAhBBLxuxUxAEdFIgWoTRZPymB1h9zNc5Ng/CBGANlFEpXcYxj/9uh67s6KydGGaPjWj0FldcsOA1nYH4qAqkN0xP5bUrFFV8r6+vLw839dcFE8WYixKHd5rfCU+p3Y6QQQrgk9ll2wQXkIMMU3FVxWlmJbLZYkoZV/vd+OPOo/OqDcDHorKf2D9dC6iltqRsqHyagnUtnnyvgNaz5DYeMGuF+9Jm0bedjdEnEAAduJmCtOldF5xwTEFZDbSEU090FIAgIBBe4u81cf3R8NGsHdfuoVAZ/4tpQFxCKRNpKkSh9CZtzikuRQXAbGgPoWfn1EwsIk0hdaqsRMSapPv6hp+/JSjauuF6vMdBtqqQUWKENjsZkBAIlKBPEY7xy+xpqrhsl6eX16OTH2ZEqPUPmPtSXdz8TUkxymo+SMDNFrOd3VRACSikFqtNnHfADmlaYqkxTlwc/WQ7UBra5+16Zv4sKO/af10oAUAgIAKFjEIM9Q+5oLdBaDP8HadAfXB1+zyAYoifdIGg85eaC9VtAH4lVdUgWY9CxoJBwIiBopdIEulnr0IwLCRfnSPDpnX2rNRn8XIBMaNQhyTJEATR4sGXAVAotAJ1n++8ASgDRTEOLmIQ2BQpX4i/Mg6fg5RFZQc8WVAKwBordpImzAgoUqLTIAs2sRIADoGpwOsOh+Q6R5XRW8ZJkbpzN3bnkstx4gIITFaN8U752DN8ZL3bb9sF8tGkYgdB9ya6884kdC3b8938yK9mekHIz76pz+yfj4XMaBgl5xAUO6AvFcHogc5XQtSfGoQEFlpjI4CIchi0ke5VDyFH94dKfZqI1VGMCgKWF0ry6Mf6TZiJosPZ5LzgFXFkFJkbK3sxkc4CxAhIyNxNFAEAiG/1qz+sT2zamgDKVotEbIyAiLz6237zOvCYSYIAKgKKqpjBNCG0OyOrCZ1Y7/V+hfFNEN9e0BBLA/ZVqNnL4omqpSiSSiuIxPp1HKANs7JhND7f3ZhRFoped/Wy7YsBpMmAu69fu9ftrqv3/7++9vLfc+1u4sOeOisg/wvknS/dv0KL+K4EVRUBfEJ9drkMBJHzVn6aOhndaq+EIUaUJ/fQERCbct+vS/3zlB1VP5AnV3lgOhY0MXeZlfQIrXPtdlThh+B3slQPOO2igDHmAKpaKu5NKUo6m1IQhIeGMlRbP7gAn3vdUME1aaqzaCVwCFNMTJr+MkwexwpTpEPYNiBpoAIYuBpUakA2mpJcYqBGKCptlZDI9LutS0POQQMDgtJAdVY88/lLHe1HFyGVJqFUAqm61iNu3NdL5fFCv9d9VB9lkxq3dfnb//397eXba9yPiw8Wk/TlN4DWP9Gg/klgZb3mxzRLs7QaPUoBeyDBtueS2FgMoIky+KFQhOkmKbFQB1EoN67NfSrngdRjRIK8ex5DdLIY44tawWHAprRkAEqOqGp/++AaYNRCaM0BJVaG1bFEAMjK6i66zl+4YcX5PsuVO+ptWaYilwFKKYypRix6TsO+FPXoh9L9qfVtEutNl/o9V1VlQbSak0iEAkRxXmrxMJjBRU1KcM+qA5o1YoYCaQZKfN6cC+ahbDxPcSAWkveS4Zm0UWXZt3WbV2v22WeLanzwXaVZpWzl+dvf//f830r7aj5Wg0+xDQty2I1sbMj/70O5UcUcz983AqzjqTp81DQWTPW+8sUCJL5YNNCTEpxMoD0NE0+fgje7Oo4Qb/Y9otUsDcPephq+8UU+51VpILjWVUVGE7DdC6s7G31mrsASUoMzU41aaoUcorBHONRHjimw35qoXkRqdWVFAXYOV/pp2s1Y7cUHIpu5UGb04AGxKGBdS2biKgB5rkBeidk6LQZdeb9/nK/r7mp6X3OKRBIs1C48/dWg30BERsabAoodd/iiojV4ImCWLns+7Yt23bZlmVOqWtf6KBYuz8/P397fvFMpO+WjWWneblcL8s8BEX/yPq8Yi68n056uuwUMqtrex5HWV7v0xQJWg3WR65VgAJwEhvEiDHFyOgQ6IG2ggezVBQ6+lzQc3dCBERO9ghikQp+JjoWUm0YA082os2KKZ2PnkCJqE/e1lprBVQ1DSkGHonMh1fnM5dtSKzse24CVpB+VYR6vb7behz/qWA8ROtmGkchRALlELUCMyOIVkUOLTIKK447Tw0/XZ0O6OW+5aZsIyeRUUTqvt3v64nxxGp+yDEtl9v1MkVqZbtHIgRwCgJArCWUnPd9W9fLMs8pxciBCa2PvK/r/eXl+eV+3/Yuntmdt1mICfmk38yc9bh+TaA1lpOe39d9P+ADakogMQTUmn1mQVprVZACG7owhBACgkpDbY9YuIf+EeqYkIdzlQMxIEfw4lWWquK8aeDktA++GfwesIFpY8uz9ANARUBaa60ISFObqA7ACj/TCzkvC9Z8E1prgoA1nMcsfuK1e4DpjjK7brwAcqyRkZNiAGJGHxmpAsSgCmSKXwAwpnC3tfsQ5jhNU4oMIlLL1gdxcx5jHlYivzw9PV2XiJJXH4FRRRVQUASsbCClbV3mOU3Rth6stLze7/f7vbcNvQfZE/U0Ldfb7XZdpt/OC/Swfq2JaBfl2PYRZ4EiCLbMgUlb3qZk8OpxxFsNhBBc3xCl5W03VmjVhyjL/inHee29drv7rYVosVButZuIqkZlNUJIgM71JSrNUfgxBgPIqk8qqCqoVKxSqyhyjCmpBlctf6uS+JmFI3ADn5g8jw79kiuvPtHmFO6mbqEK1MRQjqEBMUErKmr1LSYwfnoLbEVbt5D7y7rlCgaRToFBm9Sy78NEuqjhaBE/ff1yWyJKdho4w6H1i22EJ/u22hSkxVo4VOHW0zTd4ULMQi63p6fbZTFt9v9PVbROy1ORThs27m+pSITQyrbM0a6Dqjc1iEhEpLFDFEFrvj8/37d9vMaDhQAItEcPAgOK0lN52FvtNzsoqLISICJBh3iY8SDZUCxqQ22DrQMJUZuRqStxSnMTBQbsM/HHBfo8CsIamWbbRMyNBX0IpqMwf+r6W/3QiS9MMkFMyljt94QmigRK2prDXzhAj26hT6CZhdwPLcMpRQQj/9r3bbUxKs9EFMAA3cv19sVNxNi7nB/N5moBkLxONhkRlo0km6RPt7nW1CZO0MuIHOK0GF/OZYpMPzdW87n1S02kdxr2/SROZzExVkSQmtd5Cgb6BC919ykpMr5FJJC2r89W92vvcB3oQUb0iEdBCMTJbzDdbQ5hLFYlAnEDQXtVYgCKgUGb5c8mxUfMjFq15t1vjw6cQ79wPwoPclI4J/Hk0GITqIoUz8SVP2gjIzKVZlVeUJNOBULVVlVaUwyk0izbGL+JmPvtiGPEcB9CbUphmpY5Rdamdc973jfDL+7Fh6Ksq24Jw/V2XQJJ5ymziBJs/AN9BjcYQj6GEDkgGuh7KFEPFIudI9xN78vTdfm05NFPrl/tRXxEqj5y9Fv+oFLz2nXkoTeDjBC/H6BECNL27eXbt+fVNUZfx+fdRvBouvZOYqBgV11Vc219BnpUUXEcP2rYMWUwcxAbnCjVCHYCk0jbtz1XpWg8gQhK0CFPP7FJ9rmZOaioKnJV0+hIMfxQY/LVEaJqlgFI4MSXDCAVKogAckBp0sQVn/t4AXvc36vhXeNiKxUoJgOdQGseJuybsbeX0qo0q7ZbYXZelnmeAulQzbA5ecdrgqJIa7WYHmgIHIhAW615KFErgGlb23wQcYzz5cvXr1++3H634M7b9UMm4pHKqwfHGdbHN8AJFqBjEFrJrodz6pceTsRPMZSWfUb6sLSHYF0BVPqJ3qer/PMQj3ekVTJYUcr9SBcUsddACkCKRKit1qoKUkptlsAzaM3rtpUG7MQ2BEoAQEQP2jTvKtB+tDzWMLb0ZhwlsRlFV3J2l8/qwr19RKSV0oCIRIGCMCA0UgNpUiChKmoEA8Qn3wXgLfVS9m1z0kUjzLKxXmni2n0mZesdERWA0byw4Cm6sDp6awYd/ICAiCrSqE/ieh7amSl93MSRDEzMFEJMy/XLX399HbyE3789P71+hgHl/eLvoFhAHBQ9ACp2OHWKyQGYsqI8E5HXLhC0lX1ft82m5t7kIuheqcLo6MFxTwXingUDNCld/VNFlUFpFIwVkAEZEEFry7k0AG2lNAUKMTC2sm/rXhWh0wWarhlxwB8OtMD7xCHGGAWIOESXCg7xgFfg+Kj/uqwDcn6qWk7YlJgQKAgJohatfbiYUG2erSlRjNHa1Yi9lVJL3vf1vt7v216acpzmZVlSJJvQ7GJt+4E70QO83Bc5EM0GFgMBqPEAqNlNz8U6Jbp7NoP6wFC4DBysZ3j98tdfX2+LayX8f7Xoi9CpqQejtHrPHRREVagMBCIORAdR98i2uWq4kFdjZ2MpoNlIg24kPc5SVQ1E0W8a3JvU3RgcHJ1yirWQjCIbVEBq3qsCtFqaWJwFUg2cQurRgljgxsGabKeMvX/879qkLtCUigBxaKkJgMHv2ZUOPqmd+PrXO3REMQQCTiQK0KA5g5aniK6IGpNxubhZilnItq3rfb1ve7GR6WVZUmTr5OQeZbnOj0VZAxo6SFjRAFit7Ms9ssP2HNuADRGlOxpEh6j0iNjmDpIJ6sYQY5qW69OXL0/XeXokmf0D6xeaiKnlOWV6Slb1xU6EbcVxPIsZ9IreAKh7dqHaai1jQOddI/HuCA4/AtCLVIEoTF4O2E1MRp3/DsyPdPU2H9EwCfdcGoC0Uk1cnIxF06b2jD5TW9OmGJT43f7F93gW9CJ3TNNUBUiCpboWd3NIKY0s93tszoC8fSf6L7HOZEOFQIxBFaSKsVxIa83ROc4wPQ/mlQE23DbjsDZR6s4vBNbr3PZ9zz0PeZzD7VjFHBmBgUClmtjnQLaiY4CMl1w6YKED7Pxsc66DeZ5SjKZldbnerrfeE/n/SKD1zkKkYBLC85arqMoDfkQBsT1cygeIc/cJDno8Zt/f7adZ/Dv8SDcQEQ1EwbJxwly12KPWhVG2iXYAGMIaYE6iVlFtrZm0lWUrvSjvYsfSmpLS4zQc9C7w92YlRmo8lypQvbfpMabdsD6M9j2ro2xMcug4eshG4YGIKACoVrXR+FZLwIAKGBQZKMRp9vZF76ibOMJ9XfdstGPLssxTZGgmIeJZyEOm3uUpTFQoRUIAZTDqpyE+oaqoqJ0bR1EHXGHgASwm4JDm6/V2XeYppRBjcvUdo835s+vXBlpKnSJk3R/1i9WqrE7kdvqRnkuccVcdCOxNDXuBV4eqWqvx/IizL0mMhMGr/JSLVNBOuy5RQZVIRuEWTRSBGcE4nsH1eQGJQ9DmJpIioQX4aMTm45OBum18z6FvH5JCnEqpCvgIRDL55c5d+sFPP+YdfcrmXELwyWXQRmzlrAYFRKQBlR21MQIjRVN8dhpItZJ99W7Iuu6lqWnL9xnDvPUBqm4hrVdy/b20um93F6mM2mH1OqC8p7KLOlry2MfxLWtB3r58fbpeZo+1nMMl/HhJ/EfXrzQR7AiE6231hm5Hi/RoC44/RpbZD5JxBo4JwrP7eMRPGshq9Ni9zNuNRANT6F0XLFL9WyqiEfhISDyPMSLV2gQACMlYvBQpJAFjSwghBFZttWnwYl1/JyN8Rvj3aWrrPCJL8hal1ewQAIEoxHlZXJrs7c+ekGojsLHbsikga7cRBB/ZqKqm1I0ADUVqKZbKxxg4AFg7PMTgJBOOxbVR0DWXBhjitDhzb+vSOwO72OojTAgNixdc63aWgFanKtVkuUeZ033J6bqerB/BhRK+/r+/ni5zipFD4BBD/BXDbJ9fvzzQ4jAtt83pGXpTwiQ/9PEy97/6AXyqosLoGJ6N5NUv69Ps/csxlNLaFJni4BMqrZ31O47CFrgnIQqpNrthgTjGgCqKHEUBGoJTcKnY9EMPC8dvFSvkfXedBZFDak0BKVcRQ1cShTjNl8vyASnj2A0rex/Zca21AYVTOoJIbLCOVoMhCECl1lrUtG+AAgckRKLgPtP7hTmv6/pyv6+ehnRpeZWyb9vdJtUPYXXjqLSrYWNZ2ag0RUSmSFqyD0E80Nn4D5zug3OUgF1x4OtfX69ziq4AS6Nn9GeN5Be3DhE5pCXfHBYEANgDJtReAD5vi/05+ifj4Qdzspd++KqnfYLNKr7WLm5dNzkhxl5SpFyl9EqLiERldciWdi+SBJCCmUgIjCqqYEJYoEYha+KHNEhRAQDURvoEkRUI37zpN+/bHiENolY/zgYV8fzE2g8fNUb81LBsfGTIrZSmxl1N/igJcwhcQVqtQcjagbUWI1enABRi6EVXRLQ8vua8b+t6f1nXvQpwSPO8zHOKpC4gcuCy3IU8xL/qRA5OO18TQ7HZ3b1WGbfBMY/w6uMdUzlkUJanp5triZhq+KOs5B9avzgXAaQg08X4+ZoAYpMRiOrZlZxbgl4VxtNDD3++/UXHMw9HYvQSXcwYAgUc5KZVioqIV96D8iDo9zetihSKkakzqkE0AAjRUg+r8IuaOMZxAxvWQ4AlPBaCx4l/ir2OT0MaQRGZYzbUNxHHOM3zNKcPod5e8cEzkZDVoKqSIJHYO0BQaytUx5zJGPtUpebQTSe29/PFaMF3j6XWXMQk4JZ5TgG1GZPDum5OAO/g3vPl8IauW0itpcwMZX1+NqkYf/q/cvt4rNgnqObjff7pJMTXr/YigBTSfM05u1RStTTZYLcyeH4B4NGbPJzA+urvj5b2MUSAc6TluQEFNxFCLFq6iUhLEoKSEvbyL1JA4lgdZyKttNoA4IAag4rUTkJwsPmafmIV5IhED9Ywbp+3dwSahgcih5RdPZj5yEjfIwvuCRp4IoUjUFFpVVC9Dme/wDn0m0gtgRE9xLS+0GjK+U3nM+ol7/vqamxFkWOajbf38CHbuu0d3PvGhaCCgPbLUGvJc4Cyfvv2/LKeBtH7k9+/28+PIpnm0RBjfF3r+TPrF5uIXQGT/26KHI0dv9+dKCr4YCXHYXs6jB7+fmsoj0e1gGcvfm2kn/rgrIsGUbGExCk1kyizKg1PQuBUYACg0nLVWhVA3GhGmGWN94NdQEVq2atQQOLzOz7aae85ETClAuIQi9HYGYlnimOe23/ifENYyQER9fQUBFBtDYG5snQ9NmMpra2p1MJIjkhjE/cwS2RGOOR43IWs67blUhWNnHpKgaCJ82Wt27ZvRyLyEB33uHeYSMnbHKCuz39/M7VYcZNyP/K2Qo4nG/CwGBG5s+m8ufgfPPCr1y9O1xWNK96QphzX3VR5mtRWa6sgpwrGQ0X3Tc3qzT8A3tuPUTPrt5DjhcCy7AMPk1s78vnkCcnotRMgsSEktBVhUDOp2pQoBAJtrTZFDuEQEVUXvShKyh06Ye/GyJ6QRkngVehonoBCrLWZiXT0CXf0ie/JcBaqQ7/TRIFtQxAQtAGUUAML+2VAlwts0mpBNuLVRBCmxXUreriopnSfPdfY9lxFiWOafATdgItOmLWZDtVr5t7jo0m3kLKvU8C63b99e7EZ1LPigb7J29zdoiczTkrh4K+Prv6fWL/ciwCaxqwIUJzX3WTqW60l54xYQU528WEg9b4L+aASakxmR+sQRs0pEkWv/RLmJkWaNKcikMBmJBZukLFOAag0qKNN0tRnElVrE7VG+8hFHNBUlekcR4xmBSo/+oGjJuX01NwGNTwxDyROf6Ke0GDWthAg1hMYv+PXK4XQGvXGk4dTVbRVZgSgkGZsaI3AOXXpB8tCbIb+vt63bTeQWqeSBxEpNmq9bpv31E98iK/jY0UQcieyJoaW1/s5Fekl/vecweErfK4/H7S+/+H69YEWAHGywuJkHcTWWpfD68KbxxpfnQ7MN98bL/3qK/NFY6TE0IruQ1RVITAFb5Ej5iruRwxRGpRV1atTeMROKDGVWCuoKjLHeUqM2loXPT7Vm0RqKbVAL/nbK6hHZcgM7B9LzYqPLiM6iar02TLCbh72GgCASN0arLNXalMOgDSkCRGJibBpq7UGofE4cYi1tqatMhKGtEAUcpKfyD4xa5WunLdtva/3bculAQ4XQtBUas7b5mKfjstqDtoFgMdivqKaWlIteV8dCzp6ZH7d3nMGD3bjLCF7ftV//m/Wr07XDxUYoDivW661W8jLC4M+JCOv/UhnfoI31vH+8qeinNqNPcG2ryZl5NQ7JHttTYfQnDkS6BO7A8iCEJIJu2EjoDAtyxRRrAt3JjpTVW2t1dpQTzZmGUqt4pXYnrD3qh4idupIQDhSbAAEEEQ0BiNDbj2g7qWN4tURfJAJSUmttTUeI2PuRjwRRAqTclWKJnPjCJueNezbdl8dcgLEKc3GRqPNYb8m9rkPbK+lFcc76yXcjhXAynkPgUBqyaUzmFsY9V5n49XXHsDuOZ/cyLuG8ges59cHWlb2B8CQlt2dSCt5vc8RVVqjx3R9LAPw9n//+zohQHrpt5d8xu2omiITg0H0mUyZoickLUlQJattHbk1aZAkCpRNcnma5kQWwQ098O4uRFqtVQjw5FrsAhcBDkikBybJSsnoLRlxI3EAE/QsyoQ4nL4HTIFQx+sWYSDjbLST17wISCuxhNAfV3cjTQxujREpNSBDYQ8XIq3WnPd1u693IxxApwIyRataSs7ZsL3bnnOupVUPDc1G9OhpKRwOvVuu2hiIdMpyeB+f+cpRuDrvvmdTTX73Z/5UbvKrTQTBUNAAFNKSa63SpLWy358jtppLbfjYP4Sj6Hu+6R/KP8dfp47TcEUKXeV+oFYccSIiGgNyz0eIDFxp0VZtSVTYptqtkGqBogZVoJCqBR0pMVTVYSFHOclH3Ttz4xFn1VKyy17B4UQMdEJEike64uJt/jUQEhGAeFynADQSD1VpVQS4hjEaZgJXbDbSGpP2D4IUYm1aDYkDFJoCuQr7Ociy8ULjdVIg64ZMkVFa3bMBsvb9YT5khIsnJAl0/mDogBy0PvugS/Vxhw9udjz8OAB4q9+ZUP7TUOs3pOsKCGyweI9npJb9nrDu27oRybvFKz1s5N34659+HygoNT3ifTU8lrfTA2Hos7CUq8FRms+pxyBMRA8kQsQAxNGIdWy8CgHMQg4l6Y77a+KIybPl1JwbAp8G+C38aoJkJPCtNRHXaXASyCZqkBAEeyorEp17SarSBGtroUfoiPaC4CrDDqM3fcmQBEiZiZhUjaPEJph6qbdmGy9ct80qWWGa5nmeY0CVmrsCVc57fvAh4JHlA3JX1fh7u5FYRtiJa32I+tFCPri2auSN5azg/l+ZyW8ItAAAkIAodHittLIFLffZVWY7dePD6jbyWA72mgnC2KN3wzRFIQFwbJceTkSkiZqilAGzOZem1UbsS62pxRDY03byAhISAHFsJmrADAoVkbCPio3fKsZTTNQlfKFnKLWWRmdqRbOnUgUpKIHUUjoiLAbjkbJmawgxMEottWGAYXo4+jNAD/pd3iWshhgMp9IqEYeErGic4j5yOApZTmXiifpemtgcyzzNUwzoFFybKVjmcua2PsU441qecsFTat47RD3KOqoiD7fL4UT8CQojDPiPncjPmcg7HxZ6aYqM3Fq9EkOaJ586NqKd43Tt6yiV/1M5+INlNqL9Ug1OfmkikgIjm3IaM1OpUt1EylxTkiC9kejYDiQkCi7eRqhNiBgopnjGmrovMkHss+WYMbRX1IqqrZYiyKqkzfAHQDFOU2SQsu9dxGFKgbSWIqgURjuhjx+rumzzKRlhZmpqjYThdRCJIyArmKCQXzK0yl/zZshu3ZBcmiLFmKZpmoyS1HqJZiJlqH2ODuDo/T34uFc20q9xnws6Qqkuq+F/nIYhRjh2mOGxt/+BsfwmL2JGomT5mzSS/O9T+e/hN9zgHuZO3vwqBa9rAbiViA4fIk1aiowYOvn+vtfWpNVSSqlTrSmFoMRKOoa7EJFEQRGRUBUaB2XyKW9/Jz3vtwmT49P1XEc655Y/bMd2wwCAUvdt36sAham2FLDlbduz5T6tJQYrlHENMk5Rq12Dx2hjgxANE2OY33bMViExAIogMo1BJItDm1Rnw9q2dVv3XBtQCClNaYqB0bohBskyC6mlllabmDDqgyPp2brqwe73up/12kLOWSWOv4eBEBk/ygEY/e/W7zAR38DOLg2KNjfdKyHnZ71KSo5AazyGXuvy2ul79bBe8REzrYc4S5pIa80E9qw5zrSXaqJzpeQy1RajsA5Sim4kAD22IQ6KQDGFAwcFvZzlcdapEuyQQZM1GTm82YjYQGretjWXphRKlRah7eu2F1Hk2FQ1okhrgFWOprSPv9gdfupV+/1E1hWVYwgQkJRR+khiLzj17nfOXsvdssV/cUpTijGQNm0tZ2+GdEH1N5Lqj2xijs5SeW0hvVjo9d53rt4pzHJvaXqhKcUzZPQ/Wr/FixxO1Kb5QdDUX0ZF/ewkHmmtTy+j/gQc0HcEeD8E6wc4CNR+sXqwZWlsDIyUyNiDeUNoTaqpvpc6tRYlsCoe0EaPjBEAgVWBDUDej+iRrDebJnlV9G1NRj13fB6R1gRJBGuppeTSBEJT0AZ1X7dcnRkeCUlEBZo0PWUdNuZvrz6ad4jGOVSMiFiEDrUJJEByWsPBluRJSN63zUGJtSlxiH2sz7shedvt+7kbyLAQq/QOSXvVcSxZ8/YNA+vp1Dld2+Pbp1TEXIjrJEwP4t3/zfo9gdYpSfF/SjPVzREgdNt4bSOvX2rogfzjbxs5jADUzgokTkBaayl+9YOzdllpy4OtXMo0tdgCMymS9rmdDnK0qVfx4hP6HaJOWm0p/Wkartc5nd8DjoelSRPqowEAKlVtYgDqvu1VgFRbIWYMKiLg7qL3BQwk4IhKg2N5B4RDCKJeOdYjirEwsb+BnqSVUvZ927d133IutSkYzjglQwU7XGiUemvp59tD5Ni3vrsn8VDraI749Tl88/uX+Qi/7EOyKWPerpclfYoO5res35WLABy3roJKrT5CcljFyTDer1L5X0Mz5wOaUHz4VQbY0m4krU+Glmo4cyI2OjfawTOSXEop0xRjYGayLsnoVtnQFQE5KzT6W/PjuIkS8wm2BWM62FOHVzYi3rMgZuYGIsCZBF1AjtD65MGQKDbCPz6ot1+kC6SNxzmEWKUhgB4lgn4/49EpUmlSm8sXbCZS2BSMeWWK5kJarSWXfCy3EBdbg3OmaJQERy3rwULsl2PPRD7MtXuE5RUJIo5pXq63p9ufZyd9Z/1OEzlZSGu22W3MJwEqftBnf3XG9Bm1U+H3vTXKTH7NLGM3C8klT7XaUHvsVkJYapNm+pjFTCgwMyuh0lFjRjuMAdCbfJZyuJSf17NOkBCPOIw7+yhyevBnAGAIUazPL60WBqiliHJgUgVttRH1/o5Cz9e9AQq9G9fbdpawRyFke2s4Nt4MBLVXMOz+dwPZci5NlSik7kJM9MTso9h/pdRabU6t+wKHU/ffMSxEXqXq2tPv8wV6c4Hx/J9r7UzL7enL09P1ozn+P7l+r4nYcjzsnscgDnTH8ehM/uElLLz5YD7plNwoqlB7MJJa8uzoO1UwFdzAITDthyPJc5mmFGMI1kr04la3FLuA5LZtv8m6ZDZjdcL+ehddYOASxy44nw+aRgGAtIIgrTWEWkWIQ0SjYWkMvQN6qp8iErFHWiIyoDxoTcIKHpWc070HD2LCBdu+buu6G0LdSFCmKaVAhh7M3iccld6udO6DzqDSGvYRwtEQOazj7EIAThHWq3H140l4TkRCTNPl9vTly5eny/z+HP8fXb/ARMYGvPMtv0wqtVpd3VvrHjy9NRB988MwMvX3bUSPM8pDCyPv6pF3reN3q6pGtiESJxLOVaqXtuac3EiYTfnKiORHJjDeIY77ApDglcq0OYs2sCWdnsUPcgAgDkCIoK10qQJtIkAcIwoo9Ab2qBCh74cRvCJ0pgqPpJAoiCADBfZ98jz63EhthwtZjQ62CSLFlKxZSCpSc96zJSC51FJqdQUqAT9ZmMBkPh+pNbyFrsdRdb45ek735jYZCR/6vyzKutyevv719cv1MkUeRcH/av0ZL+KjmkNypLuQUfh940oeu4e98vu+HxnLDykcw/JiKbUdhl4EjoEomo2EEDiXqsXaaNNkRuI5iSfu3nAfb2u8QfMHijGeU0qHzxrB4tt03XstJAjSjJ1HRZq2ZnNV1Jq1XN2wHnMO0+VG080R7eOtiMRBKSgG5l5OgCMK8qysluoiattq6ofuQuZ5MuB7Nb17s5BSamcCEveWKcZA0EreEeu5/Kuv2yFeyR0tw1e7N55ldjGaJsjGffL09evXr7fLlP6oquH760+YSD9Z+6yqBdDa//ueUGtUfUdW8vi9Vw8oyKjgtOYVS3UAY2LG4DSkIWx7tqGKkvdpGAkHJlY8bOTUu+z/AEDmSDaq29sfXukS6WqNpz1QEREE69hby9uUMAVV1NN77MyeAAA9NuvL3B9p17Y9RVoK1ACsPzOO8kcDKd4sXLfNOvkYQpymySglwFWNtz33MKvWLqmHyCGkaZqmwFr3lWzSEQAcfAIdaHJcz8NCPkrUR82anAodkUOcLtcvf/3119enPy7Z9v76MyYCAL32Z/iTk4V01hh/0gdlrrONvDKKk0s/EhLTDTt3R/qdUlsMASkgEscYY9z20qRJLXmf0jTCLWb2RsnRFNajZKAASBxRKJwLk70jow+CptBTFznAJA6rRFVt2KMUU+hVAERFHPnLKaJiZvL26CnpQGIzEyJ4tJCTgeScTTpnz7k1oM4oMcXIqFLy7oOFZiHnQhaFkKZpWZYpkuaV0ULAHgBCHxQ5CIAsTe/u4Z/uCaZRNDcatuvTX3/9v7++3C5/ngX+vfWbTaRT7uEAFJAN/ZwsZOQl5594s4ZpvLUR/zk4rMqG30YP0QmCxVMTa5GwUSCkFOOeS7O8PuV9mqbJtT6ER96u6G+2uxRVQA7AimwXctyYPUlh5jP9nEdNPYLqzzF6bbPoU+utW6UeTkQBfN4Wuq85HAYS4mCi6L8QhoHUknPe+3/FIAEhpjSlmEIPsrbOtOhRlvd6EV1Z53pZ5oSyJ9I6ipMKoxDuMTP2niZ0F+JPeLxqnsq71opl5cRpvt6+moU4P9D33Ge/c/0JL4K2x2lKMRYi7Rt5WMiZe6x76dcBmCfsR7u9v/pD6+kUH5+CLW/8Wl+5TCXFyIQBu2DMtpfSRCqXnMxGjpzkQKW4jXSGGyQNyOpaph4EnrL4cTQCHGUfcH8izbiBDJiDqKoqrRK2Ju5wiVB7jN9jFyMYRnW1yHNxw3nuz9MbPRczONbIwmtTDMQxphRTCIGgNUMtbtuW99IxWe5CCENI03y5XG+XyxywrSQlFyfb7Hc6dtMYR92jD3lzqnlBmNjVhxhAAcO03J7++uv/ncR2/msb+SOBlmvgLfO8lyYyBrSHhXx34ffdL86PPxTfZdyZ3UCsazylKcXAyEQmV5BWU2m14nSapmmaupFYvERedUF1WwF1GhLEYSFHYk2MYz5R0cIQNxFEUNFWcynNAyWxgKxVApQm1h6Ag2ZFRy8GiUNUBDK9yH5y+wc/2GVGAc0NxDQPTCFdBBg5hJhijMwE5l0NcGI+xDGLTdSpU+blcr3drtdlCloj1H3bAh+EDaMmdbo2JwsZ1azXFwoR0Vgop8QIohimy+3rX399ORKR/9pCfr+JGG00p2m5XK9WadTDH/c/PII6H4PwTp3rE5MDCADQh0iOArC1xaaSphgDYzD6qpTWaEOg0kqwYGuejNbKPIl4GxA9zLObg3CMYGiPye0+Rkyj0OUFXAuyEEAFpFhCbJ1BS1mbVBBUAUJiJiAWBy+fsJtIQYCUegcET7U/51nQYSDNIP+eguy51NYUgC228QndfnaU3eU4ey/EpYM5pGlZriZ5PieWgnWfp7Rx7VBmJEUSF9z2xjA8Wsh7lwe7W0zzZZkiqQjydHn6YtLR/yMW8kslePzvt6U9pBDny+1+3w5KCz1Su6P4ezaSjzzLKyvB869+/Rg6NfZhIqVM3Ug6ICWYlWz7blwUbiR5MhsxcqtTvIUmH2O/A3v4j6rYB2I5qGA04Zkjux/VGwSpZd+tMSeKaDOBooYh8bEWUBYDv3t73V6CVZEVOZwZhB+9x9FKNyzJ7qVcEzUlChw9/DfVwVZrqR1x8oDqtarw7AZyXZYUUILkeZ5izCS9UnJgsPC4Bv3rNzc5Hs9AdAnRy5IIRIDS5XK5LMsU/3twlq8/FWjFtJikgnGOQS9jdS/yWPztp/KDmZzqp+O4ssftWujpaSfgKKhYlKLeXM5TzjnnaSpTTIHYgdeTk9VK77dP01AS40C9mziykv6b/b0enWOkoCQYjJv3NLOKSIwufllL3ksttSkSh8iKqlVEPNuIIQCoCroqs39u78SwoisEnmkAtNd4zx6klNEL9OGvEF0sztIgsw8DHueSrRlyciFxWi6X2+12u14uc4qEDes0pRh7x8Irt3g42L458Gg0ry7jQJxYx2WaI4oohWU2mMN/oZPw7vpDJkJhmi+3bfOQX9vorR828m63/bROFVd/AADPF2T8OjhNgSIgAWgDGH6kJCuAznVqKTIxUogxTZNDwx0Nm/eUUorJbykmJiQ1Kzk4ae3NH90SReIApNipf7sDsANTOViht49mA4WYUlBC0CaChGYhARBA8CFYA1VAZBQAk6E6kg/oWFtxjHOrrbsGi56MszvEFH0Mw+ddLDcvNjtT33Ehl6tZyDynyAgkMUYXZ8OejFjhr3tMd7GvPchxiIwHHH0CiBwTgyqEKYVjyvl/IM76U30RopDmi7mR6gN53UDg8CKPDZIReQGcXAa8MoY3yWB34EfTFhBRpQG4I0k5TxZ0z62lQGQR97RPFrI3kSKtZLsXUkophmgKx0So6LAS9NAKHqNCpIDsw7rDiwAAcogAFAOT3eG9tzJNEwMjQGmWHBsPIgIKGg29nro+BEjqYcwRYI3inYg0aa16q9CCp1qdOSL6pyFUaeIATss+fLKwWjPESr1pms2F3C42u0GoxkgZuA+XGfbgsQEyesTvr1exsjeWKTAAUAqHgfxPrD/VOkQKaVmu67oZ3rcnmecCcC+pj7sOR2vstNtv61qvKloISEjsnPBgwTyYkfSTs5bUMXotRkbqaL4tbUZwJio1B7+nvE9iroRIRhN0+MDDFfrYvkupjaFVQOIgpBxCQJRYYm0BgDGkeZpYCQGoKXKaZ9ewJRbgA5k4bESPDRn+YyCJjWzSY6ySc8m1VhH1AK5biMuJ5Nx9h9nH6KeD6524C1mWyYmylYxalU6ASRzNI88i3zoAHKfb6zDBOLNyTjEgI1GI/ytJiK/fbiJ++QApxHm5XNY1lUoyqi8AJxuBjnH0H+6OfKx3nC8+PuwGwiFw8IFy7XhZVKnaWq2xjqpNrVONzIjBWNNnn1RtKtKq9ddc3jiaCjixi8Ggu5KjdN0/BGlH7o0swnrxDYgDY4ttEgHiZnFWJEBQ5KYY0twVQYkUXBHh1DLC0YI7hpk8xurjMZZeFEeyN1FApmBYghgjMyi0mkcBq9iP9BirKYApH18ut+vtdr0s0xSd7btDoAmsSak9FwHokdYBYTy7+/53byx2I1dtNcfNzh/ujLA/drP9lvWHYIyqPrgzpRTZhZGw19VfgVEATtYCcKqRvY1uj4yxP2Lpn90Moc96+4SrgrYegds9UUopKYXI3CcVpmmfrIMgUrGWvJuR9KTE+onY5Wt6R7F/1v628BQb2T+IgQTQ0tCkgMy1qYnhsLIqspiJpBiYAInUyO17PXwcKsPwBpTXEpDaeu5dO2WJQxA5hhiDw5hBWxmdEoPzun2cspDJDOR6vS6zhWYqZhZWfzBglt/xaLBooEHT/861GjtxBFqqqq0V3qiPdxJzoJPj/O+N5febSC+4drTocUpYYQt8996xkXORSoclDDzDw2nkzzRAg3PdJGdxM2hWa02aiEqj1m+IWmsp7iGYyDKBfd63vDsDequ15BhT7FbicTiRZTvdmYBZi7+No9J7/AsZUAF78AeAVKuC8Xra8K8CBlewRa8BeOHqMS8f/xr+Q9sBVfTmuHHXuS5DjMk+okHpa973bTf+n24hzV2ImozS5XK73a63y2VOiRlEnYK0T08eYEu3kSNf7xfD3vOrIOD1Pa/aWullO8SAnqf91/RZY/16E9E3X9kEa7WZplEe7HAM8wOPda1XIdaIvfF0ONkD/bjuRRQvs8/zsni8Ator/6Xaba/Y7I7wfsC4+YeR5HnP+55Lrq2JtlrC3lP32CGOXbfk7EwOgz3gU8d+IPcAzI5/pMJNkUBFQRUJAUyq4eAbG2n58B7aA6wx7TdSEGPgLc4JZ8PBRCHEGFOH7KuoGg353p1IGR7ELISI03K9Pj3dbreLq/AoADKHQNqZ9X06zuuJ2i+Gf/gDkPWeWZxvEBUxgURDChE3R9W/DrL/q/LWHwi0rMKZ8+4IiKF8aL2Ch2hqmMeDoR0Qx1fu+/Ap9iWOZvDlunh8YCZSai7G3qxNFFtrNZmRpJKGi3AjSWXumKZcm2iTVnKIMcYebvn8O1MPueBkJ+e3DI9vdoyqsgY7IwRUoA/YApGPMJ6Troe61UN41bmQeoZu2IEyaEUtRbd33R1qF3txkt4+FVKdLR8AkdNyfXr68uV2u8wpMJjXIE6ijJ2AzCXXwdiFEfF0QJwcAL76+53bQ6QhgIgPEXCsTZoK/9eqCb5+s4lop0Eo2QTvN2+MHKg+QHigyHqvM4Jv4yz/xvlmcgvxOqWrM6OLwRZTFCdjFcGe2JZhIql0IzHkt+Gasukht9Zq4RjiyEgCH86kdxSPu+QBmNnf35E6KSKxMLOQqpmIfQDqwMljVP+UdwzrOByIvzd3k8Yr6gEWEvc2iLkQFWneOx/l4I42qU6/DIDIcVpuX75+fbpdpsQIrZVSG1BsCoqmpnAMWQ9c7wE6eBcB8fj42CljvnNSDGOOoRBjbEHofyPU+iNexCzk5fnbt+f7arp3xmwJAGAlfm8DguckbwxlBFePwe4ZA4QOl7zcnp6+PF0vJsUEoCrapNa8rymQSmsqiq1VC01SSSnllOxPRy6GGKc87dN+YP9UWg05xGBZr/3R85JHK+lx4+neOL91D+B9oERH6bQPhyOc8/OzE3k0j6MFcuqQ9xIWcoefGWsFgmjzIrB1QfIgbxguxCAAIc2X25evX2+XKTJoLXnfi0CYlAjRUJG5VAuI/DAAeExFzpcP3/nX8aWCqnjG2Fo1vowQQvj/Ey8CHmzmbX1+/vvb39+e71su52TvcAInu3i/zT7cyOmrBwtBV+v++vXL08WQon5TgUir+5QYO1U1Nu5j7W4dKfYOCLsrSZNFhwYgV1GhWjhwYIMBxvCYl9DJlVhB+PzWHzYFAJCIG1tS4liMIyN+vD0e7UNG/uE5Xj3aGsNAeBhI5E49X7J/mOoke3n0QkyuHhQBieN8ud5u18scCVrd93Xbi1JSjgGxln3f9t2EP/pVc9f56j2/vReOsMtbuuA2YoiA1ppxjYfQZYL+eyv5pSby7q6oSi37+vL8f39/+/btxaCMPSPrx8/DsOG7UJRTjj7+cY5+LUwJab50ZoDANoUBAIQM2mJkBBvU1QbYuLdISjYPklJKUzEVJ2TjBOx0ILU2FRBtVGxe0OrKwfMS4rOVQMe+jM9kBnMcsg7vtZOy/4yZiKOyjo9vBvLgPvrtNAxkuAJVoCMFOQyk1erUJpZ6dGqkswsxwx1UiCmgtLKv633bK4RGqTbCkvO2Df2ozioA58q3+cVTOfLV1cPTpbMDQRAEpbngMXKIKUb933Ajv9uLKIBKK/v9+e+///77+eW+HslItxHos5yPFa2HRuxpr47O1OuKL3GcltvTl69fb5c5EKiY5ioysQscmE56rSpmI2YkqZRYcsoppTKVkmIIRECRQ0xlKrsVRz0+NIQUe/PFbGRk73hGBPdaxAlc04N1NZNWQOm5Lh5uRDsYepSw9GA7NPuo/b/e0ugcpuRFXsua2AlTOr+iddvbyfF0A/EdpWPIibS1vK33l/uWhRJNTUTUimGujeNX2EsRerpQ/Yx730Lsr1NYpqDo/Btgku9TOwi//9P1+6nmVFrN2/35299/f3u5rx3rq6+fh+PoGYbyqrn+WC55nZcgEhl7xpen23WOCM6R6podgQI6cWrOBYaNtFpjiSXmlFNOUylpyt5DQEKOaSrzoa5hWYkh2ANHS0m8lc8OdbSOCZ2M5Ii9DhuxVgiSQm+tGLIMAcboxUPxqs+F9fSjm0ifMNfuhwLH0Nuc2A2kdPY4M4vufA4D8ciHetQI0qTlbX15ua97hYBNAVSk5G3f9lxd4fNAXfvUT79Wx4mA58t3cv/D2ZqThD70z3GaL6Yg+j9gIX8AgKIqNW/ry/Pz88uLwRgP5huPMnoGq6cw6zXVydvdem0kxOEURWvLFjMrGo1BDJwMhW5Etsan2GqotcQSY045lTKVlFNM5hyIkCnEOvXiqJOCNBWQVrnYRL7biEG4/BYbTRO/F/x/h52rIjpDdcda+l7I6IWM6GqoQZgHGZ6jHXm2taZ7ohSc3avTwI/svBewjma6qV/3+xjdPGrJDcq23l9e1q0Ig1hCbjQpe6mj2nJcgJMXObnMN3/i+SvPRkBV0eW1Q1que+4Kov/5+gPpukgteVvX+33d90M81dYZyNTT9NesKG9fchxFx+tYKjLNy+V6vUyRte3b/b6uuSpympZFFAInqXnbti2XqqIoQsKttVBLjLFEg6OkmGKI5iGYjP2stjKwT9WbAqJSiQwzwTxyEiZDGxFbo3iEUaPR6eemnfv9AO83C7pDHciSc/mqV3hrHy3vOQQ6570V2byEAKIinnbkc9e9Wj2viYgoAsGA6SoSm4RbEJK8vdxf1i03TMmgy9JK3ve9WJyFStDRaMfl6xdpmNDZjRyXbiATehvUjgsOu8Vx/yMW8kdgjKZ+um77nnvI3IELD44AH7qHr2zkTbH3MQ8BtJmDeblc5imStrw9P7+83PeqGNK8F1FE5jQtl21dt1AQnHSktRo4lBhizB2wGGMMMZozseBFpt5IyaWU0lpTVRBtlkL4bWk2wszhobF4zk6O5sHoDb2Z3T+gu2MEpFnXz+/tU/IBAEjIzMHsmrtujYgpyp0g7+XB+xgvMFmtGUcljUhrXll2rHm939ctN+CIHEIgUMtpirVegKB7Rzjl7f4hxtzucQFx/H+EloeFAAhgHdiyH77lfvH6Q5y+0gas7jEP8QNoGE23kg/GRY6fe0gMAewcDWlaTO21le3l29/fnte9Coa05GbEVpzmZZ7ndWdqoNBIlUSEW6uhllhKTjEmK+immDqyCZk7bV3x7kM19l0VBcNOWjnKzOUoc+FpWHGQRPQ3fgAt4HX7/GidnyAmdmP38MpAH0jE5FVoi65sy9XUHUo9oRq7C+mddLUf7k4HVKQJINadNQeseVvXPVdlQo4pBcbWiqmvW+6Dw4ccA/YnGzldOTz9vxvNAPQOqAX6JxU9l/T+2/X76R0AbOs7mdVDeRcPL316+ORE3qPVwkcD6TghE7OcpikySt3vz9/+/vt5NS+STUWQkWOalnmatlBIVUFM3rlx41ZDLSXm7kJiPGGyCJFYXejTrd1vNhFVQaxuCJ4xnxEqZiOEJ2pOe+uHhejxn9eveu/8mCNsPbSSTqBNp/zDp+z7jd48se+VK8P/dgMxnWfv0R0/KdJKraKya4kMtexbzlURkaPVuOQk9WwfFhEVRDs35GglPvCdPbgQL2AYfh4H2gxAQVBGgPW/kKoD/KmRKss45EjT/eHzFz320ldO5M1OjTDrVVUYfbgjBgIp2/r87e+/X9bcFDnVDqFFMgbCyFz9twqCkplJDcXa53H0FdLBhE1IwBJbB45Xqx9Xi7lUoUFPioj5aJYMI8GBDoZTwar30VX1ZCDaJXtOpV5pJ+ZcQiSmnp7zGI/RQdHqcdmYlyo9xpImxmPdB8aiN+qklbLvuUiumRCaKWlhMAGSyKjN5nerSQwNRWxpDeSYrwQAoHPJtmPT+lX37OuIISyhGhfzFdnrf7r+gIngK/GNt2EWHOnHKyfy3ssBHADffgajB1oxphgYteX9/vL8/HLfSlPkphSmeZkTB+LomAwikJEkCyipmJF467zbiGOyfE6EiUMPeTzOHwnWuNQGJOndxBMxBJ0EFRTOgZb/7Ol/LrMl2mkVe2Zu3L9kBuI1Z/I5QAPEVVe37e330XsfEwGGeE/zMnc2BUa0Ju99hb3qDqBSW20CDBRSmizOqrmHWWANykAgtRasj0B49arEuGjD8/deWH+qDhMZqINeDvyBu+3Xr99vIgYu5C7BgdiH8w6s91tE1phq72fs6/IvvvEuiMhsRSjQWqyEtu1VFEWR47Rs+xQJjIIxMLEcHh8RQJuqtGqZhNuIe5F4rqMCIQWRLjvrEjVDo1dEBRDMKrxL0gdL3I2MkhUcIffJRPp//moWS56tr9fNzIN05CPY8Fi329pGrFVO/Xf3S0AU0rJcLhcbGnAvUvOWGFq1ipWINAUC5Jgm8861uB4f+Gz7ZAEZoariiLKOdsk759wppR+5+nnyxCqETG+v8X+yfq+JoLWzmNnj+ddVqIenPprK0Tt89SOjVnh+1I5oC28QpJW8b94EBlQg+zpHQsQudyhHLdZNTlRIGtVeH7KEfeAWezqMgMxwDKJ4/fVIpEVBxHFXD7Ct/uWpK3i2ERgz/ebatOfk/jGtdOVtSlt9+hgOFvzirm1IPVqN2P2KFRis++D0cTEEw4ZJzRGl7KS1tKEYhB7AMpqGVak+Hxfn5bJMDGUPqCJyAImO6OD8yOPVHAnLEVmgF69jl2z5X7CR3+1F0PrQcXzo81IEPQqeYzP1rX08lEWOIv7jpqMTD0BXWzJlKkDTBdi3bQrEreeZ7BwMvSRjq4nbWgkhZh9GcgvpJaPuGzSo6/EOC3lAzVoo9YgjO733nn6cHzh/XrOg3lJE/3zcWx/k/sTG88Xm1o6so54y9lHIctkrt5CnL0+365Kcs4oAtDLUnAKBtmIODAmMQymGPitiFVmkkObr7ToHLXcyavFBMKaHjTxc8N6JP26P/p0Bqe/9HcY3J+F/s/5ARctnyZ3i1j54j6Bs5BQB+lQunOzDKeNPnUV7vYdmyvk3QS9BupjtmIwzOP52TwGD+jQFBzI1aI9R1EB0ogqCjYiD5e49Fek24v3BwExIShxk8M6fkCHnrkXPOtwa3IccFnLqFvqO9cqwAvXExoDy3LNzI3ehzps9iB06U4PPEPrjzcC8bfBcUIjz5elLF4LqzX/l5uQm0lrrl8bYtyITDBNxKoL5+vS0BN0Zai214kGs1RuHI34CgH4GPAAe8eRFPBQYIe3/gH3An8lFyIQ8vKcFpkQAANZdkkPL7uw/3ukgjhxk9GQBRltkPEO9y3IqDKjjxFIkSVBybQLElpUEp7sSsZjJ5vUaElXuJdFuIwP8zj0zQSQSVhWfSvGuXncsHjeNLvkYQT+SewXQhyq2+wyHd51yD6JewbImhnlRIz5qYxLfQYpuIq2fFV4v1t6Jj/Pl9vT1y9NljoSqrvYOVuzq3RgAcLaMEAMzmh6f4+2dGu3pEnTDlvdYuPUarl0p7Reynws9rERANHn7cW29EIYO4zfH9utuwp9Zf6Si5dmvZeyW0nUbgcP1or61kYfXgX7CPhwv58qIdLjSKNk7wAOk5i0G0pqwrltuijGEaBQQZiLNRoWcdgoEG3E1sqEQAofYe3MDCW/5FSAiMAA45qs3wFsTldOIhzXKj75gNxtQOCEc0RMW6m05coma3pXsHFYuy6udGswRjQe88fAiZipDWhQti7iaJG0kba02USBC1LI7YaaYcJbFPiGEEAgNzuKsKs5Ed71ECVq2aWMieXXB9OEC9WPLnIgfjeeEHnEA+QPz/59VtAYBx5jwdjCvAgiSGoTh/UGqXgyGk4W8qpQoepVUBqmBHfS134HaysYELSdq+30vSpGneVmmKRj1rphS5rblvRQbou75/zFENQBQMfisu6M9rJLLJ6yhjHykG4if4gf2yicv9ejzAB6lMF/erj8gxK715sJCZ6m6OmKq7jiaD7tK04H7QUSO03y93W63yxzRilRNEIlR236/r4Yh7NGPl86IQLV1C/H4a5qmOSrWbZ5iIOyR1gfLk6tBf/ymdoOEdpx2hosfv+1+3foT4gnUuZaZjWMfT25CwSRu3UZe/zSckXH2CHjy8vjMcZzWJmSF/Gmqgiye4LeygpQtkZRtLco8LdfrZZ58eldqzdu2reu2ORzZY8TDTEaezM7SGMdcbm91ISFZ168f2ma7B5bk8CAylAyHifQg6wztOrLybkeqnmtVaSoHvUzzMZLOUOJ22sYv9uOCOKblcnu6XeaAUvK2bbkKEDFpy9vLfc2lSU8PvApLhIOCQXrx2SYbFco83LFdjGEqIxnxvqLCGCQZonw9Z/NUxBmD6X9Aww0Afr+Qm/YiRSfh8b6IA+DPfuPYjqPyCa9yEXwTZ40fVZ8FKbWxARq3IhjaSEgqQitbJG05V4jT5XZ7uiwpdjq6WvZ9Xdf7el9XAnVk9ghveODdmcxEuo4V00GP6m+Sz/Xcw0bOTuS4cWHU6NxIOlTFLYc6yvDAbg2NU+nWYkYxEIpuIE3O9gHQU8N5uV6vlzmSlO1+v697ESUmAin7el/32kb4S14kN80fUZXzSxEHBkkppdBV114Nw0H/XN1GHsmxHxASOILyYG2R/4WBkT8i5Nbb3r2m5ZqB3YsoIsH5mBk28toT41E2fRuUuYnseQrEab7sVTAUMxEREahSSwgE0gRCWm5fvjxdZuMRUjewy7peXqYUDFWhMOpJ3ZmwjS86Y5Brj9g3B8tDv7vBqwujxSGnESkrgvV+4Gh9nLP14zGf1R0Bm1dyPQfv1bsxrduk/3eIJ47SkiURy+W6zIm0bi/P317WrYgSEaHUsm97aT7MAghIJmV9Dnz8OpglM/Si/uFEPrwV3o0T+tU2BphB+vX/H14EwO6yEAaXm90RJxIdRQU5uhNwuqCKcI6z+jXCA73hX6Jn3Hnf9lxCpDCXqhCn0hQBpHkhtPhRH3m6Pn35crukSOC4WJMgX1YjV1Px4rChRsYciJdeX5WAz4is0zjVgesdvMLQLUbH8Y6HJfmn9FGKnt+qIqD3Ph7GDtuYsuomIu0Ir9qDA8G+U8QxTvOyzImx5fXl72/P9602RSIClVpqaYrIqk7ge/5IvQCthx3bjX0wxb9lHhg3+unRo2znV9o7PxxCiulscP/1+gOtQ0VkjiGm6LoRFlocu3UelzgwGKMQiq988eutw34Kq9S8r+uaAlFIFwGeliKKAK3mfdu0NrUOdcS0XG6323WOhHa3KgCZkMFkfeTWWlMbLLc02eHuzjtr2fsxRDVspFvSaUDXP1i3ZbPJ7kQ8Wz/VRN1FKiq4EzALklGfau3ofDh6vImcnceR+4zjpp8vRByneZ58qubl+du31cZpyFTgmyghg6pL8HY6Ixo9C++6dqjAcbN7o+ctoshvhX5F8ahzj4zUfo1P3f8PCSj8Ea3DrroZHSxxwmhZ5GpBFsIAuoL63dTLwXCYzOOLjxoXoraat/U+p0gRoyrFea+qVs66M6jUporEiCFZMJ4YVGq1x80/xBgY1Qqp4sm0FZnetvA88OrFWB4R2cmjICFBZ4v2e8nT9e4kPNg4wXiH7xllbANgdX9hc1XdFoZdtMN7nDIdODYOERFdRCEwlVq29f5yX/cqitDRY0gOGRYB6jvv4kApTXsRUHR0GBr05YQi8fXGSE7O5RQwexerZ2HMIR1x1v/E+jOi0t6fjeEozIxkBHwS91A8M6gSIFK/tAdIZfwxKiWIvSOJ2sq2vkwpEAaKwHEuTRFQar4H1FZRmiIhUJyXy2WZIoFYii9AHKJzNKA6oBX98BcvM/n/aEzjdsdB3q9wppWjj+FGgmMnBqBKh0lYMqunKjD0CoSd6XaWqJxzjo5zER8rkWEuPQHp9oajetTfghVPQmeI3/c9V9GeBVl/kkBqrVUBEfyCkIY4zcuem5Jg9Bzd4fftIKKFM0yxG5hfR4TumUZ06dfRrqSxG/0vNdf/SC6ixySH6yagAhw2ckRaAxdtV9aZpF9X0PtzAcz8iF3tBrXmNaXIBBNTRJ6aACJI3SNJzRlBBRDIYvEpUq95lgYUbY4k2p1jmm5oGQIOV4JkuQkfLe+ez/evXlsI9VkAD1l6UPVwE4/g65w6ePXYbMSIX0cufrKQV6uf6VZyfsvW7mPuTKSgxv1Qa+0weyZKKcVI0EresSmqajNifw5pXq6lAeWGcTbhKtRWSy659EHIV1cfYCRbbqmjMtmvuO+Nv7GDovt/Ilv/E61DRUQKMU7O4WaewNuB59gbejxuFXwkfUDzjHWCbSERc3Q+TlWQssXIhCopIJMAICFI3VDyvgZGUOsLzPM8RUYp+32MZ8/LsujEnKTuy3I3RbFeYXNXMqzklJi/+ueR1j/k7la+RRrVqeM08FRjnP3djfQGSzeR3g305qQ0GcyM0oMreXjh7qOPXfRb0WkfYRQBDJmCSGGa53mOrHVfEbJ0KtGmQGEyBdOQG4b5dr3MkUFq3rctm5ri20LkYSGHjfSKxPlJtq08Sr7/K07kjynmcnB6ciI53MjxFD2V/fvlHcHtQyHkXCCxCmZKMTjwDlrZAhOItBgImYgYUQq23GWKESnEaZqnyKh1vz8/P7+suQGn+VoEcPKu8ZRisMnEA3uHiNIBIiPR6BHYOQqzZvhhPqP2Q48m0j8jehNeDxOxHTjVinvb/oinRIb+Z4+u5NjAEfaP/e1beA5Okc53I1KYlsv1siSWsjKoFgO4lVJbII5zFcUw5QZxut6ucyJoZd+2ddvrmDh/e651C/H08VTM6m3DUzOyz0D+j6xfaiKjLv768XOkhYiIiniCZPWfGfMSjybx3vLrT8xpWuY5ErRSSlVoOxFoq3lKITAiB0KBNur2Nk4aU4yBVLKTQOQKPC2lATFHS0sPKJ2/p47H6w2BE3UD4aOxDPPplmS3xIlqBORsIQD9cDi64L4fvVenYwrxIaISt6JH8xitBoChoXUisfSUzrQaHCDQvB48zdfb022ZSPYArVbTVyk51ybMoALIackNwrRcL3PAVrf7/WXd+kC7PpSq4EhE7N86IET9OrqNkAda8QQK//db7g+sP5Ku92TkUNN+lYyc1mlo4vwK9lf/Q3sTASnE5Xq9TAwt7/teG0i+g7aa5ymlBAxICF5j7xeDQ7RwrJXt/vz338/mRXIDCtGoswYe+wB1+9UcMJET5WKHVVFPVfq4+vgnejrac/eHu9k/+Fge2Sn0TvzoNkq3h5OFnL3HeMURZZ3kB3V0ntxTYefGLk1B1USkr7evT0/LhG1DKblUVTF2uSkG4gRIYdpLA07TPEWStq33l/t9y6XK47U7HXRH5X7UiEeZGKCjCLoqfOyN+v+J9WfSdURj8o+jNYJ9iPONPeBbL3R8x//yRAaNXe765bZEaHnd1q1UlYzayj7P89yA2OqpjvqzSRGTBiHQmvf15eXZTaQBxXmeGoJPLnEPQnRUqHsJv+NEuoUcWcoBQ6RHO4LxBcAo3Y0PpyMP0/fsZoAhnVjrcCHd+zweLn3+5IGHxH9P76/YVNS8bLkqoipymJbL7cuXL7dLxBq0bNvGTa2rtM2JbUglpFzF9LRYW15fnp9f1i07Vfzj0O1Rvz6u4clBjKI0IjkZWEx9QOF/ZP0hBhRidsQGGXxcAd9DhSKMYhacI9iPXtdmg25fL4laXtf7fctFtFgptzbg0ESwOZFvNSE/SxeM4Hfftvu6rqUBNaW07aU2sjdMD1E6wCkEtHaf9MNw2Mn5//0vOj/LZqCwV3L04ZX1IHcYYdLDaMlhFOfA6qhwvHe2OJX4YSfqE+5NlIybLzdFLqLIabpcb7enp+scoUKZ5xQZRWretvs8RaZAAZFjra5rKm1fX759e35Z98GD3XOMh/fjJwwqPKYipxPH46x09Ab+N9ZvMZG3ox6jM8JsgDw3klNv1X/ON/ioeRw79ZZiwwDZy/V2m1jKdp+ndd1L0woiTYBiaiICNe/buppsDCCicZmAa26UnEsWZaDsJGoDmdVtpM9DHoFRz97728RH4zg5l8NCuufpaJOHsETPZjJ+y9lGRielG4sMi3rIPl6tYSGjItKaTaALU5iWXJoCb6UpcZqvT09P18syBWAp8zSlQE1q3u7TlAIhMFJAbk0VjOD3/vI8VGNOzcP/X3tX2pi4zqslZwPamff//8x7pgWyWfeDLVvektB2Wgijc6ZA4jiG6LFWyyZvBqR9yh9dkEiM2P5gyub13FHg8JtsEbNxmU1yrtD4tNjtK58sL841IMr15Ftay1nVddMdjscaxkPXdefu0g+TpnlUtSlermc9XM/v5/PlOs6abN1Eu+rCnNeznomQyyJoJQs5JZtmWUEi9v9ENzMyLiDAiMER+E9g0RD0yeaOFAhO/dLOlg8IIngkDpOwejgBksv2nOZa1e1hmglU044TYd0eX369vpwObaOAGlP2pJr0PPaXtm0Ugm4qBFQ20jmN18v7myl6aUqY8qhZGIJ7xN555zUtPsY/nXF8eov1Pui7Ss2ZZN/WWWJGCASJWgCBImt+Rts2r5OZVkY8t9i2Tdt23eFyHUYNCm0om6a5P7+/v72f+2HSJpJSKT/DuzVKtnShWSkCwNN9iTgjwMXGQpGRShCHJKec85eSdo5M4xRSxEOEDwVQyo7U9sYRKLRrM7Sexv567fu2Vqo5aALVdFdTHvz48vp66uoKkZQpytdUap6nvq5rhaCnziRGa4M0uzvf+9nqWeS+h3DWia1S/C/lvjY4J6FSMiO88J1+gL4HIgYjvJMgopUi/FO5FC0AgRKvsKL8tWWvAGz3mrVxddN1h8P12k+kmq5r20aB1v35/e3Pn/dLP2lXa8IMwxWesPl7ZkfNupq1sBWs440fu7Qf0Hm5wCEAIoyAB4n3d4oU8MBD66WLhU0oNLTPhA6lUIHI/WhelJhaF/312ndNpaqWAOv20A+Txqo5HE+nrlY0E5KqmrZr22ZAPWFVVQh6GrumRg+0y/ntzdjqoy1JGX4J4X80/zv1AH0jnqn81kFVYgX+JP0diAhTzHw0cVORgyIiI+GVog6ZxYf5HSluBoaDDGNPU6MUKlU3bXe4XvtRY92dToemgmm8vP/577+3s1laVzUtD0NVJsx+MOUFjQbS91dVkalNHtQfhoCZwy8IbJxALDG8niXAEogRkgAJhEuCEHI2cN40l8PyIPIKLfIvNvTXy/nQNVWjasCq6Y79OGlUTdN1XQUzKYUIqm67rmvqkWZQiKSn4Xpoa5PiaDawPL+9v52v18GrWQF8hSHCfpicePCKll9WVP52303fJEXAaVp23b7BSBAZITbZ2RgBp+qEpoCzoBFAG4/kpVJUK9Wouu0Ofd+PM1bt4XBolJ6u5z//sRBRdWtWrDdVpRTUTXc89aamhwY9j/3l3FbUkDHcRdKRVa9LJrEbGVpdwmMExF+2SmxzZ31EHTEjOSMk9usKTGV4yfsViEW07dNqWtM0XC+Xc1srrLFGVbeHYZo1YFXXVQXThFhVCsCIkboyAQ89j/2xa2tepTmO/eV8fr9cr+PIm7AHvjW05YBIjFS6YBhHTuU1C555xeG90HcqWqZCbq2UWcBu/L5IruiSZxVrjIPREsJ0LvRtzK4M/eW9UUBzW5s0uPYwjKMm1bRtU+E0XN7e/vx5P19NquLh+PJyOnZto5SCuj3YjZVnbXfTaisYGxjNDvHCR0MLCOHBIwFvssVKt7fRXVqBj5z7CTeEhtVBkUCD0gaebH7In2lpLKJr3vnDqj1WALy3TYVItaqwqlu7KSQi0DhrwKppKlBNezi0TaVmTUTzNPbnztax0bY02eXC+/HwPY2oM4/K6ahuAgSpWgNJV4dSdsVh9aRShDESGyNJ9NCVg0dn6Ql3MNnT1k4mPQ3X91qBnoZD19R2m9t50oBVVSmYhov1So4zuSKdL8e2rky+xfgyjuMwDCOSnsZrrUD3DY6Xt/N1mJwfk/W65S9JTt4Zfxd/R0RUIvOCnTkiB8XrlmGeCqcogpbp0PI1zoJ2vCdNZnZrma+h52nsz2ay1mblQG23zDXbIk6ETde1ldG02lqB1kR6Hq9tUxtFi2iep2Ew29Jrrd0dRapy6gb0rjUObSJ4hJjAQNvUd1NCCwC+zaMFNjOq9UUegA32xCIRoGFkiCYktDOieRrs+o7+eOy6pqlUVbfabGsLNE39+e3Pn7f3yzBZhPz+/ev11DUVAgBWzcHYrs04Ec0DKtDjocapP79fh2l2AGEXq/s+BeJyz/IbIXCghXdOMMvQ0SXEu1aA6LPpeS2uIbs5QeaW6efAopdJoOZH09PY13WlkPQ8t7VSqNBWWBqHvu8nrVqzq0jbHTojRrSezVWmvpXxALKX3KXWca0wezsfr0T+ivaT+y29X8OFl++nhBYAfLcU8cYI2yJpEorwvfC1AM5AR5eWBwAIpOcRAfQ0Xq+n/njsurauK5taT7NHSD9prNrj6+vv379/vR67Gk12oKoNF9QKQRMA6KnvapyH6/liclcJvJ4DwcjWHqOLSaBYZmUgYuqWAKHmgiI2/c8UfTZ1IxCIZj3N0zSO04gzag1+QiniJYAICNWUL9E4j8b1rudpPDRNZZ1U8zj0l+ulH6k6aKyqumrazi7lJz3PU2VVACCw1YnmSXP5Yqtl+QIprOIZk0g+YKcvMmgMRsymFXdUiBEAvg8ixtvKcSGl2V7n3brlAy9Yr4wRfwQAaEawi+eu11N/mqaO6goNe5FByJ/3Sz/NoNrDy+v//vf718upq1ETAoHWZPjXBNtN4nddg54Gtyusua9XsQWE0yeJ4XurY8u9F2wQZprGccSJZpHzj6qqeFMc44k2teeHoe+rYZoANEMg/J2C3y40RKR3kZMZNE5mHHqeBrtKwPqCL5fLpZ+gmVU7abC7sjSVmjVoPSsl82d4oYmLhwhTHdwMQc70jqDqrBMTyFWVWZTLab53Y7B/mxQBG193CbQSI/mcX3cUXZFYMYvyo5+td+V6vV77fjhOc9tWlQGOjYhYU707vf7+3/9+vRy7GufZPFk9Tey1sslPU18rUwKdhYg1GcTsyLfPLofkuRGdBGlMYTp++gDa7G3dD8hquQNI1x3Mrjh1pThZpL9eLteqR4+A6JcK3jqIBMeFAkgaYQREID0O1+vBylA9jv31cr70w6wabMdJYwXt4XA4XGoFRKTRr5UWEU1vHIl4IWA6kzjLMuILYYo0tghI7lf9Kfo+KeLXTDt7nTFSUhrsmnZzvT/MPZLV6onmaRqG/nrtr/3LOB6m1u1U9cfm2GlT6fn371+vp7ZCk+pKCDAP136whRIItJ6nSimbDeuFiEGn9ByQC4uFo/NfGJC/dNt1ju0Vz9799Xq5KhzJKHi2AOjheDydjseubYwU0fM0DtfLe/deKSSgQIxEljsPEyRA0Ifq2OzTaoYJgLSex+F6ObRNoxTYeebS9xNUMGlNgBW23cFYI0Ck/UpBYm9A6LkWGhawYyLz5FyUxnXofL7WH3BPGPlGiKCfJRxGjJ8RItUhNkYAIgXcrYEGAAI9aT2P49D3/bXv+5fToWtqhLm/vP358+ftfDG52+3h5fXXr9dTV8E8DcMwzYQIerqeL/0wzUZh0GpWiEg2mZbvxzkfTsMWnjc7LjsaD2ib21g13cGwfecgQvM4XC/ntuHVsTb94HA4vb68nk6HrnU7e07TcD0furoycZIkhikg7A4IgIDna1eDRCsNMwDpaeyvXccQmca+74dhIi6DopTSxqdVIZIG3islhIQ1Q8CLEy9FU3XJq9WEbhGNQrkot1L3pGd9W1wECMNUZ3aIc/nX2EOI7p3rItRzxTEz50+jLedxPR7auqJ5OP/5778/7+d+mEipujueXl9eTl0N82g3SwZEmIbz+7kfTCF3IJOAHGRBeX9NOCI/MDNUFCOzhojJRD69vr6cTp1bdEmmnNGhtZUgwSTGtIfTy+uvX68vx0PTVMp4TWmex/7QNZUpiaeZIUOMhCOzbMg4ZVYll5FpC9TreRp6s4oHgebZOKg0mo3sqqqqkJq2M3uLAJl5gDEaPK/E2ceKZixCpCAB8Mk6KlxxmOOhn6LvlCLK7iBoFrAT61kiBUu0JzHz+fKv5PBDCpyuZfNQpnEchqG/Xo6Hrq5gHi5/TJ72pE019NPpdGgbnMfr+5tN2UKYx+v5/TpMrr4uIGAGEj6rIoK0gys5fcbt1qRU3XanX79+v74cu7aqeNGhnsb+0Da1AtJEE5jVTafXX79//3o9Hdq68qym567lEqpaa0yXFmYNFAQ/kYuIviGtZjKaVs+1RknraZ5nk6Njq5tUYLxM1jwgH8/w9liAEAzFaKAPCAg7F7AJq/JsUrMQyfDPz9G3QcTwS9PaZVWIDiNOeBtiDYF/dMsHzlFI5hNqxQoXEBCSNmGvob+ej13XKJxHsx6uH2eqjBpzOJgShJe3/97eTQVC0NPQX65m/z4gdyc3Fm/6yAHGOLEAsZoY8wmquulOL7/+97/Xl0Nbm20SrS+pa5vaFH3UBKSquj2+/Prf/37/ejl0FZfdVqgUUGPKVZmFUEbUBWqO/+SZy3KhNApAFKTWShvHWjVUZqNDY3wDqro7vLy8vBy7plLkFSEjRkg+K7vS1yFELNySBiRFEHFtpKLlLFVritwPTL4PIsi5ziJ4CKHfN8mNB56U+YObORFAK8EWJhvFGLeHc9vWFeipv5zP536cCAGrpmmNVj2biPv71dah06Z4AWUVKQEQ61FLNMBw8Sv75xAAwO7k9Pt/v1+PXa2Qo4QKiWou+jjOmoAb/u/3y7GtkeZpnjShXR6sFAKZrW8npUHI01h/EQwIgWvN/EreeUiggZSeee2YuQarqu2Op9dfv16OXaNMRUafYSCeQ2BBJtzvP3gZ539KPyYfNzQltHg5VQKQH0TMN0IE0ZQ0buxWj16MyKkpVLqM64NZM1InCDSibwazcQD116ZpaoV6HvreZFopcJsfGbFxPZ/fr8NMRpGZzZJdjjgC9ymZ0MEYghG4U/4V2VuNiFXdHk6vr6+vL4damXLwJpCoQCmzAW0/2EVNx9Ov379/v57aCvU4DsM4E9ZN2zWNQhPlM7vVmqVgsfLCYw7cSJG6Y5LIzOC0Ao1EmtfcWzZt2sPp5eX19eXl0Cgw5slo94wkeUc/h0mAiDxtEPCVgsZbR8GyGrdY5K6WUwF8py1CEGyvguAmtNhgt9aGeetBkugTZM+5Nad2oU9f11WlAGyChPOpmuXoWs+T3Y9qJkBAW95ZRSlYHrIOrbLInWiS+7JGwVaVWTb8ejo0ivQ0ThORMoURsCY9j/3V+A1446iXU1fhPF6v12s/ETbtcTxSo2oue98PowmFZ27ulapQ3+J/7gf0IpHcmmKllFJ1ezieXl5fXk9mZ4V5vJ7PV7NplbADQyOcWKogQKSkSnwQ/zDe2YXC6cumyJ0laME3hg4JESuxZkQLRSsTXHcwYZDIGT2YvW0uMAIAEWk1T3Y3DCIuNetK/ZvloH6jZTKBKwWIOMOMkAthii8hJs9oUC6e6d1GJlraHU+n07FrKpqHvh/MEvG269oa66Y7nC7H63UkqprueHp5MWHN8XJ+P5/7kbA5XF9mTU1VNd2pv1wu136w1les3Qg3a6ruiC8AHulkY9+IpBBU3R4Op5cX43WuFU3T2F/e33hhOucZy19BqlBon3NoHonQiYMr8liFDOEUPpugFcHkJ1Hz3eY6ZzIGipYzJ0MGdQXXIJi8fbSWDyDP20BEqHEyYLBFClkX8IuSgjFVClHreRoR5xkJIAKJmwDjw0ECpsMLkjdFUNVtdzyejl2jaBouZ7MRad0djjNBjbUJzLWjprppD8fj6dDVZoXLn7f360iqOZysDmjdTCY/l+z6RyEjBEJKDMXeBAo1QyuMq/ZwPBqAHLumwnmehv5yfn/783bpzSBsL5ABiLhlaH0IGWJFq3diST3LbbGq7mqxCHwvRMyysiB46IwRwV4Zo12aAOQ0LwROawSf28jee2BMmGM+o8gK9bquNQJWdivYcRyGETjSHY+cwOtznuwRMYeGJxGruulM9WCYx8v72/u5n0jVh+OoAaFSFiOD1k3TdofjwUib6/uf//vzfhlJNQfjSNA1IRtTFiHOZErxkXoU7AgtqgVGOHyiTFTm9eX1dOraWsE0jf31ej6/v72bsJGrAIQ8ZXkchKqcO0EBilhsKCHnhJ7HSa73hpDvNNcJkVMMzLIcQAgMdpfHGyi03u7gI5LEojrva3LPj8hM72Z3wHGaprkCNJlQEygNqm7aulY0jf21QiIOZPqZ0S27yFbgBhAoEQfMH7tQuDXVgy9v//05XyetmsMwWw2vbrqua5vJpKm0bVO5EpHv15GwuZqd6HSLZvsgW8sR7PgcLAIJYprIcXmDHaQmZANLthzZr1+/Xl9Px7apUJtCvefz+Xy+XK6DFWXgECh+JtG7B0YIEduKVQZrfniBAkokud6Xsf6t5jpLkaZpKrMXmFmXhgBo1+qRm6/9hRRhRJzxGlgYbZfPyPKwnqdx7PtxqpWqm+44zFAPGqum7dpa0dRfagWktfGo+juz1WMXmXIkIJQaYTSAh4KIxvZqawV67M9vf/57v05aNf1EqmrqqjYb+7bNpP0mmHoe+sv7+f29HzXWo3G5zl2le3YtRQBhzT5UslirksMy2HXWHY/cJr+8vP7+bcI3ZBYUns+X8+VyvfZDUEaOfwLvpPLPw1nnMT5AerB4OO6IMsmeYk/RO6JvVLTAZr3aHdg1mmptAMiLQMyfuCgQiWkxS+SgRcgXi6QhNErWOPZ933d1g3V3mjU211FD3XZd2yg9XlsF8zTNStgq4f3QR2gcaFPcSouZp4RKIZmCOtbAmEjVbdc2Fdrdu8a54t1/gIzDre+vk8Zp1gQIejzUNJyvvY1w8q0C6SGVLGcr5dQt4p+VwWOzX15//Xo9dGY3hMv5fL6cL9frdRjMqqmMFRL8St7wkBBxbTxE+AA6SWL3ODSZF/eGkO+1RVAp3niel+bYdF9jV3A5gMSzJJaV2gPB7ygw4m4mDRq78Pp6uRy7Wqmq1YR1Z1ZZdV1Xox7OFU3DMEiHI4p+TPde2fJyJEKJUH5s3lFdVcpUjricz+frRGrUWHfHfpw1/x4VKA5ik1tMMo0alCYA0vNwqGG8/DlfhlGTM9PRoUTiw4AA+Z8cmz8lJJ95Lk13OB6Ph66Ceewvl/fz+/lyufbDME4T7wKUMdODh8TgECLG3ZgdmGKccnP5qmpsgtYT2yIAbumhy2QklrRG2U/0/dRwz1OsUziZZDVm0noazT6ItWpVazcA0Fi1bddUOPVK911Tl13ykXRDRkngAgXPqu7Js2gYh94GO9QMVXu9DuNMYGIkdU2u9p1L6uCC7wCkp2tXw3Q9/7lcx1mDV6xiIx398KIVz4EuGNlbPHcZU2i4ns9v7+fz+dr3w2Q2nyKJPgoBwE8gUbLcHYNoIR910UMzmdR14zbXiAX4z9L3musoEp6VRkBwEQsnKqzC7JOeDCX6v+3Tdu5tGRTHXWkVmuexv55Nknmt2qrujuNsvES1ogkns0DD3wGFTmLHH2qAyCpgiF6HEZt+ZNegm8LbwzhOpEgNQz+M06wrNHvv2ro7ZgWXucpWHZ6NELm0Fcz99Xy+mprDwX9OqNj7A6XDZVWMfxxnbzFIjFCfgcbr+e3t/f18ufbDaAESGB0sJgKSui0F+Agg4sfr7gnWFLF6lrqzqMg3SxEIYqjGFrELRqwRKVyrJA1OQ+JJeReYaxyyQ+gC0zhPw7V9b5u6QmgqVbXdrAlVVVcKZ+BkbwL/8D1H2M8kElDsFMzAFTMyDwDRbdIDPlw5ayKoxnGcxmkmMDs5MEJseoqJr7azpploBtLzcK0V6HG49oNBCEDAcOhv7MYV/HKBUug85N5RZ7W7HnDuz+9vb+/v1+sw2Hp70m9FvLYwPBg7stxtESKLyY4jioqoO02EB/h+RctvZme2t0HiWijgbHbxLk75AHBzt+3Sz+G+io6fLa04IqB5Gq51Y2vcNEpVNWkApZQCDXqepnES/qJAH45ysOR7lJwiMeKevV0g4vdMJ0TeEZqA652A2cV6mrWya7BGTThMs4aZ9DzUlSKapmEcJy0llR0o+jH44fkQZvIcuESsiZKYcmRjf6lpgOl6fnt7P5s6+rO2yxytfDeWhlS0fOqcjxAGv4U0lwSKDTt4iJjKDlU+h/Fn6TshgsYB37SNy2Q0j8m9s9lDQXGZDEgiV00gL1xWhZuyAAFA46R6aw2SprrCiipCUABmeerF+jZtj2Gf4issfD2QjGHmT3bhkA31mz1LbeUfrYmLB6G2Gxo0iHV7eBkmjaqu7Ta086QUEulpnidNNtEpiIKEf50MKQ3X+9UJQAPqaRyvTQVjTWP/fn4/X4ZhmvRMgZlOIJdfyh8osN+9PRRDBCRCQiHipci9IeTbFS2Rz+ncvtZyd8qzkyVAUqMO3DNmFvQ+RJGjTpxuDVLv1vM0VIrXpfOaJdRA83Q9v5vq5talioIpeOTAPi0+QP64fSf/iTRWMwUT8WbProCcWeFo8sn0NPT9dRgbhVV7nGbCujlfr0M/TlrD7PNpjPfVCxG+NYhfh0uPRM5zdGlSQYQHSM9q7CtFU1vR1F/Ol+swzPNMOkzX8RBhYSF+puARBfZRgmaI9Sx2aDV3l+UL8O2Klkk08MsCjL0upzvjqHQgEYIk/u0E/3pJw2oSu4ZY7ybQ82j2DDF7hVaV5RE9D9f3P3/s8kRRCsg8eOIHH6lW/ubhWyk/7HcGAFm/2tbX4bXwaAo+GKd0V6taNUcCrNvucL5cqiuybOM1TxTaHwlAxHiyPi3gH5h/L65UOg2Nomnor/3AQcrQLidRUMw7xYLnYSeIGCIZVTAyRYxn7/6iIt8tRYAXsNemaBlX9WR1hJ35AB4nqbYl3gk5Al7Ym04FFxEA0IwjAgDN43A9mIoFxk4dLu9v//33bkrLeTUJlgpdZ7+cZAwGSq4hgcsfc64k3V/Ph0NbV1jVAFg13eF4eG8qNJVNmT8hFFdSchQGRdkGzr1hlj1PAKDHvkaax3EwBb858upVMmOnpx6tSNULhIb4OTFoDiFE7m67dUffGTpkr68vOMfLB+wkbSOAbAQaNvVql3AtGQq1LWExujiueUhWqZgREEFPY380q2SBTPXO6/ntzdTwdavX2XcTep2Xv1+gf6OQJJBwsLF63TmiGfB6ee+aWiGq2tRNOXStWbqLAq2O2YRWn/utgVeF2DnCKqL2x3VLbIw1QgSk57G36yBdeSSpQYUgKf0CqdiI1UEvZPkZKbQrDit1d4tF4C9DhL+u9z6hWxdQK2elI1q9iMMhrG1BGEt0KEHvOInC7JaREBBd+QeeCIlmQNLzOFzPXVNXaCFiosmXSz9NAiF24FKby2hZS19eiDdw4gJdvzxJm3IPWsPVrlquVKXMNihNBVzyTg5Cdhu+jUbgRxyoOPZ/EVoFDUR6UgqBDZ5gGoKcYuWBBxAhwkM4fBeMzp7EyOd7dy6t77VFyCyr8tWSrL0OiKEdzMYHBWZJ6gMOE1V88AoBtBAk5mEQ6dFIjc4U4TEQMZay3TdcICRe2hf7eUN+CVQs//iF0uVDzIkyQaQnjVa+msXqqlIK9NhfG6+gu3Uo7s/a751DtTPSzE8GAEQm7wUVAPhESeGoCr+zW7yQfPFAsZLjTAASmSKWJ+5Pzfp2jxaahHgbX7c8HBsjrFAIwx1AwgWi1UyO3FIjnjtFTgsCkIaJ9DQ2V/s0jHtpnsZhsDtVgfW/UNy1uEdyW6mGg4WBPIN2UQQG6PAdEZCeNVeg4AJ0eh7lXhNB1uQqJwlpHM0pfB690AYwi5oRAa2yatUwD5Lwvrmcm0gHRHlFBiEgEOI0izt0aH23uc5uX5N0oTQg+KqVAEJ8gPldfQQRQDzuOMuWL7Iznpvv3WxnUWYLW1e+MJSpvj5NNpTnhEjo2nSc5SMyia9ITKV82GgdGGTsgcxUsqxIRKRx7PveJKao4GsBgnOKyxuu/NKBxup/KTk+vgkAEGj5HFivEiIEwFl1ch/XCCKp4ZEZGmtYDBL2clZ3p2XB93u0xBactko6kg0iAACALwfq/CkIkcUR92le0mXnhkf8BIwAQJr07DZUNzap1nrWs5aGCLONN9aTAGYGIdFXZXigsom8ihOQMO4CSNM82w17tdZAZuPn0VTl5hwd/oU2kU9DKZpQYhkapPCLRAiKC8JctWR2CN9kxisEqliUW6lchtZP07dLEVRVVdd1U5ltRkS6DkNCCpEUHS6YGD4kVh3SO3KVLqujERorxUKRwMQbbAahedgeGPnv4H0GmZMOZvyFrTZhc1HsVO00Fo5X+7sR6Znm8Xo5v5/Pl2GceWDGx3YDAzk9i2EvtCyW0XLggXROdSzP+EUzzHUk3uYH7AWJQUjbNncZFfl+iPDqmbquVDUrcraI04vcM/X2RPHh2IPu8cWsCZwTLnR5kh0SWIOEHWF2rgz2EyE/mhu+pxuEQ4hdECIxzWMwjV3C1jwP/fn8/ufPn/N1nDWwVqjjiMSWgcTiIWBh8kjhby8nCDENZVAVftdc96UxgfeLu82k76+ClqHvh4gVI3JVlfXyOFucdSwpTSAU8cIoyE9W7qlDjqko+Ec8xUbtA4wERzI3FJ0HlXKA/ZpejIBUJ3hpPKq6btvO7vtwPb+//Xl7e3+/DDMok4dANmtlO0ii6SbXIvAByJkjbMUnhYeRpzDRJLpmYWDAzt1o+7L17/Tt9M0eLUBwBUh4Kx4SoSb7bIKZj/zbSLcWjylQhe2tMLI+k8x6p4IHAIFQhgAkU+dKeEQ0JmZ/ixG3YAglIE2yVt103eHQtRXqsT//+fPnz/v7+dpPpBTaRSfzPM86Y3UtDCXzzZMv5PQv016a4sTHWdcDjmDFP3f5R4iIPKpY0+KoiILIXr8HyPyIFHH2uik4Z5fmSosYIXif6yee0P1ztq92nmINH4AzgN1n92Kux/C+tyk0EheG8y1pAvLWOjrGsFuDMhiVqtvueDoe2hrm8fL+5//+/Hm/9MOksVJ1XSmgeRzHEeAmjLjhJT8n8zhCONG4naaEbHaqLJeoiUpwLP8c0RGbUMHePbMRuC9+cg+oCOgnICJiqYqD64CrVjAAlOdz/9uSe6oc5ZVoKFq7XhP39nOJ0pO+1yAdQGvjnwJbL9XkpaGrtu6wBGi2LDja0vXX97e3P2/nfpjJlIAwZbz7qx2byyzJjsaOyPk/ANwvlf36AT+TSHRxJ1f4NmmTeUpe8rtnxWERuVj7/ujbPVrA69e5bKlLHA8y3zNiInzDHnp5PDAnbSybZE++Rp29yOa0sCrh7Pcy40lFLx2eJFu9a561VugqPSgzS6jKGqeczqiqxtSdq5VZRPz+fr4OM6mqPRyOh7aCebic0e0uuIFpcQEcPpknOAqcpWgzpJ2gcULa1zq7XZTZLpwkBXRZvryxyB1i5GcUraZtu7ap61mTXzEiE7QAAkaUs1QcNWSVAcOrBAz8LOasaAxa+L698S6DIumXkOp69q2Zj81qxkkTYFU1dV1XlQaoqqqqq4rX4xo/FVaVDa2DWTzSD+M0E1bt8fT6cuxqGK8N6mma8aO86YeGXs9K0RZ/t1hEJPUA1+8X9QjgNAdXXK3+J0WYUKmqbtvO7J3LvxQs/Tgo/mamT8LgKMaTo894DdQnMUtyR8B6FtdfDEfAbxfncCeNzF6e0zCO01zZ7YLbdiKEym3WZYIgWhMhqLqqm6auFNmF7vOsAavmcPr1+9dLV+vhjNPQ8x5OyxHEFVYLY09iKsrw/RZFazuZhyXWVAkpcpcA+f7oOpDZ/89MmFVlFHFWteLGuevBa+Ii21uY4alzhZUtrxNz7lbcNqlwc9uXC4wSonmehqHvh6lWWNXt4dANM8yg2rbrbCYl2b17SSFyRSFnTCnAxuzg83JQ+opjV3uEbBuQkJ3RF/XoEGMGAPfLyN8mawJKgR2Z/isBTo8RFVYz2PKtvpt+QNFCr2gphajAhkYgCB5mrwUQ0DBPJLA/EuKgmFxlF/s0bdf+tGtT8NpkDkemqjXD7Z4gw1A3WLXd4dhPpCao2uPxcOiaWlmEmFqHyjh3lTbBtLqZkVR7fP31+3+/Tx1OMDTZAiG5n6sQ4Aud3sIF4s0VApdQHKqgHppuaY93GkiNbNktAmyEMEaqum6a1hWZuz+UfDtEgJeMtG1T15Miv4HCoicxYkJO5bbB98CKZw8WIw78k4UAJLJ8ij9l2yaLgVFeWBibt5fAbgjdX6/XQ1th1RxOw0SqmUC1p5eX46GtEeZ5Gk0NB3S1V2yx7GHGhqru9Ot/v3+/HhvCSjl31prmIwcU+SdEq4ym5SQ03yOWMPkbBYI8u4o6usxH1oXzhqOJma/xk/T9UoRcOLWpqmrWfkKx57d1E4iRPJHndF6fZZFQYHWrhxVEB3i0BbwWGiqOr8gu37pern1X11V7nCatmutMqj2+vr4c21rRPA79MI5213ettSaEqukOp0FjM0Hdvfz6/fvl1KmZdTKdjG9ZQcUEAdFXLrB9/kfghLfAYE8N+tBvHPeCUoi4Yr53uOAQAH7A6Utol4zY6tehGOFG+YsDOKCb1/zjiFaS+NXv4v6yrzih3v2Td7Dv0/sm300eJrSrta6Xy/HQVFh3s8a66ydQzfH0+nJoFbDrap41mr3jZ60rVXenSaumn6HuTq+vr6fObuTmS7SHN6Z4GAtUltQxtNK+IuG5IPLND1kYilwrwqbIfa4VAfgJRQtQod2Kp6mqSpPbaM3P89tECSbS3wIkCoSUfvnUtR9DKfGOBfdNjrpuLGBpnsb+crlcDk1dVy1g3Rplqzucjl1tyo1c+36ctJ71NA3DOI61UnU3E9aHYYa6PZ5ejqYW9fVyLWBk5dfC5SZizdl21UZGRjIXLY3IxUWUT2EsbZR7D/QDtggZE61t3CYKjtzvnufCVKtK2iGkUS2/KMIqAC4AH3YevOCyrrDhOCFpsxna8dA2qqoR67afeLPDpqJp7C/ny6Ufxolwmoahv17bCpWqD6DaftRQN92hayuYh+v5/Xy5DtOslwI2RVqa8d1L+q0o/IGXWDhIKyiPAwDcGkyFAiH3GTeEn7FFgKtfN3VVzYqcqrUQFIscKyUM2VuItjIjmCWDT84T3Tj7xIPEe7YkbWBQW+mNtJ7G/nI+dG2tUNVYNwe7m3pTVaDH6+VyOV/7cZ5hnsfhej60NUKjqgar5jBpsx6vgnm4vP15e3s3ELHaYOhqiH6o9Edx/thc26IEiS0XDI7HeaHcWay/ittJQ8StybW7KN+LgR7SDyhariZjW9f1VJmSZtpqWuBy9EIQUAQSQifmE2OVtxvhz74PvoD1bHTXB7eSnWWGn2+aIbLbRp+7plLQVJVSzUwASimzYdvl/P5+ufbjNANMY3/p2loB6UZh1apaa8SqUqjn8fL+57//3i5Xu0G8s5luYqmyWb9dx/KmXWC2FdoUR8KGiKrq5n4LXhv6EYiY7SxsRRxFGhGtvhVaIuKnXvJbya7Zc5UzSgNvAAKX7wry68WtMs6exJcUHZZwRAIgPU/D9dzUFYLumgpRIQEgooZ5ul7e3t7ez9dhmjTANFzNzqR6bhsFqGpNAArM7ud//vs/US9S2Fr5EWUpnAtSgJQkczBnZFok1t4yPBxAzBKyujVRkTuVIT9jrhNiZe31uqo0KSLSiov6ZKzo7V1biz1/1kHBmyKYw4jvLH8o2zLPXFpPY3+uKiQ9HTtTSJgAAbSehuv7n//+vF9M2V5C1Stlag8fuhqRNGkAAJqn/vL+578/f87XwRShWFNHF6gA8o0zEM8bFJ0r+fiSW8nlhmYRjaxfe5/0I1LEGSO2ZpRHiA2uC1Ysu6PK3YcZw669hYc77lbhFjBSgoQ7Kk/nx0m2kjDpeRy6lrfBsgXu3t/+vL1f+nGaCXAeEYD0NA398dBUCDapV0/j9fJm5I0p75v/6hi9L7SKvRvB38RagfSAzOLJtIqHkYh5VrGQ059tFXS8V4z8hEfL7Krh7XVFWmlOjPfGyGeESbq1hs9sQdfK3s5mYMRLTUV3glJFpRBoMIuMNc6j2citvxzaRilAIHYHn9/frRBxs8I8jf311LWVMrV8SevJ2Cznq7FESj+K/G4+QzNuTcC+p6x6FIuH9GsXPscn8taNtQFdSMSWPrnjHEb4GSniVh42dV1VlVakSGlUGiNUZDGypPf6xSLSW4lehgT9SClSyprIeJXzYiWnoyMQ6JkLv5ui1oY9tZ7G/no9Xy5XDnVoMHtZjf31fGispkWa5nkYrpfL9TqsqVng+X65jXd5UDL2Ekiy5s8H2FrWmBNscLeBwx9StAhDTYsqUsoZ7CK1YSVhkMnP7NbSiGS7kyGBQ1dcxBUexUk/KaeD2CzeCID0ZMLs185tp0ig9TSOfd9fh2GcTBV2JCszhuuhbYwU0aRJz+M49L3ZVq2oZslbLphifL1zixSCp5QcyThOFsw+2xABXGjFunzBaVqm3ovctOw+7fWfkSLgl/Tb+LpSSimNeWV5gSsoVBBQHM+8FcesRocxwJwBKy5Les34fZPZm3UeDWCkiFG5DdvQPM/jOIyj3KdAk9Z6mob20tS8aYImredpHE0NurUVw/GvkH5t92OhVLrk0DNmBuU+bHAUY/IG2FC3upZYcHiX8AD4IYiA37qrUpz/LQLs5UzatCc5N4rpKm9FS+BYM8QfT2CWMlsGsKHfN/YCA5k60nqe6r6qKlSGN82a3Wky27kZZiVEIj3P49BUVQW2ALXdJnHS8ypAHPNmJQkZhIRyJKdAEYQ/VOYdAHum8nCMhLS/xFymvBixzv871rN+xukLiKjsvkT1NFdUkVIVW+wAN7h9eZWge/TBLx1bGHKSl0gUr+HiYK6ZEirgq4PzUzNa8TDPoymkZSFCpGdT+0HsYmILtE+jUgoA/LZvFDXM/xLmfzRhVasjiq/GlRuCLxv/LqEMiX8f/9YWYmVZImCQvhMHLEKsP0skWdwvQn5I0SKwq4bY62tr6Ci9ZWF2ZGwQ7+Faek7y13dPOJVVLFCkASvSufIGrPcP5IZp+yIk0mpyRbQIuEqqlls+EQCRVlxymL+U2AGu8HMwnt3GEdbACljflkYtGOQRCDLYEL8Qs7pWbHBknVeJyorgAyJms/XK7RLwIdv/W+iHFC3kjYnqqlLKKFoGIexhKrGDf7UPzO8gmJgKwusfaUAJdPzJ0AjxtSRklS9nAXmdJv+AidNhZtSBPer21QzUGgIgQm0rbHlDK5z+83cSG73ZKtmB+JQ4izqi+H0WROFJBIWgTMroGm/zj+S8vUaEuFq+91sfCAB+CiKmQrz3+loxgqjIcGU0BwLkBbd5ZkSaa+3E+yYVwJAcpviUH6ZnAeHpIjZ9YZ1FeCEXBl1Hgo8nZwLg+pSCIynkXeAx2EHZG2iu/WiHFRSwNlGWUvZKVqSkkCTuzZoVlLq0cpqWfGf9WahU5dJ863tGyA85fYPICGta1tHB9TAjpb/spXEPP+SigLFzVyfHYisXARUkIUjmOKfVLGLE2gZe5vh7JVOACViQR1MgXZKhB3f15e0RUCEq6Tu3MsTodTlkeLQV0QEOpQQAhKAVEZH88qv+LbPTCu/B5bJ8m8pucXifMPkhRYvk7l2zgUg1G3udwC+tEsYDhG94NicHEgiXgwYdrEGEskcRASGrJTtIrpfYpDDoktxQgpr8Ao20vfxyufvY4qgICGgdH8giBKwDOVLswhsVpUpw2HbBC+k37+bgS7U6b1bT2HrXd7ucCuDHzHW3S6opv2akCPt9AZJUXYxexZRHLEaENemaiGkyJzTSz86VZWc9RRnOtHOygYhKz8f9skFTsK/EiHn1V2ommRKMPi6eG5GZKBA0Aip3Q2eH+CThxPrYRs4wspMTAVnfOaS/AaYfvBBhj2/b8rL1u0XIT9kiAEKKeJeWd/vKWqKOMj9j5PAJlY/gsmVWoOjVkinHG9zdOpkMKjEwfwq9htsU5hvF5cCiJpYxs7W/uAlLEUJUNi3UD7fkFbsBIOF1yG6EeNyZ4TmHhguJVKoyU2Tb3vOydQD4JogEuo85YDcnatumGSfN4XXFOSg5/aTAGuZv8vCFCyuSA5l2GUZhI1sDw9adYb2eCBCVVsZ6zXRDRnNaNlgoBIkcfHBHM3dno3VsHblfQXMVWAcR+AqEiArinAQX5IsW0WHfB2pWVddN2zb3u68I049JEZ+mVdVaK6UqPdskFA5aiP14MlLbm78kN+5MrOt1ymrjtnsC0irUbDxCCAC0Cm1W2YH11mLgX8q1MkPNL6kHJwTA7QGX6lnepWc649U3BDayaoMiERWL6eWHKn0A9kjo7yv0YySNR0hlZQi7fO83QQt+DiIIqGrr0zKLc7WqZqVQeXU8yb+N6qYJ74t7/PEDy3BA8igCp0AyzRJot7eDnZZDFxo5NpEVQYgZlzWoBYRYK6iAIvP9TG1sa/qEDQmEtum/s6xq4e8i1M/wwDKH2m9v04OczCxND/kuHUKMEKmbtmnv3eX7k1JEKbuXcDPNWitvjCjtW2WTpNyHDTNgxhlVukjwt4Migds8FPmGzvQlqx35QUZOMqPa2EyNsqZFdreCUhuTzGggonQOI0Hg1N4bZWaz1dLs1xLiKufHKB8isciA0JpH3hpJL5O/DG+WoKrKIoQXnt5ppVJLPyZFfCG+uqq0JtJ6rmZjsNuEeOcI8r9eXnf2GoSvGR038XcujEgE2mQjayXzHlYQzdjOTojNB7B+VgBCBFWw11kkeR0qMNsJQkQCaMaIaJKxxMWGEZKk2moAssiYyXeKSjAKACwjxJx1QXWHEJEHf7/0U9F1Ap8QX88GItVczQoVmd3YfV3FwhMlr9m41wJGCPIoS3R68MqWuCv3we8cPAAtg2LQW8DZgKRIq+x0bRGigZCM4yySgU5saW5kMSJTMAWEPAeHc4JNFKEQJXlTJBHcQjULBbf75pnLxD3sX7/UsKprdmc19T0vOASAHzXXWYxYY0TriqWIs0biawIGL+pZ4qllbIy8WSk1pvjGhC6k5w1ghyZ0YkSgQJgHYDT2vOOXgeTXBiOJycB041J+wUgRzW5ocSeu0chWkQSs3a4Lgyln4deIz2XaSMEutqFIjA/xglLLqhpTHIgXHN6xnvVzEOEclLpp6tpKkcpE2slZIwmzymkdAMn/uEb1wEjke21ko0aRdZ85BRyd7etPE7KzAFmusAuW53bSoDLpTJa9tdOhpLQj2YQ1KSQg0Ao0epPZ+3P9bB98B+ZT9s/mldXcj5EIY2eKxCydBYg46oRIpawMsYrW/W5O5ejnIOIwUtdVVRNpXeu5qrTWSud/MrGtCAAEUt8BRD48KxNgXYo4JDhMxnOyPOpEE1sjxjEcHmO3l2Es1oOi72N5X7vPAIUMXf7KzoGA7LzyTaKEy8yXTITIIsV8H0jSqB1Gv3rchVsoUlUGIGYpxH2vWjf0o1LELWCfzaqhqjI5jcgp5MFv53MdeEoXuo11SqIwq/k+sCpFXBPvzUxnYQg5I/B+EmiTgOkOiGwPMN4fmTkP3l4R7djMMDcl7ikQEb5H/sgyKxowinZezq5JkGwfYkz26yWlMvLN+a+ZudjbaxDSNA1vLY7ptfdEP2eLEO9zVzejWZatq3qu9Sw1LUchd1l1nYCT9cKu05utCRFnVyw1kYuDJMNz4pOvpeJ43w0ZjZ4UBt6ECgUAAiN+wbA4L/QkcivPGCPRdwvmdAn3gLdX+DLhe5dcGiXChMI7c3MEBLPMkCWIU7TuXs/6OacvoUiInzURGUVLVZpIaFre4HbYMO/RPzGbs2L3CPPtRQc5GEndPUshrijACET6kA0vilx50dRJmuDeHkf+n7ZpnODbODPIfm+LRzdENo5SDSdDywXvox4iq8Rrodk1ljnB62UIq1lV7UwRE1qv7tpWhx+1RQBNwbm2HWeLkXmeq7ki4zSKpjxi3nKry0V1a7sXFSZPdokdEtjE5izGp+V5FOBl+cO8I5cAgpVQWoHlMicAnAolEwXY4vBtgKIhid+Fwo/hwJMqGSV4CPVVHImliOsuqR8hXVLBFBVApLJrsc2/pm3b9p8tskioUNV127ZNa6p71Lqep3rWikziHzgPEYCUI8ZsDFDBwbubZqS4ZZpbnGOxQMvnt6GJ4LJKPFOSFTWBz8ob4iHnR8sFEyPe3hHFJcm3jvibb5PAKZ77KeLuoC0lrTkklHhJPFQsRGz+u5UiTdO2Xdu291zM19IPmusAvO5snAxG9FzVc6W1VpBLQhHsS1F9BlP2AzPWes7HWXgmaXFC/uQUrYApQ0UtmNqdpS7xRigFBAiEBIMN20BiiC99s6ClxF3wTZKWorscQISCFf4+5qw0CCUynQgBRHA1gWrj6W+7Q9eZ5VRw35rWD5rrYNavt93ACKm1toWlACLmEY+XbZFQFXMIyVgdy/qFuAlrcpm7QmTLx7oGeB0wVsXsaCkuNewTlEk0g9jKMZNBTnsUYi0TdQnaRG+jRuJt3nRzbYRUlCP1JjcGfwIh4rxZddN2h8PhcOjuuiS8pZ+1RVRdt52tSAhApOfGYCTQYkByjaw6GrtnMON9TOGB6Xs31VLISPHSx3BCTxmOwneBeHF2imzOVlW2D9FRLsML5Siy0sFhJ5R3SS/yvgj5V/Pe+RGCnlx+mRiWgIhNX7QypGmapu0Oh+Px2LX5neTvi37SFgE0W4xPk9Z2ryo9N0aMoCZyTlKp/2AgRoL+EDL+w0gdx/gEuhmY/KciSGJQlr9czuhPhhxaCPZrBZqe80wkNwjeZOUkyh5K4/RtxIi8IRE3t35tMWKj27pfHv0//78x1m2+kQHI6XQ6HNqmzmWf3BdoftAWIZPI2M3zrLUGo5vPetaaYAbr7iTHVt6GtRpPbEuHSrGj2KJNhUi4ciIO8AX3CVSg5a+XNKFsmWiMuTsQGMRtinrismKUu0G+n/R9VtrygmkEGVDnJY4sPSKMICK6jRLatjscTqeX0/HQudonxfHcAf2oogWoqsaW7TSWqqnMCQA2O5CQZYkLJ9vIe4KQbIQXQnYvsUMAkkQ65cGQf5CpmAkVmNQFlcibjFIVzPDh9aEFkYPzYkjdi4tkxkneeU1L2fVdxvzDLEYcPsBG1u0Kke5wOL68vJxOx8MjBA5/FiIAqCpTsdZ5gGwsGdXMK/sCu92myCcIARBzWUieKXMeUmaOIg4o5jwIWT+5IL7xKgesaBn8OStJ3PALFy+OgJJfYv1acSNTehSRK1mLqC0Gf9BHiduuOxxfTq8vL6fj4e7LAxn6SVuEEBRQYwp3AP/eAABKTcraJ9rGziIeThZboXf6+kYAcvouKdjBmJIjOd+VO7HYlx9D6b7p7B01i1k4J0g2lOFeGuBqBwlKbKQGbeU4+7/TclGAA7yxXjdt13WH4+nl5aEQ8tNSBLBiJcE4PUyVvr6aJqN/aaV9IrjMOnGeHvNkvM9GKFZZJSRZ9x28+qaOfbPZFlkFP2Zg5wBYtBXk1RmJEsilpak+HmYGf8W2C2NLVS6TG2enM+Tail7VMrBwL3adSNMYG+TVIMRuSLRtHD9KPwsRMCVByVcwtSlu4zjOxozXmrPKSXqEXAwLQTwzKUb8Ig+A1O5OxsHdBRZL7BjApH3SSfg5sX+WhlC0NVgQ4iJvr4u6zPAxbJY1g4KDiISASlVKAZAmML4qpVCx8xd5U1xers5CxIiQ15fT6di1TfUQMuSHzXUCBFC1EdpV3bTD0PVt2/f9MIzjNM/zrGc9m10GMuYH+ofCmpZ9pBYRXjnxy3xzVHT6GFbKWgvp8qfk2jh9RraN+gxGEKpXgklvSWfP36d0ptQM49EYcV/XdV0BzbPWoBgj6Py/bMe7ukBVXTdtdzy+vLy8vJxOh6699wJznn5cigCo2ppzbTuMwzD0PWNkmuZ5mvU8c9zE2+5IAMB7tduloe6PQYmUMwSp5zQQMa7PgjUSjNi/ev6nqDHyh8jVW+CKbBzFqfYCYZgFJ4YfP0nuqwWKltGrAFGppum6tgY9jeNMLEaUlBum7qJfjFvXbdsdj6fTy+l0PLStTV8sWl53RD8KETvRKwBArOqhHcdxHIZ+sBgZp9HudjZHGheYHEBEm1FL5uGx49fxulOyMhNwKgRKYbbCgyRncEDMSWGP/nCZh7MqjlPtQXryQgzlNanobhh+XCIMX4MX48Ct6vZwOh0anMe+n2YQEDFSg214X/KkNllZx+PxeDwc2qaqqvtesC7op6WIxYjZGbKbpnEah2EY+qEfhnEYx2mcxhglQEAABKQ114IgQlDeFJFTbaYse2EYbtpPKDJG0tyo3A0wc+9I9MTdxy0ZIVYkZb3d66pXxPTxPQObrXCtRIiq6vb4+vrSqXm4XIeZ2M3CskOxCc+lF11qb3c4HLrWFLp+DC0L7gEigAAKEVXVzNM8T9M4joOhcRjHcZjGcRqneWKU+BrwpOd5ntSEWttQFk+4YfcugTDQ+DMBk4Uhhu+dTMDEkJFSJZjzIxM56DLnjQInQOw0cFMMc+08BuNML6Hgk3s1lkh7ePn9+1jP/eXST0bTUkrIDaUqVbkC8LwUt23arm190ZMHoZ92+hoPOxGiqrTWs9lIdhzHYRzGYbT/j+PoZImNogCY/WWncRyryWQ+eiESJVoFy6/Cm5t3mYPyRDLv+9MUwyO2ggNFTFgtgfjJ8QsbIlaMlBCyQMs+vGWlL6eWuihgezj++t9Lq4fLpR8JGRDoBIeqGCMVlwUyKw25oEOQ+XjfdAdSBOxvr8wGmXqe58nAZBzHCCSTyQO2UyvRbPSycZy1ZU/LthTwd9EQt+eTgxGcUnNbqF7hfLvqCU4wlFcD2Th2QoST/wO39FYNMntipRZj4SrGyOvvDsfrtZ/IuIAFQlQlpIj5UFmoVH7f4Eehn4YIugm6IlI23VfPFibTNI4TI4QlidZERuslmseh76/XazXOWstOAw8RyWOJ7RAm2oJ/nw42eSugF76kN8ooeKF0yrsJWDZSdClEd8uRuaaMkeJ1gXLo5nt2ritV1c3h+HKq5rEfJ+INEYyW5WKJIWqUO4LC7fgI9NMQkTox1w4xKLE4mSdjshuIjNM8z5oIFCqFQPPYXy/n9+bSj5PWbKNkVr1HRkAxq33BtM8rQ84eoWzjzEUCGaUsYnksNrJDvi9gRB5dKN2euzDXszdYbKCjqpvu+NLCNE0zgHNf8X8WK9bri/adioK7D0I/DhFRNMD8IVukVmsDlGmejERxvi2tweQ9AM3j9fL+1tZKIU42eYgyahVlUfFFYQTub3N33nG2Zl8Qupi6826bE0sXpZ+3ciVFMfxcZX6bKtS0h0NFeiYCFwNxmHCb8vk0YHRZKa6nx6Cfh4icuJ2x7XQumq1AMUiZJ7u4BBVLkfOfrkIgApg0OMvas0msnKyYDmKVbGo1JH26TxSd+pCeHxOhAwkEAElb+lHGI7Ff89PDESIYEVVVNd2hUcRp8YDRX5vr4NwN7v9Ho2+FSOggio8LjYtYmFicaD1bzUvPeiZtNGIE0uP1vauB7JJ3HcUOcnPu0jpCT1L15+EVbAbKv1+Yuylqmpx1P5TJ3TQY5EoP2SyB+EM4KNyobqVjsiUpRAfoypnUbWcXRHkJId4wIgJ7humBoHIHUoQplCZIALz/mN0RmYnIps4D6fHaVTQN/TBME2PE9UjBS+GuOY53ckHoY+hTWqh0MYWw2qp5Je2c7il2bBDAkujL3SMEKlgf+GZlK9MwMOA586qq61ox9+dAkVWqssO4Z8TcEUSiCZ6lCQSF1m2ulk02IT02So/X83vbVNWsQ55NJmvLt5FVsmTwCobn2j2LdxCzePzUZVe57xs0dALLIyR0CaTYdFclmtZ2gKSLeAMmR48QjpvzdtAoG0H4Ju7sweiuIJI8ZAsTjxNfnNB4QnWt9Hg8dJ2twk8x16UuozSDI2pl+T5U5UHk7S4Ih5KileftjF4TvFojgrGxhOVCf+AAsrgpYbEDTN86MWIkSWBffBQVd42dO4OIoYBpERxOwKVnsUTQqNuWd3JRSgfOLB9o445EBQdHGb7iUnGyJE5cJKvYg1fQyieWe5CHfQHsm8mNVm6rsEwLrYwu5RYRoktbjC66a27/EN0lRCBxPxk5ntQCJCSzLVilKpvFmMgI0cXq40PLTwxExqKo5UVr7MqzfnQzaRctmNv+gEVZDmyLV/uBBKJrK0pWibN5LUBygubmLr9kYH+L7hUilkIGweSQ38dbKWWN/AVrOgReWPAE/TUZE8ODc20+z1oj2Yswf9yBCaM7B7rfdqIAbgW3XJ4yipPLd3crDz4yppW73BXdOUQMOR9ocsibjrLAQO75OxdTanfIW7gbeaP3C+ZGSo8XDKP0+sT6DmiJ1YNlzGJ6uPELsaRwywhN5PzLwuR3jpCfgciix3LDdRIqPKPxqzU20NX8jXJPCmpNdKMUjJuHHEmlwnfI+rsweypDtE0WSFWrZFMvWEjZLr2eBQ+XSvIx+uFk+A9YoUkfYEqZmfoC6KuvhxgBgCXHkHD8L5YH/eAYA1Ux8AF9YDk63DC3rH6VpW/m9DPeIcGsmHJSZOXyjSP8dA9/mX5Y0foKjLipzZb0NbCwvBdgJIsQKWU2DCfNPEw6XO8DEoXwAw7ZW2mT27dMdlW60GqXnL1bOvzEYL6TftoWyTLZ6kWxbo++NKDceMRhBNxdUnev/SsGkqAgeJjeyMb4wOq4wy6tZXTLxbdqpml7LJ5hygLJjFmotbnyyfukn4bIVxB76205R6XZc2vObmOrhRk2OZMeWLtHcoUUIOHFi4grOSMKZ0IHuXwpD5min8ICWvhFfEjEt7iJHgtae4CItUcQUWkFOreTUuGymzSdrT197mIbAbq5j1svoPST+92kv9qKD2CQGDFiS2A9hSi5C4hk3TvrF4SOLeNpIUSlwRV0iCz1iB0pOSJ6dFwTxsYKU/5N4YZoBLm7bwsJimFsuVnZGJHOiuSEw4e11v1ikA8N49HoLiDyFWT0AK1IaVf494vvwH/TWKNsc8udM7hdMqmtOZKvVL/17h+x2X3A0C+V2iceMnSXEPG//i38ZqSI0qj0TaZtlN6aKvSxxR4bDzeLjpxxsx6qLBoRK8xqyziEcYzimNPObMiQ1xKyWrtTmZHSXULE0xr72Sqy5j0iogIAjVFFh5Uey3qeA0eOHQrxuxCeiUpoPmYPR2dXRpk9lLEwggNo/5RtddEvi02raCl2izBCngQjdw6R8DHEzGjMBetuQQBjiyCi3fyYQ+2mo4xWs2LYG24P/TsE68D1dyvM/CteJaknBmAqFXpP7ps5kXRWbubfOl8vOozYw1+XgHLvdO8Q2Ua2ILbXk5UGAI6QFDnackHJXt9oBC/0LTq74VLRPvSrIkvGBYyuoiB/o3w/bgsdGZoFAH73FBh5aIgki+nc4wRXvWdLwBwgE1OU8QHBqbkVWTdkbm2jvGGymSFzMiunGa05mIUC64SGW2v2NAb7Q0NEELnyB/w4DT6QfNKWpTy3xt5gglXnzxYxk9f75S7Ziw1L9/vr3MkBQ7clhUEI11NGZ//97YH8PD0URMpKBAFpv2+of6KcqxVsnpDPxS3ZJZuYoKit8e3i07elrATXbZdHpVz/bbdF5w1xTl4Xmgdgn9b+MfJQECkRifoPYKwIVguQyqo7SRuWfWAxbWGDGzyoW6ioulkXwFfFfEpOA2/4sObqpAVvgvREKVqgfnoAX0MWIdrtY+UKc/gygCuPdLVWeWqiUvBSvnDlfNjuK3WXbXwcSVOBEJYXDiAA4DStJ0HIPqQIACNEu83evKbF9T9WXU+8ExRETqMyLyxu0Okuy7TIX/cpF9rNFH7x6Ci6/x0UCBDcftJfNIZHoD1IEWOpa1uNjhIWYpUhO0EbyeAlBE+di34ez/3B3cr5r1E8HvlPmT7BhJR5t9gsvTlLklBkCmPviVCyCylCIPUsdktaY8TFlFOrRFqfZmJfDTgskMfGakrAJ+gmGbJotvhhZAObgccXgqxQli8AH0v5eizaAUQIuPov7xYq9QayClQ2QkJhZAXJVexaotWluyHX5K1hWGZgNnNuZcDtMcOVwxgJEdGEzbsnoR1AxJATI6FGQLyxsw2P5NhSKOX+2nSh0yItnE8r3rGgKWNkPe6++aKbc+edle5V02h92lPpWfuACGWkiA+uB2Z7xLBxJc/EThfWiT2UT7daGl300Vs6H0DIAkY+bMYvXpgz34SX8AloH+a6eXEYEbLANcICxwc6d8mIjrQob7BHzcuTK4bvMDpYbJ0TetmbpF4KcTWKj8sCIJZ21kZzW1k8nct3HxABDmnZRxlsVxPxZo4Ex8ujiBEe1pyd+chKPq7+GYysesMyvS1dkPbmRuex5WNAIq/xKejxFS2b3sHyg/gAgFNKzBECUTuo0NlnItcrGr7smaLXXGcSSgndMkx0PZURGQwuzg4VaW7eFHmgXaE/SY8OkYDZSFSOt8QGuDDg172y/upQJwtOkTiG8YnFIfuoSnCn8MAy+21aKuas65UBla52X5/szhHihAu47x8ljw4RGdsil4kasBqLGfE5Dp27P1mXr7AeMvde4RGJzVX6QOkTf20ZI24sH+Fnt7gSWVYjl2P6skD/XdOjQ8QTAdvpFB8P+RS9V6lsOicMl1Q0/fj0mUmF9/ctnvkU+e9Yioek0ZtAhoDTvtD5Np7EpfXoEPEaMoPEQgLFCfHWrmqHQHMIAyMieX1thUaJRYR+4zWotGJRoaMNMFmXGJ+icNbwK97NlBKusdo9PTpEnHnOS6rIwSbwCnm2tzwbry4v9p+ewVgxF13HoHTd0xIP38prJQmUHE8blpStkl8A/R9Cl8WITxRf34PTV/CiS/QFBk+kaTEt+ndy/RctaaessY9nwcbfTh9zqS44Y1ccv2FLiJSoKOgiRMgTwOThpQgAsJiQOYw8p+Y9NYsOVdkkcYAGZ0UfS5Nw9rLEm5Vcuj66AqUnV/TFzA3A753uumWJiFwy6DloHxAR5gg5YwMBBGKkzR4nIkog5Liv7AlKToQBmaBlLjCySKkjeBsJMyyuiLSNrddaPZOxvh+IMJG3RMgfi9vEB4XjfxtHFuWQzxen+LxLF4vGVRIi0oxJbiPabRvwwq3ihpgRIuRmHVFk5jkwsgdbxMUNXYEOcOpzFCfJZDJRUR8zlFfiS7GSdbpZ6Vnpbtn8vvUemH1riKeFp0o/2Z8UAQDp1o0cTEnQJE+YmeHXOSLqOfJ7QTb2sKmzlYDiltqQsM1eF24GIVNTkfVEANkNREj85bep9k/pJQDS5S9oCw8sR6u/kIs+EfJIcbnWVyo90P8FUdX3KfxZe4CIz8ui+EQuBldgEFw8m7uActOrO1W8Zmv3/jUKO34DJV5viRHTAFnFW9LM9kE7sEVC6zuwMekGng96SQ8vQu2vMfDnAyxfoRQFtv5zZcLDLiDiyGVFILBhXvRqBddxE3JGPwBE1U0i+hgoEt5aukU4vDJLbrSuyk7kwiDy7vLlseyRdgGRUFikwXFmeVjmJzZotuxzua6J3xD62ESfnLoX46Ty1ftyMxixzZ4o/WQnEMkQhZPjmhDJPG82bj4gLzZHWAqaoEyj2Xq39PBmJo4QIseR3kII6iehxzfXE1r2kEaWNV+TDQJipmX2s1+6RPkGpdGEzT+kvZUu+qAqyH8TE32b23iHtCOIJP6l8Hm6GXGJiwn83BmCYOXeYe+fdECVFT3czvo3j2HtK3Lk/alW5cKuIGLJL83Nhy1KtqmbxsPE9Y3McItRIYax7LHKfoFY3GyEwvYVh5hGivjzU8qRnUAkv4DB5abmrZK8lEk1MQyBsuAZzg5t8ezy1RtKQ5ZpKShPBV4PLBHMv382lOwCIk6BNvpzJpKXnWpzE2uZq/yEvyFOuL7dW35nz42Bzg9Q6GsGlpthg1RkZjbAxucqo7UXj1ZhnegKhxnLQ7qPCj4sliOY1nS/OZ0jeyZr/4StJVt+iEeXr3DooMyfbPT0WwP+P0i7kCIu8Gs/hg9vLRzirsjuuBaz1m3ZJYtsyTkslhVxsftkaOs2iPRLZFTO1YEWvBlrt90b7UKKUM6B7z4G2kOg3USafs4aYW+u76Rov982sVvZtZnh0kjJ2u2i9hlVj9+kMilpDC4E+0QqlqEHlyIkFYHM6cSAX/kMhayuW105KTOlDH7jdPwJyz0xo275LvFv+E+KPBzZ6dWWuw6J530382PmynyvQQ/yyCZKk7Hs0aAN3JhSnuly65WAm8VcMo1kDDS3YC2RuPujx5YiLEIKzJ5hiZXJO5UqaeSi6CFb7Xf5olXfwo3L3wOxw7piYRYJ38WiI1kc9lT02BAJaCPXrmo4SVzEHl6Ji8ACcLLHrSmynfsK5vr6uDZ2nzVIFukpQol7gAgrWo54EygAx0lxKZAbOSq7MPFTlI9U3kI3SrLV0d/49XaqVqX06LZI5kHJGJiMlmzV5FOjhS+hZfvlBqfWDYm8m7vIxEpudzGIC6PoD1skKFo/BUweGiLpTOzeCH5xFW82aw7FdktTP5VT2P8KJ21if+HsXh/EAm5Rvn6VZvcg9NAQMbQWXkhUrByJnddlK6eTLfqWb6Yv6WaT1Ejsi3VBF8VhIUzsxUzTfdND2yLrO8yUciaynqsl5f47mOH2yEe6OWnqsVoxegikrNnyNZ8CF4IeGiKG4o2pLFdEK6JcwcUF93DKYAWeuc3U39guzJISw1rqZHMq/AL3Z2VP6uy2n6RgfQpVawcQSYjca47FzA5see0L1zZmX79p5mpynaQByewFuUSxrS7ttfwBXDiXa+P1q2cpUBrTDmwRQyssdFPKBUiYZc5/3E97Y3vKCZSoy5U+I8EZmhK5i7P9WYSI9vQsQmQHUsTuCG7YCcnsiuucklJzyYRIIGaawlPP8k026JwxKJCSt+Qab77dUpIulT5F3a2Z85yws+TXeDpj5PEh4qk48y9oKQXeXyRpAUfXs1es2IPTugyEC9yWFR4f9rV+MUs/m8L10BAx0oL3W3ckrI14kiQ+LwyEjMGyjQtzF5bUlE3HgpO3JLNss1SWbrlmHT0xPTREmCgTGstmP5H4a94mcYMtzFZ2pJaDjnHWS3Z8yU22aXLRsDPm/sdnfopnmaeDyy4gIsxaXFTzV0r4BKwf8PDCJppx3kaxIWyMYm5vsdQ/07rBH57La54iSv909PgQ2eZI5UYUvksu2qxiUe592uyvMNUty7G+3BB5Onp8iDAJ5o8W1+X5yfHZ4jbLRZYIIytZvJXikbBBzSqNZxkb7ovHQfeSgvSRlSDxeua90w4gYpMHM/Eu/zkbEsxlHWX7iDdp5z7NybSXFex9CCF+sHHoM2j1V+L+Gb/azftSPC7tACIRxUIkRMfnSomSlAy3LaAKTnwQH/LILd+jIERs6Cg3uWxIV3kajOwmus7kNxmTQgIDmRFGCwvvv2BJR0hf1eGHzIGV+nCJQbcFzU9il+xBishHb2Mezo7w2lDJIpG0ysQcfo7FyBZuKWZ/rd11wTm38V6YPXzL9qQ5ehIpsgeICEICBBIhBZ90Ik3ZZN13tp81Ksy05cg6FBg3Pb6SoGKHuGFoUS/BRUkH4kujfI1cwk+jYhnag6KVVrEJqpeim/shabep+0QP2bg6N0UOFmqdSia2WiLCjbXrFmkx4kcgpW08tqxr78u10DumPUAkIMyvwcX044JunkymMQe5D+uLWT3X3bj5VMZGLxpRhXunB3MnpLYXTQZ8iUFs4bfdOe1B0RICg+TL1qscOfWG1bJ4/swzR4Fl4sJXkKCGFZsNapU9H9hAWeNm4at/fOb3IyOA9U0j90V7gMj60zKmiOFY/vsl9zSSJBOGyYyh7EldWmAciz/R9aK2V474F87kRidkRhJEKsaZ9kb7UbScwYHiYYlNCTY8QNza0HUv7hx0lDUlEvWNJ+UiOxd0wfzBzM4OhV7XjwbWW/q7PI8IgT1BpEybeV4qV1ILDxv4NyWEgLtu9dYlfGzZQjplalGqZKlqGEuE5RtgoAUGkZWdyos87UHRYjJxEFaUt9vR8gTlNZTIbM+d+iAV1Jtt10qtK7kqKgGMwSkwcfUFceDRgNIjZi59nmW5+4KInOOXY2TmaJbhXZkUoWsUbYgPDXORMp43AAiSNMEPXX6F3L7YbCvZcxvcGEIH5K/OCAn3W38WgOxL0co6NJeeadZYyHHa36MVXce/i6ItGZXHo6jQabhhKtlucyZT4OsNdE8pUJ6EHk+KrExfFMf6MLYgBGFwELMpGR9kiG2zbMaCT8+5z4HoEKuMM43WB5HfjzQ3Ci8+ZFnGpxEjjweRMjk7JPf0SspzqM5j0RZZ09rD80ngPGLkIBKy2WuVDYjclrucWeZSaBiIEz9XWBv+iUIjD69oRazpHl3GU1RmReNXSgxaxyRCmKx4mopKDm5qtjzWdHRyRBifz/Iwpt9y8XZmP/tQ3Jq+nwQhDy9F2PsqNj0M9SzwM+eiFOFlU5l4eNDLMmNgPMWvDF+22ZA4LNMvSYqBRCnLKWGGQkfGwqCsivVklkdKjw4RF1kIDA7erhnkwYUuzB8RBzAKV6gHfWA11gJ75YyPPMN/8Wx98z6kkXRl1/qzCJEdQCRVM+Kn5zgv81TjQ0szebBPen4s+cOL3CRGj/EUv8qGy7AtnNwMEiFETBCl8MPumx4fIhnC6BXCLKjSkxXwYKs99Ght1zlYEdpKHNSIDIV1wbUIWSmWgrFg6aLsiANvsigN/yT0+BAxBX0DzxRIG8IyfKDpr5gVt6tUbO18CE+fpbVF9OlIShcsjpnQq7TPA5A9QCRLEiEWP7funhn7uFxnS4dW5+a/z1uF77m04e8SMlwZyQ3er33STiHyKcKv3x/X921fKT4gjt985+XltuH+O+u+cEL/h9C7+uJdfJ5Fkjw4RLyyHeSlBkIkQ840IfFxG6WaeFGxX+8m+SR9azcOar05fWik0i1u7vVkYuThQ4eGokm5bGWsLsBILs1H279wXXngVoiHU6RkWEvLjNlPkcu8Ty4Tgi7v2jXGyLMIkb1AxJDdiwfy6SZyzVHq84LikRVak1jbejAU1JVcRuGGW36GiWMfWNJr7hfeJ+0KIoK+7fF9XprEXjArSXBZpuTkgb9cep0MhtG3KN09cwdKE3meTM16eFtkidi69NMeT8/+qS+lpmyiGxlmzeDNBUA/j3YRdImKzZUbr/i5Pj2mx6H9QCTiKOl+iRXnwsa4QTe30caANS5+/ECH8VXrF4ntuRZuLsnUxYjyeZ4IIw8OEenMjLMjFisqLj3iCE+LAyA5Ra/2vJ2+oJdAgSvbFhsHkzjBnwYkO7JFSiyQS+UOKYn9EfA+vDdHohfu84VesNQ1lbVbci6sTYNwiCrFb54HIY8uRSQFFoYJ/pkAWOzZ9y0pvK7Qb4GpODt+axDji93Ei3d0Nfe8v23j7UvNTE+IfnXvs/i0dgORoIovSb4uJPguWsOblO2kaN0CWL7cDxTfZnW8IdKXtuZaHuvTebT2o2gt2r4fJSNmvsyn9OEhRIcWawMLz/FnxlKAes7ntm96cCnifP+h0Agjg0jBEqnwyo232WT435Iy8nfYy/e6VAQVoChGXGmgsnpmZSXHaDG6dne0HymSkA/BMRELBUqa5T/9JeIS69saf/Qm7h1lkyNvlo3IlghKhOyfHlyKrBPlPwVvFozfeGYUCUyl0N+yE+krMFgWQUEhOgAQX+CTc3zs234eenCIuHQmpk3TWhxTJ19BK1Cbihl+JS5lLSXnKo07W3RKLWavLwQWv2JWFxrWYvT9WejBIbJsta5F/VZ7R6mc30CfY6NYx8+32Hj8o0NZETpPFF9/PFsEix8Wji12hAtz/U1d/vgEW46eZsL/H/HtLgu3fdLjQeTzJN1grnKccIJ91JK+Ie9p8YJQbmUv3LC1QtBfuPfj0s3dBUtNTNrBk6DkwRUtT47Fc6Zq1JRWfaJJIa7lmxaPF/M3+GjepNmyX2/ZIFm7YDO4Ng1j9/TgEBFMEk+r3pDgZIwP3aEUbl7oLtTbVrAIOZ1lE2dm7fg14+wrZv5n8fZa2pOixauQou2V3OngXdFbhbmXm4YRj+prV/HKjks3T09g8UzuevszJnstiDbPg5EHlyJgslm9dUFCjeI8RqZ0Dg2iHPJ4YNL+7fjxxyPt+bkgaXSTAyNUEuPAKsr6jM8Bk4eHiM9el1TgOlZrsqZGiVML/q4Nzb+UFuMootln+TZXGNKdS948AT08RJjCJyqjgtnW6894VdNa3hXxiykJSq4O5G+lgcnp6CmQ8ni2SD61nQn9XrcBZWLbm2ip3TfFnoPvk+0fb7B3wrBS/rpSXNDWjzALzp4DH7ATKZI+ZVp9XzJD1nr+iqY30paeo4k9zdUq95vUoy/ekOLxPIVPeBcQyXhNRW5ruHdZfAlS1ESeZXbJs9pfmUbXTI419SnZ5M2a9HG50Y/wN2t7yDbdUwiSXUAk9dmsPrtNviDXbtF0/TyJefyj83KMnGKhk2yG5a3fhcTf3dMuIBKSdNha5TlhIBCeLYqui+lr4m2bafPNwqjj+ig/7bFG4JUuT6FgMe0FIulzi6z2ZJc0BI8PClq4D8wO0S6E+fT07yKjieWihpuyCLKnc96NMqKeCiB7gYjRjzkhkTko7/3hP1TgqdSijy5e2mvzC2hD7Dr7xZYSYuTPsbZiN7laqGxi2nkSLQv2ApEV8pqW4BUTiE/YnZxMiUKGchOahD/uYGJd3Bc4aLh2NvQLG7GFXC5cpBp8YJCPSA8HkSRXpKgc2ykvUrC8FEkY3ateMvqeq5NV2sJK3igz1jKteps2dBWX640+fhDFFP6E3lf+LAh5PIikJJ6+VISiRtLDE1stLEwWwuWbGWxLjsrX0ZKLOJCc2/tLjuRitU+DD9gFRCJCsuIA7D9yIFjNKXE9CMoKjCwKc4e+ipf+Ptr8rYKv8kxgyNNeIBJqNzk/rjcuEqU9rRSfMeFXgFU4HR7+BL95R9bm2KEDqJezK5iVXkAnPUV/ZS/IjmkvEDGUn9uLXEHy+VNmqt7IDd/ENJlsAZCoST108fJFzHzH1VvKrRN8TtfzSJd9QQSgxOtJKIH8iTLfBJuUhMwWh1m2jQ3+Km8FBlfk243CRMv9hG9yI34ehOwQIkzJvrNBbc3wFJO3WzLRgyxGpFryTWxTdkasiIjI8bB1uE+EhiztCyKRoIhnTQo4OQqmI8XckL98/b7JZUGbb85nKVN+IIEpQqXREkBmG8R90sNDJLC9panuZ02RZJLkmGTSTm6hYGL+QeZPhVhGRKZH8uPFVNTstKL1Jnp4iGxb3OOKNAsbonwVObCtcUaGdUr+AWHzro13Qw7Kj9CXueceih4fIpJyHE3BG0oOb+w58fsuhEbCOf2rhUtx0XzOTxGNbKXnDU3+TjWXe6a9QIRziBb2wo0vkAm+JD6kufPsLA2NEYxel+4VAGyDTQ1LsuZWzG1NPsHMOya7JR48z54JjvYCkWVty26HIR21pboPobBht9jtU2eaMRWZ7cmNv5ZkBLF4g9AQWxpGgG96qhSUvUBE7lPJkTR3Mg6nk9SEBG6Cx56Dxa3pTtsjCrflLeb7NsEfEp9c89Wcm6WhFFs+Bz02RAqyIzUcKGy6pXSQTVhxTT/i8BV291KUH6RrYOv0vFXdWkxMi3c0XQXA08XWHx0iKW20RChQHAqzPS1pZO6Gm4e2NrJb2S5pb7EYykz82onfK1hPg5LHq6OVIRed8KlEa3xRUHcihvoCfrgLpX3h58DMvgrh10WxwYTM0bqHL/Yd9MhSJAwSch5qbIgkV2TcNaU7bHFW/RiVKhvx6a08jOnHNaXyefABjw2RkEJjA8rPmaxhYGfG1YdNWXXLrUlZG5W4YuHkB6iEkC9eWlL+jk8Ck/1AJKEFI2LLPupRInkmrfzDAxOq4cf5bC3f5LNU+I2QR/0kANkzRP6qChQ5SW8N5eWP3dhLoTkFLW7+FbyeFeSfydNPRjsw1wtPbdlO9tNgVh7cyAnC4F2tQE2GFnu5nfw9w3DQTbBb9A+DtdWfDiQ7gAhAYVYvsQf7edPzQUrkAqeX/UOLNy5f+xG+i6CYbGwK62NJB+ExkCxuNN6QrNNr17QTiIDxSLrHi5CyOD99DwNv4eYm4ZjyUz+AWDjxAU4Xt76d674yqTDpqqQPemPkOWDyyLYIEhY9/svmOG8VulCUcz0WH/Qob5kkPkVxhtjdhkmTGyiz3oXtmltcW17HWnL4RjNP6B/eqwb2yBABAAjkBiAgpYm6PtxcCEgDJEHp9A4LBzYMMoXNYpPcgdvu+FUz/DMvpjL08BCBiOUWV004yoiQYBsSWi64uDSKD/OmC1vz+w+AROT3mpzG2FMt7pE5DotfGTFSx/4pWg9DKy6k0qdbQZBzhlJ4rsg225WpgF83XPEReVGSaplfIz7kPCHPgQ/Yk7kuKcBMFkBsYZdscHNl9miUwLTUNBnWjVpLPLabOzDWwgrnLzE7+lcjQ57Po7ULKWIo0beWKS7OCIv6R/lmt/lYb1KeFkwn2WUoEfJttt90Oz0JSnYAkcDNUhAKeSv+NsYRE+o3eW9uD7mvdBZ/ZFGKmZaUnhLvlyNPu6IdQIQp1I/ldBpZ4v6KVALc3UPfEIxc7+ITQXFOYnG7dX8ijPOYtCOIfJaMK0mE3j/i7/zCNFvpCYidA0sjiFrlQu7FS6UCuS1HRi5O26d/+MEhIvIllixZ1rJij7DI6o2OmA/f/8wphYMYRB6A+Z3oirWERKO4BkWmGygrW09CDw6RJcpoBF8xxa/wyJoYWT7Nof88h24bfo7vEysiui2KGy1NNSvnd0l7gIjL30NEDHYeS1raUEh8PjRbkBbKcdlJ+MN8sgghHzbMj+4jfYLg7NL3zmEjE+4PFLFnMUV2AZGUHM8s8PltjzgTQfsgSv7CflNU/AAQ8H88O6xUks+cfRpgeNoJRMRChnI9z1A25F1FgTxZCrndGJa/lbXiceaZE6XcIdGewItMCAYbBdYpPrtMz1eudDcQMU5JxJuZMWifdxNnrrmRVjSYj1Ic6UjiPjkqh0exFPLh6ScIrT+PONkNRAyxy6q4J01yoPyoc36cDwUY8mlOyy3jGnC5r5I9mqUvdM0ZHfUuSh99Ez0cRJaqQXva/ARj708hOF+8umxbfz40fhNff5ZnMXoNTiAvOEYAvzRz07YVj08PB5Ei5RlqjVE3MbI0QDB7onBJLBU2UikvJEgeCJpmOtikZ0W9JYdLg34mTWsfEEmnvsAmBULKZWnlekqbSD5npXxBV8o7bmXP61vwLDqcBd0COyx3XVYj0R+O0k+eh3YBEWOpBw9waS+aVfukfCnbswuXlJWyW2mdHQVWb/gS3iMeiyn5Gk4ycQlYIthQFnYX9PAQwUxdgtDS5WDgUh+LK6H8+7zHZxPFYi0+9kHKy6ZteInMD4S1L7is3e2VHn1JVdZF+ZF+ULz5+3MjpwOsjWZrT+G74KMtgVEOixeuSw/EXTwJUh5eiggqbDLGhbA/8ERznPqVjHG7uva5XtfPihHIUKQ7KF+eQcuCPUBkXflxxRpK6hYBT9w+Kp34cxfvsaqCFDxJG/wHaz2nvX0qxaX4NaUe9k+KPBrdoJZkH2ugrLjHn8bbHBpLusqNCFmnUI0qDD4JxYT7HK6sqMKg6VoTLsb0RLQDiCTWQ56TNmaXcJvVAxm6HSG3We23mctGEG4SfpuaSONm+ygen3YAEQAI58BC1onLYyR/zc3ceTOFnqx8MuKmhIH48LKLLk5fWaXAyvDDkocT5+FzgGQXEFnxQhXiICvxDdFevJYDcLdEszM3KIf0SsBalJZ8NuX88hBEW9e13X+IXAzxSYIhgvYAEXRa8i0PL9P2wzm4f3E6Nby5ZoXIo8tG+/JQk98wgtgnAkMPSw8PEVw3IOPV6lEUL2ld8nyZ9YxFu3mdbkoWk19rha+p+BG96VAY0OJJMRSnaq2bfTujh4cIgJX+6GfcmMPFobTkr/u0UfH6yxIjMCIihJQMjLwqhuHbxewz+ymMgUi/twTHk4mRPUBEeOyxrCtZ6ZDuboZl3jNUmGvX/Ut/A00fLZC3tZUwtlKvntim6hnkh6E9QMTakMLhsuSrWl2vXdS0IpbhuMktjrF1Wmfp4oJhyrwXDVwOsmy3bUS5lk+DkR1AhPGxycuf6FnujGgBa0AKrviLRPlPhUWEIUwoORd5ucKuMawUtDQoMsXCnwUjj5/GaC3SGCFhcfgVhpZG6Bb79afJZgDkDJDvKMBAwcve6dEhYtQr9PSp2Z0DEYUuyspbYVr/Uob9GEdujSFScIvQKRb9JASFLX/3SQ8PEQAorO2JD8V+opv6/9iFH7zmc10Xv/carXD9pv1Cd0iPb4uwohUZE8G77Z1tvzh2ixXa35IPthrW+0u6TeIAKNgssSz5K4O5O3pwiCA4c52TUGUQoXjVFsYN0mXla/rBHij3uniSQzbrIIjjPdmjHyEKt0XM/UDsVv/8zR6MHhwihliKcG3f2LtpKA6s5/pJyjWKCTay//PX5xPCpDOgOITFUHd6o/TTgqduOZYhA/k5nVIgIwgmbhrrw9PjQSRgYgLkoMhyU0mLnFI4tpkdML5D3EPSYMPI4r4KZ9cvz+xet7V3W1Xc0T9F60FI+Fv4n+CVv1Bi2t91+by/cy7UJ498cozlbAJzo+z0UbjoSeTCbfToEAFgPcviJP/weU+E0u4JphvTMhNdzys2m4e3SIlm92laUOZSn0Z8IjMaMw2xLotPJEAAYBcQ8dZ6JENA6OCb6syV7yBftl+z5Y6izd/bFKvYMY8SZaOC3e6NvbVe90U7gAiA8/mifajRPIpAUfJVZqItP3Chv4cmOyVNPj29fsBPvey7W7wLhm1yq9ytCMkdfRJ6eIhwbB0Wn1s5N8u1uPVM2akFcMuK3wBnX6nA5DdIASgke61z/TNuLgK7iK7bWqXoAoiLTxLFVWlPmVm0AIXwRlnW3sbvgX7zRUwoPb1Ltywe8+k8uQaYXrBjengpYlTkQjaU13/sWhG53iqzmd9CDyuHKTx+izTgcXyxBIFbQFdienTq5XPBQtLjQwQQleJ1h9EZ/47AubRW7PbFELlrVGSWjzD6VtN+4fKP9VD6FgXpkTFKnoAeHSKIiMqABFwKSk4LjyKO9k3MVwmbLXqZUqb8lNfsk2KkZLffYGVhKDGeybVbpgeHCAKAAQmrWoXKDN6JQ+VG6NpGDrFi2y+lDfW0/ibTOlVKvkkc6F6QPIs8eXCIGIAoVRldq6w5bAuLUC5T8KM61aeFwu2XbL1luuPj8t0yoHgWgOwAIoAKK6UUKvZnpUwudCwqiBEfS+Z2G+68khS5iWGz0ZVNrbffctk/nT1eclOgldvPg5CHhwgiolKVUpVdcmhcOUHMOsaMxEjOi7Npw7f4Nh8kvNVY/5otqdc43HuibajV6F0WH5u62A09WFwksyLUKFoVqqxTK0eL/ssvfPKrfPixyXjpIozfbC174RrnPMVls/4ZcPLoUgTYFFGoPO8EMPobJu4m1khS4pdyIz8xEsp9jOrprf8KZSPcTClhHPHjjuaHo0eHCAqM5CZlocV8KpPxk8Sz9AfXiWR7iz9GKwCiwu5rmz3Gn3I+X7b27Ld5BhECjw8RQESslKoqGxlZt6FX+DHJhnfeHs81tzJHNuh+dzOw3BXROT4s0pxe5RyHTxNuf3CIIAGgUpVx+qYlHm56hBllKD6N4QIpDqRs6TgY1zcQAdwSvsHMhyCNJXB/P5NL68HM9ZRscF0ppdDVnWPXS+p7uT1xPLrmls1sv5eNFm63JjijD8g/XmC6u6NPITs8PTxE2KOlVBz1TeIjy96d8MzdaUFbKLW4C79F4Wr/87AW5ecY/4HXrj0LUB4dIggAaEQIypJz6w7g6Pyan7NM6+zHjuq/XMJwufvtMg0zWLNdsBR5puDhg9siAC50aMVILiZYSO+VThthLqRNlzX6BQPDubAS/y+kx7+MSp2Wbpw1Q2wbmf2JYBewuaZPAZPHliLWY+8UrVLgF9ee51971otLk/7SfW0+Z9D3AoyFH9eOyWlS0kRHcNscbVjmuSN6eCliU1A4dohL4Y80O2W1c/G+uM51e1wue+IvSBLviloeQNyiPI9IBTao67d/emwpAuaZKWR/VkGJvnG+E/MopC+PQBi9S3+QzEJNVq6ExAjEryjC/0w75+5EiiAvPVyMoW9R0j8/nlvlgufMv0N4+wxhXrxV5zFh9Sz1PAjZAUSs29cCZMtzW0gZp6DVh5jgc9xOXw/Y9R4jQ0QeSkoSW+OKf/AnoEeHCBJaRUvx4lwqSpK0ziLGr5SJzN/MCZ9IWM/ENDZ3trxD3fYby3uKH4MVrDBSu396dIgAgDVGnC3ii83ZJxg4OFcKPGQ2nU7eZK5ytjxFN9ymduWafID9yuJRDO62O5kNhjnmZDFiPIjPgpGHhwhyIqMSCnLo0Yn21TEaVLoo+5PDiO/ljm6Im3zNOinZz7LbLnF4beucAaKqitMZngAjD+/Rsua6tUbEbodx/VnvpMo4cuI+E9nxAcV7vQ7CRuOpVCWs0GX5ptxNOIFsslS4ICzaMFT9PBh5cIiYB8e6sY+Zleozo3docuPlZ/xhDrgRUqtVc7fCZPNtQ2sjy+yRRHSWel3XdV1VT2KvP7yiZZinqpRS6kbd+IbGNzNeOdBYumDbKG5Y5C6b+jUvSwUgctFDFGfRpvtUdVM39c2/94PS40PErzu0Hhey5sZH1ft084XNnFAwcJZY+8bdS323sdGz7M5aXziSuocJrBOaHEYQFKqqrpumtovY9k8PrmgBACAoJUppebOj2D5vf2Dm7K0rZstmR5qsFUUg0kGu3Et+EOGUvPqzMLDSGXK9OW+vR0hT15V6CoQ8vhRBAuepV7JQkHR0RpuLJI5d01BMxR9e5/4ZV20UpttyK6HX5Xos3zEOCMXvczcDAARUqqqbpmmqfLGA/dEepAgGS3MjhTpnBec9MVZ+LAmhz/JEfkWHH+vN/QtHRM7vVfwVNtwmHqqLGxqE1LVST+HQ2gFEEPzCQ+WXFi56P5PjchFvan84xy98hI3D23z42o/eMnJWLQxhMYXN9mKFSNvU1bNkoDy6ooUE1lNfKfPQtmyQsNYh2a3fpA37ReyQXdv18cChGNXmTgJFNOhLSNAgJYGXdBohUjdt0zyNKfJoEBH2hT9mIVIFRVC8ZYE36encxOvrWZXsM0ydXpt1vwW2xkdutLxOd/PV8hdFpVTVNE1T2wyUJ6AHg0iWPEYURw3j3aNvYJfYmM8DRX4sO3QXzyZNCzDZcCPZ1i+nLXuxkiOpTzhGCCuZQoo8gyECe7BFAAFtRkQlpIiwHwLJkjFSEu7HwOBfH0DeVC6tEt7a66ZDmy52Poockc28DPGXyhCjaSlV1U3bNE8TFdkDRFzWUC3qzQkTtfwgS7EKFFhazbP60IjzXSYDKV25pffcmcwpIit3pDMv+vXQWSMOIU39LBlaO1C0kAAVqsooWso+Ur+Xm9hxXVbz2KjkZ9h4Wa3aVNPUOQIyx9evXiOrY7JN7tI311aTeI73alegZRmM1E3TtnVdPUkq/INCJM44RyNEKh/NQkIZNdzQZXwDzFQmzVzxpQHGL0GIs0TCQOSaHROLNgzPWUmiVG1i69WzGOsPCpGIDEaq2iRoL+waLcD1wTIoiW6R9pOYyttv9VU8h3BbnJ4vi2MoskdrrldV07ZtXT+PKbILiBhNyyJEGhfEKhdJTavk7ol8w7nS2XlhQsmR+MDXLJiCcOz56EbO0b3Wqeyo7AZDNNK6sabIUuM90eNDxKjIVVX7ZT5RA6lq5fOzbEcr2nrGTSQwtzzGYg76rYmS4m1WVPzF3DK21tvGLBYpV9DbFT0+RACcS8vGs5zdjGyss1TgDzdwLLo/nxtiDgwIH2bppTv5yIihlXqrq/3xilyjZ3HgcL+YiGgXEAET0KprZ7ATBgARf0KHT9pTHLqHgvPJviRKG6WNAJxtQJlzH6ZSGaMbFDuvYy0XzbcOcKXqumV/1rPQHiBi/fV1XQtHC/JiIPIZV4t6luzQWC72g/uTbxofWGz2oeBfebwL3clCcZtvWr4FJ/nWjUmEV3tWrULaA0SMp4XFiNJKAwCFcylX13J6VtFcj+bgNauUz60t0SiX6FmLV5QxvaxAsYBz3+ADKp0MJCIqVTVt67J8nwQju4AIoFJuKZxCtN4r/p8lCbL6lWc6x0YsRFg7kh6fT+Rj3W6bb7pSjCswwsAW9/JipOR8W9KwjDsERJbvM63JBYBdQAQBUVVV09jcIUWoyKhYVtEKIbFksLtEcfJWRqBpLcficjhxfAshM4o44YYoxpokyUodGRvnAUQJmun3Svs2b9EtFWnqZ6kyBwC7gAgAIKqqbtu2bZp60nZtH0kpAk6M8CUL9jqKxSKLBntRR0rN8qQ5SpCsk88oAYDo0qXMGvclMHIaxMj3NnseLma9odWz/kmRe6dotrZPr+u6tmkmrckYI4EIEcvXedqWk62cXMnY+ZCXI/LW+bhd5oTrOfoWt0f4kvcRUwvftjmLHh9FpwEmf8Up9vgqAZEkhXHHiHlMiISEhKjqpu0Oh8N1nDQBkAYABxPzVsT5JEgCxghCgdaplXFpydbp8ZymlQmF25t/Mi6SYfd8DgGyjZJejPEB+dlhxCCka9vnWXAIAPuAiPW1dMfj6dJPsyYCDaQBhNVuGYTtdZ5Wk5447oacKywm6YISkwdKbA9kA4cbjJD1dVRhBy5M6s66JlZ5zIvAZM1/LCasJcJ61vOAZBcQASNFDqfLdZxmAhxn1I4VRG0gF2O3n3NdWY9QOLMWXT85nCWWOX8OGqfRxMJ3832KfotRj/y6X3kuq2alWpOoL2eFSGV12fpplooAwF4gAqiqpjv2/ThrQFQ4TYiaBYlt4w32nHtHdkbCIMkqWrZDPp71YYV6fwobbrUtFp5BHDFCIvUNhXopbJHAGsneISjv4L42WpgoVTdt1xlT5HkAshOIoIHINE6zJkCl1KimGTVqQLL6FtrVVS77b8UUQCBw28IWrG9YyGOMEqPSHtg6WSn+m5cJDp3JdB467qSxUZoWpLwUypasUorAa6m6tnkuf9ZOIAKAqqrb2QCkquu6r8ZxnjUvzGbLgvgfCFEiSVrVllnKEAHLR5LJV53Kq8sSl0SS5HkefTg+a4qgq2/hBQP6L0eiF4u0SHyEUsQUKmvarmtZz3oe2glEAFXVaE2Aqm7aprlch2qc51lrYpR47vFK+cKM6nUMyLAzRe8oPRv1HURKyupOIlNSV1ho1URiRK7tJQx5P26VGllRa9PAVMhQVV07IfJMetZOIIIAWBEBoqqMOtBer8M4TbPWmsjVCRUqF2TYUU7WbpPYEj+QeKWI6xOMxAcExEKTvYSfSPQIZcvM9hEyyGWfBBwftRI3dTZLOCMYEYKoTI5v5xccrumR+6F9QAQAFdSAiDaE2L1f2ms/jNOkZ22DJI5k2m/Ui3tFZbaqxohpIqEh8BEKlrAdxZfGf2VDaeC7LiMtyOM7VrUoAkksGbnnHEIwmBBY0bRqVt22XdeZctfwTLQXiACgqhHM2urucDyc3y/Xaz9Mo5o1kkhKCaKJMRkWjUrNY9QgYm0SUsT9pVyzhTcE4fXh38xIAzHozXHAwKfl/peIiySVxAQGqEL7Y/jkExs3fCpNaycQQSMTUFVV3bSHw+HwfjifL5e+r8dpnjUmoiTLd5ZB0JSLsOt8I4RQCgQCIAEe9zHGgLiawoPh4RRFqfLl5U2BW53HOnc+UZNkZYcAIG41jgmKPE+1a0c7gQgAACrzNJum7Q7H4/H9cO4u134YpmmetUZNwiqBsv5sw2R1U9dK7udnWFZyNPn/BW9TBBCJBspcROHxoO/gsoBY7MTONJtEwMn8sZ8qhzZpekgxwtqXUqqqmsbpWYXfba+0G4ggAYLiKLAFyfF8vhiTZJ611po0UpwcH0zFCICg0Natdd4bMdtnGZoi1o5kRHhB2IrCXqnQu+TsSNlzapZQ6bijRUAEx6znygsTNk64jG936A5Gz3oyjOwGIgYjdhelumm77nA8nt8Pl/PVgWQmJHIqkceGVNpdSmvXulo4gr1JsHHI5wnzr0AkggeJ/qNOAxkFEGDBUXhf0xPx7USj3C8HETakkmV/jq47HI6H7on2THC0H4gAACApcix+OBzfj8fz8Xy59P04TNOsrAfYcgp6VmBnjluibR2cSgEE/Cu4OAOUhFGjqT0DEYh6JNFxDBMhO1LQhIMgINJE5KKn/I3zv5v7OdifKwCiqro9HE6n0/HQPp8/a28QASQEZcpqWZPk/H48Xy7XvrdhEoZIAA6uf42orHHauoURzLn8z8Ekj5Ngzg+me3E6I0lCjOQliexH4AQA4tEQEZHW2oWFcp5k/s34LwYChQGiqrrpji8vry+nQ9dUyk4nSQe7pR1BxKVcECqtKuPIPx6P5/P5fLlau11rw4JGpXLgMEEQ888Yp67Qh4SH0F5ysiT+X0z0lrnJs3ksXCI2hwxSAAJkxJ0JLY1Ak9bzPE96Jo3u6gUxggDopakLh1RV07SH0+vvX79ejt3TZZ/AriAian6QCQfXbdd1x+PpfD5frG9La22ZBQN4KETFr6ZAcF0bdmBw8AssYSSVExIiEjn+aICoPM6C64Ke5SGBJiLSep7HqZpQI5FPKI7liPBTeJAgmiKwpp5D151Ov37/79fLsa2fLIURYF8QYUJCAIVaVXXddIfD5Xg6Xy7GtTVbiMTo8P9b7aKyZT4cQIiksrUVIcJYgOgQJDxfZH8JtojVxauUZURaT9MwDgrnmTQQL7ssFn+xMtUtD1G2gG/bHY6nl1+/fv96ObRPtGeCo11BRKyoRSJjaTZN2x0vp8vler0O42g0LUwhEpJCs7IuwIeTISsQifCR5WxITwVnc+9WP0sNjPQ8jc1QVWqa2AIjAL8oP/zlQPwmqBxA2rbrDsfT6eX19fXldHjCqMjOIOIIwYDERtu7rj9ercUeSRFPPkPJebgcQnRGzwpsaS87pE6UgUgBJDHlD29iT3tT0noa+7qqKjsveCMqFErccwCQigFyOByPx9Pp9HI6Hg9tI7fKexbaJ0QMSEyMYzYe4H7oh9EqWsQGqUzmjcPPxEqWJkJhjBSESCBGUoTkAVKESAqHJBkxCIrHTQmI5nlsmrquh8YlPMvRQwwSK1OtALEAORxPx+PpeDwcTNxQxZmR+6d9QSTM10NCESYZx3Gc5pkXkEAEDM/qjo8s4XZFa7OSVUQGFMARcmZ8KDhrXon03DR13TTDyLkFRNoLQzFe+2soa6IbE6TtDofj4Xg6Hg/H7sD77jwZPAAK1ttjUWliJgD2fup5nuZpMi5QoWuYZowMj4rQAtEZYz1CSA4kWYBkfm6K2C6VCe5fFACPTgZvgEhP0zAMg8+/0aRtQDF0X5trrAVS1Y3Jez8cD8fj8Xg4mLWGXPgkFSM7B80OIRJixDpA9aznWeuZtOAMlhUFRGhKCPLGSKRtxX9icyQ38oTPpFBAiZIUDxi04JmetJ6m0QpPixFN9n/x5cBqngorxRpWdzgcjofj8XA4dF3T1nWteF8KMZDS0PdFe4eIU5i0JqNsaB8lF9jQ0V/5eaMQEYqL+5NDSPkXz3JeHiIhQmKAGF8DaT3P0zSZ/DQdEnmZQsbHp1RVV03TtCYf63gQAqRSCpXXTJ8KIvuyRTKEhIBEhEorx/KRK1cTKU1EGo1xbv9FZkiYfuKQIowYodxLcziWKatDDt94jEQQkZDwKOEDwCCZZ50iRCLFYMR6/6yRfjgcu0NnsnBqu7gstN2ehvYIEV+LkPgzAkBFpCKIWFmBpA0uSJN7n6hZq0IkdqjmYRISQZ7tUoER2iMFiHgZYjwXRFZ4iv+11pohY5cIEABwQdLuYKjr2rZp6spvsvqE8ADYJ0RC4u3OTA2tUIaIUIe3Sux71FGzUIgklnoCkaLjl8l9LmMktDZiT5aULxFEzCmyDgs/H2hiyFiUzIwRuxit6w6HQ3fo2rZpmop3j+RgiPQZPAvtEiI5A8tXZRRnFRFpUKQVaWXeklYWHlbL0kAhQqQQkTjJ2SJ/FyKRahVBxLZzbglnlhnR4uUJ6QAiXccCpFYVGhvkaUUI7BQiXsUCAr9tgq14QGDEiV3Mrgwyglxeaax4yVOKieQhsu7QskfyzBfqVImildO0UogEnM3eixQoRCYTwVZ+b9vGaVjK5R2UQbK8I+/D0w4gYk3T6KCwR+S+O26LM/HIpfwwf2J7Pgyr5/AhDkAhfrgGEVn5Tuo1GP0rQiSwRGJ54tBlXeEWKi5KYmyRpmnahjeNdDZIMIynox1AZAu5HXALM54ibdQuCw4k7w8tS5HEXJfyIpIk6+6sBYiEPJrTwXIYkf+JP9w5yz7zlXjX4aauq0oAxKetPSs9BUSCXdcxwInTuJQ1PJQTHdLjy6HospoVCZFSUGTriMVLIEFSEbIFIH6dVChxwKEYwWb3VlWlWMNC9F3Go3oe2i1EfHF0At6UBsOCpdzKoUICJMFHzhQRCOEjkFezQlGyymSfgUiEkhAg8SHXl10iolSl0AEkKzyeDCH7hUiysSBvL2JrxOeedBYgGYQkIPFaF3jtqoyQ2yASaFrx2+0YESDhLGeJGLOMCr38QJEFHY3muWi/EBELrOR73tMttUqwhI+CLysSH1lvVuztdaJNfswxHYpXDLkzkCPyfGqtp0qWRIh/45YahitoGB9CL3tC2jFEInK7Hkb7tIEDR/jJe7WgIEUCMWKFSCYskgKkNMLcp1DNyuheKKESCZAEIZDgIliN61eXyTVmgZH/fPQMEPH7LHuTnQRMvIgJoBGGDLMSJIBHgInAbre0arGXMFKESIKPSN3KoSQWHeGLP/vc8UJBu4FIbj+d0GIXMUSHES9NkIgsSkKo5A31SIoIGSIcvYEM2e7SyviPIlskJ0o8SDKeLf8mtEYyf73BAqLDJ6bdQGSVYozIE4CMD5MVnIOIDZ8XoyKfU7LCoaavoUsrfJfIFPcHg9eMzR79geB/7ikYy/PRc0CEAyMSI7EYcVBBixGR1xiJkdBCl8Z66NOKYQL+bDC6zICDNxl7PQXJohRZhEjRyxXpcaXB7px2DRGZeQI5jABAFEi0AHHCxFshZRXLmyKRHEkRsiRLMPdBqDvBx0j/ymAkwEYMkQASGeERy5D8IJ+Ddg2REuXSUQw0PEAwXSCSM9AjKSLFSAyQLaoWpu9DGGQkR4ibCCMBSCT3h6BI9Ct7UXTvZ0TIc0GE/b1Wy5I7njm0SEFi3kFOyZJCJCdFgr+wKEtStou1mgAVMTaCP7FPK6NvJS/JO4GQZ4RETM8CkWgDUAMPyFnuTh8jlNgoRUQW1KysJVKWJhkJkoCkqGRJHGWgkgNJ8DaxWqLbPjHtGyL5tVUsTeQmaCivQGKAYBEi3osVq1nrUmRhwOm7WHQUtawAFRFazLsUB3ng+CuDmzwpXHZQAcVT5rvEXlcfvYhcuNF/2QMZWySQJsEfcbPVYWYt9YzNDgnf5owR4YQKIRLLiTxYnBQJsZiMszD83dGuILLIj5HyE1oVobsqxUXGUqeor6z4uNFaL0uRRGQUAOJAEZsmEf8voSbsYx0h/yDySLQ8ZweCJGNaxBBJISTREWIk+BfebGWAsCpFlsRIBjBZKSJei1aKBIhHyD+I/PQIvpRy36aMkVAgFERKiqQyRFI9Kzuu8BOuvs8jJCtNPC7ykqQAkrIIySE2pn8QeSDKfhuK38d2diIhcpZ5Dh8leKyCJENY/BRqUhDybh4iaxhJ8BKCJwFiZoTFoe+NdgaRNTEieLj8fyJb5GsWH6kEyepZxd8aSx9zqhYWDgUQSTGyRaokCNugZS2f2gE9L0RCRg8QUhAalLtwGSK58ZTVrPhzwp7rEIlkQKp3FcVJBiS5IeToH0QeiVY1LcG7FLysiYwIEoF+Fb6B7Jt4AFm+KmhbGVSARALkoJFqXjlIbJIgKyD4B5GHos0YiW2JEjhCzWpBvRIQ2ahfRZRwWjqFB3M7Zg4uCpUcNrL/QvRlIbBvWEh6DohkeTaZ/mMro6xYhR+iT8Htbvl5t0OE34baUKx5FQRKCRd5xS07sMKxfdJTQiSY7CWTp4IlczSDC5K9fhQhAKuKVsZSiRhZMndBoiTiIit+YjQuj3TPtDuI3ISRiOUjfSojTRb+fFKEhJRCQbxZeU1forfCLIkxknYKz46QHUIEiqyZtRBCpStrYRQgEutrsv8PGCMx0y2iRHxI9KGS2pVKjAw0UoRkwPBE+IBnhkisGC2rU5G5EWDiy9QspgwQgnd5/s0KkzJEkrf5bp9chMDek+FvIZMhDwiwWCA7uiR31GGDe/iQFAkPrrBvQZSErF/ARGx7PBcA1umZpEjmeCJIivpXTnAUDi4NYSsVBAlkIVI6FHF98Vh6OP9p+eheaZcQAbgBJgFKUus7sE4KEMlhZG0cy5Q1RIpniqiJGX/N4I+Zv4CF54LIP0UrILtDDzg9a0XdsjMMv5hL0h5vuP/SkTVpAgnTp6rYkuq25DF4XvonRSCRCTkzPC898vJj8SddPLniPSrKk0XRsgCKJftjAR/PBZ3dQmSrWys6uoiWcujjdidvydJfOrSuckFWOqy/XZZeW8/sk/YLEbhJkuRiGlucuXcCkVWZsnLmBog8G0L+QaRwLAVGUYKkV/8tiGQaFO3rpdDG9l7WxvMM9JQQKZwphBZLocD147eNCW4wCTbKkw0G+C0q1trJfdI/iCyeKgqK4pmV33P5dI4Bt5rNS4ZF5ugHbY1/ENkXLX237fApRwTLqPnIiCzd5klaEwLZ3kq3+AeOHD0tRJZaLJvzpUMfvRsA0KoMSGlVh7o97vcPIjl6cojcZtJ/EDtb732jmlU4/wk+/weRHP2DyMfO3RR1uaHFZ3ytH4HYtiZPDJB/EPkMV9/80912wTau/GwQfEujJ8YH/MvR2kLMITGHJ5yzBoFFVlvKBruZRzdf8Nzcv4l2LUWYPp409cnWn7p0I/d+jsn/mR+r9E+K3EaSa27k+WUZstpiSy//6C/QU0gRT5udvJ/o7cvoO9DwLxVrldRPD+Af/aP7pn+KFnxKe/qL9G8evw/6B5Enpn+rprbQ/wNVeaobIhG0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00" y="2510264"/>
            <a:ext cx="1169583" cy="200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06" y="2524210"/>
            <a:ext cx="1146516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8" descr="data:image/png;base64,iVBORw0KGgoAAAANSUhEUgAAAIAAAACACAAAAADmVT4XAAAe3klEQVR4nK2bWa8dSXLf/5FLbefU2e9+L7fu6ZlWa7TZhgwbXmDA0Avf/LX8NfwBLFwLmAcJ8MPYhmXJg5FmJA27ySZ59+VsdU5tmRnhh3PJbrLJJsc9BRC8daqy4peRW0RkJAnefx0DwJrrWqxW2qjOm48fH3/7bs3rRd3WTYtOr99Nc+Dx93z69UUfAFisb6fLFlBKRZMdSxqABr16QwIQREJwrWtvCxaBQJGKth7sfRyB+f7HV08v2yACIaJy8VSRIiKh1wQiImCIsAgzAQIgAG3IkuFHiP8gwPy6YhGIEAgMIihAAJJvtAABRIQZmoQEIIZqbreG+Nmf/TCAv0JTOS8CJgEIQRQRv9FodzciYPES0R2dsFrddPruw/K/F6BE7QIzgAABoWWjCdhUEwCgIEICCMDsWWu504dmV6z6HyH/A03Q1IEZBAlQQj6IEJSAIBACSAQABAJhDj4iCDbvK15N897xh7vhBwAaYRZiEYA4eECRCAmEiBWYRAgQJczsuY0AASsEkGZX1L0frAEXhBksLGDFDQNKYVNNtZEEBcBDmNk1sVIBCGCoIOz5I+R/AIBZOAggnkiYW4KB2jzZdEDN/E2PYEaACMCAsGj1wwEIAhES5xQMggeg7gBYAQoMACIKzMEHF6AkiFUMZjK/GwBmoRBCC0ONA7zVAAI0GIpBAmIQA54DB0YIoKDAIjD0vd/+MMAxoCAhqNBICAhwHkDQm+lOKQVRYECCKCC44JoOHAAXQQmD7MfMxe8HOAYKTcIApN0MN2EHEzaP2zi4AA3c3Xs4X+bGNoESABLkoxTwvU1wdTKtBWCQgFnBI0SGdFDOG0arIeSUBwDjAecQuA0IRrQwghBw/GEdfB/AzfMiBQO+9QDY2Mq0ZLw3KvLiAWs8WAc46wHnvDMBAVqgmIlkdeFHP0wDQQBmNoqs6AANBx8DsTCMBwAPIAD2VQHfikGrA4OEw/nVwzQts/9fAEETmAWOhTTrQGCGs/DeGAAGOrBy1pEB3B0M2tgDEIYwMzw36Qc18N6x+t9QBRGCjaxSSmsbowGwLNvSw3uPAOXgYJxzgHMi7D2UibNIYKwhEVLAX30I4PuaQIODilTwDFgd4sG1dtbrUHpjTU1aeRJxARCQDhKgkyiEECeNsSAh/pi5+HsAtFFMJvY+KCgEcN5XzKxIifGMwAqsGFDai4ChSFgAtB6gxBC4/QiCdwP8DACC5wAdKtaqheYIJjRGae3FOR0YofXOghUcQGbzpY3NqHQo00yCCzA/23zxvbbRdwHuTN0C80snwc0AxaRhDDSy1iiBVT5oZggAKAUbwICHNxxAgJFAwqmWEGYEQEcx3msZvFMD03Je18FVOgqrZyGoAK0BK9DkbVD0ytRqoI2FePgABEUAAtiI0mSMGeib/wmAot7W9vsN1O8AHKM4OStaL4BA/eKFIr8ZKZqVMFhINPjOEtoYaBCCCF4ZawSAdHi++y+9AkBNW6KnPxoAqKdz9kEAhty2GhubFB6bVUjoTvlvXkK0ebq59SLzljSgCITF8r0qeAdAuYL4IBABE29qBrzlwxBIBIpEXv0qb/wHQdsqp5Qi0W5WDN+3LHwXgBeNBOfBAkiqBHLnCNx9Ovq8f/qU/mRMzc87fyqY/o3607j92wrqDuVOBUrfCx4E0taqajbM36OB77hmx7f/dB6qdWAvQIAhIoBFQuv7sdfSUhl0htKRSUIN0mloAjoaNeL1i/628/BiASLjFEPIxONU7/x4+yM1cIx1EUKzbkPl4F06QUCzLu9lNpynywaWa+8s0ns5AaQIcnrqPIw1Hqb3AM7Gv3RJZpGms7UFYGydxVQU2+8Zid9pgtW8ZF/cFm3beBZ6adMtnqa0qFx22gYWkOKV7uw/ijej4HRRtUAtZFkVxo568b+qA/l/OJMAkFI2ipMOVfPZe7rhdwCqRRuqX88ZAOnEht4R2/uRL/r8clX7jfsrmHn9yBIRrk//VyF3Xd9Q/3M7Ddok3Py+Q+QCF7PVqljn47Co3gPwZh84Bp7+eul+8Zy6HUtue4B5NCCXDfqzf+rQ365YsOnnRPf/46NE6OY3F93nT5jAAoH647ztGjAMA1Vr1xc2jiMLdxCnn/3eu931tzUwn9dhJT+Kq8Wy7nY426uu+492/G2VNmH/N3gtX53/NT6NZ0/rf9bdio+O6OK/BqGxlpS97uwMmuVSUqxXu/nXLtnN16ad30zw7OGHAep566Zpe6E+TQrbc3581FyEcJk8eHB7pSc3DKXiLO/HCvYqmnx9PkLg7d4oXP/J9LydZLmpub/Hz6k3CQ7b2234o9+cF/fHsZrOhvpXHwEwW4b1rFiFP1a821x+sRdmRTXvHZ2fD+7p9dEDDkSiRRmrDZ+c+557Sk5mjhZ5Z3Ce9o7G5xeqVgeri5ag1DTUaZMOK1+Yuli/01V8C8DV3s/Kw+VtQ0xF5MKNfnCwPD+HrMdxPIvT0O3EyqYa3jQqahGRUqFuedQ2vENJVNYPmlN90F84Ang9X2fbHZNx7d9npL8FYB+Y59ivOqPVsonT9iI9unnROZgVOwnfXPMnWWKSlJxD6x1EakZFSmnVjY2rqarr37gkGSU6vdKDFav5zUJck6aDTrr/aLv3wU54DCDb6391Op3OfVVT1j/z1xplE61utInyrSz1VblgqChKtVVQAnAIbVOtGCrujVpXtNfTiHnwqH1erM8qiK+BOLGLk7j/zhXxLQ3Mn39dSjGdrl0IsiwnTe+g16xvXL9jVBxm1yrJu1kH3JNTLMv+Um2397LbcovX63pVOLID4mVb+fhqdmMXqwo2SKjQ9MpGpZ1j4N+9vSZ8Mw/wXwDF7S/P1otp2dRBCEJZX3X6/WHeYePWIRnkg8Rfjbuzi3vpWXmrCDLBPfVC32tf9vabwhWzFdtOXC2r5UL3rL95EdW1io3NOocPh0m/0/lOM3yjgb8ALhehdzVdG2mCQBAdmNYd7A5z+HkT7/QpyO2+wVXSjYpO7u+t8xr9WruQY+pyd15xvf1oPlsiP3LzZSViDj/v3/7fsxZbtjlfR8nuj98Kdb7VBC/+4aKpy51kuRYC7FHXufsH3X5STtG/Hy/rK+7ay/3tK995oGXlnDZmfa7MzqcW3U4+K7iV5UV6LyxnF91BUq5K9A4q7lr/k8/jaXtVh+W6yN+2C141wTFQnPz6rMge7QPlzdd/nR3AZQ9Ho2g9pckknYUTyqjd1xMDaIXqH5sq7bZunY4e2RwAFs1sakufmnSvvLmpet3ydtVE7MKl/3R7350/X4z3J/H2IH+TwLyWf3HTdk19MJ4/462to5+8PA2Hu8NEX/jJVhqJXu7O4iOWRLGCj6CSuomgfBubjfyiOS+jSeXW8U6Yqs+vr4p8dz1fBZNuj7vFk8tznRVPT9Ld33urF75ugotfv1yU7f7q8uDHV2dPH97j9XCyHa/PuvdGdFFvj+PVT/FlIXSwD4izalh0iUl3o34OAO36y1ufrT7r1ro+MXtmkt9cV8NIr3mve/Pygg4epWpxtdQ+FDjGt9Ylks34L+Z/9+JCf3Z0/Y+D7XFaa/XCj/rptNyZlG5kZoutnqL1k0XR724daMCifTGzikI7eDgCgKunZbuyW5+mCFWbuIuwk96erHrpdNkq1oMt3C7To/NnyWSQd7Pc5q8ZSI6BsK7L1fz5V589KC4GfVmvGHU8HkQX2BtYNy36Y00EHaYnsV9G+4fKAmifX3XsbPIgyQHcPjtbJr340x4ANP5Cj3nR5ufXUdwuS7ufXdw0O9v25AnSaDBM0rTfj3Pgi4eAOca6Obksm8X8tm6LeC86V5P+8+f3t4e4MHvJtesP+461CImayIvlk8+v8yH3AUT3tXLRpknbldHaPOgBcAF6j+e3kb4dRach7QgTq4MBTS+feMvOr+LY2nyyu4tfPQQM3PTrGxdWF4uq+e+9f767PO9EO/Zo0lOXdle+DGlYj1PySgGgLXXao17HpgDwujeNpthuztJsfwCIYxEWJDu386zpHpyWfTs773f82fVXNQAdx+28crY32fniHgDQnz/5zWxZhFTOyyogqPQ/HPnb9Xg7vuQ9mfsVJttKKQJpIkVAUNoiBwo0t7M2O+zkwM4lUACAeM8k3heNMrxotT68PTH91bxRFNrZ16StibMkWV3DZp/++PMUj2Fuzs5/TQ/0au3bAIiv/u60zu9vp7duP16toLaz07UeDhMEDVakYsCgSoHF9aK/8+y826SdS/zrn+eVh/MM8dX0trGqHScS03zLXdaD1mGwHV3YZwC4CU6sc9Vyukhx/Ngsps/bhGe1c4IAkrg+6zwaxuVqK2lWWWTTcr2qw9wMktgqbdhZeKAA0v3magbdjxnAz1HAhSDiy4tliMduNdqXhe4YbJdL3WnKZlbOXnjjnHe9dRnFaaaKZSfHsVnVFVYnk7pumAFYHaK9PJNplsFM2CvdqcIgPluNgoriySgxrMLc645aqqNdv84uhUY3TXJA7EVCU1yVHbW6GjzMCSOuFqG7VVZbbbta4bowPiHA9x7eGylhWT8dDWDWVe2PunUwqmJAUYSo34+Woa/WBSWJEbUzWc+zKGIf9ecXw3HPrM+JQLbqX45b37qoqqLFRHNw62KBKFmbvUFERAgl9wzS/mydxF7x4H5idKypWlaev/xL9WDH5v1dsy4k6i4rM4nW06JxFNEgi3nZiVQScyBAoPt911IU5td20D7Jtgb7SrGdd7t9oggg4tpQW63mTaQ43koVEQGAykO1Cll/Xg6SdaHsoSIFaePDsfvPTX8QljFqa5pVCLd2l+dr6UTOo7aDzJQupXIlUaKEACYVRURIt8vpOjMnJ9tbsbWDV6PQMSX1dLHSQNLLiGQjXyCouauUTdccRxU7rTTtRBcNmtC1B5lyYkNjvAvh9mFefKFe0F4i9VdXaUwrGyG2zOpuM4CJRAGml7er29C5PRts94zeBChb36yWi0DI+pkCCLSJWIAI3bZ16GarikzczUysVMfY8+mJ8+vLkU5joh3D0Pf6qzbud5rRuMD+9nOjfJ2osArG6m+FIoIiAaLxqJyvTPkP2fbEAhpuvVjUxJ1hpnHnm8urSAZxSSCVKjZEccdVnq85NCxnK3T62qo4JQODOgO82MyuTsN4ryeBWVMIfp0bFZiISCkhMAFEgizbXl819fwZ1RwPVC2SDjOzqbgQAClnNRMHM9ziQrTRhEiH8ysFYyDMqKbQjQ+cBceGtDm//tQsLteR6FRtL6vUsGiiqk3r7GbdpMmS4myk6K5aIOg8c8XlCZCWt73xKLVEBALudlSbi+bM3l8t8iIXU7ddhVCLyrftZXfHCV+0+R88qdora5oukbGJHe+F4EsfRHr581WdMIkAwVUjgFvTKcud2keCzbakEACtbTud5r7jo60OSG0k02ZDNer6HWrsJBl3Q53btIaOV3qQnZVUT3lPSeBuE0yaWhtbE1ud63Wvc3iIAK1C9VI0EYvdr9Y9PenVzHvQ3Yjuag8iAAS9taZr4YG+8d3kdcSZABK7twNSgFKBE2HFUIF9a/eblFvlYX+K/+JJgaJempkkwY3SaL6uxtEKk5Pp1T0fwbFm3YNQFANQG7F3okFERDobT4uQjpL58kQN8li9jpARRN2FtfSQg2iH1HFzVSZ62rJ8Wfo4+0+Xf9scdtPJ7o7JkjTcbKn4q+eDw8EWha/Kbd+JXIhjy8wGANFmbN0BEBSR1qT1fQBAZ6tdFi90vxcbiIgCNvtZgKZy4UPaq6CagHZRoG1aH7Wr+e//4fqPjLXxsAuTJba31Zxko+rmxmT96a3cTDrpok64FKU3kwrdbZuDQCBFpLXWFkC3Bdo4zsauKF5Qvx8rAIHUJmasqJM5r8sqUa4hXZ8sRRga8Ta9ZHb2R7tdgull+VmRuhtUHihPHfD8fugU627UZ/FsCK8UcKd7IkNKKwvkQAzEAIokGbl18RK9foKqSZLNnNBct5IM1+24bb2l+GYaACAdXZ4nXm19Sjkew2SjwcmV7229bFohDQ3lZr3tblEZWQVrAVKQdr1CMkwVSIE0kY4BtBcqxTqkURe5rGySDFxZnIbWt5R0eoNYwe4FT83M+kWNTLvBGaB1lNLOonRRd2NOm9HW5eFZv38r0Eybzvt00B1UiyQeEjtnyS2Xujzv7FAKUqQUyBjA1FfOB7GJGgGgHECR5P22eFHXqju76e7urG69zvJ5PWpcnR91mvj5ymitYI116A9GnY1f8Inp7lWyjjw0QBE8FledzuSqsHq1Ngn4plhE20rZnlJEmkiTYp0j9WfO1Ho9Bh5vTPscQJL2rufrVaPZr14on3fn14lbVNI803hWG62R7tZX4fBgcHTYxWPAgMbZy5Pms/bkxAuZ1DaRezZItvrTqJ/TaYh2+45IDjqRIiJFpEkZyoFiWqskXdGq8y2PM0dh87YtVkLVnDRsc0nJrPSHo4vbk+eKNEwUjTpJf7Kb5t/4BcX6+ubyxWXtTRr1tzPlZ8O94U21l4diwTTOhbQCKSJFUIq0yQFgJu1c9TPVwWMcAwG4i0A0HuwXK9/Mt/ovi95iXU32qPx6tq9On/pk8mB/MOyaHNj5FwAMHh8jzzv6VkWcdD7dGtKqybdPL2nr6oK6We3jdpWr1/Llqowmm2jTENh9XfXF2ZVL9rZzAIhjoEiKJnqoT5b5uqoGu5duN1vZA1tlh6Ot3W85RjCbFsz32s7q9vbT+6tn1+sdGiYXJNu357v5wVK6lr1Vm6W2eb5oO/NPc4XHP5+9Ev4YwPpiddut2v0+ABTtmWztOy5PinFRFFw/r5XfixJXN73s0eCNHKeNc/r4eDi893WYC4I67OXudGqu2W8lF24wMDJbdZPN+l6/aEMd9SKFEWa4vZxJ72CM48dAPmkGWXTm7/Uhty65d3uajJZnzXi+LMfblsL8pjtYnD3RVVl33wiZfhOgaG4KPJf+GOvL6PDAXHwZ2t29q2accTxR5TTrafIn0zrbTx5EVbr6P8D05YrXsnHO8vv6fHWbqZ4C5MpN8tRdnNvRdLHq7d1OKe0fFc++ok96+eH2mwG7O4DHx9gruV+f/SbeHdzriL46efL8p37n4PblVi/FdT3qhllfR2lE6YPEWLQXkMCCEGRTvncUn3b1wF6sae9ovdDV5aIXztZLuHpLz6/Oj/YyyUdf7L6dY/ZKA5/9Bp9s189offio21y0o6324uR//F4zmvQui1F3aEx5mZzx3k6IM/uqlNLxq/jjMZBju5y5r8ske7llOhdXdrKaL5sBymfdwcMfsbu4sKhXhD+494YG3oiSnf3y+UV90FXaEq3/egnq//Foq7ecd/udqA3zVvt2mA5yRDEAyMsvK452H/YAwC+i9gSuzLAejNzsRgbNdD2X3Xv25skv+ju5vqkfdJLD++O3w2RvAKwvv5y766e1g0ZAgAZ98jCf5ItF1s9i71YlD/nQnJpDV2eDpa9vOe9RYq/8uHw5nizOsutoK6nmM+6q+XpZMqJerz5uUgv07v/oD/o5cPSH7wPA1f9GKNurv//FVRMAJ9ZoAPj8sD/s1DP0u7FVaj7qTS8O+qfrI/VSLyUrMt3bnV4dpuerI1MFalfzlcm4KIsr3ZPZr2pRSY6g0/720RefvCNY+60w3fbjY50XLfdcUbcMab2NEJlnz+/td/sTNb+2eTfO/FImUV1Ftmm72SyYplO1qS3UsOuaerWoJO03t3VhJp/eXvKLVlRqA+znu5g82vuO9Dc1AOAY8+vzF78uk1ntwbDaZubeXkeaWqW9jlmtfNzJbGQ0KUJrpo0JnRwmMLumKWqOU9RFUy22J33Ys2emeLqEtgadR1uDrcN3bpyZN+WjfnH6/KKbe9O0WqMb49NP+pduIi+ejztJ2s3Q3rasrY2NVopi6Pbah7ZtRSdx5KurtnVREqXVzTCdOt05Wl5rEyU5v7iq+9vv0sDbGxY2U4ld1xls3apBZ4EkWc1a10t+knJxhtTGUS8y4ts2BA5MUFpZGwfn1nPXrm7NJw/a4C5XO/3r8v7WWTlCYS/0kV7cT9+dTfIGwJ/9DOPReb714ik3cqDRa/ceyPn4M3Nyeji68Hvjp3/Jyc5Wao1WWiklEHYQCcG35dllI+ngx6NwerO7vxSM0OXQCtJsEfWqYX/03TjxdwDsYxyPhsX4eokYVnmOOulENXJ+08uVXCNFsry5AaB1tjXuGtcwktjdvGjACuxbZy77e589YJ6cPs3U7fXNfGbjot+rklFn+BEAAJAOb9qH/1QGdRqZm0hWyU5anz08uFiHq18a1OsAEAWrf7pnlDu/vrfltJz+eS0CImXLJ8vDXEejfv7L0ts2hFg1bVWNJumgpz9q2w7dyXk53L+oXagI/pL6az9Ve/WwE3fmiyhkrbAA/GgcvlL3x5isvm53RZBEkXENYnXhPnmQ374881Fdw5Wt2KzXGcXJ6D27128DPD7ujRa8XSXee+fcRVzUeid/MhtQ+LLt34hhBrSNcsUVfNRcHHxx+jfLoQUAo4Jgu/7FScZtJfUSKkp71lhEuc2HyccBAN1+5rPhUryxqJw3HZWU/tJkQDT3gN6kHtU+G3gTKG9Pwr8t/36mPRApB/gk8VPXy43P1oi0JjhkNhpn78lz/i6AGg0byZ0zHjb1DqouFXunfAvTIQgDQePLwf4DcVfXyfYRVouleMDAGO8cTBJSlFDagBAApF3bGb4vheIdGRSd4Uz6TeMjA4QXFUBEUAUYSu2SNKs4BuQXTxLUjf+6kzWuFS18yePUXdd4FSERpHvQZIFRJxq/N7/1OwCPjzvjW+ZB7YGAsgoaIpusQRE8I2JWB7G/aEZD4Hq1FZXlSegMeFHJ2cYnBTb2I7t62wDabMX5aPzRAACyiVdig4j4FiYmiBApCuLBEFI4A4RmSyDg6oZEVFVDFIhY4S7tm8AinRFpraJuvjMkfPHxAH01vCmLqnFebN/0g7QNk4QoGCBoksCA8kSsTAC0Tly7CQ4EC7AoAqB0998krdZK27i/283fm9n4jvT+r/8eQCilcQ7uy5PrZeWUqiGMxitNHgCDaKNtYdLY/AQIIgBA0GSioz/6wxwWlEHjezL936GBBw/wK+AZADTzOO60Dq4FWCMEFTYxSIgAChygg3+dZQzxEW/y2/Vo39gxNvv179H++wA2Jb4AcByTUEeZFeBNigoKWrdQTIB2YEB/45ARGFAMxWQp2h8rRd8v+vsAXl8i7ZoT2HUNk6hCWQMt2iAgKFZgRaKx4WAAJApQDNsJRee92Vu/DQCEy6C9QxKYlGYGIlbCd/VWIAIFQCMoCKBJAKVj3bD6uNTuD75EEgJcCIYrT1DaQgHQ0FprAjQg6i7dm4ANmxbHr3780PUhDQCkSVuwBxxA4E1Sl/4mjx0AFGsEKJCouz7h3pXx9tsDiIhiJRYOMXwAhFQQaIHoQK9aWYegAARoBQRobQBLH0fwYQ3EOrx6ywhYM5MCgaGFSTQUYSNcFCt9l+ltk/R3owEIGmjAgFs2NkSAKEAH0QGklQF0CNDQAbTpEhqA7cRK/W4AAIYWaA/AqwBAh00QUN81wF1yu97EaHhzEqph++6v/dYARIoBBHaajSBoAwgoQjAA/KsA8asJSW3ujYZR8rvoAyJQDNIU+TYw2cyRgJS6K2g8CNDgjQIUCKRFDNTmdMYPBwCRUtCsmIxpLRzMJqsega17XdwDQYNEGwNPZOluSvrhAJulPbTeaDZSiLWA3SQxa37V5QEjQQdSIdp80Rh8bBf4EAABSgA4ZzWcAZw11hvxMIDfzKMOOpDxGqyhtIOFBWCVAO/0h387AFJaAG2BGtAB1liYbx90I2fIgch4DbGxt4CxcNCA4PyHAwBQIG08WVivYGIGrLPgoAzgadMiHmw8aHPywBogin5HU7FSCkx3Y954gGHhsDlP9aq4h/EW2rHZNL0Ohj5uMf6wBhQp1tAKARoaFlYpH2lUG1FO3WEYD6WUhXUWsbYQ/XGHbD4EYGJNClCbz6lgiBRIPADrANhX9hCsEyHrYKGMsny3RPxggCjRmgFF0FB30yy0h8HmbIsDzKtkeyINC8Boa1g0/S7OmiGNjRYRZVSApqjShsJG5QD8nc1h8WqjzABeQRFgjB7EPxjg8bHJEwNm2rikEbSGVswQkARD8u3im15vSGsNpVS29Z2g5G8NgMfH3Z269ExOMwATaQUwGGDFQnJ3jEVIlEYgFYEBZTTI2MlHnfj84Fow/Gz/+npeO4EiZVMSwV1ytUAgmwsiEGFugghA1igd9XffHZJ5+/rQknEMFK5ZNizCHAIzbyR+e5p5taVMbeNDYFZRZ9gfx8OPOvj8wTXrGCicD845H5jlHQCv5W92dYhUnFij4w7sDzx3/PqyIDLWhxC+Ef8a4HXeABERKaO0MUor+3Et8GENbJL94DiIBGYWhvAbxg4RaPOPSN1tLNrU/C4Ov3+D0DaAE9mIFrlzBzZHatQ3GthsclvoDOj++4+R/1EAm7NPxeZv/1r5r3wSAPSttlQdfGTlAQD/D7s7G2SrxhO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47" y="2909447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utoShape 11" descr="data:image/png;base64,iVBORw0KGgoAAAANSUhEUgAAALAAAAD8CAYAAADXLS5JAAAABHNCSVQICAgIfAhkiAAAAAlwSFlzAAALEgAACxIB0t1+/AAAADh0RVh0U29mdHdhcmUAbWF0cGxvdGxpYiB2ZXJzaW9uMy4yLjIsIGh0dHA6Ly9tYXRwbG90bGliLm9yZy+WH4yJAAAgAElEQVR4nOy9eXwc13Xn+73Vezf2nVhJkOAOkuC+ixRJ0aL2zfIi23I88cR2nG0yicdvPjOZSfzJzHuxE78Xx2sycSLJkixbkiVTJrWREndxBUmsJEDsIHag9+6quu+P6moUmg1KsihKpHk+H6Cra71d9atzz/mdc88VUkpuyS25UUX5qBtwS27JB5FbAL4lN7TcAvAtuaHlFoBvyQ0ttwB8S25ouQXgW3JDy3UHsBDiE0KIZiHEBSHEN6739W/JzSXievLAQggb0ALsALqBd4BPSykbrlsjbslNJddbA68GLkgp26SUMeBp4L7r3IZbchOJ/TpfrwzosnzvBtZYdxBCfBn4MoDP51sxf/7869e6m0CklEgp0XUdVVWJx+OoqorNpuB2e3A4HAghPupmvmc5ceLEkJSycLrt1xvA7ypSyh8BPwJYuXKlPH78+EfVjinLfr+f1tYW/H4/2dlZZGVlk5Hhw+1243S6cLlcKIoN4LoAJNX003Wd+vp6zpw5xeDgICMjo0xMjBOJRNA1FZfLQW5uAdWzZ7NyxUrm1MzGl5GJQPlYA1oI0XG17dcbwD1AheV7eWLdx0pMcEgpCQQCnDt3jgMHDnDpUhvRaBRFUXA6nbjdbtxuN9nZWSxfvpzNm7fgcDj48NwKiZRGuzRNQ1VVotEooVCInp5unnvuOfr7e1FVHU3T0HUdXZdIXUMImJgI09nZyckTJ5hTM5uHH3mEyopZSCk/1iC+mlxvAL8D1AghZmEA91PAZ65zG96TxGIxTp8+zdtvv01rayvBYJBoNJzsnoUQKIqCothwOGz09vZwqaOdosJivN4MvF4vLpcTh92GzW5HCBtCGNrOZjM+hQBdlwhAKCIBfImmGQCMx2PEYnHi8RjhcIRwOEQoFCIYDBLwB5jwT+D3+xkfNz7D4RC6rqHrk+fSdT35QsZVHSk1QqEwgaCf8opyyssqkz3HjSjXFcBSSlUI8YfAHsAG/IuU8vz1bMN7lYaGBp566ikGBwaJRiLoUkfVVHRdBwwt6HA4cDkVNE3S1d1DV3c3dpsDu92B3W7DZrNhUwR2u92wTSEBXAUQCCFB6sayBUQm6EwNqmk6UurJ9ZqqGhpYkwk7V0VV48kXw7SDzXaaGlbTNDRNw27TAGhtvUAkEsLrzbzOd/fayXW3gaWUu4Hd1/u670d0XaexsZHLly8TCYfRNB1d6smue9JRksRjMRSbkuyyFcWG3W4HTA0tSII1YQKAsJgZEkUxgQdCgExcSwgFXZ8KRBIvggFuHVXVEsBUjRfGZrvCPpbSuMbkS6EjgZ6uTgYHBqiaeQvAN42YIO3r6yMajRJXVWRCE+q6DoKkFtY0DV2C0CSqpqJpKna7HVXVLCaGkjjvpOY2AC2S383lyU+SwLWKeV3zOBOMpj1s7R2s57d+apqWPMfY2ATt7W1UVlXfsoFvJonFYoyNjRGPx4nH40nNp6UACECgoACaZmhDKUlqVPPTun86Mbt989PUlqliNQ1Mc0JKw4wwqDJb8pqpYDfbYX35wuEI7W1trN8Qw+l0JdtyI8ktAKcRVVUJhUKoCVszVaNZ/4TQkSioqsG3mgC0gjD1WKukauKr2bAwCUATpEmTIKGRU9toPbd1m81mIxZXGRoewT8xTn5BIXBjgRduAXiKJL31eJxIJJJ0eoApwLKCRVGUKUAy97VqSBPM6br1VI1nmhxwJVjNddbzTNJl+pRjUnls89M8Xtd1NFUnEAjQ19+fAPCNJ7cAnEb8fn8SwFYQmcCx2pEmIKyg1jQNm82W3Gbd3yrpADydtrWaDtaXyaqB05keVtBagW/0LirhcITOjg4WLFiAzeb4QPfto5BbAE4j4+PjxOPxK5wiK1hMwOi6ngSrFVxWzW3KdI7VdPtY16czC6yaV0pJLBbDZrNdcQ2DHVGuOK8udWKxGP39/YTDYTIyHDdcUOMWgFNESsn4+DiaqiUffqrpkApAK4ispkWqc2bVpKZYt5nnspoMqSA2X5pUWzzVtDH3T7WlrdpY13Xi8Tijo6OMjo6SkZH1YdzSD1VuAThFpNQJ+CfQNQ2pXwlUK0BMzWZSWalAsjpl1vNYQZxKoZnbrYC3aurpwJu6PvU6qedL9iiaRjQaYWJi/Jrfy+shtwCcIlIaThxIJFcCwwoQRVGSpkK67VZJtWPNdan7WM0Q6z6p4Etn65qmS6q5cDVGI65N9jQ3otwaUnSFSKKxGLFEYCDV7k3uZdF677bflYGKK7UtTA1UmA6ZdVs6TT6dxjXFepz1muZvVdU4QhHY7Q7gxityc0sDpxGrYkwHjqtpK6v5kHqOdMupDIa53qpFU/e3rk/VxlZQW/dNpd/ACL7E4ypCCNxu91XvycdVbgE4RcychHSazWqDmpIKNpOVsB6TjpFIpxXTAS4d8CbbeaXZkq4HSAf2VJPD5XJ9oPv2UcktAE8jqbZvKmBges2ayh2nMgzTHZfO3k3d72oAvVp7rQ6lEAIBKAikriOEgt1h41Yk7qYQgaKkB2s6jZfKD5ti5V7N41NzFNI5a1djDqa0choNbD021XSYQvcBekID2+127Db7lHbcKHILwCkiBCiKbYoGTmenwvRa0RQreKYDbzqO+Go2c+q5UjV6KmCt57T2BkIIA8C6jqKIZADkRpNbAL5CBHabDXSJ1NN316lJM+9GcZn7WsU6qiP1XOk0sxWM1n2s61M56qs5fabtrqoqiiJQxI1JSN0CcEKsALPZ7UZggivt0+m0rfU86brhdLauCUAzGALTa23redPlX1hfLjMKaDqQJljT0XiapoEEodwC8A0rUwEpsVke5tXyF9J1+eb3dEGKdCwCXJmobm63atHpnLrUa1ztmFQWxIwgGtvS3pqPvdwCsEX8fj/19We4cKH1qvu9F0fHBJBVu6bawdMB+mpMR2qyT+o5zW3vFlmz0mgA4gZkIOAWgJOi6zovvvgiT/z7vzGzqsoAjpy6fTpgmZKqPaejzFLt29RstHRaPt33dOdMdTpTc5FTk4ek2U7SZ8F93OXGNHw+BFFVlba2NsKRCGrCbiQNlWYVK89r9fCtkupopQ4zMrvxVFvWXE7H55rXno7au1rGnPXaiiKQQDAY4tzZc4TDobS/8+MstwCcEBNIZhRNx/hL9fynBAPSaMt0tqqVbbCeK51MZ7++H7manZ5Kp0kpGR+f4Hvf+x5PP/10IpHpxpFbAE6Irhu1xAzqbPqcWvPhm4BMBYP1mFRtad0nddkq0zmBqddI18bU8XHmunTtM2pOGEP9A4EATU0NRCLh93jHPh7yWwNYCFEhhHhTCNEghDgvhPjjxPo8IcSrQojWxGduYr0QQvy/wqgLXC+EWH6tfsS1EE3TiEajyeiU1aNPZ0ZYQZq6bIqV2kon1tHLqZL60qSut0o6jW5tv/XYVPNC13Xiajz5At9oaZUfRAOrwH+SUi4E1gJfE0IsBL4BvC6lrAFeT3wHuBOoSfx9Gfj+B7j2NRezzpiUMlk4xCpWEyJV+5pmx3RaEa4cjJnu3Okor1Rz4t3AnKr505kvqclHRn0LcyTJjePAwQcAsJSyT0p5MrHsBxoxyqfeB/w0sdtPgfsTy/cB/yYNOQLkCCFm/NYtv8ZiFgcxqIdJAJhD5NNpuNSIWKo5kc7BMrdZP9NRa6lOXepfOlYk9QUw25/OXlcUBbvdjhCCeDyGlBKb3XbD1Um7JjawEGImUAccBYqllH2JTf1AcWI5XW3gsjTn+rIQ4rgQ4vjg4OC1aN5VxcoOmJxtNBpJPmSzWEiqFrTWfkitA2E9t/W4dGxDKpin07DTae9061K1rFUrW9trrtM0wxbW1BvLfIBrAGAhRAbwC+BPpJQT1m3SuLPvy5WWUv5ISrlSSrmysPD61SpwOBy4XG6QoGs6dps9CeBU5sEa7TIL9zkcjits2XQmRTqbONUmTd3XOubOun86syPdqGRgyu8wc5ZNoBvBDEkkEk30QjeOfKBAhhDCgQHeJ6WUv0ysviyEmCGl7EuYCAOJ9R/r2sAOhwO3241RT1fHluhigSnVeUwNBldqPo/Hc0VXnxqkMCWdSZEuUGGKec2rOVnWFy2V9zXpMZHIj7DZbDidzimlXsPhMNFo7D3crY+PfBAWQgD/DDRKKb9j2fQr4AuJ5S8AL1rWfz7BRqwFxi2mxkcmU23bRE0HXcPjceNwOJLlpeDKLj11HJwJnlR2warJrd13umCE9TqpmnhqZcwrx+Glo9CmM0NMc8Zud+ByuZDSAHAkEvlQ7vOHJR9EA28APgecFUKcTqz7JvC/gGeFEF8COoBPJrbtBnYBF4AQ8MUPcO1rLqqqEovHkiORXW5nsg6vKdYSpVYGAiadJrMLNve1Di+yHmt+NyUVeFfTxlaxMg7meaymQSojYfYghq0fnQzc6BrxuMHE3EjyWwNYSnmA6cegbEuzvwS+9tte78MSU3s1NzfT39+HLnXiMZVYLEY4UV7KyjjA1HCwuWyUVVVxOBxThrbbbLYkqE2wWM+Z6mClA23q9lTQTseAWG321EIr5nGRSIRgMJjU8L9TNvCNKunYgpaWZmKxCIpQ0KShncyHaQWD9Rjr99T6Z9Y831SQTifT2cvT7WNlUFLBn3pdqza2iqqqhMMho4i3Jb3y3bT/dO273vI7AeB0gDW7UFVViUQihMNhsjIzcbtdqGocf1CdrA2ckHQAu5qTNl2t3nRtSxewSAfW1H1MjZ7uN6dyv9YX0dr+QCCA2+3G6/Vy8OBBLl68OKU9druNoqJC5s9fQGZm1hWa/KOU3wkAm6JpKv39l6mvr6e1tZXe3l6CwSCxWJxgMEQkEsRud6CqMbSYlja0mo6vtXLIVhszdT/r8eby1Xhfq82aDsCp+6fT9FbQWl8qs92apjE4OEhWVg6BQIA9e/Yk2ZdEq7DbFSoqyqipqWHnzjspL6/6WIAXfocAHI1G2LfvDY4cOUZXVxejo2NTMq+s/OjwsB+/35+WkkoHYKsWtC6nFjh5N1s3nX2bToOaki7cnXo+c71VW5tOnpn/0N3dQ3GxRn5+fmKMnDX0bISXR0ZG6eho49SJI5TOKMNm/3iUYr3pAWw+xNHRUQ4eOkh3Vw/BYIhwOHxF125qULNCu8vlSssGTAdA6/VMsWpl67qrSTogptN46Wg9a3vTvWzmd/MlM4p4G22MxWLJqQpSKcFAIEgw4KXj0iXC4RAZmdlX/Q3XS256AJvS29tLX28/IJIRp1R6K9UJStVGqTRaKkDSde3m93SBC3M5HcDS7ZsqVifObHO6bakOnXW7ySXH4/FkRXprj2OaR8FgiNGxcdxuFyMjw7cAfD1FSklXVyeKYkNVJx+WFVjWHAXzocfj8Sk8rsn5mjSZdWj8dAMzU9dNB2RTrmYzT8dkTPfiWH/XdGINVVtNHyvtpmkasZhCNBpjYHCEru5OKquqr3re6yW/EwDWdZ2BgQFsCafFnADbBHCqY2Q+dKs2Mr+b+7ybEzNdIMIKbmN+ZUOrRyKRhMdvx+v1Jk0Za2TMSpdNB2yrrZzOyUvXHvMvtfaEqX0VRTEq1kuJpqm0t7Wzfv1tU679UcnvBIAjkQjDw6NIRHLqrFQATyem0zOdx5/6aYq1C8/IyEiCdWRkhHg8TmZmJsXFxUlN19fXRzAYJD8/n8zMzCSYent7DYovK4u8vLwEbxtmZGRkSgDD/B3vF1BCCBwOB3a7/QoAm9rXDIOrqo6uQ3dPN7FYGJfL+76u9WHI7wSAR0dHGRkZSWo01VL7F6ZqRV3XcbvdFBQUJEFutXnNP5OCSjUXjPyCSTA4HA7y8/OT11IUhUAgQHZ2dpJnVhSF/Px8srOzcTqdxsiQRDeel5eH3+8nJycnuS4zMzMZtrbb7Xg8HmKxGLFYbEqeRWoYOR0XLIRIzvCpquoV0T1rjxSPxcHrYXBgkPHxMYqKbgH4usjw8HBisu4o4XA4CZx0zpu57PF4gEkHKVW7Wm1nExQej2dKLoQJqFgsltTkTqeTGSUlRKKR5L6mlrPZbEYuQuLcmq5ht9koKMgnFotPca4yMzOT7dA0DZfLhdfrTYaFzfRO0163vnipv8M8R7o8DSuNGI3GkBKCwTCXBwYoKirFOgDgo5DfCQD39fURCoWIxWJEo9Hkw7KCGKY6QQ6HwXPG4/EpD9FKi9ntduLxOH6/H4/HgxAiyS3bbLZkfoSV8dB1HTVhT1ofvJSTM4Ji0ZwxXSceiyG5crydeX6zbdahTUaqpFGkMBgMTsm/sGbJmd+tYXPrp/XFNe6dTjQepbuzm9rFS/ioxwXf1AA2NUtHRwexWCxp/5oUmbmPVQtbmQWr2WBNdnG73bhcLnRdx+l0kpOTAzBlai5dN6awsgLC2qU7nU4WLazB43YnunHjei63G3vCJvV5XZw43Uhrc8sVQ4hMZzTVDne73UgpiUajCGEkGTkcjqQz6HQ6k7/R1Pzmucy2pUYZrb9HVQ1Htr39UuJ4BfER+nE3NYDB0Bo9PT1J8JoOnDV3NnUZJuk0c9nMnQDDvDAHgMLkQ7Y6huZxkC6qplBeVsy3/vovycvOQCbq4phaWVFsCEADvv3dn9LS1DLlJUtlGazLZhsFAsWmIAGXy5W0cU0Am6aU2XYT8KnzPFsnLDd7MCFc9PR1EwwGycrKudaP7H3JTQ/g8fFxhoeHk7yumcBjJe2tJoUppnbzeDxkZGQk7UlN03A4HBZ+NJYWuOlYi0kbVqGzq5fjJ85x391bkJoGUjesSUVBCAWhCFra+tj35luomoquXZmTYb5k6YDscDrweDzY7fYkACORSFLT+nw+/H5/8oW2al7rS22C2BwbGA6HcTqdDA+NMDw8TFZWzm/FflwruekB3NPTw9jYWJJ+isViSSYiFWSmI2WtJ5aRkZEErt1mIyM7GyEUQqFQ0s5NZTZStTlMra2mKAqaHufJp37J2jXLKczzGjXKbAqGU6SjSQev7DnA6MgYcVVDpkw6nvpSAEmb2Ol0kpWVRSweY2JiAofDYaHLHMRiMXRdw+fzTaHfrGaUCWzzZTevEwqFyMjIIBSK0NPTw8yZ1R8pF3zTV+Zpb28nHA6jqirBYJBQKDTF0XI4DE3l9Xrxer14PB58Ph9utzvZ3dpsNjweDy6Xm3A4jKbFkVInFArhcDimBB5STZVUECTtaVWnqbmVnz+/GxQbNrsNIRLDjmx2Gprb+cUvniemRjBLNZha33ods1uPRqMEg8EkgFVVJRwKG78p8VsMWzeKw2HH43FPScZ3Op1J+k9RFNxuNxkZGWRlZZGZmYnH40lqYOO6Udra2q7KoV8PuakBbDpwppNiJvDY7Xbcbjc+nw+v15vUUCan6nQ6cTgc2Gw2vF4vbrc7AZgYixdW882//Aq/98XP4nQ6CQaDyS7WBNh0w+dTaatgMMgzTz9PU0sHwuZACAkCInF44slfMjYyRkF+Lvm5eUlWxNSk6egwMOxxh8NBKBTC6XQaDIplu93uQAhQVQ2n03mF02fa+tFoNKGp9eR98Pl8yQIw8ViMzo4O4rFYsg0fhdy0AJZSEggE6OrqQtfV5OzzpqY1M82soWWXy5XUmG63h9y8PKKxGH6/n+wsH5//3IN88xtfZ1Z1BWPjYyiKYW5EImGcTtf7tgV1XWNgYJAf//OTROI6QhgAPXu+lbf2H2LRwmr+9m/+M3/49S+Qk5OD0+Ggunomd9+1g3nz5iSnxrJ2/263m1gslgT5pCkjcbkcPPrJO/mDP/gsdXULDBpQjeNyu5NAtvoJJljNP/NaoVAIVdPo7e1jbGzsmj+79yM3tQ08ODjI8PAw8XicSCSc5G4hMYgzoWHMHAczsuX1eonFYoyNjiZAKVmzto7779nBqTPNPPf8K7S0XECIRIlSKdB1I5gQDoevCD2n5heYpotpQx975wyHjp7m9k0riMR0nnzyl4TDISory6mZU4U/GEZKSWZmJls3r+b3vvAwR945z//8m7+f0n4zJGylAE0ROFi7Zhmbb1uPrsOyZYu52NrOL5/fTeuFrqTDGo/HcblcyRfcdPTMa7hcroTNrzE2PkZ3TzfFJSXX5Xmmk5sSwOaD6+zsJBDwJ0bbxpLOmWk/Op1OPB5P0js3TAcngUAAAaxetYS8vHxef+NtOi71EgzHeO3NtxGo/P6XHsXr8XHsxGkOHDhOPG4AyOR+rYM6zRfH/DOdRSxTev3qxb2sWFZLY0sbJ06dweGw43Z7Ejaz4WA67DbKykpwOm34gyGURNduak3TzFBsUysFKYrCzJklPPjgTl5//SBHj5xk48ZVbNywmnXr13KxrQeHw0E8HicjIwMpZTKKmJ2dzfDwcLL4ocnARKNRImE7jQ0NLFtWl/g91z8qd1MCGAxP+uLFC8TjKqo6mSpodo8ejycZ+nW73eTl56FpOoHABLOry3nw/k+wauUSWtv7OXDwGB0dPbRf6ubuO7eRn5tNOBanMD+XurpFRKMahw4dm6IBTZBOgnVqTgKAlDq6LkCF06fr+cGPn6S7q5dIKIyUghOnGvjHHzzN6FjAcACFwB+IMhaM0dHVl3S+zLxlMyDicjq5Y8dmQsEABw+fAXTuumsLRUX5lJcV01dZxgsvvcobbxwhZgm+uN1ugsFgom1yCk9sOqnRaBSXy0UoFMDtcdDWfoFoNIzXm3Gdn7AhNy2ADS+5fbJsqiXn1XRMzGicw+EgHosz7vezZFEN//UbX0XYnOzec5A9e94iFIpgsyucPH2eL37+AV59/TBPP/MSc+dU8Ydf/Tx37tzK8RNnCIdCZGZmAtPn4ZpRMCtlZ5Sngt2/fhWQeL1edF3H7w+wb98RjAizwV78/Bcvs/f1/fgngkkzYfIcRs3f4sJCHnlgG3anm+7eYS5ebOPUySZCoThen4cvPP4w9qdcHDxwLOm8WttlMC3GC286pw6HY0rJgFgsjqrGGRocJBK+gQEshLABx4EeKeXdQohZwNNAPnAC+JyUMiaEcAH/BqwAhoFHpZSXPuj1p5NAIMDg4CCqGk/acNYwslnDwUp/2RUFqUscTjc/feKXHDz4DgvmV1NdXU5j80XeOnAMl9PD6/veYmxsjLPnw7R1dFFeVkKGz0MokXPgdDqnMA6mrevxeMjMzMTr9Sa76pycbGKxOA6HHZfLg65r6Lqh/Xw+w7wRQiEYDBIMBgkE/EQjUUBckQsBRie+YH41udlZtHVeJhIKcdttazl1qpGDh06Qn5/DzG/8EXXLajl69CSaqk8JBVsT3E0TJDMzc0puRSQSQVEEsWgcfyBAIBggL//61bGzyrXQwH+MUVo1K/H9fwN/L6V8WgjxA+BLGLWAvwSMSinnCCE+ldjv0Wtw/bQihEJmZgZGxRkjqmamNUYikaTWMbWxKV3dfbS0XmLRgtlUVc5gy5YNxKMqnT19PPnU87z0672UziigpDAfm91GUWEOwVCUuDo1/VBRFLxeLzk5OZSUlFBSUgxI6uqWk5GRicPhoLOzg8zMTIaHR/D7AxQU5GOzK4yOjON2O5g3fy59vb1Uz56DpmmEQiGam5qJRmP4/QbD0tfXRyAQIBAIJLp8QU//AIdPNnL+fCvFxQV8/rP3EwyEOHa8nsxMH26vF7fXCJ6ANCJ/lqQek2s2k5PM+6QoxqTgJq2IECxatJj8/Hzzrn9Yj3Na+aDF/cqBu4BvAX8mDOPuduAziV1+CvwVBoDvSywDPAf8oxBCyA+JQMzLy+MrX/kK3/nOtxkbO05GhtHFxWKxJKlvmhOxWCwJvnAkzv63DvNHf/gFxv0hfvDjp8nLyuDRR+/lkw/fw0+ffJ4v/4fHqCjNQVVBV+w8/fPnCfoDSQYjLy+P0tIZFBUVs3r1KjIyMrHZFDo7OykqKiQWixMKBQgGg1y+PICq6kQjBijj8WgiHdLJ0NAwiqIwMRFMBhTycvOorKzE7nIRmPDT0NDA0NAQQ0NDdHR0MD46RkNDK01NbUh0ZlVVEonEWb9+FYoi2HzbOmw2wf43D5KR4SUQDCF1mXyJrcyMmQdx5VAjBcWmsHnzRh5//Et4vZkfxiN8T/JBNfA/AH8BmL8gHxiTUpr1iaw1gJP1gaWUqhBiPLH/kPWEQogvY1Rwp7Ky8rdumBCCuXPn8hd/8Q2+9a1v0d7ezvj4eBK4VgCb5oRB5GucPddCY0s3+986yL59B3C73MypqWJ53TLcbgcv/OpVlq9YRCQS4/ChEzQ2NpOZlcGMGSUsX76C2tpa3G43ly/3U1xcyNjYOBcudNLb08s7x44TiUaIRqJEE4yF02ZHkxKHw45QIBZTUYSCrhtlT4UwZhMysthcZGdnUVhUSFVlBXl5eSxZWovDbqf/cj/nzp6nvv4cw0PD+AMTtF/q5MmfvcAnP3k3tYvnEYpE2ffmEfwTo/zP//Z1Tp29wFNPvZhkFlLHxpkm0NQEJZ28nHx27bqX3NycGzMbTQhxNzAgpTwhhNhyrRokpfwR8COAlStX/lbaeZIDFcycOZPHHnuMb3/724yNjSW7R2uKpBmAMM2KywND/I+//g6qFsPrcaGpklAwDEISDUc4evQ4hw8fTZgJPubOncuyZcsS1Wvm4nA4GBvz098/yOmT9QwODRKLxnA6HWRmZTBrZiWFhUVk52Qnw7WKzY7D4URRjJdICIGaiB4GQyHGRkfp7+9ncHCIYDBEZ0cnl9o7EEKhuKiImppqqqurqKtbRk3NXE6ePEVHxyUGBwc5fPQ0TS0XycrMZHwigBrT+PpXP8PMmSVMBGPYbArxuJErkpqIZN4n08TQdT3BQoT4u//n7/ja177Gpk0bUJSPhg/4oNUp7xVC7ALcGDbwdzGmDrAntLC1BrBZH7hbCGEHsjGcuWsmqTe+tbWVxsbGZJTNtOWsf1abz+02SqpKJOFgkE8+ci/r1i2lqaWdNWvrqD/bTG9vP6qqkpOTQ35BPuVlFcecLVEAACAASURBVMybN5fFi2sZHxvjUkcnZ06f4fLlQZACr9fF0qWLqamZS1lFJQX5BWRmZWJ3OlGEIBaN4HK5aWlpISMzgwxfJq2trSxetBBN6tjtNtwuD7qmE4tFiUYjjI2N099/mYsXL3DhYiujI6Psf+tt3jlxkhklJSxYsIBFixYyf/48Ghsb6enpoaenl8HLHehSp6KinIpZFUwENZ79+W4CgWCylGzqEPzUDDtVVUEaYfrOzk6+//1/oqSkiHnzFlzLR/me5YNUp/wvwH8BSGjgP5dSflYI8XPgYQwm4gtMrQ/8BeBwYvsbH5b9C3Dp0iX+9m//lra2NjRNSyb0WE0Ha/I5kCTvbdjQFcnA4BBSKhQUlbD/rZO89PIr2GxOyssrWLWqjoqKKsbGRsnPz6W5uZH60+cYGBigoCCfJbWLWbykllkzq8jPz8ft9qALwUBffzIxJhKNcPjgQSpmzuKlF3/F7DnVaJpkYGiIseFBSsorKCzIo7TUhyIEDQ0tzJs3n7y8fGbOnEVd3TIikQi9vb00NjZSf6aeS5c6uHixnfLyMqqqKtm2bSutrRdpbm6mu7uLwcEh+vou852//xeKi4s5derslLwN8/6YXHZquQCpSzRUEMb3y5cvc/nyAPPmLfhI0io/DL3/l8DTQoi/AU5hFMEm8fnvQogLwAjwqWt9YetI2ueee47m5uZknoM5Ls3UMCaYzQdlzfIyHBeVN/cd4sjRk4ZtrEmKiorYsmU1OTm55ORkUVZWQSQS5cCBQwwMDFBUWMyOO7axZs1ayirKcXs8BPx+pA42mx0hJY3nzuP1esnOzUEIBX8gSFdnBx2XLuJ0OtB1jUW1tbS3XSSvsAiboiAxim53dnaycMFCAOLxGPX19axatYrc3FxqamrYuHEjra2tHDx4mPa2dvr6+pkzp5ry8nKKiooIhYIcOXqUixfaaGm+yPlzjUaaqN0IwGRnZ+P3+wmFQlfcU2vKpZQiOUTJ7XZTVVWZNsn+esg1AbCUch+wL7HcBqxOs08EeORaXO/dRFEUcnNzkyaCSQVZM8FM2zd1rNhksrqOrks0VcOX4WPe/LksWbKE1atXMTo6QSwW4dVX99J+8RJ5uRnctWsX6zeup6ioxOB9E2HdkeFhgsEAi2uXAjo5ebkMXO4nJy8Xu13B7XGSlZVBzbwaoqEQmTk5tDQ3kpOdg6KA02kk7EQjiZHKdjua1Lk8MEAo6McIlElCoTAgWbt2DfPmzaepqZmjR47S1NREx6Uu1qxdwdJlS3E4HMyZPYdj7xyju7uHcCicDFKYVKPH4yUSMULVkUgETTWLwBjD9aTUQSoJH0Jnz569eL0+KivLWb9+PXa7M7nvhy03TSTOfPNND3p53XLsNjshNThl5EIqSW+C2m63k5GRkew2TcelsKiQVatWsX37dkDH6/XQ0dHF/v370HWdTZs3smnLRsorZ6LG4mi6zsmTJ1i9Zg2KolBUXMS+N86zcPFiFEVQUVHOxYutCBagCIWc7FxmzaxmsH8Any+D6rk1HDrwNps338aEf8JIqgFCwQA+rxchjNBue3s7ZeXlxmAkCefPnaO8opw9e17D5/Oyfv1aamrmcPr0Gd5++wD73nyLvp5+Vq1ezsKFiygrL2f//n20NLckOV8pdaRU8Hnd3LZpGTU1c/j3J19gYGAocV91JAKFyXFyQ0ND/J//86/Y7Xby8nJxOOysXbshAd4PH8E3BYBNMA4ODvLjH/8Yv99PMBAkFo0aU8dijPY1AWzt7swwrM/nm1LUzuFwUFpaytatW1m3bi1ZWVlIqfHrX79Ma2sblZVVbNu2jaXLluD1ZXDsyDEaGxt46KEHiMUi9PX3UFpajsfrxe1yMzE+Tl5eHnn5eYyPFxoaCsGKlSux2ezsuucekAKE5NFPfRopobCoyCgqkshEW7FyJQIBSELBAGVlywFBKBzi8uXLTEz4CQT99Pb2sGjRIkZHx1izZjWzq6s5duw4R48eJRwJctuWLSxZWovdbrysHZc6DLMhkQ+8YtUCHn/80yiK4OiJcwwPjyZeavB5XWzYsIrm5jYGE+tN+m1kZJTnnvs5S5fW4fX6rsuzvykADMYYtmeffZZXXnklOQJZU3WcbiN5PRqJ4Q8Ytp21ToI5osLKdSqKQlVVFevWrWP27GoyMzMYHR3mhRdeJBKJsHXLZm7fvoOCwkKaG5sZGx9lZGSM1pZmfvD9f+Kee+/j/LnzlM0oQxEKCxcvQtc0BMZo5HnzFwACvz/AO0eOEAiMI+wOqsrLqKqZy6G332Z4oB9NCmZVVLJ+6214PN5krQoQbN68OQmSrs5OSktLOXjoAGvXruP08BneeOMNhoYGWVxby/p168jJzaWyspKDhw7w6qtvsH7DGnxeNzvv2MGZM/UcP36CQCAASJYtq8XhtLFv/3Fami5ZEpAkLrebhx7YRSAQZO/r++nuHuDSpa6kD5Gbm4fT6QSmr455LeWmAbDf7+fQoUNEIhHD9tVUigrz+NKXPsOc2ZWMjozy1sFjvPrqAQYHh5NDys2Bj9Z6D7Nnz+aee+5hwYIFgKS3p5df/3o3Pp+PBx54iGXLluHxuIjFNX71wguUV5Uxc2Y127ZvY/ByP8NDg3icHqKRKF6vl7KyGYAZrhaYXevIyDCnTr7D0tJSVLtg3/5m7s3N50LDOepKZyDtNhpbGlm7aQM47Vi7ZJ/PiCxKYEbpDMorKqg/e5bXXnuVHdt3EAgEuNzXxbKlizl//jzV1dWsXrOCwqI89u9/i7179rJpw3oWLFxERkYWdruDo0ePMjIywnPP7aap6RLHjp1G1SLJJB4pJdFIlCNHjvD7/+HzrFhVy+7fHOKfvveTRJROsKxuGVJORu0+bLnhAWy+5VlZWSxatCjJPCg2wb1372Dj+pWca2imMD+XLz7+KVatWsnPfvY8p0+fByYrUZrgraysZNddd7G4djF5uTk0NDaxZ/crlM4o5b4H7mf2nNm4XG7Onz+H1+uhes5sNC3G/tffZNXqlQyPjnD79h0UFhZhtyceoOH5WGgmA4hOl5uCrAycr71GRnkx3rKZKDaFHF8mYvdeZKYbR91KrNMXT6kQhERIyM7KQgKPfe4x4rEox4+foLenh2hMo6+3n/GxcTIzM1EUQU3NbDIysvBlZHLw0FGi0TjL6uoIh5cwMDAASAYGRtm37zBCgF1x4vPZ0XWJz+ti88YV3H3XDuK6zuuvH+HZZ55PpnOqqsrLL+3mxPHTVFVV8cgjD+PzZXyo9NoNDWATvCYltnbtWl544QWklLidbuqWLaC5pZ2//pvv4rDb2blzC/fdcwf/47/9KT//xa/5xfO7UeOG0yeEoLS0lM2bN1NSXEhOThaNDY38ZvcrzJ07jzvvvovKqspk0vjMWbPY88puNm/ZzIG33sblcLBp8yZ27voENsUGiaHxUsqE3QqgY2piKSVer4e4YkPxZUAwYd4IgSpVpK4iPR7sDjvCEuWaAoYEi65LGBkZIRIJU5BfwJq1a/B6PGzcvJn6+nq2bdsGQqBJaL/USVFhIbs+8QkyMn0c2L+PaDxCZUUVd9yxnVOnTnH06DtMTExMjh5RHFSUF/DpR+5ixYpl9A+O8e1v/5j9bx1OFEwRifxhlZMnT2GzGUlDxcUFfOITu5KO54chNyyATfBOTEzwwx/+kI6ODoaGhoglBhnGVJWR0QkqK0soKsyhuaWDJ578JadOnuM/fvkxPvvp++ns7uPYkZPoUpKdnc26dWvZvHkzdruks7ODvXv2smjRYu6+9x6KSorp6+vD4/EYVJPbzcqVqzh94iSr16zh9tu34svIpr29jaaG85RXVLB4yRKcycGYIKUJZIkQ4PP6sNtdKLOr0Ds6DTtZUVA1CS438dIZ+DK8IK6cgNvKotSfPsPe3b8iNzsbd2YuDz/6CGvXr2NwcIjFixeTkZmFlILu7i5aW5qprKzCkWln06bNIOGN115F13TWrVuXyAeOcuLESaLRCDabwqaNy3jovm1kZuXxmzcO8fNnX6a393KiMpENt9sYse33B5Jh+kAgxGuvvcbWrdtwuz1XtP9ayQ09qFNKyZtvvslLL73EkSNHaGpqShS6c6BrOs8+9zJul4v//n/9MXfduQWP20lT8wX+/h9+iH/Cz/btm40h5C43dXVLuW3LVvLz83HYHbzx2htUVFSw6567KCw22ICMjAze2r+P8dFRBFBWUcbc+fMoKyunqHgGXV1dPP+zJ6CjnRMv/4qD+/YbQBMJJiRZ38z4s9kFFeUVhEoKUbKyUETCQhYCW3ERwdx8Zs2ajS1piYiUrlgyMTHBgd2/ZmX7RRaeO40jNEH7xYuAoLCggJqaGoSAQDDI8WNHWbN2DYpiQ5M6HrebLbdtYevt2zh79jzvvHOM8opSFi9eREmJwWd7fW4efPAewjH47vf+nX/+yTP09V7GpgiW1NbwF3/2Zb7113/OX//Vn7J92wZsdhtSN+zlWbOqkz1Wao7FtZIbGsCqqnLw4MHJMHEi0eSrf/B5du68nfPnL/Dtf/hnItE4X/n9x/jzP/kyy5cvorKiBJfbxdh4AKEo1NTMZu3aNcyYUYLL7WDv3tfIysnhvgcfoKioOAma7KwsltctZ++e3xCKhkFRmDt3Lm63G6SguaWReS4XmU/9jHkHDtF09CC9PT0WzTtVBLCwdhEdgTDuujqwKYa5YRO4Vq9mVNeprpkHFiPEKrquc/zYMUq8bqg/T+SdE2h9fahaDMHUue36erpZsXIFmdk5qFJjaHCYI0eO4Pa62LZ9G6vXrOOd4yc4cfwEGRk+Nm3aSElJCeNjAX7wo5/xd9/5F06ePA9SUlyUyxe/+DD/7b/+CfMXzqX1YieKInjssQeorChFSqPISmlpKRMTE1OmAbvWQL5hTQgwbtLatWt5++23iUSigGTB3JmsX7uM/gGjnNTRI6dpa+vkkQd2sfMTW1i3YSW6rhOKxtnzm9cpLC5ix84dVFVWYbMp7Nu3D78/yMOPfpKy8jJisTiHDx9k9epVeH0ZlFVUUBsOM3h5kKqqqiSpoAtJSWExJ/1+fHYbOO0sWrCQN994nUc//WkcDmciLdI68FFQWFxCTn4x43m5MDiMUARCsTGc4cER8JKRYWSqWo8yATAyMkZ9/Rk2rV6OrsYJhsOMezxUV9ckjpkESs3cOUhA1WFsZIT9+99g822bE1rWx/YdO+m/fJnDh46x445tzJkziwsXLjA2Nkb9mQajXpsQlJUV8h9//1PMmTObQ0fO8MzPX6K7u5/bNi7jP/3pV6ioqOBiWyeqqvLSSy/T1NTMkiWLmb9gIVmZWRQWFiKEtRwWkPb1fI8Y+K2P/AgkXZrfqlWrmDGjlNbWFjIyvDzyyD0EQnH27zvE3NmVrFqzDE3qHD/TwIn6BmbOrCQzI5MzZxu43D/Mxg3rKC8rpbqmhqbGRk6eOM19991nJI3bHSiKnaqqmex55RW27biDrOws5s6fj5LI0ZUSFGk4X3MXLuLY4cO4/+hPyC3Io83vp7+/n/PnzrG0bnmi5ZMsBIBNUdi0+Taee+5p4tEoCEkwHKXxfAOPfvoxbGnqE4OhfQ8cOMDw8DA/eeIpdu64nVhMpba8wvD8EZMAFsYIFZko7Xr08FE2bNhIXl5Bor5bGLtd4f77H2BkaJgDbx9m9ZoV5OXlUjWzKhmtc9htfO4z91FWXsZP//159uzdTzAQIj8/i1UragkEjWFcumYUDzx79hyNjY00NJ7jrrt2UVo6g3BkFoUFxXg83gSQP1jI+YYBsAneeDzO0NAQnZ2dnDt3jubmZi5f7kdKnfnzali6rJZfvfwqqqrzB199nIqKGQihoOvw/PO/5vkX9xCPa0ips2DBAuqW15Gdk8XYyBj73tjH8uXLWbhoUfJaCEFFZQUSyb59b3LnnXficrqQlgkDDWYAnG4Hm7ZtZd/rrzHS0sxvXtnL4toF+Hw+aubNT4SCr5yRqLCwkI2bttDc2IDP66O6ejaV5WUUFRVNex8Cfj8XW5s419BIS1MzQsKChQu4674HkppeWEBsHmd32Niy7XZcTie6JpmY8HP08CEW1S6mvKKCO+++h5/86Ic0NTSyddtWfBkZ9PX2MTw8TG5eHnPnVfL6m4d57fUDxONx5s6r4vOfvZ/aJQv5tydeorGpNZHBJhLcsc6l9i6OHj1GXl4ex4+foLAgn8WLalm0aAmuROkA8168X7khADzZZY7w8ssvc/78eYaGhmhoaLCUQJJcbOvgnWNnWLV8CZFQkJycbP72//4+alzlk4/cy7337eR0fSONjS3k5OSyZs0aZs2aTUFBAceOvoNAsnHTBjweNz29vbQ2t7B23Vo8bg+VlZUUFhWi2GwGNKQEXSNRTgcpBYpQmF0zj5MnT9LT08fY2CjNTU3U1tbScamdBQsXQQLsU8EvWFK7hCW1SwC4+5573vWehMJhPC43+Xk5VFSWUlFRzpp166aEcK3gTY46FgKPx4mm6QwMDHLwwH6WLa9jbMKP2n6JRQsXsHXrVt54bS/19WdxujxUVlUmCoSrBIIqhQX5VM8sY9HCOWy7fQMOt4ufPvECL7/0WmLAKUhpztykEIlEOHrkOF6vh7z8HPLycmluuUDbpXa2br2dvNzCZGj//YL4Yw9gK132zDPP0NDQQCQSoaury6jRZRl0ODg4xN/9w/f54hc+ySMP30t7Rw/nzzUTjUSJBAP897/6c+bOnUtLy0XmzJnDrFkzKSjIY3x0nJMnTnDnrjvJyctnZGSMUChMfkEBr7zyG27buIm8ogI8bnciDK0nKvoCQiCY1MZ2m43t23fS3d3NffffTZYvA5FwLg0u7cqpst7PQzMfdG5uDnangw0b1xONhFGEjSVL6yzunhH6RV5pekldR0qdzu5LbNi0Abc7k5899SS6pvGFxz/P7dt3cOrUGc6fb2LNmjWUl5UxOjJKd3cPbx84zv13b2PpkhpcbgdNTZ088dSvOHuuiXgsOqWN5p9ZIsDvDzAwMIjNZsfrdXPmzBlOnTrDFx//IrNn19y8GjgcDvPSSy9x5swZRkdHicViRtl8VUXqkw9H0zTGRsf5wY+eIBiIImx2YrEoWdk+KiuN6VEnJoykmlWrVlFcXITDYefI4cPMmlnF/AUL0SW88PzzhIIBdCTbt2/n7NmzbNi8EafLaUTUSETBhGIBzKSbVVBYwB137OTVV/fisNsor6yismoWglQabKqk886n29/lcvPpz3yO4yeOIQSsWL4yybdKy39d15O2ui51dM0ALwjq6uqYmAjyzNNPkpeXzdJly2lqamH+vPncuWsnT/zbv9Lb28GmzRvRdI3h4WF+vXsf3T2XKSkpoKu7n7P1TQwNjaCq8SvaaGpUs2DiZM21OBMTxvzUw0OjeNxuvvGNb2L/Laav/dgDWNd19uzZw29+8xsGBgYIBALJ7CdFKGhMnd9C03QC/iA/+ZcnsNkcFBTk8s2//Brl5aVcbO/h3LkmqqvnsGjxQmbPns2l9ku0t13g0c9+FqfTxfDwCAUFBQzoKtlZmZyvr+eBhx5ODLKUKEJBEaDrxuBGBQWEAV4hEjMRCYWly+qYN28+mhbH58vAZrNPW3jJmgrq90+gKDYyMzNSvPUrj8zMymTr1m1Tz8Wk6ZCczBElMQxIRUodXQojaCIkUjcimCMjo+zevZuszCx0TWP5ypWcPnmKltYGOju6KCosoqSkhAsXLnD8+FlsCXI6GAohpYaQ0ki2FFMnJjfLAZhJU+Yc1OazjUSiNJw/T8A/QU5uPu9XPvYA7u/v59lnn6W5uTlR5MMYBeDxeNBUjXiaQtXmCFshVOLxTAaG/Zw49Sqvv3GIeFxl5crleFwuotEo7xw/zvyFC5hROoNQKMgLz/2SqlmV+CcmGBsaYsu2bVOmEHDY7EhFQVGM7DVd6ggdbLbJotgIg7n1+nyAGUpOz+XC5NCcV3a/zNjoKCOjozz00IMsq1s5ZR9rcWtzXbpzSayT14iE5tXQdSPl8a0332RkZJSyilJycnLIySvk5ImTLKtbTlNTA4XFRbjcbrZs205LSzNtbZe4665dTExM0Nvbmyy2IgTk5WYxr2YmFy92MTY+PuU5mO0xSxcAydEv5nNSVZX+/kG6e7rJyc1/33bwxx7A586do729PTmT5ZTuKB5PPqxUO8+0AcfGxvnO338fTY2j65La2sUsWrSY8opKLvcP0NXZyac/+xkcdhfxWJhILMqhwwfJy8ph06ZN1C5bQm9vH2++8RpOm511GzdQWTUToShAArRSomsSxWYAVUpjhndDxFWga7R1cHCQ+jOn8Xl9PPa5z9PU2MjZs2eomWsMlPT50ufWWofwmL9eIqcEDnQJWlxF01TOnTvP3ld2E5kYJbuwmMOHjjExPsRjj/8eRcVFdFxqZ8uWLQwODKFLmDu3htoly2hqrGdoaIg5c6o5fjyPrq5udE2yaVMdO3dsoLi4kH/8/lO89trbU8bXmUA0HUizlFeqAxsMhbh48QKLFy/h/XLCH+tInJSS+vp6QqFQ8ibY7fbkVAGaPnWqrFQgmzcqEg6jqsbcFrW1teTm5uBwOGlpaWRW9UxjUkPNqNX74IP3c+899xojgt0uYnGVX7/0IuWREMUnjvH6v/yEV3a/xPj4KJLE+DpNM7ScLhOmRYrjlPKbrGKCrWbuPIKBgPEbE2Pj2tovGlG+d7tPiU+jDYm5PiRomqHhxscnePHFF9n90i8JBMYpqZzFmg23UVk1i3sfeIjaxbU88OD91C2v4+LFNrJzMphRUmwEitavR6Jw7uw58vPzkiFmoUjWrFrKnOoqxv1ho0BK6u9OeR7W2ZBM6hGM6WubmpvQtCunO3s3+VhrYCklLS0tV0yJlTpRN0zOyg6Tmim1Rm5OTg5z5szB6/UyPj5GQ+N57tj5CewOJ0gYHR3mRPsFZlbO4sGHHqKgqJBYTEXqcXKb2ogf3M+K7VsZVhSe/Nefsnr9eqrnzMHj9eKwO7DZlOR0WaYktU1yhfnNWG+z2SgsLMTr9TIwOMD3/r/vYhOC5StXMX/egillr6Z/sBJ9yr0ximdrukZvTz/PPfsM42OjRCJh1q3fSHFJKcePHaGr4xJ33bUDm81GPB7D7rCx9fbNOB0ukAJNVZlVPYvCwmK6Orvo7emhqqqKlpYWRkcn+OWLr3H8ZCPHT9bT1dmDbhmqZW2zqXhMXtgsZWWsV7DZFXp6eojFong83uRvei/ysQawrutc7r+cTHDRdWNeCrvNhm7ZB658uIpyJZDKyspwudy43R4aGxtx2B2UzChN2q21S2qpnj2LhoYGhkeGKZ4xA7diIzcvn97CMQoX1uKurWUsFOZcQyODI0NEYnFWrl7DnFnVeH0+SstKycjwTfGoJVPzgM0gQ6LcDiDx+Xx89Y/+mPGxMRwOB26XK1GMW06JI5taSihKcp0JXl3VkEhUHaSqEQgFePnlX9Hd1U5ubiHbtm9maHiEn/7rP5OXm83jX3qc/MIiQOJyuZg3d17inhrFBcfGxigqLmbBokW8+VoX0WiEJUtrOX3mDGNj47S2XuLChckpHMxeMvm7LQ6oyUaATk3NXIqLS6ioqKCwsICCggIyMzOx2x0WxfPeInQfawBrmsb4xPjUbknXUewOFHRUeeVcx1axamKn08m8efOYPXs2NpuN+rNnmDlrFl6PL8kjSwlul5cVy1cZzII0KrBv376T1/S9TJTOYM7cBbz8Tz/k5KnTzJs3myW1S/jhP32f6qpZeDK9LF5cy9333E1RUVGyzL8QAqlDf38vbW0XyPB6cbk9zJk7lwutrUyMj1I9azZRVTPmI5YQCgZpbW1hcGAQTVOZM6eG7JxcXn3tVSLhEI88+imysrNBGiOoVU03KEUJsXiUsdFRTrxzjK6OS6xYuZa8vEL27dvPpUsX+cSdO9m1axeZ2TkIxYaQxkuk65JQKMTFixcZHh6mtLSUwqIi6urqOHzgbbq7e5m3cCEzZpTSdrEt2euZZWKtz8A6GsM6r3RWViZ/+qd/xvLly+nu7qa9vY2RkRGGhobo6zNqHm/ctIHCgqJpk6Cs8rEGsDE5dyjhWZOsUgMgVTW5X2ot3tSbaL791bOrcTgdDA0NMjQ4xPp16xGKYGRkhJPHT1BRXsmMsrJE4RHz5BJvZiZ3P/gALc2NvHPkMPPm1RCLR8jJyiYrI4vKijLm1NSwc9dOTp+u5yc/+jH33HsPCxYuxOV2o9hsCAHNTU1EQkEa6s+SlZOD0+nk3OnT5BcX0dLcTDgao7ernfWbtjIyPER3dzdZ2Vn4fF7ON5wnIzub5ctX0Nx4noA/QGZGtmF3J2zfuKYSCYXpvNTOm2+8jq7DjjvupLm1lT17n6QgL5f//Bd/zoKFi1ASpokCGPnmAl3Tab3QQlZmJvPnzzdqtQmdgsJ8iouLGRsdJRIKUVJSmKxsb9BpApfLmCPELAhomg3WiRQ1TSMaidDd1cncuXP55je/yfHjxwFwu52UzCjB7XYxNHiZtWvXMvc9VPv5oNUpc4CfAIsxOrrfA5qBZ4CZwCXgk1LK0UTlyu8Cu4AQ8LiU8uTVzp+cZxgSDIQbTZucwtW8YdbID4l9U02I3NxcSkpm4PV6qG9twWF3kF9QkNy2evVqWpqbOL+3nqVLlzJzVnUiRAwCiV2xsXDBYmZWVXPw4AF8mZk4bHbsdiePfe7z/PK5X1B/5gxrVq+hrLyMn//856xYvoItO7aRm52TyPrKoLikmGhcxeP1gqIQjkUZ6L9MeVkZ8Xgct9eYu83usFMyYwZ5eXkIIYirOpWzZnJg/34ioSB2uxNNk+i6hqppROMxhoeHOXn8OA3nz7Ng/gI0KTl44C3mzpvLH/3x16meNYvMrCzj/iQpOSARV7QpghUrlhu9kW4WidFxuNxUzZrFiWOXuZlGagAAIABJREFUaWhoxGF3kZWVlZiDmeSQIrPikAUfmPU2rDM6nTt3jj17X+XMmTOJSpwOHA4nkXAMXdM5cPAgDQ3n+cOv/9G7YvCDauDvAr+RUj4shHACXuCbwOtSyv8lhPgG8A2Maj13AjWJvzUYJVfXXO3kZlUdUxTFRjRqzPkrhPHWWyfUNocWpXN2CgoKDO8ZQXtbG6WlM3C7PUnwezN8LKmrY/GSWqQup5gfk7kE4PF52bbjDibGx4iEI+QXFiCEQkFBPq+88grPPP0Ut9++jQcfeJA3971J24/aeOjhh6moqmLuggU47TZKSssTU3252HXPvURCIfLy8ozJDhUFm2JoPiFsidwLqJ5Tg81mo6K8MkkTGgVa/n/u3jtOjuu68/3equrc0z05B0wGBnEGaZBBIjIBJEiRoklKMqldS/bKYe3d9fNbP799H9try2ll2ZJlLyWLXiWSopjBTCJjkGaAATCYnHPomekc6/1RVT09A5AURUmmePDBZ2a6q7uqbp177zm/c87vxPD6vHT3dHH61GksVhtr6htou36dDJeTRx99lPyCfCRFxgCdlk7u1ACLhqQkCPhDjI9P4PcHWLFiBcuWlXPm1An8fh/r1jVw+XILAwMDyeJYs9m80OZAUTRGIVUlGosSCWvdTNPS0jh86G5mZmZ58cUXk6TfxrP2+/2EQjIWi4dgMMjU5MSHKuDHYad0AzuBLwCoqhoBIkKIw8Bu/bDvojH2/Dc0fuCnVG30zwoh0oUQBaqqjr7fOVL7rWlO3ALjudVqTbYJSGXVSe3YbiifLMvk5uVhs1mJRMIMDQ2wccMmZEX7vM/nw6o33ZZkBaGIxVW1YsH5QtUcFXd6OplZCwhBRWUVv/7EFzl75jQvvfwSFRWV7N59G11dHTz5rW+xZ/9+Nm/Zimy2k6ZPHCEgIzMLKSMLfRfXlGmJB6OiO2oIVEVBjceJx+JEQkEmJ0Y5e7aJ4eFhKqtqGBkdobuznX17dlNVVYvJLCcdYElaXNWxCEc2chcSKhcvNePz+igoLKCktBBZ1hxgs8XCzLRHb3CekUQWDCjQeA5CCFATrF+/mmg0zuWW60TjmgJvbtzKm2++mRxbq55fYrRcEEIiGo3j9Xrxen0fqocfZwUuByaB7wgh1qK1E/gdIC9FKceAPP33JD+wLgZ38CIFFin8wG63G7c7LTnIgYBfs4OtZqLRCF5veBHMpH8+qbzGwJrNZgoKClBMZmZmPPj9QfILC0BViUaiXLt6jfGJcWxWK8uXr6CoqGgx2A5J1EPSE7AXlEJ/YJKEw+Fg9+17WFG3iqOvvsrTTz/Ntu072LPvAMfefZeOjg4OH3mAnNxcFEVGIC1ND0ZFyy3WU3EArel3HI2fLZ6IE4uGmZ+bo72tjbNnTpCRkUNObh5t16+xYX096zdswGZP0wMoiVuaVMa9LcXNhSyxbu06hCxpVK/6GDqdTtwuF3Nz8yQSKk6nU+szF40uWjBgIf9i965N+Ob9tF5pwyRkPB4Pf/Inf0IkEsHpdC4iWDSuR5IEkWgQNa4y753nw+TjKLACNABfUVW1SQjxNTRzIfWCVCHER6ofUVP4gfPz8/XxVUmocdSYlOTk9Xg8uN0uZEVmbnYOVIFikklLc6Cq4PMFCYWCqGoCs9lMTnY2iqzQ29eP2WQmzeVOmiGbNm0kHI7g8cyg6tlbqkBPFFIRktCqjPUoG6qKKtRFSqyJVolcUFTII489xuWWZt58/Q2yc3K5be8erl+/zje+/jUO33cfq9asw2yyIMmChL4ag6asoCKhJ8yjRdMS8QSxWJxA0M/o0ACnTp5kesZDQUExwwODlFWU89hjj5GRmaXvQgs7V8rYJn8ujYYloSsEJrMFVY1p95mIEwcsVivpGVmMjo7TPzBAJBLR2obJMiazGafTit1uIzc3G4tJwel0kJudRU1FGbfd1sjxE+cJBIJMTExokwmIhMLIKQ1qtP8SkXCESCiCz+v9qZTwZ5UhYEhV1Sb972fRFHjcMA2EEAWAYcgY/MCGpHIH31K0AdciNrKQsFhsKIqJeDyBJMk89Jl7qKmt4k//7GtYzBKPPnyENevqAEF7Rw9PPfUswyNjWCwWrUmJJDE+PqF1prTYkh58PJFAVmSyc3KSmHDSLkwmhxvkdjcHSYycA03ZNUvTYraycdNmqiqqef2N13jxxRfYvHkLhQWFPPujp+nq6ObAnXfiSHNhkiWQtCQhVaCfTVv14wmtLWw0EmVmZpLLLRe5eqWVzMxsTJKMb3aOuw/fS2lZOSZF1sychKqbu9o1G5LaO86QpcEeUAlHIvT29OCd9xII+MkvyKOmdoXWyEUI7DYLxcVFOuNRmEcfOcT2xrUaxm6z6In0AllWCIZD7Nt/G82X25mdnU8m+ITCYVRANikISUrJ1NPK8+PxBKFw5EOV8OPwA48JIQaFELWqqrYDe4Dr+v/PA3/BzfzA/0kI8UM0523ug+xf/RwYe6zJZE4227ZYNPZDs9lEfl4ONruVPbsbue32HfT0DRGNxdmwYT0ul4v/+Rdf1wIDVqueODKqd9zR8noHBwYJBPy4XW6caU6stgXHTtvDk+4NAkl38BZeT26fkr5mqhDTPyeQyMjO4chnPkvbtWscPfoSToeDnTt2cOXiJb7R3cX9n3mQZZWVyCYTis6fkNCSx4iqEItG8Xu99PX2cObkSSLRKGlpLsbHR9m+dTur1q7FotvUCX24Fmrvbr0Cg+asGW8ZlRsCAULb7cxmE5WVZcRiCVzuNISArKxMJEng9wcJBkNaYk4iQSwuGB6bZWpqhnmvn4nJaebmfPh8fvz+AH6/n5npOdADOkY4GVWbqrKkKa8RxTSbTaQ5XZiUD1fPj4tCfAX4no5A9AC/jjb3nxZCPAH0Aw/qx76KBqF1ocFov/7TncLAdAVGz18AVdXquyQhMCkKudk5dHT18Td/8y2isSi7dm3nsV+7m9raSqam5ogn4ghZY0TPzMzQcVCBzWZl1uOhs6ODcCRMw/r1uNPTU2JmEhJCzwNW9QCH0BCD1OwwVQWR0Fc8QYI4kqTZ54qisHLNGkqXlfHu229w/NWXWeUL48/J5sl//Dr77z7EhsYtzM/NMTUxic1ho7CkGFkxMzE2xqXzTQz092G3OfDOT1O8opa7Dx3G5c5AEhJGAqW2eejmDTevroaZEIvHiIYiRGJRIqEQoVCIQDhEbk4O2VnZ2K1W0tPTmZmepqWlFbc7jT17b9e6E0UizEzPENcbw8TjMX7wg59opfopveU0xMeIEsYX5Yj4fD4NOrOYSSS06KKWmWYQjqsoilnvEfLB8rEUWFXVFmDDLd7ac4tjVeC3Puo5DJwyFosjywsNsVVV216dTjubN61FSCp2mw0haXkAszMzSLKJ7Jw85ucDhMIh4rEYAX+A7BwN/40n4rRdu47FaqX16lXWb2jA6XCgJjT4x+/3ghCYFDOyrCArcrIb561C9UnbUjVQkzhGGqWQBK70dO44dB8ralZw9ukfIppbWJGTw3Nf/3teef55unp78XvnMNus1NauYPu2HQwND2ExW4hFomBV+cyDD5FXWKQRZoO+QQl9vWexQ7jU1FFVurt7OX3iGCF/EFVStaig14slEORibja79x6guKyMwcFhZj0eiksKyMzIQiBIS3NiUswa47zNzvnz51FVlVBI63QvJJCEjKIs7dWsmQZL0SGjuY6iKGh+sIEkSURCYeIpEOr7ySc6Eqcpq7Ht6B19zObkytZ2o5NVq5dz1x17cLmcWG1mapZXMdw/wsMP3U0kGmVifAqBwGI2A4JQOIysaHCNqqr09fUxMTHJ7Xtvp+XiBdasXo034Of1l15CnptHMiuErTYi0RiKyYTT6aC+voHyygpgISnFQA801GLBBFEN1AIAFUUWlK9YTt7v/j5NJ45z/cfPUjYyykBfP4pJpiKuEg3H6bjSSmdHNzU1lRSXlrJj1y6qa5ejmC1JO93QYCFAUg3cIiX/Q985jAnv9/k4eewdAgEfp86cIz87i688/nm8//BPxMf6EQ8/wrVrVykuK6egIJ+c7Bx6errx+fxJODKeiDM362Fudk7L8RVad88d29eTnpHJG2+eYM/tjaxdu5xwKML09AxTM16OHWsiGAwiyzLp6el4vd5k+N6AQo1kJFm3iX+aZIhPuAJL+k1IQFyvKDAnvexz55tpuXwNh8NBfl4uVdUVjAyPowqZ6dkgp84fo6O9k+KiQtKcaUk4yWqxISQNs9yzfx99Pb3Ikszy5StQFIWOSy2UKYKc06dQcrNx/fZv843vfZ/RoVG2btvMpYvnyczKxJ2RkVTWRCp2KxJ64aduF+sKBIAqIQkVh8vFzoN3UFpTw9f++I8omPJwX0LgslhRHGm87Z+h2+Zg9aqV7D90GIfNgSTLGsRmmC7GxNCRGiE0kydp/+o2rfG7d86LSVHo6xtkqL8Pp1khgUpCMRO3ufBFYqS5XCRUlfPnzlNWVkpPTy9CwOrVdSAkolGNsV0IbcJKQrB6VSWPPnIPzS2dQJyM9DTKy0tobu6gqrqCjRkZXLzYyuzsQsK7yWTSYbQoCAlJyEiSnAyKAJgtH15i9IlWYEmSkISCEBEkSaNCFULS+bdAVYXWuScUYmbaw/W2Dux2M3Url/ONf/o2nmkPkWiEBAnmvbO43W5UEkSjC+mZly5doqe7h+mpKVbW1dGwYSMWi41wTCUaCKKOjyMiEeZn52hru47dauLAwTvwTE+TnpGhfQ8LztICPJXQMWMVEjqykKJ4CM02zs3NJeZwcG16hpWqiifox2FSqDRbGZEhOzcHp9OVXFeFSEmP1xfdZMKm0FRXQtJWXil1CxdkZWUTiyeoW7GCjHQXZouZc1euEVlZixooJcOdwYH165FkQVV1FVeuXKZh/dpkZpwkSZgUE840J5JsQjGZkGSJ9Q1rGB2b49kfv0Y0kqDpXAsbN6zjjTePs6ysgAeO3KmjOQtO7wL0aBTFGmaHhgpZTCbsydTK95dPtALLehKMQGAyWVAUk45CWBCSYN3aOnbt3IB3PkAwECIUDJOdm8mBO/fxztvHuXixlRvtPcTjCRx2J5JQiccSxHXnQJIkNm/eTCgYJOQPUFNbjSQLqmureLunk+nd23E6ncxOTbNm3RqqqqrIz81lYnKSbTt3pnjxJDFbY8uWdUhIxcB4hW6rGs4gyAicThdVldVcGB/jRjRMg6oS8/tQrBbWhiPk2Z1ICRXJZFq0o2pmhAG4GdchDJdTT9DRa9T001vtZu5/4AHa2tqoXVGH0+XC5XRgt9uxWW2kuVyYzGYisTg2m436dfVIkuboIgTRSBQhyTgcdsLReLI0yO6wklATQBxFkcjOycBiM2G1WoiEAiBpKzWqiqJIKIqJSCSir7YW/TmLZFabxWJBFoL09IwP1ZFfCQXWZu1CxEboW1dxUR533XEb0bhEKBRFkQWSYkZIJu6+cy/79+3g//vTrzM+PqVhoKDhyLEICT2Gn5WVxR0H76C1sJW8/HwA7E4HBw/fy/jYKP6A1qqgprpWw4t1PjRnmovF9ubildi4TgOVSFoQKghJ1hUcrDaFew7fR1dHOxfCI3TG4qhSHNlmYmdFGYEzZxkOBSnctBmzOxM51UFK+QnadJH1n3p6Dvpib1wQLrebzVu2IFQJVZ9QAEIylF0gS0JrPxCXice1FVEIQTgURE0kSCCY93qJRCLEojGu3+jmsY31/M7v/gfm52eprl7GYP8YQ8OjOBzLCEUjqAktO+2hhx7E4/Hw7W9/Z1FTHcMGlmUZh8OBw24lO/vDG4h/4hVY0qNUCTWWgkBoj6i55Qanz15m+YoaTp66xNjEDA67hUP37Of06SZ6e4fp6xtECMHs7BzOtDQUsynpQAghGB8f59rVa0QiYWYuTbN+fQPZuTmYzDIlpaWafUZcW2HFgg16U4m8vrUvDddKQujfoYH7kgRC0tdJSVt1GjZu4g/+6I955kffY3CgnzSbg+237eLOQ4dJBIIMnzjO1ae+S+n27WStXoPZakUWWvAjria0c+tOow46akuwvkJrm4EeEtdDygJBQlURJEigmWNaxbXAJMuUlpZomW6xOAl9yw9HYpjMZgryc5mb8ybzIM6cbiHN6WbT5gaysvJobu7g9deOEwwEaW/v52/++kkmJieTSVEgkCT9ueqOm81m07o7KQolJcWsWFFLSWnZh+rIJ16BZVkBIqiJOD6fT4OzZG2wB4eG+Mu/+kd27NzCkSOHyRqboLOjBzUR52prO6+9/jbxeJz09HTi8QRmkwW73UYwFCYWiyKEjaKiIvLytHSNeDyWzEPAWNgMBUFb9cWtuMp0+85YVRdneknJ4IKkh6MlHbiXZM32k00Km7ZuoWFjA0G/hpHaHQ5kSSaSiJOWnY2nf4Chd48xcekSZfv2k1Zagmw2YdKdNtUwURbZyOoCKqJfl0QKPiw0xZWFQFMrDfVOJLScCzWhpVMiJNQEeGZmMFtMWBx2ZmdnkwEJvz/Aiy++wdtvn0BRFCKRqHZfskIgEMDj8RAKhZAkiaeffoZVq1byX//rf+H5F15keGgYI7HJbreSlpbGkfvv5cD+O1LKi95fPtEKrCiK1r8MgRASCTWOSIhk9lIkHMbnC/DG68fp7Ozjvnvv4I79O0lzWpGVhdYB0WgUn8+nt4LKYmRkkHAkTJpuny40eJGSW7JI2q6GQi4oiCFLV1ux5H3tM4bCL2DakqTZekIvz5dlCSGDVbZis1r1tVpbTS2yguJyY15RS3pRAdMdXXS/+QbOzAxKdu3CnlOAomjd41VUDEvLMCJSw8c3Je6koG7J3UNIeqVEtw6dKdTU1uDOSGdqahKnw4aEvKjQ1kjI8fuDySqN1B59xpgYv1utZp544gkkSaG9vZ309HSys7MpKSmmoCCfNWvWYrfbFy7ug3TkQ4/4dxSt/ZWTuXkvQpUwKybMZgs+X0DzYpOAeJTurj7+4R+eZOPGeurXraGvbyipwJFIhPHxcVQ1QUF+Hr09XXjnvWTpsX2fz6dFwaamCAUDrKuvR5FNC3jrLWRRSiJLlHfRTxVZX3mFpE1EySj+lGRNiQVIegKP9omFVVSrmBBIJguWjCys65xkVpYz0XqZa8/9hNzKCvIbG7G73RrMZqST6nkQS8utFkwwkZyYQsT1nUHjeigpK6GwMJ9AIEAwFMRhtxENhxkfH8ftcjPQP8T09PRCSFi/2kgkkuyIapzLmEBGXrfJZKKouBir1cqXv/xlAL2eLp5EmT6Sjnyko3/JIssy7vR0RkZHEULCarURjUaJRqPJCM5Cx80YgUCc48fPcOrUuUWVy9FolIGBAXx+P9nZWUQiEcZGxykrK0dIMDE+QTAYxOVykZebo231ugOmmQw3K4Hx8yalxYgvCN2B0k0GtAknS1ISg5Z0SnZNgUVy1TW+KTUsoe0UElabBcWShXXLNrKX1zHUfJm2H3yPvHUN5K2tR7FbEbKMImRSOTMSS0LfyWtUBarQk92FlERIJEVgtVkwmRUURWF6ykMw6KeudhUul4toNKaTx0jJRSIcDt9UZJua+WagDJFwlGeeeZZAQMuVGBkZxe128Tu/8ztJs2Hp7vZ+8olWYEmSyM3NpV3nDFjoKKkmG3OnltOnPqwFh0FLjJ+YmCDgD5CVlYnFYmFiYpxEIo4im6ipqdYCEaqq8a0tpKIBt8J41aQdm1yBjfdTnLnk35KkYbP69Uq6Ehu2n8RixTVEpPw0sp5VISHLArNdg6Asu934Vtcxce4cEz/4PqWbG8moqUZYbDqykHKdRoKSjuxIOkmhli2qOXvz815GR8dwp7mw2WyYTAqyrDA5NUUsFqGouIj+4THm5+dIJBJaXrOQsFhMOkvoravEjfyIaDTK88+/wAsvvKA7cdpOW1+/dlHxwk+tIz/1kf8OIoSgsqI8CXobjbiNbcko5zZKj5Y28jY83EQigcfjwR8IoJgsFBQUMDY2utDUOvmABZFoghnPjObEJZVsAWjXtkVDkfWP69+RDFQklVRaUGjd3pVkGSFLKSu0epPifuCYQDLMajIpOB0OsgsLqdh/kGX79jFy/RrXnnma2f5eYrEIsUSccDTKQH8/fb09RCJh3SGVQQgS+sn11GesZg2D7e3toanpLONjYyQS0N/bh8thxel2MzU1hd/vXzQeqbkPqatu6gQykuq155MgqmPJiUSC3LwcjcHzI8onegUGqK2tRVE04g2NKE7Db00mU7K4M7V9bGqRZ+rgeb1eerq7qayspLKyhpMnj+HxzOByu1FVlYGBAbq7eonHYrjTnWSkZyQJ7Jbaj/GEysT4OGMjI2Tn5lJcUqJBQGIBcUiuekJDLzQaBy0lU+gJ3bKasp1/RDFCIpIkYTKbkWUTJqsFe04W80Nj9Jw4iS3NSf769bx9+iQzszNEQmEcTidr1jZQt3IVdrtVN5dk9HAHFouFyspKSkpLiMViyJJEOBKms7OdnJwcOjt66OrqTCqw4VAbhZ2LrnGJ4hrfn2pqGGmUNTXVN1XX/DTyiVfgyqpqnA4nwWBQ2/oScUBO3myqot7qb9AGKRwO09bWxtZt2yhbtoxjx9+ju7ub4pJSFEUhIzOTzY3ZOkVpwohKpJgIAjWhMjExzumTJ5maniItLY2u7g4qJqrZ1LhFMylZcF70kycfoIEha6xqRnmS3jR7chJ/IEBxcXGSPqu7u5vc3Fxyc3MX3yNag0ORYmRIsoosWzArJkxVNpxFBcx0d9H64kuEervpmJ/jWk8fdauWY1YUrjQ3U7d6NesaGrDZHEhI+MMhJKElomswn0CSZKbGJpj1TFO/djvBcJxQMEgkEsZqMbF3zw5UVaW9qxt/ayDp2KVO4lQTZmkJkRBaX+qqquqP7MDBr4ACFxUVUVFZyYxnhng8iiTLWCxmvalLCqa5RFJXYdDs4MHBQcZGR6mpWU5pSSkD/f2EgkGcaWlaJ8skNahI2tiaAgtmZ72cO32CqYkJTGaF48dOMDk5weOPf57enm42btqMqodEUy4iiZYI3RYW0s0PKRwOMzA4iM1u58yZM+Tk5DA6OkpZWdlNnBdgmBBLYDH9n6RICEXGZDah1K1Cdbu5+LW/pTYcwefzk4ZEQ0E+vpNnGJ6cwDM9w51334Uqy8zPz3H9WhuyLJOfl0dxUT5Cht6ebmQZ8goKOHfuIrMeD7FYjMplJTz80H7sNjt9gxP833/8d/j9flKd3tSFBRbYKY0wtCQJMjPTWVa2LPmZjyKfaBsYNGbGxx9/XGu6olcdLy2NWbraLnW6QBvAmZkZBgYGEED9unVMTU4yOTmZ8jmZ+Tkvly9f5u233mLO4wFV4PP6OPr0D7FdusTuQJD6mlqEBGlOO0JVsVltGrogRNJGlyQJWZKSGVuLiyqNHAbtHqxWKytW1uFOd5Odk83k5CTV1dW43W5cLtfP8FAFFsWEw2amqLiYdXcdwr+ilq13HmSty83wsz8h9M7blEyME5ydJRgIEonF6e3qQRESBbl5hEMBorEYfn+I5uaLlBQXEY2rDAwOMT83jwrM+UO89d4lWq/309M3uoj7d+mOaDKZMJvNWhP2uJ7NJkk4nHZ27NxBXl7BR7pHQz7xK7AQgsbGLfzGb3yJp556isnJSSRJIhgMLVphl4qxhaeuYMFgkCtXrtC4ZQtVNdUcO/4enR3tlJSWYjZbmJ+bpa3tGvn5edTWLsdsMoOA8dEx3IpMRvMl5mc9pJcV89Bn7md6xoNisbJ9104tCrf0WlLNhqQ9rC44Yin3qMZjdHd24nK5AJX29uvIssam+UH0qnCzx69b7phkE4pd4fZ9+6hbvZozp07R13GDrOws0srLSbjTNVJqs4mJ8XH6+/ooKS7m5InjHLxzPw67nbaObsZHh1m7ei+Xm1sYHBjAHwhiUkzMzs7x/e+/gCRJRKNRvN55zTcViyugk/BZEqXQuNiKioo4cHA/D3/2Yczmj+7Awa+IAsuyzL59+5mZ8fDWW28QiUSRZYWZmRmCweBNnLSpzkOqxGIxent76e3pIT8vl1WrVtLS0sLatfXkFxWSlp7Gho0b+fEzz6GYZGLRMLtvv52srCz8igxbtxIZHKR1ZoagxcbWrdupWb4ck9kMOuGzsdIaztkiJ8bYGYwMG13vVFVlbm4em82K3W4nLc2JikZsGE/EPnCi/jTjZzGZKSkpIf/++5mcnKDpbBNjfX3ICEqtduYHBgkisFgt9PT0AgmikTDRWIKmM6cpLMynsLiUCxcvMz09TTweo7GxgaLCAl49+g7BYBCv15s0C5aeHxbGxWo1kZeXT11dHfv272XH9l2LGtN8VPnEK7AhFouFI0eOEImEaWpqwmy2kJWVRXd3Nz7fAgHGUsRA0ptuI4A4zM3Pcf78OSoqy1m/YT2XW1pob79BVo4G45gUBVVN0N87SFV1JZIkkZ6RwbotW7l64RIUFVG3ag3L61ZisdmSymqgD6mSajYYWHGyq0ZKhbMRaFEUCc/MDOUVFXR1deFyuQn4A6jZH6zAS02lW70vITCbzBQWFHH48GHCekOWRDTOibffZtofxGF3sHHTJkwWifyiIvr6hulqu8rWXTs4eeo0nZ3d+Px+sjLTefihu8jNzmZ2bp633jqRPI/WN2QhQy4ZxJBkyqvLqKgoo7q2li2NW/UCAtOi4z6q/EoosPGgnU4njz76GPX1DZw6dYoTJ04soqtPne2GmExm7HpEKRyJ4PcHuXbtGoODgxQ3bqG+YT0XL1xg+fI68gsKAZUVK5eTlZ3BxPgEr778Co3btrJieR3La1aAMNgYFw+dlLLyG9dsiNZsKkV5l4jJZGLz5s0IAaOjo0yMj7G8tiYZ6n4/uZWyLh0347jUQIusJ6bHEwliSpzCigqWu9ycOH6KkydPcM+hO4nHoOnMabKyM0moMsPcwBVGAAAgAElEQVSDQ3g8M0TDUXbs30phYS4CmWXlxaioKIpCdU0ZXm+Q0ZEJUnkpJEkiIzODw/ceZu2a1VRUVOFwpt2EFv0s8iuhwKlitVppaGggOzub119/PRmdW4r9mkwmioty2LFtIxs3rMXmcOD1+Xn++Te4cPEy55rOU1a6jC1bttJy+TLnzp3jwMGDWG0W1qxeyzNtz7KybjW9Pd145+aTuapCyDcp6lJq0eRrxsNJLTe6hRgOJEBhYTGFhUXcHJdbLMmgARDV+0+YTKaPpBBCCFpbr2K2mMgryKe6tpbZmUnc6Rnc6OjiSssFDhw8gNcXZmJsjKA/SH5eBvv27uDsuVbMikxhQR4mRUGywZd/4zEkIfFn//MfmZiYArQom9Np5/Dhe7j//vux2RwfW2lT5ROPQhiyFFPMysoiPz8/mYCiOUqas5DuTuNzj97Hn//ZH3Hvffcw7w1x7Pg5IuE4D3/2CGlpaVxpvUJbWxtCkti+cwfXr7fqjblVZEWiqqqCnt5uSkpLcbnctDQ3J23WpR526mtJW1fVuHYvnD/Phaaz+LxzsCQp/1b3ldyGb/H6UkmoCS41N/PtJ/+Z7/7rkzS3XLol7PZ+IgnBurWrkWWZ4+8dp6goj127dxAMRTj+3rsUl+QRCEa5crmFiclJAkE/u3dvxuV28frrJ7l6vZ2CvCycTifRaIzWKzeorS5n+YoahJBwOh0cOnQ3f/7nf8bnP/8F7HbnTff9ceVXbgU2xOFwsH//fjo72/F6vTqngITDbuGLTzzMzh1baLncxitH3+bq1RtEIlE2bxrg937vN1i+vJYzZ89x9uxZysrK2LBhIzeuX+fkiePk5ubgdKWxacsmVq1dQ/OlFmKxGPX1DcjKYuLAWz0M4/dQKMrTP/w+8WgEp8PJ9bZr/NrDj2C3O39uY+CZmeXU8WPE4jFmZmYIhSPkZOdQUlK66LilNnIiofUyttntyIrC8uXLKSwsIhoJgSRxo+0Gk2ODbG5sTEbe5r1eVBL4gyonm67T3z+MIIYrzUF9/QreeecMXZ3dhKMR/D6NQdTtdvP5L3yeyooqUoMUn5gVWAjxe0KIa0KIq0KIHwghrEKIciFEkxCiSwjxI6GRniCEsOh/d+nvL/uY5+aee+7hr/7qqzz++OPk5eUhgMKCPLZuaeSV19/lr//um5w/30woFCLd7WTdmpWgagzmsVic9hs3OHvmDJOTk9x1991MTIzReuUKsWgcEgLUBKtW1dHQ0KCzV0p4571JwrtbOU8q2kJ7tuksEyOjPPvsc7z22qugJhgZfX8iogVusJv/v5+EwyEEKseOHefll19maLCf48ePax2dWGwjp35XIpGg9epVbrTfIBaPkVBVHHY7Lpeb8fFpXn/tFWpqqikoKmN6ZpK5uTmtFtFq4fh7J/jR958hEgkyOjqFb97LYw/fze//3hf40pcf4+r1Hrq6uwGYnp7mJ889l2yLsHTMfh7yMyuwEKII+G1gg6qqq9ASpj4L/CXwd6qqVgEe4An9I08AHv31v9OP+1nPDYDdbmfz5q08/vgXqaqqQkgQSySIqyre+XlikRgZGW62Nq7jv/zBb3Dbni2cOHWetusdCCGY9ng4f/4czRcvkJGezr59e7lwoYn+vh5iMY1BMTsrG0k2gVDo7Ojk6pXWm3DOVPBeBWZmPbReOMekZ5qpyUni0Therw9nWtoH3peqJpibm6Ojs53pmelbJqKnSnZODk6XixV1tVSULaO6ogKH1cTFixdvytBL/R5FUVi/fj2hUIjTZ84QDAVRSeALBDh18gR2m4llyyo5cewkXd3d+Pxe6tfV8ge//+v88X//Ev/Xf/siX/jcfbjcNn7y8lvIFguNjRto7xrin/7p3/DOe3UmJZWe7p5kF8+fs+5q9/Jz+LxNCBFFI7ceBW4Hfk1//7vA/4tGZn1Y/x00IsB/EEII9cNc6Q8RVVU5efIk169fRwjB5OQMrVfbeeDI3dRWlZOfn01+fh7TM/O88OIbtF7pRJIkVtZVMz/vY3B4mJaWFiorK1lb38DA0AinTp0iPTOTnJwcJCGTiMdobW0lHgmzbcd2FMWksWUurXAQWp3Z8bffYVVBLrvrV7G8ogJfIERtTS3ZOiP8re4BYGxsnKef/gF2m4VoNMH+AwepqqpOHrN09TKZTBw4cADf/Cx37LmNtEtXiPb20lE4QlV1NXkp3e5VVWV6eppQKERRURGKorBmzRrGxsZQ4zHCCWi+dJnOtqvsPbAPfyBKT3cXc7NzuJw2Pv/oEVQkhkYmqSgvYc/ty9iwfi3vHDvLX371W0TCMXr7hjSmUD3JyGq1cuDgQSwWK0tJV35e8nHI/YaFEH8NDABB4A00juBZVVUNTiCDAxhS+IFVVY0JIeaALGAq9XtFCj9waeliW27JcckHPzg4mOziGQgE+O5TP2D+8F0UFOQy5wtz/tV3eeftU4QiIf6f//6fMcmQm5vF5avd/I//8VUuX75CRkYmFquVAwfu5Ec//B7nzp5hx+7bcaW5kGVBSUkhOdnZCEkhEVcZGhwkGPRRW1sLRnWDCuNjY0xeuUJ+8zn8JjMbf/M/crFvmG07dr0PiKaPJ9B8qZlEIsGrr77O9u3bONd0hsrKqvfZdrV8tIKCQtaubWDiRhvi7XeQAl5y7z9CZ3s7uQbbpj5eaWlpXL9+nXA4TFl5OQlVJTs7m2g0wuXLrbz52its3LgOu8PFW2+9zPDIED6fl323N5KVk8nXvv492to6sNmsrF27gjsO7OC+Q1qbrm9/5xnC4RCSJHA6nZSVlbFp0yZuv33Pz91sSJWPw9CegbaqlgOzwDPAwY97QWoKP/CGDRs+dHUWQrB3716ef/55RkdHUVWVocFh/vEbT2qcW5Jmkxbk5/DZz9xD5bICrBYr7d29vPPeaWIxrcFhU9M5cnPzyNqfw5133skzzzyN7VwTmzZvxuVykZ2dnUzEGRsbpaenm61bG5OZWypAQmV2dhZnehoJJGKhEP3NV9h0x104nWlaQIX3swNVItEIAwODdHf1kpuTS05OzvtG4XSgAyEkNjZu4Yc3rmPZ2ECWzUIgK5ditxuElkM9NzdHVlYWFouFxsZGmpqaEJKgsLiYeFylr3+Yt994jdKSItwZuRx77ySdHe1MT2tmjJBkFJNCuttJNBJmdnaO4ZFxzl9o5rd/83Ps2L6RF154g+HhICarmS9+8Yvcf/8DWoKUTgP2i1Lij+PE7QV6VVWdVFU1CjwHbAPShRDGxEjlAE7yA+vvu4Hpj3H+5KCUlJTwpS99iV27dlFZWYGimInF4kTCYdwuJw8c2cef/+kfcOfB3YxOTDE5M8/8nJ+mMxeIxbSE+OHhYU6fPk1z8yVcbjeHD9/LlZZmLrc0EwwEtbqtOHjnvXR0trNt+zYcjjSEJDM8NMz8/DySLLGsrIygw8n43XcyesdBbJXVrFi1BqO8CHgf50zLVsvPy2Hvvl1UVJXr5HYfbmFZrRbuvv8BAqvr6S5dRs6yZVQvr8Xn9TExPsGNGzf0mkAVk8nEho0b9UrtOEMjo7z60suku51s27WLa21tnD93ltHRESKRMJIkaG3tYHzMw+NfeIDf+q3PsXx5OTarwpzHy/jYJKiCWGwhoNTb26s3fPnFKi98PBt4AGgUQtjRTIg9wAXgXeAB4IfczA/8eeCM/v47H9f+NUSWZe666y7279/P6OgoX/nKV+jt7SXN7eKP/vC3Wb2yEm8gwnMvvseJE2e57bbtHNy3ld27NvPSy2+iqloDxba2NhwOh/aQN2zk0KF7eemlFzCbrKxZuwaHQ8Jut7Njx04UsxmEwDM9Q3dXDzUrVjAz1Uv5slIeeuTX6OrsRFFMrFhRp5F3JLPPbv0wtbJ82Liqjsz8PMjM5Mr07AfedzJ4gyAnJ4/PPPAA8UQCSRKEI1rd2bKyUupWruTq1atYLBbsTjtCkrBYbQwMDvOTHz+HSVLZtmM3bW2dXG9tZWpqEq/Xh8mklQtNz8zyzX/6N+47cpCNG9eybu1yBofGmJ6cZsPGet47doHZ2Xk9SxAuX2lhanqKwoKiX6jywsezgZuEEM8Cl4AY0Iy29b8C/FAI8af6a0/qH3kS+DchRBcwg4ZYfGxJjcCZzWaGh4fxeDwIIBgI0NXVT8WyMsLhMMvK88nLv4OykkKsFhMHD+7hrXdOJans5+bmuHz5skadr5jYtGkD+w/cwZtvvkEsFmFdQwNOp0YxSkKrhr56pYWGDQ3Mzns5e+YMikkmIz2D+vr1mM0mDIVdWji09MEKVUUxWQi89R7mU6dQy0pQb7s9SdS3VG4594Vgbm6OY8eOkV9QgNliYnJmmtdef529e/YwPj5Omb2UeExlaHiMoy+/hElS2bipkf7BMZrOnKGvr4/Z2Vny8rI4cu8+Lrd2cenSFTq6+vmrv/4WDfWr2b93O8uWFZOZkcVzP3mTV159i2g0hiRpZU4NDfVkZWZ97Gf708jH5Qf+E+BPlrzcA2y6xbEh4DMf53zvJ4YSq6pG1hcOa3VfkVCUf/7f3+OFl99EkWVsdhu5Odk47XbsTjvXr3cQCgYXKcPU1BTNzc2YzWbMZhPr6uuRFYWXXniBcChCw4YG0twuLKqFWDROXd1KhodHkYQgHo/h9wV45eVXKS0pYu/efQihOTViyfXefBOQ7k5jJDcLuaKKWFU5Jqt9keP3wZhwmK6uLmKxGCWlZVxtvcKdd9/J9Ws3GBjsJ82VRmZ2FrFonK7uHt547XUcdhO79h3g4sXLnL94kc72G3g8HmRZZuf2zRy6axfbt2zg29+18Orrb5GIqxw/1kTT2WZcbifxRALPzByJRBy73YrbnU55+TI+99gXfqb6tp9FfmUjcbcSIQR79uzh6NGjjI2OJnuP9XT3AovTLVMrmI33DJmcnOTcuXOAlkNcX1/Pkfvv5+jRl/H65mncupXMzEwsFisZGRlMz0zR1HSO4uJSQuEINpuduro6enp6cLvTcTq16FskEsFsNt86YwzBytWr6evtYSC3iDAJGhsbb0oJTZW5uTmEELhcLkwmE3Nzc1RVVxGJxjl75gytV66xbFkpK1cuRzGZCARCXL7SyrtvvU5hfi7bd+7iRmcPra1X6LjRxtTUVDKP4/ylq6xZU8uqulrSM9KJhKNamzOTSiwexR/w69XZmln1la98hV27dpORkaHf788nVPxh8qlSYICamhq++MUv8uILLzA7O8vQ8DB+vz9ZxQy3jqClwk2qqjIxMcG5c+fw+XyEQiG2bt3KZz/7a7z44vO88vKLbN+xk+KiUmw2O+XLKikrq2DeO89bb7xOOBTAbDYxNDjCihVau1QjmX7zpk0gtBo9gwtMvxCcDif3HvkMHs80DqcdpzNt0fWpqsr4+Dg5OTnJ0pzOzk42bdqEJAmqq6u50XFDa6RoUlhWVkphURGJhMrU5AwnTpzgautlqqurqFtZx+Wr1zl39iztN9rweDwoipKs5B4cGObvvvYdGjbUc/y9k0SjESR5oZuQMV7GBDObzZSUlKaM4y/4QevyqVFg4wHLsszhw4c5cOAA4XCYr371q7z44ovJldYg+BBCLKqMXZrRFo/HGR8fT9IjhcNhNm7azIMPPcQ7b7/Na68cZV19AytXrcLlcmvN/9xu9u7bixCCYCBIfn5ekqx5bHQMh90O+jmuXLlCbW0NLpebcDjCyMgQ6emZjIwMU15RwdTkJKMj4+Tn5zM2Pk5tTQ2gYd5ms5nMzExcbjdzc3MEgn7sdgfpWZmkp2eQm5XFo48+giTLhEJh+nr7efPNN5iZnmTTpg2UlpXzzrvv0dXVRU93NzPT0yiKSUdvIsmda2pqkq6u7uS4mk1a7q6hxKnsoc2XLnL//Q9gMpl/qc/9U6PAkJLErm9rQgjGxsaQZXmRsqaGVo0+b6mVFLDAlzY9PU1rayter5epmVnWrlnN/gN30Hb9Ou+88y7tN66zbftOiktKcDjtpKW5tNqvNM1cSOjsOD19vTQ0NADaJJqZmcFqtQLa6jw5OcX0tIdr164yMzNDZ2cnLrcbxaQwoSuwEIKMzEzGJ8bJyMxEkmQKigoZGRtjWVk5cVWloqoaNREnFAoxOTLCmdPnuHb1CjnZGdy+5zZmPXO8/NIrdPf0MDQ4wKzHg5AkYrEoiqLVGobDYfx+f3KyG/VsxqQ3xkkbN4W0NAfbt+/QiRh/ufKpUmBYbB54vV6mpqeS3AWpHBKpW7PxWurnhRDJVgbe+Xk6OtqZ984zPDjAnGeW1WtW8+ijBRx/912ee/YZlpVXsH7jRoqKinE47Sh6G1vju4pLSnA6naioBEMhEqqKrJsPfr8PIaCuro6R4RHm5uZBCPLy8pL8ZAm9xW12djZXr7Xq5pCguqqaiL5qqqogFA0xPTXNjWttnG9qIhj007C+nsrKalpbr9F65TK9fT1MTowTjUTZuGEN9Q1r+MEPXyAWXSCKMa5bQ2SUm8bHqncyMplMHL73HvbtP/BLsXmXyqdOgQ1RVZWsrCzuOXSIJ//lfxOPx5NcarBgSqQ6VEbSOqQossEmE08wOjKirZZTE3R2tbNq1RruvOcwa4YGOXHiON///r9RU1vLqlWrKS0txeFwaGzjskxRURHRWFRjMhewavUqVCCuJohEo9idTi5eusS0Z4a83CxkSdDW1sbd99xFIBgkanSEt9uoq1tJNBbVmYFUEgmV+YAfz/QMHe03uHy5hXAowNo1K8nKyWNkZIzXjr5G/0A/w8PDTE9Pk+52cuTRA+zbtwOA02eb6ezowWazJYsvjU7ySxVTlmXy8vJ49NFHmZ6e4t7D9+r5Dr98+VQqsKGUgUCAdevWUVJSQkdHR1KJU48znJDU32Ghnk0SgmXLitixczMOm53u3iF6egZ59933GBgYYGion5qaWh588EFGR0doamri+eeeIysrm7q6lVTVVJOZmY7VakNRlGSFbkZGBuFIBAHk5mlJN0VFxVgsVixmhfz8QkxmM+npbtxu9yKaLEUxEw5HCEcjzM/PMzQ4SNvVG4yMDGK1mFi9ehX5BQX4/AEut7TS2dXJ6OiIxg8XDLB54xoeeeRecnLzCEXi2CxmZEUhGo1gt9s100c/nyGpSiyEYH5+nqNHj3L//UeAxSVdv0z5VCowkAxp/uu3v8Pg4CDhcJh4PJ5UhqUsMYbyGuaGIRUVy/jDP/wS6e4MJqem2bN3B1evdfC//te3uXDhAkNDw3R0dFNeXsHqNau5554jzM15aGm+xNUrLZw/dxaXy011dS1FJUVkZWdjd9gxmcyYFM0JkiWTTiOcwOV2EQmHsFmtOJ1OwmGtKjmuRojHokTCYTyeOUZHxxgeGmBocJBwKEhubjY7d26jsKiY8fEpzp9vYaC/j4mJcYaGhpiZmSYej5OXl8PjTzxK0O/nm998ih3b6nG60+nv7SeharxyiqIkKaCWVp0Ytm88Hqerq4t/+Zd/IZ6Icv+Rz2CURf0y5VOnwKkmQVdXF9euXSMU0ioEjNZOhn0L3OTcGSuvwbx4++1byMrK4pvf+j4tLVfZvbORRz57Dw0Nq3nnnZP4/d2Mj4/T2dVJe8cNSktLqampYf2mzey+7XYmJsbo6e6mp6eLCxeadOWwk19YQHZOJmlpadhtTux2G5Kk2ZrxRIJA0Mv01AzRSASf38fc3Bzzc7NMTk7i9/uRJSjIz2XdutUUlZTg8/oZHhqj9WoHI6NDDA8NMDU5g3d+jtycdOpv24LdYaHtRi9P/Z+f0NXTh0UWfOFzhzj6+jl8Pj82qyXZsyIej2MymRbVHBpjY8Bt4XCYycko/f39vzTYbKl86hTYECEEpaWlC21PU4IXqRimAZnBAgXoQh8HmfyCfCYmPTRfvILPF+Bi81V27WwkLy+f7Gw3JSWFSEIwMDjCubExbrRd59rVaxQWFlJSUkpBQT61y+vYuKkRf8CP3+djeGiA/oEBxkaHiMdiBIMhrR9FNEE0FiERj2mJMEKjE5AVBafTSWZmBrW1VRSXlOoev2BkZIxTJ5sYGxthemoKj8fDxMQE8/PzJOIJGjev4oknHkEICYvVzBtvnuaHP/gJQpLYvWMTNqudjo5uhIBDh/aSnZ3Nd77zI4CkKWEgNeFwOGkGJfQdTFa0fhpC58X4ZcunVoEBiouLycjIwOv1ai0JIpFkm67UB2OYD8bD0UpgVBKJGF0dfaxbW8eWxrWMjU8xOTXLX/71N5GF4Le+/BgNG9YQiyaYnPbwyktvcfT1txkbm+DGjTbS09NxuVwUFhZSWFRMRnoG2Tk5ZOcVUlWzApvNikmWCQQDCFTCkRA+nw81oU2uhAqKzs8bDGjNtWc8HtrbOxkZHmZ+3sfMzDRzc3N4PDPMz8/r3GTa53Nysnj44SPc6Ojj6R+9gt1hZWpqBoTWnyO3MIdYLM7c3ByyrFBcmM2KFSt4Ns1JILAQYjcmuoZ0qElsWxICp8NOdVU13JLh+BcvnzoFNlZXVVXJzMxk2bJlDA8P681HDIrWQJJTWMtZlZIrs2ZiQGFhITabmXePnaSqehkPPnQv6W4HJ89c5u+/9iQN9XVsWL+O02cvc/z4WQ7s3c5Dnz3E9fZeblxvIxDwMz09jclkoqdH8+5tNhsOhwOb3UFaWhoOhwO3HgZOS3OhEicaCROPa2ZEMBAgFteguKDek2LWM4vX52Pe6yUUCuH3+QgEAlrbVxZseCEEmZluMnMyePu9swyPDCMErF5dy4aNB3nu2VeZ9wZwuZwcuvs2Lly6QmV5GT29Q3h9gUV4r2E+GD1LZFkmGolgMZvJycqiuKhYH/1fTNXFB8mnToENMbLTli9fTlNTU9L7N4hQDFw4ldMhNZp3zz17uW33Fo6+9i5P/+gFGrfUc/jwAa5daycai5CTrXW9fPPN47RcvobdZqK6tpLcnCw6JI2DJx6PE4lE8Pv9yZXebDZjtVqTwQGtVYKM2WRGpLLNJ1QSajyJJWvRwAjhcIhIJEo4EiER11jVNQXTe7rF48m0xtnZWTweLzt3bmVocIR4NMzjn38Id1Y6TU3NXLzQyrYt69m1cyuNjetpu9HH93/wAsFAIBmqNsbIaMxtmBUIgdlqpaRsGS633rH0g+kvfiHyqVVgQ1atWoXdbicSiSRxYMN0MOmh0dTOOlpD6wRnzrRQWlrCvYfu4MCerZgtVt546wxvvfUeZSV5NDauw2Yxc/+RO+np7ePK1U5ef/sMg4Mj+kRYDEOldu4JBoPJSaSYFKxmEyazCVWFSCSaTA4XkoTTacFqNuOb9+ELhEnoXUZRVaSU9vTa92v9pI0Vc8bj46WX3uLBB+/h9/7zfyAU9HPhwlUKi4ppbFzPd//1af72b58kP1+r/BgYGsEzPQNAKBRK4sDGJDImfTwex2KxYDabqF1emxzHfw/51CtwaWkp6enp+Hxa/zWD3tPYIg3HRFGUpFlhtVq5fv0Gf/nVfrZt28Tdd97O9MwET//oBawWM//pNx/H5nTyg2eOYnc4SMRUxiZH+e63nyKe0JrDxGKxRRzDi0j/dOU1mRTq6+u4847duDMymJsP8PxPjnLtajsWi4k7Du7mjoM7cdjtTM/M8d2nfkzTuRa9V/TifiCp+QkA0VgMwiHee+80/f0jlJeXMj4+zcBAPw9/9m42bVjLSy++xsjoKOMTEyRicY1xOyXpKXV3UlV1kSKbzRasVjM1NTU3MRP9MuVTr8CZmZmUlpYyNjaWtN+M1dBQYkNxU9MtFUUhFAzx5hvvceL4WQB8Pj8rlldSUlrI8y++ybM/PooiCSLRKAlVJR5dzH+Qei6jR5pmo2o2d0F+Dk888TCJuERHZy+r19bx8CP38xd//vds2rCSRx+5l4uXrtHcco37Du3li1/8LD19Q/T3DSRNIeNaU7FrrcBUJRqJEkRw40YnnZ1dlBTn8fgX7mP1mjW03eghFksQj8VJCG1HSugT22jhsLTniGEDG6aE2+2mrHQZ/x7OmyGfegW2Wq1UV1dz6dKlZGuu1O5FS3Nzjb8Nj9ug+49Go6AKxien6OsfYcvmeiKhICtX1TI94+Mb3/g2gUBwUUZbag7B4sCJtmKVV5SQmZnBP/zj/+HC+Wbuunsv9953kLKyQmpqqgCVZ378Kp3tfYyNTLJtRyOJBMnaNqODfGo0MRXnjsc1G9oiy2RmpPO7v/cfAYl//pcf0XzpCl6vNxmZTF11DQZ1Y1Ib5pYRVjabzciyQmFRIdk5H97P+Bcpn2oFNra02tparFZr0hExwHnD9k2lvAetusFwVkIhDb6yWCxEo1Fmpmf57r89x+c/9yB33XOQeDzBufNHCYcjye9M/f7UxCEDHTCUzu6wEU+oTE5M4g/4GR4awSRLZGdn0dc3hCKbuePO21ATb9Lc0srF5laisYheMLk4ew5I2vZAcvIZjuT8vJ+XXnqX9vYuRkfGtba6+v0bZpXxudQJmMo4b5zPYrFgNilUlldg/XfKgTDkU63AhpSXl+N2///tnXuMHVd9xz+/mfvYu8/Ysb02McnGD7axLSd2UgPFSlIF0SRqefyDoJUKTSVUCaTyR9WGphKoBUpbFYlKpRIVEYEiKKhFSVuqPGgAIcVQEwh5kDQxiQ2u7aQblH3vfczpH2fO7Llnz5l7d73evTeZr3R3Zs6cOXN25ju/+Z3f+c3vN8bi4iLlcrltitRN22VuqJ6JK2VSyFgOoijiycef4uMf/zTVaoVWK2Fq6pckKqFc1nmCfX4B7uRJHMeU45hYIC6nEyitJPO/OHHiJEeuvYa33fRGdmwf55Of+Ayzs3OU4nIbSW3YOfMMzAM7PT3NA/c/bP2/ZAM+G2Yyx/TZ/plzlMsVqtVyqv9e+i+P8/CaIPDo6Cjbt2/n5ZdfbtODbckIZCS2Dfimrp2cpBTHvPLKK7SSVmbKqpQr2QMQ+nbN9ikA/WdllZoAABT1SURBVKFnZaDC2Miwji+RZnBvNBKGh4fYu2c33/v+E3zhi18njoV9+6/i52fOZTZfH2lcqQ9k08Pm7WD/3/Yg0x4DmPZtu7o5plSKGRkdyQm6snHom/CqF4PR0VEOHjyoI7CXlyWYDWOo1x9zVto8xwzBzXaj2dQB9JRO/2qIYQ+s3F97khfjbPRz5mbnuebAPrZcNsLePVfSSmB6doZdu3ayY3w7p58/zdL8LL/z27/FXX/6YbZuvayt3+7DYp/P6MTL6XiXzXp2Pj3XQuIjroHRvXeOj7M9DV21mSR+TUjgOI6ZnJzkO9/5Tps92IbtsO3qlrZktaWTShJaOce7qoT7UemZM2d55MQPuf3WX+eNN1zLli1jPPHUs7zwszOMjY3yszPneee7buUtx29gx47t/Nt/PMzU1C/b+u1K9Ty4D65RN9yHy4X9RqpUKgxUq+zduy+YfGYj8ZogMGg9eOvWrSwtLTE9PZ1ZGWwrgQ3XpGbXMzqs7blmyu2l265b1mi0+PI/3cszz5xmbGSEpfoSP/rRU0zPzDIzM8tffuqz/Or1R1hYmOeV6Rkef/ynNBrNtoclD7aeD7SpN77+uenLgLbPsaIoolYbYHhkiDdM7t+UT4hcdOyBiNwN/CbwotJhVBGRrcA/AxPAC8C7lVK/FH1FPwPcDswD71dKPZoe8z7gz9JmP66Uumd9/5Vg/7OvM8bHx5mdnc3i3dr5NexXKuhP4I3vREgNsCWaaUMpnULK1iltE5UtlZVSTE/P8PB/fS87tzl/ohTnzp7j389dcP6jdqluLCVG7THtzKe+Ez7CujqyMb2NjY1llhL7/zL/f6VSZmhokC1bx7h6zx70p/MXeYMuEt3owF9gZdC+O4FvKaX2A99KtwFuA/anvw+gw6oawn8UeCM66MlHRQcH3DDUajX27NnD8PCwjq7j2FHdGbNGo9GWi9lYJwyx6/U6i4uLLCwsZL+5uTnm5+eZn5/PBkutVisrd3VMY+0A2qS4L2u7IaX9nZ1pY2FhgdnZ2awPMzMz1Ov1zDzWbDbbEqC7Etw1JdrWGXu9VqsxMjLCxFUTjO8Y38jbF0RHCayU+q6sjKb+DuDmdP0e4NvAn6TlX1T6Cp0QkctEZFda90Gl1MsAIvIg+qH4ykX/B10iiiL27NnD008/zfz8PFNTOq6gbXayyWRgVAUDn4XBlrKgdeYFK+KPeQgajUY2GWBcO+M4ZmRkpI1Mc3NzlEolarVa1qb5tL/RaGR2YGPjNVLTWCdsq4oPro5vmxCNeuTWjaKIsbExxneOs3ffXgYGBnOv90ZhrUrMuFLKxMs/D5jHMYsBnMLEBw6Vr4B0GR94tRDRDu47duyg2Wxy4cIFbQqzzGb2TJaxPrivVLdNW88M6Zf2BImZUl72GlMZkYFMcttTz4ZgRiKaWMimfTObZqsmrjnM7o+rChkd3/hSuHbgKIqoVqvset1OduzYzhv2/4pF8s3VIS5aC1dKKRFZlyiTaXurig+8GuzcuZNjx47xyCOPsHv37ixoiSGN/eGkuZnG08odjNkOLO6n+vZslvO/tR1vts05DezPnWy/XGPP9emo7tKGTXazbS9dj7Nqteo8xBGjo6O8fvdubr7pZvbvf0Pb8ZuJtRL4gojsUkqdS1WEF9PyLAZwChMf+CzLKocp//Yaz71mxHHM9ddfz+WXX86hQ4d47LHHOHXqFOfOnWN2dlaHT4oikqSV6X1GutmDH9/gyL6ZNmHciQW7vim367jS0mwbVcYQzW2/kzmtzfxnSWg9OKtw8803c/78OUClkYbKDA0N6Yg/l40xMTHBW46/hasnrsZN8riZWGtPTKzfT7EyBvCHROSr6AHbKynJ7wc+aQ3c3gZ8ZO3dXh1sUpRKJfbt28fevXu58cYbmZ6e5vz58zz//POcOXOaxcUFRkdHOXHiBzz66KNtnmtG73Ttqa7pzD2vqeMO0nxWCZvYNumMd5iBLcFDEtZ9CHztRpHOZfHWt76Vo0ePZO6ktVqNwcHBbArdWDiMytAL0he6M6N9BS09t4nIL9DWhE8BXxOR3wdOA+9Oq38TbUJ7Dm1G+z0ApdTLIvIXwH+n9f7cDOg2EvaNNpJn27ZtbNu2jUOHDqX79P7JyWs4ffo0U1NTKz7DNz4S7ivb6Kqmfdc3wSW6PXDzwS53Pedcomfmt/RBs3X30GDOIIqhNljlmmsOdHUNewndWCHeG9h1i6euAj4YaOdu4O5V9e4SwHcD2gm1HDrJ9vqyyejO4tnt2oTuJmumfW5znP0QhMjnkteV9j742jPmsdrAQFu9fsFrwheiE1z7rEGlUqFWq60IN+WDKx1tm7K9be+327R1ZN9+s26rL26f3YGm3Z6vjxl5a7VN/SzoYtA72niPwZi6KpUKzWazzSnG7Ifl2biQ5cHXrqnvDt7cGTL7mNVIRfcBaJO8kSBIZm3QbpytviVwIYFzYGbYwLgRlqzBzDLsWSt3hJ9nwnIJ24movoekm+PtYyKJEKu/2qohWaTMfkN/9noDoJRqm361dWCz7pIV/OpInsrgI6OvzGfpCOnIoXOlLSIsxzdTSiGRZMGr+w2FBA7ASDvjT+BKS+NHYZAnFd1Pcmx0Y7cN6bB5x9v129qi/VOnJEmIUzfJTu31IgoJHIBNWHfiwjaX2fVcgubNxvnq5FkPXGnbqW5IsvseiCiOiUsbH1lyPVBI4ADMIMve9i3zyNetdHWlaUi6uhYJXz/c/8E3S2c/dFEkuf4evY6CwAF0I+3s/e63cK7a4LbnSslOKkHogckbKNoIEzy1fK+r18nGoVAhAgipBnkqgmth8LUTMrXlqQTued1zhMq6kaq6PxGJx27cDygkcADuN3D269hnYXDVjdWQ1LTjbvseDne/+9C4x/jUEns9igSJdCy3fkRB4ABc6WtHwDHIM1e5hF/N+ewyHyFtSRuybITszCv7qW3DndSkXkVB4A7wkTdk4vKpEG5beedx1805Q5+9h9pzg+25A0/7PFmdpLsPRXsNBYEDcG+27VjuSlZjsfCRq9NsWyeLg9uuvT/PPOZ7yAzcb91EdIiAfkQxiOsAd8bNZ7f1EdQlWB5CZjV7v6uSmNnBToO/0PntvCGRSFeec72IQgI78HlxQfsgKTRA8wUIcbdDVgJ3IBiqk9eGe548vdY2/YVUnn5AIYEDMASwf6bc9UBzj8kzl+URPKRO+GzSoToh64S9z9TP2pDufJd7EYUEdtBuYoqCEtAXX8Gg08jfPSY0MHMfCBchW3VoEsY3KyciWdqsfkQhgQMITcG6kq2TamEfb6+7kjFktXAfEl+Ze2zIycjfri5LUjtwMZHxKkEnkhjJ5VMJQuXd6Mfdqhh5D0uetF9ZJiCSmdH6DYUEdmAT15Zk7udAdnR310pg6vkQIuhqLBUhye0jeJ41IvtfJMokcL+hIHAAnSwQmTO4R73I85GwEdJr8wZoeaa5bqwT3gdIOjss9SoKFSKA0A1VSnUkrw9iQjBZ/OnGSuGeO2RJ8A0EfQNFs77cz0R3qVAhXj3oRsp1I7G8FgxWxobIe1h8ZfYxockUez00+DTbIv6ImP2AjhJYRO4WkRdF5Amr7G9E5GkR+YmIfENELrP2fUREnhORZ0TkN6zyW9Oy50TkTvc8vQRbktmmNJssrgnLN+hbUQZEnmB4ea97d8AW0nN9kyB5xyzva4+L3G9Ya3zgB4FDSqnDwP+QhokSkQPAe4CD6TGfFZFYRGLg79Hxgw8A703r9ixc0rpkMgT1JXXJIx1tElDQt8Dv7xBqM2/62EfWPJ3cEDjpU4/2jgRWSn0XeNkpe0Ap1Uw3T6CD9YGOD/xVpdSSUup5dIipY+nvOaXUz5RSdeCrad2egyvVQtPD3eivpl5GuBVEBxGFHdxztXbYvL65bwi7rtkXRaZue3m/YD0GcXcA/5mur0t8YBE5KSInX3rppXXo3urQSbqtlly+QVU3OqrbTt4y1Hf3YXQHerpM54zrUwF8cQQWkbuAJvDl9ekOKKU+p5S6QSl1w/ZNTGMaytwTek27duJuye6bKvYd72s/1B+fuuBum3MuB2Tp2NWexJqtECLyfnTyl1vU8tUPxQcmp7ynYG6snYXIp0u64U1tdUGlwUN89X2EDUlO23GoU58ltSSsUFs89Wxz3DKB+3MiY00SWERuBf4YeLtSat7adR/wHhGpisjV6GQvP0CHVd0vIleLSAU90Lvv4rp+aWESHXYaWK1ApAdnnaS3rzwkPV2vN99xNmyCuoT2DehC7fcD1hof+CNAFXgwvRgnlFJ/oJR6UkS+BjyFVi0+qJRqpe18CLgfiIG7lVJPXoL/Z91gS2BYKeV8TjYigjiTDa70tstd26uPZK7DkF3PwOeRZu+zJa0r0e2ELv2ItcYH/nxO/U8An/CUfxMdALsvUKvV2pKnuK/dTjmRbcnmk7rdHGu27aW77iO273gbK9UfbcoL1e9lFFPJAYyOjjIwMBAc8dtlbftU+3530ARhidnNoNG3L9SGb4DnvlWMJcJ20u8nFAR2YG7g4OBgFqHdwPeK9lkA8qSrvVzvPockb4jEIpKl1epmsNiLKHwhAqhWqwwODmY33Gfmsrd9S7MeMpWF4FM7Og0k3YGbKXP765LZpBIbHR3Ouxw9i4LADgzR9E0dJY7jtpwYrh7cqS2D1bya88juG8iFBndumz5i60yhw+ze/frgsb2MgsABlEoltm/fnk0n+5x3XGLFcRyUeiEzmPsQdKtehB4O39vBN5g0D2Ecx+za9Tq2bdu2qvP3CgoCByAiXHHFFZTL5cz/13x9YfbnSUPfYMpnJusmyaFBSMKaNnwPQ55NWEQolUpMTk5SLlfWcJU2HwWBPTA3eWJigpGRkbas8rYrpc+F0s61bOCr557Lpyfbx4T66W6bN4ZtY/ZJZVO3VqsxOTnZd5LXoCBwDvbv388tt9zCQw89xPT0dFuaV5fEBiYJjE96apIqlApn2YTlMFbmOMBMTmOaNdPdBubt4AtCaM5j79PSN+bKK3dzxRVev6q+QEHgHAwPD3PHHXdw9OhR7r33Xp544gnm5ua8fsCanDqh+OjoWOYLkajWcrraVkKSNEkSaLUSlEpIkhatJCFJk8m0koRWK1lO65XocyVKoVQrbRe0wVlBpiaU2tLg2nZdW+Ia0sdxTKVS5dprr2VgoAr0n/4LBYGDMJKxWq1y7NgxDh48yMmTJ3nggQc4deoUzWaTcrnMwMAAg4ODDA8PpaP53ZTiEvWlOvVGg0ZTJ4lpNVskrRatpEWSKE1MpUmsUCiT8R5IEjS5W4b4+piWaqGShKSl9P704Wg29XJubp5fnP0FzeZy/g5bJzc231KpxPDwMAcOHODNb/418Hwl0i8oCNwFRIShoSGOHz/OkSNHmJqaotFoZAO7RqPB0tIiS4sLLC4uUl+qs1Rfol5v0Gi2dKLEVpOkldBMpfEKNUQlmGk8128CIp3fTUxA6pURJuNY671PP/MsZ8/+LzMzMywsLFCv1zMzYLVaZevWrRw+fJibbrqJw4cPMzIy0peS16AgcA5c/TSKIgYHB6lWq9Trder1OktLSywuLlKpVKiUK5TLA9QHlhioL9FsNmk0kyzTZ9JKaLUaJAoviUVS8rKcxRMxn/1ookYiiBidNiZKZ9HiOCaOIl53xZWZea7RaDA/P8/09DQzMzNs2bKF6667jomJCQYHB71JG/sNBYG7hG32ArLUrEYKlkolyuUylZTczWaDZqNJs9XKkiUmrZZWC1ArCGza0gQG6w8iRuIuTwFHqTQ2EjgS7f4Zl/TP9KdcLuuHy/qVy+Wgw36/oSBwB7h2U0NgOwG4IXClUknJ28yyfLbaCJxoHZblD0Ih/9N4W5Ww1QZNYtu6oBMvxqW4Tdc1RDbrtu+Dz1rSbygIvAaYAZE7ujdkcYlrJkKSJCWwI3lDs3Tu0v6537iZ/izrxMtENetm2/1YNTRT2A8oCNwFXClsL4GMJC5Z7Z8hrJv1017a53PX3QmJPDK7A7wVkruLQNz9goLAXcIlsVL2B5Eqm/0qlUorSOub+HBtyKbd0LnNMm/dp26EiO+23a8oCLxGuCQwJLaXwArSutLW9+r2Od6s59L3P/QrCgKvAvYND0lNn7+Dux3SNzv5QWRWioAE9RHy1UhaGwWB1wkuufOI7SNdt87uZr/r/NPp/K9WSC+PPkXkJWAO+L/N7ksOttG7/evlvkF3/btKKRWMcNPTBAYQkZNKqRs2ux8h9HL/erlvsD79688v+QoUSFEQuEBfox8I/LnN7kAH9HL/erlvsA7963kduECBPPSDBC5QIIiCwAX6Gj1LYOmBpDAi8noReVhEnhKRJ0XkD9Pyj4nIWRH5cfq73TrGm+TmEvbxBRF5PO3HybRsq4g8KCLPpsstabmIyN+l/fuJiBy9xH2btK7Rj0VkWkQ+vK7XL+Rwspk/dAjWU8AeoAI8BhzYhH7sAo6m6yPohDYHgI8Bf+SpfyDtaxW4Ov0f4kvcxxeAbU7ZXwN3put3An+Vrt+OTgchwJuA72/wPT0PXLWe169XJXBPJIVRSp1TSj2ars8APyWQ2yNFKMnNRuMdwD3p+j3AO63yLyqNE8BlIrJrg/p0C3BKKXU6p86qr1+vErjrpDAbBRGZAI4A30+LPpS+hu82r2g2p98KeEBEfigiH0jLxpVS59L188D4JvbP4D3AV6ztdbl+vUrgnoKIDAP/AnxYKTUN/AOwF7gOOAf87SZ277hS6ig6B98HReRGe6fS7+ZNtZWKTivxduDradG6Xb9eJXBespgNhYiU0eT9slLqXwGUUheUUi2lM6P8I8uvuQ3vt1LqbLp8EfhG2pcLRjVIly9uVv9S3AY8qpS6kPZ13a5frxK4J5LCiPZJ/DzwU6XUp61yW298F2DS8IaS3Fyq/g2JyIhZB96W9uU+4H1ptfcB91r9+93UGvEm4BVL1biUeC+W+rCu12+jRqFrGLXejh71nwLu2qQ+HEe/fn8C/Dj93Q58CXg8Lb8P2GUdc1fa52eA2y5x//agR+2PAU+a6wRcDnwLeBZ4CNialgs65e+ptP83bMA1HAKmgDGrbN2uXzGVXKCv0asqRIECXaEgcIG+RkHgAn2NgsAF+hoFgQv0NQoCF+hrFAQu0Nf4f2HnODjFW4rd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6" y="2524210"/>
            <a:ext cx="1142916" cy="199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 descr="F:\Google Drive\DATA SCIENTIST\P6\presentation picture\img_contrast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013177"/>
            <a:ext cx="2271128" cy="140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F:\Google Drive\DATA SCIENTIST\P6\presentation picture\img_contrast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29" y="5013176"/>
            <a:ext cx="2271126" cy="140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èche droite 17"/>
          <p:cNvSpPr/>
          <p:nvPr/>
        </p:nvSpPr>
        <p:spPr>
          <a:xfrm>
            <a:off x="5903924" y="5814887"/>
            <a:ext cx="288477" cy="1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187624" y="5581976"/>
            <a:ext cx="21595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/>
              <a:t>Egalisation de l’histogramme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9719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-27384"/>
            <a:ext cx="7024744" cy="1143000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340768"/>
            <a:ext cx="3960440" cy="648072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Bag of Visual Word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smtClean="0"/>
              <a:t>Extraction des descripteurs     par ORB</a:t>
            </a:r>
          </a:p>
          <a:p>
            <a:pPr lvl="1">
              <a:buFont typeface="Wingdings" pitchFamily="2" charset="2"/>
              <a:buChar char="q"/>
            </a:pPr>
            <a:r>
              <a:rPr lang="fr-FR" sz="1600" dirty="0" err="1" smtClean="0"/>
              <a:t>Random</a:t>
            </a:r>
            <a:r>
              <a:rPr lang="fr-FR" sz="1600" dirty="0" smtClean="0"/>
              <a:t> Forest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8</a:t>
            </a:fld>
            <a:endParaRPr lang="fr-FR"/>
          </a:p>
        </p:txBody>
      </p:sp>
      <p:pic>
        <p:nvPicPr>
          <p:cNvPr id="6146" name="Picture 2" descr="F:\Google Drive\DATA SCIENTIST\P6\presentation picture\img_or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96280"/>
            <a:ext cx="3263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Google Drive\DATA SCIENTIST\P6\presentation picture\orb_sil_or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52266"/>
            <a:ext cx="3500163" cy="34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56439"/>
              </p:ext>
            </p:extLst>
          </p:nvPr>
        </p:nvGraphicFramePr>
        <p:xfrm>
          <a:off x="5148064" y="4509120"/>
          <a:ext cx="2910523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1593"/>
                <a:gridCol w="15989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  <a:effectLst/>
                        </a:rPr>
                        <a:t>Nb de cluster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r>
                        <a:rPr lang="fr-FR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100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0,273</a:t>
                      </a:r>
                      <a:endParaRPr lang="fr-FR" sz="1400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200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0,275</a:t>
                      </a:r>
                      <a:endParaRPr lang="fr-FR" sz="14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300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0,320</a:t>
                      </a:r>
                      <a:endParaRPr lang="fr-FR" sz="1400" dirty="0"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400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0,303</a:t>
                      </a:r>
                      <a:endParaRPr lang="fr-FR" sz="14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92" y="-27384"/>
            <a:ext cx="7024744" cy="1143000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268760"/>
            <a:ext cx="4176464" cy="648072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CNN</a:t>
            </a:r>
            <a:endParaRPr lang="fr-FR" sz="1600" dirty="0" smtClean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4426444"/>
            <a:ext cx="2062364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988840"/>
            <a:ext cx="75152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Découvrez les différentes couches d'un CNN - Classez et segmentez des  données visuelles - OpenClassroo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22" y="4570236"/>
            <a:ext cx="1531468" cy="127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/>
          <p:cNvCxnSpPr>
            <a:stCxn id="2052" idx="0"/>
          </p:cNvCxnSpPr>
          <p:nvPr/>
        </p:nvCxnSpPr>
        <p:spPr>
          <a:xfrm flipV="1">
            <a:off x="2346256" y="4122440"/>
            <a:ext cx="0" cy="447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775296" y="6063679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Rétro-propagation</a:t>
            </a:r>
            <a:endParaRPr lang="fr-FR" sz="1200" dirty="0"/>
          </a:p>
          <a:p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1982" y="5844597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ReLU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33023</TotalTime>
  <Words>807</Words>
  <Application>Microsoft Office PowerPoint</Application>
  <PresentationFormat>Affichage à l'écran (4:3)</PresentationFormat>
  <Paragraphs>373</Paragraphs>
  <Slides>18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Austin</vt:lpstr>
      <vt:lpstr>Classifiez automatiquement  des biens de consommation</vt:lpstr>
      <vt:lpstr>Introduction </vt:lpstr>
      <vt:lpstr>Introduction </vt:lpstr>
      <vt:lpstr>Exploration</vt:lpstr>
      <vt:lpstr>Exploration</vt:lpstr>
      <vt:lpstr>Plan d’action</vt:lpstr>
      <vt:lpstr>Images</vt:lpstr>
      <vt:lpstr>Classification</vt:lpstr>
      <vt:lpstr>Classification</vt:lpstr>
      <vt:lpstr>Classification</vt:lpstr>
      <vt:lpstr>Classification</vt:lpstr>
      <vt:lpstr>Texte - NLP</vt:lpstr>
      <vt:lpstr>Texte - NLP</vt:lpstr>
      <vt:lpstr>Classification</vt:lpstr>
      <vt:lpstr>Classification</vt:lpstr>
      <vt:lpstr>Assemblage</vt:lpstr>
      <vt:lpstr>Comparaison  des classifications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JB</dc:creator>
  <cp:lastModifiedBy>JB</cp:lastModifiedBy>
  <cp:revision>336</cp:revision>
  <dcterms:created xsi:type="dcterms:W3CDTF">2020-06-29T09:29:46Z</dcterms:created>
  <dcterms:modified xsi:type="dcterms:W3CDTF">2020-12-20T13:58:49Z</dcterms:modified>
</cp:coreProperties>
</file>