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6" r:id="rId5"/>
    <p:sldId id="259" r:id="rId6"/>
    <p:sldId id="275" r:id="rId7"/>
    <p:sldId id="282" r:id="rId8"/>
    <p:sldId id="279" r:id="rId9"/>
    <p:sldId id="260" r:id="rId10"/>
    <p:sldId id="269" r:id="rId11"/>
    <p:sldId id="276" r:id="rId12"/>
    <p:sldId id="277" r:id="rId13"/>
    <p:sldId id="271" r:id="rId14"/>
    <p:sldId id="285" r:id="rId15"/>
    <p:sldId id="286" r:id="rId16"/>
    <p:sldId id="280" r:id="rId17"/>
    <p:sldId id="261" r:id="rId18"/>
    <p:sldId id="28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7624" y="16778"/>
            <a:ext cx="795637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96544" y="4077072"/>
            <a:ext cx="37799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Sweet Apple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9" y="4797152"/>
            <a:ext cx="1301512" cy="32184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436096" y="4829090"/>
            <a:ext cx="19069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Team.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과즙팡팡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1818159"/>
            <a:ext cx="28479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992" y="3311215"/>
            <a:ext cx="2874921" cy="250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069514"/>
          </a:xfrm>
        </p:spPr>
        <p:txBody>
          <a:bodyPr/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과일 분류 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작동 원리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32040" y="141277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학습 방법은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4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가지의 과일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종류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    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사과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토마토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바나나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를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   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크롤링한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이미지를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사용하여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,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  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전이학습을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통해 만들어진 모델을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  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바탕으로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과일의 종류를 분류한다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964697" y="4101170"/>
            <a:ext cx="3855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분류 방법은 학습된 모델의 예측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  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확률에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따라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분류되며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,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 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학습 환경에 따라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95% ~ 97%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  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이상의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예측 확률을 보여준다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6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" r="1828" b="3263"/>
          <a:stretch/>
        </p:blipFill>
        <p:spPr bwMode="auto">
          <a:xfrm>
            <a:off x="3059832" y="1249287"/>
            <a:ext cx="4104456" cy="34758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069514"/>
          </a:xfrm>
        </p:spPr>
        <p:txBody>
          <a:bodyPr/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과일 분류 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작동 원리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94114" y="53012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실제로 촬영한 과일도 분류할 수 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88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564" y="2420888"/>
            <a:ext cx="2343149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2"/>
          <p:cNvSpPr>
            <a:spLocks noGrp="1"/>
          </p:cNvSpPr>
          <p:nvPr>
            <p:ph idx="10"/>
          </p:nvPr>
        </p:nvSpPr>
        <p:spPr>
          <a:xfrm>
            <a:off x="4163599" y="2060848"/>
            <a:ext cx="4824536" cy="172819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800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당도 측정기가 과일의 당도를 측정하면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, </a:t>
            </a:r>
            <a:r>
              <a:rPr lang="en-US" altLang="ko-KR" sz="1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WebCam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으로 당도 측정기의 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Display 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부분을 촬영해 학습된 모델을 바탕으로 당도 수치를 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Data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화 시킨다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당도 측정까지 마치면 과일의 종류와 당도 수치에 따라 분류시킨다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069514"/>
          </a:xfrm>
        </p:spPr>
        <p:txBody>
          <a:bodyPr/>
          <a:lstStyle/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당도 측정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20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069514"/>
          </a:xfrm>
        </p:spPr>
        <p:txBody>
          <a:bodyPr/>
          <a:lstStyle/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당도 측정 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작동 원리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61398"/>
            <a:ext cx="3022581" cy="21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3" y="1268761"/>
            <a:ext cx="2808312" cy="214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61048"/>
            <a:ext cx="3224796" cy="214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84" y="3823864"/>
            <a:ext cx="3109146" cy="245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70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069514"/>
          </a:xfrm>
        </p:spPr>
        <p:txBody>
          <a:bodyPr/>
          <a:lstStyle/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당도 측정 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작동 원리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68760"/>
            <a:ext cx="3505118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013" y="1268760"/>
            <a:ext cx="3088692" cy="2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29672"/>
            <a:ext cx="316769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013" y="4029672"/>
            <a:ext cx="3213013" cy="273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2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9" y="4797152"/>
            <a:ext cx="1301512" cy="321849"/>
          </a:xfrm>
          <a:prstGeom prst="rect">
            <a:avLst/>
          </a:prstGeom>
        </p:spPr>
      </p:pic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933056" y="4169470"/>
            <a:ext cx="46074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3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.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기대효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과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7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57" y="1668408"/>
            <a:ext cx="1677743" cy="1520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68033"/>
            <a:ext cx="1710715" cy="146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67944" y="3648487"/>
            <a:ext cx="4417713" cy="147732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추가적인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인력 자원이 필요하지 않아 인력에 소비되는 비용 감소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과일의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데이터를 모아 향후 재배 방향을 정하는데 도움을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67944" y="2060848"/>
            <a:ext cx="4618359" cy="64633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농업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종사자의 고령화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농업 인구수 감소 등의 문제 해소 가능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069514"/>
          </a:xfrm>
        </p:spPr>
        <p:txBody>
          <a:bodyPr/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과일 농장의 변화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6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9" y="4797152"/>
            <a:ext cx="1301512" cy="321849"/>
          </a:xfrm>
          <a:prstGeom prst="rect">
            <a:avLst/>
          </a:prstGeom>
        </p:spPr>
      </p:pic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933056" y="4169470"/>
            <a:ext cx="46074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34190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 차 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98176" y="1706301"/>
            <a:ext cx="645128" cy="48413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4500" y="3482499"/>
            <a:ext cx="645128" cy="48413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62308" y="4342793"/>
            <a:ext cx="645128" cy="48413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4584859"/>
            <a:ext cx="9144000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87824" y="2048649"/>
            <a:ext cx="3569073" cy="4216539"/>
          </a:xfrm>
          <a:prstGeom prst="rect">
            <a:avLst/>
          </a:prstGeom>
          <a:noFill/>
          <a:ln w="98425" cap="sq"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기획 배경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  -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과일 농장 현황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   -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목표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2. 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제품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,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서비스 소개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   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작동 순서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   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과일 분류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   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당도 측정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3. 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기대 효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과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   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과일 농장의 변화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9" y="4797152"/>
            <a:ext cx="1301512" cy="321849"/>
          </a:xfrm>
          <a:prstGeom prst="rect">
            <a:avLst/>
          </a:prstGeom>
        </p:spPr>
      </p:pic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933056" y="4169470"/>
            <a:ext cx="46074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1.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기획 배경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3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img.water777.co.kr/4_seller/sample/3_product/28/4_Limg/L_HMdigital_SCM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209342144" descr="EMB00001f880429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061494"/>
            <a:ext cx="2520280" cy="16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2"/>
          <p:cNvSpPr>
            <a:spLocks noGrp="1"/>
          </p:cNvSpPr>
          <p:nvPr>
            <p:ph idx="10"/>
          </p:nvPr>
        </p:nvSpPr>
        <p:spPr>
          <a:xfrm>
            <a:off x="4355976" y="4321311"/>
            <a:ext cx="4752528" cy="115212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비파괴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당도 측정기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  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: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흠집 없이 당도 측정은 가능하나 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  <a:p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     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모든 과일을 수작업으로 해야 한다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4283968" y="1844824"/>
            <a:ext cx="4607727" cy="1152128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당도 측정기  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  <a:p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    :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과즙을 필요로 하므로 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    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모든 과일의 당도를 측정할 수 없다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069514"/>
          </a:xfrm>
        </p:spPr>
        <p:txBody>
          <a:bodyPr/>
          <a:lstStyle/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 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농장 현황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 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과일 농장 현황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4860032" y="2204864"/>
            <a:ext cx="3733886" cy="64807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Arial" pitchFamily="34" charset="0"/>
                <a:cs typeface="Arial" pitchFamily="34" charset="0"/>
              </a:rPr>
              <a:t>과일 선별기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ko-KR" altLang="en-US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2000" dirty="0" smtClean="0">
                <a:latin typeface="Arial" pitchFamily="34" charset="0"/>
                <a:cs typeface="Arial" pitchFamily="34" charset="0"/>
              </a:rPr>
              <a:t>당도를 측정할 수 없음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4" name="Picture 2" descr="과일선별기 원리,중량선별기,자동중량선별기,참외/토마토/사과 세척기,과일 선별기 사양표와 가격은 (주)진영산업입니다.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338437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_x209344544" descr="EMB00001f88042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496" y="4157934"/>
            <a:ext cx="3301560" cy="18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2"/>
          <p:cNvSpPr txBox="1">
            <a:spLocks/>
          </p:cNvSpPr>
          <p:nvPr/>
        </p:nvSpPr>
        <p:spPr>
          <a:xfrm>
            <a:off x="4860032" y="4486303"/>
            <a:ext cx="4824536" cy="958921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Arial" pitchFamily="34" charset="0"/>
                <a:cs typeface="Arial" pitchFamily="34" charset="0"/>
              </a:rPr>
              <a:t>비파괴</a:t>
            </a:r>
            <a:r>
              <a:rPr lang="ko-KR" altLang="en-US" sz="2000" dirty="0" smtClean="0">
                <a:latin typeface="Arial" pitchFamily="34" charset="0"/>
                <a:cs typeface="Arial" pitchFamily="34" charset="0"/>
              </a:rPr>
              <a:t> 당도 측정 선별기 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    : </a:t>
            </a:r>
            <a:r>
              <a:rPr lang="ko-KR" altLang="en-US" sz="2000" dirty="0" smtClean="0">
                <a:latin typeface="Arial" pitchFamily="34" charset="0"/>
                <a:cs typeface="Arial" pitchFamily="34" charset="0"/>
              </a:rPr>
              <a:t>나온 지 얼마 되지 않음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919175" y="2132856"/>
            <a:ext cx="6829289" cy="2064614"/>
            <a:chOff x="1919175" y="2156474"/>
            <a:chExt cx="6829289" cy="2064614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6023" y="2156474"/>
              <a:ext cx="2072441" cy="170457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447" y="2156474"/>
              <a:ext cx="1932745" cy="170457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2267744" y="3970402"/>
              <a:ext cx="1296144" cy="2506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도구</a:t>
              </a:r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44008" y="3970402"/>
              <a:ext cx="1296144" cy="2506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작업 환경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3938299"/>
              <a:ext cx="1296144" cy="2506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175" y="2156474"/>
              <a:ext cx="1932745" cy="170457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21" name="Title 3"/>
          <p:cNvSpPr txBox="1">
            <a:spLocks/>
          </p:cNvSpPr>
          <p:nvPr/>
        </p:nvSpPr>
        <p:spPr>
          <a:xfrm>
            <a:off x="1772072" y="152400"/>
            <a:ext cx="7524328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</a:t>
            </a:r>
          </a:p>
        </p:txBody>
      </p:sp>
    </p:spTree>
    <p:extLst>
      <p:ext uri="{BB962C8B-B14F-4D97-AF65-F5344CB8AC3E}">
        <p14:creationId xmlns:p14="http://schemas.microsoft.com/office/powerpoint/2010/main" val="37180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9" y="4797152"/>
            <a:ext cx="1301512" cy="321849"/>
          </a:xfrm>
          <a:prstGeom prst="rect">
            <a:avLst/>
          </a:prstGeom>
        </p:spPr>
      </p:pic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933056" y="4169470"/>
            <a:ext cx="46074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2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.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제품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,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서비스 소개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7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069514"/>
          </a:xfrm>
        </p:spPr>
        <p:txBody>
          <a:bodyPr/>
          <a:lstStyle/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작동 순서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8" name="_x209341504" descr="EMB00001f8804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1052736"/>
            <a:ext cx="4609167" cy="516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6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384" y="1412776"/>
            <a:ext cx="1944216" cy="187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751" y="1470627"/>
            <a:ext cx="2193665" cy="175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631" y="1927237"/>
            <a:ext cx="959569" cy="8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12"/>
          <p:cNvSpPr>
            <a:spLocks noGrp="1"/>
          </p:cNvSpPr>
          <p:nvPr>
            <p:ph idx="10"/>
          </p:nvPr>
        </p:nvSpPr>
        <p:spPr>
          <a:xfrm>
            <a:off x="1979712" y="3954588"/>
            <a:ext cx="6563072" cy="27147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프로그램이 실행되면 </a:t>
            </a:r>
            <a:r>
              <a:rPr lang="en-US" altLang="ko-KR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WebCam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은 과일을 촬영한다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촬영된 사진을 학습된 모델로 예측한다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과일의 종류를 분류한다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069514"/>
          </a:xfrm>
        </p:spPr>
        <p:txBody>
          <a:bodyPr/>
          <a:lstStyle/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과일 분류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326</Words>
  <Application>Microsoft Office PowerPoint</Application>
  <PresentationFormat>화면 슬라이드 쇼(4:3)</PresentationFormat>
  <Paragraphs>69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Office Theme</vt:lpstr>
      <vt:lpstr>Custom Design</vt:lpstr>
      <vt:lpstr>PowerPoint 프레젠테이션</vt:lpstr>
      <vt:lpstr> 목 차 </vt:lpstr>
      <vt:lpstr>PowerPoint 프레젠테이션</vt:lpstr>
      <vt:lpstr> 기획 배경 – 과일 농장 현황</vt:lpstr>
      <vt:lpstr> 기획 배경 – 과일 농장 현황</vt:lpstr>
      <vt:lpstr>PowerPoint 프레젠테이션</vt:lpstr>
      <vt:lpstr>PowerPoint 프레젠테이션</vt:lpstr>
      <vt:lpstr> 작동 순서</vt:lpstr>
      <vt:lpstr>과일 분류</vt:lpstr>
      <vt:lpstr>과일 분류 (작동 원리)</vt:lpstr>
      <vt:lpstr>과일 분류 (작동 원리)</vt:lpstr>
      <vt:lpstr> 당도 측정</vt:lpstr>
      <vt:lpstr> 당도 측정 (작동 원리)</vt:lpstr>
      <vt:lpstr> 당도 측정 (작동 원리)</vt:lpstr>
      <vt:lpstr>PowerPoint 프레젠테이션</vt:lpstr>
      <vt:lpstr>과일 농장의 변화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user</cp:lastModifiedBy>
  <cp:revision>78</cp:revision>
  <dcterms:created xsi:type="dcterms:W3CDTF">2014-04-01T16:35:38Z</dcterms:created>
  <dcterms:modified xsi:type="dcterms:W3CDTF">2020-11-20T04:53:09Z</dcterms:modified>
</cp:coreProperties>
</file>