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media/image3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3"/>
    <p:sldId id="273" r:id="rId4"/>
  </p:sldIdLst>
  <p:sldSz cx="3886200" cy="5029200"/>
  <p:notesSz cx="6858000" cy="9144000"/>
  <p:embeddedFontLst>
    <p:embeddedFont>
      <p:font typeface="Rockwell Extra Bold" panose="02060903040505020403" pitchFamily="18" charset="0"/>
      <p:bold r:id="rId8"/>
    </p:embeddedFont>
    <p:embeddedFont>
      <p:font typeface="Raleway Heavy" panose="020B0003030101060003"/>
      <p:bold r:id="rId9"/>
    </p:embeddedFont>
    <p:embeddedFont>
      <p:font typeface="Times New Roman Bold" panose="02020803070505020304"/>
      <p:bold r:id="rId10"/>
    </p:embeddedFont>
    <p:embeddedFont>
      <p:font typeface="Times New Roman Condensed Bold" panose="02030806070405020303"/>
      <p:bold r:id="rId11"/>
    </p:embeddedFont>
    <p:embeddedFont>
      <p:font typeface="Calibri" panose="020F0502020204030204" charset="0"/>
      <p:regular r:id="rId12"/>
      <p:bold r:id="rId13"/>
      <p:italic r:id="rId14"/>
      <p:boldItalic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 showGuides="1">
      <p:cViewPr>
        <p:scale>
          <a:sx n="160" d="100"/>
          <a:sy n="160" d="100"/>
        </p:scale>
        <p:origin x="-3324" y="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font" Target="fonts/font2.fntdata"/><Relationship Id="rId8" Type="http://schemas.openxmlformats.org/officeDocument/2006/relationships/font" Target="fonts/font1.fntdata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font" Target="fonts/font8.fntdata"/><Relationship Id="rId14" Type="http://schemas.openxmlformats.org/officeDocument/2006/relationships/font" Target="fonts/font7.fntdata"/><Relationship Id="rId13" Type="http://schemas.openxmlformats.org/officeDocument/2006/relationships/font" Target="fonts/font6.fntdata"/><Relationship Id="rId12" Type="http://schemas.openxmlformats.org/officeDocument/2006/relationships/font" Target="fonts/font5.fntdata"/><Relationship Id="rId11" Type="http://schemas.openxmlformats.org/officeDocument/2006/relationships/font" Target="fonts/font4.fntdata"/><Relationship Id="rId10" Type="http://schemas.openxmlformats.org/officeDocument/2006/relationships/font" Target="fonts/font3.fntdata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4.png"/><Relationship Id="rId3" Type="http://schemas.openxmlformats.org/officeDocument/2006/relationships/image" Target="../media/image3.svg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4.png"/><Relationship Id="rId3" Type="http://schemas.openxmlformats.org/officeDocument/2006/relationships/image" Target="../media/image3.svg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0000">
                <a:alpha val="100000"/>
              </a:srgbClr>
            </a:gs>
            <a:gs pos="100000">
              <a:srgbClr val="000000">
                <a:alpha val="100000"/>
              </a:srgbClr>
            </a:gs>
          </a:gsLst>
          <a:lin ang="2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01836" y="-225751"/>
            <a:ext cx="4186918" cy="5366403"/>
          </a:xfrm>
          <a:custGeom>
            <a:avLst/>
            <a:gdLst/>
            <a:ahLst/>
            <a:cxnLst/>
            <a:rect l="l" t="t" r="r" b="b"/>
            <a:pathLst>
              <a:path w="4186918" h="5366403">
                <a:moveTo>
                  <a:pt x="0" y="0"/>
                </a:moveTo>
                <a:lnTo>
                  <a:pt x="4186917" y="0"/>
                </a:lnTo>
                <a:lnTo>
                  <a:pt x="4186917" y="5366402"/>
                </a:lnTo>
                <a:lnTo>
                  <a:pt x="0" y="5366402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alphaModFix amt="27000"/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255400" y="3733800"/>
            <a:ext cx="3375400" cy="1181100"/>
            <a:chOff x="0" y="0"/>
            <a:chExt cx="2353220" cy="713121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353220" cy="713121"/>
            </a:xfrm>
            <a:custGeom>
              <a:avLst/>
              <a:gdLst/>
              <a:ahLst/>
              <a:cxnLst/>
              <a:rect l="l" t="t" r="r" b="b"/>
              <a:pathLst>
                <a:path w="2353220" h="713121">
                  <a:moveTo>
                    <a:pt x="43579" y="0"/>
                  </a:moveTo>
                  <a:lnTo>
                    <a:pt x="2309641" y="0"/>
                  </a:lnTo>
                  <a:cubicBezTo>
                    <a:pt x="2321199" y="0"/>
                    <a:pt x="2332284" y="4591"/>
                    <a:pt x="2340456" y="12764"/>
                  </a:cubicBezTo>
                  <a:cubicBezTo>
                    <a:pt x="2348629" y="20937"/>
                    <a:pt x="2353220" y="32021"/>
                    <a:pt x="2353220" y="43579"/>
                  </a:cubicBezTo>
                  <a:lnTo>
                    <a:pt x="2353220" y="669542"/>
                  </a:lnTo>
                  <a:cubicBezTo>
                    <a:pt x="2353220" y="681100"/>
                    <a:pt x="2348629" y="692184"/>
                    <a:pt x="2340456" y="700357"/>
                  </a:cubicBezTo>
                  <a:cubicBezTo>
                    <a:pt x="2332284" y="708529"/>
                    <a:pt x="2321199" y="713121"/>
                    <a:pt x="2309641" y="713121"/>
                  </a:cubicBezTo>
                  <a:lnTo>
                    <a:pt x="43579" y="713121"/>
                  </a:lnTo>
                  <a:cubicBezTo>
                    <a:pt x="32021" y="713121"/>
                    <a:pt x="20937" y="708529"/>
                    <a:pt x="12764" y="700357"/>
                  </a:cubicBezTo>
                  <a:cubicBezTo>
                    <a:pt x="4591" y="692184"/>
                    <a:pt x="0" y="681100"/>
                    <a:pt x="0" y="669542"/>
                  </a:cubicBezTo>
                  <a:lnTo>
                    <a:pt x="0" y="43579"/>
                  </a:lnTo>
                  <a:cubicBezTo>
                    <a:pt x="0" y="32021"/>
                    <a:pt x="4591" y="20937"/>
                    <a:pt x="12764" y="12764"/>
                  </a:cubicBezTo>
                  <a:cubicBezTo>
                    <a:pt x="20937" y="4591"/>
                    <a:pt x="32021" y="0"/>
                    <a:pt x="43579" y="0"/>
                  </a:cubicBezTo>
                  <a:close/>
                </a:path>
              </a:pathLst>
            </a:custGeom>
            <a:solidFill>
              <a:srgbClr val="DADADA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020"/>
                </a:lnSpc>
              </a:pPr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-198881" y="2286202"/>
            <a:ext cx="4283963" cy="17570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705"/>
              </a:lnSpc>
            </a:pPr>
            <a:r>
              <a:rPr lang="en-US" sz="22800" b="1" dirty="0" smtClean="0">
                <a:ln w="66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tx1"/>
                  </a:outerShdw>
                </a:effectLst>
                <a:latin typeface="Rockwell Extra Bold" panose="02060903040505020403" pitchFamily="18" charset="0"/>
                <a:cs typeface="Rockwell Extra Bold" panose="02060903040505020403" pitchFamily="18" charset="0"/>
              </a:rPr>
              <a:t>38</a:t>
            </a:r>
            <a:endParaRPr lang="en-US" sz="27415" b="1" dirty="0">
              <a:ln w="6600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dist="38100" dir="2700000" algn="tl" rotWithShape="0">
                  <a:schemeClr val="tx1"/>
                </a:outerShdw>
              </a:effectLst>
              <a:latin typeface="Rockwell Extra Bold" panose="02060903040505020403" pitchFamily="18" charset="0"/>
              <a:cs typeface="Rockwell Extra Bold" panose="02060903040505020403" pitchFamily="18" charset="0"/>
            </a:endParaRPr>
          </a:p>
        </p:txBody>
      </p:sp>
      <p:sp>
        <p:nvSpPr>
          <p:cNvPr id="7" name="Freeform 7"/>
          <p:cNvSpPr/>
          <p:nvPr/>
        </p:nvSpPr>
        <p:spPr>
          <a:xfrm flipH="1">
            <a:off x="-1585351" y="-300961"/>
            <a:ext cx="5310293" cy="1081972"/>
          </a:xfrm>
          <a:custGeom>
            <a:avLst/>
            <a:gdLst/>
            <a:ahLst/>
            <a:cxnLst/>
            <a:rect l="l" t="t" r="r" b="b"/>
            <a:pathLst>
              <a:path w="5310293" h="1081972">
                <a:moveTo>
                  <a:pt x="5310293" y="0"/>
                </a:moveTo>
                <a:lnTo>
                  <a:pt x="0" y="0"/>
                </a:lnTo>
                <a:lnTo>
                  <a:pt x="0" y="1081973"/>
                </a:lnTo>
                <a:lnTo>
                  <a:pt x="5310293" y="1081973"/>
                </a:lnTo>
                <a:lnTo>
                  <a:pt x="5310293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570736" y="12551"/>
            <a:ext cx="793788" cy="752138"/>
          </a:xfrm>
          <a:custGeom>
            <a:avLst/>
            <a:gdLst/>
            <a:ahLst/>
            <a:cxnLst/>
            <a:rect l="l" t="t" r="r" b="b"/>
            <a:pathLst>
              <a:path w="793788" h="752138">
                <a:moveTo>
                  <a:pt x="0" y="0"/>
                </a:moveTo>
                <a:lnTo>
                  <a:pt x="793788" y="0"/>
                </a:lnTo>
                <a:lnTo>
                  <a:pt x="793788" y="752138"/>
                </a:lnTo>
                <a:lnTo>
                  <a:pt x="0" y="75213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9" name="AutoShape 9"/>
          <p:cNvSpPr/>
          <p:nvPr/>
        </p:nvSpPr>
        <p:spPr>
          <a:xfrm>
            <a:off x="1263067" y="418040"/>
            <a:ext cx="1459415" cy="0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TextBox 10"/>
          <p:cNvSpPr txBox="1"/>
          <p:nvPr/>
        </p:nvSpPr>
        <p:spPr>
          <a:xfrm>
            <a:off x="86418" y="3725831"/>
            <a:ext cx="3713364" cy="6280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000" spc="626" dirty="0" smtClean="0">
                <a:solidFill>
                  <a:srgbClr val="000000"/>
                </a:solidFill>
                <a:latin typeface="Rockwell Extra Bold" panose="02060903040505020403" pitchFamily="18" charset="0"/>
              </a:rPr>
              <a:t>SIBAL</a:t>
            </a:r>
            <a:endParaRPr lang="en-US" sz="3000" spc="626" dirty="0">
              <a:solidFill>
                <a:srgbClr val="000000"/>
              </a:solidFill>
              <a:latin typeface="Rockwell Extra Bold" panose="02060903040505020403" pitchFamily="18" charset="0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458119" y="4572000"/>
            <a:ext cx="2969961" cy="3462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00"/>
              </a:lnSpc>
            </a:pPr>
            <a:r>
              <a:rPr lang="en-US" sz="1930" dirty="0" smtClean="0">
                <a:solidFill>
                  <a:srgbClr val="000000"/>
                </a:solidFill>
                <a:latin typeface="Raleway Heavy" panose="020B0003030101060003"/>
              </a:rPr>
              <a:t>WED </a:t>
            </a:r>
            <a:r>
              <a:rPr lang="en-US" sz="1930" dirty="0" smtClean="0">
                <a:solidFill>
                  <a:srgbClr val="000000"/>
                </a:solidFill>
                <a:latin typeface="Raleway Heavy" panose="020B0003030101060003"/>
              </a:rPr>
              <a:t>2:05-4:05 </a:t>
            </a:r>
            <a:r>
              <a:rPr lang="en-US" sz="1930" dirty="0">
                <a:solidFill>
                  <a:srgbClr val="000000"/>
                </a:solidFill>
                <a:latin typeface="Raleway Heavy" panose="020B0003030101060003"/>
              </a:rPr>
              <a:t>P</a:t>
            </a:r>
            <a:r>
              <a:rPr lang="en-US" sz="1930" dirty="0" smtClean="0">
                <a:solidFill>
                  <a:srgbClr val="000000"/>
                </a:solidFill>
                <a:latin typeface="Raleway Heavy" panose="020B0003030101060003"/>
              </a:rPr>
              <a:t>.M.</a:t>
            </a:r>
            <a:endParaRPr lang="en-US" sz="1930" dirty="0">
              <a:solidFill>
                <a:srgbClr val="000000"/>
              </a:solidFill>
              <a:latin typeface="Raleway Heavy" panose="020B0003030101060003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458119" y="211451"/>
            <a:ext cx="3071335" cy="4374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sz="1390" spc="118">
                <a:solidFill>
                  <a:srgbClr val="000000"/>
                </a:solidFill>
                <a:latin typeface="Times New Roman Bold" panose="02020803070505020304"/>
              </a:rPr>
              <a:t>HOLY ANGEL </a:t>
            </a:r>
            <a:endParaRPr lang="en-US" sz="1390" spc="118">
              <a:solidFill>
                <a:srgbClr val="000000"/>
              </a:solidFill>
              <a:latin typeface="Times New Roman Bold" panose="02020803070505020304"/>
            </a:endParaRPr>
          </a:p>
          <a:p>
            <a:pPr algn="ctr">
              <a:lnSpc>
                <a:spcPts val="1600"/>
              </a:lnSpc>
            </a:pPr>
            <a:r>
              <a:rPr lang="en-US" sz="1390" spc="438">
                <a:solidFill>
                  <a:srgbClr val="000000"/>
                </a:solidFill>
                <a:latin typeface="Times New Roman Condensed Bold" panose="02030806070405020303"/>
              </a:rPr>
              <a:t>UNIVERSITY</a:t>
            </a:r>
            <a:endParaRPr lang="en-US" sz="1390" spc="438">
              <a:solidFill>
                <a:srgbClr val="000000"/>
              </a:solidFill>
              <a:latin typeface="Times New Roman Condensed Bold" panose="02030806070405020303"/>
            </a:endParaRPr>
          </a:p>
        </p:txBody>
      </p:sp>
      <p:sp>
        <p:nvSpPr>
          <p:cNvPr id="14" name="TextBox 11"/>
          <p:cNvSpPr txBox="1"/>
          <p:nvPr/>
        </p:nvSpPr>
        <p:spPr>
          <a:xfrm>
            <a:off x="255400" y="4301951"/>
            <a:ext cx="3375400" cy="3462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700"/>
              </a:lnSpc>
            </a:pPr>
            <a:r>
              <a:rPr lang="en-US" sz="1930" dirty="0" smtClean="0">
                <a:solidFill>
                  <a:srgbClr val="000000"/>
                </a:solidFill>
                <a:latin typeface="Rockwell Extra Bold" panose="02060903040505020403" pitchFamily="18" charset="0"/>
              </a:rPr>
              <a:t>7TPE3 / </a:t>
            </a:r>
            <a:r>
              <a:rPr lang="en-US" sz="1930" dirty="0" smtClean="0">
                <a:solidFill>
                  <a:srgbClr val="000000"/>
                </a:solidFill>
                <a:latin typeface="Rockwell Extra Bold" panose="02060903040505020403" pitchFamily="18" charset="0"/>
              </a:rPr>
              <a:t>9465 </a:t>
            </a:r>
            <a:r>
              <a:rPr lang="en-US" sz="1930" dirty="0" smtClean="0">
                <a:solidFill>
                  <a:srgbClr val="000000"/>
                </a:solidFill>
                <a:latin typeface="Rockwell Extra Bold" panose="02060903040505020403" pitchFamily="18" charset="0"/>
              </a:rPr>
              <a:t>/ </a:t>
            </a:r>
            <a:r>
              <a:rPr lang="en-US" sz="1930" dirty="0" smtClean="0">
                <a:solidFill>
                  <a:srgbClr val="000000"/>
                </a:solidFill>
                <a:latin typeface="Rockwell Extra Bold" panose="02060903040505020403" pitchFamily="18" charset="0"/>
              </a:rPr>
              <a:t>CPE-201</a:t>
            </a:r>
            <a:endParaRPr lang="en-US" sz="1930" dirty="0">
              <a:solidFill>
                <a:srgbClr val="000000"/>
              </a:solidFill>
              <a:latin typeface="Rockwell Extra Bold" panose="02060903040505020403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0000">
                <a:alpha val="100000"/>
              </a:srgbClr>
            </a:gs>
            <a:gs pos="100000">
              <a:srgbClr val="000000">
                <a:alpha val="100000"/>
              </a:srgbClr>
            </a:gs>
          </a:gsLst>
          <a:lin ang="2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01836" y="-225751"/>
            <a:ext cx="4186918" cy="5366403"/>
          </a:xfrm>
          <a:custGeom>
            <a:avLst/>
            <a:gdLst/>
            <a:ahLst/>
            <a:cxnLst/>
            <a:rect l="l" t="t" r="r" b="b"/>
            <a:pathLst>
              <a:path w="4186918" h="5366403">
                <a:moveTo>
                  <a:pt x="0" y="0"/>
                </a:moveTo>
                <a:lnTo>
                  <a:pt x="4186917" y="0"/>
                </a:lnTo>
                <a:lnTo>
                  <a:pt x="4186917" y="5366402"/>
                </a:lnTo>
                <a:lnTo>
                  <a:pt x="0" y="5366402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alphaModFix amt="27000"/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255400" y="3733800"/>
            <a:ext cx="3375400" cy="1181100"/>
            <a:chOff x="0" y="0"/>
            <a:chExt cx="2353220" cy="713121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353220" cy="713121"/>
            </a:xfrm>
            <a:custGeom>
              <a:avLst/>
              <a:gdLst/>
              <a:ahLst/>
              <a:cxnLst/>
              <a:rect l="l" t="t" r="r" b="b"/>
              <a:pathLst>
                <a:path w="2353220" h="713121">
                  <a:moveTo>
                    <a:pt x="43579" y="0"/>
                  </a:moveTo>
                  <a:lnTo>
                    <a:pt x="2309641" y="0"/>
                  </a:lnTo>
                  <a:cubicBezTo>
                    <a:pt x="2321199" y="0"/>
                    <a:pt x="2332284" y="4591"/>
                    <a:pt x="2340456" y="12764"/>
                  </a:cubicBezTo>
                  <a:cubicBezTo>
                    <a:pt x="2348629" y="20937"/>
                    <a:pt x="2353220" y="32021"/>
                    <a:pt x="2353220" y="43579"/>
                  </a:cubicBezTo>
                  <a:lnTo>
                    <a:pt x="2353220" y="669542"/>
                  </a:lnTo>
                  <a:cubicBezTo>
                    <a:pt x="2353220" y="681100"/>
                    <a:pt x="2348629" y="692184"/>
                    <a:pt x="2340456" y="700357"/>
                  </a:cubicBezTo>
                  <a:cubicBezTo>
                    <a:pt x="2332284" y="708529"/>
                    <a:pt x="2321199" y="713121"/>
                    <a:pt x="2309641" y="713121"/>
                  </a:cubicBezTo>
                  <a:lnTo>
                    <a:pt x="43579" y="713121"/>
                  </a:lnTo>
                  <a:cubicBezTo>
                    <a:pt x="32021" y="713121"/>
                    <a:pt x="20937" y="708529"/>
                    <a:pt x="12764" y="700357"/>
                  </a:cubicBezTo>
                  <a:cubicBezTo>
                    <a:pt x="4591" y="692184"/>
                    <a:pt x="0" y="681100"/>
                    <a:pt x="0" y="669542"/>
                  </a:cubicBezTo>
                  <a:lnTo>
                    <a:pt x="0" y="43579"/>
                  </a:lnTo>
                  <a:cubicBezTo>
                    <a:pt x="0" y="32021"/>
                    <a:pt x="4591" y="20937"/>
                    <a:pt x="12764" y="12764"/>
                  </a:cubicBezTo>
                  <a:cubicBezTo>
                    <a:pt x="20937" y="4591"/>
                    <a:pt x="32021" y="0"/>
                    <a:pt x="43579" y="0"/>
                  </a:cubicBezTo>
                  <a:close/>
                </a:path>
              </a:pathLst>
            </a:custGeom>
            <a:solidFill>
              <a:srgbClr val="DADADA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020"/>
                </a:lnSpc>
              </a:pPr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-198881" y="2286837"/>
            <a:ext cx="4283963" cy="17570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705"/>
              </a:lnSpc>
            </a:pPr>
            <a:r>
              <a:rPr lang="en-US" sz="22800" b="1" dirty="0" smtClean="0">
                <a:ln w="66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tx1"/>
                  </a:outerShdw>
                </a:effectLst>
                <a:latin typeface="Rockwell Extra Bold" panose="02060903040505020403" pitchFamily="18" charset="0"/>
                <a:cs typeface="Rockwell Extra Bold" panose="02060903040505020403" pitchFamily="18" charset="0"/>
              </a:rPr>
              <a:t>38</a:t>
            </a:r>
            <a:endParaRPr lang="en-US" sz="22800" b="1" dirty="0" smtClean="0">
              <a:ln w="6600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dist="38100" dir="2700000" algn="tl" rotWithShape="0">
                  <a:schemeClr val="tx1"/>
                </a:outerShdw>
              </a:effectLst>
              <a:latin typeface="Rockwell Extra Bold" panose="02060903040505020403" pitchFamily="18" charset="0"/>
              <a:cs typeface="Rockwell Extra Bold" panose="02060903040505020403" pitchFamily="18" charset="0"/>
            </a:endParaRPr>
          </a:p>
        </p:txBody>
      </p:sp>
      <p:sp>
        <p:nvSpPr>
          <p:cNvPr id="7" name="Freeform 7"/>
          <p:cNvSpPr/>
          <p:nvPr/>
        </p:nvSpPr>
        <p:spPr>
          <a:xfrm flipH="1">
            <a:off x="-1585351" y="-300961"/>
            <a:ext cx="5310293" cy="1081972"/>
          </a:xfrm>
          <a:custGeom>
            <a:avLst/>
            <a:gdLst/>
            <a:ahLst/>
            <a:cxnLst/>
            <a:rect l="l" t="t" r="r" b="b"/>
            <a:pathLst>
              <a:path w="5310293" h="1081972">
                <a:moveTo>
                  <a:pt x="5310293" y="0"/>
                </a:moveTo>
                <a:lnTo>
                  <a:pt x="0" y="0"/>
                </a:lnTo>
                <a:lnTo>
                  <a:pt x="0" y="1081973"/>
                </a:lnTo>
                <a:lnTo>
                  <a:pt x="5310293" y="1081973"/>
                </a:lnTo>
                <a:lnTo>
                  <a:pt x="5310293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570736" y="12551"/>
            <a:ext cx="793788" cy="752138"/>
          </a:xfrm>
          <a:custGeom>
            <a:avLst/>
            <a:gdLst/>
            <a:ahLst/>
            <a:cxnLst/>
            <a:rect l="l" t="t" r="r" b="b"/>
            <a:pathLst>
              <a:path w="793788" h="752138">
                <a:moveTo>
                  <a:pt x="0" y="0"/>
                </a:moveTo>
                <a:lnTo>
                  <a:pt x="793788" y="0"/>
                </a:lnTo>
                <a:lnTo>
                  <a:pt x="793788" y="752138"/>
                </a:lnTo>
                <a:lnTo>
                  <a:pt x="0" y="75213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9" name="AutoShape 9"/>
          <p:cNvSpPr/>
          <p:nvPr/>
        </p:nvSpPr>
        <p:spPr>
          <a:xfrm>
            <a:off x="1263067" y="418040"/>
            <a:ext cx="1459415" cy="0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TextBox 10"/>
          <p:cNvSpPr txBox="1"/>
          <p:nvPr/>
        </p:nvSpPr>
        <p:spPr>
          <a:xfrm>
            <a:off x="86418" y="3725831"/>
            <a:ext cx="3713364" cy="6280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000" spc="626" dirty="0" smtClean="0">
                <a:solidFill>
                  <a:srgbClr val="000000"/>
                </a:solidFill>
                <a:latin typeface="Rockwell Extra Bold" panose="02060903040505020403" pitchFamily="18" charset="0"/>
              </a:rPr>
              <a:t>ULLRICH</a:t>
            </a:r>
            <a:endParaRPr lang="en-US" sz="3000" spc="626" dirty="0">
              <a:solidFill>
                <a:srgbClr val="000000"/>
              </a:solidFill>
              <a:latin typeface="Rockwell Extra Bold" panose="02060903040505020403" pitchFamily="18" charset="0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458119" y="4572000"/>
            <a:ext cx="2969961" cy="3188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00"/>
              </a:lnSpc>
            </a:pPr>
            <a:r>
              <a:rPr lang="en-US" sz="1930" dirty="0">
                <a:solidFill>
                  <a:srgbClr val="000000"/>
                </a:solidFill>
                <a:latin typeface="Raleway Heavy" panose="020B0003030101060003"/>
              </a:rPr>
              <a:t>WED 2:05-4:05 P.M.</a:t>
            </a:r>
            <a:endParaRPr lang="en-US" sz="1930" dirty="0">
              <a:solidFill>
                <a:srgbClr val="000000"/>
              </a:solidFill>
              <a:latin typeface="Raleway Heavy" panose="020B0003030101060003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458119" y="211451"/>
            <a:ext cx="3071335" cy="4374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sz="1390" spc="118">
                <a:solidFill>
                  <a:srgbClr val="000000"/>
                </a:solidFill>
                <a:latin typeface="Times New Roman Bold" panose="02020803070505020304"/>
              </a:rPr>
              <a:t>HOLY ANGEL </a:t>
            </a:r>
            <a:endParaRPr lang="en-US" sz="1390" spc="118">
              <a:solidFill>
                <a:srgbClr val="000000"/>
              </a:solidFill>
              <a:latin typeface="Times New Roman Bold" panose="02020803070505020304"/>
            </a:endParaRPr>
          </a:p>
          <a:p>
            <a:pPr algn="ctr">
              <a:lnSpc>
                <a:spcPts val="1600"/>
              </a:lnSpc>
            </a:pPr>
            <a:r>
              <a:rPr lang="en-US" sz="1390" spc="438">
                <a:solidFill>
                  <a:srgbClr val="000000"/>
                </a:solidFill>
                <a:latin typeface="Times New Roman Condensed Bold" panose="02030806070405020303"/>
              </a:rPr>
              <a:t>UNIVERSITY</a:t>
            </a:r>
            <a:endParaRPr lang="en-US" sz="1390" spc="438">
              <a:solidFill>
                <a:srgbClr val="000000"/>
              </a:solidFill>
              <a:latin typeface="Times New Roman Condensed Bold" panose="02030806070405020303"/>
            </a:endParaRPr>
          </a:p>
        </p:txBody>
      </p:sp>
      <p:sp>
        <p:nvSpPr>
          <p:cNvPr id="14" name="TextBox 11"/>
          <p:cNvSpPr txBox="1"/>
          <p:nvPr/>
        </p:nvSpPr>
        <p:spPr>
          <a:xfrm>
            <a:off x="255400" y="4301951"/>
            <a:ext cx="3375400" cy="3173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700"/>
              </a:lnSpc>
            </a:pPr>
            <a:r>
              <a:rPr lang="en-US" sz="1930" dirty="0">
                <a:solidFill>
                  <a:srgbClr val="000000"/>
                </a:solidFill>
                <a:latin typeface="Rockwell Extra Bold" panose="02060903040505020403" pitchFamily="18" charset="0"/>
              </a:rPr>
              <a:t>7TPE3 / 9465 / CPE-201</a:t>
            </a:r>
            <a:endParaRPr lang="en-US" sz="1930" dirty="0">
              <a:solidFill>
                <a:srgbClr val="000000"/>
              </a:solidFill>
              <a:latin typeface="Rockwell Extra Bold" panose="020609030405050204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138</Words>
  <Application>WPS Presentation</Application>
  <PresentationFormat>Custom</PresentationFormat>
  <Paragraphs>22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18" baseType="lpstr">
      <vt:lpstr>Arial</vt:lpstr>
      <vt:lpstr>SimSun</vt:lpstr>
      <vt:lpstr>Wingdings</vt:lpstr>
      <vt:lpstr>Boxing</vt:lpstr>
      <vt:lpstr>AMGDT</vt:lpstr>
      <vt:lpstr>Rockwell Extra Bold</vt:lpstr>
      <vt:lpstr>Raleway Heavy</vt:lpstr>
      <vt:lpstr>Times New Roman Bold</vt:lpstr>
      <vt:lpstr>Times New Roman Condensed Bold</vt:lpstr>
      <vt:lpstr>Microsoft YaHei</vt:lpstr>
      <vt:lpstr>Arial Unicode MS</vt:lpstr>
      <vt:lpstr>Calibri</vt:lpstr>
      <vt:lpstr>AmdtSymbols</vt:lpstr>
      <vt:lpstr>Bahnschrift Light</vt:lpstr>
      <vt:lpstr>Arial Narrow</vt:lpstr>
      <vt:lpstr>Arial Black</vt:lpstr>
      <vt:lpstr>Bahnschrift Condensed</vt:lpstr>
      <vt:lpstr>Bodoni MT Black</vt:lpstr>
      <vt:lpstr>Britannic Bold</vt:lpstr>
      <vt:lpstr>Broadway</vt:lpstr>
      <vt:lpstr>Bradley Hand ITC</vt:lpstr>
      <vt:lpstr>Californian FB</vt:lpstr>
      <vt:lpstr>Calisto MT</vt:lpstr>
      <vt:lpstr>Cambria</vt:lpstr>
      <vt:lpstr>Bell MT</vt:lpstr>
      <vt:lpstr>Bauhaus 93</vt:lpstr>
      <vt:lpstr>Berlin Sans FB</vt:lpstr>
      <vt:lpstr>Berlin Sans FB Demi</vt:lpstr>
      <vt:lpstr>Bernard MT Condensed</vt:lpstr>
      <vt:lpstr>Algerian</vt:lpstr>
      <vt:lpstr>Baskerville Old Face</vt:lpstr>
      <vt:lpstr>Blackadder ITC</vt:lpstr>
      <vt:lpstr>Bodoni MT Condensed</vt:lpstr>
      <vt:lpstr>Bodoni MT Poster Compressed</vt:lpstr>
      <vt:lpstr>Book Antiqua</vt:lpstr>
      <vt:lpstr>Bookman Old Style</vt:lpstr>
      <vt:lpstr>Brush Script MT</vt:lpstr>
      <vt:lpstr>Bodoni MT</vt:lpstr>
      <vt:lpstr>Bahnschrift SemiCondensed</vt:lpstr>
      <vt:lpstr>Bahnschrift SemiBold Condensed</vt:lpstr>
      <vt:lpstr>Castellar</vt:lpstr>
      <vt:lpstr>Centaur</vt:lpstr>
      <vt:lpstr>Candara Light</vt:lpstr>
      <vt:lpstr>Colonna MT</vt:lpstr>
      <vt:lpstr>Comic Sans MS</vt:lpstr>
      <vt:lpstr>Cooper Black</vt:lpstr>
      <vt:lpstr>Copperplate Gothic Bold</vt:lpstr>
      <vt:lpstr>Constantia</vt:lpstr>
      <vt:lpstr>Copperplate Gothic Light</vt:lpstr>
      <vt:lpstr>Curlz MT</vt:lpstr>
      <vt:lpstr>Ebrima</vt:lpstr>
      <vt:lpstr>Elephant</vt:lpstr>
      <vt:lpstr>Engravers MT</vt:lpstr>
      <vt:lpstr>Eras Demi ITC</vt:lpstr>
      <vt:lpstr>Eras Light ITC</vt:lpstr>
      <vt:lpstr>Eras Medium ITC</vt:lpstr>
      <vt:lpstr>Felix Titling</vt:lpstr>
      <vt:lpstr>Footlight MT Light</vt:lpstr>
      <vt:lpstr>Franklin Gothic Book</vt:lpstr>
      <vt:lpstr>Forte</vt:lpstr>
      <vt:lpstr>Franklin Gothic Medium</vt:lpstr>
      <vt:lpstr>Franklin Gothic Demi</vt:lpstr>
      <vt:lpstr>Franklin Gothic Demi Cond</vt:lpstr>
      <vt:lpstr>Franklin Gothic Heavy</vt:lpstr>
      <vt:lpstr>Gabriola</vt:lpstr>
      <vt:lpstr>Freestyle Script</vt:lpstr>
      <vt:lpstr>Gadugi</vt:lpstr>
      <vt:lpstr>Garamond</vt:lpstr>
      <vt:lpstr>Gill Sans Ultra Bold</vt:lpstr>
      <vt:lpstr>Gill Sans Ultra Bold Condensed</vt:lpstr>
      <vt:lpstr>Gloucester MT Extra Condensed</vt:lpstr>
      <vt:lpstr>GothicE</vt:lpstr>
      <vt:lpstr>Goudy Old Style</vt:lpstr>
      <vt:lpstr>Goudy Stout</vt:lpstr>
      <vt:lpstr>Haettenschweiler</vt:lpstr>
      <vt:lpstr>Harlow Solid Italic</vt:lpstr>
      <vt:lpstr>Imprint MT Shadow</vt:lpstr>
      <vt:lpstr>Impact</vt:lpstr>
      <vt:lpstr>ISOCP</vt:lpstr>
      <vt:lpstr>ISOCT3</vt:lpstr>
      <vt:lpstr>ISOCT2</vt:lpstr>
      <vt:lpstr>ItalicT</vt:lpstr>
      <vt:lpstr>Javanese Text</vt:lpstr>
      <vt:lpstr>Kristen ITC</vt:lpstr>
      <vt:lpstr>Kunstler Script</vt:lpstr>
      <vt:lpstr>Lucida Fax</vt:lpstr>
      <vt:lpstr>Lucida Handwriting</vt:lpstr>
      <vt:lpstr>Lucida Sans Typewriter</vt:lpstr>
      <vt:lpstr>Magneto</vt:lpstr>
      <vt:lpstr>Malgun Gothic</vt:lpstr>
      <vt:lpstr>Matura MT Script Capitals</vt:lpstr>
      <vt:lpstr>Malgun Gothic Semilight</vt:lpstr>
      <vt:lpstr>Microsoft Himalaya</vt:lpstr>
      <vt:lpstr>Microsoft JhengHei Light</vt:lpstr>
      <vt:lpstr>Microsoft JhengHei UI</vt:lpstr>
      <vt:lpstr>Microsoft New Tai Lue</vt:lpstr>
      <vt:lpstr>Microsoft Sans Serif</vt:lpstr>
      <vt:lpstr>Microsoft JhengHei UI Light</vt:lpstr>
      <vt:lpstr>Microsoft YaHei UI</vt:lpstr>
      <vt:lpstr>Modern No. 20</vt:lpstr>
      <vt:lpstr>Mistral</vt:lpstr>
      <vt:lpstr>MS Reference Sans Serif</vt:lpstr>
      <vt:lpstr>MV Boli</vt:lpstr>
      <vt:lpstr>Niagara Solid</vt:lpstr>
      <vt:lpstr>Palatino Linotype</vt:lpstr>
      <vt:lpstr>Perpetua Titling MT</vt:lpstr>
      <vt:lpstr>Playbill</vt:lpstr>
      <vt:lpstr>Poor Richard</vt:lpstr>
      <vt:lpstr>Pristina</vt:lpstr>
      <vt:lpstr>Proxy 6</vt:lpstr>
      <vt:lpstr>Proxy 7</vt:lpstr>
      <vt:lpstr>Proxy 8</vt:lpstr>
      <vt:lpstr>Proxy 9</vt:lpstr>
      <vt:lpstr>Ravie</vt:lpstr>
      <vt:lpstr>Rockwell Condensed</vt:lpstr>
      <vt:lpstr>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 Numbers (4.25 × 5.5 in)</dc:title>
  <dc:creator>Lorena Mae T. Amaro</dc:creator>
  <cp:lastModifiedBy>Windows 10 Pro 64Bit</cp:lastModifiedBy>
  <cp:revision>28</cp:revision>
  <dcterms:created xsi:type="dcterms:W3CDTF">2006-08-16T00:00:00Z</dcterms:created>
  <dcterms:modified xsi:type="dcterms:W3CDTF">2024-07-01T15:40:35Z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302844BB31884CC7A4854D57DBECA6FD_12</vt:lpwstr>
  </property>
  <property fmtid="{D5CDD505-2E9C-101B-9397-08002B2CF9AE}" pid="3" name="KSOProductBuildVer">
    <vt:lpwstr>1033-12.2.0.17119</vt:lpwstr>
  </property>
</Properties>
</file>