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92" d="100"/>
          <a:sy n="92" d="100"/>
        </p:scale>
        <p:origin x="111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AF3A0-214D-4445-89FF-B019CA48C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A81860-DAF0-40E0-AFF7-1E9757DE3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A4547A-D298-4569-8120-D64C9B2A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40A2-644A-4B60-8503-73C45977D5D5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A461B1-E2C2-421E-B617-34F6E3BB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D93853-555A-4600-9766-07C1B121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0F8A-991A-4E47-BFE2-C944B5D3E1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5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1AA6C-DB21-495D-A8E9-953EEB0E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8074D5-51FA-4FA9-A122-B4684CF5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7FB47A-806C-4940-8DA3-A49AE0E5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40A2-644A-4B60-8503-73C45977D5D5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1A98E8-4029-4B46-B317-34A2D0A0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E5834A-45F8-46DA-8EE5-F715D328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0F8A-991A-4E47-BFE2-C944B5D3E1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16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4D4B22-247D-421D-B91C-272686D8E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526679-CC56-4123-9CA6-BE7C69B82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FABBFC-D4B4-4746-B55E-A6ABF705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40A2-644A-4B60-8503-73C45977D5D5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350C7-AD1C-4CBC-9057-F30C2B72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865C3-3D13-4B37-8275-55B26370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0F8A-991A-4E47-BFE2-C944B5D3E1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93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D18C4-81C2-4769-8626-83EB29A6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75C766-F395-4AC6-8E99-59B640606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F15D7-78A3-4C8B-99B5-7B3294A7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40A2-644A-4B60-8503-73C45977D5D5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A97B5E-8311-4AB5-AE16-16B4A80C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7CF7D7-4E94-490F-97CD-D8C1A1DC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0F8A-991A-4E47-BFE2-C944B5D3E1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42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3C2C0-AE22-490F-AA54-79EFA974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E5BDA6-2E4A-4779-9EEB-91E08DEDE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7AB2A-17FE-4033-AE91-BE3D2276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40A2-644A-4B60-8503-73C45977D5D5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E9B49C-FF5E-4A87-BD20-8EEAADEB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A1795C-8512-4BF7-A10B-325B0337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0F8A-991A-4E47-BFE2-C944B5D3E1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36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5CB08-F3CF-4530-B234-F70B80F8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CC5733-6B00-42A9-B707-0C28E3CA8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97FA88-7A06-4953-889D-EEA4B3048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3B03AC-57E6-4B7F-9D7B-77E97D83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40A2-644A-4B60-8503-73C45977D5D5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A34664-334D-4209-A451-D4A8452A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FBAA3E-7EF6-4071-B8A0-4A378707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0F8A-991A-4E47-BFE2-C944B5D3E1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49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9E168-CF7D-4019-AE93-C830FFB2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01C97-BDE8-40C3-9229-60EB705B4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122E02-F962-434C-A1E3-2A9595997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A6249F-2BE1-48FA-B8D4-513838DCE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F20181-48FD-4ECE-BF31-F3A10FDE2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5DBE36-D0E5-40A6-B8CD-03ADF96A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40A2-644A-4B60-8503-73C45977D5D5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273BBA-49C2-4DFD-AA44-0C9A5011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15DD99-64C8-4FEB-B782-A0311135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0F8A-991A-4E47-BFE2-C944B5D3E1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0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B1F82-F696-40CF-9DC0-A9060382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17AB83-A9DC-43BA-BB64-3DF0CD8C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40A2-644A-4B60-8503-73C45977D5D5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84825-98DB-4E01-87F6-1E578115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9AED65-2C9C-487C-BD8C-FE1BB641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0F8A-991A-4E47-BFE2-C944B5D3E1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01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24F758-72E1-46E1-B1F0-0771F7EA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40A2-644A-4B60-8503-73C45977D5D5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650D7C-7258-42EC-B776-4190F38B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CEB543-4BD0-47BF-8489-A72BC0FF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0F8A-991A-4E47-BFE2-C944B5D3E1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29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FFB92-74A2-4EFD-9193-6D35F8B4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4F1D04-839B-485C-9BCC-F68CF112D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E413FC-ECB3-4A69-A81A-4226F3DEA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FC62F8-427A-4528-A982-04075559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40A2-644A-4B60-8503-73C45977D5D5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FCEAB2-868C-495E-923A-EC368E03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EC4DAD-9BAE-4B9E-83BA-F49747B3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0F8A-991A-4E47-BFE2-C944B5D3E1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4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4EE50-5446-4451-8B0D-BCB0ED13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2DD4603-DB1E-4FA8-A5E5-D64E426DC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5D78AA-E845-47A0-9C8D-E519679D9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6947E9-106A-4084-98D2-14BDA9C28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40A2-644A-4B60-8503-73C45977D5D5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C27922-E9E5-4959-B3DF-25A8F908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F631D8-F4D8-476B-968D-1C27AFFE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0F8A-991A-4E47-BFE2-C944B5D3E1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04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3944B7-D52C-4E84-96C1-A107C51F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F91C05-0793-42CD-BA5D-6A86B90D9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090318-E5CE-448C-8CDF-0A435AC1F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40A2-644A-4B60-8503-73C45977D5D5}" type="datetimeFigureOut">
              <a:rPr lang="de-DE" smtClean="0"/>
              <a:t>02.04.2019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0316A8-C5F2-4543-8547-1181248B1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C28703-6E05-4FFD-911B-F08FADD8F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B0F8A-991A-4E47-BFE2-C944B5D3E1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32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6CCDFF4-193C-44AF-AEFE-7EE2369CA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781" y="1377950"/>
            <a:ext cx="1428640" cy="4102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4C143AA3-DABF-4CF6-9D31-8ED020A562EB}"/>
              </a:ext>
            </a:extLst>
          </p:cNvPr>
          <p:cNvSpPr/>
          <p:nvPr/>
        </p:nvSpPr>
        <p:spPr>
          <a:xfrm>
            <a:off x="5282781" y="1377950"/>
            <a:ext cx="1428640" cy="188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9302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D1C2500-ECBE-403C-99FC-3C16AF8F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241" y="2474510"/>
            <a:ext cx="7713518" cy="1908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922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A071219-49E5-42A5-9230-8A93FFE0D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2461364"/>
            <a:ext cx="6096002" cy="19352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922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2904FAE-8E87-4B1E-B5E6-F40600294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42" y="2073579"/>
            <a:ext cx="7199916" cy="2710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97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2607554-70C1-4B98-9031-EE2AD6F61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559" y="760400"/>
            <a:ext cx="6766881" cy="53371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1125DF1-BF46-438E-995D-7D4ABDECD852}"/>
              </a:ext>
            </a:extLst>
          </p:cNvPr>
          <p:cNvSpPr/>
          <p:nvPr/>
        </p:nvSpPr>
        <p:spPr>
          <a:xfrm>
            <a:off x="4706162" y="1435953"/>
            <a:ext cx="4663025" cy="293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081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EDF6CFA-7B55-4E8F-8369-24FD0B02D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95" y="1852008"/>
            <a:ext cx="6464410" cy="3153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14679334-57E1-4A2A-898F-271D8A48EDBF}"/>
              </a:ext>
            </a:extLst>
          </p:cNvPr>
          <p:cNvSpPr/>
          <p:nvPr/>
        </p:nvSpPr>
        <p:spPr>
          <a:xfrm>
            <a:off x="4665180" y="2289393"/>
            <a:ext cx="4663025" cy="293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472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D8D4546-CCB5-40A3-8DAE-14B7DCE62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74" y="854477"/>
            <a:ext cx="4649451" cy="5149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A4D34AA-7E3A-4044-A10A-EE9CEBF0284B}"/>
              </a:ext>
            </a:extLst>
          </p:cNvPr>
          <p:cNvSpPr/>
          <p:nvPr/>
        </p:nvSpPr>
        <p:spPr>
          <a:xfrm>
            <a:off x="3928904" y="5721023"/>
            <a:ext cx="678265" cy="242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553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185A762-F51B-4D6A-A6AD-BC19083EB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50" y="693268"/>
            <a:ext cx="5438700" cy="5471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070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2A162EA-B9F9-4614-9579-D5A807AE2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99" y="3263767"/>
            <a:ext cx="10211402" cy="3304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610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2DDA59E-970A-4123-B3FC-59BCFECB9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95" y="2269810"/>
            <a:ext cx="4774210" cy="23183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324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C54B7EC7-57E9-46A4-A747-D6941AF95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2" t="418"/>
          <a:stretch/>
        </p:blipFill>
        <p:spPr>
          <a:xfrm>
            <a:off x="2450327" y="1552846"/>
            <a:ext cx="7291346" cy="37523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BF926C5-D4E0-4390-97DE-898533B1241E}"/>
              </a:ext>
            </a:extLst>
          </p:cNvPr>
          <p:cNvSpPr/>
          <p:nvPr/>
        </p:nvSpPr>
        <p:spPr>
          <a:xfrm>
            <a:off x="4659781" y="3115507"/>
            <a:ext cx="2005987" cy="349857"/>
          </a:xfrm>
          <a:prstGeom prst="rect">
            <a:avLst/>
          </a:prstGeom>
          <a:solidFill>
            <a:srgbClr val="FFFF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96A0DD1-D80C-480B-81D2-B6D3970E4F5A}"/>
              </a:ext>
            </a:extLst>
          </p:cNvPr>
          <p:cNvSpPr/>
          <p:nvPr/>
        </p:nvSpPr>
        <p:spPr>
          <a:xfrm>
            <a:off x="7283485" y="4024711"/>
            <a:ext cx="2167047" cy="349857"/>
          </a:xfrm>
          <a:prstGeom prst="rect">
            <a:avLst/>
          </a:prstGeom>
          <a:solidFill>
            <a:srgbClr val="FFFF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63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C56B794-0F3F-47BC-BECD-B9A68E1C4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914" y="1631372"/>
            <a:ext cx="5902172" cy="3595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321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Baeuerle</dc:creator>
  <cp:lastModifiedBy>Jens Baeuerle</cp:lastModifiedBy>
  <cp:revision>7</cp:revision>
  <dcterms:created xsi:type="dcterms:W3CDTF">2019-04-02T12:40:29Z</dcterms:created>
  <dcterms:modified xsi:type="dcterms:W3CDTF">2019-04-02T17:07:59Z</dcterms:modified>
</cp:coreProperties>
</file>