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4" r:id="rId3"/>
    <p:sldId id="259" r:id="rId4"/>
    <p:sldId id="302" r:id="rId5"/>
    <p:sldId id="275" r:id="rId6"/>
    <p:sldId id="262" r:id="rId7"/>
    <p:sldId id="276" r:id="rId8"/>
    <p:sldId id="264" r:id="rId9"/>
    <p:sldId id="277" r:id="rId10"/>
    <p:sldId id="266" r:id="rId11"/>
    <p:sldId id="278" r:id="rId12"/>
    <p:sldId id="270" r:id="rId13"/>
    <p:sldId id="271" r:id="rId14"/>
    <p:sldId id="289" r:id="rId15"/>
    <p:sldId id="293" r:id="rId16"/>
    <p:sldId id="290" r:id="rId17"/>
    <p:sldId id="295" r:id="rId18"/>
    <p:sldId id="296" r:id="rId19"/>
    <p:sldId id="297" r:id="rId20"/>
    <p:sldId id="300" r:id="rId21"/>
    <p:sldId id="268" r:id="rId22"/>
    <p:sldId id="279" r:id="rId23"/>
    <p:sldId id="298" r:id="rId24"/>
    <p:sldId id="299" r:id="rId25"/>
    <p:sldId id="301" r:id="rId26"/>
    <p:sldId id="272" r:id="rId27"/>
    <p:sldId id="291" r:id="rId28"/>
    <p:sldId id="292" r:id="rId29"/>
    <p:sldId id="280" r:id="rId30"/>
    <p:sldId id="286" r:id="rId31"/>
    <p:sldId id="284" r:id="rId32"/>
    <p:sldId id="283" r:id="rId33"/>
    <p:sldId id="287" r:id="rId34"/>
    <p:sldId id="288" r:id="rId35"/>
    <p:sldId id="285" r:id="rId36"/>
    <p:sldId id="261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8E57"/>
    <a:srgbClr val="85C89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079" autoAdjust="0"/>
    <p:restoredTop sz="94660"/>
  </p:normalViewPr>
  <p:slideViewPr>
    <p:cSldViewPr snapToGrid="0">
      <p:cViewPr>
        <p:scale>
          <a:sx n="75" d="100"/>
          <a:sy n="75" d="100"/>
        </p:scale>
        <p:origin x="540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B1C0-5815-4B6A-B028-CC89C7C11E4D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60AA-C80D-46EB-B0FD-C867522A3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710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B1C0-5815-4B6A-B028-CC89C7C11E4D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60AA-C80D-46EB-B0FD-C867522A3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40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B1C0-5815-4B6A-B028-CC89C7C11E4D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60AA-C80D-46EB-B0FD-C867522A3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35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B1C0-5815-4B6A-B028-CC89C7C11E4D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60AA-C80D-46EB-B0FD-C867522A3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B1C0-5815-4B6A-B028-CC89C7C11E4D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60AA-C80D-46EB-B0FD-C867522A3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39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B1C0-5815-4B6A-B028-CC89C7C11E4D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60AA-C80D-46EB-B0FD-C867522A3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4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B1C0-5815-4B6A-B028-CC89C7C11E4D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60AA-C80D-46EB-B0FD-C867522A3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04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B1C0-5815-4B6A-B028-CC89C7C11E4D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60AA-C80D-46EB-B0FD-C867522A3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9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B1C0-5815-4B6A-B028-CC89C7C11E4D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60AA-C80D-46EB-B0FD-C867522A3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000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B1C0-5815-4B6A-B028-CC89C7C11E4D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60AA-C80D-46EB-B0FD-C867522A3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59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B1C0-5815-4B6A-B028-CC89C7C11E4D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60AA-C80D-46EB-B0FD-C867522A3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691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5B1C0-5815-4B6A-B028-CC89C7C11E4D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560AA-C80D-46EB-B0FD-C867522A3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75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0089" y="610444"/>
            <a:ext cx="2699342" cy="599489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3272869" y="1465446"/>
            <a:ext cx="2312768" cy="686426"/>
          </a:xfrm>
          <a:prstGeom prst="rect">
            <a:avLst/>
          </a:prstGeom>
          <a:noFill/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슬라이드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24651" y="1183343"/>
            <a:ext cx="2312768" cy="26776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/>
              <a:t>1.</a:t>
            </a:r>
            <a:r>
              <a:rPr lang="ko-KR" altLang="en-US" sz="800" dirty="0"/>
              <a:t>로고들어가는 위치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en-US" altLang="ko-KR" sz="800" dirty="0" smtClean="0"/>
              <a:t>2</a:t>
            </a:r>
            <a:r>
              <a:rPr lang="en-US" altLang="ko-KR" sz="800" dirty="0"/>
              <a:t>. My</a:t>
            </a:r>
            <a:r>
              <a:rPr lang="ko-KR" altLang="en-US" sz="800" dirty="0"/>
              <a:t>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</a:t>
            </a:r>
            <a:r>
              <a:rPr lang="ko-KR" altLang="en-US" sz="800" dirty="0" err="1"/>
              <a:t>마이페이지로</a:t>
            </a:r>
            <a:r>
              <a:rPr lang="ko-KR" altLang="en-US" sz="800" dirty="0"/>
              <a:t> 이동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en-US" altLang="ko-KR" sz="800" dirty="0" smtClean="0"/>
              <a:t>3 </a:t>
            </a:r>
            <a:r>
              <a:rPr lang="en-US" altLang="ko-KR" sz="800" dirty="0"/>
              <a:t>.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메뉴슬라이딩</a:t>
            </a:r>
            <a:endParaRPr lang="en-US" altLang="ko-KR" sz="800" dirty="0"/>
          </a:p>
          <a:p>
            <a:r>
              <a:rPr lang="en-US" altLang="ko-KR" sz="800" dirty="0"/>
              <a:t>  (</a:t>
            </a:r>
            <a:r>
              <a:rPr lang="ko-KR" altLang="en-US" sz="800" dirty="0"/>
              <a:t>캠핑</a:t>
            </a:r>
            <a:r>
              <a:rPr lang="en-US" altLang="ko-KR" sz="800" dirty="0"/>
              <a:t>,</a:t>
            </a:r>
            <a:r>
              <a:rPr lang="ko-KR" altLang="en-US" sz="800" dirty="0" err="1"/>
              <a:t>카라반</a:t>
            </a:r>
            <a:r>
              <a:rPr lang="en-US" altLang="ko-KR" sz="800" dirty="0"/>
              <a:t>,</a:t>
            </a:r>
            <a:r>
              <a:rPr lang="ko-KR" altLang="en-US" sz="800" dirty="0" err="1"/>
              <a:t>글램핑</a:t>
            </a:r>
            <a:r>
              <a:rPr lang="en-US" altLang="ko-KR" sz="800" dirty="0"/>
              <a:t>,</a:t>
            </a:r>
            <a:r>
              <a:rPr lang="ko-KR" altLang="en-US" sz="800" dirty="0" err="1"/>
              <a:t>차박</a:t>
            </a:r>
            <a:r>
              <a:rPr lang="en-US" altLang="ko-KR" sz="800" dirty="0"/>
              <a:t>)</a:t>
            </a:r>
          </a:p>
          <a:p>
            <a:endParaRPr lang="en-US" altLang="ko-KR" sz="800" dirty="0"/>
          </a:p>
          <a:p>
            <a:r>
              <a:rPr lang="en-US" altLang="ko-KR" sz="800" dirty="0" smtClean="0"/>
              <a:t>4.</a:t>
            </a:r>
            <a:r>
              <a:rPr lang="ko-KR" altLang="en-US" sz="800" dirty="0" smtClean="0"/>
              <a:t>슬라이드</a:t>
            </a:r>
            <a:r>
              <a:rPr lang="en-US" altLang="ko-KR" sz="800" dirty="0" smtClean="0"/>
              <a:t>4</a:t>
            </a:r>
            <a:r>
              <a:rPr lang="ko-KR" altLang="en-US" sz="800" dirty="0" smtClean="0"/>
              <a:t>장</a:t>
            </a:r>
            <a:r>
              <a:rPr lang="en-US" altLang="ko-KR" sz="800" dirty="0" smtClean="0"/>
              <a:t>(</a:t>
            </a:r>
            <a:r>
              <a:rPr lang="ko-KR" altLang="en-US" sz="800" dirty="0" err="1" smtClean="0"/>
              <a:t>캠프미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축제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회원가입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캠핑장오픈일정</a:t>
            </a:r>
            <a:r>
              <a:rPr lang="en-US" altLang="ko-KR" sz="800" dirty="0" smtClean="0"/>
              <a:t>)</a:t>
            </a:r>
          </a:p>
          <a:p>
            <a:endParaRPr lang="en-US" altLang="ko-KR" sz="800" dirty="0" smtClean="0"/>
          </a:p>
          <a:p>
            <a:r>
              <a:rPr lang="en-US" altLang="ko-KR" sz="800" dirty="0" smtClean="0"/>
              <a:t>5. </a:t>
            </a:r>
            <a:r>
              <a:rPr lang="ko-KR" altLang="en-US" sz="800" dirty="0" smtClean="0"/>
              <a:t>아이콘 사용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6. </a:t>
            </a:r>
            <a:r>
              <a:rPr lang="ko-KR" altLang="en-US" sz="800" dirty="0" smtClean="0"/>
              <a:t>클릭하면 달력 </a:t>
            </a:r>
            <a:r>
              <a:rPr lang="ko-KR" altLang="en-US" sz="800" dirty="0" err="1" smtClean="0"/>
              <a:t>팝업창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en-US" altLang="ko-KR" sz="800" dirty="0" smtClean="0"/>
              <a:t>7. </a:t>
            </a:r>
            <a:r>
              <a:rPr lang="ko-KR" altLang="en-US" sz="800" dirty="0" smtClean="0"/>
              <a:t>지역별 랜덤 여행지 사진</a:t>
            </a:r>
            <a:r>
              <a:rPr lang="en-US" altLang="ko-KR" sz="800" dirty="0" smtClean="0"/>
              <a:t>{</a:t>
            </a:r>
            <a:r>
              <a:rPr lang="ko-KR" altLang="en-US" sz="800" dirty="0" err="1" smtClean="0"/>
              <a:t>클릭시</a:t>
            </a:r>
            <a:r>
              <a:rPr lang="ko-KR" altLang="en-US" sz="800" dirty="0" smtClean="0"/>
              <a:t> 해당 여행지페이지로 이동</a:t>
            </a:r>
            <a:r>
              <a:rPr lang="en-US" altLang="ko-KR" sz="800" dirty="0" smtClean="0"/>
              <a:t>)</a:t>
            </a:r>
          </a:p>
          <a:p>
            <a:endParaRPr lang="en-US" altLang="ko-KR" sz="800" dirty="0"/>
          </a:p>
          <a:p>
            <a:r>
              <a:rPr lang="en-US" altLang="ko-KR" sz="800" dirty="0" smtClean="0"/>
              <a:t>8.</a:t>
            </a:r>
            <a:r>
              <a:rPr lang="ko-KR" altLang="en-US" sz="800" dirty="0" err="1" smtClean="0"/>
              <a:t>클릭시</a:t>
            </a:r>
            <a:r>
              <a:rPr lang="ko-KR" altLang="en-US" sz="800" dirty="0" smtClean="0"/>
              <a:t> 이용안내 페이지 이동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9.</a:t>
            </a:r>
            <a:r>
              <a:rPr lang="ko-KR" altLang="en-US" sz="800" dirty="0" smtClean="0"/>
              <a:t>아이콘 사용</a:t>
            </a:r>
            <a:r>
              <a:rPr lang="en-US" altLang="ko-KR" sz="800" dirty="0" smtClean="0"/>
              <a:t>(</a:t>
            </a:r>
            <a:r>
              <a:rPr lang="ko-KR" altLang="en-US" sz="800" dirty="0" err="1" smtClean="0"/>
              <a:t>캠프미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캠핑온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고객센터</a:t>
            </a:r>
            <a:r>
              <a:rPr lang="en-US" altLang="ko-KR" sz="800" dirty="0" smtClean="0"/>
              <a:t>)</a:t>
            </a:r>
          </a:p>
          <a:p>
            <a:endParaRPr lang="en-US" altLang="ko-KR" sz="8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3281051" y="2841470"/>
            <a:ext cx="2312768" cy="1620445"/>
            <a:chOff x="6066947" y="2867272"/>
            <a:chExt cx="2563567" cy="1796168"/>
          </a:xfrm>
        </p:grpSpPr>
        <p:sp>
          <p:nvSpPr>
            <p:cNvPr id="12" name="직사각형 11"/>
            <p:cNvSpPr/>
            <p:nvPr/>
          </p:nvSpPr>
          <p:spPr>
            <a:xfrm>
              <a:off x="6066947" y="2867272"/>
              <a:ext cx="2563567" cy="1796168"/>
            </a:xfrm>
            <a:prstGeom prst="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143525" y="3299549"/>
              <a:ext cx="2410410" cy="216980"/>
            </a:xfrm>
            <a:prstGeom prst="rect">
              <a:avLst/>
            </a:prstGeom>
            <a:noFill/>
            <a:ln>
              <a:solidFill>
                <a:srgbClr val="85C8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>
                  <a:solidFill>
                    <a:schemeClr val="tx1"/>
                  </a:solidFill>
                </a:rPr>
                <a:t>시작날짜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/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끝날짜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143525" y="3628806"/>
              <a:ext cx="2410410" cy="216980"/>
            </a:xfrm>
            <a:prstGeom prst="rect">
              <a:avLst/>
            </a:prstGeom>
            <a:noFill/>
            <a:ln>
              <a:solidFill>
                <a:srgbClr val="85C8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>
                  <a:solidFill>
                    <a:schemeClr val="tx1"/>
                  </a:solidFill>
                </a:rPr>
                <a:t>캠핑장명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검색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143525" y="4306123"/>
              <a:ext cx="2410410" cy="216980"/>
            </a:xfrm>
            <a:prstGeom prst="rect">
              <a:avLst/>
            </a:prstGeom>
            <a:noFill/>
            <a:ln>
              <a:solidFill>
                <a:srgbClr val="85C89A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>
                  <a:solidFill>
                    <a:schemeClr val="tx1"/>
                  </a:solidFill>
                </a:rPr>
                <a:t>검색버튼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31922" y="2944911"/>
              <a:ext cx="1370295" cy="289979"/>
            </a:xfrm>
            <a:prstGeom prst="rect">
              <a:avLst/>
            </a:prstGeom>
            <a:noFill/>
            <a:ln>
              <a:solidFill>
                <a:srgbClr val="85C89A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100" dirty="0" err="1" smtClean="0"/>
                <a:t>캠핑장</a:t>
              </a:r>
              <a:r>
                <a:rPr lang="ko-KR" altLang="en-US" sz="1100" dirty="0" smtClean="0"/>
                <a:t> 일정 조회</a:t>
              </a:r>
              <a:endParaRPr lang="ko-KR" altLang="en-US" sz="11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143525" y="3948806"/>
              <a:ext cx="2410410" cy="216980"/>
            </a:xfrm>
            <a:prstGeom prst="rect">
              <a:avLst/>
            </a:prstGeom>
            <a:noFill/>
            <a:ln>
              <a:solidFill>
                <a:srgbClr val="85C8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>
                  <a:solidFill>
                    <a:schemeClr val="tx1"/>
                  </a:solidFill>
                </a:rPr>
                <a:t>지역검색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3266360" y="2253603"/>
            <a:ext cx="530833" cy="530833"/>
          </a:xfrm>
          <a:prstGeom prst="round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800" dirty="0" smtClean="0"/>
          </a:p>
          <a:p>
            <a:pPr algn="ctr"/>
            <a:r>
              <a:rPr lang="ko-KR" altLang="en-US" sz="800" dirty="0" smtClean="0"/>
              <a:t>캠핑</a:t>
            </a:r>
            <a:endParaRPr lang="ko-KR" altLang="en-US" sz="8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859057" y="2253603"/>
            <a:ext cx="533464" cy="530833"/>
          </a:xfrm>
          <a:prstGeom prst="round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800" dirty="0" smtClean="0"/>
          </a:p>
          <a:p>
            <a:pPr algn="ctr"/>
            <a:r>
              <a:rPr lang="ko-KR" altLang="en-US" sz="700" dirty="0" err="1" smtClean="0"/>
              <a:t>카라반</a:t>
            </a:r>
            <a:endParaRPr lang="ko-KR" altLang="en-US" sz="7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048295" y="2243030"/>
            <a:ext cx="530833" cy="530833"/>
          </a:xfrm>
          <a:prstGeom prst="round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800" dirty="0" smtClean="0"/>
          </a:p>
          <a:p>
            <a:pPr algn="ctr"/>
            <a:r>
              <a:rPr lang="ko-KR" altLang="en-US" sz="800" dirty="0" err="1" smtClean="0"/>
              <a:t>차박</a:t>
            </a:r>
            <a:endParaRPr lang="ko-KR" altLang="en-US" sz="800" dirty="0"/>
          </a:p>
        </p:txBody>
      </p:sp>
      <p:sp>
        <p:nvSpPr>
          <p:cNvPr id="23" name="직사각형 22"/>
          <p:cNvSpPr/>
          <p:nvPr/>
        </p:nvSpPr>
        <p:spPr>
          <a:xfrm>
            <a:off x="3281051" y="4619170"/>
            <a:ext cx="2312768" cy="898284"/>
          </a:xfrm>
          <a:prstGeom prst="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3288550" y="4539030"/>
            <a:ext cx="2312768" cy="400268"/>
          </a:xfrm>
          <a:prstGeom prst="rect">
            <a:avLst/>
          </a:prstGeom>
          <a:solidFill>
            <a:srgbClr val="85C89A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추천 여행지</a:t>
            </a:r>
            <a:endParaRPr lang="en-US" altLang="ko-KR" sz="1200" dirty="0" smtClean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350138" y="4836669"/>
            <a:ext cx="577460" cy="584959"/>
          </a:xfrm>
          <a:prstGeom prst="round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115851" y="4836669"/>
            <a:ext cx="577460" cy="584959"/>
          </a:xfrm>
          <a:prstGeom prst="round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886646" y="4836669"/>
            <a:ext cx="577460" cy="584959"/>
          </a:xfrm>
          <a:prstGeom prst="round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직사각형 32"/>
          <p:cNvSpPr/>
          <p:nvPr/>
        </p:nvSpPr>
        <p:spPr>
          <a:xfrm>
            <a:off x="6124651" y="631615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설명</a:t>
            </a:r>
            <a:endParaRPr lang="ko-KR" altLang="en-US" sz="1600" dirty="0"/>
          </a:p>
        </p:txBody>
      </p:sp>
      <p:sp>
        <p:nvSpPr>
          <p:cNvPr id="42" name="직사각형 41"/>
          <p:cNvSpPr/>
          <p:nvPr/>
        </p:nvSpPr>
        <p:spPr>
          <a:xfrm>
            <a:off x="3288550" y="5622763"/>
            <a:ext cx="2312768" cy="347502"/>
          </a:xfrm>
          <a:prstGeom prst="rect">
            <a:avLst/>
          </a:prstGeom>
          <a:noFill/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이용안내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78947" y="116842"/>
            <a:ext cx="1300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Main Page</a:t>
            </a:r>
            <a:endParaRPr lang="ko-KR" altLang="en-US" sz="2000" b="1" dirty="0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2"/>
          <a:srcRect t="10241" b="50556"/>
          <a:stretch/>
        </p:blipFill>
        <p:spPr>
          <a:xfrm>
            <a:off x="3788992" y="741186"/>
            <a:ext cx="603529" cy="334273"/>
          </a:xfrm>
          <a:prstGeom prst="rect">
            <a:avLst/>
          </a:prstGeom>
          <a:ln>
            <a:solidFill>
              <a:srgbClr val="85C89A"/>
            </a:solidFill>
          </a:ln>
        </p:spPr>
      </p:pic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2"/>
          <a:srcRect l="10610" t="48963" b="35049"/>
          <a:stretch/>
        </p:blipFill>
        <p:spPr>
          <a:xfrm>
            <a:off x="4355076" y="851571"/>
            <a:ext cx="817565" cy="206592"/>
          </a:xfrm>
          <a:prstGeom prst="rect">
            <a:avLst/>
          </a:prstGeom>
          <a:ln>
            <a:solidFill>
              <a:srgbClr val="85C89A"/>
            </a:solidFill>
          </a:ln>
        </p:spPr>
      </p:pic>
      <p:sp>
        <p:nvSpPr>
          <p:cNvPr id="49" name="직사각형 48"/>
          <p:cNvSpPr/>
          <p:nvPr/>
        </p:nvSpPr>
        <p:spPr>
          <a:xfrm>
            <a:off x="3102680" y="1076394"/>
            <a:ext cx="2686751" cy="284300"/>
          </a:xfrm>
          <a:prstGeom prst="rect">
            <a:avLst/>
          </a:prstGeom>
          <a:solidFill>
            <a:srgbClr val="85C89A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129889" y="1095111"/>
            <a:ext cx="425942" cy="236036"/>
          </a:xfrm>
          <a:prstGeom prst="rect">
            <a:avLst/>
          </a:prstGeom>
          <a:noFill/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My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455123" y="1095111"/>
            <a:ext cx="293049" cy="236036"/>
          </a:xfrm>
          <a:prstGeom prst="rect">
            <a:avLst/>
          </a:prstGeom>
          <a:noFill/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40862" y="613783"/>
            <a:ext cx="373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19835" y="954426"/>
            <a:ext cx="28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512333" y="944960"/>
            <a:ext cx="28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22561" y="1594066"/>
            <a:ext cx="30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3381375" y="4870099"/>
            <a:ext cx="499595" cy="514351"/>
            <a:chOff x="3381375" y="5283200"/>
            <a:chExt cx="499595" cy="514351"/>
          </a:xfrm>
        </p:grpSpPr>
        <p:cxnSp>
          <p:nvCxnSpPr>
            <p:cNvPr id="38" name="직선 연결선 37"/>
            <p:cNvCxnSpPr/>
            <p:nvPr/>
          </p:nvCxnSpPr>
          <p:spPr>
            <a:xfrm flipH="1" flipV="1">
              <a:off x="3381375" y="5283201"/>
              <a:ext cx="499595" cy="51435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H="1">
              <a:off x="3381375" y="5283200"/>
              <a:ext cx="499595" cy="514351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직선 연결선 63"/>
          <p:cNvCxnSpPr/>
          <p:nvPr/>
        </p:nvCxnSpPr>
        <p:spPr>
          <a:xfrm flipH="1" flipV="1">
            <a:off x="4154783" y="4886240"/>
            <a:ext cx="499595" cy="51435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H="1">
            <a:off x="4154783" y="4886239"/>
            <a:ext cx="499595" cy="51435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/>
          <p:cNvGrpSpPr/>
          <p:nvPr/>
        </p:nvGrpSpPr>
        <p:grpSpPr>
          <a:xfrm>
            <a:off x="4922843" y="4870099"/>
            <a:ext cx="499595" cy="514351"/>
            <a:chOff x="3381375" y="5283200"/>
            <a:chExt cx="499595" cy="514351"/>
          </a:xfrm>
        </p:grpSpPr>
        <p:cxnSp>
          <p:nvCxnSpPr>
            <p:cNvPr id="71" name="직선 연결선 70"/>
            <p:cNvCxnSpPr/>
            <p:nvPr/>
          </p:nvCxnSpPr>
          <p:spPr>
            <a:xfrm flipH="1" flipV="1">
              <a:off x="3381375" y="5283201"/>
              <a:ext cx="499595" cy="51435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flipH="1">
              <a:off x="3381375" y="5283200"/>
              <a:ext cx="499595" cy="514351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4919120" y="5000316"/>
            <a:ext cx="7599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image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375943" y="4993668"/>
            <a:ext cx="7599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image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159213" y="5020262"/>
            <a:ext cx="7599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image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3363354" y="2238506"/>
            <a:ext cx="415775" cy="253916"/>
            <a:chOff x="1384032" y="5524643"/>
            <a:chExt cx="415775" cy="253916"/>
          </a:xfrm>
        </p:grpSpPr>
        <p:grpSp>
          <p:nvGrpSpPr>
            <p:cNvPr id="86" name="그룹 85"/>
            <p:cNvGrpSpPr/>
            <p:nvPr/>
          </p:nvGrpSpPr>
          <p:grpSpPr>
            <a:xfrm>
              <a:off x="1451182" y="5559732"/>
              <a:ext cx="208755" cy="218827"/>
              <a:chOff x="622274" y="5483309"/>
              <a:chExt cx="639897" cy="670769"/>
            </a:xfrm>
          </p:grpSpPr>
          <p:sp>
            <p:nvSpPr>
              <p:cNvPr id="88" name="모서리가 둥근 직사각형 87"/>
              <p:cNvSpPr/>
              <p:nvPr/>
            </p:nvSpPr>
            <p:spPr>
              <a:xfrm>
                <a:off x="622274" y="5483309"/>
                <a:ext cx="639897" cy="670769"/>
              </a:xfrm>
              <a:prstGeom prst="roundRect">
                <a:avLst/>
              </a:prstGeom>
              <a:ln>
                <a:solidFill>
                  <a:srgbClr val="85C89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grpSp>
            <p:nvGrpSpPr>
              <p:cNvPr id="89" name="그룹 88"/>
              <p:cNvGrpSpPr/>
              <p:nvPr/>
            </p:nvGrpSpPr>
            <p:grpSpPr>
              <a:xfrm>
                <a:off x="656888" y="5521643"/>
                <a:ext cx="553613" cy="589803"/>
                <a:chOff x="3381375" y="5283200"/>
                <a:chExt cx="499595" cy="514351"/>
              </a:xfrm>
            </p:grpSpPr>
            <p:cxnSp>
              <p:nvCxnSpPr>
                <p:cNvPr id="90" name="직선 연결선 89"/>
                <p:cNvCxnSpPr/>
                <p:nvPr/>
              </p:nvCxnSpPr>
              <p:spPr>
                <a:xfrm flipH="1" flipV="1">
                  <a:off x="3381375" y="5283201"/>
                  <a:ext cx="499595" cy="514350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/>
                <p:cNvCxnSpPr/>
                <p:nvPr/>
              </p:nvCxnSpPr>
              <p:spPr>
                <a:xfrm flipH="1">
                  <a:off x="3381375" y="5283200"/>
                  <a:ext cx="499595" cy="514351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7" name="TextBox 86"/>
            <p:cNvSpPr txBox="1"/>
            <p:nvPr/>
          </p:nvSpPr>
          <p:spPr>
            <a:xfrm>
              <a:off x="1384032" y="5524643"/>
              <a:ext cx="4157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icon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3952316" y="2243194"/>
            <a:ext cx="415775" cy="253916"/>
            <a:chOff x="1384032" y="5524643"/>
            <a:chExt cx="415775" cy="253916"/>
          </a:xfrm>
        </p:grpSpPr>
        <p:grpSp>
          <p:nvGrpSpPr>
            <p:cNvPr id="102" name="그룹 101"/>
            <p:cNvGrpSpPr/>
            <p:nvPr/>
          </p:nvGrpSpPr>
          <p:grpSpPr>
            <a:xfrm>
              <a:off x="1451182" y="5559732"/>
              <a:ext cx="208755" cy="218827"/>
              <a:chOff x="622274" y="5483309"/>
              <a:chExt cx="639897" cy="670769"/>
            </a:xfrm>
          </p:grpSpPr>
          <p:sp>
            <p:nvSpPr>
              <p:cNvPr id="104" name="모서리가 둥근 직사각형 103"/>
              <p:cNvSpPr/>
              <p:nvPr/>
            </p:nvSpPr>
            <p:spPr>
              <a:xfrm>
                <a:off x="622274" y="5483309"/>
                <a:ext cx="639897" cy="670769"/>
              </a:xfrm>
              <a:prstGeom prst="roundRect">
                <a:avLst/>
              </a:prstGeom>
              <a:ln>
                <a:solidFill>
                  <a:srgbClr val="85C89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grpSp>
            <p:nvGrpSpPr>
              <p:cNvPr id="105" name="그룹 104"/>
              <p:cNvGrpSpPr/>
              <p:nvPr/>
            </p:nvGrpSpPr>
            <p:grpSpPr>
              <a:xfrm>
                <a:off x="656888" y="5521643"/>
                <a:ext cx="553613" cy="589803"/>
                <a:chOff x="3381375" y="5283200"/>
                <a:chExt cx="499595" cy="514351"/>
              </a:xfrm>
            </p:grpSpPr>
            <p:cxnSp>
              <p:nvCxnSpPr>
                <p:cNvPr id="106" name="직선 연결선 105"/>
                <p:cNvCxnSpPr/>
                <p:nvPr/>
              </p:nvCxnSpPr>
              <p:spPr>
                <a:xfrm flipH="1" flipV="1">
                  <a:off x="3381375" y="5283201"/>
                  <a:ext cx="499595" cy="514350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직선 연결선 106"/>
                <p:cNvCxnSpPr/>
                <p:nvPr/>
              </p:nvCxnSpPr>
              <p:spPr>
                <a:xfrm flipH="1">
                  <a:off x="3381375" y="5283200"/>
                  <a:ext cx="499595" cy="514351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3" name="TextBox 102"/>
            <p:cNvSpPr txBox="1"/>
            <p:nvPr/>
          </p:nvSpPr>
          <p:spPr>
            <a:xfrm>
              <a:off x="1384032" y="5524643"/>
              <a:ext cx="4157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icon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5148141" y="2231783"/>
            <a:ext cx="415775" cy="253916"/>
            <a:chOff x="1384032" y="5524643"/>
            <a:chExt cx="415775" cy="253916"/>
          </a:xfrm>
        </p:grpSpPr>
        <p:grpSp>
          <p:nvGrpSpPr>
            <p:cNvPr id="116" name="그룹 115"/>
            <p:cNvGrpSpPr/>
            <p:nvPr/>
          </p:nvGrpSpPr>
          <p:grpSpPr>
            <a:xfrm>
              <a:off x="1451182" y="5559732"/>
              <a:ext cx="208755" cy="218827"/>
              <a:chOff x="622274" y="5483309"/>
              <a:chExt cx="639897" cy="670769"/>
            </a:xfrm>
          </p:grpSpPr>
          <p:sp>
            <p:nvSpPr>
              <p:cNvPr id="118" name="모서리가 둥근 직사각형 117"/>
              <p:cNvSpPr/>
              <p:nvPr/>
            </p:nvSpPr>
            <p:spPr>
              <a:xfrm>
                <a:off x="622274" y="5483309"/>
                <a:ext cx="639897" cy="670769"/>
              </a:xfrm>
              <a:prstGeom prst="roundRect">
                <a:avLst/>
              </a:prstGeom>
              <a:ln>
                <a:solidFill>
                  <a:srgbClr val="85C89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grpSp>
            <p:nvGrpSpPr>
              <p:cNvPr id="119" name="그룹 118"/>
              <p:cNvGrpSpPr/>
              <p:nvPr/>
            </p:nvGrpSpPr>
            <p:grpSpPr>
              <a:xfrm>
                <a:off x="656888" y="5521643"/>
                <a:ext cx="553613" cy="589803"/>
                <a:chOff x="3381375" y="5283200"/>
                <a:chExt cx="499595" cy="514351"/>
              </a:xfrm>
            </p:grpSpPr>
            <p:cxnSp>
              <p:nvCxnSpPr>
                <p:cNvPr id="120" name="직선 연결선 119"/>
                <p:cNvCxnSpPr/>
                <p:nvPr/>
              </p:nvCxnSpPr>
              <p:spPr>
                <a:xfrm flipH="1" flipV="1">
                  <a:off x="3381375" y="5283201"/>
                  <a:ext cx="499595" cy="514350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직선 연결선 120"/>
                <p:cNvCxnSpPr/>
                <p:nvPr/>
              </p:nvCxnSpPr>
              <p:spPr>
                <a:xfrm flipH="1">
                  <a:off x="3381375" y="5283200"/>
                  <a:ext cx="499595" cy="514351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7" name="TextBox 116"/>
            <p:cNvSpPr txBox="1"/>
            <p:nvPr/>
          </p:nvSpPr>
          <p:spPr>
            <a:xfrm>
              <a:off x="1384032" y="5524643"/>
              <a:ext cx="4157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icon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2" name="모서리가 둥근 직사각형 121"/>
          <p:cNvSpPr/>
          <p:nvPr/>
        </p:nvSpPr>
        <p:spPr>
          <a:xfrm>
            <a:off x="4458141" y="2245975"/>
            <a:ext cx="533464" cy="530833"/>
          </a:xfrm>
          <a:prstGeom prst="round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800" dirty="0" smtClean="0"/>
          </a:p>
          <a:p>
            <a:pPr algn="ctr"/>
            <a:r>
              <a:rPr lang="ko-KR" altLang="en-US" sz="700" dirty="0" err="1" smtClean="0"/>
              <a:t>글램핑</a:t>
            </a:r>
            <a:endParaRPr lang="ko-KR" altLang="en-US" sz="700" dirty="0"/>
          </a:p>
        </p:txBody>
      </p:sp>
      <p:grpSp>
        <p:nvGrpSpPr>
          <p:cNvPr id="123" name="그룹 122"/>
          <p:cNvGrpSpPr/>
          <p:nvPr/>
        </p:nvGrpSpPr>
        <p:grpSpPr>
          <a:xfrm>
            <a:off x="4551400" y="2235566"/>
            <a:ext cx="415775" cy="253916"/>
            <a:chOff x="1384032" y="5524643"/>
            <a:chExt cx="415775" cy="253916"/>
          </a:xfrm>
        </p:grpSpPr>
        <p:grpSp>
          <p:nvGrpSpPr>
            <p:cNvPr id="124" name="그룹 123"/>
            <p:cNvGrpSpPr/>
            <p:nvPr/>
          </p:nvGrpSpPr>
          <p:grpSpPr>
            <a:xfrm>
              <a:off x="1451182" y="5559732"/>
              <a:ext cx="208755" cy="218827"/>
              <a:chOff x="622274" y="5483309"/>
              <a:chExt cx="639897" cy="670769"/>
            </a:xfrm>
          </p:grpSpPr>
          <p:sp>
            <p:nvSpPr>
              <p:cNvPr id="126" name="모서리가 둥근 직사각형 125"/>
              <p:cNvSpPr/>
              <p:nvPr/>
            </p:nvSpPr>
            <p:spPr>
              <a:xfrm>
                <a:off x="622274" y="5483309"/>
                <a:ext cx="639897" cy="670769"/>
              </a:xfrm>
              <a:prstGeom prst="roundRect">
                <a:avLst/>
              </a:prstGeom>
              <a:ln>
                <a:solidFill>
                  <a:srgbClr val="85C89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grpSp>
            <p:nvGrpSpPr>
              <p:cNvPr id="127" name="그룹 126"/>
              <p:cNvGrpSpPr/>
              <p:nvPr/>
            </p:nvGrpSpPr>
            <p:grpSpPr>
              <a:xfrm>
                <a:off x="656888" y="5521643"/>
                <a:ext cx="553613" cy="589803"/>
                <a:chOff x="3381375" y="5283200"/>
                <a:chExt cx="499595" cy="514351"/>
              </a:xfrm>
            </p:grpSpPr>
            <p:cxnSp>
              <p:nvCxnSpPr>
                <p:cNvPr id="128" name="직선 연결선 127"/>
                <p:cNvCxnSpPr/>
                <p:nvPr/>
              </p:nvCxnSpPr>
              <p:spPr>
                <a:xfrm flipH="1" flipV="1">
                  <a:off x="3381375" y="5283201"/>
                  <a:ext cx="499595" cy="514350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>
                <a:xfrm flipH="1">
                  <a:off x="3381375" y="5283200"/>
                  <a:ext cx="499595" cy="514351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5" name="TextBox 124"/>
            <p:cNvSpPr txBox="1"/>
            <p:nvPr/>
          </p:nvSpPr>
          <p:spPr>
            <a:xfrm>
              <a:off x="1384032" y="5524643"/>
              <a:ext cx="4157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icon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190167" y="2040483"/>
            <a:ext cx="30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758239" y="4832920"/>
            <a:ext cx="30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927597" y="5472892"/>
            <a:ext cx="30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670577" y="3385512"/>
            <a:ext cx="30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171" name="그룹 170"/>
          <p:cNvGrpSpPr/>
          <p:nvPr/>
        </p:nvGrpSpPr>
        <p:grpSpPr>
          <a:xfrm>
            <a:off x="3200659" y="6013388"/>
            <a:ext cx="2474151" cy="535131"/>
            <a:chOff x="233400" y="5152674"/>
            <a:chExt cx="2305269" cy="495832"/>
          </a:xfrm>
        </p:grpSpPr>
        <p:sp>
          <p:nvSpPr>
            <p:cNvPr id="172" name="TextBox 171"/>
            <p:cNvSpPr txBox="1"/>
            <p:nvPr/>
          </p:nvSpPr>
          <p:spPr>
            <a:xfrm>
              <a:off x="233400" y="5152674"/>
              <a:ext cx="2305269" cy="49583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ko-KR" altLang="en-US" sz="700" dirty="0" smtClean="0"/>
                <a:t> 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 err="1" smtClean="0"/>
                <a:t>캠핑온</a:t>
              </a:r>
              <a:r>
                <a:rPr lang="ko-KR" altLang="en-US" sz="700" dirty="0" smtClean="0"/>
                <a:t> 사업자 정보 </a:t>
              </a:r>
              <a:endParaRPr lang="ko-KR" altLang="en-US" sz="700" dirty="0"/>
            </a:p>
          </p:txBody>
        </p:sp>
        <p:grpSp>
          <p:nvGrpSpPr>
            <p:cNvPr id="173" name="그룹 172"/>
            <p:cNvGrpSpPr/>
            <p:nvPr/>
          </p:nvGrpSpPr>
          <p:grpSpPr>
            <a:xfrm>
              <a:off x="700747" y="5192000"/>
              <a:ext cx="415775" cy="253916"/>
              <a:chOff x="1384032" y="5524643"/>
              <a:chExt cx="415775" cy="253916"/>
            </a:xfrm>
          </p:grpSpPr>
          <p:grpSp>
            <p:nvGrpSpPr>
              <p:cNvPr id="188" name="그룹 187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190" name="모서리가 둥근 직사각형 189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91" name="그룹 190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92" name="직선 연결선 191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직선 연결선 192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89" name="TextBox 188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74" name="그룹 173"/>
            <p:cNvGrpSpPr/>
            <p:nvPr/>
          </p:nvGrpSpPr>
          <p:grpSpPr>
            <a:xfrm>
              <a:off x="1183672" y="5192000"/>
              <a:ext cx="415775" cy="253916"/>
              <a:chOff x="1384032" y="5524643"/>
              <a:chExt cx="415775" cy="253916"/>
            </a:xfrm>
          </p:grpSpPr>
          <p:grpSp>
            <p:nvGrpSpPr>
              <p:cNvPr id="182" name="그룹 181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184" name="모서리가 둥근 직사각형 183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85" name="그룹 184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86" name="직선 연결선 185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직선 연결선 186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83" name="TextBox 182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75" name="그룹 174"/>
            <p:cNvGrpSpPr/>
            <p:nvPr/>
          </p:nvGrpSpPr>
          <p:grpSpPr>
            <a:xfrm>
              <a:off x="1664996" y="5192000"/>
              <a:ext cx="415775" cy="253916"/>
              <a:chOff x="1384032" y="5524643"/>
              <a:chExt cx="415775" cy="253916"/>
            </a:xfrm>
          </p:grpSpPr>
          <p:grpSp>
            <p:nvGrpSpPr>
              <p:cNvPr id="176" name="그룹 175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178" name="모서리가 둥근 직사각형 177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79" name="그룹 178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80" name="직선 연결선 179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직선 연결선 180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77" name="TextBox 176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94" name="TextBox 193"/>
          <p:cNvSpPr txBox="1"/>
          <p:nvPr/>
        </p:nvSpPr>
        <p:spPr>
          <a:xfrm>
            <a:off x="3455454" y="5828722"/>
            <a:ext cx="30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9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09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/>
          <p:cNvSpPr/>
          <p:nvPr/>
        </p:nvSpPr>
        <p:spPr>
          <a:xfrm>
            <a:off x="3090089" y="649524"/>
            <a:ext cx="2699342" cy="5994898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grpSp>
        <p:nvGrpSpPr>
          <p:cNvPr id="2" name="그룹 1"/>
          <p:cNvGrpSpPr/>
          <p:nvPr/>
        </p:nvGrpSpPr>
        <p:grpSpPr>
          <a:xfrm>
            <a:off x="3788992" y="741186"/>
            <a:ext cx="1383649" cy="334273"/>
            <a:chOff x="3788992" y="741186"/>
            <a:chExt cx="1383649" cy="334273"/>
          </a:xfrm>
        </p:grpSpPr>
        <p:pic>
          <p:nvPicPr>
            <p:cNvPr id="65" name="그림 64"/>
            <p:cNvPicPr>
              <a:picLocks noChangeAspect="1"/>
            </p:cNvPicPr>
            <p:nvPr/>
          </p:nvPicPr>
          <p:blipFill rotWithShape="1">
            <a:blip r:embed="rId2"/>
            <a:srcRect t="10241" b="50556"/>
            <a:stretch/>
          </p:blipFill>
          <p:spPr>
            <a:xfrm>
              <a:off x="3788992" y="741186"/>
              <a:ext cx="603529" cy="334273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 rotWithShape="1">
            <a:blip r:embed="rId2"/>
            <a:srcRect l="10610" t="48963" b="35049"/>
            <a:stretch/>
          </p:blipFill>
          <p:spPr>
            <a:xfrm>
              <a:off x="4355076" y="851571"/>
              <a:ext cx="817565" cy="206592"/>
            </a:xfrm>
            <a:prstGeom prst="rect">
              <a:avLst/>
            </a:prstGeom>
          </p:spPr>
        </p:pic>
      </p:grpSp>
      <p:sp>
        <p:nvSpPr>
          <p:cNvPr id="67" name="직사각형 66"/>
          <p:cNvSpPr/>
          <p:nvPr/>
        </p:nvSpPr>
        <p:spPr>
          <a:xfrm>
            <a:off x="3102680" y="1076394"/>
            <a:ext cx="2686751" cy="284300"/>
          </a:xfrm>
          <a:prstGeom prst="rect">
            <a:avLst/>
          </a:prstGeom>
          <a:solidFill>
            <a:srgbClr val="2A8E57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5129889" y="1095111"/>
            <a:ext cx="425942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My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455123" y="1095111"/>
            <a:ext cx="293049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549782" y="257036"/>
            <a:ext cx="1793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Login </a:t>
            </a:r>
            <a:r>
              <a:rPr lang="en-US" altLang="ko-KR" sz="2000" b="1" dirty="0"/>
              <a:t>P</a:t>
            </a:r>
            <a:r>
              <a:rPr lang="en-US" altLang="ko-KR" sz="2000" b="1" dirty="0" smtClean="0"/>
              <a:t>age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040583" y="1972770"/>
            <a:ext cx="872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u="sng" dirty="0" smtClean="0"/>
              <a:t>로그인</a:t>
            </a:r>
            <a:endParaRPr lang="ko-KR" altLang="en-US" sz="1200" u="sng" dirty="0"/>
          </a:p>
        </p:txBody>
      </p:sp>
      <p:grpSp>
        <p:nvGrpSpPr>
          <p:cNvPr id="101" name="그룹 100"/>
          <p:cNvGrpSpPr/>
          <p:nvPr/>
        </p:nvGrpSpPr>
        <p:grpSpPr>
          <a:xfrm>
            <a:off x="3349059" y="2383560"/>
            <a:ext cx="2106064" cy="2449146"/>
            <a:chOff x="3386728" y="2335876"/>
            <a:chExt cx="2106064" cy="2449146"/>
          </a:xfrm>
        </p:grpSpPr>
        <p:sp>
          <p:nvSpPr>
            <p:cNvPr id="95" name="직사각형 94"/>
            <p:cNvSpPr/>
            <p:nvPr/>
          </p:nvSpPr>
          <p:spPr>
            <a:xfrm>
              <a:off x="3386728" y="2335876"/>
              <a:ext cx="2106064" cy="2449146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3623041" y="2647537"/>
              <a:ext cx="1675513" cy="45160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아이디</a:t>
              </a:r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3623041" y="4131315"/>
              <a:ext cx="1675513" cy="394083"/>
            </a:xfrm>
            <a:prstGeom prst="rect">
              <a:avLst/>
            </a:prstGeom>
            <a:solidFill>
              <a:srgbClr val="2A8E57"/>
            </a:solidFill>
            <a:ln>
              <a:solidFill>
                <a:srgbClr val="2A8E5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로그인</a:t>
              </a:r>
              <a:endParaRPr lang="ko-KR" altLang="en-US" sz="1200" dirty="0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3623041" y="3099139"/>
              <a:ext cx="1675513" cy="45160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비밀번호</a:t>
              </a:r>
              <a:endParaRPr lang="ko-KR" altLang="en-US" dirty="0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3623040" y="3670378"/>
              <a:ext cx="1327451" cy="2654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    </a:t>
              </a:r>
              <a:r>
                <a:rPr lang="ko-KR" altLang="en-US" sz="1000" dirty="0" smtClean="0"/>
                <a:t>로그인 </a:t>
              </a:r>
              <a:r>
                <a:rPr lang="ko-KR" altLang="en-US" sz="1000" dirty="0" err="1" smtClean="0"/>
                <a:t>상태유지</a:t>
              </a:r>
              <a:endParaRPr lang="ko-KR" altLang="en-US" dirty="0"/>
            </a:p>
          </p:txBody>
        </p:sp>
      </p:grpSp>
      <p:sp>
        <p:nvSpPr>
          <p:cNvPr id="100" name="직사각형 99"/>
          <p:cNvSpPr/>
          <p:nvPr/>
        </p:nvSpPr>
        <p:spPr>
          <a:xfrm>
            <a:off x="3202889" y="5028152"/>
            <a:ext cx="2379263" cy="38945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비밀번호 </a:t>
            </a:r>
            <a:r>
              <a:rPr lang="ko-KR" altLang="en-US" sz="900" dirty="0" err="1" smtClean="0"/>
              <a:t>찾기ㅣ아이디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찾기ㅣ회원가입</a:t>
            </a:r>
            <a:endParaRPr lang="ko-KR" altLang="en-US" sz="900" dirty="0"/>
          </a:p>
        </p:txBody>
      </p:sp>
      <p:sp>
        <p:nvSpPr>
          <p:cNvPr id="36" name="타원 35"/>
          <p:cNvSpPr/>
          <p:nvPr/>
        </p:nvSpPr>
        <p:spPr>
          <a:xfrm>
            <a:off x="3617801" y="3773392"/>
            <a:ext cx="137911" cy="134840"/>
          </a:xfrm>
          <a:prstGeom prst="ellipse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7" name="TextBox 36"/>
          <p:cNvSpPr txBox="1"/>
          <p:nvPr/>
        </p:nvSpPr>
        <p:spPr>
          <a:xfrm>
            <a:off x="6124651" y="1172136"/>
            <a:ext cx="2312768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Checkbox</a:t>
            </a:r>
            <a:r>
              <a:rPr lang="ko-KR" altLang="en-US" sz="800" dirty="0" smtClean="0"/>
              <a:t>로 구현</a:t>
            </a:r>
            <a:endParaRPr lang="en-US" altLang="ko-KR" sz="800" dirty="0" smtClean="0"/>
          </a:p>
          <a:p>
            <a:pPr marL="228600" indent="-228600">
              <a:buAutoNum type="arabicPeriod"/>
            </a:pPr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6124651" y="631615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설명</a:t>
            </a:r>
            <a:endParaRPr lang="ko-KR" alt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3382789" y="3564751"/>
            <a:ext cx="30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3200659" y="6013388"/>
            <a:ext cx="2474151" cy="535131"/>
            <a:chOff x="233400" y="5152674"/>
            <a:chExt cx="2305269" cy="495832"/>
          </a:xfrm>
        </p:grpSpPr>
        <p:sp>
          <p:nvSpPr>
            <p:cNvPr id="52" name="TextBox 51"/>
            <p:cNvSpPr txBox="1"/>
            <p:nvPr/>
          </p:nvSpPr>
          <p:spPr>
            <a:xfrm>
              <a:off x="233400" y="5152674"/>
              <a:ext cx="2305269" cy="49583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ko-KR" altLang="en-US" sz="700" dirty="0" smtClean="0"/>
                <a:t> 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 err="1" smtClean="0"/>
                <a:t>캠핑온</a:t>
              </a:r>
              <a:r>
                <a:rPr lang="ko-KR" altLang="en-US" sz="700" dirty="0" smtClean="0"/>
                <a:t> 사업자 정보 </a:t>
              </a:r>
              <a:endParaRPr lang="ko-KR" altLang="en-US" sz="700" dirty="0"/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700747" y="5192000"/>
              <a:ext cx="415775" cy="253916"/>
              <a:chOff x="1384032" y="5524643"/>
              <a:chExt cx="415775" cy="253916"/>
            </a:xfrm>
          </p:grpSpPr>
          <p:grpSp>
            <p:nvGrpSpPr>
              <p:cNvPr id="75" name="그룹 74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77" name="모서리가 둥근 직사각형 76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78" name="그룹 77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79" name="직선 연결선 78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직선 연결선 79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6" name="TextBox 75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1183672" y="5192000"/>
              <a:ext cx="415775" cy="253916"/>
              <a:chOff x="1384032" y="5524643"/>
              <a:chExt cx="415775" cy="253916"/>
            </a:xfrm>
          </p:grpSpPr>
          <p:grpSp>
            <p:nvGrpSpPr>
              <p:cNvPr id="62" name="그룹 61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64" name="모서리가 둥근 직사각형 63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72" name="그룹 71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73" name="직선 연결선 72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직선 연결선 73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3" name="TextBox 62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1664996" y="5192000"/>
              <a:ext cx="415775" cy="253916"/>
              <a:chOff x="1384032" y="5524643"/>
              <a:chExt cx="415775" cy="253916"/>
            </a:xfrm>
          </p:grpSpPr>
          <p:grpSp>
            <p:nvGrpSpPr>
              <p:cNvPr id="56" name="그룹 55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58" name="모서리가 둥근 직사각형 57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59" name="그룹 58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60" name="직선 연결선 59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직선 연결선 60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7" name="TextBox 56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370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717" y="707383"/>
            <a:ext cx="7980217" cy="6053985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914343" y="824585"/>
            <a:ext cx="1383649" cy="334273"/>
            <a:chOff x="3788992" y="992646"/>
            <a:chExt cx="1383649" cy="33427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t="10241" b="50556"/>
            <a:stretch/>
          </p:blipFill>
          <p:spPr>
            <a:xfrm>
              <a:off x="3788992" y="992646"/>
              <a:ext cx="603529" cy="334273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/>
            <a:srcRect l="10610" t="48963" b="35049"/>
            <a:stretch/>
          </p:blipFill>
          <p:spPr>
            <a:xfrm>
              <a:off x="4355076" y="1103031"/>
              <a:ext cx="817565" cy="206592"/>
            </a:xfrm>
            <a:prstGeom prst="rect">
              <a:avLst/>
            </a:prstGeom>
          </p:spPr>
        </p:pic>
      </p:grpSp>
      <p:grpSp>
        <p:nvGrpSpPr>
          <p:cNvPr id="8" name="그룹 7"/>
          <p:cNvGrpSpPr/>
          <p:nvPr/>
        </p:nvGrpSpPr>
        <p:grpSpPr>
          <a:xfrm>
            <a:off x="611718" y="1166422"/>
            <a:ext cx="5910392" cy="284300"/>
            <a:chOff x="640135" y="1325995"/>
            <a:chExt cx="5880439" cy="284300"/>
          </a:xfrm>
        </p:grpSpPr>
        <p:sp>
          <p:nvSpPr>
            <p:cNvPr id="9" name="직사각형 8"/>
            <p:cNvSpPr/>
            <p:nvPr/>
          </p:nvSpPr>
          <p:spPr>
            <a:xfrm>
              <a:off x="640135" y="1325995"/>
              <a:ext cx="5880439" cy="284300"/>
            </a:xfrm>
            <a:prstGeom prst="rect">
              <a:avLst/>
            </a:prstGeom>
            <a:solidFill>
              <a:srgbClr val="2A8E57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849812" y="1353737"/>
              <a:ext cx="367405" cy="236036"/>
            </a:xfrm>
            <a:prstGeom prst="rect">
              <a:avLst/>
            </a:prstGeom>
            <a:noFill/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</a:rPr>
                <a:t>My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181484" y="1352198"/>
              <a:ext cx="245439" cy="236036"/>
            </a:xfrm>
            <a:prstGeom prst="rect">
              <a:avLst/>
            </a:prstGeom>
            <a:noFill/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▤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536359" y="707731"/>
            <a:ext cx="2067314" cy="6053984"/>
            <a:chOff x="6536359" y="707731"/>
            <a:chExt cx="2067314" cy="6053984"/>
          </a:xfrm>
        </p:grpSpPr>
        <p:sp>
          <p:nvSpPr>
            <p:cNvPr id="16" name="직사각형 15"/>
            <p:cNvSpPr/>
            <p:nvPr/>
          </p:nvSpPr>
          <p:spPr>
            <a:xfrm>
              <a:off x="6536359" y="1450722"/>
              <a:ext cx="2067314" cy="5310993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800" dirty="0"/>
                <a:t>1. Checkbox</a:t>
              </a:r>
              <a:r>
                <a:rPr lang="ko-KR" altLang="en-US" sz="800" dirty="0"/>
                <a:t>로 구현</a:t>
              </a:r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536359" y="707731"/>
              <a:ext cx="2067314" cy="742991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설명</a:t>
              </a:r>
              <a:endParaRPr lang="ko-KR" altLang="en-US" sz="16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179225" y="1945085"/>
            <a:ext cx="1386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u="sng" dirty="0" smtClean="0"/>
              <a:t>로그인</a:t>
            </a:r>
            <a:endParaRPr lang="ko-KR" altLang="en-US" u="sng" dirty="0"/>
          </a:p>
        </p:txBody>
      </p:sp>
      <p:grpSp>
        <p:nvGrpSpPr>
          <p:cNvPr id="60" name="그룹 59"/>
          <p:cNvGrpSpPr/>
          <p:nvPr/>
        </p:nvGrpSpPr>
        <p:grpSpPr>
          <a:xfrm>
            <a:off x="2198714" y="2423986"/>
            <a:ext cx="3347347" cy="2588041"/>
            <a:chOff x="3386728" y="2335876"/>
            <a:chExt cx="2106064" cy="2449146"/>
          </a:xfrm>
        </p:grpSpPr>
        <p:sp>
          <p:nvSpPr>
            <p:cNvPr id="61" name="직사각형 60"/>
            <p:cNvSpPr/>
            <p:nvPr/>
          </p:nvSpPr>
          <p:spPr>
            <a:xfrm>
              <a:off x="3386728" y="2335876"/>
              <a:ext cx="2106064" cy="2449146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623041" y="2647537"/>
              <a:ext cx="1675513" cy="45160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아이디</a:t>
              </a:r>
              <a:endParaRPr lang="ko-KR" altLang="en-US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623041" y="4131315"/>
              <a:ext cx="1675513" cy="394083"/>
            </a:xfrm>
            <a:prstGeom prst="rect">
              <a:avLst/>
            </a:prstGeom>
            <a:solidFill>
              <a:srgbClr val="2A8E57"/>
            </a:solidFill>
            <a:ln>
              <a:solidFill>
                <a:srgbClr val="2A8E5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로그인</a:t>
              </a:r>
              <a:endParaRPr lang="ko-KR" altLang="en-US" sz="1200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623041" y="3099139"/>
              <a:ext cx="1675513" cy="45160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비밀번호</a:t>
              </a:r>
              <a:endParaRPr lang="ko-KR" altLang="en-US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623041" y="3686731"/>
              <a:ext cx="1327451" cy="2654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    </a:t>
              </a:r>
              <a:r>
                <a:rPr lang="ko-KR" altLang="en-US" sz="1400" dirty="0" smtClean="0"/>
                <a:t>로그인 </a:t>
              </a:r>
              <a:r>
                <a:rPr lang="ko-KR" altLang="en-US" sz="1400" dirty="0" err="1" smtClean="0"/>
                <a:t>상태유지</a:t>
              </a:r>
              <a:endParaRPr lang="ko-KR" altLang="en-US" sz="3200" dirty="0"/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1998426" y="5158050"/>
            <a:ext cx="3781566" cy="38945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비밀번호 </a:t>
            </a:r>
            <a:r>
              <a:rPr lang="ko-KR" altLang="en-US" sz="1600" dirty="0" err="1" smtClean="0"/>
              <a:t>찾기ㅣ아이디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찾기ㅣ회원가입</a:t>
            </a:r>
            <a:endParaRPr lang="ko-KR" altLang="en-US" sz="1600" dirty="0"/>
          </a:p>
        </p:txBody>
      </p:sp>
      <p:sp>
        <p:nvSpPr>
          <p:cNvPr id="67" name="타원 66"/>
          <p:cNvSpPr/>
          <p:nvPr/>
        </p:nvSpPr>
        <p:spPr>
          <a:xfrm>
            <a:off x="2718637" y="3762092"/>
            <a:ext cx="219192" cy="211238"/>
          </a:xfrm>
          <a:prstGeom prst="ellipse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8" name="TextBox 67"/>
          <p:cNvSpPr txBox="1"/>
          <p:nvPr/>
        </p:nvSpPr>
        <p:spPr>
          <a:xfrm>
            <a:off x="2552782" y="3458469"/>
            <a:ext cx="483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1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685748" y="277809"/>
            <a:ext cx="1318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/>
              <a:t>Login Page</a:t>
            </a:r>
            <a:endParaRPr lang="en-US" altLang="ko-KR" sz="2400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619569" y="6177599"/>
            <a:ext cx="5916790" cy="592417"/>
            <a:chOff x="619569" y="6177599"/>
            <a:chExt cx="5916790" cy="592417"/>
          </a:xfrm>
        </p:grpSpPr>
        <p:sp>
          <p:nvSpPr>
            <p:cNvPr id="28" name="직사각형 27"/>
            <p:cNvSpPr/>
            <p:nvPr/>
          </p:nvSpPr>
          <p:spPr>
            <a:xfrm>
              <a:off x="619569" y="6177599"/>
              <a:ext cx="5916790" cy="585359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800" dirty="0" smtClean="0"/>
                <a:t>	</a:t>
              </a:r>
            </a:p>
            <a:p>
              <a:endParaRPr lang="en-US" altLang="ko-KR" sz="800" dirty="0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774995" y="6226595"/>
              <a:ext cx="417334" cy="253916"/>
              <a:chOff x="1384032" y="5524643"/>
              <a:chExt cx="415775" cy="253916"/>
            </a:xfrm>
          </p:grpSpPr>
          <p:grpSp>
            <p:nvGrpSpPr>
              <p:cNvPr id="46" name="그룹 45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48" name="모서리가 둥근 직사각형 47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49" name="그룹 48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50" name="직선 연결선 49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직선 연결선 50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7" name="TextBox 46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3259731" y="6226595"/>
              <a:ext cx="417334" cy="253916"/>
              <a:chOff x="1384032" y="5524643"/>
              <a:chExt cx="415775" cy="253916"/>
            </a:xfrm>
          </p:grpSpPr>
          <p:grpSp>
            <p:nvGrpSpPr>
              <p:cNvPr id="40" name="그룹 39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42" name="모서리가 둥근 직사각형 41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43" name="그룹 42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44" name="직선 연결선 43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직선 연결선 44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1" name="TextBox 40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3742859" y="6226595"/>
              <a:ext cx="417334" cy="253916"/>
              <a:chOff x="1384032" y="5524643"/>
              <a:chExt cx="415775" cy="253916"/>
            </a:xfrm>
          </p:grpSpPr>
          <p:grpSp>
            <p:nvGrpSpPr>
              <p:cNvPr id="34" name="그룹 33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36" name="모서리가 둥근 직사각형 35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37" name="그룹 36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38" name="직선 연결선 37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직선 연결선 38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5" name="TextBox 34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2707411" y="6493017"/>
              <a:ext cx="17739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캠핑온</a:t>
              </a:r>
              <a:r>
                <a:rPr lang="ko-KR" altLang="en-US" sz="1200" dirty="0" smtClean="0"/>
                <a:t> 사업자 정보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4811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0089" y="649524"/>
            <a:ext cx="2699342" cy="5994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6124651" y="631615"/>
            <a:ext cx="2312768" cy="59530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 altLang="ko-KR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81839" y="702783"/>
            <a:ext cx="2312768" cy="14353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 altLang="ko-KR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124651" y="1408126"/>
            <a:ext cx="2312768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추천여행지</a:t>
            </a:r>
            <a:endParaRPr lang="en-US" altLang="ko-KR" sz="16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681839" y="614354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Header : </a:t>
            </a:r>
            <a:r>
              <a:rPr lang="ko-KR" altLang="en-US" sz="1600" dirty="0" smtClean="0"/>
              <a:t>고정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6124651" y="631615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body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59645" y="4558520"/>
            <a:ext cx="2312768" cy="14353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 altLang="ko-KR" sz="1600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559645" y="4558520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footer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86928" y="5424744"/>
            <a:ext cx="206979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900" dirty="0"/>
          </a:p>
          <a:p>
            <a:pPr algn="ctr"/>
            <a:r>
              <a:rPr lang="en-US" altLang="ko-KR" sz="900" dirty="0" smtClean="0"/>
              <a:t>Camping On:</a:t>
            </a:r>
            <a:endParaRPr lang="en-US" altLang="ko-KR" sz="900" dirty="0"/>
          </a:p>
          <a:p>
            <a:r>
              <a:rPr lang="ko-KR" altLang="en-US" sz="900" dirty="0" smtClean="0"/>
              <a:t>회사소개  이용약관  사업자 정보 등등</a:t>
            </a:r>
            <a:endParaRPr lang="en-US" altLang="ko-KR" sz="900" dirty="0" smtClean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88810" y="5207366"/>
            <a:ext cx="482033" cy="3391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캠핑</a:t>
            </a:r>
            <a:r>
              <a:rPr lang="en-US" altLang="ko-KR" sz="600" dirty="0" smtClean="0"/>
              <a:t>on</a:t>
            </a:r>
            <a:endParaRPr lang="ko-KR" altLang="en-US" sz="6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69726" y="5207365"/>
            <a:ext cx="482033" cy="3391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캠프미</a:t>
            </a:r>
            <a:endParaRPr lang="ko-KR" altLang="en-US" sz="6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150642" y="5207365"/>
            <a:ext cx="482033" cy="3391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고객센터</a:t>
            </a:r>
            <a:endParaRPr lang="ko-KR" altLang="en-US" sz="600" dirty="0"/>
          </a:p>
        </p:txBody>
      </p:sp>
      <p:sp>
        <p:nvSpPr>
          <p:cNvPr id="16" name="직사각형 15"/>
          <p:cNvSpPr/>
          <p:nvPr/>
        </p:nvSpPr>
        <p:spPr>
          <a:xfrm>
            <a:off x="745801" y="1332042"/>
            <a:ext cx="645726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로고</a:t>
            </a:r>
            <a:r>
              <a:rPr lang="en-US" altLang="ko-KR" sz="1000" dirty="0" smtClean="0"/>
              <a:t>(home)   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1487009" y="1332042"/>
            <a:ext cx="645726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My page   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2240808" y="1332042"/>
            <a:ext cx="645726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menu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6124651" y="1260767"/>
            <a:ext cx="2312768" cy="558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로그인</a:t>
            </a:r>
            <a:endParaRPr lang="ko-KR" altLang="en-US" sz="16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rcRect t="10241" b="50556"/>
          <a:stretch/>
        </p:blipFill>
        <p:spPr>
          <a:xfrm>
            <a:off x="3788992" y="741186"/>
            <a:ext cx="603529" cy="33427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rcRect l="10610" t="48963" b="35049"/>
          <a:stretch/>
        </p:blipFill>
        <p:spPr>
          <a:xfrm>
            <a:off x="4355076" y="851571"/>
            <a:ext cx="817565" cy="206592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102680" y="1076394"/>
            <a:ext cx="2686751" cy="284300"/>
          </a:xfrm>
          <a:prstGeom prst="rect">
            <a:avLst/>
          </a:prstGeom>
          <a:solidFill>
            <a:srgbClr val="2A8E57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129889" y="1095111"/>
            <a:ext cx="425942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My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55123" y="1095111"/>
            <a:ext cx="293049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55513" y="224483"/>
            <a:ext cx="2959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Login Page(</a:t>
            </a:r>
            <a:r>
              <a:rPr lang="ko-KR" altLang="en-US" sz="2000" b="1" dirty="0" smtClean="0"/>
              <a:t>비회원 보류</a:t>
            </a:r>
            <a:r>
              <a:rPr lang="en-US" altLang="ko-KR" sz="2000" b="1" dirty="0" smtClean="0"/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90088" y="1410557"/>
            <a:ext cx="2699343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u="sng" dirty="0" smtClean="0"/>
              <a:t>로그인</a:t>
            </a:r>
            <a:r>
              <a:rPr lang="en-US" altLang="ko-KR" sz="1400" u="sng" dirty="0" smtClean="0"/>
              <a:t>(</a:t>
            </a:r>
            <a:r>
              <a:rPr lang="ko-KR" altLang="en-US" sz="1400" u="sng" dirty="0" smtClean="0"/>
              <a:t>회원전용</a:t>
            </a:r>
            <a:r>
              <a:rPr lang="en-US" altLang="ko-KR" sz="1400" u="sng" dirty="0" smtClean="0"/>
              <a:t>)</a:t>
            </a:r>
            <a:endParaRPr lang="ko-KR" altLang="en-US" sz="1200" u="sng" dirty="0"/>
          </a:p>
        </p:txBody>
      </p:sp>
      <p:sp>
        <p:nvSpPr>
          <p:cNvPr id="27" name="TextBox 26"/>
          <p:cNvSpPr txBox="1"/>
          <p:nvPr/>
        </p:nvSpPr>
        <p:spPr>
          <a:xfrm>
            <a:off x="6114665" y="1722717"/>
            <a:ext cx="23227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/>
          </a:p>
          <a:p>
            <a:r>
              <a:rPr lang="ko-KR" altLang="en-US" sz="1600" dirty="0" smtClean="0"/>
              <a:t>아이디</a:t>
            </a:r>
            <a:endParaRPr lang="en-US" altLang="ko-KR" sz="1600" dirty="0"/>
          </a:p>
          <a:p>
            <a:r>
              <a:rPr lang="ko-KR" altLang="en-US" sz="1600" dirty="0"/>
              <a:t>비밀번호</a:t>
            </a:r>
            <a:endParaRPr lang="en-US" altLang="ko-KR" sz="1600" dirty="0"/>
          </a:p>
          <a:p>
            <a:r>
              <a:rPr lang="ko-KR" altLang="en-US" sz="1600" dirty="0" smtClean="0"/>
              <a:t>로그인 </a:t>
            </a:r>
            <a:r>
              <a:rPr lang="ko-KR" altLang="en-US" sz="1600" dirty="0" err="1" smtClean="0"/>
              <a:t>상태유지</a:t>
            </a:r>
            <a:endParaRPr lang="en-US" altLang="ko-KR" sz="1600" dirty="0" smtClean="0"/>
          </a:p>
          <a:p>
            <a:r>
              <a:rPr lang="ko-KR" altLang="en-US" sz="1600" dirty="0" smtClean="0"/>
              <a:t>로그인</a:t>
            </a:r>
            <a:endParaRPr lang="en-US" altLang="ko-KR" sz="1600" dirty="0"/>
          </a:p>
        </p:txBody>
      </p:sp>
      <p:sp>
        <p:nvSpPr>
          <p:cNvPr id="28" name="직사각형 27"/>
          <p:cNvSpPr/>
          <p:nvPr/>
        </p:nvSpPr>
        <p:spPr>
          <a:xfrm>
            <a:off x="6124651" y="4159497"/>
            <a:ext cx="2312768" cy="558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세부사항</a:t>
            </a:r>
            <a:endParaRPr lang="ko-KR" alt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6124652" y="4785021"/>
            <a:ext cx="231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로그인상태유지 </a:t>
            </a:r>
            <a:r>
              <a:rPr lang="en-US" altLang="ko-KR" sz="1600" dirty="0" smtClean="0">
                <a:sym typeface="Wingdings" panose="05000000000000000000" pitchFamily="2" charset="2"/>
              </a:rPr>
              <a:t></a:t>
            </a:r>
            <a:r>
              <a:rPr lang="ko-KR" altLang="en-US" sz="1600" dirty="0" smtClean="0">
                <a:sym typeface="Wingdings" panose="05000000000000000000" pitchFamily="2" charset="2"/>
              </a:rPr>
              <a:t>체크박스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r>
              <a:rPr lang="ko-KR" altLang="en-US" sz="1600" dirty="0" err="1" smtClean="0">
                <a:sym typeface="Wingdings" panose="05000000000000000000" pitchFamily="2" charset="2"/>
              </a:rPr>
              <a:t>비회원용</a:t>
            </a:r>
            <a:r>
              <a:rPr lang="ko-KR" altLang="en-US" sz="1600" dirty="0" smtClean="0">
                <a:sym typeface="Wingdings" panose="05000000000000000000" pitchFamily="2" charset="2"/>
              </a:rPr>
              <a:t> 로그인</a:t>
            </a:r>
            <a:endParaRPr lang="en-US" altLang="ko-KR" sz="1600" dirty="0">
              <a:sym typeface="Wingdings" panose="05000000000000000000" pitchFamily="2" charset="2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3386726" y="1807946"/>
            <a:ext cx="2106064" cy="2088777"/>
            <a:chOff x="3386726" y="1807946"/>
            <a:chExt cx="2106064" cy="2088777"/>
          </a:xfrm>
        </p:grpSpPr>
        <p:sp>
          <p:nvSpPr>
            <p:cNvPr id="31" name="직사각형 30"/>
            <p:cNvSpPr/>
            <p:nvPr/>
          </p:nvSpPr>
          <p:spPr>
            <a:xfrm>
              <a:off x="3386726" y="1807946"/>
              <a:ext cx="2106064" cy="2088777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623039" y="1976459"/>
              <a:ext cx="1675513" cy="45160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아이디</a:t>
              </a:r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623039" y="3322490"/>
              <a:ext cx="1675513" cy="394083"/>
            </a:xfrm>
            <a:prstGeom prst="rect">
              <a:avLst/>
            </a:prstGeom>
            <a:solidFill>
              <a:srgbClr val="2A8E57"/>
            </a:solidFill>
            <a:ln>
              <a:solidFill>
                <a:srgbClr val="2A8E5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로그인</a:t>
              </a:r>
              <a:endParaRPr lang="ko-KR" altLang="en-US" sz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623039" y="2431222"/>
              <a:ext cx="1675513" cy="45160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비밀번호</a:t>
              </a:r>
              <a:endParaRPr lang="ko-KR" altLang="en-US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623039" y="2959304"/>
              <a:ext cx="965584" cy="265491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 </a:t>
              </a:r>
              <a:r>
                <a:rPr lang="ko-KR" altLang="en-US" sz="800" dirty="0" err="1" smtClean="0"/>
                <a:t>상태유지</a:t>
              </a:r>
              <a:endParaRPr lang="ko-KR" altLang="en-US" dirty="0"/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3207633" y="3906315"/>
            <a:ext cx="2540539" cy="3828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비밀번호 </a:t>
            </a:r>
            <a:r>
              <a:rPr lang="ko-KR" altLang="en-US" sz="900" dirty="0" err="1" smtClean="0"/>
              <a:t>찾기ㅣ아이디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찾기ㅣ회원가입</a:t>
            </a:r>
            <a:endParaRPr lang="ko-KR" altLang="en-US" sz="900" dirty="0"/>
          </a:p>
        </p:txBody>
      </p:sp>
      <p:grpSp>
        <p:nvGrpSpPr>
          <p:cNvPr id="47" name="그룹 46"/>
          <p:cNvGrpSpPr/>
          <p:nvPr/>
        </p:nvGrpSpPr>
        <p:grpSpPr>
          <a:xfrm>
            <a:off x="3382023" y="4681698"/>
            <a:ext cx="2106064" cy="1760646"/>
            <a:chOff x="3382023" y="4681698"/>
            <a:chExt cx="2106064" cy="1760646"/>
          </a:xfrm>
        </p:grpSpPr>
        <p:sp>
          <p:nvSpPr>
            <p:cNvPr id="37" name="직사각형 36"/>
            <p:cNvSpPr/>
            <p:nvPr/>
          </p:nvSpPr>
          <p:spPr>
            <a:xfrm>
              <a:off x="3382023" y="4681698"/>
              <a:ext cx="2106064" cy="1760646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03228" y="4955187"/>
              <a:ext cx="1685653" cy="307777"/>
            </a:xfrm>
            <a:prstGeom prst="rect">
              <a:avLst/>
            </a:prstGeom>
            <a:noFill/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2">
                      <a:lumMod val="75000"/>
                    </a:schemeClr>
                  </a:solidFill>
                </a:rPr>
                <a:t>홍길동</a:t>
              </a:r>
              <a:endParaRPr lang="ko-KR" altLang="en-US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611538" y="5528980"/>
              <a:ext cx="1695324" cy="307777"/>
            </a:xfrm>
            <a:prstGeom prst="rect">
              <a:avLst/>
            </a:prstGeom>
            <a:noFill/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2">
                      <a:lumMod val="75000"/>
                    </a:schemeClr>
                  </a:solidFill>
                </a:rPr>
                <a:t>01012345678</a:t>
              </a:r>
              <a:endParaRPr lang="ko-KR" altLang="en-US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03225" y="4690124"/>
              <a:ext cx="897694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/>
                <a:t>예약자명</a:t>
              </a:r>
              <a:endParaRPr lang="ko-KR" altLang="en-US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603225" y="5270855"/>
              <a:ext cx="1221707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휴대폰 </a:t>
              </a:r>
              <a:r>
                <a:rPr lang="ko-KR" altLang="en-US" sz="1400" dirty="0"/>
                <a:t>번</a:t>
              </a:r>
              <a:r>
                <a:rPr lang="ko-KR" altLang="en-US" sz="1400" dirty="0" smtClean="0"/>
                <a:t>호</a:t>
              </a:r>
              <a:endParaRPr lang="ko-KR" altLang="en-US" sz="14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603225" y="5932575"/>
              <a:ext cx="1675513" cy="394083"/>
            </a:xfrm>
            <a:prstGeom prst="rect">
              <a:avLst/>
            </a:prstGeom>
            <a:solidFill>
              <a:srgbClr val="2A8E57"/>
            </a:solidFill>
            <a:ln>
              <a:solidFill>
                <a:srgbClr val="2A8E5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로그인</a:t>
              </a:r>
              <a:endParaRPr lang="ko-KR" altLang="en-US" sz="1200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102680" y="4266661"/>
            <a:ext cx="2686751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u="sng" dirty="0" smtClean="0"/>
              <a:t>로그인</a:t>
            </a:r>
            <a:r>
              <a:rPr lang="en-US" altLang="ko-KR" sz="1400" u="sng" dirty="0" smtClean="0"/>
              <a:t>(</a:t>
            </a:r>
            <a:r>
              <a:rPr lang="ko-KR" altLang="en-US" sz="1400" u="sng" dirty="0" err="1" smtClean="0"/>
              <a:t>비회원전용</a:t>
            </a:r>
            <a:r>
              <a:rPr lang="en-US" altLang="ko-KR" sz="1400" u="sng" dirty="0" smtClean="0"/>
              <a:t>)</a:t>
            </a:r>
            <a:endParaRPr lang="ko-KR" altLang="en-US" sz="1200" u="sng" dirty="0"/>
          </a:p>
        </p:txBody>
      </p:sp>
    </p:spTree>
    <p:extLst>
      <p:ext uri="{BB962C8B-B14F-4D97-AF65-F5344CB8AC3E}">
        <p14:creationId xmlns:p14="http://schemas.microsoft.com/office/powerpoint/2010/main" val="70602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38540" y="715052"/>
            <a:ext cx="7980217" cy="60539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0241" b="50556"/>
          <a:stretch/>
        </p:blipFill>
        <p:spPr>
          <a:xfrm>
            <a:off x="3788992" y="992646"/>
            <a:ext cx="603529" cy="3342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0610" t="48963" b="35049"/>
          <a:stretch/>
        </p:blipFill>
        <p:spPr>
          <a:xfrm>
            <a:off x="4355076" y="1103031"/>
            <a:ext cx="817565" cy="20659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31768" y="1327854"/>
            <a:ext cx="7980217" cy="284300"/>
          </a:xfrm>
          <a:prstGeom prst="rect">
            <a:avLst/>
          </a:prstGeom>
          <a:solidFill>
            <a:srgbClr val="2A8E5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857849" y="1346571"/>
            <a:ext cx="425942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My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183083" y="1346571"/>
            <a:ext cx="293049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05240" y="296574"/>
            <a:ext cx="364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Login Page(</a:t>
            </a:r>
            <a:r>
              <a:rPr lang="ko-KR" altLang="en-US" sz="2400" b="1" dirty="0" smtClean="0"/>
              <a:t>비회원 보류</a:t>
            </a:r>
            <a:r>
              <a:rPr lang="en-US" altLang="ko-KR" sz="2400" b="1" dirty="0" smtClean="0"/>
              <a:t>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940885" y="2319909"/>
            <a:ext cx="1446415" cy="4119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u="sng" dirty="0" smtClean="0"/>
              <a:t>로그인</a:t>
            </a:r>
            <a:endParaRPr lang="ko-KR" altLang="en-US" u="sng" dirty="0"/>
          </a:p>
        </p:txBody>
      </p:sp>
      <p:grpSp>
        <p:nvGrpSpPr>
          <p:cNvPr id="39" name="그룹 38"/>
          <p:cNvGrpSpPr/>
          <p:nvPr/>
        </p:nvGrpSpPr>
        <p:grpSpPr>
          <a:xfrm>
            <a:off x="1441254" y="2829206"/>
            <a:ext cx="2751512" cy="3155958"/>
            <a:chOff x="1441254" y="2829206"/>
            <a:chExt cx="2751512" cy="3155958"/>
          </a:xfrm>
        </p:grpSpPr>
        <p:sp>
          <p:nvSpPr>
            <p:cNvPr id="13" name="직사각형 12"/>
            <p:cNvSpPr/>
            <p:nvPr/>
          </p:nvSpPr>
          <p:spPr>
            <a:xfrm>
              <a:off x="1441254" y="2829206"/>
              <a:ext cx="2751512" cy="3155958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674499" y="3361291"/>
              <a:ext cx="2298566" cy="498841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아이디</a:t>
              </a: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630898" y="5389898"/>
              <a:ext cx="2298566" cy="423746"/>
            </a:xfrm>
            <a:prstGeom prst="rect">
              <a:avLst/>
            </a:prstGeom>
            <a:solidFill>
              <a:srgbClr val="2A8E57"/>
            </a:solidFill>
            <a:ln>
              <a:solidFill>
                <a:srgbClr val="2A8E5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로그인</a:t>
              </a:r>
              <a:endParaRPr lang="ko-KR" altLang="en-US" sz="12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67727" y="4001022"/>
              <a:ext cx="2298566" cy="498841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비밀번호</a:t>
              </a:r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667727" y="4607160"/>
              <a:ext cx="1261508" cy="348320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 </a:t>
              </a:r>
              <a:r>
                <a:rPr lang="ko-KR" altLang="en-US" sz="800" dirty="0" err="1" smtClean="0"/>
                <a:t>상태유지</a:t>
              </a:r>
              <a:endParaRPr lang="ko-KR" altLang="en-US" dirty="0"/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5491882" y="2321331"/>
            <a:ext cx="1993649" cy="4080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비회원 예약 확인</a:t>
            </a:r>
            <a:endParaRPr lang="ko-KR" altLang="en-US" u="sng" dirty="0"/>
          </a:p>
        </p:txBody>
      </p:sp>
      <p:grpSp>
        <p:nvGrpSpPr>
          <p:cNvPr id="38" name="그룹 37"/>
          <p:cNvGrpSpPr/>
          <p:nvPr/>
        </p:nvGrpSpPr>
        <p:grpSpPr>
          <a:xfrm>
            <a:off x="5002252" y="2829206"/>
            <a:ext cx="2944714" cy="3155958"/>
            <a:chOff x="5002252" y="2829206"/>
            <a:chExt cx="2944714" cy="3155958"/>
          </a:xfrm>
        </p:grpSpPr>
        <p:sp>
          <p:nvSpPr>
            <p:cNvPr id="26" name="직사각형 25"/>
            <p:cNvSpPr/>
            <p:nvPr/>
          </p:nvSpPr>
          <p:spPr>
            <a:xfrm>
              <a:off x="5002252" y="2829206"/>
              <a:ext cx="2944714" cy="3155958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88822" y="3191985"/>
              <a:ext cx="2354334" cy="307777"/>
            </a:xfrm>
            <a:prstGeom prst="rect">
              <a:avLst/>
            </a:prstGeom>
            <a:noFill/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2">
                      <a:lumMod val="75000"/>
                    </a:schemeClr>
                  </a:solidFill>
                </a:rPr>
                <a:t>홍길동</a:t>
              </a:r>
              <a:endParaRPr lang="ko-KR" altLang="en-US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11538" y="4028576"/>
              <a:ext cx="2295849" cy="307777"/>
            </a:xfrm>
            <a:prstGeom prst="rect">
              <a:avLst/>
            </a:prstGeom>
            <a:noFill/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2">
                      <a:lumMod val="75000"/>
                    </a:schemeClr>
                  </a:solidFill>
                </a:rPr>
                <a:t>01012345678</a:t>
              </a:r>
              <a:endParaRPr lang="ko-KR" altLang="en-US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225520" y="2921060"/>
              <a:ext cx="1255517" cy="34110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/>
                <a:t>예약자명</a:t>
              </a:r>
              <a:endParaRPr lang="ko-KR" altLang="en-US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25520" y="3742044"/>
              <a:ext cx="1185787" cy="34110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휴대폰 </a:t>
              </a:r>
              <a:r>
                <a:rPr lang="ko-KR" altLang="en-US" sz="1400" dirty="0"/>
                <a:t>번</a:t>
              </a:r>
              <a:r>
                <a:rPr lang="ko-KR" altLang="en-US" sz="1400" dirty="0" smtClean="0"/>
                <a:t>호</a:t>
              </a:r>
              <a:endParaRPr lang="ko-KR" altLang="en-US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25520" y="3504448"/>
              <a:ext cx="2342709" cy="23877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2">
                      <a:lumMod val="75000"/>
                    </a:schemeClr>
                  </a:solidFill>
                </a:rPr>
                <a:t>예약 시 입력한 </a:t>
              </a:r>
              <a:r>
                <a:rPr lang="ko-KR" altLang="en-US" sz="800" dirty="0" err="1" smtClean="0">
                  <a:solidFill>
                    <a:schemeClr val="bg2">
                      <a:lumMod val="75000"/>
                    </a:schemeClr>
                  </a:solidFill>
                </a:rPr>
                <a:t>예약자명을</a:t>
              </a:r>
              <a:r>
                <a:rPr lang="ko-KR" altLang="en-US" sz="800" dirty="0" smtClean="0">
                  <a:solidFill>
                    <a:schemeClr val="bg2">
                      <a:lumMod val="75000"/>
                    </a:schemeClr>
                  </a:solidFill>
                </a:rPr>
                <a:t> 입력해주세요</a:t>
              </a:r>
              <a:endParaRPr lang="ko-KR" altLang="en-US" sz="8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19092" y="4333462"/>
              <a:ext cx="2342709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2">
                      <a:lumMod val="75000"/>
                    </a:schemeClr>
                  </a:solidFill>
                </a:rPr>
                <a:t>예약 시 입력한 휴대폰 번호를 입력해주세요</a:t>
              </a:r>
              <a:endParaRPr lang="ko-KR" altLang="en-US" sz="8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11537" y="4801592"/>
              <a:ext cx="2295849" cy="307777"/>
            </a:xfrm>
            <a:prstGeom prst="rect">
              <a:avLst/>
            </a:prstGeom>
            <a:noFill/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2">
                      <a:lumMod val="75000"/>
                    </a:schemeClr>
                  </a:solidFill>
                </a:rPr>
                <a:t>202212280195</a:t>
              </a:r>
              <a:endParaRPr lang="ko-KR" altLang="en-US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88822" y="4547859"/>
              <a:ext cx="1185787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/>
                <a:t>예약번호</a:t>
              </a:r>
              <a:endParaRPr lang="ko-KR" altLang="en-US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40284" y="5128676"/>
              <a:ext cx="2481505" cy="20005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chemeClr val="bg2">
                      <a:lumMod val="75000"/>
                    </a:schemeClr>
                  </a:solidFill>
                </a:rPr>
                <a:t>이메일과 휴대폰번호로 발송 된 예약 번호를 입력해주세요</a:t>
              </a:r>
              <a:r>
                <a:rPr lang="en-US" altLang="ko-KR" sz="700" dirty="0">
                  <a:solidFill>
                    <a:schemeClr val="bg2">
                      <a:lumMod val="75000"/>
                    </a:schemeClr>
                  </a:solidFill>
                </a:rPr>
                <a:t>.</a:t>
              </a:r>
              <a:endParaRPr lang="ko-KR" altLang="en-US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325326" y="5389898"/>
              <a:ext cx="2298566" cy="423746"/>
            </a:xfrm>
            <a:prstGeom prst="rect">
              <a:avLst/>
            </a:prstGeom>
            <a:solidFill>
              <a:srgbClr val="2A8E57"/>
            </a:solidFill>
            <a:ln>
              <a:solidFill>
                <a:srgbClr val="2A8E5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비회원 예약확인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4017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0089" y="649524"/>
            <a:ext cx="2699342" cy="5994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6124651" y="631614"/>
            <a:ext cx="2312768" cy="221064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ko-KR" sz="1600" dirty="0" smtClean="0"/>
              <a:t>12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사진이나 </a:t>
            </a:r>
            <a:r>
              <a:rPr lang="ko-KR" altLang="en-US" sz="1600" dirty="0" err="1" smtClean="0"/>
              <a:t>연필모양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클릭시</a:t>
            </a:r>
            <a:r>
              <a:rPr lang="ko-KR" altLang="en-US" sz="1600" dirty="0" smtClean="0"/>
              <a:t> 내 정보 수정으로 이동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버튼 </a:t>
            </a:r>
            <a:r>
              <a:rPr lang="ko-KR" altLang="en-US" sz="1600" dirty="0" err="1" smtClean="0"/>
              <a:t>클릭시</a:t>
            </a:r>
            <a:r>
              <a:rPr lang="ko-KR" altLang="en-US" sz="1600" dirty="0" smtClean="0"/>
              <a:t> 해당 페이지로 이동</a:t>
            </a:r>
            <a:endParaRPr lang="en-US" altLang="ko-KR" sz="16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6124651" y="631615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설명</a:t>
            </a:r>
            <a:endParaRPr lang="ko-KR" altLang="en-US" sz="16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rcRect t="10241" b="50556"/>
          <a:stretch/>
        </p:blipFill>
        <p:spPr>
          <a:xfrm>
            <a:off x="3788992" y="741186"/>
            <a:ext cx="603529" cy="33427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rcRect l="10610" t="48963" b="35049"/>
          <a:stretch/>
        </p:blipFill>
        <p:spPr>
          <a:xfrm>
            <a:off x="4355076" y="851571"/>
            <a:ext cx="817565" cy="206592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102680" y="1076394"/>
            <a:ext cx="2686751" cy="284300"/>
          </a:xfrm>
          <a:prstGeom prst="rect">
            <a:avLst/>
          </a:prstGeom>
          <a:solidFill>
            <a:srgbClr val="2A8E57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129889" y="1095111"/>
            <a:ext cx="425942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My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55123" y="1095111"/>
            <a:ext cx="293049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05401" y="167401"/>
            <a:ext cx="3792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My Page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34114" y="1671815"/>
            <a:ext cx="820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My Page</a:t>
            </a:r>
            <a:endParaRPr lang="en-US" altLang="ko-KR" sz="1400" b="1" dirty="0"/>
          </a:p>
        </p:txBody>
      </p:sp>
      <p:grpSp>
        <p:nvGrpSpPr>
          <p:cNvPr id="64" name="그룹 63"/>
          <p:cNvGrpSpPr/>
          <p:nvPr/>
        </p:nvGrpSpPr>
        <p:grpSpPr>
          <a:xfrm>
            <a:off x="3200659" y="6013388"/>
            <a:ext cx="2474151" cy="535131"/>
            <a:chOff x="233400" y="5152674"/>
            <a:chExt cx="2305269" cy="495832"/>
          </a:xfrm>
        </p:grpSpPr>
        <p:sp>
          <p:nvSpPr>
            <p:cNvPr id="65" name="TextBox 64"/>
            <p:cNvSpPr txBox="1"/>
            <p:nvPr/>
          </p:nvSpPr>
          <p:spPr>
            <a:xfrm>
              <a:off x="233400" y="5152674"/>
              <a:ext cx="2305269" cy="49583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ko-KR" altLang="en-US" sz="700" dirty="0" smtClean="0"/>
                <a:t> 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 err="1" smtClean="0"/>
                <a:t>캠핑온</a:t>
              </a:r>
              <a:r>
                <a:rPr lang="ko-KR" altLang="en-US" sz="700" dirty="0" smtClean="0"/>
                <a:t> 사업자 정보 </a:t>
              </a:r>
              <a:endParaRPr lang="ko-KR" altLang="en-US" sz="700" dirty="0"/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700747" y="5192000"/>
              <a:ext cx="415775" cy="253916"/>
              <a:chOff x="1384032" y="5524643"/>
              <a:chExt cx="415775" cy="253916"/>
            </a:xfrm>
          </p:grpSpPr>
          <p:grpSp>
            <p:nvGrpSpPr>
              <p:cNvPr id="81" name="그룹 80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83" name="모서리가 둥근 직사각형 82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84" name="그룹 83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85" name="직선 연결선 84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직선 연결선 85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2" name="TextBox 81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1183672" y="5192000"/>
              <a:ext cx="415775" cy="253916"/>
              <a:chOff x="1384032" y="5524643"/>
              <a:chExt cx="415775" cy="253916"/>
            </a:xfrm>
          </p:grpSpPr>
          <p:grpSp>
            <p:nvGrpSpPr>
              <p:cNvPr id="75" name="그룹 74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77" name="모서리가 둥근 직사각형 76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78" name="그룹 77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79" name="직선 연결선 78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직선 연결선 79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6" name="TextBox 75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1664996" y="5192000"/>
              <a:ext cx="415775" cy="253916"/>
              <a:chOff x="1384032" y="5524643"/>
              <a:chExt cx="415775" cy="253916"/>
            </a:xfrm>
          </p:grpSpPr>
          <p:grpSp>
            <p:nvGrpSpPr>
              <p:cNvPr id="69" name="그룹 68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71" name="모서리가 둥근 직사각형 70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72" name="그룹 71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73" name="직선 연결선 72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직선 연결선 73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0" name="TextBox 69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48" name="직사각형 47"/>
          <p:cNvSpPr/>
          <p:nvPr/>
        </p:nvSpPr>
        <p:spPr>
          <a:xfrm>
            <a:off x="3187116" y="3645398"/>
            <a:ext cx="834768" cy="643025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내예약</a:t>
            </a:r>
            <a:endParaRPr lang="ko-KR" altLang="en-US" sz="1200" dirty="0"/>
          </a:p>
        </p:txBody>
      </p:sp>
      <p:sp>
        <p:nvSpPr>
          <p:cNvPr id="49" name="직사각형 48"/>
          <p:cNvSpPr/>
          <p:nvPr/>
        </p:nvSpPr>
        <p:spPr>
          <a:xfrm>
            <a:off x="4054303" y="3645398"/>
            <a:ext cx="834768" cy="643025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캠핑기록</a:t>
            </a:r>
            <a:endParaRPr lang="ko-KR" altLang="en-US" sz="1200" dirty="0"/>
          </a:p>
        </p:txBody>
      </p:sp>
      <p:sp>
        <p:nvSpPr>
          <p:cNvPr id="51" name="직사각형 50"/>
          <p:cNvSpPr/>
          <p:nvPr/>
        </p:nvSpPr>
        <p:spPr>
          <a:xfrm>
            <a:off x="4913404" y="3645398"/>
            <a:ext cx="834768" cy="643025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찜한</a:t>
            </a:r>
            <a:endParaRPr lang="en-US" altLang="ko-KR" sz="1200" dirty="0"/>
          </a:p>
          <a:p>
            <a:pPr algn="ctr"/>
            <a:r>
              <a:rPr lang="ko-KR" altLang="en-US" sz="1200" dirty="0" err="1"/>
              <a:t>캠핑장</a:t>
            </a:r>
            <a:endParaRPr lang="ko-KR" altLang="en-US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3187116" y="4326293"/>
            <a:ext cx="834768" cy="643025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포인트</a:t>
            </a:r>
            <a:endParaRPr lang="ko-KR" altLang="en-US" sz="1200" dirty="0"/>
          </a:p>
        </p:txBody>
      </p:sp>
      <p:sp>
        <p:nvSpPr>
          <p:cNvPr id="56" name="직사각형 55"/>
          <p:cNvSpPr/>
          <p:nvPr/>
        </p:nvSpPr>
        <p:spPr>
          <a:xfrm>
            <a:off x="4054303" y="4326293"/>
            <a:ext cx="834768" cy="643025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문의내역</a:t>
            </a:r>
            <a:endParaRPr lang="ko-KR" altLang="en-US" sz="1200" dirty="0"/>
          </a:p>
        </p:txBody>
      </p:sp>
      <p:sp>
        <p:nvSpPr>
          <p:cNvPr id="57" name="직사각형 56"/>
          <p:cNvSpPr/>
          <p:nvPr/>
        </p:nvSpPr>
        <p:spPr>
          <a:xfrm>
            <a:off x="4913404" y="4326293"/>
            <a:ext cx="834768" cy="643025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내 정보 수정</a:t>
            </a:r>
            <a:endParaRPr lang="ko-KR" altLang="en-US" sz="1200" dirty="0"/>
          </a:p>
        </p:txBody>
      </p:sp>
      <p:sp>
        <p:nvSpPr>
          <p:cNvPr id="2" name="타원 1"/>
          <p:cNvSpPr/>
          <p:nvPr/>
        </p:nvSpPr>
        <p:spPr>
          <a:xfrm>
            <a:off x="3990180" y="2012844"/>
            <a:ext cx="943190" cy="943190"/>
          </a:xfrm>
          <a:prstGeom prst="ellipse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" name="TextBox 2"/>
          <p:cNvSpPr txBox="1"/>
          <p:nvPr/>
        </p:nvSpPr>
        <p:spPr>
          <a:xfrm>
            <a:off x="4148477" y="300401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홍길동</a:t>
            </a:r>
            <a:endParaRPr lang="ko-KR" altLang="en-US" sz="11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4116303" y="3232283"/>
            <a:ext cx="70501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737132" y="2665248"/>
            <a:ext cx="483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1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121379" y="3566800"/>
            <a:ext cx="483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2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33" name="타원형 설명선 32"/>
          <p:cNvSpPr/>
          <p:nvPr/>
        </p:nvSpPr>
        <p:spPr>
          <a:xfrm>
            <a:off x="4960249" y="1109801"/>
            <a:ext cx="196760" cy="200523"/>
          </a:xfrm>
          <a:prstGeom prst="wedgeEllipseCallout">
            <a:avLst>
              <a:gd name="adj1" fmla="val 55042"/>
              <a:gd name="adj2" fmla="val 47610"/>
            </a:avLst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!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77944" y="536054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grpSp>
        <p:nvGrpSpPr>
          <p:cNvPr id="14" name="그룹 13"/>
          <p:cNvGrpSpPr/>
          <p:nvPr/>
        </p:nvGrpSpPr>
        <p:grpSpPr>
          <a:xfrm rot="2577534" flipH="1">
            <a:off x="4750948" y="3005414"/>
            <a:ext cx="75125" cy="235087"/>
            <a:chOff x="1586608" y="1310324"/>
            <a:chExt cx="747962" cy="2340575"/>
          </a:xfrm>
        </p:grpSpPr>
        <p:sp>
          <p:nvSpPr>
            <p:cNvPr id="11" name="이등변 삼각형 10"/>
            <p:cNvSpPr/>
            <p:nvPr/>
          </p:nvSpPr>
          <p:spPr>
            <a:xfrm flipV="1">
              <a:off x="1604356" y="3070859"/>
              <a:ext cx="730214" cy="58004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8" name="오각형 57"/>
            <p:cNvSpPr/>
            <p:nvPr/>
          </p:nvSpPr>
          <p:spPr>
            <a:xfrm rot="5400000">
              <a:off x="1243089" y="2347722"/>
              <a:ext cx="1454194" cy="231800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1586608" y="1310324"/>
              <a:ext cx="747962" cy="30253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604356" y="1671815"/>
              <a:ext cx="203780" cy="133219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130790" y="1671815"/>
              <a:ext cx="203780" cy="133219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0" name="오각형 9"/>
            <p:cNvSpPr/>
            <p:nvPr/>
          </p:nvSpPr>
          <p:spPr>
            <a:xfrm rot="5400000">
              <a:off x="1243742" y="2282588"/>
              <a:ext cx="1454194" cy="231800"/>
            </a:xfrm>
            <a:prstGeom prst="homePlat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25324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0089" y="649524"/>
            <a:ext cx="2699342" cy="5994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6124651" y="631614"/>
            <a:ext cx="2312768" cy="221064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ko-KR" sz="1600" dirty="0" smtClean="0"/>
              <a:t>12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사진이나 </a:t>
            </a:r>
            <a:r>
              <a:rPr lang="ko-KR" altLang="en-US" sz="1600" dirty="0" err="1" smtClean="0"/>
              <a:t>연필모양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클릭시</a:t>
            </a:r>
            <a:r>
              <a:rPr lang="ko-KR" altLang="en-US" sz="1600" dirty="0" smtClean="0"/>
              <a:t> 내 정보 수정으로 이동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버튼 </a:t>
            </a:r>
            <a:r>
              <a:rPr lang="ko-KR" altLang="en-US" sz="1600" dirty="0" err="1" smtClean="0"/>
              <a:t>클릭시</a:t>
            </a:r>
            <a:r>
              <a:rPr lang="ko-KR" altLang="en-US" sz="1600" dirty="0" smtClean="0"/>
              <a:t> 해당 페이지로 이동</a:t>
            </a:r>
            <a:endParaRPr lang="en-US" altLang="ko-KR" sz="16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6124651" y="631615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설명</a:t>
            </a:r>
            <a:endParaRPr lang="ko-KR" altLang="en-US" sz="16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rcRect t="10241" b="50556"/>
          <a:stretch/>
        </p:blipFill>
        <p:spPr>
          <a:xfrm>
            <a:off x="3788992" y="741186"/>
            <a:ext cx="603529" cy="33427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rcRect l="10610" t="48963" b="35049"/>
          <a:stretch/>
        </p:blipFill>
        <p:spPr>
          <a:xfrm>
            <a:off x="4355076" y="851571"/>
            <a:ext cx="817565" cy="206592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090090" y="1076394"/>
            <a:ext cx="2699342" cy="284300"/>
          </a:xfrm>
          <a:prstGeom prst="rect">
            <a:avLst/>
          </a:prstGeom>
          <a:solidFill>
            <a:srgbClr val="2A8E57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129889" y="1095111"/>
            <a:ext cx="425942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My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55123" y="1095111"/>
            <a:ext cx="293049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05401" y="167401"/>
            <a:ext cx="3792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/>
              <a:t>알림창</a:t>
            </a:r>
            <a:endParaRPr lang="en-US" altLang="ko-KR" sz="2000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3210358" y="139856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/>
              <a:t>알림</a:t>
            </a:r>
            <a:endParaRPr lang="en-US" altLang="ko-KR" sz="1400" b="1" dirty="0"/>
          </a:p>
        </p:txBody>
      </p:sp>
      <p:grpSp>
        <p:nvGrpSpPr>
          <p:cNvPr id="64" name="그룹 63"/>
          <p:cNvGrpSpPr/>
          <p:nvPr/>
        </p:nvGrpSpPr>
        <p:grpSpPr>
          <a:xfrm>
            <a:off x="3200659" y="6013388"/>
            <a:ext cx="2474151" cy="535131"/>
            <a:chOff x="233400" y="5152674"/>
            <a:chExt cx="2305269" cy="495832"/>
          </a:xfrm>
        </p:grpSpPr>
        <p:sp>
          <p:nvSpPr>
            <p:cNvPr id="65" name="TextBox 64"/>
            <p:cNvSpPr txBox="1"/>
            <p:nvPr/>
          </p:nvSpPr>
          <p:spPr>
            <a:xfrm>
              <a:off x="233400" y="5152674"/>
              <a:ext cx="2305269" cy="49583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ko-KR" altLang="en-US" sz="700" dirty="0" smtClean="0"/>
                <a:t> 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 err="1" smtClean="0"/>
                <a:t>캠핑온</a:t>
              </a:r>
              <a:r>
                <a:rPr lang="ko-KR" altLang="en-US" sz="700" dirty="0" smtClean="0"/>
                <a:t> 사업자 정보 </a:t>
              </a:r>
              <a:endParaRPr lang="ko-KR" altLang="en-US" sz="700" dirty="0"/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700747" y="5192000"/>
              <a:ext cx="415775" cy="253916"/>
              <a:chOff x="1384032" y="5524643"/>
              <a:chExt cx="415775" cy="253916"/>
            </a:xfrm>
          </p:grpSpPr>
          <p:grpSp>
            <p:nvGrpSpPr>
              <p:cNvPr id="81" name="그룹 80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83" name="모서리가 둥근 직사각형 82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84" name="그룹 83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85" name="직선 연결선 84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직선 연결선 85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2" name="TextBox 81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1183672" y="5192000"/>
              <a:ext cx="415775" cy="253916"/>
              <a:chOff x="1384032" y="5524643"/>
              <a:chExt cx="415775" cy="253916"/>
            </a:xfrm>
          </p:grpSpPr>
          <p:grpSp>
            <p:nvGrpSpPr>
              <p:cNvPr id="75" name="그룹 74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77" name="모서리가 둥근 직사각형 76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78" name="그룹 77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79" name="직선 연결선 78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직선 연결선 79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6" name="TextBox 75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1664996" y="5192000"/>
              <a:ext cx="415775" cy="253916"/>
              <a:chOff x="1384032" y="5524643"/>
              <a:chExt cx="415775" cy="253916"/>
            </a:xfrm>
          </p:grpSpPr>
          <p:grpSp>
            <p:nvGrpSpPr>
              <p:cNvPr id="69" name="그룹 68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71" name="모서리가 둥근 직사각형 70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72" name="그룹 71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73" name="직선 연결선 72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직선 연결선 73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0" name="TextBox 69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33" name="타원형 설명선 32"/>
          <p:cNvSpPr/>
          <p:nvPr/>
        </p:nvSpPr>
        <p:spPr>
          <a:xfrm>
            <a:off x="4960249" y="1109801"/>
            <a:ext cx="196760" cy="200523"/>
          </a:xfrm>
          <a:prstGeom prst="wedgeEllipseCallout">
            <a:avLst>
              <a:gd name="adj1" fmla="val 55042"/>
              <a:gd name="adj2" fmla="val 47610"/>
            </a:avLst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!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10358" y="1684860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이번 주</a:t>
            </a:r>
            <a:endParaRPr lang="ko-KR" alt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3213437" y="2947765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이번 달</a:t>
            </a:r>
            <a:endParaRPr lang="ko-KR" alt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3213437" y="421067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이전 활동</a:t>
            </a:r>
            <a:endParaRPr lang="ko-KR" altLang="en-US" sz="1100" dirty="0"/>
          </a:p>
        </p:txBody>
      </p:sp>
      <p:sp>
        <p:nvSpPr>
          <p:cNvPr id="54" name="직사각형 53"/>
          <p:cNvSpPr/>
          <p:nvPr/>
        </p:nvSpPr>
        <p:spPr>
          <a:xfrm>
            <a:off x="3219364" y="2002551"/>
            <a:ext cx="2455446" cy="23275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700" dirty="0" smtClean="0"/>
              <a:t>2023.01.03 </a:t>
            </a:r>
            <a:r>
              <a:rPr lang="ko-KR" altLang="en-US" sz="700" dirty="0" smtClean="0"/>
              <a:t>일자로 예약이 완료되었습니다</a:t>
            </a:r>
            <a:r>
              <a:rPr lang="en-US" altLang="ko-KR" sz="700" dirty="0" smtClean="0"/>
              <a:t>!</a:t>
            </a:r>
            <a:endParaRPr lang="ko-KR" altLang="en-US" sz="700" b="1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3200659" y="1934800"/>
            <a:ext cx="246445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200659" y="3215622"/>
            <a:ext cx="246445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3200659" y="4472280"/>
            <a:ext cx="246445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3219364" y="2210937"/>
            <a:ext cx="2455446" cy="23275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700" dirty="0" smtClean="0"/>
              <a:t>2023.01.05 </a:t>
            </a:r>
            <a:r>
              <a:rPr lang="ko-KR" altLang="en-US" sz="700" dirty="0" smtClean="0"/>
              <a:t>일자로 예약이 수정되었습니다</a:t>
            </a:r>
            <a:r>
              <a:rPr lang="en-US" altLang="ko-KR" sz="700" dirty="0" smtClean="0"/>
              <a:t>!</a:t>
            </a:r>
            <a:endParaRPr lang="ko-KR" altLang="en-US" sz="700" b="1" dirty="0"/>
          </a:p>
        </p:txBody>
      </p:sp>
    </p:spTree>
    <p:extLst>
      <p:ext uri="{BB962C8B-B14F-4D97-AF65-F5344CB8AC3E}">
        <p14:creationId xmlns:p14="http://schemas.microsoft.com/office/powerpoint/2010/main" val="191674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0089" y="649524"/>
            <a:ext cx="2699342" cy="5994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6124651" y="1189086"/>
            <a:ext cx="2312768" cy="395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err="1" smtClean="0"/>
              <a:t>클릭시</a:t>
            </a:r>
            <a:r>
              <a:rPr lang="ko-KR" altLang="en-US" sz="1600" dirty="0" smtClean="0"/>
              <a:t> 해당 </a:t>
            </a:r>
            <a:r>
              <a:rPr lang="ko-KR" altLang="en-US" sz="1600" dirty="0" err="1" smtClean="0"/>
              <a:t>문의내용만</a:t>
            </a:r>
            <a:r>
              <a:rPr lang="ko-KR" altLang="en-US" sz="1600" dirty="0" smtClean="0"/>
              <a:t> 뜨게 만들기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en-US" altLang="ko-KR" sz="1600" dirty="0"/>
              <a:t> </a:t>
            </a:r>
            <a:r>
              <a:rPr lang="ko-KR" altLang="en-US" sz="1600" dirty="0" err="1" smtClean="0"/>
              <a:t>클릭시</a:t>
            </a:r>
            <a:r>
              <a:rPr lang="ko-KR" altLang="en-US" sz="1600" dirty="0" smtClean="0"/>
              <a:t> 답변 내용 </a:t>
            </a:r>
            <a:r>
              <a:rPr lang="ko-KR" altLang="en-US" sz="1600" dirty="0" err="1" smtClean="0"/>
              <a:t>접혀있다가</a:t>
            </a:r>
            <a:r>
              <a:rPr lang="ko-KR" altLang="en-US" sz="1600" dirty="0" smtClean="0"/>
              <a:t> 나오게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전체 선택 누르면 모든 체크박스에 표시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삭제 누르면 체크박스가 표시된 모든 문의 삭제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r>
              <a:rPr lang="en-US" altLang="ko-KR" sz="1600" dirty="0" smtClean="0"/>
              <a:t>-&gt; </a:t>
            </a:r>
            <a:r>
              <a:rPr lang="ko-KR" altLang="en-US" sz="1600" dirty="0" smtClean="0"/>
              <a:t>답변 </a:t>
            </a:r>
            <a:r>
              <a:rPr lang="ko-KR" altLang="en-US" sz="1600" dirty="0" err="1" smtClean="0"/>
              <a:t>안달린</a:t>
            </a:r>
            <a:r>
              <a:rPr lang="ko-KR" altLang="en-US" sz="1600" dirty="0" smtClean="0"/>
              <a:t> 문의는</a:t>
            </a:r>
            <a:endParaRPr lang="en-US" altLang="ko-KR" sz="1600" dirty="0" smtClean="0"/>
          </a:p>
          <a:p>
            <a:r>
              <a:rPr lang="en-US" altLang="ko-KR" sz="1600" dirty="0" smtClean="0"/>
              <a:t>“</a:t>
            </a:r>
            <a:r>
              <a:rPr lang="ko-KR" altLang="en-US" sz="1600" dirty="0" smtClean="0"/>
              <a:t>아직 답변이 달리지 않았습니다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정말 삭제하시겠습니까</a:t>
            </a:r>
            <a:r>
              <a:rPr lang="en-US" altLang="ko-KR" sz="1600" dirty="0" smtClean="0"/>
              <a:t>?” </a:t>
            </a:r>
            <a:r>
              <a:rPr lang="ko-KR" altLang="en-US" sz="1600" dirty="0" smtClean="0"/>
              <a:t>하고 확인하면 삭제</a:t>
            </a:r>
            <a:endParaRPr lang="en-US" altLang="ko-KR" sz="16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6124651" y="631615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설명</a:t>
            </a:r>
            <a:endParaRPr lang="ko-KR" altLang="en-US" sz="16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rcRect t="10241" b="50556"/>
          <a:stretch/>
        </p:blipFill>
        <p:spPr>
          <a:xfrm>
            <a:off x="3788992" y="741186"/>
            <a:ext cx="603529" cy="33427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rcRect l="10610" t="48963" b="35049"/>
          <a:stretch/>
        </p:blipFill>
        <p:spPr>
          <a:xfrm>
            <a:off x="4355076" y="851571"/>
            <a:ext cx="817565" cy="206592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102680" y="1076394"/>
            <a:ext cx="2686751" cy="284300"/>
          </a:xfrm>
          <a:prstGeom prst="rect">
            <a:avLst/>
          </a:prstGeom>
          <a:solidFill>
            <a:srgbClr val="2A8E57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129889" y="1095111"/>
            <a:ext cx="425942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My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55123" y="1095111"/>
            <a:ext cx="293049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94504" y="176888"/>
            <a:ext cx="3792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/>
              <a:t>QnA</a:t>
            </a:r>
            <a:r>
              <a:rPr lang="en-US" altLang="ko-KR" sz="2000" b="1" dirty="0" smtClean="0"/>
              <a:t> Page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63643" y="1374710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u="sng" dirty="0" smtClean="0"/>
              <a:t>문의 내역</a:t>
            </a:r>
            <a:endParaRPr lang="ko-KR" altLang="en-US" sz="1200" u="sng" dirty="0"/>
          </a:p>
        </p:txBody>
      </p:sp>
      <p:sp>
        <p:nvSpPr>
          <p:cNvPr id="36" name="직사각형 35"/>
          <p:cNvSpPr/>
          <p:nvPr/>
        </p:nvSpPr>
        <p:spPr>
          <a:xfrm>
            <a:off x="3102680" y="1716175"/>
            <a:ext cx="2686751" cy="350788"/>
          </a:xfrm>
          <a:prstGeom prst="rect">
            <a:avLst/>
          </a:prstGeom>
          <a:solidFill>
            <a:srgbClr val="2A8E57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전체</a:t>
            </a:r>
            <a:r>
              <a:rPr lang="en-US" altLang="ko-KR" sz="1400" dirty="0" smtClean="0"/>
              <a:t>(2)</a:t>
            </a:r>
            <a:r>
              <a:rPr lang="en-US" altLang="ko-KR" sz="1200" dirty="0" smtClean="0"/>
              <a:t>     </a:t>
            </a:r>
            <a:r>
              <a:rPr lang="ko-KR" altLang="en-US" sz="1200" dirty="0" err="1" smtClean="0"/>
              <a:t>답변대기</a:t>
            </a:r>
            <a:r>
              <a:rPr lang="en-US" altLang="ko-KR" sz="1400" dirty="0" smtClean="0"/>
              <a:t>(1)    </a:t>
            </a:r>
            <a:r>
              <a:rPr lang="ko-KR" altLang="en-US" sz="1200" dirty="0" err="1" smtClean="0"/>
              <a:t>답변완료</a:t>
            </a:r>
            <a:r>
              <a:rPr lang="en-US" altLang="ko-KR" sz="1400" dirty="0" smtClean="0"/>
              <a:t>(1)</a:t>
            </a:r>
            <a:endParaRPr lang="ko-KR" altLang="en-US" sz="1400" dirty="0"/>
          </a:p>
        </p:txBody>
      </p:sp>
      <p:grpSp>
        <p:nvGrpSpPr>
          <p:cNvPr id="58" name="그룹 57"/>
          <p:cNvGrpSpPr/>
          <p:nvPr/>
        </p:nvGrpSpPr>
        <p:grpSpPr>
          <a:xfrm>
            <a:off x="3216880" y="2952793"/>
            <a:ext cx="2431606" cy="938841"/>
            <a:chOff x="3230662" y="2793699"/>
            <a:chExt cx="2431606" cy="938841"/>
          </a:xfrm>
        </p:grpSpPr>
        <p:sp>
          <p:nvSpPr>
            <p:cNvPr id="38" name="TextBox 37"/>
            <p:cNvSpPr txBox="1"/>
            <p:nvPr/>
          </p:nvSpPr>
          <p:spPr>
            <a:xfrm>
              <a:off x="3230663" y="2793699"/>
              <a:ext cx="2431605" cy="307777"/>
            </a:xfrm>
            <a:prstGeom prst="rect">
              <a:avLst/>
            </a:prstGeom>
            <a:noFill/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/>
                <a:t>문의번호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: 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30662" y="3110254"/>
              <a:ext cx="2431605" cy="307777"/>
            </a:xfrm>
            <a:prstGeom prst="rect">
              <a:avLst/>
            </a:prstGeom>
            <a:noFill/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제목</a:t>
              </a:r>
              <a:endParaRPr lang="en-US" altLang="ko-KR" sz="1400" dirty="0" smtClean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230662" y="3424763"/>
              <a:ext cx="2431605" cy="307777"/>
            </a:xfrm>
            <a:prstGeom prst="rect">
              <a:avLst/>
            </a:prstGeom>
            <a:noFill/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작성일자</a:t>
              </a:r>
              <a:endParaRPr lang="en-US" altLang="ko-KR" sz="1400" dirty="0" smtClean="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3200659" y="6013388"/>
            <a:ext cx="2474151" cy="535131"/>
            <a:chOff x="233400" y="5152674"/>
            <a:chExt cx="2305269" cy="495832"/>
          </a:xfrm>
        </p:grpSpPr>
        <p:sp>
          <p:nvSpPr>
            <p:cNvPr id="65" name="TextBox 64"/>
            <p:cNvSpPr txBox="1"/>
            <p:nvPr/>
          </p:nvSpPr>
          <p:spPr>
            <a:xfrm>
              <a:off x="233400" y="5152674"/>
              <a:ext cx="2305269" cy="49583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ko-KR" altLang="en-US" sz="700" dirty="0" smtClean="0"/>
                <a:t> 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 err="1" smtClean="0"/>
                <a:t>캠핑온</a:t>
              </a:r>
              <a:r>
                <a:rPr lang="ko-KR" altLang="en-US" sz="700" dirty="0" smtClean="0"/>
                <a:t> 사업자 정보 </a:t>
              </a:r>
              <a:endParaRPr lang="ko-KR" altLang="en-US" sz="700" dirty="0"/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700747" y="5192000"/>
              <a:ext cx="415775" cy="253916"/>
              <a:chOff x="1384032" y="5524643"/>
              <a:chExt cx="415775" cy="253916"/>
            </a:xfrm>
          </p:grpSpPr>
          <p:grpSp>
            <p:nvGrpSpPr>
              <p:cNvPr id="81" name="그룹 80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83" name="모서리가 둥근 직사각형 82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84" name="그룹 83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85" name="직선 연결선 84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직선 연결선 85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2" name="TextBox 81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1183672" y="5192000"/>
              <a:ext cx="415775" cy="253916"/>
              <a:chOff x="1384032" y="5524643"/>
              <a:chExt cx="415775" cy="253916"/>
            </a:xfrm>
          </p:grpSpPr>
          <p:grpSp>
            <p:nvGrpSpPr>
              <p:cNvPr id="75" name="그룹 74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77" name="모서리가 둥근 직사각형 76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78" name="그룹 77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79" name="직선 연결선 78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직선 연결선 79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6" name="TextBox 75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1664996" y="5192000"/>
              <a:ext cx="415775" cy="253916"/>
              <a:chOff x="1384032" y="5524643"/>
              <a:chExt cx="415775" cy="253916"/>
            </a:xfrm>
          </p:grpSpPr>
          <p:grpSp>
            <p:nvGrpSpPr>
              <p:cNvPr id="69" name="그룹 68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71" name="모서리가 둥근 직사각형 70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72" name="그룹 71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73" name="직선 연결선 72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직선 연결선 73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0" name="TextBox 69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48" name="그룹 47"/>
          <p:cNvGrpSpPr/>
          <p:nvPr/>
        </p:nvGrpSpPr>
        <p:grpSpPr>
          <a:xfrm>
            <a:off x="3202657" y="4920453"/>
            <a:ext cx="2431606" cy="938841"/>
            <a:chOff x="3230662" y="2793699"/>
            <a:chExt cx="2431606" cy="938841"/>
          </a:xfrm>
        </p:grpSpPr>
        <p:sp>
          <p:nvSpPr>
            <p:cNvPr id="49" name="TextBox 48"/>
            <p:cNvSpPr txBox="1"/>
            <p:nvPr/>
          </p:nvSpPr>
          <p:spPr>
            <a:xfrm>
              <a:off x="3230663" y="2793699"/>
              <a:ext cx="2431605" cy="307777"/>
            </a:xfrm>
            <a:prstGeom prst="rect">
              <a:avLst/>
            </a:prstGeom>
            <a:noFill/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/>
                <a:t>문의번호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: 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230662" y="3110254"/>
              <a:ext cx="2431605" cy="307777"/>
            </a:xfrm>
            <a:prstGeom prst="rect">
              <a:avLst/>
            </a:prstGeom>
            <a:noFill/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제목</a:t>
              </a:r>
              <a:endParaRPr lang="en-US" altLang="ko-KR" sz="1400" dirty="0" smtClean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230662" y="3424763"/>
              <a:ext cx="2431605" cy="307777"/>
            </a:xfrm>
            <a:prstGeom prst="rect">
              <a:avLst/>
            </a:prstGeom>
            <a:noFill/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작성일자</a:t>
              </a:r>
              <a:endParaRPr lang="en-US" altLang="ko-KR" sz="1400" dirty="0" smtClean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120223" y="2499279"/>
            <a:ext cx="1332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답변 완료된 문의</a:t>
            </a:r>
            <a:endParaRPr lang="en-US" altLang="ko-KR" sz="1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3102680" y="4492864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답변 대기중인 문의</a:t>
            </a:r>
            <a:endParaRPr lang="en-US" altLang="ko-KR" sz="1200" b="1" dirty="0"/>
          </a:p>
        </p:txBody>
      </p:sp>
      <p:sp>
        <p:nvSpPr>
          <p:cNvPr id="59" name="직사각형 58"/>
          <p:cNvSpPr/>
          <p:nvPr/>
        </p:nvSpPr>
        <p:spPr>
          <a:xfrm>
            <a:off x="3200660" y="3899162"/>
            <a:ext cx="2455446" cy="23275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답변내용 확인하기 </a:t>
            </a:r>
            <a:endParaRPr lang="ko-KR" altLang="en-US" sz="7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043745" y="1499276"/>
            <a:ext cx="483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1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00659" y="3738016"/>
            <a:ext cx="483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2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3178884" y="2301066"/>
            <a:ext cx="159761" cy="159761"/>
          </a:xfrm>
          <a:prstGeom prst="round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5474502" y="2756769"/>
            <a:ext cx="159761" cy="159761"/>
          </a:xfrm>
          <a:prstGeom prst="round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5441886" y="4718119"/>
            <a:ext cx="159761" cy="159761"/>
          </a:xfrm>
          <a:prstGeom prst="round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" name="TextBox 2"/>
          <p:cNvSpPr txBox="1"/>
          <p:nvPr/>
        </p:nvSpPr>
        <p:spPr>
          <a:xfrm>
            <a:off x="3326381" y="2283862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전체 선택</a:t>
            </a:r>
            <a:endParaRPr lang="ko-KR" altLang="en-US" sz="900" dirty="0"/>
          </a:p>
        </p:txBody>
      </p:sp>
      <p:sp>
        <p:nvSpPr>
          <p:cNvPr id="87" name="TextBox 86"/>
          <p:cNvSpPr txBox="1"/>
          <p:nvPr/>
        </p:nvSpPr>
        <p:spPr>
          <a:xfrm>
            <a:off x="3174304" y="2718574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1. </a:t>
            </a:r>
            <a:r>
              <a:rPr lang="ko-KR" altLang="en-US" sz="900" dirty="0" err="1" smtClean="0"/>
              <a:t>문의번호</a:t>
            </a:r>
            <a:r>
              <a:rPr lang="ko-KR" altLang="en-US" sz="900" dirty="0" smtClean="0"/>
              <a:t> </a:t>
            </a:r>
            <a:endParaRPr lang="ko-KR" alt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3174304" y="4722949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1. </a:t>
            </a:r>
            <a:r>
              <a:rPr lang="ko-KR" altLang="en-US" sz="900" dirty="0" err="1" smtClean="0"/>
              <a:t>문의번호</a:t>
            </a:r>
            <a:r>
              <a:rPr lang="ko-KR" altLang="en-US" sz="900" dirty="0" smtClean="0"/>
              <a:t> </a:t>
            </a:r>
            <a:endParaRPr lang="ko-KR" altLang="en-US" sz="900" dirty="0"/>
          </a:p>
        </p:txBody>
      </p:sp>
      <p:sp>
        <p:nvSpPr>
          <p:cNvPr id="89" name="TextBox 88"/>
          <p:cNvSpPr txBox="1"/>
          <p:nvPr/>
        </p:nvSpPr>
        <p:spPr>
          <a:xfrm>
            <a:off x="5288194" y="2280407"/>
            <a:ext cx="415498" cy="2308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삭제</a:t>
            </a:r>
            <a:endParaRPr lang="ko-KR" altLang="en-US" sz="9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2878662" y="2269394"/>
            <a:ext cx="483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3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021880" y="2044089"/>
            <a:ext cx="483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4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8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0089" y="649524"/>
            <a:ext cx="2699342" cy="5994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6124651" y="631615"/>
            <a:ext cx="2312768" cy="14353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 altLang="ko-KR" sz="16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6124651" y="631615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설명</a:t>
            </a:r>
            <a:endParaRPr lang="ko-KR" altLang="en-US" sz="16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rcRect t="10241" b="50556"/>
          <a:stretch/>
        </p:blipFill>
        <p:spPr>
          <a:xfrm>
            <a:off x="3788992" y="741186"/>
            <a:ext cx="603529" cy="33427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rcRect l="10610" t="48963" b="35049"/>
          <a:stretch/>
        </p:blipFill>
        <p:spPr>
          <a:xfrm>
            <a:off x="4355076" y="851571"/>
            <a:ext cx="817565" cy="206592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102680" y="1076394"/>
            <a:ext cx="2686751" cy="284300"/>
          </a:xfrm>
          <a:prstGeom prst="rect">
            <a:avLst/>
          </a:prstGeom>
          <a:solidFill>
            <a:srgbClr val="2A8E57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129889" y="1095111"/>
            <a:ext cx="425942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My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55123" y="1095111"/>
            <a:ext cx="293049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94504" y="176888"/>
            <a:ext cx="3792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/>
              <a:t>예약페이지</a:t>
            </a:r>
            <a:endParaRPr lang="en-US" altLang="ko-KR" sz="2000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3133789" y="141741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u="sng" dirty="0" smtClean="0"/>
              <a:t>상품정보</a:t>
            </a:r>
            <a:endParaRPr lang="ko-KR" altLang="en-US" sz="1200" u="sng" dirty="0"/>
          </a:p>
        </p:txBody>
      </p:sp>
      <p:sp>
        <p:nvSpPr>
          <p:cNvPr id="37" name="TextBox 36"/>
          <p:cNvSpPr txBox="1"/>
          <p:nvPr/>
        </p:nvSpPr>
        <p:spPr>
          <a:xfrm>
            <a:off x="3161556" y="1707913"/>
            <a:ext cx="25023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해여림빌리지</a:t>
            </a:r>
            <a:endParaRPr lang="en-US" altLang="ko-KR" sz="1400" b="1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3221931" y="2001056"/>
            <a:ext cx="2431605" cy="28944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   2023.01.03    /    2023.01.05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232597" y="2355994"/>
            <a:ext cx="2360706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예약객실수</a:t>
            </a:r>
            <a:endParaRPr lang="en-US" altLang="ko-KR" sz="1100" dirty="0" smtClean="0"/>
          </a:p>
        </p:txBody>
      </p:sp>
      <p:sp>
        <p:nvSpPr>
          <p:cNvPr id="53" name="직사각형 52"/>
          <p:cNvSpPr/>
          <p:nvPr/>
        </p:nvSpPr>
        <p:spPr>
          <a:xfrm>
            <a:off x="3133789" y="5575783"/>
            <a:ext cx="2614383" cy="3712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예약하기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3200659" y="6013388"/>
            <a:ext cx="2474151" cy="535131"/>
            <a:chOff x="233400" y="5152674"/>
            <a:chExt cx="2305269" cy="495832"/>
          </a:xfrm>
        </p:grpSpPr>
        <p:sp>
          <p:nvSpPr>
            <p:cNvPr id="65" name="TextBox 64"/>
            <p:cNvSpPr txBox="1"/>
            <p:nvPr/>
          </p:nvSpPr>
          <p:spPr>
            <a:xfrm>
              <a:off x="233400" y="5152674"/>
              <a:ext cx="2305269" cy="49583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ko-KR" altLang="en-US" sz="700" dirty="0" smtClean="0"/>
                <a:t> 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 err="1" smtClean="0"/>
                <a:t>캠핑온</a:t>
              </a:r>
              <a:r>
                <a:rPr lang="ko-KR" altLang="en-US" sz="700" dirty="0" smtClean="0"/>
                <a:t> 사업자 정보 </a:t>
              </a:r>
              <a:endParaRPr lang="ko-KR" altLang="en-US" sz="700" dirty="0"/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700747" y="5192000"/>
              <a:ext cx="415775" cy="253916"/>
              <a:chOff x="1384032" y="5524643"/>
              <a:chExt cx="415775" cy="253916"/>
            </a:xfrm>
          </p:grpSpPr>
          <p:grpSp>
            <p:nvGrpSpPr>
              <p:cNvPr id="81" name="그룹 80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83" name="모서리가 둥근 직사각형 82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84" name="그룹 83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85" name="직선 연결선 84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직선 연결선 85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2" name="TextBox 81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1183672" y="5192000"/>
              <a:ext cx="415775" cy="253916"/>
              <a:chOff x="1384032" y="5524643"/>
              <a:chExt cx="415775" cy="253916"/>
            </a:xfrm>
          </p:grpSpPr>
          <p:grpSp>
            <p:nvGrpSpPr>
              <p:cNvPr id="75" name="그룹 74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77" name="모서리가 둥근 직사각형 76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78" name="그룹 77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79" name="직선 연결선 78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직선 연결선 79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6" name="TextBox 75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1664996" y="5192000"/>
              <a:ext cx="415775" cy="253916"/>
              <a:chOff x="1384032" y="5524643"/>
              <a:chExt cx="415775" cy="253916"/>
            </a:xfrm>
          </p:grpSpPr>
          <p:grpSp>
            <p:nvGrpSpPr>
              <p:cNvPr id="69" name="그룹 68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71" name="모서리가 둥근 직사각형 70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72" name="그룹 71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73" name="직선 연결선 72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직선 연결선 73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0" name="TextBox 69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7" name="그룹 6"/>
          <p:cNvGrpSpPr/>
          <p:nvPr/>
        </p:nvGrpSpPr>
        <p:grpSpPr>
          <a:xfrm>
            <a:off x="3232597" y="2633867"/>
            <a:ext cx="2374464" cy="299006"/>
            <a:chOff x="3232202" y="2667703"/>
            <a:chExt cx="2374464" cy="299006"/>
          </a:xfrm>
        </p:grpSpPr>
        <p:sp>
          <p:nvSpPr>
            <p:cNvPr id="60" name="TextBox 59"/>
            <p:cNvSpPr txBox="1"/>
            <p:nvPr/>
          </p:nvSpPr>
          <p:spPr>
            <a:xfrm>
              <a:off x="3232202" y="2677268"/>
              <a:ext cx="2361101" cy="289441"/>
            </a:xfrm>
            <a:prstGeom prst="roundRect">
              <a:avLst/>
            </a:prstGeom>
            <a:noFill/>
            <a:ln w="127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객실 수      </a:t>
              </a:r>
              <a:r>
                <a:rPr lang="en-US" altLang="ko-KR" sz="1100" dirty="0" smtClean="0"/>
                <a:t>                 </a:t>
              </a:r>
              <a:r>
                <a:rPr lang="ko-KR" altLang="en-US" sz="1100" dirty="0" smtClean="0"/>
                <a:t>         </a:t>
              </a:r>
              <a:r>
                <a:rPr lang="en-US" altLang="ko-KR" sz="1100" dirty="0" smtClean="0"/>
                <a:t>1</a:t>
              </a: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4111061" y="2677268"/>
              <a:ext cx="377918" cy="28944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-</a:t>
              </a:r>
              <a:endParaRPr lang="ko-KR" altLang="en-US" sz="1200" dirty="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228748" y="2667703"/>
              <a:ext cx="377918" cy="29900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+</a:t>
              </a:r>
              <a:endParaRPr lang="ko-KR" altLang="en-US" sz="1200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133789" y="3611089"/>
            <a:ext cx="2431332" cy="1977073"/>
            <a:chOff x="3133789" y="3428206"/>
            <a:chExt cx="2431332" cy="1977073"/>
          </a:xfrm>
        </p:grpSpPr>
        <p:sp>
          <p:nvSpPr>
            <p:cNvPr id="52" name="TextBox 51"/>
            <p:cNvSpPr txBox="1"/>
            <p:nvPr/>
          </p:nvSpPr>
          <p:spPr>
            <a:xfrm>
              <a:off x="3269620" y="3747648"/>
              <a:ext cx="624875" cy="2616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이름</a:t>
              </a:r>
              <a:endParaRPr lang="en-US" altLang="ko-KR" sz="1050" dirty="0" smtClean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69620" y="4044667"/>
              <a:ext cx="818712" cy="2616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연락처</a:t>
              </a:r>
              <a:endParaRPr lang="en-US" altLang="ko-KR" sz="1050" dirty="0" smtClean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269620" y="4366184"/>
              <a:ext cx="818712" cy="2616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이메일</a:t>
              </a:r>
              <a:endParaRPr lang="en-US" altLang="ko-KR" sz="1050" dirty="0" smtClean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269619" y="4701535"/>
              <a:ext cx="1058991" cy="2616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요청사항</a:t>
              </a:r>
              <a:endParaRPr lang="en-US" altLang="ko-KR" sz="1050" dirty="0" smtClean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33789" y="3428206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u="sng" dirty="0" err="1" smtClean="0"/>
                <a:t>예약자정보</a:t>
              </a:r>
              <a:endParaRPr lang="ko-KR" altLang="en-US" sz="1200" u="sng" dirty="0"/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3998361" y="3747648"/>
              <a:ext cx="1566760" cy="242461"/>
            </a:xfrm>
            <a:prstGeom prst="round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9" name="모서리가 둥근 직사각형 88"/>
            <p:cNvSpPr/>
            <p:nvPr/>
          </p:nvSpPr>
          <p:spPr>
            <a:xfrm>
              <a:off x="3998361" y="4062635"/>
              <a:ext cx="1566760" cy="242461"/>
            </a:xfrm>
            <a:prstGeom prst="round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90" name="모서리가 둥근 직사각형 89"/>
            <p:cNvSpPr/>
            <p:nvPr/>
          </p:nvSpPr>
          <p:spPr>
            <a:xfrm>
              <a:off x="3998361" y="4397142"/>
              <a:ext cx="1566760" cy="242461"/>
            </a:xfrm>
            <a:prstGeom prst="round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91" name="모서리가 둥근 직사각형 90"/>
            <p:cNvSpPr/>
            <p:nvPr/>
          </p:nvSpPr>
          <p:spPr>
            <a:xfrm>
              <a:off x="3998361" y="4705940"/>
              <a:ext cx="1566760" cy="427805"/>
            </a:xfrm>
            <a:prstGeom prst="roundRect">
              <a:avLst>
                <a:gd name="adj" fmla="val 5499"/>
              </a:avLst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172747" y="5151363"/>
              <a:ext cx="2180649" cy="25391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    약관 동의 </a:t>
              </a:r>
              <a:r>
                <a:rPr lang="en-US" altLang="ko-KR" sz="1050" dirty="0" smtClean="0"/>
                <a:t>(</a:t>
              </a:r>
              <a:r>
                <a:rPr lang="ko-KR" altLang="en-US" sz="1050" dirty="0" smtClean="0"/>
                <a:t>필수</a:t>
              </a:r>
              <a:r>
                <a:rPr lang="en-US" altLang="ko-KR" sz="1050" dirty="0" smtClean="0"/>
                <a:t>)</a:t>
              </a: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3197894" y="2930418"/>
            <a:ext cx="2431605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투숙객수</a:t>
            </a:r>
            <a:endParaRPr lang="en-US" altLang="ko-KR" sz="1100" dirty="0" smtClean="0"/>
          </a:p>
        </p:txBody>
      </p:sp>
      <p:grpSp>
        <p:nvGrpSpPr>
          <p:cNvPr id="10" name="그룹 9"/>
          <p:cNvGrpSpPr/>
          <p:nvPr/>
        </p:nvGrpSpPr>
        <p:grpSpPr>
          <a:xfrm>
            <a:off x="3702243" y="3175568"/>
            <a:ext cx="722060" cy="313011"/>
            <a:chOff x="4881565" y="3216180"/>
            <a:chExt cx="722060" cy="299006"/>
          </a:xfrm>
        </p:grpSpPr>
        <p:sp>
          <p:nvSpPr>
            <p:cNvPr id="98" name="TextBox 97"/>
            <p:cNvSpPr txBox="1"/>
            <p:nvPr/>
          </p:nvSpPr>
          <p:spPr>
            <a:xfrm>
              <a:off x="4881565" y="3225745"/>
              <a:ext cx="703513" cy="289441"/>
            </a:xfrm>
            <a:prstGeom prst="roundRect">
              <a:avLst/>
            </a:prstGeom>
            <a:noFill/>
            <a:ln w="127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1     1</a:t>
              </a: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881566" y="3225745"/>
              <a:ext cx="193834" cy="28944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-</a:t>
              </a:r>
              <a:endParaRPr lang="ko-KR" altLang="en-US" sz="1200" dirty="0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412050" y="3216180"/>
              <a:ext cx="191575" cy="29900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+</a:t>
              </a:r>
              <a:endParaRPr lang="ko-KR" altLang="en-US" sz="1200" dirty="0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3223587" y="3211175"/>
            <a:ext cx="4667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b="1" dirty="0"/>
              <a:t>성인</a:t>
            </a:r>
          </a:p>
        </p:txBody>
      </p:sp>
      <p:grpSp>
        <p:nvGrpSpPr>
          <p:cNvPr id="101" name="그룹 100"/>
          <p:cNvGrpSpPr/>
          <p:nvPr/>
        </p:nvGrpSpPr>
        <p:grpSpPr>
          <a:xfrm>
            <a:off x="4905675" y="3167494"/>
            <a:ext cx="722060" cy="313011"/>
            <a:chOff x="4881565" y="3216180"/>
            <a:chExt cx="722060" cy="299006"/>
          </a:xfrm>
        </p:grpSpPr>
        <p:sp>
          <p:nvSpPr>
            <p:cNvPr id="102" name="TextBox 101"/>
            <p:cNvSpPr txBox="1"/>
            <p:nvPr/>
          </p:nvSpPr>
          <p:spPr>
            <a:xfrm>
              <a:off x="4881565" y="3225745"/>
              <a:ext cx="703513" cy="289441"/>
            </a:xfrm>
            <a:prstGeom prst="roundRect">
              <a:avLst/>
            </a:prstGeom>
            <a:noFill/>
            <a:ln w="127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1     1</a:t>
              </a: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4881566" y="3225745"/>
              <a:ext cx="193834" cy="28944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-</a:t>
              </a:r>
              <a:endParaRPr lang="ko-KR" altLang="en-US" sz="1200" dirty="0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412050" y="3216180"/>
              <a:ext cx="191575" cy="29900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+</a:t>
              </a:r>
              <a:endParaRPr lang="ko-KR" altLang="en-US" sz="1200" dirty="0"/>
            </a:p>
          </p:txBody>
        </p:sp>
      </p:grpSp>
      <p:sp>
        <p:nvSpPr>
          <p:cNvPr id="105" name="직사각형 104"/>
          <p:cNvSpPr/>
          <p:nvPr/>
        </p:nvSpPr>
        <p:spPr>
          <a:xfrm>
            <a:off x="4439661" y="3201597"/>
            <a:ext cx="4539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b="1" dirty="0" smtClean="0"/>
              <a:t>아동</a:t>
            </a:r>
            <a:endParaRPr lang="ko-KR" altLang="en-US" sz="1050" b="1" dirty="0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3197894" y="5370649"/>
            <a:ext cx="159761" cy="159761"/>
          </a:xfrm>
          <a:prstGeom prst="round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59581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0089" y="649524"/>
            <a:ext cx="2699342" cy="5994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6124651" y="631615"/>
            <a:ext cx="2312768" cy="14353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 altLang="ko-KR" sz="16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6124651" y="631615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설명</a:t>
            </a:r>
            <a:endParaRPr lang="ko-KR" altLang="en-US" sz="16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rcRect t="10241" b="50556"/>
          <a:stretch/>
        </p:blipFill>
        <p:spPr>
          <a:xfrm>
            <a:off x="3788992" y="741186"/>
            <a:ext cx="603529" cy="33427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rcRect l="10610" t="48963" b="35049"/>
          <a:stretch/>
        </p:blipFill>
        <p:spPr>
          <a:xfrm>
            <a:off x="4355076" y="851571"/>
            <a:ext cx="817565" cy="206592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102680" y="1076394"/>
            <a:ext cx="2686751" cy="284300"/>
          </a:xfrm>
          <a:prstGeom prst="rect">
            <a:avLst/>
          </a:prstGeom>
          <a:solidFill>
            <a:srgbClr val="2A8E57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129889" y="1095111"/>
            <a:ext cx="425942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My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55123" y="1095111"/>
            <a:ext cx="293049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94504" y="176888"/>
            <a:ext cx="3792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/>
              <a:t>결제페이지</a:t>
            </a:r>
            <a:endParaRPr lang="en-US" altLang="ko-KR" sz="2000" b="1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3160545" y="1668781"/>
            <a:ext cx="2502395" cy="27699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해여림빌리지</a:t>
            </a:r>
            <a:endParaRPr lang="en-US" altLang="ko-KR" sz="1200" b="1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3221463" y="1920883"/>
            <a:ext cx="2431605" cy="28944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   2023.01.03    /    2023.01.05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3133789" y="5805653"/>
            <a:ext cx="2614383" cy="2634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결제하기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3200659" y="6013388"/>
            <a:ext cx="2474151" cy="535131"/>
            <a:chOff x="233400" y="5152674"/>
            <a:chExt cx="2305269" cy="495832"/>
          </a:xfrm>
        </p:grpSpPr>
        <p:sp>
          <p:nvSpPr>
            <p:cNvPr id="65" name="TextBox 64"/>
            <p:cNvSpPr txBox="1"/>
            <p:nvPr/>
          </p:nvSpPr>
          <p:spPr>
            <a:xfrm>
              <a:off x="233400" y="5152674"/>
              <a:ext cx="2305269" cy="49583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ko-KR" altLang="en-US" sz="700" dirty="0" smtClean="0"/>
                <a:t> 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 err="1" smtClean="0"/>
                <a:t>캠핑온</a:t>
              </a:r>
              <a:r>
                <a:rPr lang="ko-KR" altLang="en-US" sz="700" dirty="0" smtClean="0"/>
                <a:t> 사업자 정보 </a:t>
              </a:r>
              <a:endParaRPr lang="ko-KR" altLang="en-US" sz="700" dirty="0"/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700747" y="5192000"/>
              <a:ext cx="415775" cy="253916"/>
              <a:chOff x="1384032" y="5524643"/>
              <a:chExt cx="415775" cy="253916"/>
            </a:xfrm>
          </p:grpSpPr>
          <p:grpSp>
            <p:nvGrpSpPr>
              <p:cNvPr id="81" name="그룹 80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83" name="모서리가 둥근 직사각형 82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84" name="그룹 83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85" name="직선 연결선 84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직선 연결선 85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2" name="TextBox 81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1183672" y="5192000"/>
              <a:ext cx="415775" cy="253916"/>
              <a:chOff x="1384032" y="5524643"/>
              <a:chExt cx="415775" cy="253916"/>
            </a:xfrm>
          </p:grpSpPr>
          <p:grpSp>
            <p:nvGrpSpPr>
              <p:cNvPr id="75" name="그룹 74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77" name="모서리가 둥근 직사각형 76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78" name="그룹 77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79" name="직선 연결선 78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직선 연결선 79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6" name="TextBox 75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1664996" y="5192000"/>
              <a:ext cx="415775" cy="253916"/>
              <a:chOff x="1384032" y="5524643"/>
              <a:chExt cx="415775" cy="253916"/>
            </a:xfrm>
          </p:grpSpPr>
          <p:grpSp>
            <p:nvGrpSpPr>
              <p:cNvPr id="69" name="그룹 68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71" name="모서리가 둥근 직사각형 70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72" name="그룹 71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73" name="직선 연결선 72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직선 연결선 73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0" name="TextBox 69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1" name="그룹 10"/>
          <p:cNvGrpSpPr/>
          <p:nvPr/>
        </p:nvGrpSpPr>
        <p:grpSpPr>
          <a:xfrm>
            <a:off x="3292937" y="2494355"/>
            <a:ext cx="2341318" cy="957361"/>
            <a:chOff x="3321751" y="2770510"/>
            <a:chExt cx="2353059" cy="1190331"/>
          </a:xfrm>
        </p:grpSpPr>
        <p:sp>
          <p:nvSpPr>
            <p:cNvPr id="52" name="TextBox 51"/>
            <p:cNvSpPr txBox="1"/>
            <p:nvPr/>
          </p:nvSpPr>
          <p:spPr>
            <a:xfrm>
              <a:off x="3343045" y="2781151"/>
              <a:ext cx="764538" cy="2499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이름</a:t>
              </a:r>
              <a:endParaRPr lang="en-US" altLang="ko-KR" sz="900" dirty="0" smtClean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332610" y="3039118"/>
              <a:ext cx="1001699" cy="2499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연락처</a:t>
              </a:r>
              <a:endParaRPr lang="en-US" altLang="ko-KR" sz="900" dirty="0" smtClean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332610" y="3296674"/>
              <a:ext cx="1001699" cy="2499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이메일</a:t>
              </a:r>
              <a:endParaRPr lang="en-US" altLang="ko-KR" sz="900" dirty="0" smtClean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321751" y="3560971"/>
              <a:ext cx="1295681" cy="2499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요청사항</a:t>
              </a:r>
              <a:endParaRPr lang="en-US" altLang="ko-KR" sz="900" dirty="0" smtClean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107583" y="2770510"/>
              <a:ext cx="1567227" cy="2499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홍길동</a:t>
              </a:r>
              <a:endParaRPr lang="en-US" altLang="ko-KR" sz="900" dirty="0" smtClean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097148" y="3039118"/>
              <a:ext cx="1567227" cy="2499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010-1234-1234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097148" y="3294166"/>
              <a:ext cx="1567227" cy="2499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gildong2@gmail.com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086290" y="3560971"/>
              <a:ext cx="1567227" cy="39987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리뷰이벤트</a:t>
              </a:r>
              <a:r>
                <a:rPr lang="ko-KR" altLang="en-US" sz="900" dirty="0" smtClean="0"/>
                <a:t> 옥수수 준비해주세요</a:t>
              </a:r>
              <a:r>
                <a:rPr lang="en-US" altLang="ko-KR" sz="900" dirty="0" smtClean="0"/>
                <a:t>~^^</a:t>
              </a: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3044398" y="3466015"/>
            <a:ext cx="2714509" cy="805653"/>
            <a:chOff x="3085780" y="2481292"/>
            <a:chExt cx="2714509" cy="1013857"/>
          </a:xfrm>
        </p:grpSpPr>
        <p:sp>
          <p:nvSpPr>
            <p:cNvPr id="108" name="TextBox 107"/>
            <p:cNvSpPr txBox="1"/>
            <p:nvPr/>
          </p:nvSpPr>
          <p:spPr>
            <a:xfrm>
              <a:off x="3211518" y="2848990"/>
              <a:ext cx="764538" cy="27491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객실요금</a:t>
              </a:r>
              <a:endParaRPr lang="en-US" altLang="ko-KR" sz="1000" dirty="0" smtClean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176854" y="2481292"/>
              <a:ext cx="780983" cy="283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u="sng" dirty="0" smtClean="0"/>
                <a:t>결제 금액</a:t>
              </a:r>
              <a:endParaRPr lang="ko-KR" altLang="en-US" sz="1100" u="sng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991127" y="2848991"/>
              <a:ext cx="1809162" cy="27491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000" dirty="0" smtClean="0"/>
                <a:t>1</a:t>
              </a:r>
              <a:r>
                <a:rPr lang="ko-KR" altLang="en-US" sz="1000" dirty="0" smtClean="0"/>
                <a:t>개          </a:t>
              </a:r>
              <a:r>
                <a:rPr lang="en-US" altLang="ko-KR" sz="1000" dirty="0" smtClean="0"/>
                <a:t>380,000</a:t>
              </a:r>
              <a:r>
                <a:rPr lang="ko-KR" altLang="en-US" sz="1000" dirty="0" smtClean="0"/>
                <a:t>원</a:t>
              </a:r>
              <a:endParaRPr lang="en-US" altLang="ko-KR" sz="1000" dirty="0" smtClean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085780" y="3026391"/>
              <a:ext cx="2714509" cy="27491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000" dirty="0" smtClean="0"/>
                <a:t>온라인 결제금액          </a:t>
              </a:r>
              <a:r>
                <a:rPr lang="en-US" altLang="ko-KR" sz="1000" dirty="0" smtClean="0"/>
                <a:t>380,000</a:t>
              </a:r>
              <a:r>
                <a:rPr lang="ko-KR" altLang="en-US" sz="1000" dirty="0" smtClean="0"/>
                <a:t>원</a:t>
              </a:r>
              <a:endParaRPr lang="en-US" altLang="ko-KR" sz="1000" dirty="0" smtClean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008994" y="3211536"/>
              <a:ext cx="1791070" cy="28361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000" dirty="0" smtClean="0"/>
                <a:t>총 결제금액       </a:t>
              </a:r>
              <a:r>
                <a:rPr lang="en-US" altLang="ko-KR" sz="1100" b="1" dirty="0" smtClean="0">
                  <a:solidFill>
                    <a:srgbClr val="FF0000"/>
                  </a:solidFill>
                </a:rPr>
                <a:t>380,000</a:t>
              </a:r>
              <a:r>
                <a:rPr lang="ko-KR" altLang="en-US" sz="1100" b="1" dirty="0" smtClean="0">
                  <a:solidFill>
                    <a:srgbClr val="FF0000"/>
                  </a:solidFill>
                </a:rPr>
                <a:t>원</a:t>
              </a:r>
              <a:endParaRPr lang="en-US" altLang="ko-KR" sz="1100" b="1" dirty="0" smtClean="0">
                <a:solidFill>
                  <a:srgbClr val="FF0000"/>
                </a:solidFill>
              </a:endParaRP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142782" y="4252749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u="sng" dirty="0" smtClean="0"/>
              <a:t>결제 방법</a:t>
            </a:r>
            <a:endParaRPr lang="ko-KR" altLang="en-US" sz="1100" u="sng" dirty="0"/>
          </a:p>
        </p:txBody>
      </p:sp>
      <p:sp>
        <p:nvSpPr>
          <p:cNvPr id="120" name="TextBox 119"/>
          <p:cNvSpPr txBox="1"/>
          <p:nvPr/>
        </p:nvSpPr>
        <p:spPr>
          <a:xfrm>
            <a:off x="3121026" y="4499487"/>
            <a:ext cx="764538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 err="1" smtClean="0"/>
              <a:t>간편결제</a:t>
            </a:r>
            <a:endParaRPr lang="en-US" altLang="ko-KR" sz="900" b="1" dirty="0" smtClean="0"/>
          </a:p>
        </p:txBody>
      </p:sp>
      <p:sp>
        <p:nvSpPr>
          <p:cNvPr id="121" name="TextBox 120"/>
          <p:cNvSpPr txBox="1"/>
          <p:nvPr/>
        </p:nvSpPr>
        <p:spPr>
          <a:xfrm>
            <a:off x="3135472" y="5253048"/>
            <a:ext cx="764538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 err="1" smtClean="0"/>
              <a:t>일반결제</a:t>
            </a:r>
            <a:endParaRPr lang="en-US" altLang="ko-KR" sz="900" b="1" dirty="0" smtClean="0"/>
          </a:p>
        </p:txBody>
      </p:sp>
      <p:sp>
        <p:nvSpPr>
          <p:cNvPr id="122" name="TextBox 121"/>
          <p:cNvSpPr txBox="1"/>
          <p:nvPr/>
        </p:nvSpPr>
        <p:spPr>
          <a:xfrm>
            <a:off x="3227957" y="4724844"/>
            <a:ext cx="738844" cy="238363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네이버페이</a:t>
            </a:r>
            <a:endParaRPr lang="en-US" altLang="ko-KR" sz="800" dirty="0" smtClean="0"/>
          </a:p>
        </p:txBody>
      </p:sp>
      <p:sp>
        <p:nvSpPr>
          <p:cNvPr id="123" name="TextBox 122"/>
          <p:cNvSpPr txBox="1"/>
          <p:nvPr/>
        </p:nvSpPr>
        <p:spPr>
          <a:xfrm>
            <a:off x="4076850" y="4716616"/>
            <a:ext cx="738844" cy="238363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토스</a:t>
            </a:r>
            <a:endParaRPr lang="en-US" altLang="ko-KR" sz="800" dirty="0" smtClean="0"/>
          </a:p>
        </p:txBody>
      </p:sp>
      <p:sp>
        <p:nvSpPr>
          <p:cNvPr id="124" name="TextBox 123"/>
          <p:cNvSpPr txBox="1"/>
          <p:nvPr/>
        </p:nvSpPr>
        <p:spPr>
          <a:xfrm>
            <a:off x="4928826" y="4715787"/>
            <a:ext cx="738844" cy="238363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카카오페이</a:t>
            </a:r>
            <a:endParaRPr lang="en-US" altLang="ko-KR" sz="800" dirty="0" smtClean="0"/>
          </a:p>
        </p:txBody>
      </p:sp>
      <p:sp>
        <p:nvSpPr>
          <p:cNvPr id="125" name="TextBox 124"/>
          <p:cNvSpPr txBox="1"/>
          <p:nvPr/>
        </p:nvSpPr>
        <p:spPr>
          <a:xfrm>
            <a:off x="3227956" y="4997557"/>
            <a:ext cx="738844" cy="238363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/>
              <a:t>페이코</a:t>
            </a:r>
            <a:endParaRPr lang="en-US" altLang="ko-KR" sz="800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4074848" y="4997557"/>
            <a:ext cx="738844" cy="238363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/>
              <a:t>스마일페이</a:t>
            </a:r>
            <a:endParaRPr lang="en-US" altLang="ko-KR" sz="800" dirty="0" smtClean="0"/>
          </a:p>
        </p:txBody>
      </p:sp>
      <p:sp>
        <p:nvSpPr>
          <p:cNvPr id="127" name="TextBox 126"/>
          <p:cNvSpPr txBox="1"/>
          <p:nvPr/>
        </p:nvSpPr>
        <p:spPr>
          <a:xfrm>
            <a:off x="3217290" y="5471026"/>
            <a:ext cx="738844" cy="374571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 smtClean="0"/>
              <a:t>신용카드</a:t>
            </a:r>
            <a:endParaRPr lang="en-US" altLang="ko-KR" sz="1000" dirty="0" smtClean="0"/>
          </a:p>
        </p:txBody>
      </p:sp>
      <p:sp>
        <p:nvSpPr>
          <p:cNvPr id="128" name="TextBox 127"/>
          <p:cNvSpPr txBox="1"/>
          <p:nvPr/>
        </p:nvSpPr>
        <p:spPr>
          <a:xfrm>
            <a:off x="4073725" y="5453507"/>
            <a:ext cx="738844" cy="374571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실시간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계좌이체</a:t>
            </a:r>
            <a:endParaRPr lang="en-US" altLang="ko-KR" sz="800" dirty="0" smtClean="0"/>
          </a:p>
        </p:txBody>
      </p:sp>
      <p:sp>
        <p:nvSpPr>
          <p:cNvPr id="129" name="직사각형 128"/>
          <p:cNvSpPr/>
          <p:nvPr/>
        </p:nvSpPr>
        <p:spPr>
          <a:xfrm>
            <a:off x="3106081" y="1369026"/>
            <a:ext cx="2686751" cy="208302"/>
          </a:xfrm>
          <a:prstGeom prst="rect">
            <a:avLst/>
          </a:prstGeom>
          <a:solidFill>
            <a:srgbClr val="85C89A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/>
              <a:t>상품정보</a:t>
            </a:r>
            <a:endParaRPr lang="ko-KR" altLang="en-US" sz="1100" b="1" dirty="0"/>
          </a:p>
        </p:txBody>
      </p:sp>
      <p:sp>
        <p:nvSpPr>
          <p:cNvPr id="130" name="직사각형 129"/>
          <p:cNvSpPr/>
          <p:nvPr/>
        </p:nvSpPr>
        <p:spPr>
          <a:xfrm>
            <a:off x="3102680" y="2299066"/>
            <a:ext cx="2672127" cy="208302"/>
          </a:xfrm>
          <a:prstGeom prst="rect">
            <a:avLst/>
          </a:prstGeom>
          <a:solidFill>
            <a:srgbClr val="85C89A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/>
              <a:t>예약자 정보</a:t>
            </a:r>
            <a:endParaRPr lang="ko-KR" altLang="en-US" sz="1100" b="1" dirty="0"/>
          </a:p>
        </p:txBody>
      </p:sp>
      <p:sp>
        <p:nvSpPr>
          <p:cNvPr id="131" name="직사각형 130"/>
          <p:cNvSpPr/>
          <p:nvPr/>
        </p:nvSpPr>
        <p:spPr>
          <a:xfrm>
            <a:off x="3109991" y="3479484"/>
            <a:ext cx="2672127" cy="208302"/>
          </a:xfrm>
          <a:prstGeom prst="rect">
            <a:avLst/>
          </a:prstGeom>
          <a:solidFill>
            <a:srgbClr val="85C89A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/>
              <a:t>결제 금액</a:t>
            </a:r>
            <a:endParaRPr lang="ko-KR" altLang="en-US" sz="1100" b="1" dirty="0"/>
          </a:p>
        </p:txBody>
      </p:sp>
      <p:sp>
        <p:nvSpPr>
          <p:cNvPr id="132" name="직사각형 131"/>
          <p:cNvSpPr/>
          <p:nvPr/>
        </p:nvSpPr>
        <p:spPr>
          <a:xfrm>
            <a:off x="3094795" y="4277688"/>
            <a:ext cx="2672127" cy="208302"/>
          </a:xfrm>
          <a:prstGeom prst="rect">
            <a:avLst/>
          </a:prstGeom>
          <a:solidFill>
            <a:srgbClr val="85C89A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/>
              <a:t>결제 방법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24592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0089" y="649524"/>
            <a:ext cx="2699342" cy="5994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3236539" y="4210019"/>
            <a:ext cx="2419032" cy="1188243"/>
          </a:xfrm>
          <a:prstGeom prst="roundRect">
            <a:avLst>
              <a:gd name="adj" fmla="val 6376"/>
            </a:avLst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230869" y="2146565"/>
            <a:ext cx="2419032" cy="1835595"/>
          </a:xfrm>
          <a:prstGeom prst="roundRect">
            <a:avLst>
              <a:gd name="adj" fmla="val 6376"/>
            </a:avLst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6124651" y="631615"/>
            <a:ext cx="2312768" cy="14353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 altLang="ko-KR" sz="16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6124651" y="631615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설명</a:t>
            </a:r>
            <a:endParaRPr lang="ko-KR" altLang="en-US" sz="16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rcRect t="10241" b="50556"/>
          <a:stretch/>
        </p:blipFill>
        <p:spPr>
          <a:xfrm>
            <a:off x="3788992" y="741186"/>
            <a:ext cx="603529" cy="33427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rcRect l="10610" t="48963" b="35049"/>
          <a:stretch/>
        </p:blipFill>
        <p:spPr>
          <a:xfrm>
            <a:off x="4355076" y="851571"/>
            <a:ext cx="817565" cy="206592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102680" y="1076394"/>
            <a:ext cx="2686751" cy="284300"/>
          </a:xfrm>
          <a:prstGeom prst="rect">
            <a:avLst/>
          </a:prstGeom>
          <a:solidFill>
            <a:srgbClr val="2A8E57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129889" y="1095111"/>
            <a:ext cx="425942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My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55123" y="1095111"/>
            <a:ext cx="293049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94504" y="176888"/>
            <a:ext cx="3792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예약확인</a:t>
            </a:r>
            <a:endParaRPr lang="en-US" altLang="ko-KR" sz="2000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3081255" y="1598624"/>
            <a:ext cx="2688558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/>
              <a:t>홍길동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아이디</a:t>
            </a:r>
            <a:r>
              <a:rPr lang="en-US" altLang="ko-KR" sz="1200" b="1" dirty="0" smtClean="0"/>
              <a:t>) </a:t>
            </a:r>
            <a:r>
              <a:rPr lang="ko-KR" altLang="en-US" sz="1200" b="1" dirty="0" smtClean="0"/>
              <a:t>님</a:t>
            </a:r>
            <a:endParaRPr lang="en-US" altLang="ko-KR" sz="1200" b="1" dirty="0" smtClean="0"/>
          </a:p>
          <a:p>
            <a:pPr algn="ctr"/>
            <a:r>
              <a:rPr lang="en-US" altLang="ko-KR" sz="1050" dirty="0" smtClean="0"/>
              <a:t>2023.01.02 </a:t>
            </a:r>
            <a:r>
              <a:rPr lang="ko-KR" altLang="en-US" sz="1050" dirty="0" smtClean="0"/>
              <a:t>일자로 예약이 완료되었습니다</a:t>
            </a:r>
            <a:r>
              <a:rPr lang="en-US" altLang="ko-KR" sz="1050" dirty="0" smtClean="0"/>
              <a:t>!</a:t>
            </a:r>
            <a:endParaRPr lang="ko-KR" altLang="en-US" sz="1000" dirty="0"/>
          </a:p>
        </p:txBody>
      </p:sp>
      <p:grpSp>
        <p:nvGrpSpPr>
          <p:cNvPr id="64" name="그룹 63"/>
          <p:cNvGrpSpPr/>
          <p:nvPr/>
        </p:nvGrpSpPr>
        <p:grpSpPr>
          <a:xfrm>
            <a:off x="3200659" y="6013388"/>
            <a:ext cx="2474151" cy="535131"/>
            <a:chOff x="233400" y="5152674"/>
            <a:chExt cx="2305269" cy="495832"/>
          </a:xfrm>
        </p:grpSpPr>
        <p:sp>
          <p:nvSpPr>
            <p:cNvPr id="65" name="TextBox 64"/>
            <p:cNvSpPr txBox="1"/>
            <p:nvPr/>
          </p:nvSpPr>
          <p:spPr>
            <a:xfrm>
              <a:off x="233400" y="5152674"/>
              <a:ext cx="2305269" cy="49583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ko-KR" altLang="en-US" sz="700" dirty="0" smtClean="0"/>
                <a:t> 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 err="1" smtClean="0"/>
                <a:t>캠핑온</a:t>
              </a:r>
              <a:r>
                <a:rPr lang="ko-KR" altLang="en-US" sz="700" dirty="0" smtClean="0"/>
                <a:t> 사업자 정보 </a:t>
              </a:r>
              <a:endParaRPr lang="ko-KR" altLang="en-US" sz="700" dirty="0"/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700747" y="5192000"/>
              <a:ext cx="415775" cy="253916"/>
              <a:chOff x="1384032" y="5524643"/>
              <a:chExt cx="415775" cy="253916"/>
            </a:xfrm>
          </p:grpSpPr>
          <p:grpSp>
            <p:nvGrpSpPr>
              <p:cNvPr id="81" name="그룹 80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83" name="모서리가 둥근 직사각형 82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84" name="그룹 83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85" name="직선 연결선 84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직선 연결선 85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2" name="TextBox 81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1183672" y="5192000"/>
              <a:ext cx="415775" cy="253916"/>
              <a:chOff x="1384032" y="5524643"/>
              <a:chExt cx="415775" cy="253916"/>
            </a:xfrm>
          </p:grpSpPr>
          <p:grpSp>
            <p:nvGrpSpPr>
              <p:cNvPr id="75" name="그룹 74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77" name="모서리가 둥근 직사각형 76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78" name="그룹 77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79" name="직선 연결선 78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직선 연결선 79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6" name="TextBox 75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1664996" y="5192000"/>
              <a:ext cx="415775" cy="253916"/>
              <a:chOff x="1384032" y="5524643"/>
              <a:chExt cx="415775" cy="253916"/>
            </a:xfrm>
          </p:grpSpPr>
          <p:grpSp>
            <p:nvGrpSpPr>
              <p:cNvPr id="69" name="그룹 68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71" name="모서리가 둥근 직사각형 70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72" name="그룹 71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73" name="직선 연결선 72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직선 연결선 73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0" name="TextBox 69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3236492" y="2205099"/>
            <a:ext cx="2261152" cy="1740798"/>
            <a:chOff x="3339115" y="2202981"/>
            <a:chExt cx="2261152" cy="1740798"/>
          </a:xfrm>
        </p:grpSpPr>
        <p:sp>
          <p:nvSpPr>
            <p:cNvPr id="48" name="TextBox 47"/>
            <p:cNvSpPr txBox="1"/>
            <p:nvPr/>
          </p:nvSpPr>
          <p:spPr>
            <a:xfrm>
              <a:off x="3339115" y="2245767"/>
              <a:ext cx="998991" cy="167353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200" b="1" dirty="0" smtClean="0"/>
                <a:t>예약 정보</a:t>
              </a:r>
              <a:endParaRPr lang="en-US" altLang="ko-KR" sz="1200" b="1" dirty="0" smtClean="0"/>
            </a:p>
            <a:p>
              <a:endParaRPr lang="en-US" altLang="ko-KR" sz="1200" b="1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1050" dirty="0" smtClean="0"/>
                <a:t>  예약 번호 </a:t>
              </a:r>
              <a:endParaRPr lang="en-US" altLang="ko-KR" sz="105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1050" dirty="0" smtClean="0"/>
                <a:t>  일정</a:t>
              </a:r>
              <a:r>
                <a:rPr lang="en-US" altLang="ko-KR" sz="1050" dirty="0" smtClean="0"/>
                <a:t>(</a:t>
              </a:r>
              <a:r>
                <a:rPr lang="ko-KR" altLang="en-US" sz="1050" dirty="0" smtClean="0"/>
                <a:t>이용일</a:t>
              </a:r>
              <a:r>
                <a:rPr lang="en-US" altLang="ko-KR" sz="1050" dirty="0" smtClean="0"/>
                <a:t>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050" dirty="0" smtClean="0"/>
                <a:t>  장소</a:t>
              </a:r>
              <a:endParaRPr lang="en-US" altLang="ko-KR" sz="105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1050" dirty="0" smtClean="0"/>
                <a:t>  </a:t>
              </a:r>
              <a:r>
                <a:rPr lang="ko-KR" altLang="en-US" sz="1050" dirty="0" err="1" smtClean="0"/>
                <a:t>예약인원</a:t>
              </a:r>
              <a:endParaRPr lang="en-US" altLang="ko-KR" sz="105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1050" dirty="0" smtClean="0"/>
                <a:t>  </a:t>
              </a:r>
              <a:r>
                <a:rPr lang="ko-KR" altLang="en-US" sz="1050" dirty="0" err="1" smtClean="0"/>
                <a:t>예약차량</a:t>
              </a:r>
              <a:endParaRPr lang="ko-KR" altLang="en-US" sz="8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348001" y="2202981"/>
              <a:ext cx="1252266" cy="17407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endParaRPr lang="en-US" altLang="ko-KR" sz="1200" b="1" dirty="0" smtClean="0"/>
            </a:p>
            <a:p>
              <a:pPr>
                <a:lnSpc>
                  <a:spcPct val="150000"/>
                </a:lnSpc>
              </a:pPr>
              <a:endParaRPr lang="en-US" altLang="ko-KR" sz="1200" b="1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1050" dirty="0" smtClean="0"/>
                <a:t> </a:t>
              </a:r>
              <a:r>
                <a:rPr lang="en-US" altLang="ko-KR" sz="1050" dirty="0" smtClean="0"/>
                <a:t>RD60235d6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050" dirty="0" smtClean="0"/>
                <a:t> </a:t>
              </a:r>
              <a:r>
                <a:rPr lang="en-US" altLang="ko-KR" sz="1050" dirty="0" smtClean="0"/>
                <a:t>2023.01.05~01.08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050" dirty="0" smtClean="0"/>
                <a:t> 해머시기공원</a:t>
              </a:r>
              <a:endParaRPr lang="en-US" altLang="ko-KR" sz="105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1050" dirty="0" smtClean="0"/>
                <a:t> 성인 </a:t>
              </a:r>
              <a:r>
                <a:rPr lang="en-US" altLang="ko-KR" sz="1050" dirty="0" smtClean="0"/>
                <a:t>2</a:t>
              </a:r>
              <a:r>
                <a:rPr lang="ko-KR" altLang="en-US" sz="1050" dirty="0" smtClean="0"/>
                <a:t>명 아동 </a:t>
              </a:r>
              <a:r>
                <a:rPr lang="en-US" altLang="ko-KR" sz="1050" dirty="0" smtClean="0"/>
                <a:t>1</a:t>
              </a:r>
              <a:r>
                <a:rPr lang="ko-KR" altLang="en-US" sz="1050" dirty="0" smtClean="0"/>
                <a:t>명</a:t>
              </a:r>
              <a:endParaRPr lang="en-US" altLang="ko-KR" sz="1050" dirty="0" smtClean="0"/>
            </a:p>
            <a:p>
              <a:pPr>
                <a:lnSpc>
                  <a:spcPct val="150000"/>
                </a:lnSpc>
              </a:pPr>
              <a:r>
                <a:rPr lang="en-US" altLang="ko-KR" sz="1050" dirty="0" smtClean="0"/>
                <a:t>  x</a:t>
              </a:r>
              <a:endParaRPr lang="ko-KR" altLang="en-US" sz="800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255778" y="3982160"/>
            <a:ext cx="2419032" cy="1138584"/>
            <a:chOff x="3339115" y="4094161"/>
            <a:chExt cx="2419032" cy="1138584"/>
          </a:xfrm>
        </p:grpSpPr>
        <p:sp>
          <p:nvSpPr>
            <p:cNvPr id="51" name="TextBox 50"/>
            <p:cNvSpPr txBox="1"/>
            <p:nvPr/>
          </p:nvSpPr>
          <p:spPr>
            <a:xfrm>
              <a:off x="3339115" y="4470998"/>
              <a:ext cx="989373" cy="76174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200" b="1" dirty="0" smtClean="0"/>
                <a:t>이용자 정보</a:t>
              </a:r>
              <a:endParaRPr lang="en-US" altLang="ko-KR" sz="1200" b="1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1050" dirty="0" smtClean="0"/>
                <a:t>  예약자</a:t>
              </a:r>
              <a:endParaRPr lang="en-US" altLang="ko-KR" sz="1050" dirty="0" smtClean="0"/>
            </a:p>
            <a:p>
              <a:pPr>
                <a:lnSpc>
                  <a:spcPct val="150000"/>
                </a:lnSpc>
              </a:pPr>
              <a:r>
                <a:rPr lang="en-US" altLang="ko-KR" sz="1050" dirty="0" smtClean="0"/>
                <a:t>  </a:t>
              </a:r>
              <a:r>
                <a:rPr lang="ko-KR" altLang="en-US" sz="1050" dirty="0" smtClean="0"/>
                <a:t>결제정보</a:t>
              </a:r>
              <a:endParaRPr lang="en-US" altLang="ko-KR" sz="1050" dirty="0" smtClean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20547" y="4094161"/>
              <a:ext cx="1537600" cy="113107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1200" b="1" dirty="0" smtClean="0"/>
            </a:p>
            <a:p>
              <a:pPr>
                <a:lnSpc>
                  <a:spcPct val="150000"/>
                </a:lnSpc>
              </a:pPr>
              <a:endParaRPr lang="en-US" altLang="ko-KR" sz="1200" b="1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1050" dirty="0" smtClean="0"/>
                <a:t>  홍길동</a:t>
              </a:r>
              <a:endParaRPr lang="en-US" altLang="ko-KR" sz="1050" dirty="0" smtClean="0"/>
            </a:p>
            <a:p>
              <a:pPr>
                <a:lnSpc>
                  <a:spcPct val="150000"/>
                </a:lnSpc>
              </a:pPr>
              <a:r>
                <a:rPr lang="en-US" altLang="ko-KR" sz="1050" dirty="0"/>
                <a:t> </a:t>
              </a:r>
              <a:r>
                <a:rPr lang="en-US" altLang="ko-KR" sz="1050" dirty="0" smtClean="0"/>
                <a:t> </a:t>
              </a:r>
              <a:r>
                <a:rPr lang="ko-KR" altLang="en-US" sz="1050" dirty="0" err="1" smtClean="0"/>
                <a:t>카카오페이</a:t>
              </a:r>
              <a:r>
                <a:rPr lang="en-US" altLang="ko-KR" sz="1050" dirty="0" smtClean="0"/>
                <a:t>(</a:t>
              </a:r>
              <a:r>
                <a:rPr lang="ko-KR" altLang="en-US" sz="1050" dirty="0" err="1" smtClean="0"/>
                <a:t>간편결제</a:t>
              </a:r>
              <a:r>
                <a:rPr lang="en-US" altLang="ko-KR" sz="1050" dirty="0" smtClean="0"/>
                <a:t>)</a:t>
              </a: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3200659" y="5547240"/>
            <a:ext cx="1253658" cy="263498"/>
          </a:xfrm>
          <a:prstGeom prst="rect">
            <a:avLst/>
          </a:prstGeom>
          <a:solidFill>
            <a:srgbClr val="2A8E57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내 예약 목록 가기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428494" y="5547240"/>
            <a:ext cx="1253658" cy="263498"/>
          </a:xfrm>
          <a:prstGeom prst="rect">
            <a:avLst/>
          </a:prstGeom>
          <a:solidFill>
            <a:srgbClr val="2A8E57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다른 캠핑 둘러보기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1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632544" y="707036"/>
            <a:ext cx="7980217" cy="60539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788246" y="1548524"/>
            <a:ext cx="5620057" cy="609881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슬라이드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93134" y="2241732"/>
            <a:ext cx="3103833" cy="3787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지도</a:t>
            </a:r>
            <a:endParaRPr lang="en-US" altLang="ko-KR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3788992" y="275885"/>
            <a:ext cx="1300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Main Page</a:t>
            </a:r>
            <a:endParaRPr lang="ko-KR" altLang="en-US" sz="2000" b="1" dirty="0"/>
          </a:p>
        </p:txBody>
      </p:sp>
      <p:grpSp>
        <p:nvGrpSpPr>
          <p:cNvPr id="73" name="그룹 72"/>
          <p:cNvGrpSpPr/>
          <p:nvPr/>
        </p:nvGrpSpPr>
        <p:grpSpPr>
          <a:xfrm>
            <a:off x="2914343" y="824585"/>
            <a:ext cx="1383649" cy="334273"/>
            <a:chOff x="3788992" y="992646"/>
            <a:chExt cx="1383649" cy="334273"/>
          </a:xfrm>
        </p:grpSpPr>
        <p:pic>
          <p:nvPicPr>
            <p:cNvPr id="74" name="그림 73"/>
            <p:cNvPicPr>
              <a:picLocks noChangeAspect="1"/>
            </p:cNvPicPr>
            <p:nvPr/>
          </p:nvPicPr>
          <p:blipFill rotWithShape="1">
            <a:blip r:embed="rId2"/>
            <a:srcRect t="10241" b="50556"/>
            <a:stretch/>
          </p:blipFill>
          <p:spPr>
            <a:xfrm>
              <a:off x="3788992" y="992646"/>
              <a:ext cx="603529" cy="334273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 rotWithShape="1">
            <a:blip r:embed="rId2"/>
            <a:srcRect l="10610" t="48963" b="35049"/>
            <a:stretch/>
          </p:blipFill>
          <p:spPr>
            <a:xfrm>
              <a:off x="4355076" y="1103031"/>
              <a:ext cx="817565" cy="206592"/>
            </a:xfrm>
            <a:prstGeom prst="rect">
              <a:avLst/>
            </a:prstGeom>
          </p:spPr>
        </p:pic>
      </p:grpSp>
      <p:grpSp>
        <p:nvGrpSpPr>
          <p:cNvPr id="135" name="그룹 134"/>
          <p:cNvGrpSpPr/>
          <p:nvPr/>
        </p:nvGrpSpPr>
        <p:grpSpPr>
          <a:xfrm>
            <a:off x="641670" y="1166422"/>
            <a:ext cx="5880439" cy="284300"/>
            <a:chOff x="640135" y="1325995"/>
            <a:chExt cx="5880439" cy="284300"/>
          </a:xfrm>
        </p:grpSpPr>
        <p:sp>
          <p:nvSpPr>
            <p:cNvPr id="76" name="직사각형 75"/>
            <p:cNvSpPr/>
            <p:nvPr/>
          </p:nvSpPr>
          <p:spPr>
            <a:xfrm>
              <a:off x="640135" y="1325995"/>
              <a:ext cx="5880439" cy="284300"/>
            </a:xfrm>
            <a:prstGeom prst="rect">
              <a:avLst/>
            </a:prstGeom>
            <a:solidFill>
              <a:srgbClr val="2A8E57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5849812" y="1353737"/>
              <a:ext cx="367405" cy="236036"/>
            </a:xfrm>
            <a:prstGeom prst="rect">
              <a:avLst/>
            </a:prstGeom>
            <a:noFill/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</a:rPr>
                <a:t>My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181484" y="1352198"/>
              <a:ext cx="245439" cy="236036"/>
            </a:xfrm>
            <a:prstGeom prst="rect">
              <a:avLst/>
            </a:prstGeom>
            <a:noFill/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▤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4021216" y="2835729"/>
            <a:ext cx="2312768" cy="1620445"/>
            <a:chOff x="6066947" y="2867272"/>
            <a:chExt cx="2563567" cy="1796168"/>
          </a:xfrm>
        </p:grpSpPr>
        <p:sp>
          <p:nvSpPr>
            <p:cNvPr id="80" name="직사각형 79"/>
            <p:cNvSpPr/>
            <p:nvPr/>
          </p:nvSpPr>
          <p:spPr>
            <a:xfrm>
              <a:off x="6066947" y="2867272"/>
              <a:ext cx="2563567" cy="1796168"/>
            </a:xfrm>
            <a:prstGeom prst="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143525" y="3299549"/>
              <a:ext cx="2410410" cy="216980"/>
            </a:xfrm>
            <a:prstGeom prst="rect">
              <a:avLst/>
            </a:prstGeom>
            <a:noFill/>
            <a:ln>
              <a:solidFill>
                <a:srgbClr val="85C8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>
                  <a:solidFill>
                    <a:schemeClr val="tx1"/>
                  </a:solidFill>
                </a:rPr>
                <a:t>시작날짜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/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끝날짜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6143525" y="3628806"/>
              <a:ext cx="2410410" cy="216980"/>
            </a:xfrm>
            <a:prstGeom prst="rect">
              <a:avLst/>
            </a:prstGeom>
            <a:noFill/>
            <a:ln>
              <a:solidFill>
                <a:srgbClr val="85C8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>
                  <a:solidFill>
                    <a:schemeClr val="tx1"/>
                  </a:solidFill>
                </a:rPr>
                <a:t>캠핑장명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검색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143525" y="4306123"/>
              <a:ext cx="2410410" cy="216980"/>
            </a:xfrm>
            <a:prstGeom prst="rect">
              <a:avLst/>
            </a:prstGeom>
            <a:noFill/>
            <a:ln>
              <a:solidFill>
                <a:srgbClr val="85C89A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>
                  <a:solidFill>
                    <a:schemeClr val="tx1"/>
                  </a:solidFill>
                </a:rPr>
                <a:t>검색버튼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731922" y="2944911"/>
              <a:ext cx="1370295" cy="289979"/>
            </a:xfrm>
            <a:prstGeom prst="rect">
              <a:avLst/>
            </a:prstGeom>
            <a:noFill/>
            <a:ln>
              <a:solidFill>
                <a:srgbClr val="85C89A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100" dirty="0" err="1" smtClean="0"/>
                <a:t>캠핑장</a:t>
              </a:r>
              <a:r>
                <a:rPr lang="ko-KR" altLang="en-US" sz="1100" dirty="0" smtClean="0"/>
                <a:t> 일정 조회</a:t>
              </a:r>
              <a:endParaRPr lang="ko-KR" altLang="en-US" sz="1100" dirty="0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6143525" y="3948806"/>
              <a:ext cx="2410410" cy="216980"/>
            </a:xfrm>
            <a:prstGeom prst="rect">
              <a:avLst/>
            </a:prstGeom>
            <a:noFill/>
            <a:ln>
              <a:solidFill>
                <a:srgbClr val="85C8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>
                  <a:solidFill>
                    <a:schemeClr val="tx1"/>
                  </a:solidFill>
                </a:rPr>
                <a:t>지역검색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4021217" y="2240677"/>
            <a:ext cx="2312768" cy="552653"/>
            <a:chOff x="4090756" y="2822384"/>
            <a:chExt cx="2312768" cy="552653"/>
          </a:xfrm>
        </p:grpSpPr>
        <p:sp>
          <p:nvSpPr>
            <p:cNvPr id="86" name="모서리가 둥근 직사각형 85"/>
            <p:cNvSpPr/>
            <p:nvPr/>
          </p:nvSpPr>
          <p:spPr>
            <a:xfrm>
              <a:off x="4090756" y="2844204"/>
              <a:ext cx="530833" cy="530833"/>
            </a:xfrm>
            <a:prstGeom prst="round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800" dirty="0" smtClean="0"/>
            </a:p>
            <a:p>
              <a:pPr algn="ctr"/>
              <a:r>
                <a:rPr lang="ko-KR" altLang="en-US" sz="800" dirty="0" smtClean="0"/>
                <a:t>캠핑</a:t>
              </a:r>
              <a:endParaRPr lang="ko-KR" altLang="en-US" sz="800" dirty="0"/>
            </a:p>
          </p:txBody>
        </p:sp>
        <p:sp>
          <p:nvSpPr>
            <p:cNvPr id="87" name="모서리가 둥근 직사각형 86"/>
            <p:cNvSpPr/>
            <p:nvPr/>
          </p:nvSpPr>
          <p:spPr>
            <a:xfrm>
              <a:off x="4683453" y="2844204"/>
              <a:ext cx="533464" cy="530833"/>
            </a:xfrm>
            <a:prstGeom prst="round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800" dirty="0" smtClean="0"/>
            </a:p>
            <a:p>
              <a:pPr algn="ctr"/>
              <a:r>
                <a:rPr lang="ko-KR" altLang="en-US" sz="700" dirty="0" err="1" smtClean="0"/>
                <a:t>카라반</a:t>
              </a:r>
              <a:endParaRPr lang="ko-KR" altLang="en-US" sz="700" dirty="0"/>
            </a:p>
          </p:txBody>
        </p:sp>
        <p:sp>
          <p:nvSpPr>
            <p:cNvPr id="88" name="모서리가 둥근 직사각형 87"/>
            <p:cNvSpPr/>
            <p:nvPr/>
          </p:nvSpPr>
          <p:spPr>
            <a:xfrm>
              <a:off x="5872691" y="2833631"/>
              <a:ext cx="530833" cy="530833"/>
            </a:xfrm>
            <a:prstGeom prst="round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800" dirty="0" smtClean="0"/>
            </a:p>
            <a:p>
              <a:pPr algn="ctr"/>
              <a:r>
                <a:rPr lang="ko-KR" altLang="en-US" sz="800" dirty="0" err="1" smtClean="0"/>
                <a:t>차박</a:t>
              </a:r>
              <a:endParaRPr lang="ko-KR" altLang="en-US" sz="800" dirty="0"/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87750" y="2829107"/>
              <a:ext cx="415775" cy="253916"/>
              <a:chOff x="1384032" y="5524643"/>
              <a:chExt cx="415775" cy="253916"/>
            </a:xfrm>
          </p:grpSpPr>
          <p:grpSp>
            <p:nvGrpSpPr>
              <p:cNvPr id="106" name="그룹 105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09" name="그룹 108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10" name="직선 연결선 109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직선 연결선 110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7" name="TextBox 106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2" name="그룹 111"/>
            <p:cNvGrpSpPr/>
            <p:nvPr/>
          </p:nvGrpSpPr>
          <p:grpSpPr>
            <a:xfrm>
              <a:off x="4776712" y="2833795"/>
              <a:ext cx="415775" cy="253916"/>
              <a:chOff x="1384032" y="5524643"/>
              <a:chExt cx="415775" cy="253916"/>
            </a:xfrm>
          </p:grpSpPr>
          <p:grpSp>
            <p:nvGrpSpPr>
              <p:cNvPr id="113" name="그룹 112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16" name="그룹 115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17" name="직선 연결선 116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직선 연결선 117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4" name="TextBox 113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972537" y="2822384"/>
              <a:ext cx="415775" cy="253916"/>
              <a:chOff x="1384032" y="5524643"/>
              <a:chExt cx="415775" cy="253916"/>
            </a:xfrm>
          </p:grpSpPr>
          <p:grpSp>
            <p:nvGrpSpPr>
              <p:cNvPr id="120" name="그룹 119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23" name="그룹 122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24" name="직선 연결선 123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직선 연결선 124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21" name="TextBox 120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26" name="모서리가 둥근 직사각형 125"/>
            <p:cNvSpPr/>
            <p:nvPr/>
          </p:nvSpPr>
          <p:spPr>
            <a:xfrm>
              <a:off x="5282537" y="2836576"/>
              <a:ext cx="533464" cy="530833"/>
            </a:xfrm>
            <a:prstGeom prst="round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800" dirty="0" smtClean="0"/>
            </a:p>
            <a:p>
              <a:pPr algn="ctr"/>
              <a:r>
                <a:rPr lang="ko-KR" altLang="en-US" sz="700" dirty="0" err="1" smtClean="0"/>
                <a:t>글램핑</a:t>
              </a:r>
              <a:endParaRPr lang="ko-KR" altLang="en-US" sz="700" dirty="0"/>
            </a:p>
          </p:txBody>
        </p:sp>
        <p:grpSp>
          <p:nvGrpSpPr>
            <p:cNvPr id="127" name="그룹 126"/>
            <p:cNvGrpSpPr/>
            <p:nvPr/>
          </p:nvGrpSpPr>
          <p:grpSpPr>
            <a:xfrm>
              <a:off x="5375796" y="2826167"/>
              <a:ext cx="415775" cy="253916"/>
              <a:chOff x="1384032" y="5524643"/>
              <a:chExt cx="415775" cy="253916"/>
            </a:xfrm>
          </p:grpSpPr>
          <p:grpSp>
            <p:nvGrpSpPr>
              <p:cNvPr id="128" name="그룹 127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130" name="모서리가 둥근 직사각형 129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31" name="그룹 130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32" name="직선 연결선 131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직선 연결선 132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29" name="TextBox 128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39" name="TextBox 138"/>
          <p:cNvSpPr txBox="1"/>
          <p:nvPr/>
        </p:nvSpPr>
        <p:spPr>
          <a:xfrm>
            <a:off x="2813001" y="689719"/>
            <a:ext cx="373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704966" y="995832"/>
            <a:ext cx="28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281342" y="997062"/>
            <a:ext cx="28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2930112" y="1540776"/>
            <a:ext cx="28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3970360" y="2577270"/>
            <a:ext cx="28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357108" y="3035390"/>
            <a:ext cx="28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021216" y="4563326"/>
            <a:ext cx="2312768" cy="898284"/>
          </a:xfrm>
          <a:prstGeom prst="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 smtClean="0"/>
          </a:p>
        </p:txBody>
      </p:sp>
      <p:sp>
        <p:nvSpPr>
          <p:cNvPr id="90" name="직사각형 89"/>
          <p:cNvSpPr/>
          <p:nvPr/>
        </p:nvSpPr>
        <p:spPr>
          <a:xfrm>
            <a:off x="4020403" y="4491232"/>
            <a:ext cx="2312768" cy="400268"/>
          </a:xfrm>
          <a:prstGeom prst="rect">
            <a:avLst/>
          </a:prstGeom>
          <a:solidFill>
            <a:srgbClr val="85C89A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추천 여행지</a:t>
            </a:r>
            <a:endParaRPr lang="en-US" altLang="ko-KR" sz="1200" dirty="0" smtClean="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4090303" y="4780825"/>
            <a:ext cx="577460" cy="584959"/>
          </a:xfrm>
          <a:prstGeom prst="round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4856016" y="4780825"/>
            <a:ext cx="577460" cy="584959"/>
          </a:xfrm>
          <a:prstGeom prst="round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5626811" y="4780825"/>
            <a:ext cx="577460" cy="584959"/>
          </a:xfrm>
          <a:prstGeom prst="round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95" name="직선 연결선 94"/>
          <p:cNvCxnSpPr/>
          <p:nvPr/>
        </p:nvCxnSpPr>
        <p:spPr>
          <a:xfrm flipH="1" flipV="1">
            <a:off x="4121540" y="4814256"/>
            <a:ext cx="499595" cy="51435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 flipH="1">
            <a:off x="4121540" y="4814255"/>
            <a:ext cx="499595" cy="51435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flipH="1" flipV="1">
            <a:off x="4894948" y="4830396"/>
            <a:ext cx="499595" cy="51435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H="1">
            <a:off x="4894948" y="4830395"/>
            <a:ext cx="499595" cy="51435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flipH="1" flipV="1">
            <a:off x="5663008" y="4814256"/>
            <a:ext cx="499595" cy="51435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 flipH="1">
            <a:off x="5663008" y="4814255"/>
            <a:ext cx="499595" cy="51435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659285" y="4944472"/>
            <a:ext cx="7599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image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101191" y="4979072"/>
            <a:ext cx="7599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image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899378" y="4964418"/>
            <a:ext cx="7599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image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020403" y="4609739"/>
            <a:ext cx="28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622116" y="5466228"/>
            <a:ext cx="28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804914" y="3732875"/>
            <a:ext cx="28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9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4020403" y="5557626"/>
            <a:ext cx="2312768" cy="433902"/>
          </a:xfrm>
          <a:prstGeom prst="rect">
            <a:avLst/>
          </a:prstGeom>
          <a:noFill/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이용안내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522109" y="707731"/>
            <a:ext cx="2081564" cy="6053637"/>
            <a:chOff x="6522109" y="707731"/>
            <a:chExt cx="2081564" cy="6053637"/>
          </a:xfrm>
        </p:grpSpPr>
        <p:sp>
          <p:nvSpPr>
            <p:cNvPr id="138" name="직사각형 137"/>
            <p:cNvSpPr/>
            <p:nvPr/>
          </p:nvSpPr>
          <p:spPr>
            <a:xfrm>
              <a:off x="6536359" y="707731"/>
              <a:ext cx="2067314" cy="742991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설명</a:t>
              </a:r>
              <a:endParaRPr lang="ko-KR" altLang="en-US" sz="16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522109" y="1450722"/>
              <a:ext cx="2081564" cy="5310646"/>
            </a:xfrm>
            <a:prstGeom prst="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800" dirty="0"/>
                <a:t>1.</a:t>
              </a:r>
              <a:r>
                <a:rPr lang="ko-KR" altLang="en-US" sz="800" dirty="0"/>
                <a:t>로고들어가는 위치</a:t>
              </a:r>
              <a:endParaRPr lang="en-US" altLang="ko-KR" sz="800" dirty="0"/>
            </a:p>
            <a:p>
              <a:endParaRPr lang="en-US" altLang="ko-KR" sz="800" dirty="0"/>
            </a:p>
            <a:p>
              <a:r>
                <a:rPr lang="en-US" altLang="ko-KR" sz="800" dirty="0"/>
                <a:t>2. My</a:t>
              </a:r>
              <a:r>
                <a:rPr lang="ko-KR" altLang="en-US" sz="800" dirty="0"/>
                <a:t> </a:t>
              </a:r>
              <a:r>
                <a:rPr lang="ko-KR" altLang="en-US" sz="800" dirty="0" err="1"/>
                <a:t>클릭시</a:t>
              </a:r>
              <a:r>
                <a:rPr lang="ko-KR" altLang="en-US" sz="800" dirty="0"/>
                <a:t> </a:t>
              </a:r>
              <a:r>
                <a:rPr lang="ko-KR" altLang="en-US" sz="800" dirty="0" err="1"/>
                <a:t>마이페이지로</a:t>
              </a:r>
              <a:r>
                <a:rPr lang="ko-KR" altLang="en-US" sz="800" dirty="0"/>
                <a:t> 이동</a:t>
              </a:r>
              <a:endParaRPr lang="en-US" altLang="ko-KR" sz="800" dirty="0"/>
            </a:p>
            <a:p>
              <a:endParaRPr lang="en-US" altLang="ko-KR" sz="800" dirty="0"/>
            </a:p>
            <a:p>
              <a:r>
                <a:rPr lang="en-US" altLang="ko-KR" sz="800" dirty="0"/>
                <a:t>3 . </a:t>
              </a:r>
              <a:r>
                <a:rPr lang="ko-KR" altLang="en-US" sz="800" dirty="0" err="1"/>
                <a:t>클릭시</a:t>
              </a:r>
              <a:r>
                <a:rPr lang="ko-KR" altLang="en-US" sz="800" dirty="0"/>
                <a:t> 메뉴슬라이딩</a:t>
              </a:r>
              <a:endParaRPr lang="en-US" altLang="ko-KR" sz="800" dirty="0"/>
            </a:p>
            <a:p>
              <a:r>
                <a:rPr lang="en-US" altLang="ko-KR" sz="800" dirty="0"/>
                <a:t>  (</a:t>
              </a:r>
              <a:r>
                <a:rPr lang="ko-KR" altLang="en-US" sz="800" dirty="0"/>
                <a:t>캠핑</a:t>
              </a:r>
              <a:r>
                <a:rPr lang="en-US" altLang="ko-KR" sz="800" dirty="0"/>
                <a:t>,</a:t>
              </a:r>
              <a:r>
                <a:rPr lang="ko-KR" altLang="en-US" sz="800" dirty="0" err="1"/>
                <a:t>카라반</a:t>
              </a:r>
              <a:r>
                <a:rPr lang="en-US" altLang="ko-KR" sz="800" dirty="0"/>
                <a:t>,</a:t>
              </a:r>
              <a:r>
                <a:rPr lang="ko-KR" altLang="en-US" sz="800" dirty="0" err="1"/>
                <a:t>글램핑</a:t>
              </a:r>
              <a:r>
                <a:rPr lang="en-US" altLang="ko-KR" sz="800" dirty="0"/>
                <a:t>,</a:t>
              </a:r>
              <a:r>
                <a:rPr lang="ko-KR" altLang="en-US" sz="800" dirty="0" err="1"/>
                <a:t>차박</a:t>
              </a:r>
              <a:r>
                <a:rPr lang="en-US" altLang="ko-KR" sz="800" dirty="0"/>
                <a:t>)</a:t>
              </a:r>
            </a:p>
            <a:p>
              <a:endParaRPr lang="en-US" altLang="ko-KR" sz="800" dirty="0"/>
            </a:p>
            <a:p>
              <a:r>
                <a:rPr lang="en-US" altLang="ko-KR" sz="800" dirty="0"/>
                <a:t>4.</a:t>
              </a:r>
              <a:r>
                <a:rPr lang="ko-KR" altLang="en-US" sz="800" dirty="0"/>
                <a:t>슬라이드</a:t>
              </a:r>
              <a:r>
                <a:rPr lang="en-US" altLang="ko-KR" sz="800" dirty="0"/>
                <a:t>4</a:t>
              </a:r>
              <a:r>
                <a:rPr lang="ko-KR" altLang="en-US" sz="800" dirty="0"/>
                <a:t>장</a:t>
              </a:r>
              <a:r>
                <a:rPr lang="en-US" altLang="ko-KR" sz="800" dirty="0"/>
                <a:t>(</a:t>
              </a:r>
              <a:r>
                <a:rPr lang="ko-KR" altLang="en-US" sz="800" dirty="0" err="1"/>
                <a:t>캠프미</a:t>
              </a:r>
              <a:r>
                <a:rPr lang="en-US" altLang="ko-KR" sz="800" dirty="0"/>
                <a:t>,</a:t>
              </a:r>
              <a:r>
                <a:rPr lang="ko-KR" altLang="en-US" sz="800" dirty="0"/>
                <a:t>축제</a:t>
              </a:r>
              <a:r>
                <a:rPr lang="en-US" altLang="ko-KR" sz="800" dirty="0"/>
                <a:t>,</a:t>
              </a:r>
              <a:r>
                <a:rPr lang="ko-KR" altLang="en-US" sz="800" dirty="0"/>
                <a:t>회원가입</a:t>
              </a:r>
              <a:r>
                <a:rPr lang="en-US" altLang="ko-KR" sz="800" dirty="0"/>
                <a:t>,</a:t>
              </a:r>
              <a:r>
                <a:rPr lang="ko-KR" altLang="en-US" sz="800" dirty="0"/>
                <a:t>캠핑장오픈일정</a:t>
              </a:r>
              <a:r>
                <a:rPr lang="en-US" altLang="ko-KR" sz="800" dirty="0"/>
                <a:t>)</a:t>
              </a:r>
            </a:p>
            <a:p>
              <a:endParaRPr lang="en-US" altLang="ko-KR" sz="800" dirty="0"/>
            </a:p>
            <a:p>
              <a:r>
                <a:rPr lang="en-US" altLang="ko-KR" sz="800" dirty="0"/>
                <a:t>5. </a:t>
              </a:r>
              <a:r>
                <a:rPr lang="ko-KR" altLang="en-US" sz="800" dirty="0"/>
                <a:t>아이콘 사용</a:t>
              </a:r>
              <a:endParaRPr lang="en-US" altLang="ko-KR" sz="800" dirty="0"/>
            </a:p>
            <a:p>
              <a:endParaRPr lang="en-US" altLang="ko-KR" sz="800" dirty="0"/>
            </a:p>
            <a:p>
              <a:r>
                <a:rPr lang="en-US" altLang="ko-KR" sz="800" dirty="0"/>
                <a:t>6. </a:t>
              </a:r>
              <a:r>
                <a:rPr lang="ko-KR" altLang="en-US" sz="800" dirty="0"/>
                <a:t>클릭하면 달력 </a:t>
              </a:r>
              <a:r>
                <a:rPr lang="ko-KR" altLang="en-US" sz="800" dirty="0" err="1"/>
                <a:t>팝업창</a:t>
              </a:r>
              <a:endParaRPr lang="en-US" altLang="ko-KR" sz="800" dirty="0"/>
            </a:p>
            <a:p>
              <a:endParaRPr lang="en-US" altLang="ko-KR" sz="800" dirty="0"/>
            </a:p>
            <a:p>
              <a:r>
                <a:rPr lang="en-US" altLang="ko-KR" sz="800" dirty="0"/>
                <a:t>7. </a:t>
              </a:r>
              <a:r>
                <a:rPr lang="ko-KR" altLang="en-US" sz="800" dirty="0"/>
                <a:t>지역별 랜덤 여행지 사진</a:t>
              </a:r>
              <a:r>
                <a:rPr lang="en-US" altLang="ko-KR" sz="800" dirty="0"/>
                <a:t>{</a:t>
              </a:r>
              <a:r>
                <a:rPr lang="ko-KR" altLang="en-US" sz="800" dirty="0" err="1"/>
                <a:t>클릭시</a:t>
              </a:r>
              <a:r>
                <a:rPr lang="ko-KR" altLang="en-US" sz="800" dirty="0"/>
                <a:t> 해당 여행지페이지로 이동</a:t>
              </a:r>
              <a:r>
                <a:rPr lang="en-US" altLang="ko-KR" sz="800" dirty="0"/>
                <a:t>)</a:t>
              </a:r>
            </a:p>
            <a:p>
              <a:endParaRPr lang="en-US" altLang="ko-KR" sz="800" dirty="0"/>
            </a:p>
            <a:p>
              <a:r>
                <a:rPr lang="en-US" altLang="ko-KR" sz="800" dirty="0"/>
                <a:t>8.</a:t>
              </a:r>
              <a:r>
                <a:rPr lang="ko-KR" altLang="en-US" sz="800" dirty="0"/>
                <a:t>클릭하면 이용안내 페이지 이동</a:t>
              </a:r>
              <a:endParaRPr lang="en-US" altLang="ko-KR" sz="800" dirty="0"/>
            </a:p>
            <a:p>
              <a:endParaRPr lang="en-US" altLang="ko-KR" sz="800" dirty="0"/>
            </a:p>
            <a:p>
              <a:r>
                <a:rPr lang="en-US" altLang="ko-KR" sz="800" dirty="0"/>
                <a:t>9. </a:t>
              </a:r>
              <a:r>
                <a:rPr lang="ko-KR" altLang="en-US" sz="800" dirty="0"/>
                <a:t>조회하는 </a:t>
              </a:r>
              <a:r>
                <a:rPr lang="ko-KR" altLang="en-US" sz="800" dirty="0" err="1"/>
                <a:t>캠핑장</a:t>
              </a:r>
              <a:r>
                <a:rPr lang="ko-KR" altLang="en-US" sz="800" dirty="0"/>
                <a:t> </a:t>
              </a:r>
              <a:r>
                <a:rPr lang="ko-KR" altLang="en-US" sz="800" dirty="0" err="1"/>
                <a:t>현위치</a:t>
              </a:r>
              <a:r>
                <a:rPr lang="ko-KR" altLang="en-US" sz="800" dirty="0"/>
                <a:t> </a:t>
              </a:r>
              <a:r>
                <a:rPr lang="ko-KR" altLang="en-US" sz="800" dirty="0" smtClean="0"/>
                <a:t>표시</a:t>
              </a:r>
              <a:endParaRPr lang="en-US" altLang="ko-KR" sz="800" dirty="0" smtClean="0"/>
            </a:p>
            <a:p>
              <a:endParaRPr lang="en-US" altLang="ko-KR" sz="800" dirty="0"/>
            </a:p>
            <a:p>
              <a:r>
                <a:rPr lang="en-US" altLang="ko-KR" sz="800" dirty="0"/>
                <a:t>10. </a:t>
              </a:r>
              <a:r>
                <a:rPr lang="ko-KR" altLang="en-US" sz="800" dirty="0" smtClean="0"/>
                <a:t>아이콘 </a:t>
              </a:r>
              <a:r>
                <a:rPr lang="ko-KR" altLang="en-US" sz="800" dirty="0"/>
                <a:t>사용</a:t>
              </a:r>
              <a:r>
                <a:rPr lang="en-US" altLang="ko-KR" sz="800" dirty="0"/>
                <a:t>(</a:t>
              </a:r>
              <a:r>
                <a:rPr lang="ko-KR" altLang="en-US" sz="800" dirty="0" err="1"/>
                <a:t>캠프미</a:t>
              </a:r>
              <a:r>
                <a:rPr lang="en-US" altLang="ko-KR" sz="800" dirty="0"/>
                <a:t>, </a:t>
              </a:r>
              <a:r>
                <a:rPr lang="ko-KR" altLang="en-US" sz="800" dirty="0" err="1"/>
                <a:t>캠핑온</a:t>
              </a:r>
              <a:r>
                <a:rPr lang="en-US" altLang="ko-KR" sz="800" dirty="0"/>
                <a:t>, </a:t>
              </a:r>
              <a:r>
                <a:rPr lang="ko-KR" altLang="en-US" sz="800" dirty="0"/>
                <a:t>고객센터</a:t>
              </a:r>
              <a:r>
                <a:rPr lang="en-US" altLang="ko-KR" sz="800" dirty="0"/>
                <a:t>)</a:t>
              </a:r>
            </a:p>
            <a:p>
              <a:endParaRPr lang="ko-KR" altLang="en-US" sz="800" dirty="0"/>
            </a:p>
            <a:p>
              <a:endParaRPr lang="en-US" altLang="ko-KR" sz="800" b="1" dirty="0"/>
            </a:p>
            <a:p>
              <a:pPr marL="228600" indent="-228600">
                <a:buAutoNum type="arabicPeriod" startAt="11"/>
              </a:pPr>
              <a:endParaRPr lang="en-US" altLang="ko-KR" sz="800" dirty="0"/>
            </a:p>
            <a:p>
              <a:endParaRPr lang="en-US" altLang="ko-KR" sz="800" dirty="0"/>
            </a:p>
            <a:p>
              <a:endParaRPr lang="en-US" altLang="ko-KR" sz="800" dirty="0"/>
            </a:p>
            <a:p>
              <a:pPr marL="228600" indent="-228600">
                <a:buAutoNum type="arabicPeriod" startAt="11"/>
              </a:pPr>
              <a:endParaRPr lang="en-US" altLang="ko-KR" sz="800" dirty="0" smtClean="0"/>
            </a:p>
            <a:p>
              <a:pPr marL="228600" indent="-228600">
                <a:buAutoNum type="arabicPeriod" startAt="11"/>
              </a:pPr>
              <a:endParaRPr lang="en-US" altLang="ko-KR" sz="800" dirty="0"/>
            </a:p>
            <a:p>
              <a:pPr marL="228600" indent="-228600">
                <a:buAutoNum type="arabicPeriod" startAt="11"/>
              </a:pPr>
              <a:endParaRPr lang="en-US" altLang="ko-KR" sz="800" dirty="0" smtClean="0"/>
            </a:p>
            <a:p>
              <a:pPr marL="228600" indent="-228600">
                <a:buAutoNum type="arabicPeriod" startAt="11"/>
              </a:pPr>
              <a:endParaRPr lang="en-US" altLang="ko-KR" sz="800" dirty="0"/>
            </a:p>
            <a:p>
              <a:pPr marL="228600" indent="-228600">
                <a:buAutoNum type="arabicPeriod" startAt="11"/>
              </a:pPr>
              <a:endParaRPr lang="en-US" altLang="ko-KR" sz="800" dirty="0" smtClean="0"/>
            </a:p>
            <a:p>
              <a:pPr marL="228600" indent="-228600">
                <a:buAutoNum type="arabicPeriod" startAt="11"/>
              </a:pPr>
              <a:endParaRPr lang="en-US" altLang="ko-KR" sz="800" dirty="0"/>
            </a:p>
            <a:p>
              <a:pPr marL="228600" indent="-228600">
                <a:buAutoNum type="arabicPeriod" startAt="11"/>
              </a:pPr>
              <a:endParaRPr lang="en-US" altLang="ko-KR" sz="800" dirty="0" smtClean="0"/>
            </a:p>
            <a:p>
              <a:pPr marL="228600" indent="-228600">
                <a:buAutoNum type="arabicPeriod" startAt="11"/>
              </a:pPr>
              <a:endParaRPr lang="en-US" altLang="ko-KR" sz="800" dirty="0"/>
            </a:p>
            <a:p>
              <a:pPr marL="228600" indent="-228600">
                <a:buAutoNum type="arabicPeriod" startAt="11"/>
              </a:pPr>
              <a:endParaRPr lang="en-US" altLang="ko-KR" sz="800" dirty="0" smtClean="0"/>
            </a:p>
            <a:p>
              <a:pPr marL="228600" indent="-228600">
                <a:buAutoNum type="arabicPeriod" startAt="11"/>
              </a:pPr>
              <a:endParaRPr lang="en-US" altLang="ko-KR" sz="800" dirty="0"/>
            </a:p>
            <a:p>
              <a:pPr marL="228600" indent="-228600">
                <a:buAutoNum type="arabicPeriod" startAt="11"/>
              </a:pPr>
              <a:endParaRPr lang="en-US" altLang="ko-KR" sz="800" dirty="0" smtClean="0"/>
            </a:p>
            <a:p>
              <a:pPr marL="228600" indent="-228600">
                <a:buAutoNum type="arabicPeriod" startAt="11"/>
              </a:pPr>
              <a:endParaRPr lang="en-US" altLang="ko-KR" sz="800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34544" y="5997194"/>
            <a:ext cx="5894689" cy="771789"/>
            <a:chOff x="634544" y="5997194"/>
            <a:chExt cx="5894689" cy="771789"/>
          </a:xfrm>
        </p:grpSpPr>
        <p:sp>
          <p:nvSpPr>
            <p:cNvPr id="2" name="직사각형 1"/>
            <p:cNvSpPr/>
            <p:nvPr/>
          </p:nvSpPr>
          <p:spPr>
            <a:xfrm>
              <a:off x="634544" y="6176566"/>
              <a:ext cx="5894689" cy="585359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800" dirty="0" smtClean="0"/>
                <a:t>	</a:t>
              </a:r>
            </a:p>
            <a:p>
              <a:endParaRPr lang="en-US" altLang="ko-KR" sz="8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489401" y="5997194"/>
              <a:ext cx="42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10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134" name="그룹 133"/>
            <p:cNvGrpSpPr/>
            <p:nvPr/>
          </p:nvGrpSpPr>
          <p:grpSpPr>
            <a:xfrm>
              <a:off x="2781919" y="6225562"/>
              <a:ext cx="415775" cy="253916"/>
              <a:chOff x="1384032" y="5524643"/>
              <a:chExt cx="415775" cy="253916"/>
            </a:xfrm>
          </p:grpSpPr>
          <p:grpSp>
            <p:nvGrpSpPr>
              <p:cNvPr id="136" name="그룹 135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48" name="그룹 147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52" name="직선 연결선 151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직선 연결선 152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37" name="TextBox 136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54" name="그룹 153"/>
            <p:cNvGrpSpPr/>
            <p:nvPr/>
          </p:nvGrpSpPr>
          <p:grpSpPr>
            <a:xfrm>
              <a:off x="3264844" y="6225562"/>
              <a:ext cx="415775" cy="253916"/>
              <a:chOff x="1384032" y="5524643"/>
              <a:chExt cx="415775" cy="253916"/>
            </a:xfrm>
          </p:grpSpPr>
          <p:grpSp>
            <p:nvGrpSpPr>
              <p:cNvPr id="155" name="그룹 154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58" name="그룹 157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59" name="직선 연결선 158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직선 연결선 159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56" name="TextBox 155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61" name="그룹 160"/>
            <p:cNvGrpSpPr/>
            <p:nvPr/>
          </p:nvGrpSpPr>
          <p:grpSpPr>
            <a:xfrm>
              <a:off x="3746168" y="6225562"/>
              <a:ext cx="415775" cy="253916"/>
              <a:chOff x="1384032" y="5524643"/>
              <a:chExt cx="415775" cy="253916"/>
            </a:xfrm>
          </p:grpSpPr>
          <p:grpSp>
            <p:nvGrpSpPr>
              <p:cNvPr id="162" name="그룹 161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164" name="모서리가 둥근 직사각형 163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65" name="그룹 164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66" name="직선 연결선 165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직선 연결선 166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3" name="TextBox 162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2714587" y="6491984"/>
              <a:ext cx="17673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캠핑온</a:t>
              </a:r>
              <a:r>
                <a:rPr lang="ko-KR" altLang="en-US" sz="1200" dirty="0" smtClean="0"/>
                <a:t> 사업자 정보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1275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02680" y="635039"/>
            <a:ext cx="2699342" cy="5994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6124651" y="1172136"/>
            <a:ext cx="2312768" cy="14353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ko-KR" sz="1000" dirty="0" smtClean="0"/>
              <a:t>1. () </a:t>
            </a:r>
            <a:r>
              <a:rPr lang="ko-KR" altLang="en-US" sz="1000" dirty="0" smtClean="0"/>
              <a:t>안에 </a:t>
            </a:r>
            <a:r>
              <a:rPr lang="ko-KR" altLang="en-US" sz="1000" dirty="0" err="1" smtClean="0"/>
              <a:t>예약건</a:t>
            </a:r>
            <a:r>
              <a:rPr lang="ko-KR" altLang="en-US" sz="1000" dirty="0" smtClean="0"/>
              <a:t> 수가 들어감</a:t>
            </a:r>
            <a:r>
              <a:rPr lang="en-US" altLang="ko-KR" sz="1000" dirty="0" smtClean="0"/>
              <a:t>,  </a:t>
            </a:r>
            <a:r>
              <a:rPr lang="en-US" altLang="ko-KR" sz="1000" dirty="0" err="1" smtClean="0"/>
              <a:t>onClick</a:t>
            </a:r>
            <a:r>
              <a:rPr lang="ko-KR" altLang="en-US" sz="1000" dirty="0" smtClean="0"/>
              <a:t>효과</a:t>
            </a:r>
            <a:endParaRPr lang="en-US" altLang="ko-KR" sz="1000" dirty="0"/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예약현황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예약취소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세부네영</a:t>
            </a:r>
            <a:r>
              <a:rPr lang="ko-KR" altLang="en-US" sz="1000" dirty="0" smtClean="0"/>
              <a:t> 아래로 </a:t>
            </a:r>
            <a:r>
              <a:rPr lang="ko-KR" altLang="en-US" sz="1000" dirty="0" err="1" smtClean="0"/>
              <a:t>펼쳐짐</a:t>
            </a:r>
            <a:endParaRPr lang="en-US" altLang="ko-KR" sz="1000" dirty="0"/>
          </a:p>
          <a:p>
            <a:pPr marL="228600" indent="-228600">
              <a:buAutoNum type="arabicPeriod"/>
            </a:pPr>
            <a:endParaRPr lang="en-US" altLang="ko-KR" sz="10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124651" y="631615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설명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10241" b="50556"/>
          <a:stretch/>
        </p:blipFill>
        <p:spPr>
          <a:xfrm>
            <a:off x="3788992" y="741186"/>
            <a:ext cx="603529" cy="3342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0610" t="48963" b="35049"/>
          <a:stretch/>
        </p:blipFill>
        <p:spPr>
          <a:xfrm>
            <a:off x="4355076" y="851571"/>
            <a:ext cx="817565" cy="20659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102680" y="1076394"/>
            <a:ext cx="2686751" cy="284300"/>
          </a:xfrm>
          <a:prstGeom prst="rect">
            <a:avLst/>
          </a:prstGeom>
          <a:solidFill>
            <a:srgbClr val="2A8E57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129889" y="1095111"/>
            <a:ext cx="425942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My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55123" y="1095111"/>
            <a:ext cx="293049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94504" y="176888"/>
            <a:ext cx="3792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내 예약 </a:t>
            </a:r>
            <a:r>
              <a:rPr lang="en-US" altLang="ko-KR" sz="2000" b="1" dirty="0" smtClean="0"/>
              <a:t>Page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63643" y="1516158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u="sng" dirty="0" smtClean="0"/>
              <a:t>내 예약</a:t>
            </a:r>
            <a:endParaRPr lang="ko-KR" altLang="en-US" sz="1200" u="sng" dirty="0"/>
          </a:p>
        </p:txBody>
      </p:sp>
      <p:sp>
        <p:nvSpPr>
          <p:cNvPr id="14" name="직사각형 13"/>
          <p:cNvSpPr/>
          <p:nvPr/>
        </p:nvSpPr>
        <p:spPr>
          <a:xfrm>
            <a:off x="3102680" y="1857623"/>
            <a:ext cx="2686751" cy="350788"/>
          </a:xfrm>
          <a:prstGeom prst="rect">
            <a:avLst/>
          </a:prstGeom>
          <a:noFill/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예약현황</a:t>
            </a:r>
            <a:r>
              <a:rPr lang="en-US" altLang="ko-KR" sz="1400" dirty="0" smtClean="0">
                <a:solidFill>
                  <a:schemeClr val="tx1"/>
                </a:solidFill>
              </a:rPr>
              <a:t>(1)    |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예약취소</a:t>
            </a:r>
            <a:r>
              <a:rPr lang="en-US" altLang="ko-KR" sz="1400" dirty="0" smtClean="0">
                <a:solidFill>
                  <a:schemeClr val="tx1"/>
                </a:solidFill>
              </a:rPr>
              <a:t>(1)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296430" y="5365062"/>
            <a:ext cx="1083365" cy="371268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확인버튼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29177" y="5364784"/>
            <a:ext cx="1083365" cy="371268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예약취소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200659" y="6013388"/>
            <a:ext cx="2474151" cy="535131"/>
            <a:chOff x="233400" y="5152674"/>
            <a:chExt cx="2305269" cy="495832"/>
          </a:xfrm>
        </p:grpSpPr>
        <p:sp>
          <p:nvSpPr>
            <p:cNvPr id="18" name="TextBox 17"/>
            <p:cNvSpPr txBox="1"/>
            <p:nvPr/>
          </p:nvSpPr>
          <p:spPr>
            <a:xfrm>
              <a:off x="233400" y="5152674"/>
              <a:ext cx="2305269" cy="49583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ko-KR" altLang="en-US" sz="700" dirty="0" smtClean="0"/>
                <a:t> 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 err="1" smtClean="0"/>
                <a:t>캠핑온</a:t>
              </a:r>
              <a:r>
                <a:rPr lang="ko-KR" altLang="en-US" sz="700" dirty="0" smtClean="0"/>
                <a:t> 사업자 정보 </a:t>
              </a:r>
              <a:endParaRPr lang="ko-KR" altLang="en-US" sz="700" dirty="0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700747" y="5192000"/>
              <a:ext cx="415775" cy="253916"/>
              <a:chOff x="1384032" y="5524643"/>
              <a:chExt cx="415775" cy="253916"/>
            </a:xfrm>
          </p:grpSpPr>
          <p:grpSp>
            <p:nvGrpSpPr>
              <p:cNvPr id="34" name="그룹 33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36" name="모서리가 둥근 직사각형 35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37" name="그룹 36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38" name="직선 연결선 37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직선 연결선 38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5" name="TextBox 34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1183672" y="5192000"/>
              <a:ext cx="415775" cy="253916"/>
              <a:chOff x="1384032" y="5524643"/>
              <a:chExt cx="415775" cy="253916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30" name="모서리가 둥근 직사각형 29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31" name="그룹 30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32" name="직선 연결선 31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직선 연결선 32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9" name="TextBox 28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1664996" y="5192000"/>
              <a:ext cx="415775" cy="253916"/>
              <a:chOff x="1384032" y="5524643"/>
              <a:chExt cx="415775" cy="253916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24" name="모서리가 둥근 직사각형 23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25" name="그룹 24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26" name="직선 연결선 25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직선 연결선 26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" name="TextBox 22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52" name="TextBox 51"/>
          <p:cNvSpPr txBox="1"/>
          <p:nvPr/>
        </p:nvSpPr>
        <p:spPr>
          <a:xfrm>
            <a:off x="3818960" y="1593102"/>
            <a:ext cx="485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1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3033410" y="2482642"/>
            <a:ext cx="2669910" cy="2606916"/>
            <a:chOff x="3033410" y="2482642"/>
            <a:chExt cx="2669910" cy="2606916"/>
          </a:xfrm>
        </p:grpSpPr>
        <p:sp>
          <p:nvSpPr>
            <p:cNvPr id="41" name="TextBox 40"/>
            <p:cNvSpPr txBox="1"/>
            <p:nvPr/>
          </p:nvSpPr>
          <p:spPr>
            <a:xfrm>
              <a:off x="3202659" y="2843173"/>
              <a:ext cx="1274908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err="1" smtClean="0"/>
                <a:t>예약번호</a:t>
              </a:r>
              <a:r>
                <a:rPr lang="ko-KR" altLang="en-US" dirty="0" smtClean="0"/>
                <a:t> </a:t>
              </a:r>
              <a:endParaRPr lang="en-US" altLang="ko-KR" dirty="0" smtClean="0"/>
            </a:p>
          </p:txBody>
        </p:sp>
        <p:cxnSp>
          <p:nvCxnSpPr>
            <p:cNvPr id="49" name="직선 연결선 48"/>
            <p:cNvCxnSpPr/>
            <p:nvPr/>
          </p:nvCxnSpPr>
          <p:spPr>
            <a:xfrm flipH="1">
              <a:off x="3867199" y="2850240"/>
              <a:ext cx="3864" cy="362265"/>
            </a:xfrm>
            <a:prstGeom prst="line">
              <a:avLst/>
            </a:prstGeom>
            <a:ln>
              <a:solidFill>
                <a:srgbClr val="2A8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200659" y="2482642"/>
              <a:ext cx="2502395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예약 현황</a:t>
              </a:r>
              <a:endParaRPr lang="en-US" altLang="ko-KR" dirty="0" smtClean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477301" y="2842535"/>
              <a:ext cx="1226019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err="1" smtClean="0"/>
                <a:t>캠핑장</a:t>
              </a:r>
              <a:r>
                <a:rPr lang="ko-KR" altLang="en-US" dirty="0" smtClean="0"/>
                <a:t> </a:t>
              </a:r>
              <a:endParaRPr lang="en-US" altLang="ko-KR" dirty="0" smtClean="0"/>
            </a:p>
          </p:txBody>
        </p:sp>
        <p:cxnSp>
          <p:nvCxnSpPr>
            <p:cNvPr id="70" name="직선 연결선 69"/>
            <p:cNvCxnSpPr/>
            <p:nvPr/>
          </p:nvCxnSpPr>
          <p:spPr>
            <a:xfrm>
              <a:off x="5018912" y="2850240"/>
              <a:ext cx="0" cy="362265"/>
            </a:xfrm>
            <a:prstGeom prst="line">
              <a:avLst/>
            </a:prstGeom>
            <a:ln>
              <a:solidFill>
                <a:srgbClr val="2A8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3202659" y="3218331"/>
              <a:ext cx="1274908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err="1" smtClean="0"/>
                <a:t>예약번호</a:t>
              </a:r>
              <a:r>
                <a:rPr lang="ko-KR" altLang="en-US" dirty="0" smtClean="0"/>
                <a:t> </a:t>
              </a:r>
              <a:endParaRPr lang="en-US" altLang="ko-KR" dirty="0" smtClean="0"/>
            </a:p>
          </p:txBody>
        </p:sp>
        <p:cxnSp>
          <p:nvCxnSpPr>
            <p:cNvPr id="76" name="직선 연결선 75"/>
            <p:cNvCxnSpPr/>
            <p:nvPr/>
          </p:nvCxnSpPr>
          <p:spPr>
            <a:xfrm flipH="1">
              <a:off x="3867199" y="3225398"/>
              <a:ext cx="3864" cy="362265"/>
            </a:xfrm>
            <a:prstGeom prst="line">
              <a:avLst/>
            </a:prstGeom>
            <a:ln>
              <a:solidFill>
                <a:srgbClr val="2A8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4477301" y="3217693"/>
              <a:ext cx="1226019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err="1" smtClean="0"/>
                <a:t>캠핑장</a:t>
              </a:r>
              <a:r>
                <a:rPr lang="ko-KR" altLang="en-US" dirty="0" smtClean="0"/>
                <a:t> </a:t>
              </a:r>
              <a:endParaRPr lang="en-US" altLang="ko-KR" dirty="0" smtClean="0"/>
            </a:p>
          </p:txBody>
        </p:sp>
        <p:cxnSp>
          <p:nvCxnSpPr>
            <p:cNvPr id="78" name="직선 연결선 77"/>
            <p:cNvCxnSpPr/>
            <p:nvPr/>
          </p:nvCxnSpPr>
          <p:spPr>
            <a:xfrm>
              <a:off x="5018912" y="3225398"/>
              <a:ext cx="0" cy="362265"/>
            </a:xfrm>
            <a:prstGeom prst="line">
              <a:avLst/>
            </a:prstGeom>
            <a:ln>
              <a:solidFill>
                <a:srgbClr val="2A8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3200659" y="3601753"/>
              <a:ext cx="1274908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err="1" smtClean="0"/>
                <a:t>예약번호</a:t>
              </a:r>
              <a:r>
                <a:rPr lang="ko-KR" altLang="en-US" dirty="0" smtClean="0"/>
                <a:t> </a:t>
              </a:r>
              <a:endParaRPr lang="en-US" altLang="ko-KR" dirty="0" smtClean="0"/>
            </a:p>
          </p:txBody>
        </p:sp>
        <p:cxnSp>
          <p:nvCxnSpPr>
            <p:cNvPr id="83" name="직선 연결선 82"/>
            <p:cNvCxnSpPr/>
            <p:nvPr/>
          </p:nvCxnSpPr>
          <p:spPr>
            <a:xfrm flipH="1">
              <a:off x="3865199" y="3608820"/>
              <a:ext cx="3864" cy="362265"/>
            </a:xfrm>
            <a:prstGeom prst="line">
              <a:avLst/>
            </a:prstGeom>
            <a:ln>
              <a:solidFill>
                <a:srgbClr val="2A8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4475301" y="3601115"/>
              <a:ext cx="1226019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err="1" smtClean="0"/>
                <a:t>캠핑장</a:t>
              </a:r>
              <a:r>
                <a:rPr lang="ko-KR" altLang="en-US" dirty="0" smtClean="0"/>
                <a:t> </a:t>
              </a:r>
              <a:endParaRPr lang="en-US" altLang="ko-KR" dirty="0" smtClean="0"/>
            </a:p>
          </p:txBody>
        </p:sp>
        <p:cxnSp>
          <p:nvCxnSpPr>
            <p:cNvPr id="85" name="직선 연결선 84"/>
            <p:cNvCxnSpPr/>
            <p:nvPr/>
          </p:nvCxnSpPr>
          <p:spPr>
            <a:xfrm>
              <a:off x="5016912" y="3608820"/>
              <a:ext cx="0" cy="362265"/>
            </a:xfrm>
            <a:prstGeom prst="line">
              <a:avLst/>
            </a:prstGeom>
            <a:ln>
              <a:solidFill>
                <a:srgbClr val="2A8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3200659" y="3976911"/>
              <a:ext cx="1274908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err="1" smtClean="0"/>
                <a:t>예약번호</a:t>
              </a:r>
              <a:r>
                <a:rPr lang="ko-KR" altLang="en-US" dirty="0" smtClean="0"/>
                <a:t> </a:t>
              </a:r>
              <a:endParaRPr lang="en-US" altLang="ko-KR" dirty="0" smtClean="0"/>
            </a:p>
          </p:txBody>
        </p:sp>
        <p:cxnSp>
          <p:nvCxnSpPr>
            <p:cNvPr id="87" name="직선 연결선 86"/>
            <p:cNvCxnSpPr/>
            <p:nvPr/>
          </p:nvCxnSpPr>
          <p:spPr>
            <a:xfrm flipH="1">
              <a:off x="3865199" y="3983978"/>
              <a:ext cx="3864" cy="362265"/>
            </a:xfrm>
            <a:prstGeom prst="line">
              <a:avLst/>
            </a:prstGeom>
            <a:ln>
              <a:solidFill>
                <a:srgbClr val="2A8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4475301" y="3976273"/>
              <a:ext cx="1226019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err="1" smtClean="0"/>
                <a:t>캠핑장</a:t>
              </a:r>
              <a:r>
                <a:rPr lang="ko-KR" altLang="en-US" dirty="0" smtClean="0"/>
                <a:t> </a:t>
              </a:r>
              <a:endParaRPr lang="en-US" altLang="ko-KR" dirty="0" smtClean="0"/>
            </a:p>
          </p:txBody>
        </p:sp>
        <p:cxnSp>
          <p:nvCxnSpPr>
            <p:cNvPr id="89" name="직선 연결선 88"/>
            <p:cNvCxnSpPr/>
            <p:nvPr/>
          </p:nvCxnSpPr>
          <p:spPr>
            <a:xfrm>
              <a:off x="5016912" y="3983978"/>
              <a:ext cx="0" cy="362265"/>
            </a:xfrm>
            <a:prstGeom prst="line">
              <a:avLst/>
            </a:prstGeom>
            <a:ln>
              <a:solidFill>
                <a:srgbClr val="2A8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3200659" y="4345068"/>
              <a:ext cx="1274908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err="1" smtClean="0"/>
                <a:t>예약번호</a:t>
              </a:r>
              <a:r>
                <a:rPr lang="ko-KR" altLang="en-US" dirty="0" smtClean="0"/>
                <a:t> </a:t>
              </a:r>
              <a:endParaRPr lang="en-US" altLang="ko-KR" dirty="0" smtClean="0"/>
            </a:p>
          </p:txBody>
        </p:sp>
        <p:cxnSp>
          <p:nvCxnSpPr>
            <p:cNvPr id="91" name="직선 연결선 90"/>
            <p:cNvCxnSpPr/>
            <p:nvPr/>
          </p:nvCxnSpPr>
          <p:spPr>
            <a:xfrm flipH="1">
              <a:off x="3865199" y="4352135"/>
              <a:ext cx="3864" cy="362265"/>
            </a:xfrm>
            <a:prstGeom prst="line">
              <a:avLst/>
            </a:prstGeom>
            <a:ln>
              <a:solidFill>
                <a:srgbClr val="2A8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4475301" y="4344430"/>
              <a:ext cx="1226019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err="1" smtClean="0"/>
                <a:t>캠핑장</a:t>
              </a:r>
              <a:r>
                <a:rPr lang="ko-KR" altLang="en-US" dirty="0" smtClean="0"/>
                <a:t> </a:t>
              </a:r>
              <a:endParaRPr lang="en-US" altLang="ko-KR" dirty="0" smtClean="0"/>
            </a:p>
          </p:txBody>
        </p:sp>
        <p:cxnSp>
          <p:nvCxnSpPr>
            <p:cNvPr id="93" name="직선 연결선 92"/>
            <p:cNvCxnSpPr/>
            <p:nvPr/>
          </p:nvCxnSpPr>
          <p:spPr>
            <a:xfrm>
              <a:off x="5016912" y="4352135"/>
              <a:ext cx="0" cy="362265"/>
            </a:xfrm>
            <a:prstGeom prst="line">
              <a:avLst/>
            </a:prstGeom>
            <a:ln>
              <a:solidFill>
                <a:srgbClr val="2A8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3200659" y="4720226"/>
              <a:ext cx="1274908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err="1" smtClean="0"/>
                <a:t>예약번호</a:t>
              </a:r>
              <a:r>
                <a:rPr lang="ko-KR" altLang="en-US" dirty="0" smtClean="0"/>
                <a:t> </a:t>
              </a:r>
              <a:endParaRPr lang="en-US" altLang="ko-KR" dirty="0" smtClean="0"/>
            </a:p>
          </p:txBody>
        </p:sp>
        <p:cxnSp>
          <p:nvCxnSpPr>
            <p:cNvPr id="95" name="직선 연결선 94"/>
            <p:cNvCxnSpPr/>
            <p:nvPr/>
          </p:nvCxnSpPr>
          <p:spPr>
            <a:xfrm flipH="1">
              <a:off x="3865199" y="4727293"/>
              <a:ext cx="3864" cy="362265"/>
            </a:xfrm>
            <a:prstGeom prst="line">
              <a:avLst/>
            </a:prstGeom>
            <a:ln>
              <a:solidFill>
                <a:srgbClr val="2A8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4475301" y="4719588"/>
              <a:ext cx="1226019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err="1" smtClean="0"/>
                <a:t>캠핑장</a:t>
              </a:r>
              <a:r>
                <a:rPr lang="ko-KR" altLang="en-US" dirty="0" smtClean="0"/>
                <a:t> </a:t>
              </a:r>
              <a:endParaRPr lang="en-US" altLang="ko-KR" dirty="0" smtClean="0"/>
            </a:p>
          </p:txBody>
        </p:sp>
        <p:cxnSp>
          <p:nvCxnSpPr>
            <p:cNvPr id="97" name="직선 연결선 96"/>
            <p:cNvCxnSpPr/>
            <p:nvPr/>
          </p:nvCxnSpPr>
          <p:spPr>
            <a:xfrm>
              <a:off x="5016912" y="4727293"/>
              <a:ext cx="0" cy="362265"/>
            </a:xfrm>
            <a:prstGeom prst="line">
              <a:avLst/>
            </a:prstGeom>
            <a:ln>
              <a:solidFill>
                <a:srgbClr val="2A8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033410" y="2630089"/>
              <a:ext cx="4857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solidFill>
                    <a:srgbClr val="FF0000"/>
                  </a:solidFill>
                </a:rPr>
                <a:t>2</a:t>
              </a:r>
              <a:endParaRPr lang="ko-KR" alt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5856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02680" y="635039"/>
            <a:ext cx="2699342" cy="5994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6124651" y="1172136"/>
            <a:ext cx="2312768" cy="14353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ko-KR" sz="1000" dirty="0" smtClean="0"/>
              <a:t>1.</a:t>
            </a:r>
            <a:r>
              <a:rPr lang="ko-KR" altLang="en-US" sz="1000" dirty="0" smtClean="0"/>
              <a:t>펼쳐진 세부내용 위치</a:t>
            </a:r>
            <a:endParaRPr lang="en-US" altLang="ko-KR" sz="10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6124651" y="631615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설명</a:t>
            </a:r>
            <a:endParaRPr lang="ko-KR" altLang="en-US" sz="16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rcRect t="10241" b="50556"/>
          <a:stretch/>
        </p:blipFill>
        <p:spPr>
          <a:xfrm>
            <a:off x="3788992" y="741186"/>
            <a:ext cx="603529" cy="33427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rcRect l="10610" t="48963" b="35049"/>
          <a:stretch/>
        </p:blipFill>
        <p:spPr>
          <a:xfrm>
            <a:off x="4355076" y="851571"/>
            <a:ext cx="817565" cy="206592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102680" y="1076394"/>
            <a:ext cx="2686751" cy="284300"/>
          </a:xfrm>
          <a:prstGeom prst="rect">
            <a:avLst/>
          </a:prstGeom>
          <a:solidFill>
            <a:srgbClr val="2A8E57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129889" y="1095111"/>
            <a:ext cx="425942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My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55123" y="1095111"/>
            <a:ext cx="293049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94504" y="176888"/>
            <a:ext cx="3792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내 예약 </a:t>
            </a:r>
            <a:r>
              <a:rPr lang="en-US" altLang="ko-KR" sz="2000" b="1" dirty="0" smtClean="0"/>
              <a:t>– </a:t>
            </a:r>
            <a:r>
              <a:rPr lang="ko-KR" altLang="en-US" sz="2000" b="1" dirty="0" err="1" smtClean="0"/>
              <a:t>내부내용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Page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63643" y="1374710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u="sng" dirty="0" smtClean="0"/>
              <a:t>내 예약</a:t>
            </a:r>
            <a:endParaRPr lang="ko-KR" altLang="en-US" sz="1200" u="sng" dirty="0"/>
          </a:p>
        </p:txBody>
      </p:sp>
      <p:sp>
        <p:nvSpPr>
          <p:cNvPr id="36" name="직사각형 35"/>
          <p:cNvSpPr/>
          <p:nvPr/>
        </p:nvSpPr>
        <p:spPr>
          <a:xfrm>
            <a:off x="3102680" y="1716175"/>
            <a:ext cx="2686751" cy="350788"/>
          </a:xfrm>
          <a:prstGeom prst="rect">
            <a:avLst/>
          </a:prstGeom>
          <a:noFill/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예약현황</a:t>
            </a:r>
            <a:r>
              <a:rPr lang="en-US" altLang="ko-KR" sz="1400" dirty="0" smtClean="0">
                <a:solidFill>
                  <a:schemeClr val="tx1"/>
                </a:solidFill>
              </a:rPr>
              <a:t>(1)    |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예약취소</a:t>
            </a:r>
            <a:r>
              <a:rPr lang="en-US" altLang="ko-KR" sz="1400" dirty="0" smtClean="0">
                <a:solidFill>
                  <a:schemeClr val="tx1"/>
                </a:solidFill>
              </a:rPr>
              <a:t>(1)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3200659" y="6013388"/>
            <a:ext cx="2474151" cy="535131"/>
            <a:chOff x="233400" y="5152674"/>
            <a:chExt cx="2305269" cy="495832"/>
          </a:xfrm>
        </p:grpSpPr>
        <p:sp>
          <p:nvSpPr>
            <p:cNvPr id="65" name="TextBox 64"/>
            <p:cNvSpPr txBox="1"/>
            <p:nvPr/>
          </p:nvSpPr>
          <p:spPr>
            <a:xfrm>
              <a:off x="233400" y="5152674"/>
              <a:ext cx="2305269" cy="49583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ko-KR" altLang="en-US" sz="700" dirty="0" smtClean="0"/>
                <a:t> 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 err="1" smtClean="0"/>
                <a:t>캠핑온</a:t>
              </a:r>
              <a:r>
                <a:rPr lang="ko-KR" altLang="en-US" sz="700" dirty="0" smtClean="0"/>
                <a:t> 사업자 정보 </a:t>
              </a:r>
              <a:endParaRPr lang="ko-KR" altLang="en-US" sz="700" dirty="0"/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700747" y="5192000"/>
              <a:ext cx="415775" cy="253916"/>
              <a:chOff x="1384032" y="5524643"/>
              <a:chExt cx="415775" cy="253916"/>
            </a:xfrm>
          </p:grpSpPr>
          <p:grpSp>
            <p:nvGrpSpPr>
              <p:cNvPr id="81" name="그룹 80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83" name="모서리가 둥근 직사각형 82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84" name="그룹 83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85" name="직선 연결선 84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직선 연결선 85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2" name="TextBox 81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1183672" y="5192000"/>
              <a:ext cx="415775" cy="253916"/>
              <a:chOff x="1384032" y="5524643"/>
              <a:chExt cx="415775" cy="253916"/>
            </a:xfrm>
          </p:grpSpPr>
          <p:grpSp>
            <p:nvGrpSpPr>
              <p:cNvPr id="75" name="그룹 74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77" name="모서리가 둥근 직사각형 76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78" name="그룹 77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79" name="직선 연결선 78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직선 연결선 79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6" name="TextBox 75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1664996" y="5192000"/>
              <a:ext cx="415775" cy="253916"/>
              <a:chOff x="1384032" y="5524643"/>
              <a:chExt cx="415775" cy="253916"/>
            </a:xfrm>
          </p:grpSpPr>
          <p:grpSp>
            <p:nvGrpSpPr>
              <p:cNvPr id="69" name="그룹 68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71" name="모서리가 둥근 직사각형 70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72" name="그룹 71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73" name="직선 연결선 72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직선 연결선 73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0" name="TextBox 69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4" name="그룹 13"/>
          <p:cNvGrpSpPr/>
          <p:nvPr/>
        </p:nvGrpSpPr>
        <p:grpSpPr>
          <a:xfrm>
            <a:off x="3194857" y="2124890"/>
            <a:ext cx="2502395" cy="3805807"/>
            <a:chOff x="3194857" y="2124890"/>
            <a:chExt cx="2502395" cy="3805807"/>
          </a:xfrm>
        </p:grpSpPr>
        <p:sp>
          <p:nvSpPr>
            <p:cNvPr id="56" name="TextBox 55"/>
            <p:cNvSpPr txBox="1"/>
            <p:nvPr/>
          </p:nvSpPr>
          <p:spPr>
            <a:xfrm>
              <a:off x="3194857" y="2502384"/>
              <a:ext cx="1274908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err="1" smtClean="0"/>
                <a:t>예약번호</a:t>
              </a:r>
              <a:r>
                <a:rPr lang="ko-KR" altLang="en-US" dirty="0" smtClean="0"/>
                <a:t> </a:t>
              </a:r>
              <a:endParaRPr lang="en-US" altLang="ko-KR" dirty="0" smtClean="0"/>
            </a:p>
          </p:txBody>
        </p:sp>
        <p:cxnSp>
          <p:nvCxnSpPr>
            <p:cNvPr id="57" name="직선 연결선 56"/>
            <p:cNvCxnSpPr/>
            <p:nvPr/>
          </p:nvCxnSpPr>
          <p:spPr>
            <a:xfrm flipH="1">
              <a:off x="3859397" y="2509451"/>
              <a:ext cx="3864" cy="362265"/>
            </a:xfrm>
            <a:prstGeom prst="line">
              <a:avLst/>
            </a:prstGeom>
            <a:ln>
              <a:solidFill>
                <a:srgbClr val="2A8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194857" y="2124890"/>
              <a:ext cx="2502395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예약 현황</a:t>
              </a:r>
              <a:endParaRPr lang="en-US" altLang="ko-KR" dirty="0" smtClean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469499" y="2501746"/>
              <a:ext cx="1226019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err="1" smtClean="0"/>
                <a:t>캠핑장</a:t>
              </a:r>
              <a:r>
                <a:rPr lang="ko-KR" altLang="en-US" dirty="0" smtClean="0"/>
                <a:t> </a:t>
              </a:r>
              <a:endParaRPr lang="en-US" altLang="ko-KR" dirty="0" smtClean="0"/>
            </a:p>
          </p:txBody>
        </p:sp>
        <p:cxnSp>
          <p:nvCxnSpPr>
            <p:cNvPr id="60" name="직선 연결선 59"/>
            <p:cNvCxnSpPr/>
            <p:nvPr/>
          </p:nvCxnSpPr>
          <p:spPr>
            <a:xfrm>
              <a:off x="5011110" y="2509451"/>
              <a:ext cx="0" cy="362265"/>
            </a:xfrm>
            <a:prstGeom prst="line">
              <a:avLst/>
            </a:prstGeom>
            <a:ln>
              <a:solidFill>
                <a:srgbClr val="2A8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/>
            <p:cNvGrpSpPr/>
            <p:nvPr/>
          </p:nvGrpSpPr>
          <p:grpSpPr>
            <a:xfrm>
              <a:off x="3194857" y="2870621"/>
              <a:ext cx="2500661" cy="2698906"/>
              <a:chOff x="3194857" y="2870621"/>
              <a:chExt cx="2500661" cy="2698906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3194857" y="2870621"/>
                <a:ext cx="2500661" cy="2698906"/>
              </a:xfrm>
              <a:prstGeom prst="rect">
                <a:avLst/>
              </a:prstGeom>
              <a:ln>
                <a:solidFill>
                  <a:srgbClr val="2A8E57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343368" y="3173630"/>
                <a:ext cx="884666" cy="246221"/>
              </a:xfrm>
              <a:prstGeom prst="rect">
                <a:avLst/>
              </a:prstGeom>
              <a:noFill/>
              <a:ln w="12700">
                <a:solidFill>
                  <a:srgbClr val="2A8E57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err="1" smtClean="0"/>
                  <a:t>예약번호</a:t>
                </a:r>
                <a:endParaRPr lang="en-US" altLang="ko-KR" sz="1000" dirty="0" smtClean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240117" y="3180683"/>
                <a:ext cx="1313631" cy="239915"/>
              </a:xfrm>
              <a:prstGeom prst="rect">
                <a:avLst/>
              </a:prstGeom>
              <a:noFill/>
              <a:ln w="12700">
                <a:solidFill>
                  <a:srgbClr val="2A8E57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altLang="ko-KR" sz="1400" dirty="0" smtClean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343368" y="2925807"/>
                <a:ext cx="2210380" cy="26161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2A8E57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예약 현황</a:t>
                </a:r>
                <a:endParaRPr lang="en-US" altLang="ko-KR" sz="1100" dirty="0" smtClean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343368" y="3413864"/>
                <a:ext cx="884666" cy="246221"/>
              </a:xfrm>
              <a:prstGeom prst="rect">
                <a:avLst/>
              </a:prstGeom>
              <a:noFill/>
              <a:ln w="12700">
                <a:solidFill>
                  <a:srgbClr val="2A8E57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일정</a:t>
                </a:r>
                <a:endParaRPr lang="en-US" altLang="ko-KR" sz="1000" dirty="0" smtClean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3343368" y="3653385"/>
                <a:ext cx="884666" cy="246221"/>
              </a:xfrm>
              <a:prstGeom prst="rect">
                <a:avLst/>
              </a:prstGeom>
              <a:noFill/>
              <a:ln w="12700">
                <a:solidFill>
                  <a:srgbClr val="2A8E57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err="1" smtClean="0"/>
                  <a:t>캠핑장</a:t>
                </a:r>
                <a:endParaRPr lang="en-US" altLang="ko-KR" sz="1000" dirty="0" smtClean="0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3343368" y="3893619"/>
                <a:ext cx="884666" cy="246221"/>
              </a:xfrm>
              <a:prstGeom prst="rect">
                <a:avLst/>
              </a:prstGeom>
              <a:noFill/>
              <a:ln w="12700">
                <a:solidFill>
                  <a:srgbClr val="2A8E57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err="1" smtClean="0"/>
                  <a:t>예약인원</a:t>
                </a:r>
                <a:endParaRPr lang="en-US" altLang="ko-KR" sz="1000" dirty="0" smtClean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343368" y="4142130"/>
                <a:ext cx="884666" cy="246221"/>
              </a:xfrm>
              <a:prstGeom prst="rect">
                <a:avLst/>
              </a:prstGeom>
              <a:noFill/>
              <a:ln w="12700">
                <a:solidFill>
                  <a:srgbClr val="2A8E57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err="1" smtClean="0"/>
                  <a:t>예약차량</a:t>
                </a:r>
                <a:endParaRPr lang="en-US" altLang="ko-KR" sz="1000" dirty="0" smtClean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4240117" y="3427377"/>
                <a:ext cx="1313631" cy="239915"/>
              </a:xfrm>
              <a:prstGeom prst="rect">
                <a:avLst/>
              </a:prstGeom>
              <a:noFill/>
              <a:ln w="12700">
                <a:solidFill>
                  <a:srgbClr val="2A8E57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altLang="ko-KR" sz="1400" dirty="0" smtClean="0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4242883" y="3662118"/>
                <a:ext cx="1313631" cy="239915"/>
              </a:xfrm>
              <a:prstGeom prst="rect">
                <a:avLst/>
              </a:prstGeom>
              <a:noFill/>
              <a:ln w="12700">
                <a:solidFill>
                  <a:srgbClr val="2A8E57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altLang="ko-KR" sz="1400" dirty="0" smtClean="0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4241236" y="3903338"/>
                <a:ext cx="1313631" cy="239915"/>
              </a:xfrm>
              <a:prstGeom prst="rect">
                <a:avLst/>
              </a:prstGeom>
              <a:noFill/>
              <a:ln w="12700">
                <a:solidFill>
                  <a:srgbClr val="2A8E57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altLang="ko-KR" sz="1400" dirty="0" smtClean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4240117" y="4143701"/>
                <a:ext cx="1313631" cy="239915"/>
              </a:xfrm>
              <a:prstGeom prst="rect">
                <a:avLst/>
              </a:prstGeom>
              <a:noFill/>
              <a:ln w="12700">
                <a:solidFill>
                  <a:srgbClr val="2A8E57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altLang="ko-KR" sz="1400" dirty="0" smtClean="0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3343368" y="4682335"/>
                <a:ext cx="884666" cy="246221"/>
              </a:xfrm>
              <a:prstGeom prst="rect">
                <a:avLst/>
              </a:prstGeom>
              <a:noFill/>
              <a:ln w="12700">
                <a:solidFill>
                  <a:srgbClr val="2A8E57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err="1" smtClean="0"/>
                  <a:t>예약번호</a:t>
                </a:r>
                <a:endParaRPr lang="en-US" altLang="ko-KR" sz="1000" dirty="0" smtClean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4240117" y="4689388"/>
                <a:ext cx="1313631" cy="239915"/>
              </a:xfrm>
              <a:prstGeom prst="rect">
                <a:avLst/>
              </a:prstGeom>
              <a:noFill/>
              <a:ln w="12700">
                <a:solidFill>
                  <a:srgbClr val="2A8E57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altLang="ko-KR" sz="1400" dirty="0" smtClean="0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3343368" y="4434512"/>
                <a:ext cx="2210380" cy="26161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2A8E57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예약 현황</a:t>
                </a:r>
                <a:endParaRPr lang="en-US" altLang="ko-KR" sz="1100" dirty="0" smtClean="0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3343368" y="4922569"/>
                <a:ext cx="884666" cy="246221"/>
              </a:xfrm>
              <a:prstGeom prst="rect">
                <a:avLst/>
              </a:prstGeom>
              <a:noFill/>
              <a:ln w="12700">
                <a:solidFill>
                  <a:srgbClr val="2A8E57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일정</a:t>
                </a:r>
                <a:endParaRPr lang="en-US" altLang="ko-KR" sz="1000" dirty="0" smtClean="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4240117" y="4936082"/>
                <a:ext cx="1313631" cy="239915"/>
              </a:xfrm>
              <a:prstGeom prst="rect">
                <a:avLst/>
              </a:prstGeom>
              <a:noFill/>
              <a:ln w="12700">
                <a:solidFill>
                  <a:srgbClr val="2A8E57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altLang="ko-KR" sz="1400" dirty="0" smtClean="0"/>
              </a:p>
            </p:txBody>
          </p:sp>
          <p:sp>
            <p:nvSpPr>
              <p:cNvPr id="123" name="직사각형 122"/>
              <p:cNvSpPr/>
              <p:nvPr/>
            </p:nvSpPr>
            <p:spPr>
              <a:xfrm>
                <a:off x="3513745" y="5233052"/>
                <a:ext cx="691303" cy="262927"/>
              </a:xfrm>
              <a:prstGeom prst="rect">
                <a:avLst/>
              </a:prstGeom>
              <a:noFill/>
              <a:ln>
                <a:solidFill>
                  <a:srgbClr val="2A8E57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확인버튼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직사각형 123"/>
              <p:cNvSpPr/>
              <p:nvPr/>
            </p:nvSpPr>
            <p:spPr>
              <a:xfrm>
                <a:off x="4596882" y="5233052"/>
                <a:ext cx="691303" cy="262927"/>
              </a:xfrm>
              <a:prstGeom prst="rect">
                <a:avLst/>
              </a:prstGeom>
              <a:noFill/>
              <a:ln>
                <a:solidFill>
                  <a:srgbClr val="2A8E57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확인버튼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3194857" y="5561365"/>
              <a:ext cx="1274908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err="1" smtClean="0"/>
                <a:t>예약번호</a:t>
              </a:r>
              <a:r>
                <a:rPr lang="ko-KR" altLang="en-US" dirty="0" smtClean="0"/>
                <a:t> </a:t>
              </a:r>
              <a:endParaRPr lang="en-US" altLang="ko-KR" dirty="0" smtClean="0"/>
            </a:p>
          </p:txBody>
        </p:sp>
        <p:cxnSp>
          <p:nvCxnSpPr>
            <p:cNvPr id="126" name="직선 연결선 125"/>
            <p:cNvCxnSpPr/>
            <p:nvPr/>
          </p:nvCxnSpPr>
          <p:spPr>
            <a:xfrm flipH="1">
              <a:off x="3859397" y="5568432"/>
              <a:ext cx="3864" cy="362265"/>
            </a:xfrm>
            <a:prstGeom prst="line">
              <a:avLst/>
            </a:prstGeom>
            <a:ln>
              <a:solidFill>
                <a:srgbClr val="2A8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4469499" y="5560727"/>
              <a:ext cx="1226019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err="1" smtClean="0"/>
                <a:t>캠핑장</a:t>
              </a:r>
              <a:r>
                <a:rPr lang="ko-KR" altLang="en-US" dirty="0" smtClean="0"/>
                <a:t> </a:t>
              </a:r>
              <a:endParaRPr lang="en-US" altLang="ko-KR" dirty="0" smtClean="0"/>
            </a:p>
          </p:txBody>
        </p:sp>
        <p:cxnSp>
          <p:nvCxnSpPr>
            <p:cNvPr id="128" name="직선 연결선 127"/>
            <p:cNvCxnSpPr/>
            <p:nvPr/>
          </p:nvCxnSpPr>
          <p:spPr>
            <a:xfrm>
              <a:off x="5011110" y="5568432"/>
              <a:ext cx="0" cy="362265"/>
            </a:xfrm>
            <a:prstGeom prst="line">
              <a:avLst/>
            </a:prstGeom>
            <a:ln>
              <a:solidFill>
                <a:srgbClr val="2A8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/>
          <p:cNvSpPr txBox="1"/>
          <p:nvPr/>
        </p:nvSpPr>
        <p:spPr>
          <a:xfrm>
            <a:off x="3128880" y="2656575"/>
            <a:ext cx="485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1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01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717" y="707383"/>
            <a:ext cx="7980217" cy="6053985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914343" y="824585"/>
            <a:ext cx="1383649" cy="334273"/>
            <a:chOff x="3788992" y="992646"/>
            <a:chExt cx="1383649" cy="33427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t="10241" b="50556"/>
            <a:stretch/>
          </p:blipFill>
          <p:spPr>
            <a:xfrm>
              <a:off x="3788992" y="992646"/>
              <a:ext cx="603529" cy="334273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/>
            <a:srcRect l="10610" t="48963" b="35049"/>
            <a:stretch/>
          </p:blipFill>
          <p:spPr>
            <a:xfrm>
              <a:off x="4355076" y="1103031"/>
              <a:ext cx="817565" cy="206592"/>
            </a:xfrm>
            <a:prstGeom prst="rect">
              <a:avLst/>
            </a:prstGeom>
          </p:spPr>
        </p:pic>
      </p:grpSp>
      <p:grpSp>
        <p:nvGrpSpPr>
          <p:cNvPr id="8" name="그룹 7"/>
          <p:cNvGrpSpPr/>
          <p:nvPr/>
        </p:nvGrpSpPr>
        <p:grpSpPr>
          <a:xfrm>
            <a:off x="611718" y="1166422"/>
            <a:ext cx="5910392" cy="284300"/>
            <a:chOff x="640135" y="1325995"/>
            <a:chExt cx="5880439" cy="284300"/>
          </a:xfrm>
        </p:grpSpPr>
        <p:sp>
          <p:nvSpPr>
            <p:cNvPr id="9" name="직사각형 8"/>
            <p:cNvSpPr/>
            <p:nvPr/>
          </p:nvSpPr>
          <p:spPr>
            <a:xfrm>
              <a:off x="640135" y="1325995"/>
              <a:ext cx="5880439" cy="284300"/>
            </a:xfrm>
            <a:prstGeom prst="rect">
              <a:avLst/>
            </a:prstGeom>
            <a:solidFill>
              <a:srgbClr val="2A8E57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849812" y="1353737"/>
              <a:ext cx="367405" cy="236036"/>
            </a:xfrm>
            <a:prstGeom prst="rect">
              <a:avLst/>
            </a:prstGeom>
            <a:noFill/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</a:rPr>
                <a:t>My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181484" y="1352198"/>
              <a:ext cx="245439" cy="236036"/>
            </a:xfrm>
            <a:prstGeom prst="rect">
              <a:avLst/>
            </a:prstGeom>
            <a:noFill/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▤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536359" y="707731"/>
            <a:ext cx="2067314" cy="6053984"/>
            <a:chOff x="6536359" y="707731"/>
            <a:chExt cx="2067314" cy="6053984"/>
          </a:xfrm>
        </p:grpSpPr>
        <p:sp>
          <p:nvSpPr>
            <p:cNvPr id="16" name="직사각형 15"/>
            <p:cNvSpPr/>
            <p:nvPr/>
          </p:nvSpPr>
          <p:spPr>
            <a:xfrm>
              <a:off x="6536359" y="1450722"/>
              <a:ext cx="2067314" cy="5310993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536359" y="707731"/>
              <a:ext cx="2067314" cy="742991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설명</a:t>
              </a:r>
              <a:endParaRPr lang="ko-KR" altLang="en-US" sz="16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472660" y="277809"/>
            <a:ext cx="3744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My Page, Reservation status Page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777425" y="1571815"/>
            <a:ext cx="3369503" cy="4446600"/>
            <a:chOff x="785552" y="1807837"/>
            <a:chExt cx="5411586" cy="4742592"/>
          </a:xfrm>
        </p:grpSpPr>
        <p:sp>
          <p:nvSpPr>
            <p:cNvPr id="32" name="TextBox 31"/>
            <p:cNvSpPr txBox="1"/>
            <p:nvPr/>
          </p:nvSpPr>
          <p:spPr>
            <a:xfrm>
              <a:off x="785553" y="1807837"/>
              <a:ext cx="5411585" cy="4742592"/>
            </a:xfrm>
            <a:prstGeom prst="rect">
              <a:avLst/>
            </a:prstGeom>
            <a:noFill/>
            <a:ln w="1905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85552" y="1807838"/>
              <a:ext cx="5411586" cy="426744"/>
            </a:xfrm>
            <a:prstGeom prst="rect">
              <a:avLst/>
            </a:prstGeom>
            <a:noFill/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 smtClean="0"/>
                <a:t>예약번호</a:t>
              </a:r>
              <a:r>
                <a:rPr lang="ko-KR" altLang="en-US" sz="2000" dirty="0" smtClean="0"/>
                <a:t> </a:t>
              </a:r>
              <a:r>
                <a:rPr lang="en-US" altLang="ko-KR" sz="2000" dirty="0" smtClean="0"/>
                <a:t>: 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69501" y="2479830"/>
              <a:ext cx="5239471" cy="369332"/>
            </a:xfrm>
            <a:prstGeom prst="rect">
              <a:avLst/>
            </a:prstGeom>
            <a:noFill/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일정</a:t>
              </a:r>
              <a:r>
                <a:rPr lang="en-US" altLang="ko-KR" sz="1600" dirty="0" smtClean="0"/>
                <a:t>(</a:t>
              </a:r>
              <a:r>
                <a:rPr lang="ko-KR" altLang="en-US" sz="1600" dirty="0" smtClean="0"/>
                <a:t>이용일</a:t>
              </a:r>
              <a:r>
                <a:rPr lang="en-US" altLang="ko-KR" sz="1600" dirty="0" smtClean="0"/>
                <a:t>)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69502" y="2859867"/>
              <a:ext cx="5239471" cy="369332"/>
            </a:xfrm>
            <a:prstGeom prst="rect">
              <a:avLst/>
            </a:prstGeom>
            <a:noFill/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장소</a:t>
              </a:r>
              <a:endParaRPr lang="en-US" altLang="ko-KR" sz="1600" dirty="0" smtClean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69503" y="3232916"/>
              <a:ext cx="5239471" cy="369332"/>
            </a:xfrm>
            <a:prstGeom prst="rect">
              <a:avLst/>
            </a:prstGeom>
            <a:noFill/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 smtClean="0"/>
                <a:t>예약인원</a:t>
              </a:r>
              <a:endParaRPr lang="en-US" altLang="ko-KR" sz="1600" dirty="0" smtClean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69503" y="3594813"/>
              <a:ext cx="5239471" cy="369332"/>
            </a:xfrm>
            <a:prstGeom prst="rect">
              <a:avLst/>
            </a:prstGeom>
            <a:noFill/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 smtClean="0"/>
                <a:t>예약차량</a:t>
              </a:r>
              <a:endParaRPr lang="en-US" altLang="ko-KR" sz="1600" dirty="0" smtClean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95341" y="4181050"/>
              <a:ext cx="5401797" cy="426744"/>
            </a:xfrm>
            <a:prstGeom prst="rect">
              <a:avLst/>
            </a:prstGeom>
            <a:noFill/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/>
                <a:t>이용자 정보</a:t>
              </a:r>
              <a:endParaRPr lang="en-US" altLang="ko-KR" sz="2000" dirty="0" smtClean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76504" y="4852185"/>
              <a:ext cx="5239471" cy="369332"/>
            </a:xfrm>
            <a:prstGeom prst="rect">
              <a:avLst/>
            </a:prstGeom>
            <a:noFill/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예약자</a:t>
              </a:r>
              <a:endParaRPr lang="en-US" altLang="ko-KR" sz="1600" dirty="0" smtClean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76504" y="5221517"/>
              <a:ext cx="5239472" cy="369332"/>
            </a:xfrm>
            <a:prstGeom prst="rect">
              <a:avLst/>
            </a:prstGeom>
            <a:noFill/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결제정보</a:t>
              </a:r>
              <a:endParaRPr lang="en-US" altLang="ko-KR" sz="1600" dirty="0" smtClean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682938" y="5843557"/>
              <a:ext cx="1716966" cy="371268"/>
            </a:xfrm>
            <a:prstGeom prst="rect">
              <a:avLst/>
            </a:prstGeom>
            <a:solidFill>
              <a:srgbClr val="2A8E57"/>
            </a:solidFill>
            <a:ln>
              <a:solidFill>
                <a:srgbClr val="85C89A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확인버튼</a:t>
              </a:r>
              <a:endParaRPr lang="ko-KR" altLang="en-US" sz="16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745174" y="5843557"/>
              <a:ext cx="1662594" cy="371268"/>
            </a:xfrm>
            <a:prstGeom prst="rect">
              <a:avLst/>
            </a:prstGeom>
            <a:solidFill>
              <a:srgbClr val="2A8E57"/>
            </a:solidFill>
            <a:ln>
              <a:solidFill>
                <a:srgbClr val="85C89A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/>
                <a:t>예약취소</a:t>
              </a:r>
              <a:endParaRPr lang="ko-KR" altLang="en-US" sz="160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279039" y="1571815"/>
            <a:ext cx="2125208" cy="3264852"/>
            <a:chOff x="6350924" y="1829125"/>
            <a:chExt cx="2125208" cy="3264852"/>
          </a:xfrm>
        </p:grpSpPr>
        <p:sp>
          <p:nvSpPr>
            <p:cNvPr id="44" name="직사각형 43"/>
            <p:cNvSpPr/>
            <p:nvPr/>
          </p:nvSpPr>
          <p:spPr>
            <a:xfrm>
              <a:off x="6350924" y="1829125"/>
              <a:ext cx="2125208" cy="326485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u="sng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419994" y="1994098"/>
              <a:ext cx="1963874" cy="2189110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429348" y="4643147"/>
              <a:ext cx="1945161" cy="327489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문의하기버튼</a:t>
              </a:r>
              <a:endParaRPr lang="ko-KR" altLang="en-US" sz="16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495462" y="2059958"/>
              <a:ext cx="1073758" cy="584775"/>
            </a:xfrm>
            <a:prstGeom prst="rect">
              <a:avLst/>
            </a:prstGeom>
            <a:noFill/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OOO</a:t>
              </a:r>
              <a:r>
                <a:rPr lang="ko-KR" altLang="en-US" sz="1600" dirty="0" smtClean="0"/>
                <a:t>님</a:t>
              </a:r>
              <a:endParaRPr lang="en-US" altLang="ko-KR" sz="1600" dirty="0" smtClean="0"/>
            </a:p>
            <a:p>
              <a:pPr algn="ctr"/>
              <a:r>
                <a:rPr lang="en-US" altLang="ko-KR" sz="1600" dirty="0" smtClean="0"/>
                <a:t>(</a:t>
              </a:r>
              <a:r>
                <a:rPr lang="ko-KR" altLang="en-US" sz="1600" dirty="0" smtClean="0"/>
                <a:t>아이디</a:t>
              </a:r>
              <a:r>
                <a:rPr lang="en-US" altLang="ko-KR" sz="1600" dirty="0" smtClean="0"/>
                <a:t>)</a:t>
              </a:r>
              <a:endParaRPr lang="ko-KR" altLang="en-US" sz="16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429347" y="3527760"/>
              <a:ext cx="638205" cy="648853"/>
            </a:xfrm>
            <a:prstGeom prst="rect">
              <a:avLst/>
            </a:prstGeom>
            <a:noFill/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전체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(2)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646901" y="2059958"/>
              <a:ext cx="684693" cy="584775"/>
            </a:xfrm>
            <a:prstGeom prst="rect">
              <a:avLst/>
            </a:prstGeom>
            <a:noFill/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/>
                <a:t>로그아웃</a:t>
              </a:r>
              <a:endParaRPr lang="ko-KR" altLang="en-US" sz="16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495462" y="2725540"/>
              <a:ext cx="1836132" cy="369332"/>
            </a:xfrm>
            <a:prstGeom prst="rect">
              <a:avLst/>
            </a:prstGeom>
            <a:noFill/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/>
                <a:t>나의정보수정</a:t>
              </a:r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429347" y="4314627"/>
              <a:ext cx="1935808" cy="328520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나의 </a:t>
              </a:r>
              <a:r>
                <a:rPr lang="ko-KR" altLang="en-US" sz="1600" dirty="0" err="1" smtClean="0"/>
                <a:t>문의글</a:t>
              </a:r>
              <a:endParaRPr lang="ko-KR" altLang="en-US" sz="1600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7067554" y="3527759"/>
              <a:ext cx="655002" cy="655449"/>
            </a:xfrm>
            <a:prstGeom prst="rect">
              <a:avLst/>
            </a:prstGeom>
            <a:noFill/>
            <a:ln>
              <a:solidFill>
                <a:srgbClr val="2A8E5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  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예약현황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(1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7722557" y="3526729"/>
              <a:ext cx="661312" cy="656479"/>
            </a:xfrm>
            <a:prstGeom prst="rect">
              <a:avLst/>
            </a:prstGeom>
            <a:noFill/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</a:rPr>
                <a:t>예약취소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(1)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419994" y="3158428"/>
              <a:ext cx="1963874" cy="369332"/>
            </a:xfrm>
            <a:prstGeom prst="rect">
              <a:avLst/>
            </a:prstGeom>
            <a:solidFill>
              <a:srgbClr val="2A8E57"/>
            </a:solidFill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나의 </a:t>
              </a:r>
              <a:r>
                <a:rPr lang="ko-KR" altLang="en-US" dirty="0" err="1" smtClean="0">
                  <a:solidFill>
                    <a:schemeClr val="bg1"/>
                  </a:solidFill>
                </a:rPr>
                <a:t>예약정보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19569" y="5940695"/>
            <a:ext cx="5916790" cy="820674"/>
            <a:chOff x="634544" y="5997194"/>
            <a:chExt cx="5894689" cy="771789"/>
          </a:xfrm>
        </p:grpSpPr>
        <p:sp>
          <p:nvSpPr>
            <p:cNvPr id="56" name="직사각형 55"/>
            <p:cNvSpPr/>
            <p:nvPr/>
          </p:nvSpPr>
          <p:spPr>
            <a:xfrm>
              <a:off x="634544" y="6176566"/>
              <a:ext cx="5894689" cy="585359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800" dirty="0" smtClean="0"/>
                <a:t>	</a:t>
              </a:r>
            </a:p>
            <a:p>
              <a:endParaRPr lang="en-US" altLang="ko-KR" sz="8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89401" y="5997194"/>
              <a:ext cx="42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10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2781919" y="6225562"/>
              <a:ext cx="415775" cy="253916"/>
              <a:chOff x="1384032" y="5524643"/>
              <a:chExt cx="415775" cy="253916"/>
            </a:xfrm>
          </p:grpSpPr>
          <p:grpSp>
            <p:nvGrpSpPr>
              <p:cNvPr id="74" name="그룹 73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76" name="모서리가 둥근 직사각형 75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77" name="그룹 76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78" name="직선 연결선 77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직선 연결선 78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5" name="TextBox 74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3264844" y="6225562"/>
              <a:ext cx="415775" cy="253916"/>
              <a:chOff x="1384032" y="5524643"/>
              <a:chExt cx="415775" cy="253916"/>
            </a:xfrm>
          </p:grpSpPr>
          <p:grpSp>
            <p:nvGrpSpPr>
              <p:cNvPr id="68" name="그룹 67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71" name="그룹 70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72" name="직선 연결선 71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직선 연결선 72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9" name="TextBox 68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3746168" y="6225562"/>
              <a:ext cx="415775" cy="253916"/>
              <a:chOff x="1384032" y="5524643"/>
              <a:chExt cx="415775" cy="253916"/>
            </a:xfrm>
          </p:grpSpPr>
          <p:grpSp>
            <p:nvGrpSpPr>
              <p:cNvPr id="62" name="그룹 61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64" name="모서리가 둥근 직사각형 63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65" name="그룹 64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66" name="직선 연결선 65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직선 연결선 66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3" name="TextBox 62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2714587" y="6491984"/>
              <a:ext cx="17673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캠핑온</a:t>
              </a:r>
              <a:r>
                <a:rPr lang="ko-KR" altLang="en-US" sz="1200" dirty="0" smtClean="0"/>
                <a:t> 사업자 정보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1992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02680" y="635039"/>
            <a:ext cx="2699342" cy="5994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6124651" y="1172136"/>
            <a:ext cx="2312768" cy="14353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대표이미지 들어가는 위치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평점 아이콘</a:t>
            </a:r>
            <a:endParaRPr lang="en-US" altLang="ko-KR" sz="1000" dirty="0" smtClean="0"/>
          </a:p>
          <a:p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색 변화              </a:t>
            </a:r>
            <a:r>
              <a:rPr lang="en-US" altLang="ko-KR" sz="1000" dirty="0" smtClean="0"/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24651" y="631615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설명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10241" b="50556"/>
          <a:stretch/>
        </p:blipFill>
        <p:spPr>
          <a:xfrm>
            <a:off x="3788992" y="741186"/>
            <a:ext cx="603529" cy="3342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0610" t="48963" b="35049"/>
          <a:stretch/>
        </p:blipFill>
        <p:spPr>
          <a:xfrm>
            <a:off x="4355076" y="851571"/>
            <a:ext cx="817565" cy="20659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102680" y="1076394"/>
            <a:ext cx="2686751" cy="284300"/>
          </a:xfrm>
          <a:prstGeom prst="rect">
            <a:avLst/>
          </a:prstGeom>
          <a:solidFill>
            <a:srgbClr val="2A8E57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129889" y="1095111"/>
            <a:ext cx="425942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My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55123" y="1095111"/>
            <a:ext cx="293049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49803" y="205382"/>
            <a:ext cx="3792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/>
              <a:t>캠핑기록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Page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52549" y="13801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u="sng" dirty="0" err="1" smtClean="0"/>
              <a:t>캠핑기록</a:t>
            </a:r>
            <a:endParaRPr lang="ko-KR" altLang="en-US" sz="1200" u="sng" dirty="0"/>
          </a:p>
        </p:txBody>
      </p:sp>
      <p:grpSp>
        <p:nvGrpSpPr>
          <p:cNvPr id="17" name="그룹 16"/>
          <p:cNvGrpSpPr/>
          <p:nvPr/>
        </p:nvGrpSpPr>
        <p:grpSpPr>
          <a:xfrm>
            <a:off x="3200659" y="6013388"/>
            <a:ext cx="2474151" cy="535131"/>
            <a:chOff x="233400" y="5152674"/>
            <a:chExt cx="2305269" cy="495832"/>
          </a:xfrm>
        </p:grpSpPr>
        <p:sp>
          <p:nvSpPr>
            <p:cNvPr id="18" name="TextBox 17"/>
            <p:cNvSpPr txBox="1"/>
            <p:nvPr/>
          </p:nvSpPr>
          <p:spPr>
            <a:xfrm>
              <a:off x="233400" y="5152674"/>
              <a:ext cx="2305269" cy="49583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ko-KR" altLang="en-US" sz="700" dirty="0" smtClean="0"/>
                <a:t> 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 err="1" smtClean="0"/>
                <a:t>캠핑온</a:t>
              </a:r>
              <a:r>
                <a:rPr lang="ko-KR" altLang="en-US" sz="700" dirty="0" smtClean="0"/>
                <a:t> 사업자 정보 </a:t>
              </a:r>
              <a:endParaRPr lang="ko-KR" altLang="en-US" sz="700" dirty="0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700747" y="5192000"/>
              <a:ext cx="415775" cy="253916"/>
              <a:chOff x="1384032" y="5524643"/>
              <a:chExt cx="415775" cy="253916"/>
            </a:xfrm>
          </p:grpSpPr>
          <p:grpSp>
            <p:nvGrpSpPr>
              <p:cNvPr id="34" name="그룹 33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36" name="모서리가 둥근 직사각형 35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37" name="그룹 36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38" name="직선 연결선 37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직선 연결선 38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5" name="TextBox 34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1183672" y="5192000"/>
              <a:ext cx="415775" cy="253916"/>
              <a:chOff x="1384032" y="5524643"/>
              <a:chExt cx="415775" cy="253916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30" name="모서리가 둥근 직사각형 29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31" name="그룹 30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32" name="직선 연결선 31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직선 연결선 32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9" name="TextBox 28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1664996" y="5192000"/>
              <a:ext cx="415775" cy="253916"/>
              <a:chOff x="1384032" y="5524643"/>
              <a:chExt cx="415775" cy="253916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24" name="모서리가 둥근 직사각형 23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25" name="그룹 24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26" name="직선 연결선 25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직선 연결선 26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" name="TextBox 22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69" name="그룹 68"/>
          <p:cNvGrpSpPr/>
          <p:nvPr/>
        </p:nvGrpSpPr>
        <p:grpSpPr>
          <a:xfrm>
            <a:off x="3197158" y="1692493"/>
            <a:ext cx="2497791" cy="1359512"/>
            <a:chOff x="3178172" y="1774386"/>
            <a:chExt cx="2497791" cy="1359512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3204663" y="1774386"/>
              <a:ext cx="2419032" cy="1359512"/>
            </a:xfrm>
            <a:prstGeom prst="roundRect">
              <a:avLst>
                <a:gd name="adj" fmla="val 6376"/>
              </a:avLst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81330" y="1845747"/>
              <a:ext cx="1005403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600" b="1" dirty="0" err="1" smtClean="0"/>
                <a:t>캠핑장명</a:t>
              </a:r>
              <a:endParaRPr lang="ko-KR" altLang="en-US" sz="16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202628" y="2148753"/>
              <a:ext cx="835485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200" b="1" dirty="0" smtClean="0"/>
                <a:t>캠핑 날짜</a:t>
              </a:r>
              <a:endParaRPr lang="en-US" altLang="ko-KR" sz="1200" b="1" dirty="0" smtClean="0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3258814" y="2204654"/>
              <a:ext cx="889663" cy="890164"/>
              <a:chOff x="3258814" y="2188028"/>
              <a:chExt cx="889663" cy="890164"/>
            </a:xfrm>
          </p:grpSpPr>
          <p:sp>
            <p:nvSpPr>
              <p:cNvPr id="44" name="모서리가 둥근 직사각형 43"/>
              <p:cNvSpPr/>
              <p:nvPr/>
            </p:nvSpPr>
            <p:spPr>
              <a:xfrm>
                <a:off x="3258814" y="2188028"/>
                <a:ext cx="889663" cy="890164"/>
              </a:xfrm>
              <a:prstGeom prst="roundRect">
                <a:avLst/>
              </a:prstGeom>
              <a:ln>
                <a:solidFill>
                  <a:srgbClr val="85C89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45" name="직선 연결선 44"/>
              <p:cNvCxnSpPr/>
              <p:nvPr/>
            </p:nvCxnSpPr>
            <p:spPr>
              <a:xfrm flipH="1" flipV="1">
                <a:off x="3326679" y="2228735"/>
                <a:ext cx="788334" cy="796653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 flipH="1">
                <a:off x="3293215" y="2188028"/>
                <a:ext cx="788334" cy="796651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/>
            <p:cNvSpPr txBox="1"/>
            <p:nvPr/>
          </p:nvSpPr>
          <p:spPr>
            <a:xfrm>
              <a:off x="3394766" y="2422184"/>
              <a:ext cx="13735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image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216342" y="2468984"/>
              <a:ext cx="80021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200" b="1" dirty="0" err="1" smtClean="0"/>
                <a:t>예약인원</a:t>
              </a:r>
              <a:endParaRPr lang="en-US" altLang="ko-KR" sz="1200" b="1" dirty="0" smtClean="0"/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6984" y="2793322"/>
              <a:ext cx="219680" cy="226924"/>
            </a:xfrm>
            <a:prstGeom prst="rect">
              <a:avLst/>
            </a:prstGeom>
          </p:spPr>
        </p:pic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32274" y="2793322"/>
              <a:ext cx="219680" cy="226924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77977" y="2793322"/>
              <a:ext cx="219680" cy="226924"/>
            </a:xfrm>
            <a:prstGeom prst="rect">
              <a:avLst/>
            </a:prstGeom>
          </p:spPr>
        </p:pic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0049" y="2793322"/>
              <a:ext cx="219680" cy="226924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80871" y="2787481"/>
              <a:ext cx="219680" cy="226924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3178172" y="2031110"/>
              <a:ext cx="334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341528" y="2545295"/>
              <a:ext cx="334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68" name="그림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8467" y="1615658"/>
            <a:ext cx="285136" cy="241746"/>
          </a:xfrm>
          <a:prstGeom prst="rect">
            <a:avLst/>
          </a:prstGeom>
        </p:spPr>
      </p:pic>
      <p:grpSp>
        <p:nvGrpSpPr>
          <p:cNvPr id="70" name="그룹 69"/>
          <p:cNvGrpSpPr/>
          <p:nvPr/>
        </p:nvGrpSpPr>
        <p:grpSpPr>
          <a:xfrm>
            <a:off x="3234148" y="3138906"/>
            <a:ext cx="2419032" cy="1359512"/>
            <a:chOff x="3204663" y="1774386"/>
            <a:chExt cx="2419032" cy="1359512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3204663" y="1774386"/>
              <a:ext cx="2419032" cy="1359512"/>
            </a:xfrm>
            <a:prstGeom prst="roundRect">
              <a:avLst>
                <a:gd name="adj" fmla="val 6376"/>
              </a:avLst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281330" y="1845747"/>
              <a:ext cx="1005403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600" b="1" dirty="0" err="1" smtClean="0"/>
                <a:t>캠핑장명</a:t>
              </a:r>
              <a:endParaRPr lang="ko-KR" altLang="en-US" sz="16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02628" y="2148753"/>
              <a:ext cx="835485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200" b="1" dirty="0" smtClean="0"/>
                <a:t>캠핑 날짜</a:t>
              </a:r>
              <a:endParaRPr lang="en-US" altLang="ko-KR" sz="1200" b="1" dirty="0" smtClean="0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3258814" y="2204654"/>
              <a:ext cx="889663" cy="890164"/>
              <a:chOff x="3258814" y="2188028"/>
              <a:chExt cx="889663" cy="890164"/>
            </a:xfrm>
          </p:grpSpPr>
          <p:sp>
            <p:nvSpPr>
              <p:cNvPr id="84" name="모서리가 둥근 직사각형 83"/>
              <p:cNvSpPr/>
              <p:nvPr/>
            </p:nvSpPr>
            <p:spPr>
              <a:xfrm>
                <a:off x="3258814" y="2188028"/>
                <a:ext cx="889663" cy="890164"/>
              </a:xfrm>
              <a:prstGeom prst="roundRect">
                <a:avLst/>
              </a:prstGeom>
              <a:ln>
                <a:solidFill>
                  <a:srgbClr val="85C89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85" name="직선 연결선 84"/>
              <p:cNvCxnSpPr/>
              <p:nvPr/>
            </p:nvCxnSpPr>
            <p:spPr>
              <a:xfrm flipH="1" flipV="1">
                <a:off x="3326679" y="2228735"/>
                <a:ext cx="788334" cy="796653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 flipH="1">
                <a:off x="3293215" y="2188028"/>
                <a:ext cx="788334" cy="796651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TextBox 74"/>
            <p:cNvSpPr txBox="1"/>
            <p:nvPr/>
          </p:nvSpPr>
          <p:spPr>
            <a:xfrm>
              <a:off x="3394766" y="2422184"/>
              <a:ext cx="13735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image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216342" y="2468984"/>
              <a:ext cx="80021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200" b="1" dirty="0" err="1" smtClean="0"/>
                <a:t>예약인원</a:t>
              </a:r>
              <a:endParaRPr lang="en-US" altLang="ko-KR" sz="1200" b="1" dirty="0" smtClean="0"/>
            </a:p>
          </p:txBody>
        </p:sp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6984" y="2793322"/>
              <a:ext cx="219680" cy="226924"/>
            </a:xfrm>
            <a:prstGeom prst="rect">
              <a:avLst/>
            </a:prstGeom>
          </p:spPr>
        </p:pic>
        <p:pic>
          <p:nvPicPr>
            <p:cNvPr id="78" name="그림 7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32274" y="2793322"/>
              <a:ext cx="219680" cy="226924"/>
            </a:xfrm>
            <a:prstGeom prst="rect">
              <a:avLst/>
            </a:prstGeom>
          </p:spPr>
        </p:pic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77977" y="2793322"/>
              <a:ext cx="219680" cy="226924"/>
            </a:xfrm>
            <a:prstGeom prst="rect">
              <a:avLst/>
            </a:prstGeom>
          </p:spPr>
        </p:pic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0049" y="2793322"/>
              <a:ext cx="219680" cy="226924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80871" y="2787481"/>
              <a:ext cx="219680" cy="226924"/>
            </a:xfrm>
            <a:prstGeom prst="rect">
              <a:avLst/>
            </a:prstGeom>
          </p:spPr>
        </p:pic>
      </p:grpSp>
      <p:grpSp>
        <p:nvGrpSpPr>
          <p:cNvPr id="87" name="그룹 86"/>
          <p:cNvGrpSpPr/>
          <p:nvPr/>
        </p:nvGrpSpPr>
        <p:grpSpPr>
          <a:xfrm>
            <a:off x="3246410" y="4565404"/>
            <a:ext cx="2419032" cy="1359512"/>
            <a:chOff x="3204663" y="1774386"/>
            <a:chExt cx="2419032" cy="1359512"/>
          </a:xfrm>
        </p:grpSpPr>
        <p:sp>
          <p:nvSpPr>
            <p:cNvPr id="88" name="모서리가 둥근 직사각형 87"/>
            <p:cNvSpPr/>
            <p:nvPr/>
          </p:nvSpPr>
          <p:spPr>
            <a:xfrm>
              <a:off x="3204663" y="1774386"/>
              <a:ext cx="2419032" cy="1359512"/>
            </a:xfrm>
            <a:prstGeom prst="roundRect">
              <a:avLst>
                <a:gd name="adj" fmla="val 6376"/>
              </a:avLst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281330" y="1845747"/>
              <a:ext cx="1005403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600" b="1" dirty="0" err="1" smtClean="0"/>
                <a:t>캠핑장명</a:t>
              </a:r>
              <a:endParaRPr lang="ko-KR" altLang="en-US" sz="1600" b="1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202628" y="2148753"/>
              <a:ext cx="835485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200" b="1" dirty="0" smtClean="0"/>
                <a:t>캠핑 날짜</a:t>
              </a:r>
              <a:endParaRPr lang="en-US" altLang="ko-KR" sz="1200" b="1" dirty="0" smtClean="0"/>
            </a:p>
          </p:txBody>
        </p:sp>
        <p:grpSp>
          <p:nvGrpSpPr>
            <p:cNvPr id="91" name="그룹 90"/>
            <p:cNvGrpSpPr/>
            <p:nvPr/>
          </p:nvGrpSpPr>
          <p:grpSpPr>
            <a:xfrm>
              <a:off x="3258814" y="2204654"/>
              <a:ext cx="889663" cy="890164"/>
              <a:chOff x="3258814" y="2188028"/>
              <a:chExt cx="889663" cy="890164"/>
            </a:xfrm>
          </p:grpSpPr>
          <p:sp>
            <p:nvSpPr>
              <p:cNvPr id="99" name="모서리가 둥근 직사각형 98"/>
              <p:cNvSpPr/>
              <p:nvPr/>
            </p:nvSpPr>
            <p:spPr>
              <a:xfrm>
                <a:off x="3258814" y="2188028"/>
                <a:ext cx="889663" cy="890164"/>
              </a:xfrm>
              <a:prstGeom prst="roundRect">
                <a:avLst/>
              </a:prstGeom>
              <a:ln>
                <a:solidFill>
                  <a:srgbClr val="85C89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100" name="직선 연결선 99"/>
              <p:cNvCxnSpPr/>
              <p:nvPr/>
            </p:nvCxnSpPr>
            <p:spPr>
              <a:xfrm flipH="1" flipV="1">
                <a:off x="3326679" y="2228735"/>
                <a:ext cx="788334" cy="796653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flipH="1">
                <a:off x="3293215" y="2188028"/>
                <a:ext cx="788334" cy="796651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TextBox 91"/>
            <p:cNvSpPr txBox="1"/>
            <p:nvPr/>
          </p:nvSpPr>
          <p:spPr>
            <a:xfrm>
              <a:off x="3394766" y="2422184"/>
              <a:ext cx="13735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image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216342" y="2468984"/>
              <a:ext cx="80021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200" b="1" dirty="0" err="1" smtClean="0"/>
                <a:t>예약인원</a:t>
              </a:r>
              <a:endParaRPr lang="en-US" altLang="ko-KR" sz="1200" b="1" dirty="0" smtClean="0"/>
            </a:p>
          </p:txBody>
        </p:sp>
        <p:pic>
          <p:nvPicPr>
            <p:cNvPr id="94" name="그림 9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6984" y="2793322"/>
              <a:ext cx="219680" cy="226924"/>
            </a:xfrm>
            <a:prstGeom prst="rect">
              <a:avLst/>
            </a:prstGeom>
          </p:spPr>
        </p:pic>
        <p:pic>
          <p:nvPicPr>
            <p:cNvPr id="95" name="그림 9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32274" y="2793322"/>
              <a:ext cx="219680" cy="226924"/>
            </a:xfrm>
            <a:prstGeom prst="rect">
              <a:avLst/>
            </a:prstGeom>
          </p:spPr>
        </p:pic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77977" y="2793322"/>
              <a:ext cx="219680" cy="226924"/>
            </a:xfrm>
            <a:prstGeom prst="rect">
              <a:avLst/>
            </a:prstGeom>
          </p:spPr>
        </p:pic>
        <p:pic>
          <p:nvPicPr>
            <p:cNvPr id="97" name="그림 9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0049" y="2793322"/>
              <a:ext cx="219680" cy="226924"/>
            </a:xfrm>
            <a:prstGeom prst="rect">
              <a:avLst/>
            </a:prstGeom>
          </p:spPr>
        </p:pic>
        <p:pic>
          <p:nvPicPr>
            <p:cNvPr id="98" name="그림 9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80871" y="2787481"/>
              <a:ext cx="219680" cy="2269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7163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02680" y="635039"/>
            <a:ext cx="2699342" cy="5994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6124651" y="1172136"/>
            <a:ext cx="2312768" cy="14353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ko-KR" sz="900" dirty="0" smtClean="0"/>
              <a:t>1. </a:t>
            </a:r>
            <a:r>
              <a:rPr lang="ko-KR" altLang="en-US" sz="900" dirty="0" smtClean="0"/>
              <a:t>업체대표이미지 위치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2.  </a:t>
            </a:r>
            <a:r>
              <a:rPr lang="ko-KR" altLang="en-US" sz="900" dirty="0" err="1" smtClean="0"/>
              <a:t>투명하였다가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클릭시</a:t>
            </a:r>
            <a:r>
              <a:rPr lang="ko-KR" altLang="en-US" sz="900" dirty="0" smtClean="0"/>
              <a:t> 빨강으로 변함</a:t>
            </a:r>
            <a:r>
              <a:rPr lang="en-US" altLang="ko-KR" sz="900" dirty="0" smtClean="0"/>
              <a:t>(Border</a:t>
            </a:r>
            <a:r>
              <a:rPr lang="ko-KR" altLang="en-US" sz="900" dirty="0" smtClean="0"/>
              <a:t>색 빨강</a:t>
            </a:r>
            <a:r>
              <a:rPr lang="en-US" altLang="ko-KR" sz="900" dirty="0" smtClean="0"/>
              <a:t>)</a:t>
            </a:r>
          </a:p>
          <a:p>
            <a:endParaRPr lang="en-US" altLang="ko-KR" sz="900" dirty="0" smtClean="0"/>
          </a:p>
          <a:p>
            <a:r>
              <a:rPr lang="en-US" altLang="ko-KR" sz="900" dirty="0" smtClean="0"/>
              <a:t>3. </a:t>
            </a:r>
            <a:r>
              <a:rPr lang="ko-KR" altLang="en-US" sz="900" dirty="0" smtClean="0"/>
              <a:t>아이콘으로 표시</a:t>
            </a:r>
            <a:endParaRPr lang="en-US" altLang="ko-KR" sz="9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124651" y="631615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설명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10241" b="50556"/>
          <a:stretch/>
        </p:blipFill>
        <p:spPr>
          <a:xfrm>
            <a:off x="3788992" y="741186"/>
            <a:ext cx="603529" cy="3342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0610" t="48963" b="35049"/>
          <a:stretch/>
        </p:blipFill>
        <p:spPr>
          <a:xfrm>
            <a:off x="4355076" y="851571"/>
            <a:ext cx="817565" cy="20659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102680" y="1076394"/>
            <a:ext cx="2686751" cy="284300"/>
          </a:xfrm>
          <a:prstGeom prst="rect">
            <a:avLst/>
          </a:prstGeom>
          <a:solidFill>
            <a:srgbClr val="2A8E57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129889" y="1095111"/>
            <a:ext cx="425942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My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55123" y="1095111"/>
            <a:ext cx="293049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49803" y="205382"/>
            <a:ext cx="3792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/>
              <a:t>찜함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캠핑장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Page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52549" y="1380145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u="sng" dirty="0" err="1" smtClean="0"/>
              <a:t>찜한</a:t>
            </a:r>
            <a:r>
              <a:rPr lang="ko-KR" altLang="en-US" sz="1400" u="sng" dirty="0" smtClean="0"/>
              <a:t> </a:t>
            </a:r>
            <a:r>
              <a:rPr lang="ko-KR" altLang="en-US" sz="1400" u="sng" dirty="0" err="1" smtClean="0"/>
              <a:t>캠핑장</a:t>
            </a:r>
            <a:endParaRPr lang="ko-KR" altLang="en-US" sz="1200" u="sng" dirty="0"/>
          </a:p>
        </p:txBody>
      </p:sp>
      <p:grpSp>
        <p:nvGrpSpPr>
          <p:cNvPr id="14" name="그룹 13"/>
          <p:cNvGrpSpPr/>
          <p:nvPr/>
        </p:nvGrpSpPr>
        <p:grpSpPr>
          <a:xfrm>
            <a:off x="3200659" y="6013388"/>
            <a:ext cx="2474151" cy="535131"/>
            <a:chOff x="233400" y="5152674"/>
            <a:chExt cx="2305269" cy="495832"/>
          </a:xfrm>
        </p:grpSpPr>
        <p:sp>
          <p:nvSpPr>
            <p:cNvPr id="15" name="TextBox 14"/>
            <p:cNvSpPr txBox="1"/>
            <p:nvPr/>
          </p:nvSpPr>
          <p:spPr>
            <a:xfrm>
              <a:off x="233400" y="5152674"/>
              <a:ext cx="2305269" cy="49583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ko-KR" altLang="en-US" sz="700" dirty="0" smtClean="0"/>
                <a:t> 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 err="1" smtClean="0"/>
                <a:t>캠핑온</a:t>
              </a:r>
              <a:r>
                <a:rPr lang="ko-KR" altLang="en-US" sz="700" dirty="0" smtClean="0"/>
                <a:t> 사업자 정보 </a:t>
              </a:r>
              <a:endParaRPr lang="ko-KR" altLang="en-US" sz="700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700747" y="5192000"/>
              <a:ext cx="415775" cy="253916"/>
              <a:chOff x="1384032" y="5524643"/>
              <a:chExt cx="415775" cy="253916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33" name="모서리가 둥근 직사각형 32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34" name="그룹 33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35" name="직선 연결선 34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직선 연결선 35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2" name="TextBox 31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1183672" y="5192000"/>
              <a:ext cx="415775" cy="253916"/>
              <a:chOff x="1384032" y="5524643"/>
              <a:chExt cx="415775" cy="253916"/>
            </a:xfrm>
          </p:grpSpPr>
          <p:grpSp>
            <p:nvGrpSpPr>
              <p:cNvPr id="25" name="그룹 24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28" name="그룹 27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29" name="직선 연결선 28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직선 연결선 29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6" name="TextBox 25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1664996" y="5192000"/>
              <a:ext cx="415775" cy="253916"/>
              <a:chOff x="1384032" y="5524643"/>
              <a:chExt cx="415775" cy="253916"/>
            </a:xfrm>
          </p:grpSpPr>
          <p:grpSp>
            <p:nvGrpSpPr>
              <p:cNvPr id="19" name="그룹 18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21" name="모서리가 둥근 직사각형 20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22" name="그룹 21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23" name="직선 연결선 22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직선 연결선 23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0" name="TextBox 19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40" name="직사각형 39"/>
          <p:cNvSpPr/>
          <p:nvPr/>
        </p:nvSpPr>
        <p:spPr>
          <a:xfrm>
            <a:off x="388263" y="4242504"/>
            <a:ext cx="2472480" cy="399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53" name="그룹 52"/>
          <p:cNvGrpSpPr/>
          <p:nvPr/>
        </p:nvGrpSpPr>
        <p:grpSpPr>
          <a:xfrm>
            <a:off x="3181429" y="1802049"/>
            <a:ext cx="2495085" cy="1837467"/>
            <a:chOff x="3181429" y="1802049"/>
            <a:chExt cx="2495085" cy="1837467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3199822" y="1976970"/>
              <a:ext cx="2474151" cy="1662546"/>
            </a:xfrm>
            <a:prstGeom prst="round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4551" y="2802362"/>
              <a:ext cx="364981" cy="341434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3183970" y="2806891"/>
              <a:ext cx="11006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 smtClean="0"/>
                <a:t>업체이름</a:t>
              </a:r>
              <a:endParaRPr lang="ko-KR" altLang="en-US" sz="16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276460" y="3108682"/>
              <a:ext cx="11006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err="1" smtClean="0"/>
                <a:t>업체설명</a:t>
              </a:r>
              <a:endParaRPr lang="ko-KR" altLang="en-US" sz="105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291840" y="3348811"/>
              <a:ext cx="11006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err="1" smtClean="0"/>
                <a:t>대표옵션</a:t>
              </a:r>
              <a:endParaRPr lang="ko-KR" altLang="en-US" sz="1050" dirty="0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3183970" y="1802049"/>
              <a:ext cx="2492544" cy="971217"/>
            </a:xfrm>
            <a:custGeom>
              <a:avLst/>
              <a:gdLst>
                <a:gd name="connsiteX0" fmla="*/ 0 w 2490003"/>
                <a:gd name="connsiteY0" fmla="*/ 155084 h 930486"/>
                <a:gd name="connsiteX1" fmla="*/ 155084 w 2490003"/>
                <a:gd name="connsiteY1" fmla="*/ 0 h 930486"/>
                <a:gd name="connsiteX2" fmla="*/ 2334919 w 2490003"/>
                <a:gd name="connsiteY2" fmla="*/ 0 h 930486"/>
                <a:gd name="connsiteX3" fmla="*/ 2490003 w 2490003"/>
                <a:gd name="connsiteY3" fmla="*/ 155084 h 930486"/>
                <a:gd name="connsiteX4" fmla="*/ 2490003 w 2490003"/>
                <a:gd name="connsiteY4" fmla="*/ 775402 h 930486"/>
                <a:gd name="connsiteX5" fmla="*/ 2334919 w 2490003"/>
                <a:gd name="connsiteY5" fmla="*/ 930486 h 930486"/>
                <a:gd name="connsiteX6" fmla="*/ 155084 w 2490003"/>
                <a:gd name="connsiteY6" fmla="*/ 930486 h 930486"/>
                <a:gd name="connsiteX7" fmla="*/ 0 w 2490003"/>
                <a:gd name="connsiteY7" fmla="*/ 775402 h 930486"/>
                <a:gd name="connsiteX8" fmla="*/ 0 w 2490003"/>
                <a:gd name="connsiteY8" fmla="*/ 155084 h 930486"/>
                <a:gd name="connsiteX0" fmla="*/ 804 w 2490807"/>
                <a:gd name="connsiteY0" fmla="*/ 155084 h 955424"/>
                <a:gd name="connsiteX1" fmla="*/ 155888 w 2490807"/>
                <a:gd name="connsiteY1" fmla="*/ 0 h 955424"/>
                <a:gd name="connsiteX2" fmla="*/ 2335723 w 2490807"/>
                <a:gd name="connsiteY2" fmla="*/ 0 h 955424"/>
                <a:gd name="connsiteX3" fmla="*/ 2490807 w 2490807"/>
                <a:gd name="connsiteY3" fmla="*/ 155084 h 955424"/>
                <a:gd name="connsiteX4" fmla="*/ 2490807 w 2490807"/>
                <a:gd name="connsiteY4" fmla="*/ 775402 h 955424"/>
                <a:gd name="connsiteX5" fmla="*/ 2335723 w 2490807"/>
                <a:gd name="connsiteY5" fmla="*/ 930486 h 955424"/>
                <a:gd name="connsiteX6" fmla="*/ 72760 w 2490807"/>
                <a:gd name="connsiteY6" fmla="*/ 955424 h 955424"/>
                <a:gd name="connsiteX7" fmla="*/ 804 w 2490807"/>
                <a:gd name="connsiteY7" fmla="*/ 775402 h 955424"/>
                <a:gd name="connsiteX8" fmla="*/ 804 w 2490807"/>
                <a:gd name="connsiteY8" fmla="*/ 155084 h 955424"/>
                <a:gd name="connsiteX0" fmla="*/ 804 w 2490807"/>
                <a:gd name="connsiteY0" fmla="*/ 155084 h 955424"/>
                <a:gd name="connsiteX1" fmla="*/ 155888 w 2490807"/>
                <a:gd name="connsiteY1" fmla="*/ 0 h 955424"/>
                <a:gd name="connsiteX2" fmla="*/ 2335723 w 2490807"/>
                <a:gd name="connsiteY2" fmla="*/ 0 h 955424"/>
                <a:gd name="connsiteX3" fmla="*/ 2490807 w 2490807"/>
                <a:gd name="connsiteY3" fmla="*/ 155084 h 955424"/>
                <a:gd name="connsiteX4" fmla="*/ 2490807 w 2490807"/>
                <a:gd name="connsiteY4" fmla="*/ 775402 h 955424"/>
                <a:gd name="connsiteX5" fmla="*/ 2393931 w 2490807"/>
                <a:gd name="connsiteY5" fmla="*/ 946841 h 955424"/>
                <a:gd name="connsiteX6" fmla="*/ 72760 w 2490807"/>
                <a:gd name="connsiteY6" fmla="*/ 955424 h 955424"/>
                <a:gd name="connsiteX7" fmla="*/ 804 w 2490807"/>
                <a:gd name="connsiteY7" fmla="*/ 775402 h 955424"/>
                <a:gd name="connsiteX8" fmla="*/ 804 w 2490807"/>
                <a:gd name="connsiteY8" fmla="*/ 155084 h 955424"/>
                <a:gd name="connsiteX0" fmla="*/ 804 w 2493350"/>
                <a:gd name="connsiteY0" fmla="*/ 155084 h 955424"/>
                <a:gd name="connsiteX1" fmla="*/ 155888 w 2493350"/>
                <a:gd name="connsiteY1" fmla="*/ 0 h 955424"/>
                <a:gd name="connsiteX2" fmla="*/ 2335723 w 2493350"/>
                <a:gd name="connsiteY2" fmla="*/ 0 h 955424"/>
                <a:gd name="connsiteX3" fmla="*/ 2490807 w 2493350"/>
                <a:gd name="connsiteY3" fmla="*/ 155084 h 955424"/>
                <a:gd name="connsiteX4" fmla="*/ 2490807 w 2493350"/>
                <a:gd name="connsiteY4" fmla="*/ 775402 h 955424"/>
                <a:gd name="connsiteX5" fmla="*/ 2427192 w 2493350"/>
                <a:gd name="connsiteY5" fmla="*/ 955019 h 955424"/>
                <a:gd name="connsiteX6" fmla="*/ 72760 w 2493350"/>
                <a:gd name="connsiteY6" fmla="*/ 955424 h 955424"/>
                <a:gd name="connsiteX7" fmla="*/ 804 w 2493350"/>
                <a:gd name="connsiteY7" fmla="*/ 775402 h 955424"/>
                <a:gd name="connsiteX8" fmla="*/ 804 w 2493350"/>
                <a:gd name="connsiteY8" fmla="*/ 155084 h 95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93350" h="955424">
                  <a:moveTo>
                    <a:pt x="804" y="155084"/>
                  </a:moveTo>
                  <a:cubicBezTo>
                    <a:pt x="804" y="69433"/>
                    <a:pt x="70237" y="0"/>
                    <a:pt x="155888" y="0"/>
                  </a:cubicBezTo>
                  <a:lnTo>
                    <a:pt x="2335723" y="0"/>
                  </a:lnTo>
                  <a:cubicBezTo>
                    <a:pt x="2421374" y="0"/>
                    <a:pt x="2490807" y="69433"/>
                    <a:pt x="2490807" y="155084"/>
                  </a:cubicBezTo>
                  <a:lnTo>
                    <a:pt x="2490807" y="775402"/>
                  </a:lnTo>
                  <a:cubicBezTo>
                    <a:pt x="2490807" y="861053"/>
                    <a:pt x="2512843" y="955019"/>
                    <a:pt x="2427192" y="955019"/>
                  </a:cubicBezTo>
                  <a:lnTo>
                    <a:pt x="72760" y="955424"/>
                  </a:lnTo>
                  <a:cubicBezTo>
                    <a:pt x="-12891" y="955424"/>
                    <a:pt x="804" y="861053"/>
                    <a:pt x="804" y="775402"/>
                  </a:cubicBezTo>
                  <a:lnTo>
                    <a:pt x="804" y="155084"/>
                  </a:lnTo>
                  <a:close/>
                </a:path>
              </a:pathLst>
            </a:cu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48" name="직선 연결선 47"/>
            <p:cNvCxnSpPr>
              <a:stCxn id="47" idx="5"/>
            </p:cNvCxnSpPr>
            <p:nvPr/>
          </p:nvCxnSpPr>
          <p:spPr>
            <a:xfrm flipH="1" flipV="1">
              <a:off x="3226374" y="1843299"/>
              <a:ext cx="2384003" cy="92955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H="1">
              <a:off x="3181429" y="1843298"/>
              <a:ext cx="2416117" cy="87764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4029243" y="2109578"/>
              <a:ext cx="14692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image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190191" y="3833028"/>
            <a:ext cx="2495085" cy="1837467"/>
            <a:chOff x="3181429" y="1802049"/>
            <a:chExt cx="2495085" cy="1837467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3199822" y="1976970"/>
              <a:ext cx="2474151" cy="1662546"/>
            </a:xfrm>
            <a:prstGeom prst="round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4551" y="2802362"/>
              <a:ext cx="364981" cy="341434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3183970" y="2806891"/>
              <a:ext cx="11006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 smtClean="0"/>
                <a:t>업체이름</a:t>
              </a:r>
              <a:endParaRPr lang="ko-KR" altLang="en-US" sz="16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276460" y="3108682"/>
              <a:ext cx="11006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err="1" smtClean="0"/>
                <a:t>업체설명</a:t>
              </a:r>
              <a:endParaRPr lang="ko-KR" altLang="en-US" sz="105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291840" y="3348811"/>
              <a:ext cx="11006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err="1" smtClean="0"/>
                <a:t>대표옵션</a:t>
              </a:r>
              <a:endParaRPr lang="ko-KR" altLang="en-US" sz="1050" dirty="0"/>
            </a:p>
          </p:txBody>
        </p:sp>
        <p:sp>
          <p:nvSpPr>
            <p:cNvPr id="60" name="모서리가 둥근 직사각형 46"/>
            <p:cNvSpPr/>
            <p:nvPr/>
          </p:nvSpPr>
          <p:spPr>
            <a:xfrm>
              <a:off x="3183970" y="1802049"/>
              <a:ext cx="2492544" cy="971217"/>
            </a:xfrm>
            <a:custGeom>
              <a:avLst/>
              <a:gdLst>
                <a:gd name="connsiteX0" fmla="*/ 0 w 2490003"/>
                <a:gd name="connsiteY0" fmla="*/ 155084 h 930486"/>
                <a:gd name="connsiteX1" fmla="*/ 155084 w 2490003"/>
                <a:gd name="connsiteY1" fmla="*/ 0 h 930486"/>
                <a:gd name="connsiteX2" fmla="*/ 2334919 w 2490003"/>
                <a:gd name="connsiteY2" fmla="*/ 0 h 930486"/>
                <a:gd name="connsiteX3" fmla="*/ 2490003 w 2490003"/>
                <a:gd name="connsiteY3" fmla="*/ 155084 h 930486"/>
                <a:gd name="connsiteX4" fmla="*/ 2490003 w 2490003"/>
                <a:gd name="connsiteY4" fmla="*/ 775402 h 930486"/>
                <a:gd name="connsiteX5" fmla="*/ 2334919 w 2490003"/>
                <a:gd name="connsiteY5" fmla="*/ 930486 h 930486"/>
                <a:gd name="connsiteX6" fmla="*/ 155084 w 2490003"/>
                <a:gd name="connsiteY6" fmla="*/ 930486 h 930486"/>
                <a:gd name="connsiteX7" fmla="*/ 0 w 2490003"/>
                <a:gd name="connsiteY7" fmla="*/ 775402 h 930486"/>
                <a:gd name="connsiteX8" fmla="*/ 0 w 2490003"/>
                <a:gd name="connsiteY8" fmla="*/ 155084 h 930486"/>
                <a:gd name="connsiteX0" fmla="*/ 804 w 2490807"/>
                <a:gd name="connsiteY0" fmla="*/ 155084 h 955424"/>
                <a:gd name="connsiteX1" fmla="*/ 155888 w 2490807"/>
                <a:gd name="connsiteY1" fmla="*/ 0 h 955424"/>
                <a:gd name="connsiteX2" fmla="*/ 2335723 w 2490807"/>
                <a:gd name="connsiteY2" fmla="*/ 0 h 955424"/>
                <a:gd name="connsiteX3" fmla="*/ 2490807 w 2490807"/>
                <a:gd name="connsiteY3" fmla="*/ 155084 h 955424"/>
                <a:gd name="connsiteX4" fmla="*/ 2490807 w 2490807"/>
                <a:gd name="connsiteY4" fmla="*/ 775402 h 955424"/>
                <a:gd name="connsiteX5" fmla="*/ 2335723 w 2490807"/>
                <a:gd name="connsiteY5" fmla="*/ 930486 h 955424"/>
                <a:gd name="connsiteX6" fmla="*/ 72760 w 2490807"/>
                <a:gd name="connsiteY6" fmla="*/ 955424 h 955424"/>
                <a:gd name="connsiteX7" fmla="*/ 804 w 2490807"/>
                <a:gd name="connsiteY7" fmla="*/ 775402 h 955424"/>
                <a:gd name="connsiteX8" fmla="*/ 804 w 2490807"/>
                <a:gd name="connsiteY8" fmla="*/ 155084 h 955424"/>
                <a:gd name="connsiteX0" fmla="*/ 804 w 2490807"/>
                <a:gd name="connsiteY0" fmla="*/ 155084 h 955424"/>
                <a:gd name="connsiteX1" fmla="*/ 155888 w 2490807"/>
                <a:gd name="connsiteY1" fmla="*/ 0 h 955424"/>
                <a:gd name="connsiteX2" fmla="*/ 2335723 w 2490807"/>
                <a:gd name="connsiteY2" fmla="*/ 0 h 955424"/>
                <a:gd name="connsiteX3" fmla="*/ 2490807 w 2490807"/>
                <a:gd name="connsiteY3" fmla="*/ 155084 h 955424"/>
                <a:gd name="connsiteX4" fmla="*/ 2490807 w 2490807"/>
                <a:gd name="connsiteY4" fmla="*/ 775402 h 955424"/>
                <a:gd name="connsiteX5" fmla="*/ 2393931 w 2490807"/>
                <a:gd name="connsiteY5" fmla="*/ 946841 h 955424"/>
                <a:gd name="connsiteX6" fmla="*/ 72760 w 2490807"/>
                <a:gd name="connsiteY6" fmla="*/ 955424 h 955424"/>
                <a:gd name="connsiteX7" fmla="*/ 804 w 2490807"/>
                <a:gd name="connsiteY7" fmla="*/ 775402 h 955424"/>
                <a:gd name="connsiteX8" fmla="*/ 804 w 2490807"/>
                <a:gd name="connsiteY8" fmla="*/ 155084 h 955424"/>
                <a:gd name="connsiteX0" fmla="*/ 804 w 2493350"/>
                <a:gd name="connsiteY0" fmla="*/ 155084 h 955424"/>
                <a:gd name="connsiteX1" fmla="*/ 155888 w 2493350"/>
                <a:gd name="connsiteY1" fmla="*/ 0 h 955424"/>
                <a:gd name="connsiteX2" fmla="*/ 2335723 w 2493350"/>
                <a:gd name="connsiteY2" fmla="*/ 0 h 955424"/>
                <a:gd name="connsiteX3" fmla="*/ 2490807 w 2493350"/>
                <a:gd name="connsiteY3" fmla="*/ 155084 h 955424"/>
                <a:gd name="connsiteX4" fmla="*/ 2490807 w 2493350"/>
                <a:gd name="connsiteY4" fmla="*/ 775402 h 955424"/>
                <a:gd name="connsiteX5" fmla="*/ 2427192 w 2493350"/>
                <a:gd name="connsiteY5" fmla="*/ 955019 h 955424"/>
                <a:gd name="connsiteX6" fmla="*/ 72760 w 2493350"/>
                <a:gd name="connsiteY6" fmla="*/ 955424 h 955424"/>
                <a:gd name="connsiteX7" fmla="*/ 804 w 2493350"/>
                <a:gd name="connsiteY7" fmla="*/ 775402 h 955424"/>
                <a:gd name="connsiteX8" fmla="*/ 804 w 2493350"/>
                <a:gd name="connsiteY8" fmla="*/ 155084 h 95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93350" h="955424">
                  <a:moveTo>
                    <a:pt x="804" y="155084"/>
                  </a:moveTo>
                  <a:cubicBezTo>
                    <a:pt x="804" y="69433"/>
                    <a:pt x="70237" y="0"/>
                    <a:pt x="155888" y="0"/>
                  </a:cubicBezTo>
                  <a:lnTo>
                    <a:pt x="2335723" y="0"/>
                  </a:lnTo>
                  <a:cubicBezTo>
                    <a:pt x="2421374" y="0"/>
                    <a:pt x="2490807" y="69433"/>
                    <a:pt x="2490807" y="155084"/>
                  </a:cubicBezTo>
                  <a:lnTo>
                    <a:pt x="2490807" y="775402"/>
                  </a:lnTo>
                  <a:cubicBezTo>
                    <a:pt x="2490807" y="861053"/>
                    <a:pt x="2512843" y="955019"/>
                    <a:pt x="2427192" y="955019"/>
                  </a:cubicBezTo>
                  <a:lnTo>
                    <a:pt x="72760" y="955424"/>
                  </a:lnTo>
                  <a:cubicBezTo>
                    <a:pt x="-12891" y="955424"/>
                    <a:pt x="804" y="861053"/>
                    <a:pt x="804" y="775402"/>
                  </a:cubicBezTo>
                  <a:lnTo>
                    <a:pt x="804" y="155084"/>
                  </a:lnTo>
                  <a:close/>
                </a:path>
              </a:pathLst>
            </a:cu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61" name="직선 연결선 60"/>
            <p:cNvCxnSpPr>
              <a:stCxn id="60" idx="5"/>
            </p:cNvCxnSpPr>
            <p:nvPr/>
          </p:nvCxnSpPr>
          <p:spPr>
            <a:xfrm flipH="1" flipV="1">
              <a:off x="3226374" y="1843299"/>
              <a:ext cx="2384003" cy="92955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H="1">
              <a:off x="3181429" y="1843298"/>
              <a:ext cx="2416117" cy="87764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029243" y="2109578"/>
              <a:ext cx="14692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image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190191" y="3215173"/>
            <a:ext cx="50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862037" y="1955014"/>
            <a:ext cx="50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153223" y="2602736"/>
            <a:ext cx="50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117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02680" y="605492"/>
            <a:ext cx="2699342" cy="5994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rgbClr val="2A8E57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4651" y="1172136"/>
            <a:ext cx="2312768" cy="14353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ko-KR" sz="900" dirty="0" smtClean="0"/>
              <a:t>1. </a:t>
            </a:r>
            <a:r>
              <a:rPr lang="ko-KR" altLang="en-US" sz="900" dirty="0" smtClean="0"/>
              <a:t>아이콘 위치</a:t>
            </a:r>
            <a:endParaRPr lang="en-US" altLang="ko-KR" sz="9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124651" y="631615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설명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10241" b="50556"/>
          <a:stretch/>
        </p:blipFill>
        <p:spPr>
          <a:xfrm>
            <a:off x="3788992" y="741186"/>
            <a:ext cx="603529" cy="3342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0610" t="48963" b="35049"/>
          <a:stretch/>
        </p:blipFill>
        <p:spPr>
          <a:xfrm>
            <a:off x="4355076" y="851571"/>
            <a:ext cx="817565" cy="20659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102680" y="1076394"/>
            <a:ext cx="2686751" cy="284300"/>
          </a:xfrm>
          <a:prstGeom prst="rect">
            <a:avLst/>
          </a:prstGeom>
          <a:solidFill>
            <a:srgbClr val="2A8E57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129889" y="1095111"/>
            <a:ext cx="425942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My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55123" y="1095111"/>
            <a:ext cx="293049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56099" y="186460"/>
            <a:ext cx="3792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포인트 </a:t>
            </a:r>
            <a:r>
              <a:rPr lang="en-US" altLang="ko-KR" sz="2000" b="1" dirty="0" smtClean="0"/>
              <a:t>Page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40015" y="144657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u="sng" dirty="0" smtClean="0"/>
              <a:t>포인트</a:t>
            </a:r>
            <a:endParaRPr lang="ko-KR" altLang="en-US" sz="1200" u="sng" dirty="0"/>
          </a:p>
        </p:txBody>
      </p:sp>
      <p:grpSp>
        <p:nvGrpSpPr>
          <p:cNvPr id="14" name="그룹 13"/>
          <p:cNvGrpSpPr/>
          <p:nvPr/>
        </p:nvGrpSpPr>
        <p:grpSpPr>
          <a:xfrm>
            <a:off x="3200659" y="6013388"/>
            <a:ext cx="2474151" cy="535131"/>
            <a:chOff x="233400" y="5152674"/>
            <a:chExt cx="2305269" cy="495832"/>
          </a:xfrm>
        </p:grpSpPr>
        <p:sp>
          <p:nvSpPr>
            <p:cNvPr id="15" name="TextBox 14"/>
            <p:cNvSpPr txBox="1"/>
            <p:nvPr/>
          </p:nvSpPr>
          <p:spPr>
            <a:xfrm>
              <a:off x="233400" y="5152674"/>
              <a:ext cx="2305269" cy="49583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ko-KR" altLang="en-US" sz="700" dirty="0" smtClean="0"/>
                <a:t> 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 err="1" smtClean="0"/>
                <a:t>캠핑온</a:t>
              </a:r>
              <a:r>
                <a:rPr lang="ko-KR" altLang="en-US" sz="700" dirty="0" smtClean="0"/>
                <a:t> 사업자 정보 </a:t>
              </a:r>
              <a:endParaRPr lang="ko-KR" altLang="en-US" sz="700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700747" y="5192000"/>
              <a:ext cx="415775" cy="253916"/>
              <a:chOff x="1384032" y="5524643"/>
              <a:chExt cx="415775" cy="253916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33" name="모서리가 둥근 직사각형 32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34" name="그룹 33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35" name="직선 연결선 34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직선 연결선 35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2" name="TextBox 31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1183672" y="5192000"/>
              <a:ext cx="415775" cy="253916"/>
              <a:chOff x="1384032" y="5524643"/>
              <a:chExt cx="415775" cy="253916"/>
            </a:xfrm>
          </p:grpSpPr>
          <p:grpSp>
            <p:nvGrpSpPr>
              <p:cNvPr id="25" name="그룹 24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28" name="그룹 27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29" name="직선 연결선 28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직선 연결선 29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6" name="TextBox 25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1664996" y="5192000"/>
              <a:ext cx="415775" cy="253916"/>
              <a:chOff x="1384032" y="5524643"/>
              <a:chExt cx="415775" cy="253916"/>
            </a:xfrm>
          </p:grpSpPr>
          <p:grpSp>
            <p:nvGrpSpPr>
              <p:cNvPr id="19" name="그룹 18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21" name="모서리가 둥근 직사각형 20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22" name="그룹 21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23" name="직선 연결선 22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직선 연결선 23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0" name="TextBox 19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62" name="모서리가 둥근 직사각형 61"/>
          <p:cNvSpPr/>
          <p:nvPr/>
        </p:nvSpPr>
        <p:spPr>
          <a:xfrm>
            <a:off x="3316868" y="1844391"/>
            <a:ext cx="2238963" cy="555909"/>
          </a:xfrm>
          <a:prstGeom prst="round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050" dirty="0"/>
              <a:t> </a:t>
            </a:r>
            <a:r>
              <a:rPr lang="ko-KR" altLang="en-US" sz="1400" dirty="0"/>
              <a:t>사용가능 포인트</a:t>
            </a:r>
            <a:endParaRPr lang="en-US" altLang="ko-KR" sz="1400" dirty="0"/>
          </a:p>
          <a:p>
            <a:r>
              <a:rPr lang="en-US" altLang="ko-KR" sz="1600" b="1" dirty="0"/>
              <a:t>                             5,015P</a:t>
            </a:r>
            <a:endParaRPr lang="ko-KR" altLang="en-US" sz="1600" dirty="0"/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818131"/>
              </p:ext>
            </p:extLst>
          </p:nvPr>
        </p:nvGraphicFramePr>
        <p:xfrm>
          <a:off x="3178579" y="2866300"/>
          <a:ext cx="2547816" cy="1336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546">
                  <a:extLst>
                    <a:ext uri="{9D8B030D-6E8A-4147-A177-3AD203B41FA5}">
                      <a16:colId xmlns:a16="http://schemas.microsoft.com/office/drawing/2014/main" val="626557327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1897412098"/>
                    </a:ext>
                  </a:extLst>
                </a:gridCol>
                <a:gridCol w="697195">
                  <a:extLst>
                    <a:ext uri="{9D8B030D-6E8A-4147-A177-3AD203B41FA5}">
                      <a16:colId xmlns:a16="http://schemas.microsoft.com/office/drawing/2014/main" val="2337012393"/>
                    </a:ext>
                  </a:extLst>
                </a:gridCol>
              </a:tblGrid>
              <a:tr h="4455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이용일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캠핑장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7768614"/>
                  </a:ext>
                </a:extLst>
              </a:tr>
              <a:tr h="445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2023.01.10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나는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캠핑장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+1,200P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366028"/>
                  </a:ext>
                </a:extLst>
              </a:tr>
              <a:tr h="44550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708134"/>
                  </a:ext>
                </a:extLst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3490613" y="2518285"/>
            <a:ext cx="2065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 포인트 적립 내역</a:t>
            </a:r>
            <a:endParaRPr lang="ko-KR" altLang="en-US" sz="1600" dirty="0"/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989855"/>
              </p:ext>
            </p:extLst>
          </p:nvPr>
        </p:nvGraphicFramePr>
        <p:xfrm>
          <a:off x="3162911" y="4598221"/>
          <a:ext cx="2547816" cy="1336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546">
                  <a:extLst>
                    <a:ext uri="{9D8B030D-6E8A-4147-A177-3AD203B41FA5}">
                      <a16:colId xmlns:a16="http://schemas.microsoft.com/office/drawing/2014/main" val="626557327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1897412098"/>
                    </a:ext>
                  </a:extLst>
                </a:gridCol>
                <a:gridCol w="697195">
                  <a:extLst>
                    <a:ext uri="{9D8B030D-6E8A-4147-A177-3AD203B41FA5}">
                      <a16:colId xmlns:a16="http://schemas.microsoft.com/office/drawing/2014/main" val="2337012393"/>
                    </a:ext>
                  </a:extLst>
                </a:gridCol>
              </a:tblGrid>
              <a:tr h="4455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사용일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캠핑장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7768614"/>
                  </a:ext>
                </a:extLst>
              </a:tr>
              <a:tr h="445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2023.01.10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저는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캠핑장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-800P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366028"/>
                  </a:ext>
                </a:extLst>
              </a:tr>
              <a:tr h="44550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708134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3535729" y="4294901"/>
            <a:ext cx="2020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 포인트 사용 내역</a:t>
            </a:r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049575" y="2330617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1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3218083" y="2522409"/>
            <a:ext cx="417334" cy="253916"/>
            <a:chOff x="1384032" y="5524643"/>
            <a:chExt cx="415775" cy="253916"/>
          </a:xfrm>
        </p:grpSpPr>
        <p:grpSp>
          <p:nvGrpSpPr>
            <p:cNvPr id="48" name="그룹 47"/>
            <p:cNvGrpSpPr/>
            <p:nvPr/>
          </p:nvGrpSpPr>
          <p:grpSpPr>
            <a:xfrm>
              <a:off x="1451182" y="5559732"/>
              <a:ext cx="208755" cy="218827"/>
              <a:chOff x="622274" y="5483309"/>
              <a:chExt cx="639897" cy="670769"/>
            </a:xfrm>
          </p:grpSpPr>
          <p:sp>
            <p:nvSpPr>
              <p:cNvPr id="50" name="모서리가 둥근 직사각형 49"/>
              <p:cNvSpPr/>
              <p:nvPr/>
            </p:nvSpPr>
            <p:spPr>
              <a:xfrm>
                <a:off x="622274" y="5483309"/>
                <a:ext cx="639897" cy="670769"/>
              </a:xfrm>
              <a:prstGeom prst="roundRect">
                <a:avLst/>
              </a:prstGeom>
              <a:ln>
                <a:solidFill>
                  <a:srgbClr val="85C89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grpSp>
            <p:nvGrpSpPr>
              <p:cNvPr id="51" name="그룹 50"/>
              <p:cNvGrpSpPr/>
              <p:nvPr/>
            </p:nvGrpSpPr>
            <p:grpSpPr>
              <a:xfrm>
                <a:off x="656888" y="5521643"/>
                <a:ext cx="553613" cy="589803"/>
                <a:chOff x="3381375" y="5283200"/>
                <a:chExt cx="499595" cy="514351"/>
              </a:xfrm>
            </p:grpSpPr>
            <p:cxnSp>
              <p:nvCxnSpPr>
                <p:cNvPr id="52" name="직선 연결선 51"/>
                <p:cNvCxnSpPr/>
                <p:nvPr/>
              </p:nvCxnSpPr>
              <p:spPr>
                <a:xfrm flipH="1" flipV="1">
                  <a:off x="3381375" y="5283201"/>
                  <a:ext cx="499595" cy="514350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>
                <a:xfrm flipH="1">
                  <a:off x="3381375" y="5283200"/>
                  <a:ext cx="499595" cy="514351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9" name="TextBox 48"/>
            <p:cNvSpPr txBox="1"/>
            <p:nvPr/>
          </p:nvSpPr>
          <p:spPr>
            <a:xfrm>
              <a:off x="1384032" y="5524643"/>
              <a:ext cx="4157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icon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269437" y="4292134"/>
            <a:ext cx="417334" cy="253916"/>
            <a:chOff x="1384032" y="5524643"/>
            <a:chExt cx="415775" cy="253916"/>
          </a:xfrm>
        </p:grpSpPr>
        <p:grpSp>
          <p:nvGrpSpPr>
            <p:cNvPr id="55" name="그룹 54"/>
            <p:cNvGrpSpPr/>
            <p:nvPr/>
          </p:nvGrpSpPr>
          <p:grpSpPr>
            <a:xfrm>
              <a:off x="1451182" y="5559732"/>
              <a:ext cx="208755" cy="218827"/>
              <a:chOff x="622274" y="5483309"/>
              <a:chExt cx="639897" cy="670769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622274" y="5483309"/>
                <a:ext cx="639897" cy="670769"/>
              </a:xfrm>
              <a:prstGeom prst="roundRect">
                <a:avLst/>
              </a:prstGeom>
              <a:ln>
                <a:solidFill>
                  <a:srgbClr val="85C89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grpSp>
            <p:nvGrpSpPr>
              <p:cNvPr id="58" name="그룹 57"/>
              <p:cNvGrpSpPr/>
              <p:nvPr/>
            </p:nvGrpSpPr>
            <p:grpSpPr>
              <a:xfrm>
                <a:off x="656888" y="5521643"/>
                <a:ext cx="553613" cy="589803"/>
                <a:chOff x="3381375" y="5283200"/>
                <a:chExt cx="499595" cy="514351"/>
              </a:xfrm>
            </p:grpSpPr>
            <p:cxnSp>
              <p:nvCxnSpPr>
                <p:cNvPr id="59" name="직선 연결선 58"/>
                <p:cNvCxnSpPr/>
                <p:nvPr/>
              </p:nvCxnSpPr>
              <p:spPr>
                <a:xfrm flipH="1" flipV="1">
                  <a:off x="3381375" y="5283201"/>
                  <a:ext cx="499595" cy="514350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59"/>
                <p:cNvCxnSpPr/>
                <p:nvPr/>
              </p:nvCxnSpPr>
              <p:spPr>
                <a:xfrm flipH="1">
                  <a:off x="3381375" y="5283200"/>
                  <a:ext cx="499595" cy="514351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6" name="TextBox 55"/>
            <p:cNvSpPr txBox="1"/>
            <p:nvPr/>
          </p:nvSpPr>
          <p:spPr>
            <a:xfrm>
              <a:off x="1384032" y="5524643"/>
              <a:ext cx="4157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icon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318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0089" y="649524"/>
            <a:ext cx="2699342" cy="5994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6124651" y="1181051"/>
            <a:ext cx="2312768" cy="222146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smtClean="0"/>
              <a:t>이메일 주소 </a:t>
            </a:r>
            <a:r>
              <a:rPr lang="en-US" altLang="ko-KR" sz="800" dirty="0" err="1" smtClean="0"/>
              <a:t>selectbox</a:t>
            </a:r>
            <a:r>
              <a:rPr lang="ko-KR" altLang="en-US" sz="800" dirty="0" smtClean="0"/>
              <a:t> </a:t>
            </a:r>
            <a:endParaRPr lang="en-US" altLang="ko-KR" sz="8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6124651" y="631615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설명</a:t>
            </a:r>
            <a:endParaRPr lang="ko-KR" altLang="en-US" sz="16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rcRect t="10241" b="50556"/>
          <a:stretch/>
        </p:blipFill>
        <p:spPr>
          <a:xfrm>
            <a:off x="3788992" y="741186"/>
            <a:ext cx="603529" cy="33427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rcRect l="10610" t="48963" b="35049"/>
          <a:stretch/>
        </p:blipFill>
        <p:spPr>
          <a:xfrm>
            <a:off x="4355076" y="851571"/>
            <a:ext cx="817565" cy="206592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3102680" y="1076394"/>
            <a:ext cx="2686751" cy="284300"/>
          </a:xfrm>
          <a:prstGeom prst="rect">
            <a:avLst/>
          </a:prstGeom>
          <a:solidFill>
            <a:srgbClr val="2A8E57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129889" y="1095111"/>
            <a:ext cx="425942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My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455123" y="1095111"/>
            <a:ext cx="293049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94504" y="176888"/>
            <a:ext cx="3792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/>
              <a:t>내정보</a:t>
            </a:r>
            <a:r>
              <a:rPr lang="ko-KR" altLang="en-US" sz="2000" b="1" dirty="0" smtClean="0"/>
              <a:t> 수정 </a:t>
            </a:r>
            <a:r>
              <a:rPr lang="en-US" altLang="ko-KR" sz="2000" b="1" dirty="0" smtClean="0"/>
              <a:t>Page</a:t>
            </a:r>
            <a:endParaRPr lang="en-US" altLang="ko-KR" sz="24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3788992" y="1502329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u="sng" dirty="0" smtClean="0"/>
              <a:t>개인정보 수정</a:t>
            </a:r>
            <a:endParaRPr lang="ko-KR" altLang="en-US" sz="1200" u="sng" dirty="0"/>
          </a:p>
        </p:txBody>
      </p:sp>
      <p:sp>
        <p:nvSpPr>
          <p:cNvPr id="41" name="직사각형 40"/>
          <p:cNvSpPr/>
          <p:nvPr/>
        </p:nvSpPr>
        <p:spPr>
          <a:xfrm>
            <a:off x="3905696" y="5530881"/>
            <a:ext cx="1083365" cy="371268"/>
          </a:xfrm>
          <a:prstGeom prst="rect">
            <a:avLst/>
          </a:prstGeom>
          <a:solidFill>
            <a:srgbClr val="2A8E57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수정하기</a:t>
            </a:r>
            <a:endParaRPr lang="ko-KR" alt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3193318" y="1897549"/>
            <a:ext cx="2463320" cy="3009926"/>
          </a:xfrm>
          <a:prstGeom prst="rect">
            <a:avLst/>
          </a:prstGeom>
          <a:noFill/>
          <a:ln w="12700">
            <a:solidFill>
              <a:srgbClr val="2A8E57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323739" y="2116187"/>
            <a:ext cx="1802810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u="sng" dirty="0" smtClean="0"/>
              <a:t>홍길동</a:t>
            </a:r>
            <a:r>
              <a:rPr lang="en-US" altLang="ko-KR" sz="1600" u="sng" dirty="0" smtClean="0"/>
              <a:t>(</a:t>
            </a:r>
            <a:r>
              <a:rPr lang="ko-KR" altLang="en-US" sz="1600" u="sng" dirty="0" smtClean="0"/>
              <a:t>아이디</a:t>
            </a:r>
            <a:r>
              <a:rPr lang="en-US" altLang="ko-KR" sz="1600" u="sng" dirty="0" smtClean="0"/>
              <a:t>)</a:t>
            </a:r>
            <a:r>
              <a:rPr lang="ko-KR" altLang="en-US" sz="1600" u="sng" dirty="0" smtClean="0"/>
              <a:t>님</a:t>
            </a:r>
            <a:endParaRPr lang="ko-KR" altLang="en-US" sz="1600" u="sng" dirty="0"/>
          </a:p>
        </p:txBody>
      </p:sp>
      <p:sp>
        <p:nvSpPr>
          <p:cNvPr id="61" name="직사각형 60"/>
          <p:cNvSpPr/>
          <p:nvPr/>
        </p:nvSpPr>
        <p:spPr>
          <a:xfrm>
            <a:off x="3403803" y="2722735"/>
            <a:ext cx="2116831" cy="233038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403803" y="3287742"/>
            <a:ext cx="2116831" cy="236657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3323739" y="2498899"/>
            <a:ext cx="644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비밀번호</a:t>
            </a:r>
            <a:endParaRPr lang="ko-KR" alt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3323739" y="3028018"/>
            <a:ext cx="10141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비밀번호 재확인</a:t>
            </a:r>
            <a:endParaRPr lang="ko-KR" altLang="en-US" sz="1000" dirty="0"/>
          </a:p>
        </p:txBody>
      </p:sp>
      <p:sp>
        <p:nvSpPr>
          <p:cNvPr id="67" name="직사각형 66"/>
          <p:cNvSpPr/>
          <p:nvPr/>
        </p:nvSpPr>
        <p:spPr>
          <a:xfrm>
            <a:off x="3394878" y="3854725"/>
            <a:ext cx="687273" cy="228187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3323739" y="4165016"/>
            <a:ext cx="6376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이메일</a:t>
            </a:r>
            <a:endParaRPr lang="ko-KR" alt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5053940" y="2087198"/>
            <a:ext cx="488632" cy="369332"/>
          </a:xfrm>
          <a:prstGeom prst="rect">
            <a:avLst/>
          </a:prstGeom>
          <a:solidFill>
            <a:srgbClr val="2A8E57"/>
          </a:solidFill>
          <a:ln w="12700">
            <a:solidFill>
              <a:srgbClr val="2A8E5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err="1" smtClean="0">
                <a:solidFill>
                  <a:schemeClr val="bg1"/>
                </a:solidFill>
              </a:rPr>
              <a:t>실명수정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118581" y="3855322"/>
            <a:ext cx="687273" cy="228187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4842284" y="3851166"/>
            <a:ext cx="687273" cy="228187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3323739" y="3606956"/>
            <a:ext cx="10141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휴대전화</a:t>
            </a:r>
            <a:endParaRPr lang="ko-KR" altLang="en-US" sz="1000" dirty="0"/>
          </a:p>
        </p:txBody>
      </p:sp>
      <p:sp>
        <p:nvSpPr>
          <p:cNvPr id="79" name="직사각형 78"/>
          <p:cNvSpPr/>
          <p:nvPr/>
        </p:nvSpPr>
        <p:spPr>
          <a:xfrm>
            <a:off x="3412727" y="4387414"/>
            <a:ext cx="885266" cy="232354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4647118" y="5026356"/>
            <a:ext cx="1009520" cy="338554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회원탈퇴</a:t>
            </a:r>
            <a:endParaRPr lang="ko-KR" altLang="en-US" sz="1600" dirty="0"/>
          </a:p>
        </p:txBody>
      </p:sp>
      <p:grpSp>
        <p:nvGrpSpPr>
          <p:cNvPr id="30" name="그룹 29"/>
          <p:cNvGrpSpPr/>
          <p:nvPr/>
        </p:nvGrpSpPr>
        <p:grpSpPr>
          <a:xfrm>
            <a:off x="3279110" y="6068120"/>
            <a:ext cx="2308577" cy="495832"/>
            <a:chOff x="233400" y="5152674"/>
            <a:chExt cx="2305269" cy="495832"/>
          </a:xfrm>
        </p:grpSpPr>
        <p:sp>
          <p:nvSpPr>
            <p:cNvPr id="31" name="TextBox 30"/>
            <p:cNvSpPr txBox="1"/>
            <p:nvPr/>
          </p:nvSpPr>
          <p:spPr>
            <a:xfrm>
              <a:off x="233400" y="5152674"/>
              <a:ext cx="2305269" cy="49583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ko-KR" altLang="en-US" sz="700" dirty="0" smtClean="0"/>
                <a:t> 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 err="1" smtClean="0"/>
                <a:t>캠핑온</a:t>
              </a:r>
              <a:r>
                <a:rPr lang="ko-KR" altLang="en-US" sz="700" dirty="0" smtClean="0"/>
                <a:t> 사업자 정보 </a:t>
              </a:r>
              <a:endParaRPr lang="ko-KR" altLang="en-US" sz="700" dirty="0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700747" y="5192000"/>
              <a:ext cx="415775" cy="253916"/>
              <a:chOff x="1384032" y="5524643"/>
              <a:chExt cx="415775" cy="253916"/>
            </a:xfrm>
          </p:grpSpPr>
          <p:grpSp>
            <p:nvGrpSpPr>
              <p:cNvPr id="50" name="그룹 49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52" name="모서리가 둥근 직사각형 51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53" name="그룹 52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54" name="직선 연결선 53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직선 연결선 54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1" name="TextBox 50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1183672" y="5192000"/>
              <a:ext cx="415775" cy="253916"/>
              <a:chOff x="1384032" y="5524643"/>
              <a:chExt cx="415775" cy="253916"/>
            </a:xfrm>
          </p:grpSpPr>
          <p:grpSp>
            <p:nvGrpSpPr>
              <p:cNvPr id="44" name="그룹 43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46" name="모서리가 둥근 직사각형 45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47" name="그룹 46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48" name="직선 연결선 47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직선 연결선 48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5" name="TextBox 44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1664996" y="5192000"/>
              <a:ext cx="415775" cy="253916"/>
              <a:chOff x="1384032" y="5524643"/>
              <a:chExt cx="415775" cy="253916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38" name="모서리가 둥근 직사각형 37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39" name="그룹 38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42" name="직선 연결선 41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직선 연결선 42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66" name="직사각형 65"/>
          <p:cNvSpPr/>
          <p:nvPr/>
        </p:nvSpPr>
        <p:spPr>
          <a:xfrm>
            <a:off x="4629142" y="4395848"/>
            <a:ext cx="885266" cy="232354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249948" y="4302267"/>
            <a:ext cx="27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@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486912" y="4159972"/>
            <a:ext cx="27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92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0089" y="649524"/>
            <a:ext cx="2699342" cy="5994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6124651" y="1107319"/>
            <a:ext cx="2312768" cy="222146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342900" indent="-342900">
              <a:buAutoNum type="arabicPeriod"/>
            </a:pP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체크 박스 표시 후 탈퇴하기 버튼 활성화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 err="1" smtClean="0"/>
              <a:t>탈퇴버튼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클릭시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ko-KR" altLang="en-US" sz="1600" dirty="0" err="1" smtClean="0"/>
              <a:t>탈퇴확인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팝업창</a:t>
            </a:r>
            <a:endParaRPr lang="en-US" altLang="ko-KR" sz="16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6124651" y="631615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설명</a:t>
            </a:r>
            <a:endParaRPr lang="ko-KR" altLang="en-US" sz="16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rcRect t="10241" b="50556"/>
          <a:stretch/>
        </p:blipFill>
        <p:spPr>
          <a:xfrm>
            <a:off x="3788992" y="741186"/>
            <a:ext cx="603529" cy="33427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rcRect l="10610" t="48963" b="35049"/>
          <a:stretch/>
        </p:blipFill>
        <p:spPr>
          <a:xfrm>
            <a:off x="4355076" y="851571"/>
            <a:ext cx="817565" cy="206592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3102680" y="1076394"/>
            <a:ext cx="2686751" cy="284300"/>
          </a:xfrm>
          <a:prstGeom prst="rect">
            <a:avLst/>
          </a:prstGeom>
          <a:solidFill>
            <a:srgbClr val="2A8E57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129889" y="1095111"/>
            <a:ext cx="425942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My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455123" y="1095111"/>
            <a:ext cx="293049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94504" y="176888"/>
            <a:ext cx="3792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회원탈퇴</a:t>
            </a:r>
            <a:r>
              <a:rPr lang="en-US" altLang="ko-KR" sz="2000" b="1" dirty="0" smtClean="0"/>
              <a:t>Page</a:t>
            </a:r>
            <a:endParaRPr lang="en-US" altLang="ko-KR" sz="24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3136090" y="149315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u="sng" dirty="0" smtClean="0"/>
              <a:t>회원탈퇴</a:t>
            </a:r>
            <a:endParaRPr lang="ko-KR" altLang="en-US" sz="1200" u="sng" dirty="0"/>
          </a:p>
        </p:txBody>
      </p:sp>
      <p:sp>
        <p:nvSpPr>
          <p:cNvPr id="40" name="직사각형 39"/>
          <p:cNvSpPr/>
          <p:nvPr/>
        </p:nvSpPr>
        <p:spPr>
          <a:xfrm>
            <a:off x="3854761" y="5237018"/>
            <a:ext cx="1083365" cy="308919"/>
          </a:xfrm>
          <a:prstGeom prst="rect">
            <a:avLst/>
          </a:prstGeom>
          <a:solidFill>
            <a:srgbClr val="2A8E57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탈퇴하기</a:t>
            </a:r>
            <a:endParaRPr lang="ko-KR" altLang="en-US" sz="1200" dirty="0"/>
          </a:p>
        </p:txBody>
      </p:sp>
      <p:grpSp>
        <p:nvGrpSpPr>
          <p:cNvPr id="30" name="그룹 29"/>
          <p:cNvGrpSpPr/>
          <p:nvPr/>
        </p:nvGrpSpPr>
        <p:grpSpPr>
          <a:xfrm>
            <a:off x="3279110" y="6068120"/>
            <a:ext cx="2308577" cy="495832"/>
            <a:chOff x="233400" y="5152674"/>
            <a:chExt cx="2305269" cy="495832"/>
          </a:xfrm>
        </p:grpSpPr>
        <p:sp>
          <p:nvSpPr>
            <p:cNvPr id="31" name="TextBox 30"/>
            <p:cNvSpPr txBox="1"/>
            <p:nvPr/>
          </p:nvSpPr>
          <p:spPr>
            <a:xfrm>
              <a:off x="233400" y="5152674"/>
              <a:ext cx="2305269" cy="49583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ko-KR" altLang="en-US" sz="700" dirty="0" smtClean="0"/>
                <a:t> 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 err="1" smtClean="0"/>
                <a:t>캠핑온</a:t>
              </a:r>
              <a:r>
                <a:rPr lang="ko-KR" altLang="en-US" sz="700" dirty="0" smtClean="0"/>
                <a:t> 사업자 정보 </a:t>
              </a:r>
              <a:endParaRPr lang="ko-KR" altLang="en-US" sz="700" dirty="0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700747" y="5192000"/>
              <a:ext cx="415775" cy="253916"/>
              <a:chOff x="1384032" y="5524643"/>
              <a:chExt cx="415775" cy="253916"/>
            </a:xfrm>
          </p:grpSpPr>
          <p:grpSp>
            <p:nvGrpSpPr>
              <p:cNvPr id="50" name="그룹 49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52" name="모서리가 둥근 직사각형 51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53" name="그룹 52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54" name="직선 연결선 53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직선 연결선 54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1" name="TextBox 50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1183672" y="5192000"/>
              <a:ext cx="415775" cy="253916"/>
              <a:chOff x="1384032" y="5524643"/>
              <a:chExt cx="415775" cy="253916"/>
            </a:xfrm>
          </p:grpSpPr>
          <p:grpSp>
            <p:nvGrpSpPr>
              <p:cNvPr id="44" name="그룹 43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46" name="모서리가 둥근 직사각형 45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47" name="그룹 46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48" name="직선 연결선 47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직선 연결선 48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5" name="TextBox 44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1664996" y="5192000"/>
              <a:ext cx="415775" cy="253916"/>
              <a:chOff x="1384032" y="5524643"/>
              <a:chExt cx="415775" cy="253916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38" name="모서리가 둥근 직사각형 37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39" name="그룹 38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42" name="직선 연결선 41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직선 연결선 42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317444" y="4617612"/>
            <a:ext cx="2426342" cy="425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-apple-system"/>
              </a:rPr>
              <a:t>안내 사항을 모두 확인하였으며, 이에 동의합니다.</a:t>
            </a:r>
            <a:endParaRPr kumimoji="0" lang="ko-KR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138592" y="3496992"/>
            <a:ext cx="260519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>
                <a:solidFill>
                  <a:srgbClr val="333333"/>
                </a:solidFill>
                <a:latin typeface="-apple-system"/>
              </a:rPr>
              <a:t>탈퇴 후에도 </a:t>
            </a:r>
            <a:r>
              <a:rPr lang="ko-KR" altLang="en-US" sz="800" b="1" dirty="0" smtClean="0">
                <a:solidFill>
                  <a:srgbClr val="333333"/>
                </a:solidFill>
                <a:latin typeface="-apple-system"/>
              </a:rPr>
              <a:t>등록한 </a:t>
            </a:r>
            <a:r>
              <a:rPr lang="ko-KR" altLang="en-US" sz="800" b="1" dirty="0">
                <a:solidFill>
                  <a:srgbClr val="333333"/>
                </a:solidFill>
                <a:latin typeface="-apple-system"/>
              </a:rPr>
              <a:t>게시물은 그대로 남아 있습니다</a:t>
            </a:r>
            <a:r>
              <a:rPr lang="en-US" altLang="ko-KR" sz="800" b="1" dirty="0">
                <a:solidFill>
                  <a:srgbClr val="333333"/>
                </a:solidFill>
                <a:latin typeface="-apple-system"/>
              </a:rPr>
              <a:t>.</a:t>
            </a:r>
          </a:p>
          <a:p>
            <a:r>
              <a:rPr lang="ko-KR" altLang="en-US" sz="800" dirty="0" err="1" smtClean="0">
                <a:solidFill>
                  <a:srgbClr val="666666"/>
                </a:solidFill>
                <a:latin typeface="-apple-system"/>
              </a:rPr>
              <a:t>게시글</a:t>
            </a:r>
            <a:r>
              <a:rPr lang="ko-KR" altLang="en-US" sz="800" dirty="0" smtClean="0">
                <a:solidFill>
                  <a:srgbClr val="666666"/>
                </a:solidFill>
                <a:latin typeface="-apple-system"/>
              </a:rPr>
              <a:t> </a:t>
            </a:r>
            <a:r>
              <a:rPr lang="ko-KR" altLang="en-US" sz="800" dirty="0">
                <a:solidFill>
                  <a:srgbClr val="666666"/>
                </a:solidFill>
                <a:latin typeface="-apple-system"/>
              </a:rPr>
              <a:t>및 댓글은 탈퇴 시 자동 삭제되지 않고 그대로 남아 있습니다</a:t>
            </a:r>
            <a:r>
              <a:rPr lang="en-US" altLang="ko-KR" sz="800" dirty="0">
                <a:solidFill>
                  <a:srgbClr val="666666"/>
                </a:solidFill>
                <a:latin typeface="-apple-system"/>
              </a:rPr>
              <a:t>.</a:t>
            </a:r>
            <a:br>
              <a:rPr lang="en-US" altLang="ko-KR" sz="800" dirty="0">
                <a:solidFill>
                  <a:srgbClr val="666666"/>
                </a:solidFill>
                <a:latin typeface="-apple-system"/>
              </a:rPr>
            </a:br>
            <a:r>
              <a:rPr lang="ko-KR" altLang="en-US" sz="800" dirty="0">
                <a:solidFill>
                  <a:srgbClr val="666666"/>
                </a:solidFill>
                <a:latin typeface="-apple-system"/>
              </a:rPr>
              <a:t>삭제를 원하는 </a:t>
            </a:r>
            <a:r>
              <a:rPr lang="ko-KR" altLang="en-US" sz="800" dirty="0" err="1">
                <a:solidFill>
                  <a:srgbClr val="666666"/>
                </a:solidFill>
                <a:latin typeface="-apple-system"/>
              </a:rPr>
              <a:t>게시글이</a:t>
            </a:r>
            <a:r>
              <a:rPr lang="ko-KR" altLang="en-US" sz="800" dirty="0">
                <a:solidFill>
                  <a:srgbClr val="666666"/>
                </a:solidFill>
                <a:latin typeface="-apple-system"/>
              </a:rPr>
              <a:t> 있다면 </a:t>
            </a:r>
            <a:r>
              <a:rPr lang="ko-KR" altLang="en-US" sz="800" dirty="0">
                <a:solidFill>
                  <a:srgbClr val="FF6000"/>
                </a:solidFill>
                <a:latin typeface="-apple-system"/>
              </a:rPr>
              <a:t>반드시 탈퇴 전 비공개 처리하거나 삭제하시기 바랍니다</a:t>
            </a:r>
            <a:r>
              <a:rPr lang="en-US" altLang="ko-KR" sz="800" dirty="0">
                <a:solidFill>
                  <a:srgbClr val="FF6000"/>
                </a:solidFill>
                <a:latin typeface="-apple-system"/>
              </a:rPr>
              <a:t>.</a:t>
            </a:r>
            <a:r>
              <a:rPr lang="ko-KR" altLang="en-US" sz="800" dirty="0">
                <a:solidFill>
                  <a:srgbClr val="666666"/>
                </a:solidFill>
                <a:latin typeface="-apple-system"/>
              </a:rPr>
              <a:t/>
            </a:r>
            <a:br>
              <a:rPr lang="ko-KR" altLang="en-US" sz="800" dirty="0">
                <a:solidFill>
                  <a:srgbClr val="666666"/>
                </a:solidFill>
                <a:latin typeface="-apple-system"/>
              </a:rPr>
            </a:br>
            <a:r>
              <a:rPr lang="ko-KR" altLang="en-US" sz="800" dirty="0">
                <a:solidFill>
                  <a:srgbClr val="666666"/>
                </a:solidFill>
                <a:latin typeface="-apple-system"/>
              </a:rPr>
              <a:t>탈퇴 후에는 회원정보가 삭제되어 본인 여부를 확인할 수 있는 방법이 없어</a:t>
            </a:r>
            <a:r>
              <a:rPr lang="en-US" altLang="ko-KR" sz="800" dirty="0">
                <a:solidFill>
                  <a:srgbClr val="666666"/>
                </a:solidFill>
                <a:latin typeface="-apple-system"/>
              </a:rPr>
              <a:t>, </a:t>
            </a:r>
            <a:r>
              <a:rPr lang="ko-KR" altLang="en-US" sz="800" dirty="0" err="1">
                <a:solidFill>
                  <a:srgbClr val="666666"/>
                </a:solidFill>
                <a:latin typeface="-apple-system"/>
              </a:rPr>
              <a:t>게시글을</a:t>
            </a:r>
            <a:r>
              <a:rPr lang="ko-KR" altLang="en-US" sz="800" dirty="0">
                <a:solidFill>
                  <a:srgbClr val="666666"/>
                </a:solidFill>
                <a:latin typeface="-apple-system"/>
              </a:rPr>
              <a:t> 임의로 삭제해드릴 수 없습니다</a:t>
            </a:r>
            <a:r>
              <a:rPr lang="en-US" altLang="ko-KR" sz="800" dirty="0">
                <a:solidFill>
                  <a:srgbClr val="666666"/>
                </a:solidFill>
                <a:latin typeface="-apple-system"/>
              </a:rPr>
              <a:t>.</a:t>
            </a:r>
            <a:endParaRPr lang="en-US" altLang="ko-KR" sz="800" b="0" i="0" dirty="0">
              <a:solidFill>
                <a:srgbClr val="666666"/>
              </a:solidFill>
              <a:effectLst/>
              <a:latin typeface="-apple-system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49667" y="1899987"/>
            <a:ext cx="24545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>
                <a:solidFill>
                  <a:srgbClr val="333333"/>
                </a:solidFill>
                <a:latin typeface="-apple-system"/>
              </a:rPr>
              <a:t>사용하고 계신 </a:t>
            </a:r>
            <a:r>
              <a:rPr lang="ko-KR" altLang="en-US" sz="800" b="1" dirty="0" smtClean="0">
                <a:solidFill>
                  <a:srgbClr val="333333"/>
                </a:solidFill>
                <a:latin typeface="-apple-system"/>
              </a:rPr>
              <a:t>아이디는 </a:t>
            </a:r>
            <a:r>
              <a:rPr lang="ko-KR" altLang="en-US" sz="800" b="1" dirty="0">
                <a:solidFill>
                  <a:srgbClr val="333333"/>
                </a:solidFill>
                <a:latin typeface="-apple-system"/>
              </a:rPr>
              <a:t>탈퇴할 경우 재사용 및 복구가 불가능합니다</a:t>
            </a:r>
            <a:r>
              <a:rPr lang="en-US" altLang="ko-KR" sz="800" b="1" dirty="0">
                <a:solidFill>
                  <a:srgbClr val="333333"/>
                </a:solidFill>
                <a:latin typeface="-apple-system"/>
              </a:rPr>
              <a:t>.</a:t>
            </a:r>
          </a:p>
          <a:p>
            <a:r>
              <a:rPr lang="ko-KR" altLang="en-US" sz="800" dirty="0">
                <a:solidFill>
                  <a:srgbClr val="FF6000"/>
                </a:solidFill>
                <a:latin typeface="-apple-system"/>
              </a:rPr>
              <a:t>탈퇴한 아이디는 본인과 타인 모두 재사용 및 복구가 불가</a:t>
            </a:r>
            <a:r>
              <a:rPr lang="ko-KR" altLang="en-US" sz="800" dirty="0">
                <a:solidFill>
                  <a:srgbClr val="666666"/>
                </a:solidFill>
                <a:latin typeface="-apple-system"/>
              </a:rPr>
              <a:t>하오니 신중하게 선택하시기 바랍니다</a:t>
            </a:r>
            <a:r>
              <a:rPr lang="en-US" altLang="ko-KR" sz="800" dirty="0" smtClean="0">
                <a:solidFill>
                  <a:srgbClr val="666666"/>
                </a:solidFill>
                <a:latin typeface="-apple-system"/>
              </a:rPr>
              <a:t>.</a:t>
            </a:r>
          </a:p>
          <a:p>
            <a:endParaRPr lang="en-US" altLang="ko-KR" sz="800" dirty="0">
              <a:solidFill>
                <a:srgbClr val="666666"/>
              </a:solidFill>
              <a:latin typeface="-apple-system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49668" y="2575480"/>
            <a:ext cx="25801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>
                <a:solidFill>
                  <a:srgbClr val="333333"/>
                </a:solidFill>
                <a:latin typeface="-apple-system"/>
              </a:rPr>
              <a:t>탈퇴 후 회원정보 및 </a:t>
            </a:r>
            <a:r>
              <a:rPr lang="ko-KR" altLang="en-US" sz="800" b="1" dirty="0" err="1">
                <a:solidFill>
                  <a:srgbClr val="333333"/>
                </a:solidFill>
                <a:latin typeface="-apple-system"/>
              </a:rPr>
              <a:t>개인형</a:t>
            </a:r>
            <a:r>
              <a:rPr lang="ko-KR" altLang="en-US" sz="800" b="1" dirty="0">
                <a:solidFill>
                  <a:srgbClr val="333333"/>
                </a:solidFill>
                <a:latin typeface="-apple-system"/>
              </a:rPr>
              <a:t> 서비스 </a:t>
            </a:r>
            <a:r>
              <a:rPr lang="ko-KR" altLang="en-US" sz="800" b="1" dirty="0" err="1">
                <a:solidFill>
                  <a:srgbClr val="333333"/>
                </a:solidFill>
                <a:latin typeface="-apple-system"/>
              </a:rPr>
              <a:t>이용기록은</a:t>
            </a:r>
            <a:r>
              <a:rPr lang="ko-KR" altLang="en-US" sz="800" b="1" dirty="0">
                <a:solidFill>
                  <a:srgbClr val="333333"/>
                </a:solidFill>
                <a:latin typeface="-apple-system"/>
              </a:rPr>
              <a:t> 모두 삭제됩니다</a:t>
            </a:r>
            <a:r>
              <a:rPr lang="en-US" altLang="ko-KR" sz="800" b="1" dirty="0">
                <a:solidFill>
                  <a:srgbClr val="333333"/>
                </a:solidFill>
                <a:latin typeface="-apple-system"/>
              </a:rPr>
              <a:t>.</a:t>
            </a:r>
          </a:p>
          <a:p>
            <a:r>
              <a:rPr lang="ko-KR" altLang="en-US" sz="800" dirty="0" err="1">
                <a:solidFill>
                  <a:srgbClr val="666666"/>
                </a:solidFill>
                <a:latin typeface="-apple-system"/>
              </a:rPr>
              <a:t>개인형</a:t>
            </a:r>
            <a:r>
              <a:rPr lang="ko-KR" altLang="en-US" sz="800" dirty="0">
                <a:solidFill>
                  <a:srgbClr val="666666"/>
                </a:solidFill>
                <a:latin typeface="-apple-system"/>
              </a:rPr>
              <a:t> 서비스 </a:t>
            </a:r>
            <a:r>
              <a:rPr lang="ko-KR" altLang="en-US" sz="800" dirty="0" err="1">
                <a:solidFill>
                  <a:srgbClr val="666666"/>
                </a:solidFill>
                <a:latin typeface="-apple-system"/>
              </a:rPr>
              <a:t>이용기록은</a:t>
            </a:r>
            <a:r>
              <a:rPr lang="ko-KR" altLang="en-US" sz="800" dirty="0">
                <a:solidFill>
                  <a:srgbClr val="666666"/>
                </a:solidFill>
                <a:latin typeface="-apple-system"/>
              </a:rPr>
              <a:t> 모두 삭제되며</a:t>
            </a:r>
            <a:r>
              <a:rPr lang="en-US" altLang="ko-KR" sz="800" dirty="0">
                <a:solidFill>
                  <a:srgbClr val="666666"/>
                </a:solidFill>
                <a:latin typeface="-apple-system"/>
              </a:rPr>
              <a:t>, </a:t>
            </a:r>
            <a:r>
              <a:rPr lang="ko-KR" altLang="en-US" sz="800" dirty="0">
                <a:solidFill>
                  <a:srgbClr val="666666"/>
                </a:solidFill>
                <a:latin typeface="-apple-system"/>
              </a:rPr>
              <a:t>삭제된 데이터는 복구되지 않습니다</a:t>
            </a:r>
            <a:r>
              <a:rPr lang="en-US" altLang="ko-KR" sz="800" dirty="0">
                <a:solidFill>
                  <a:srgbClr val="666666"/>
                </a:solidFill>
                <a:latin typeface="-apple-system"/>
              </a:rPr>
              <a:t>.</a:t>
            </a:r>
            <a:br>
              <a:rPr lang="en-US" altLang="ko-KR" sz="800" dirty="0">
                <a:solidFill>
                  <a:srgbClr val="666666"/>
                </a:solidFill>
                <a:latin typeface="-apple-system"/>
              </a:rPr>
            </a:br>
            <a:r>
              <a:rPr lang="ko-KR" altLang="en-US" sz="800" dirty="0">
                <a:solidFill>
                  <a:srgbClr val="666666"/>
                </a:solidFill>
                <a:latin typeface="-apple-system"/>
              </a:rPr>
              <a:t>삭제되는 내용을 확인하시고 필요한 데이터는 미리 백업을 해주세요</a:t>
            </a:r>
            <a:r>
              <a:rPr lang="en-US" altLang="ko-KR" sz="800" dirty="0">
                <a:solidFill>
                  <a:srgbClr val="666666"/>
                </a:solidFill>
                <a:latin typeface="-apple-system"/>
              </a:rPr>
              <a:t>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201276" y="5175875"/>
            <a:ext cx="42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19541" y="5284942"/>
            <a:ext cx="42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01276" y="4853390"/>
            <a:ext cx="161813" cy="161721"/>
          </a:xfrm>
          <a:prstGeom prst="round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33288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0089" y="649524"/>
            <a:ext cx="2699342" cy="5994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6124651" y="1107319"/>
            <a:ext cx="2312768" cy="222146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342900" indent="-342900">
              <a:buAutoNum type="arabicPeriod"/>
            </a:pP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탈퇴 버튼 눌렀을 때</a:t>
            </a:r>
            <a:endParaRPr lang="en-US" altLang="ko-KR" sz="1600" dirty="0" smtClean="0"/>
          </a:p>
          <a:p>
            <a:r>
              <a:rPr lang="ko-KR" altLang="en-US" sz="1600" dirty="0" smtClean="0"/>
              <a:t>비밀번호 일치하면 회원탈퇴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비밀번호 틀리면 </a:t>
            </a:r>
            <a:r>
              <a:rPr lang="en-US" altLang="ko-KR" sz="1600" dirty="0" smtClean="0"/>
              <a:t>alert</a:t>
            </a:r>
            <a:r>
              <a:rPr lang="ko-KR" altLang="en-US" sz="1600" dirty="0" smtClean="0"/>
              <a:t>창</a:t>
            </a:r>
            <a:endParaRPr lang="en-US" altLang="ko-KR" sz="16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6124651" y="631615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설명</a:t>
            </a:r>
            <a:endParaRPr lang="ko-KR" altLang="en-US" sz="16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rcRect t="10241" b="50556"/>
          <a:stretch/>
        </p:blipFill>
        <p:spPr>
          <a:xfrm>
            <a:off x="3788992" y="741186"/>
            <a:ext cx="603529" cy="33427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rcRect l="10610" t="48963" b="35049"/>
          <a:stretch/>
        </p:blipFill>
        <p:spPr>
          <a:xfrm>
            <a:off x="4355076" y="851571"/>
            <a:ext cx="817565" cy="206592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3102680" y="1076394"/>
            <a:ext cx="2686751" cy="284300"/>
          </a:xfrm>
          <a:prstGeom prst="rect">
            <a:avLst/>
          </a:prstGeom>
          <a:solidFill>
            <a:srgbClr val="2A8E57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129889" y="1095111"/>
            <a:ext cx="425942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My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455123" y="1095111"/>
            <a:ext cx="293049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37145" y="118289"/>
            <a:ext cx="3792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회원탈퇴</a:t>
            </a:r>
            <a:r>
              <a:rPr lang="en-US" altLang="ko-KR" sz="2000" b="1" dirty="0" smtClean="0"/>
              <a:t>Page</a:t>
            </a:r>
            <a:endParaRPr lang="en-US" altLang="ko-KR" sz="24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3136090" y="149315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u="sng" dirty="0" smtClean="0"/>
              <a:t>회원탈퇴</a:t>
            </a:r>
            <a:endParaRPr lang="ko-KR" altLang="en-US" sz="1200" u="sng" dirty="0"/>
          </a:p>
        </p:txBody>
      </p:sp>
      <p:sp>
        <p:nvSpPr>
          <p:cNvPr id="40" name="직사각형 39"/>
          <p:cNvSpPr/>
          <p:nvPr/>
        </p:nvSpPr>
        <p:spPr>
          <a:xfrm>
            <a:off x="3854761" y="5237018"/>
            <a:ext cx="1083365" cy="308919"/>
          </a:xfrm>
          <a:prstGeom prst="rect">
            <a:avLst/>
          </a:prstGeom>
          <a:solidFill>
            <a:srgbClr val="2A8E57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탈퇴하기</a:t>
            </a:r>
            <a:endParaRPr lang="ko-KR" altLang="en-US" sz="1200" dirty="0"/>
          </a:p>
        </p:txBody>
      </p:sp>
      <p:grpSp>
        <p:nvGrpSpPr>
          <p:cNvPr id="30" name="그룹 29"/>
          <p:cNvGrpSpPr/>
          <p:nvPr/>
        </p:nvGrpSpPr>
        <p:grpSpPr>
          <a:xfrm>
            <a:off x="3279110" y="6068120"/>
            <a:ext cx="2308577" cy="495832"/>
            <a:chOff x="233400" y="5152674"/>
            <a:chExt cx="2305269" cy="495832"/>
          </a:xfrm>
        </p:grpSpPr>
        <p:sp>
          <p:nvSpPr>
            <p:cNvPr id="31" name="TextBox 30"/>
            <p:cNvSpPr txBox="1"/>
            <p:nvPr/>
          </p:nvSpPr>
          <p:spPr>
            <a:xfrm>
              <a:off x="233400" y="5152674"/>
              <a:ext cx="2305269" cy="49583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ko-KR" altLang="en-US" sz="700" dirty="0" smtClean="0"/>
                <a:t> 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 err="1" smtClean="0"/>
                <a:t>캠핑온</a:t>
              </a:r>
              <a:r>
                <a:rPr lang="ko-KR" altLang="en-US" sz="700" dirty="0" smtClean="0"/>
                <a:t> 사업자 정보 </a:t>
              </a:r>
              <a:endParaRPr lang="ko-KR" altLang="en-US" sz="700" dirty="0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700747" y="5192000"/>
              <a:ext cx="415775" cy="253916"/>
              <a:chOff x="1384032" y="5524643"/>
              <a:chExt cx="415775" cy="253916"/>
            </a:xfrm>
          </p:grpSpPr>
          <p:grpSp>
            <p:nvGrpSpPr>
              <p:cNvPr id="50" name="그룹 49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52" name="모서리가 둥근 직사각형 51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53" name="그룹 52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54" name="직선 연결선 53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직선 연결선 54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1" name="TextBox 50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1183672" y="5192000"/>
              <a:ext cx="415775" cy="253916"/>
              <a:chOff x="1384032" y="5524643"/>
              <a:chExt cx="415775" cy="253916"/>
            </a:xfrm>
          </p:grpSpPr>
          <p:grpSp>
            <p:nvGrpSpPr>
              <p:cNvPr id="44" name="그룹 43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46" name="모서리가 둥근 직사각형 45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47" name="그룹 46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48" name="직선 연결선 47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직선 연결선 48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5" name="TextBox 44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1664996" y="5192000"/>
              <a:ext cx="415775" cy="253916"/>
              <a:chOff x="1384032" y="5524643"/>
              <a:chExt cx="415775" cy="253916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38" name="모서리가 둥근 직사각형 37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39" name="그룹 38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42" name="직선 연결선 41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직선 연결선 42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317444" y="4617612"/>
            <a:ext cx="2426342" cy="425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-apple-system"/>
              </a:rPr>
              <a:t>안내 사항을 모두 확인하였으며, 이에 동의합니다.</a:t>
            </a:r>
            <a:endParaRPr kumimoji="0" lang="ko-KR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138592" y="3496992"/>
            <a:ext cx="260519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>
                <a:solidFill>
                  <a:srgbClr val="333333"/>
                </a:solidFill>
                <a:latin typeface="-apple-system"/>
              </a:rPr>
              <a:t>탈퇴 후에도 </a:t>
            </a:r>
            <a:r>
              <a:rPr lang="ko-KR" altLang="en-US" sz="800" b="1" dirty="0" smtClean="0">
                <a:solidFill>
                  <a:srgbClr val="333333"/>
                </a:solidFill>
                <a:latin typeface="-apple-system"/>
              </a:rPr>
              <a:t>등록한 </a:t>
            </a:r>
            <a:r>
              <a:rPr lang="ko-KR" altLang="en-US" sz="800" b="1" dirty="0">
                <a:solidFill>
                  <a:srgbClr val="333333"/>
                </a:solidFill>
                <a:latin typeface="-apple-system"/>
              </a:rPr>
              <a:t>게시물은 그대로 남아 있습니다</a:t>
            </a:r>
            <a:r>
              <a:rPr lang="en-US" altLang="ko-KR" sz="800" b="1" dirty="0">
                <a:solidFill>
                  <a:srgbClr val="333333"/>
                </a:solidFill>
                <a:latin typeface="-apple-system"/>
              </a:rPr>
              <a:t>.</a:t>
            </a:r>
          </a:p>
          <a:p>
            <a:r>
              <a:rPr lang="ko-KR" altLang="en-US" sz="800" dirty="0" err="1" smtClean="0">
                <a:solidFill>
                  <a:srgbClr val="666666"/>
                </a:solidFill>
                <a:latin typeface="-apple-system"/>
              </a:rPr>
              <a:t>게시글</a:t>
            </a:r>
            <a:r>
              <a:rPr lang="ko-KR" altLang="en-US" sz="800" dirty="0" smtClean="0">
                <a:solidFill>
                  <a:srgbClr val="666666"/>
                </a:solidFill>
                <a:latin typeface="-apple-system"/>
              </a:rPr>
              <a:t> </a:t>
            </a:r>
            <a:r>
              <a:rPr lang="ko-KR" altLang="en-US" sz="800" dirty="0">
                <a:solidFill>
                  <a:srgbClr val="666666"/>
                </a:solidFill>
                <a:latin typeface="-apple-system"/>
              </a:rPr>
              <a:t>및 댓글은 탈퇴 시 자동 삭제되지 않고 그대로 남아 있습니다</a:t>
            </a:r>
            <a:r>
              <a:rPr lang="en-US" altLang="ko-KR" sz="800" dirty="0">
                <a:solidFill>
                  <a:srgbClr val="666666"/>
                </a:solidFill>
                <a:latin typeface="-apple-system"/>
              </a:rPr>
              <a:t>.</a:t>
            </a:r>
            <a:br>
              <a:rPr lang="en-US" altLang="ko-KR" sz="800" dirty="0">
                <a:solidFill>
                  <a:srgbClr val="666666"/>
                </a:solidFill>
                <a:latin typeface="-apple-system"/>
              </a:rPr>
            </a:br>
            <a:r>
              <a:rPr lang="ko-KR" altLang="en-US" sz="800" dirty="0">
                <a:solidFill>
                  <a:srgbClr val="666666"/>
                </a:solidFill>
                <a:latin typeface="-apple-system"/>
              </a:rPr>
              <a:t>삭제를 원하는 </a:t>
            </a:r>
            <a:r>
              <a:rPr lang="ko-KR" altLang="en-US" sz="800" dirty="0" err="1">
                <a:solidFill>
                  <a:srgbClr val="666666"/>
                </a:solidFill>
                <a:latin typeface="-apple-system"/>
              </a:rPr>
              <a:t>게시글이</a:t>
            </a:r>
            <a:r>
              <a:rPr lang="ko-KR" altLang="en-US" sz="800" dirty="0">
                <a:solidFill>
                  <a:srgbClr val="666666"/>
                </a:solidFill>
                <a:latin typeface="-apple-system"/>
              </a:rPr>
              <a:t> 있다면 </a:t>
            </a:r>
            <a:r>
              <a:rPr lang="ko-KR" altLang="en-US" sz="800" dirty="0">
                <a:solidFill>
                  <a:srgbClr val="FF6000"/>
                </a:solidFill>
                <a:latin typeface="-apple-system"/>
              </a:rPr>
              <a:t>반드시 탈퇴 전 비공개 처리하거나 삭제하시기 바랍니다</a:t>
            </a:r>
            <a:r>
              <a:rPr lang="en-US" altLang="ko-KR" sz="800" dirty="0">
                <a:solidFill>
                  <a:srgbClr val="FF6000"/>
                </a:solidFill>
                <a:latin typeface="-apple-system"/>
              </a:rPr>
              <a:t>.</a:t>
            </a:r>
            <a:r>
              <a:rPr lang="ko-KR" altLang="en-US" sz="800" dirty="0">
                <a:solidFill>
                  <a:srgbClr val="666666"/>
                </a:solidFill>
                <a:latin typeface="-apple-system"/>
              </a:rPr>
              <a:t/>
            </a:r>
            <a:br>
              <a:rPr lang="ko-KR" altLang="en-US" sz="800" dirty="0">
                <a:solidFill>
                  <a:srgbClr val="666666"/>
                </a:solidFill>
                <a:latin typeface="-apple-system"/>
              </a:rPr>
            </a:br>
            <a:r>
              <a:rPr lang="ko-KR" altLang="en-US" sz="800" dirty="0">
                <a:solidFill>
                  <a:srgbClr val="666666"/>
                </a:solidFill>
                <a:latin typeface="-apple-system"/>
              </a:rPr>
              <a:t>탈퇴 후에는 회원정보가 삭제되어 본인 여부를 확인할 수 있는 방법이 없어</a:t>
            </a:r>
            <a:r>
              <a:rPr lang="en-US" altLang="ko-KR" sz="800" dirty="0">
                <a:solidFill>
                  <a:srgbClr val="666666"/>
                </a:solidFill>
                <a:latin typeface="-apple-system"/>
              </a:rPr>
              <a:t>, </a:t>
            </a:r>
            <a:r>
              <a:rPr lang="ko-KR" altLang="en-US" sz="800" dirty="0" err="1">
                <a:solidFill>
                  <a:srgbClr val="666666"/>
                </a:solidFill>
                <a:latin typeface="-apple-system"/>
              </a:rPr>
              <a:t>게시글을</a:t>
            </a:r>
            <a:r>
              <a:rPr lang="ko-KR" altLang="en-US" sz="800" dirty="0">
                <a:solidFill>
                  <a:srgbClr val="666666"/>
                </a:solidFill>
                <a:latin typeface="-apple-system"/>
              </a:rPr>
              <a:t> 임의로 삭제해드릴 수 없습니다</a:t>
            </a:r>
            <a:r>
              <a:rPr lang="en-US" altLang="ko-KR" sz="800" dirty="0">
                <a:solidFill>
                  <a:srgbClr val="666666"/>
                </a:solidFill>
                <a:latin typeface="-apple-system"/>
              </a:rPr>
              <a:t>.</a:t>
            </a:r>
            <a:endParaRPr lang="en-US" altLang="ko-KR" sz="800" b="0" i="0" dirty="0">
              <a:solidFill>
                <a:srgbClr val="666666"/>
              </a:solidFill>
              <a:effectLst/>
              <a:latin typeface="-apple-system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49667" y="1899987"/>
            <a:ext cx="24545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>
                <a:solidFill>
                  <a:srgbClr val="333333"/>
                </a:solidFill>
                <a:latin typeface="-apple-system"/>
              </a:rPr>
              <a:t>사용하고 계신 </a:t>
            </a:r>
            <a:r>
              <a:rPr lang="ko-KR" altLang="en-US" sz="800" b="1" dirty="0" smtClean="0">
                <a:solidFill>
                  <a:srgbClr val="333333"/>
                </a:solidFill>
                <a:latin typeface="-apple-system"/>
              </a:rPr>
              <a:t>아이디는 </a:t>
            </a:r>
            <a:r>
              <a:rPr lang="ko-KR" altLang="en-US" sz="800" b="1" dirty="0">
                <a:solidFill>
                  <a:srgbClr val="333333"/>
                </a:solidFill>
                <a:latin typeface="-apple-system"/>
              </a:rPr>
              <a:t>탈퇴할 경우 재사용 및 복구가 불가능합니다</a:t>
            </a:r>
            <a:r>
              <a:rPr lang="en-US" altLang="ko-KR" sz="800" b="1" dirty="0">
                <a:solidFill>
                  <a:srgbClr val="333333"/>
                </a:solidFill>
                <a:latin typeface="-apple-system"/>
              </a:rPr>
              <a:t>.</a:t>
            </a:r>
          </a:p>
          <a:p>
            <a:r>
              <a:rPr lang="ko-KR" altLang="en-US" sz="800" dirty="0">
                <a:solidFill>
                  <a:srgbClr val="FF6000"/>
                </a:solidFill>
                <a:latin typeface="-apple-system"/>
              </a:rPr>
              <a:t>탈퇴한 아이디는 본인과 타인 모두 재사용 및 복구가 불가</a:t>
            </a:r>
            <a:r>
              <a:rPr lang="ko-KR" altLang="en-US" sz="800" dirty="0">
                <a:solidFill>
                  <a:srgbClr val="666666"/>
                </a:solidFill>
                <a:latin typeface="-apple-system"/>
              </a:rPr>
              <a:t>하오니 신중하게 선택하시기 바랍니다</a:t>
            </a:r>
            <a:r>
              <a:rPr lang="en-US" altLang="ko-KR" sz="800" dirty="0" smtClean="0">
                <a:solidFill>
                  <a:srgbClr val="666666"/>
                </a:solidFill>
                <a:latin typeface="-apple-system"/>
              </a:rPr>
              <a:t>.</a:t>
            </a:r>
          </a:p>
          <a:p>
            <a:endParaRPr lang="en-US" altLang="ko-KR" sz="800" dirty="0">
              <a:solidFill>
                <a:srgbClr val="666666"/>
              </a:solidFill>
              <a:latin typeface="-apple-system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49668" y="2575480"/>
            <a:ext cx="25801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>
                <a:solidFill>
                  <a:srgbClr val="333333"/>
                </a:solidFill>
                <a:latin typeface="-apple-system"/>
              </a:rPr>
              <a:t>탈퇴 후 회원정보 및 </a:t>
            </a:r>
            <a:r>
              <a:rPr lang="ko-KR" altLang="en-US" sz="800" b="1" dirty="0" err="1">
                <a:solidFill>
                  <a:srgbClr val="333333"/>
                </a:solidFill>
                <a:latin typeface="-apple-system"/>
              </a:rPr>
              <a:t>개인형</a:t>
            </a:r>
            <a:r>
              <a:rPr lang="ko-KR" altLang="en-US" sz="800" b="1" dirty="0">
                <a:solidFill>
                  <a:srgbClr val="333333"/>
                </a:solidFill>
                <a:latin typeface="-apple-system"/>
              </a:rPr>
              <a:t> 서비스 </a:t>
            </a:r>
            <a:r>
              <a:rPr lang="ko-KR" altLang="en-US" sz="800" b="1" dirty="0" err="1">
                <a:solidFill>
                  <a:srgbClr val="333333"/>
                </a:solidFill>
                <a:latin typeface="-apple-system"/>
              </a:rPr>
              <a:t>이용기록은</a:t>
            </a:r>
            <a:r>
              <a:rPr lang="ko-KR" altLang="en-US" sz="800" b="1" dirty="0">
                <a:solidFill>
                  <a:srgbClr val="333333"/>
                </a:solidFill>
                <a:latin typeface="-apple-system"/>
              </a:rPr>
              <a:t> 모두 삭제됩니다</a:t>
            </a:r>
            <a:r>
              <a:rPr lang="en-US" altLang="ko-KR" sz="800" b="1" dirty="0">
                <a:solidFill>
                  <a:srgbClr val="333333"/>
                </a:solidFill>
                <a:latin typeface="-apple-system"/>
              </a:rPr>
              <a:t>.</a:t>
            </a:r>
          </a:p>
          <a:p>
            <a:r>
              <a:rPr lang="ko-KR" altLang="en-US" sz="800" dirty="0" err="1">
                <a:solidFill>
                  <a:srgbClr val="666666"/>
                </a:solidFill>
                <a:latin typeface="-apple-system"/>
              </a:rPr>
              <a:t>개인형</a:t>
            </a:r>
            <a:r>
              <a:rPr lang="ko-KR" altLang="en-US" sz="800" dirty="0">
                <a:solidFill>
                  <a:srgbClr val="666666"/>
                </a:solidFill>
                <a:latin typeface="-apple-system"/>
              </a:rPr>
              <a:t> 서비스 </a:t>
            </a:r>
            <a:r>
              <a:rPr lang="ko-KR" altLang="en-US" sz="800" dirty="0" err="1">
                <a:solidFill>
                  <a:srgbClr val="666666"/>
                </a:solidFill>
                <a:latin typeface="-apple-system"/>
              </a:rPr>
              <a:t>이용기록은</a:t>
            </a:r>
            <a:r>
              <a:rPr lang="ko-KR" altLang="en-US" sz="800" dirty="0">
                <a:solidFill>
                  <a:srgbClr val="666666"/>
                </a:solidFill>
                <a:latin typeface="-apple-system"/>
              </a:rPr>
              <a:t> 모두 삭제되며</a:t>
            </a:r>
            <a:r>
              <a:rPr lang="en-US" altLang="ko-KR" sz="800" dirty="0">
                <a:solidFill>
                  <a:srgbClr val="666666"/>
                </a:solidFill>
                <a:latin typeface="-apple-system"/>
              </a:rPr>
              <a:t>, </a:t>
            </a:r>
            <a:r>
              <a:rPr lang="ko-KR" altLang="en-US" sz="800" dirty="0">
                <a:solidFill>
                  <a:srgbClr val="666666"/>
                </a:solidFill>
                <a:latin typeface="-apple-system"/>
              </a:rPr>
              <a:t>삭제된 데이터는 복구되지 않습니다</a:t>
            </a:r>
            <a:r>
              <a:rPr lang="en-US" altLang="ko-KR" sz="800" dirty="0">
                <a:solidFill>
                  <a:srgbClr val="666666"/>
                </a:solidFill>
                <a:latin typeface="-apple-system"/>
              </a:rPr>
              <a:t>.</a:t>
            </a:r>
            <a:br>
              <a:rPr lang="en-US" altLang="ko-KR" sz="800" dirty="0">
                <a:solidFill>
                  <a:srgbClr val="666666"/>
                </a:solidFill>
                <a:latin typeface="-apple-system"/>
              </a:rPr>
            </a:br>
            <a:r>
              <a:rPr lang="ko-KR" altLang="en-US" sz="800" dirty="0">
                <a:solidFill>
                  <a:srgbClr val="666666"/>
                </a:solidFill>
                <a:latin typeface="-apple-system"/>
              </a:rPr>
              <a:t>삭제되는 내용을 확인하시고 필요한 데이터는 미리 백업을 해주세요</a:t>
            </a:r>
            <a:r>
              <a:rPr lang="en-US" altLang="ko-KR" sz="800" dirty="0">
                <a:solidFill>
                  <a:srgbClr val="666666"/>
                </a:solidFill>
                <a:latin typeface="-apple-system"/>
              </a:rPr>
              <a:t>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201276" y="5175875"/>
            <a:ext cx="42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19541" y="5284942"/>
            <a:ext cx="42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01276" y="4853390"/>
            <a:ext cx="161813" cy="161721"/>
          </a:xfrm>
          <a:prstGeom prst="round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2" name="직사각형 71"/>
          <p:cNvSpPr/>
          <p:nvPr/>
        </p:nvSpPr>
        <p:spPr>
          <a:xfrm>
            <a:off x="3089303" y="649524"/>
            <a:ext cx="2699342" cy="5994898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grpSp>
        <p:nvGrpSpPr>
          <p:cNvPr id="58" name="그룹 57"/>
          <p:cNvGrpSpPr/>
          <p:nvPr/>
        </p:nvGrpSpPr>
        <p:grpSpPr>
          <a:xfrm>
            <a:off x="3208099" y="2184004"/>
            <a:ext cx="2463320" cy="2820027"/>
            <a:chOff x="3206577" y="1763842"/>
            <a:chExt cx="2463320" cy="3009926"/>
          </a:xfrm>
        </p:grpSpPr>
        <p:sp>
          <p:nvSpPr>
            <p:cNvPr id="59" name="TextBox 58"/>
            <p:cNvSpPr txBox="1"/>
            <p:nvPr/>
          </p:nvSpPr>
          <p:spPr>
            <a:xfrm>
              <a:off x="3206577" y="1763842"/>
              <a:ext cx="2463320" cy="30099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570118" y="1982436"/>
              <a:ext cx="1802810" cy="3385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u="sng" dirty="0" smtClean="0"/>
                <a:t>홍길동</a:t>
              </a:r>
              <a:r>
                <a:rPr lang="en-US" altLang="ko-KR" sz="1600" u="sng" dirty="0" smtClean="0"/>
                <a:t>(</a:t>
              </a:r>
              <a:r>
                <a:rPr lang="ko-KR" altLang="en-US" sz="1600" u="sng" dirty="0" smtClean="0"/>
                <a:t>아이디</a:t>
              </a:r>
              <a:r>
                <a:rPr lang="en-US" altLang="ko-KR" sz="1600" u="sng" dirty="0" smtClean="0"/>
                <a:t>)</a:t>
              </a:r>
              <a:r>
                <a:rPr lang="ko-KR" altLang="en-US" sz="1600" u="sng" dirty="0" smtClean="0"/>
                <a:t>님</a:t>
              </a:r>
              <a:endParaRPr lang="ko-KR" altLang="en-US" sz="1600" u="sng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417062" y="3927117"/>
              <a:ext cx="2116831" cy="236657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348515" y="2395704"/>
              <a:ext cx="2246266" cy="1281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 </a:t>
              </a:r>
              <a:r>
                <a:rPr lang="ko-KR" altLang="en-US" sz="800" b="1" dirty="0"/>
                <a:t>탈퇴 후에는 아이디 </a:t>
              </a:r>
              <a:r>
                <a:rPr lang="en-US" altLang="ko-KR" sz="800" b="1" dirty="0" smtClean="0"/>
                <a:t>(</a:t>
              </a:r>
              <a:r>
                <a:rPr lang="ko-KR" altLang="en-US" sz="800" b="1" dirty="0" smtClean="0"/>
                <a:t>아이디</a:t>
              </a:r>
              <a:r>
                <a:rPr lang="en-US" altLang="ko-KR" sz="800" b="1" dirty="0" smtClean="0"/>
                <a:t>)</a:t>
              </a:r>
              <a:r>
                <a:rPr lang="ko-KR" altLang="en-US" sz="800" b="1" dirty="0"/>
                <a:t> 로 다시 가입할 수 없으며 아이디와 데이터는 복구할 수 없습니다</a:t>
              </a:r>
              <a:r>
                <a:rPr lang="en-US" altLang="ko-KR" sz="800" b="1" dirty="0"/>
                <a:t>.</a:t>
              </a:r>
              <a:br>
                <a:rPr lang="en-US" altLang="ko-KR" sz="800" b="1" dirty="0"/>
              </a:br>
              <a:r>
                <a:rPr lang="ko-KR" altLang="en-US" sz="800" b="1" dirty="0" smtClean="0"/>
                <a:t>서비스에 </a:t>
              </a:r>
              <a:r>
                <a:rPr lang="ko-KR" altLang="en-US" sz="800" b="1" dirty="0"/>
                <a:t>남아 있는 </a:t>
              </a:r>
              <a:r>
                <a:rPr lang="ko-KR" altLang="en-US" sz="800" b="1" dirty="0" err="1"/>
                <a:t>게시글은</a:t>
              </a:r>
              <a:r>
                <a:rPr lang="ko-KR" altLang="en-US" sz="800" b="1" dirty="0"/>
                <a:t> 탈퇴 후 삭제할 수 없습니다</a:t>
              </a:r>
              <a:r>
                <a:rPr lang="en-US" altLang="ko-KR" sz="800" b="1" dirty="0"/>
                <a:t>.</a:t>
              </a:r>
              <a:br>
                <a:rPr lang="en-US" altLang="ko-KR" sz="800" b="1" dirty="0"/>
              </a:br>
              <a:r>
                <a:rPr lang="ko-KR" altLang="en-US" sz="800" b="1" dirty="0"/>
                <a:t>또한</a:t>
              </a:r>
              <a:r>
                <a:rPr lang="en-US" altLang="ko-KR" sz="800" b="1" dirty="0"/>
                <a:t>, </a:t>
              </a:r>
              <a:r>
                <a:rPr lang="ko-KR" altLang="en-US" sz="800" b="1" dirty="0" err="1" smtClean="0"/>
                <a:t>캠핑온</a:t>
              </a:r>
              <a:r>
                <a:rPr lang="ko-KR" altLang="en-US" sz="800" b="1" dirty="0" smtClean="0"/>
                <a:t> 아이디를 사용해 </a:t>
              </a:r>
              <a:r>
                <a:rPr lang="ko-KR" altLang="en-US" sz="800" b="1" dirty="0" err="1" smtClean="0"/>
                <a:t>캠프미에</a:t>
              </a:r>
              <a:r>
                <a:rPr lang="ko-KR" altLang="en-US" sz="800" b="1" dirty="0" smtClean="0"/>
                <a:t> </a:t>
              </a:r>
              <a:r>
                <a:rPr lang="ko-KR" altLang="en-US" sz="800" b="1" dirty="0"/>
                <a:t>로그인 할 수 없게 됩니다</a:t>
              </a:r>
              <a:r>
                <a:rPr lang="en-US" altLang="ko-KR" sz="800" b="1" dirty="0" smtClean="0"/>
                <a:t>.</a:t>
              </a:r>
            </a:p>
            <a:p>
              <a:r>
                <a:rPr lang="ko-KR" altLang="en-US" sz="800" b="1" dirty="0" smtClean="0"/>
                <a:t>동의하신다면 비밀번호를 </a:t>
              </a:r>
              <a:r>
                <a:rPr lang="ko-KR" altLang="en-US" sz="800" b="1" dirty="0" err="1" smtClean="0"/>
                <a:t>입렵해주세요</a:t>
              </a:r>
              <a:r>
                <a:rPr lang="en-US" altLang="ko-KR" sz="800" b="1" dirty="0" smtClean="0"/>
                <a:t>.</a:t>
              </a:r>
            </a:p>
            <a:p>
              <a:r>
                <a:rPr lang="ko-KR" altLang="en-US" sz="800" b="1" dirty="0" smtClean="0"/>
                <a:t>비밀번호를 입력해주시면 탈퇴가 진행됩니다</a:t>
              </a:r>
              <a:r>
                <a:rPr lang="en-US" altLang="ko-KR" sz="800" b="1" dirty="0" smtClean="0"/>
                <a:t>.</a:t>
              </a:r>
              <a:endParaRPr lang="ko-KR" altLang="en-US" sz="8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336998" y="3667393"/>
              <a:ext cx="101418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비밀번호 확인</a:t>
              </a:r>
              <a:endParaRPr lang="ko-KR" altLang="en-US" sz="1000" dirty="0"/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3891715" y="4551450"/>
            <a:ext cx="1083365" cy="308919"/>
          </a:xfrm>
          <a:prstGeom prst="rect">
            <a:avLst/>
          </a:prstGeom>
          <a:solidFill>
            <a:srgbClr val="2A8E57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탈퇴하기</a:t>
            </a:r>
            <a:endParaRPr lang="ko-KR" alt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3597536" y="4501051"/>
            <a:ext cx="42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62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717" y="707383"/>
            <a:ext cx="7980217" cy="60539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914343" y="824585"/>
            <a:ext cx="1383649" cy="334273"/>
            <a:chOff x="3788992" y="992646"/>
            <a:chExt cx="1383649" cy="33427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t="10241" b="50556"/>
            <a:stretch/>
          </p:blipFill>
          <p:spPr>
            <a:xfrm>
              <a:off x="3788992" y="992646"/>
              <a:ext cx="603529" cy="334273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/>
            <a:srcRect l="10610" t="48963" b="35049"/>
            <a:stretch/>
          </p:blipFill>
          <p:spPr>
            <a:xfrm>
              <a:off x="4355076" y="1103031"/>
              <a:ext cx="817565" cy="206592"/>
            </a:xfrm>
            <a:prstGeom prst="rect">
              <a:avLst/>
            </a:prstGeom>
          </p:spPr>
        </p:pic>
      </p:grpSp>
      <p:grpSp>
        <p:nvGrpSpPr>
          <p:cNvPr id="8" name="그룹 7"/>
          <p:cNvGrpSpPr/>
          <p:nvPr/>
        </p:nvGrpSpPr>
        <p:grpSpPr>
          <a:xfrm>
            <a:off x="611718" y="1166422"/>
            <a:ext cx="5910392" cy="284300"/>
            <a:chOff x="640135" y="1325995"/>
            <a:chExt cx="5880439" cy="284300"/>
          </a:xfrm>
        </p:grpSpPr>
        <p:sp>
          <p:nvSpPr>
            <p:cNvPr id="9" name="직사각형 8"/>
            <p:cNvSpPr/>
            <p:nvPr/>
          </p:nvSpPr>
          <p:spPr>
            <a:xfrm>
              <a:off x="640135" y="1325995"/>
              <a:ext cx="5880439" cy="284300"/>
            </a:xfrm>
            <a:prstGeom prst="rect">
              <a:avLst/>
            </a:prstGeom>
            <a:solidFill>
              <a:srgbClr val="2A8E57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849812" y="1353737"/>
              <a:ext cx="367405" cy="236036"/>
            </a:xfrm>
            <a:prstGeom prst="rect">
              <a:avLst/>
            </a:prstGeom>
            <a:noFill/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</a:rPr>
                <a:t>My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181484" y="1352198"/>
              <a:ext cx="245439" cy="236036"/>
            </a:xfrm>
            <a:prstGeom prst="rect">
              <a:avLst/>
            </a:prstGeom>
            <a:noFill/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▤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536359" y="707731"/>
            <a:ext cx="2067314" cy="6053984"/>
            <a:chOff x="6536359" y="707731"/>
            <a:chExt cx="2067314" cy="6053984"/>
          </a:xfrm>
        </p:grpSpPr>
        <p:sp>
          <p:nvSpPr>
            <p:cNvPr id="16" name="직사각형 15"/>
            <p:cNvSpPr/>
            <p:nvPr/>
          </p:nvSpPr>
          <p:spPr>
            <a:xfrm>
              <a:off x="6536359" y="1450722"/>
              <a:ext cx="2067314" cy="5310993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536359" y="707731"/>
              <a:ext cx="2067314" cy="742991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설명</a:t>
              </a:r>
              <a:endParaRPr lang="ko-KR" altLang="en-US" sz="16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761906" y="277809"/>
            <a:ext cx="3165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Information correction Page</a:t>
            </a:r>
            <a:endParaRPr lang="en-US" altLang="ko-KR" sz="2400" b="1" dirty="0"/>
          </a:p>
        </p:txBody>
      </p:sp>
      <p:grpSp>
        <p:nvGrpSpPr>
          <p:cNvPr id="43" name="그룹 42"/>
          <p:cNvGrpSpPr/>
          <p:nvPr/>
        </p:nvGrpSpPr>
        <p:grpSpPr>
          <a:xfrm>
            <a:off x="770304" y="1590173"/>
            <a:ext cx="3361121" cy="4434764"/>
            <a:chOff x="785552" y="1829126"/>
            <a:chExt cx="5411587" cy="4749575"/>
          </a:xfrm>
        </p:grpSpPr>
        <p:sp>
          <p:nvSpPr>
            <p:cNvPr id="44" name="TextBox 43"/>
            <p:cNvSpPr txBox="1"/>
            <p:nvPr/>
          </p:nvSpPr>
          <p:spPr>
            <a:xfrm>
              <a:off x="785554" y="1836109"/>
              <a:ext cx="5411585" cy="4742592"/>
            </a:xfrm>
            <a:prstGeom prst="rect">
              <a:avLst/>
            </a:prstGeom>
            <a:noFill/>
            <a:ln w="1905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85552" y="1829126"/>
              <a:ext cx="5411587" cy="494437"/>
            </a:xfrm>
            <a:prstGeom prst="rect">
              <a:avLst/>
            </a:prstGeom>
            <a:noFill/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/>
                <a:t>개인정보수정</a:t>
              </a:r>
              <a:endParaRPr lang="en-US" altLang="ko-KR" sz="2400" dirty="0" smtClean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60753" y="2447778"/>
              <a:ext cx="3194810" cy="3955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u="sng" dirty="0"/>
                <a:t>홍길동</a:t>
              </a:r>
              <a:r>
                <a:rPr lang="en-US" altLang="ko-KR" u="sng" dirty="0"/>
                <a:t>(</a:t>
              </a:r>
              <a:r>
                <a:rPr lang="ko-KR" altLang="en-US" u="sng" dirty="0"/>
                <a:t>아이디</a:t>
              </a:r>
              <a:r>
                <a:rPr lang="en-US" altLang="ko-KR" u="sng" dirty="0"/>
                <a:t>)</a:t>
              </a:r>
              <a:r>
                <a:rPr lang="ko-KR" altLang="en-US" u="sng" dirty="0" smtClean="0"/>
                <a:t>님</a:t>
              </a:r>
              <a:endParaRPr lang="ko-KR" altLang="en-US" u="sng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718644" y="5656386"/>
              <a:ext cx="1587340" cy="371268"/>
            </a:xfrm>
            <a:prstGeom prst="rect">
              <a:avLst/>
            </a:prstGeom>
            <a:noFill/>
            <a:ln>
              <a:solidFill>
                <a:srgbClr val="2A8E5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확인버튼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816131" y="5659754"/>
              <a:ext cx="1587340" cy="371268"/>
            </a:xfrm>
            <a:prstGeom prst="rect">
              <a:avLst/>
            </a:prstGeom>
            <a:noFill/>
            <a:ln>
              <a:solidFill>
                <a:srgbClr val="2A8E5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수정하기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832827" y="2461483"/>
              <a:ext cx="1189677" cy="263700"/>
            </a:xfrm>
            <a:prstGeom prst="rect">
              <a:avLst/>
            </a:prstGeom>
            <a:noFill/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실명수정</a:t>
              </a:r>
              <a:endParaRPr lang="ko-KR" altLang="en-US" sz="10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116310" y="3059240"/>
              <a:ext cx="3909536" cy="233038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116309" y="3533498"/>
              <a:ext cx="3909536" cy="236657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42761" y="3044595"/>
              <a:ext cx="8163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비밀번호</a:t>
              </a:r>
              <a:endParaRPr lang="ko-KR" altLang="en-US" sz="11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42761" y="3540640"/>
              <a:ext cx="10566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비밀번호 재확인</a:t>
              </a:r>
              <a:endParaRPr lang="ko-KR" altLang="en-US" sz="1000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116310" y="4036357"/>
              <a:ext cx="1276579" cy="228187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042761" y="4496902"/>
              <a:ext cx="9094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이메일</a:t>
              </a:r>
              <a:endParaRPr lang="ko-KR" altLang="en-US" sz="1000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847638" y="4024872"/>
              <a:ext cx="1189679" cy="228187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487178" y="4032721"/>
              <a:ext cx="1276579" cy="228187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42761" y="4024341"/>
              <a:ext cx="65392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휴대전화</a:t>
              </a:r>
              <a:endParaRPr lang="ko-KR" altLang="en-US" sz="1000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123902" y="4496902"/>
              <a:ext cx="3906195" cy="236657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237571" y="4915150"/>
              <a:ext cx="1622289" cy="269765"/>
            </a:xfrm>
            <a:prstGeom prst="rect">
              <a:avLst/>
            </a:prstGeom>
            <a:noFill/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회원탈퇴 버튼</a:t>
              </a:r>
              <a:endParaRPr lang="ko-KR" altLang="en-US" sz="1000" dirty="0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332544" y="1585070"/>
            <a:ext cx="2125208" cy="3264852"/>
            <a:chOff x="6350924" y="1829125"/>
            <a:chExt cx="2125208" cy="3264852"/>
          </a:xfrm>
        </p:grpSpPr>
        <p:sp>
          <p:nvSpPr>
            <p:cNvPr id="62" name="직사각형 61"/>
            <p:cNvSpPr/>
            <p:nvPr/>
          </p:nvSpPr>
          <p:spPr>
            <a:xfrm>
              <a:off x="6350924" y="1829125"/>
              <a:ext cx="2125208" cy="326485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u="sng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6419994" y="1994098"/>
              <a:ext cx="1963874" cy="2189110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6429348" y="4643147"/>
              <a:ext cx="1945161" cy="327489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문의하기버튼</a:t>
              </a:r>
              <a:endParaRPr lang="ko-KR" altLang="en-US" sz="16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495462" y="2059958"/>
              <a:ext cx="1073758" cy="584775"/>
            </a:xfrm>
            <a:prstGeom prst="rect">
              <a:avLst/>
            </a:prstGeom>
            <a:noFill/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OOO</a:t>
              </a:r>
              <a:r>
                <a:rPr lang="ko-KR" altLang="en-US" sz="1600" dirty="0" smtClean="0"/>
                <a:t>님</a:t>
              </a:r>
              <a:endParaRPr lang="en-US" altLang="ko-KR" sz="1600" dirty="0" smtClean="0"/>
            </a:p>
            <a:p>
              <a:pPr algn="ctr"/>
              <a:r>
                <a:rPr lang="en-US" altLang="ko-KR" sz="1600" dirty="0" smtClean="0"/>
                <a:t>(</a:t>
              </a:r>
              <a:r>
                <a:rPr lang="ko-KR" altLang="en-US" sz="1600" dirty="0" smtClean="0"/>
                <a:t>아이디</a:t>
              </a:r>
              <a:r>
                <a:rPr lang="en-US" altLang="ko-KR" sz="1600" dirty="0" smtClean="0"/>
                <a:t>)</a:t>
              </a:r>
              <a:endParaRPr lang="ko-KR" altLang="en-US" sz="1600" dirty="0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6429347" y="3527760"/>
              <a:ext cx="638205" cy="648853"/>
            </a:xfrm>
            <a:prstGeom prst="rect">
              <a:avLst/>
            </a:prstGeom>
            <a:noFill/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전체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(2)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646901" y="2059958"/>
              <a:ext cx="684693" cy="584775"/>
            </a:xfrm>
            <a:prstGeom prst="rect">
              <a:avLst/>
            </a:prstGeom>
            <a:noFill/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/>
                <a:t>로그아웃</a:t>
              </a:r>
              <a:endParaRPr lang="ko-KR" altLang="en-US" sz="16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495462" y="2725540"/>
              <a:ext cx="1836132" cy="369332"/>
            </a:xfrm>
            <a:prstGeom prst="rect">
              <a:avLst/>
            </a:prstGeom>
            <a:noFill/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/>
                <a:t>나의정보수정</a:t>
              </a:r>
              <a:endParaRPr lang="ko-KR" altLang="en-US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429347" y="4314627"/>
              <a:ext cx="1935808" cy="328520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나의 </a:t>
              </a:r>
              <a:r>
                <a:rPr lang="ko-KR" altLang="en-US" sz="1600" dirty="0" err="1" smtClean="0"/>
                <a:t>문의글</a:t>
              </a:r>
              <a:endParaRPr lang="ko-KR" altLang="en-US" sz="1600" dirty="0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7067554" y="3527759"/>
              <a:ext cx="655002" cy="655449"/>
            </a:xfrm>
            <a:prstGeom prst="rect">
              <a:avLst/>
            </a:prstGeom>
            <a:noFill/>
            <a:ln>
              <a:solidFill>
                <a:srgbClr val="2A8E5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  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예약현황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(1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7722557" y="3526729"/>
              <a:ext cx="661312" cy="656479"/>
            </a:xfrm>
            <a:prstGeom prst="rect">
              <a:avLst/>
            </a:prstGeom>
            <a:noFill/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</a:rPr>
                <a:t>예약취소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(1)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419994" y="3158428"/>
              <a:ext cx="1963874" cy="369332"/>
            </a:xfrm>
            <a:prstGeom prst="rect">
              <a:avLst/>
            </a:prstGeom>
            <a:solidFill>
              <a:srgbClr val="2A8E57"/>
            </a:solidFill>
            <a:ln w="1270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나의 </a:t>
              </a:r>
              <a:r>
                <a:rPr lang="ko-KR" altLang="en-US" dirty="0" err="1" smtClean="0">
                  <a:solidFill>
                    <a:schemeClr val="bg1"/>
                  </a:solidFill>
                </a:rPr>
                <a:t>예약정보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619569" y="5910308"/>
            <a:ext cx="5916790" cy="852599"/>
            <a:chOff x="634544" y="5997194"/>
            <a:chExt cx="5894689" cy="771789"/>
          </a:xfrm>
        </p:grpSpPr>
        <p:sp>
          <p:nvSpPr>
            <p:cNvPr id="74" name="직사각형 73"/>
            <p:cNvSpPr/>
            <p:nvPr/>
          </p:nvSpPr>
          <p:spPr>
            <a:xfrm>
              <a:off x="634544" y="6176566"/>
              <a:ext cx="5894689" cy="585359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800" dirty="0" smtClean="0"/>
                <a:t>	</a:t>
              </a:r>
            </a:p>
            <a:p>
              <a:endParaRPr lang="en-US" altLang="ko-KR" sz="8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489401" y="5997194"/>
              <a:ext cx="42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10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2781919" y="6225562"/>
              <a:ext cx="415775" cy="253916"/>
              <a:chOff x="1384032" y="5524643"/>
              <a:chExt cx="415775" cy="253916"/>
            </a:xfrm>
          </p:grpSpPr>
          <p:grpSp>
            <p:nvGrpSpPr>
              <p:cNvPr id="92" name="그룹 91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95" name="그룹 94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96" name="직선 연결선 95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직선 연결선 96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3" name="TextBox 92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3264844" y="6225562"/>
              <a:ext cx="415775" cy="253916"/>
              <a:chOff x="1384032" y="5524643"/>
              <a:chExt cx="415775" cy="253916"/>
            </a:xfrm>
          </p:grpSpPr>
          <p:grpSp>
            <p:nvGrpSpPr>
              <p:cNvPr id="86" name="그룹 85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88" name="모서리가 둥근 직사각형 87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89" name="그룹 88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90" name="직선 연결선 89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직선 연결선 90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7" name="TextBox 86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3746168" y="6225562"/>
              <a:ext cx="415775" cy="253916"/>
              <a:chOff x="1384032" y="5524643"/>
              <a:chExt cx="415775" cy="253916"/>
            </a:xfrm>
          </p:grpSpPr>
          <p:grpSp>
            <p:nvGrpSpPr>
              <p:cNvPr id="80" name="그룹 79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82" name="모서리가 둥근 직사각형 81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83" name="그룹 82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84" name="직선 연결선 83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직선 연결선 84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1" name="TextBox 80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2714587" y="6491984"/>
              <a:ext cx="17673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캠핑온</a:t>
              </a:r>
              <a:r>
                <a:rPr lang="ko-KR" altLang="en-US" sz="1200" dirty="0" smtClean="0"/>
                <a:t> 사업자 정보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3941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6124651" y="1176188"/>
            <a:ext cx="2312768" cy="15261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ko-KR" sz="800" dirty="0" smtClean="0"/>
              <a:t>1. Span</a:t>
            </a:r>
            <a:r>
              <a:rPr lang="ko-KR" altLang="en-US" sz="800" dirty="0" smtClean="0"/>
              <a:t>으로 구현</a:t>
            </a:r>
            <a:endParaRPr lang="en-US" altLang="ko-KR" sz="800" dirty="0" smtClean="0"/>
          </a:p>
          <a:p>
            <a:r>
              <a:rPr lang="en-US" altLang="ko-KR" sz="800" dirty="0" smtClean="0"/>
              <a:t>2. </a:t>
            </a:r>
            <a:r>
              <a:rPr lang="ko-KR" altLang="en-US" sz="800" dirty="0" err="1" smtClean="0"/>
              <a:t>캠핑유형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옵션검색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checkbox </a:t>
            </a:r>
            <a:r>
              <a:rPr lang="ko-KR" altLang="en-US" sz="800" dirty="0" smtClean="0"/>
              <a:t>구현</a:t>
            </a:r>
            <a:endParaRPr lang="en-US" altLang="ko-KR" sz="800" dirty="0" smtClean="0"/>
          </a:p>
          <a:p>
            <a:r>
              <a:rPr lang="en-US" altLang="ko-KR" sz="800" dirty="0" smtClean="0"/>
              <a:t>3. </a:t>
            </a:r>
            <a:r>
              <a:rPr lang="ko-KR" altLang="en-US" sz="800" dirty="0" err="1" smtClean="0"/>
              <a:t>클릭시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필터링구현</a:t>
            </a:r>
            <a:endParaRPr lang="en-US" altLang="ko-KR" sz="800" dirty="0" smtClean="0"/>
          </a:p>
          <a:p>
            <a:r>
              <a:rPr lang="en-US" altLang="ko-KR" sz="800" dirty="0" smtClean="0"/>
              <a:t>4. </a:t>
            </a:r>
            <a:r>
              <a:rPr lang="ko-KR" altLang="en-US" sz="800" dirty="0" smtClean="0"/>
              <a:t>업체 이미지 들어가는 위치</a:t>
            </a:r>
            <a:endParaRPr lang="en-US" altLang="ko-KR" sz="800" dirty="0" smtClean="0"/>
          </a:p>
          <a:p>
            <a:r>
              <a:rPr lang="en-US" altLang="ko-KR" sz="800" dirty="0" smtClean="0"/>
              <a:t>5. </a:t>
            </a:r>
            <a:r>
              <a:rPr lang="ko-KR" altLang="en-US" sz="800" dirty="0" smtClean="0"/>
              <a:t>아이콘 사용</a:t>
            </a:r>
            <a:endParaRPr lang="en-US" altLang="ko-KR" sz="8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090089" y="675377"/>
            <a:ext cx="2699342" cy="5994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직사각형 32"/>
          <p:cNvSpPr/>
          <p:nvPr/>
        </p:nvSpPr>
        <p:spPr>
          <a:xfrm>
            <a:off x="6124651" y="631615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설명</a:t>
            </a:r>
            <a:endParaRPr lang="ko-KR" alt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1759125" y="145832"/>
            <a:ext cx="5453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Camping, </a:t>
            </a:r>
            <a:r>
              <a:rPr lang="ko-KR" altLang="en-US" sz="2000" b="1" dirty="0" err="1" smtClean="0"/>
              <a:t>차박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카라반</a:t>
            </a:r>
            <a:r>
              <a:rPr lang="en-US" altLang="ko-KR" sz="2000" b="1" dirty="0"/>
              <a:t>,</a:t>
            </a:r>
            <a:r>
              <a:rPr lang="en-US" altLang="ko-KR" sz="2000" b="1" dirty="0" smtClean="0"/>
              <a:t>Glamping, </a:t>
            </a:r>
            <a:r>
              <a:rPr lang="ko-KR" altLang="en-US" sz="2000" b="1" dirty="0" err="1" smtClean="0"/>
              <a:t>모두보기</a:t>
            </a:r>
            <a:r>
              <a:rPr lang="en-US" altLang="ko-KR" sz="2000" b="1" dirty="0" smtClean="0"/>
              <a:t> Page</a:t>
            </a:r>
            <a:endParaRPr lang="ko-KR" altLang="en-US" sz="2000" b="1" dirty="0"/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 rotWithShape="1">
          <a:blip r:embed="rId2"/>
          <a:srcRect t="10241" b="50556"/>
          <a:stretch/>
        </p:blipFill>
        <p:spPr>
          <a:xfrm>
            <a:off x="3788992" y="741186"/>
            <a:ext cx="603529" cy="334273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rcRect l="10610" t="48963" b="35049"/>
          <a:stretch/>
        </p:blipFill>
        <p:spPr>
          <a:xfrm>
            <a:off x="4355076" y="851571"/>
            <a:ext cx="817565" cy="206592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3102680" y="1076394"/>
            <a:ext cx="2686751" cy="28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129889" y="1095111"/>
            <a:ext cx="425942" cy="23603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My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55123" y="1095111"/>
            <a:ext cx="293049" cy="23603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3236605" y="4800752"/>
            <a:ext cx="2355273" cy="1182709"/>
            <a:chOff x="3238546" y="4405678"/>
            <a:chExt cx="2355273" cy="1182709"/>
          </a:xfrm>
        </p:grpSpPr>
        <p:sp>
          <p:nvSpPr>
            <p:cNvPr id="23" name="직사각형 22"/>
            <p:cNvSpPr/>
            <p:nvPr/>
          </p:nvSpPr>
          <p:spPr>
            <a:xfrm>
              <a:off x="3281051" y="4405678"/>
              <a:ext cx="2312768" cy="118270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600" dirty="0" smtClean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350137" y="443758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업체명</a:t>
              </a:r>
              <a:endParaRPr lang="ko-KR" altLang="en-US" sz="1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284530" y="468372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소개글</a:t>
              </a:r>
              <a:endParaRPr lang="ko-KR" alt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60290" y="4986856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대표옵션표시</a:t>
              </a:r>
              <a:endParaRPr lang="ko-KR" altLang="en-US" sz="1200" dirty="0"/>
            </a:p>
          </p:txBody>
        </p:sp>
        <p:grpSp>
          <p:nvGrpSpPr>
            <p:cNvPr id="118" name="그룹 117"/>
            <p:cNvGrpSpPr/>
            <p:nvPr/>
          </p:nvGrpSpPr>
          <p:grpSpPr>
            <a:xfrm>
              <a:off x="3409975" y="4748030"/>
              <a:ext cx="999233" cy="790747"/>
              <a:chOff x="912905" y="4878633"/>
              <a:chExt cx="817451" cy="584959"/>
            </a:xfrm>
          </p:grpSpPr>
          <p:sp>
            <p:nvSpPr>
              <p:cNvPr id="119" name="모서리가 둥근 직사각형 118"/>
              <p:cNvSpPr/>
              <p:nvPr/>
            </p:nvSpPr>
            <p:spPr>
              <a:xfrm>
                <a:off x="912905" y="4878633"/>
                <a:ext cx="577460" cy="584959"/>
              </a:xfrm>
              <a:prstGeom prst="roundRect">
                <a:avLst/>
              </a:prstGeom>
              <a:ln>
                <a:solidFill>
                  <a:srgbClr val="85C89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grpSp>
            <p:nvGrpSpPr>
              <p:cNvPr id="120" name="그룹 119"/>
              <p:cNvGrpSpPr/>
              <p:nvPr/>
            </p:nvGrpSpPr>
            <p:grpSpPr>
              <a:xfrm>
                <a:off x="944142" y="4912061"/>
                <a:ext cx="499595" cy="514351"/>
                <a:chOff x="3381375" y="5283200"/>
                <a:chExt cx="499595" cy="514351"/>
              </a:xfrm>
            </p:grpSpPr>
            <p:cxnSp>
              <p:nvCxnSpPr>
                <p:cNvPr id="122" name="직선 연결선 121"/>
                <p:cNvCxnSpPr/>
                <p:nvPr/>
              </p:nvCxnSpPr>
              <p:spPr>
                <a:xfrm flipH="1" flipV="1">
                  <a:off x="3381375" y="5283201"/>
                  <a:ext cx="499595" cy="514350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직선 연결선 122"/>
                <p:cNvCxnSpPr/>
                <p:nvPr/>
              </p:nvCxnSpPr>
              <p:spPr>
                <a:xfrm flipH="1">
                  <a:off x="3381375" y="5283200"/>
                  <a:ext cx="499595" cy="514351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1" name="TextBox 120"/>
              <p:cNvSpPr txBox="1"/>
              <p:nvPr/>
            </p:nvSpPr>
            <p:spPr>
              <a:xfrm>
                <a:off x="970449" y="5064128"/>
                <a:ext cx="75990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image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4287278" y="5247098"/>
              <a:ext cx="415775" cy="254565"/>
              <a:chOff x="4287278" y="5247098"/>
              <a:chExt cx="415775" cy="254565"/>
            </a:xfrm>
          </p:grpSpPr>
          <p:grpSp>
            <p:nvGrpSpPr>
              <p:cNvPr id="125" name="그룹 124"/>
              <p:cNvGrpSpPr/>
              <p:nvPr/>
            </p:nvGrpSpPr>
            <p:grpSpPr>
              <a:xfrm>
                <a:off x="4386519" y="5282836"/>
                <a:ext cx="208755" cy="218827"/>
                <a:chOff x="622274" y="5483309"/>
                <a:chExt cx="639897" cy="670769"/>
              </a:xfrm>
            </p:grpSpPr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28" name="그룹 127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29" name="직선 연결선 128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직선 연결선 129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26" name="TextBox 125"/>
              <p:cNvSpPr txBox="1"/>
              <p:nvPr/>
            </p:nvSpPr>
            <p:spPr>
              <a:xfrm>
                <a:off x="4287278" y="5247098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>
              <a:off x="4590468" y="5254307"/>
              <a:ext cx="415775" cy="264523"/>
              <a:chOff x="4288037" y="5237140"/>
              <a:chExt cx="415775" cy="264523"/>
            </a:xfrm>
          </p:grpSpPr>
          <p:grpSp>
            <p:nvGrpSpPr>
              <p:cNvPr id="148" name="그룹 147"/>
              <p:cNvGrpSpPr/>
              <p:nvPr/>
            </p:nvGrpSpPr>
            <p:grpSpPr>
              <a:xfrm>
                <a:off x="4386519" y="5282836"/>
                <a:ext cx="208755" cy="218827"/>
                <a:chOff x="622274" y="5483309"/>
                <a:chExt cx="639897" cy="670769"/>
              </a:xfrm>
            </p:grpSpPr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51" name="그룹 150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52" name="직선 연결선 151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직선 연결선 152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49" name="TextBox 148"/>
              <p:cNvSpPr txBox="1"/>
              <p:nvPr/>
            </p:nvSpPr>
            <p:spPr>
              <a:xfrm>
                <a:off x="4288037" y="5237140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54" name="그룹 153"/>
            <p:cNvGrpSpPr/>
            <p:nvPr/>
          </p:nvGrpSpPr>
          <p:grpSpPr>
            <a:xfrm>
              <a:off x="4889849" y="5267156"/>
              <a:ext cx="415775" cy="254565"/>
              <a:chOff x="4287278" y="5247098"/>
              <a:chExt cx="415775" cy="254565"/>
            </a:xfrm>
          </p:grpSpPr>
          <p:grpSp>
            <p:nvGrpSpPr>
              <p:cNvPr id="155" name="그룹 154"/>
              <p:cNvGrpSpPr/>
              <p:nvPr/>
            </p:nvGrpSpPr>
            <p:grpSpPr>
              <a:xfrm>
                <a:off x="4386519" y="5282836"/>
                <a:ext cx="208755" cy="218827"/>
                <a:chOff x="622274" y="5483309"/>
                <a:chExt cx="639897" cy="670769"/>
              </a:xfrm>
            </p:grpSpPr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58" name="그룹 157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59" name="직선 연결선 158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직선 연결선 159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56" name="TextBox 155"/>
              <p:cNvSpPr txBox="1"/>
              <p:nvPr/>
            </p:nvSpPr>
            <p:spPr>
              <a:xfrm>
                <a:off x="4287278" y="5247098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61" name="그룹 160"/>
            <p:cNvGrpSpPr/>
            <p:nvPr/>
          </p:nvGrpSpPr>
          <p:grpSpPr>
            <a:xfrm>
              <a:off x="5173853" y="5263616"/>
              <a:ext cx="415775" cy="254565"/>
              <a:chOff x="4287278" y="5247098"/>
              <a:chExt cx="415775" cy="254565"/>
            </a:xfrm>
          </p:grpSpPr>
          <p:grpSp>
            <p:nvGrpSpPr>
              <p:cNvPr id="162" name="그룹 161"/>
              <p:cNvGrpSpPr/>
              <p:nvPr/>
            </p:nvGrpSpPr>
            <p:grpSpPr>
              <a:xfrm>
                <a:off x="4386519" y="5282836"/>
                <a:ext cx="208755" cy="218827"/>
                <a:chOff x="622274" y="5483309"/>
                <a:chExt cx="639897" cy="670769"/>
              </a:xfrm>
            </p:grpSpPr>
            <p:sp>
              <p:nvSpPr>
                <p:cNvPr id="164" name="모서리가 둥근 직사각형 163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65" name="그룹 164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66" name="직선 연결선 165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직선 연결선 166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3" name="TextBox 162"/>
              <p:cNvSpPr txBox="1"/>
              <p:nvPr/>
            </p:nvSpPr>
            <p:spPr>
              <a:xfrm>
                <a:off x="4287278" y="5247098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69" name="TextBox 168"/>
            <p:cNvSpPr txBox="1"/>
            <p:nvPr/>
          </p:nvSpPr>
          <p:spPr>
            <a:xfrm>
              <a:off x="3238546" y="4617524"/>
              <a:ext cx="303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4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153798" y="5098170"/>
              <a:ext cx="303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5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72" name="TextBox 171"/>
          <p:cNvSpPr txBox="1"/>
          <p:nvPr/>
        </p:nvSpPr>
        <p:spPr>
          <a:xfrm>
            <a:off x="3226532" y="4582325"/>
            <a:ext cx="24141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인기순  </a:t>
            </a:r>
            <a:r>
              <a:rPr lang="ko-KR" altLang="en-US" sz="700" dirty="0" err="1" smtClean="0"/>
              <a:t>평점높은순</a:t>
            </a:r>
            <a:r>
              <a:rPr lang="ko-KR" altLang="en-US" sz="700" dirty="0" smtClean="0"/>
              <a:t>  </a:t>
            </a:r>
            <a:r>
              <a:rPr lang="ko-KR" altLang="en-US" sz="700" dirty="0" err="1" smtClean="0"/>
              <a:t>평점낮은순</a:t>
            </a:r>
            <a:r>
              <a:rPr lang="ko-KR" altLang="en-US" sz="700" dirty="0" smtClean="0"/>
              <a:t>  </a:t>
            </a:r>
            <a:r>
              <a:rPr lang="ko-KR" altLang="en-US" sz="700" dirty="0" err="1" smtClean="0"/>
              <a:t>높은가격순</a:t>
            </a:r>
            <a:r>
              <a:rPr lang="ko-KR" altLang="en-US" sz="700" dirty="0" smtClean="0"/>
              <a:t>  </a:t>
            </a:r>
            <a:r>
              <a:rPr lang="ko-KR" altLang="en-US" sz="700" dirty="0" err="1" smtClean="0"/>
              <a:t>낮은가격순</a:t>
            </a:r>
            <a:endParaRPr lang="ko-KR" altLang="en-US" sz="700" dirty="0"/>
          </a:p>
        </p:txBody>
      </p:sp>
      <p:grpSp>
        <p:nvGrpSpPr>
          <p:cNvPr id="2" name="그룹 1"/>
          <p:cNvGrpSpPr/>
          <p:nvPr/>
        </p:nvGrpSpPr>
        <p:grpSpPr>
          <a:xfrm>
            <a:off x="3198547" y="1430535"/>
            <a:ext cx="2393331" cy="3135023"/>
            <a:chOff x="3198579" y="1471833"/>
            <a:chExt cx="2393331" cy="3135023"/>
          </a:xfrm>
        </p:grpSpPr>
        <p:sp>
          <p:nvSpPr>
            <p:cNvPr id="12" name="직사각형 11"/>
            <p:cNvSpPr/>
            <p:nvPr/>
          </p:nvSpPr>
          <p:spPr>
            <a:xfrm>
              <a:off x="3279142" y="1471833"/>
              <a:ext cx="2312768" cy="313502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u="sng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356848" y="1743518"/>
              <a:ext cx="2174595" cy="1945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u="sng" dirty="0" err="1" smtClean="0">
                  <a:solidFill>
                    <a:schemeClr val="tx1"/>
                  </a:solidFill>
                </a:rPr>
                <a:t>시작날짜</a:t>
              </a:r>
              <a:r>
                <a:rPr lang="ko-KR" altLang="en-US" sz="1100" u="sng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100" u="sng" dirty="0" smtClean="0">
                  <a:solidFill>
                    <a:schemeClr val="tx1"/>
                  </a:solidFill>
                </a:rPr>
                <a:t>/ </a:t>
              </a:r>
              <a:r>
                <a:rPr lang="ko-KR" altLang="en-US" sz="1100" u="sng" dirty="0" err="1" smtClean="0">
                  <a:solidFill>
                    <a:schemeClr val="tx1"/>
                  </a:solidFill>
                </a:rPr>
                <a:t>끝날짜</a:t>
              </a:r>
              <a:endParaRPr lang="ko-KR" altLang="en-US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356848" y="2000304"/>
              <a:ext cx="2174595" cy="1945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u="sng" dirty="0" err="1" smtClean="0">
                  <a:solidFill>
                    <a:schemeClr val="tx1"/>
                  </a:solidFill>
                </a:rPr>
                <a:t>캠핑장명</a:t>
              </a:r>
              <a:r>
                <a:rPr lang="ko-KR" altLang="en-US" sz="1100" u="sng" dirty="0" smtClean="0">
                  <a:solidFill>
                    <a:schemeClr val="tx1"/>
                  </a:solidFill>
                </a:rPr>
                <a:t> 검색</a:t>
              </a:r>
              <a:endParaRPr lang="ko-KR" altLang="en-US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356848" y="4316144"/>
              <a:ext cx="2174595" cy="1945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u="sng" dirty="0" err="1" smtClean="0"/>
                <a:t>검색버튼</a:t>
              </a:r>
              <a:endParaRPr lang="ko-KR" altLang="en-US" sz="1100" u="sng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65870" y="1499635"/>
              <a:ext cx="12362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u="sng" dirty="0" err="1" smtClean="0"/>
                <a:t>캠핑장</a:t>
              </a:r>
              <a:r>
                <a:rPr lang="ko-KR" altLang="en-US" sz="1100" u="sng" dirty="0" smtClean="0"/>
                <a:t> 일정 조회</a:t>
              </a:r>
              <a:endParaRPr lang="ko-KR" altLang="en-US" sz="1100" u="sng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356848" y="2246159"/>
              <a:ext cx="2174595" cy="1945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u="sng" dirty="0" err="1" smtClean="0">
                  <a:solidFill>
                    <a:schemeClr val="tx1"/>
                  </a:solidFill>
                </a:rPr>
                <a:t>지역검색</a:t>
              </a:r>
              <a:endParaRPr lang="ko-KR" altLang="en-US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3388963" y="3838234"/>
              <a:ext cx="155656" cy="17242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321707" y="3582691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옵션검색</a:t>
              </a:r>
              <a:endParaRPr lang="ko-KR" altLang="en-US" sz="10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337012" y="2922521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캠핑유형</a:t>
              </a:r>
              <a:endParaRPr lang="ko-KR" altLang="en-US" sz="1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318870" y="2467468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인원수</a:t>
              </a:r>
              <a:endParaRPr lang="ko-KR" altLang="en-US" sz="900" dirty="0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97001" y="2653060"/>
              <a:ext cx="2094288" cy="280242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3265591" y="2505764"/>
              <a:ext cx="303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4208387" y="3399151"/>
              <a:ext cx="153977" cy="15274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502546" y="3828283"/>
              <a:ext cx="82211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개인화장실</a:t>
              </a:r>
              <a:endParaRPr lang="ko-KR" altLang="en-US" sz="900" dirty="0"/>
            </a:p>
          </p:txBody>
        </p:sp>
        <p:sp>
          <p:nvSpPr>
            <p:cNvPr id="91" name="모서리가 둥근 직사각형 90"/>
            <p:cNvSpPr/>
            <p:nvPr/>
          </p:nvSpPr>
          <p:spPr>
            <a:xfrm>
              <a:off x="4215853" y="3844764"/>
              <a:ext cx="155656" cy="17242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329435" y="3834813"/>
              <a:ext cx="7085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바비큐</a:t>
              </a:r>
              <a:endParaRPr lang="ko-KR" altLang="en-US" sz="900" dirty="0"/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4918062" y="3858951"/>
              <a:ext cx="155656" cy="17242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014045" y="3825763"/>
              <a:ext cx="5411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주차장</a:t>
              </a:r>
              <a:endParaRPr lang="ko-KR" altLang="en-US" sz="900" dirty="0"/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3417112" y="3377829"/>
              <a:ext cx="153977" cy="15274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558334" y="3351296"/>
              <a:ext cx="54621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카라반</a:t>
              </a:r>
              <a:endParaRPr lang="ko-KR" altLang="en-US" sz="9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359963" y="3366785"/>
              <a:ext cx="4147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차박</a:t>
              </a:r>
              <a:endParaRPr lang="ko-KR" altLang="en-US" sz="900" dirty="0"/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3389529" y="4059115"/>
              <a:ext cx="155656" cy="17242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503112" y="4049164"/>
              <a:ext cx="668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smtClean="0"/>
                <a:t>반려동물</a:t>
              </a:r>
              <a:endParaRPr lang="ko-KR" altLang="en-US" sz="900" dirty="0"/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4212354" y="4075173"/>
              <a:ext cx="155656" cy="17242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325937" y="4065222"/>
              <a:ext cx="668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편의점</a:t>
              </a:r>
              <a:endParaRPr lang="ko-KR" altLang="en-US" sz="900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198579" y="2904373"/>
              <a:ext cx="303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8" name="모서리가 둥근 직사각형 177"/>
            <p:cNvSpPr/>
            <p:nvPr/>
          </p:nvSpPr>
          <p:spPr>
            <a:xfrm>
              <a:off x="4805750" y="3163829"/>
              <a:ext cx="153977" cy="15274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4936861" y="3126691"/>
              <a:ext cx="56753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글램핑</a:t>
              </a:r>
              <a:endParaRPr lang="ko-KR" altLang="en-US" sz="900" dirty="0"/>
            </a:p>
          </p:txBody>
        </p:sp>
        <p:sp>
          <p:nvSpPr>
            <p:cNvPr id="180" name="모서리가 둥근 직사각형 179"/>
            <p:cNvSpPr/>
            <p:nvPr/>
          </p:nvSpPr>
          <p:spPr>
            <a:xfrm>
              <a:off x="3420393" y="3162764"/>
              <a:ext cx="153977" cy="15274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3569558" y="3126691"/>
              <a:ext cx="64557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전체</a:t>
              </a:r>
              <a:endParaRPr lang="ko-KR" altLang="en-US" sz="900" dirty="0"/>
            </a:p>
          </p:txBody>
        </p:sp>
        <p:sp>
          <p:nvSpPr>
            <p:cNvPr id="182" name="모서리가 둥근 직사각형 181"/>
            <p:cNvSpPr/>
            <p:nvPr/>
          </p:nvSpPr>
          <p:spPr>
            <a:xfrm>
              <a:off x="4101114" y="3166023"/>
              <a:ext cx="153977" cy="14855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4236774" y="3126691"/>
              <a:ext cx="4147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캠핑</a:t>
              </a:r>
              <a:endParaRPr lang="ko-KR" altLang="en-US" sz="900" dirty="0"/>
            </a:p>
          </p:txBody>
        </p:sp>
      </p:grpSp>
      <p:sp>
        <p:nvSpPr>
          <p:cNvPr id="173" name="TextBox 172"/>
          <p:cNvSpPr txBox="1"/>
          <p:nvPr/>
        </p:nvSpPr>
        <p:spPr>
          <a:xfrm>
            <a:off x="3099317" y="4403496"/>
            <a:ext cx="30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191" name="그룹 190"/>
          <p:cNvGrpSpPr/>
          <p:nvPr/>
        </p:nvGrpSpPr>
        <p:grpSpPr>
          <a:xfrm>
            <a:off x="3201714" y="6063286"/>
            <a:ext cx="2474151" cy="535131"/>
            <a:chOff x="233400" y="5152674"/>
            <a:chExt cx="2305269" cy="495832"/>
          </a:xfrm>
        </p:grpSpPr>
        <p:sp>
          <p:nvSpPr>
            <p:cNvPr id="192" name="TextBox 191"/>
            <p:cNvSpPr txBox="1"/>
            <p:nvPr/>
          </p:nvSpPr>
          <p:spPr>
            <a:xfrm>
              <a:off x="233400" y="5152674"/>
              <a:ext cx="2305269" cy="49583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ko-KR" altLang="en-US" sz="700" dirty="0" smtClean="0"/>
                <a:t> 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 err="1" smtClean="0"/>
                <a:t>캠핑온</a:t>
              </a:r>
              <a:r>
                <a:rPr lang="ko-KR" altLang="en-US" sz="700" dirty="0" smtClean="0"/>
                <a:t> 사업자 정보 </a:t>
              </a:r>
              <a:endParaRPr lang="ko-KR" altLang="en-US" sz="700" dirty="0"/>
            </a:p>
          </p:txBody>
        </p:sp>
        <p:grpSp>
          <p:nvGrpSpPr>
            <p:cNvPr id="193" name="그룹 192"/>
            <p:cNvGrpSpPr/>
            <p:nvPr/>
          </p:nvGrpSpPr>
          <p:grpSpPr>
            <a:xfrm>
              <a:off x="700747" y="5192000"/>
              <a:ext cx="415775" cy="253916"/>
              <a:chOff x="1384032" y="5524643"/>
              <a:chExt cx="415775" cy="253916"/>
            </a:xfrm>
          </p:grpSpPr>
          <p:grpSp>
            <p:nvGrpSpPr>
              <p:cNvPr id="208" name="그룹 207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210" name="모서리가 둥근 직사각형 209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211" name="그룹 210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212" name="직선 연결선 211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직선 연결선 212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09" name="TextBox 208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94" name="그룹 193"/>
            <p:cNvGrpSpPr/>
            <p:nvPr/>
          </p:nvGrpSpPr>
          <p:grpSpPr>
            <a:xfrm>
              <a:off x="1183672" y="5192000"/>
              <a:ext cx="415775" cy="253916"/>
              <a:chOff x="1384032" y="5524643"/>
              <a:chExt cx="415775" cy="253916"/>
            </a:xfrm>
          </p:grpSpPr>
          <p:grpSp>
            <p:nvGrpSpPr>
              <p:cNvPr id="202" name="그룹 201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204" name="모서리가 둥근 직사각형 203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205" name="그룹 204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206" name="직선 연결선 205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직선 연결선 206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03" name="TextBox 202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95" name="그룹 194"/>
            <p:cNvGrpSpPr/>
            <p:nvPr/>
          </p:nvGrpSpPr>
          <p:grpSpPr>
            <a:xfrm>
              <a:off x="1664996" y="5192000"/>
              <a:ext cx="415775" cy="253916"/>
              <a:chOff x="1384032" y="5524643"/>
              <a:chExt cx="415775" cy="253916"/>
            </a:xfrm>
          </p:grpSpPr>
          <p:grpSp>
            <p:nvGrpSpPr>
              <p:cNvPr id="196" name="그룹 195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198" name="모서리가 둥근 직사각형 197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99" name="그룹 198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200" name="직선 연결선 199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직선 연결선 200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97" name="TextBox 196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444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0089" y="649524"/>
            <a:ext cx="2699342" cy="5994898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6124651" y="1177855"/>
            <a:ext cx="2312768" cy="222146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 altLang="ko-KR" sz="800" dirty="0"/>
          </a:p>
          <a:p>
            <a:r>
              <a:rPr lang="en-US" altLang="ko-KR" sz="800" dirty="0" smtClean="0"/>
              <a:t>1. </a:t>
            </a:r>
            <a:r>
              <a:rPr lang="ko-KR" altLang="en-US" sz="800" dirty="0" err="1" smtClean="0"/>
              <a:t>클릭시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펼쳐짐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2. </a:t>
            </a:r>
            <a:r>
              <a:rPr lang="ko-KR" altLang="en-US" sz="800" dirty="0"/>
              <a:t>캠핑장의 이름과 </a:t>
            </a:r>
            <a:r>
              <a:rPr lang="ko-KR" altLang="en-US" sz="800" dirty="0" err="1"/>
              <a:t>대표사진</a:t>
            </a:r>
            <a:r>
              <a:rPr lang="ko-KR" altLang="en-US" sz="800" dirty="0"/>
              <a:t> 상세 정보를 누르면 </a:t>
            </a:r>
            <a:r>
              <a:rPr lang="ko-KR" altLang="en-US" sz="800" dirty="0" err="1"/>
              <a:t>캠핑장</a:t>
            </a:r>
            <a:r>
              <a:rPr lang="ko-KR" altLang="en-US" sz="800" dirty="0"/>
              <a:t> 상세보기 페이지로 이동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en-US" altLang="ko-KR" sz="800" dirty="0" smtClean="0"/>
              <a:t>3. </a:t>
            </a:r>
            <a:r>
              <a:rPr lang="ko-KR" altLang="en-US" sz="800" dirty="0" smtClean="0"/>
              <a:t>평점 아이콘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en-US" altLang="ko-KR" sz="800" dirty="0"/>
              <a:t>4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클릭시</a:t>
            </a:r>
            <a:r>
              <a:rPr lang="ko-KR" altLang="en-US" sz="800" dirty="0" smtClean="0"/>
              <a:t> 페이지 이동</a:t>
            </a:r>
            <a:endParaRPr lang="en-US" altLang="ko-KR" sz="800" dirty="0"/>
          </a:p>
        </p:txBody>
      </p:sp>
      <p:sp>
        <p:nvSpPr>
          <p:cNvPr id="6" name="직사각형 5"/>
          <p:cNvSpPr/>
          <p:nvPr/>
        </p:nvSpPr>
        <p:spPr>
          <a:xfrm>
            <a:off x="6124651" y="631615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설명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10241" b="50556"/>
          <a:stretch/>
        </p:blipFill>
        <p:spPr>
          <a:xfrm>
            <a:off x="3788992" y="741186"/>
            <a:ext cx="603529" cy="3342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0610" t="48963" b="35049"/>
          <a:stretch/>
        </p:blipFill>
        <p:spPr>
          <a:xfrm>
            <a:off x="4355076" y="851571"/>
            <a:ext cx="817565" cy="20659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096384" y="1076394"/>
            <a:ext cx="2697587" cy="284300"/>
          </a:xfrm>
          <a:prstGeom prst="rect">
            <a:avLst/>
          </a:prstGeom>
          <a:solidFill>
            <a:srgbClr val="2A8E57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129889" y="1095111"/>
            <a:ext cx="425942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My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55123" y="1095111"/>
            <a:ext cx="293049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62155" y="174522"/>
            <a:ext cx="3792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운영자</a:t>
            </a:r>
            <a:r>
              <a:rPr lang="en-US" altLang="ko-KR" sz="2000" b="1" dirty="0" smtClean="0"/>
              <a:t> – </a:t>
            </a:r>
            <a:r>
              <a:rPr lang="ko-KR" altLang="en-US" sz="2000" b="1" dirty="0" err="1" smtClean="0"/>
              <a:t>캠핑장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등록현황</a:t>
            </a:r>
            <a:endParaRPr lang="en-US" altLang="ko-KR" sz="24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096384" y="1360694"/>
            <a:ext cx="2686751" cy="369332"/>
          </a:xfrm>
          <a:prstGeom prst="rect">
            <a:avLst/>
          </a:prstGeom>
          <a:noFill/>
          <a:ln w="12700">
            <a:solidFill>
              <a:srgbClr val="2A8E5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캠핑장</a:t>
            </a:r>
            <a:r>
              <a:rPr lang="ko-KR" altLang="en-US" dirty="0" smtClean="0"/>
              <a:t> 등록 현황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194476" y="1838395"/>
            <a:ext cx="2482788" cy="611319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예약현황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3192022" y="4277946"/>
            <a:ext cx="2482788" cy="456075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문의글보기</a:t>
            </a:r>
            <a:endParaRPr lang="ko-KR" altLang="en-US" sz="16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3192022" y="2508296"/>
            <a:ext cx="2474151" cy="1693307"/>
            <a:chOff x="3211750" y="2452379"/>
            <a:chExt cx="2474151" cy="1457110"/>
          </a:xfrm>
        </p:grpSpPr>
        <p:sp>
          <p:nvSpPr>
            <p:cNvPr id="18" name="직사각형 17"/>
            <p:cNvSpPr/>
            <p:nvPr/>
          </p:nvSpPr>
          <p:spPr>
            <a:xfrm>
              <a:off x="3211750" y="2452379"/>
              <a:ext cx="2474151" cy="1457110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331601" y="2739568"/>
              <a:ext cx="1246022" cy="274857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캠핑장</a:t>
              </a:r>
              <a:r>
                <a:rPr lang="ko-KR" altLang="en-US" sz="1400" dirty="0" smtClean="0"/>
                <a:t> 이름</a:t>
              </a:r>
              <a:endParaRPr lang="ko-KR" altLang="en-US" sz="14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327397" y="3089317"/>
              <a:ext cx="1246022" cy="274857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상세 정보</a:t>
              </a:r>
              <a:endParaRPr lang="en-US" altLang="ko-KR" sz="1400" dirty="0" smtClean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331601" y="3421195"/>
              <a:ext cx="1246022" cy="27485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400" dirty="0" smtClean="0"/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3285065" y="2686404"/>
              <a:ext cx="1414223" cy="1060182"/>
              <a:chOff x="3359494" y="3071975"/>
              <a:chExt cx="1314772" cy="951383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3359494" y="3071975"/>
                <a:ext cx="894102" cy="951383"/>
              </a:xfrm>
              <a:prstGeom prst="roundRect">
                <a:avLst/>
              </a:prstGeom>
              <a:ln>
                <a:solidFill>
                  <a:srgbClr val="2A8E57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3407860" y="3126353"/>
                <a:ext cx="773540" cy="836554"/>
                <a:chOff x="3381375" y="5283198"/>
                <a:chExt cx="499595" cy="514356"/>
              </a:xfrm>
            </p:grpSpPr>
            <p:cxnSp>
              <p:nvCxnSpPr>
                <p:cNvPr id="31" name="직선 연결선 30"/>
                <p:cNvCxnSpPr/>
                <p:nvPr/>
              </p:nvCxnSpPr>
              <p:spPr>
                <a:xfrm flipH="1" flipV="1">
                  <a:off x="3381375" y="5283203"/>
                  <a:ext cx="499595" cy="514351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연결선 31"/>
                <p:cNvCxnSpPr/>
                <p:nvPr/>
              </p:nvCxnSpPr>
              <p:spPr>
                <a:xfrm flipH="1">
                  <a:off x="3381375" y="5283198"/>
                  <a:ext cx="499595" cy="514350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TextBox 29"/>
              <p:cNvSpPr txBox="1"/>
              <p:nvPr/>
            </p:nvSpPr>
            <p:spPr>
              <a:xfrm>
                <a:off x="3497675" y="3389997"/>
                <a:ext cx="11765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rgbClr val="FF0000"/>
                    </a:solidFill>
                  </a:rPr>
                  <a:t>image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92521" y="3433260"/>
              <a:ext cx="219680" cy="195271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41631" y="3433260"/>
              <a:ext cx="219680" cy="195271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70647" y="3433260"/>
              <a:ext cx="219680" cy="195271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88765" y="3433802"/>
              <a:ext cx="219680" cy="195271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07862" y="3433260"/>
              <a:ext cx="219680" cy="195271"/>
            </a:xfrm>
            <a:prstGeom prst="rect">
              <a:avLst/>
            </a:prstGeom>
          </p:spPr>
        </p:pic>
      </p:grpSp>
      <p:sp>
        <p:nvSpPr>
          <p:cNvPr id="33" name="TextBox 32"/>
          <p:cNvSpPr txBox="1"/>
          <p:nvPr/>
        </p:nvSpPr>
        <p:spPr>
          <a:xfrm>
            <a:off x="3245654" y="2588444"/>
            <a:ext cx="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88992" y="1779813"/>
            <a:ext cx="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1069" y="1154891"/>
            <a:ext cx="222075" cy="16768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226910" y="3431942"/>
            <a:ext cx="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46484" y="4799372"/>
            <a:ext cx="940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/>
              <a:t>수익현황</a:t>
            </a:r>
            <a:endParaRPr lang="ko-KR" altLang="en-US" sz="1400" dirty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385565"/>
              </p:ext>
            </p:extLst>
          </p:nvPr>
        </p:nvGraphicFramePr>
        <p:xfrm>
          <a:off x="3194475" y="5022931"/>
          <a:ext cx="2482789" cy="8671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60699">
                  <a:extLst>
                    <a:ext uri="{9D8B030D-6E8A-4147-A177-3AD203B41FA5}">
                      <a16:colId xmlns:a16="http://schemas.microsoft.com/office/drawing/2014/main" val="3690366491"/>
                    </a:ext>
                  </a:extLst>
                </a:gridCol>
                <a:gridCol w="1622090">
                  <a:extLst>
                    <a:ext uri="{9D8B030D-6E8A-4147-A177-3AD203B41FA5}">
                      <a16:colId xmlns:a16="http://schemas.microsoft.com/office/drawing/2014/main" val="3028714347"/>
                    </a:ext>
                  </a:extLst>
                </a:gridCol>
              </a:tblGrid>
              <a:tr h="4335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ysClr val="windowText" lastClr="000000"/>
                          </a:solidFill>
                        </a:rPr>
                        <a:t>예약수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45</a:t>
                      </a:r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건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695558"/>
                  </a:ext>
                </a:extLst>
              </a:tr>
              <a:tr h="4335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dk1"/>
                          </a:solidFill>
                        </a:rPr>
                        <a:t>수익금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4,500,000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42918"/>
                  </a:ext>
                </a:extLst>
              </a:tr>
            </a:tbl>
          </a:graphicData>
        </a:graphic>
      </p:graphicFrame>
      <p:grpSp>
        <p:nvGrpSpPr>
          <p:cNvPr id="62" name="그룹 61"/>
          <p:cNvGrpSpPr/>
          <p:nvPr/>
        </p:nvGrpSpPr>
        <p:grpSpPr>
          <a:xfrm>
            <a:off x="3200659" y="6013388"/>
            <a:ext cx="2474151" cy="535131"/>
            <a:chOff x="233400" y="5152674"/>
            <a:chExt cx="2305269" cy="495832"/>
          </a:xfrm>
        </p:grpSpPr>
        <p:sp>
          <p:nvSpPr>
            <p:cNvPr id="63" name="TextBox 62"/>
            <p:cNvSpPr txBox="1"/>
            <p:nvPr/>
          </p:nvSpPr>
          <p:spPr>
            <a:xfrm>
              <a:off x="233400" y="5152674"/>
              <a:ext cx="2305269" cy="49583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ko-KR" altLang="en-US" sz="700" dirty="0" smtClean="0"/>
                <a:t> 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 err="1" smtClean="0"/>
                <a:t>캠핑온</a:t>
              </a:r>
              <a:r>
                <a:rPr lang="ko-KR" altLang="en-US" sz="700" dirty="0" smtClean="0"/>
                <a:t> 사업자 정보 </a:t>
              </a:r>
              <a:endParaRPr lang="ko-KR" altLang="en-US" sz="700" dirty="0"/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700747" y="5192000"/>
              <a:ext cx="415775" cy="253916"/>
              <a:chOff x="1384032" y="5524643"/>
              <a:chExt cx="415775" cy="253916"/>
            </a:xfrm>
          </p:grpSpPr>
          <p:grpSp>
            <p:nvGrpSpPr>
              <p:cNvPr id="79" name="그룹 78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81" name="모서리가 둥근 직사각형 80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82" name="그룹 81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83" name="직선 연결선 82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직선 연결선 83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0" name="TextBox 79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1183672" y="5192000"/>
              <a:ext cx="415775" cy="253916"/>
              <a:chOff x="1384032" y="5524643"/>
              <a:chExt cx="415775" cy="253916"/>
            </a:xfrm>
          </p:grpSpPr>
          <p:grpSp>
            <p:nvGrpSpPr>
              <p:cNvPr id="73" name="그룹 72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75" name="모서리가 둥근 직사각형 74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76" name="그룹 75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77" name="직선 연결선 76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직선 연결선 77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4" name="TextBox 73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1664996" y="5192000"/>
              <a:ext cx="415775" cy="253916"/>
              <a:chOff x="1384032" y="5524643"/>
              <a:chExt cx="415775" cy="253916"/>
            </a:xfrm>
          </p:grpSpPr>
          <p:grpSp>
            <p:nvGrpSpPr>
              <p:cNvPr id="67" name="그룹 66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69" name="모서리가 둥근 직사각형 68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70" name="그룹 69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71" name="직선 연결선 70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직선 연결선 71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8" name="TextBox 67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85" name="TextBox 84"/>
          <p:cNvSpPr txBox="1"/>
          <p:nvPr/>
        </p:nvSpPr>
        <p:spPr>
          <a:xfrm>
            <a:off x="3650348" y="4111591"/>
            <a:ext cx="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99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0089" y="649524"/>
            <a:ext cx="2699342" cy="5994898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6124651" y="1177855"/>
            <a:ext cx="2312768" cy="222146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 altLang="ko-KR" sz="800" dirty="0"/>
          </a:p>
          <a:p>
            <a:r>
              <a:rPr lang="en-US" altLang="ko-KR" sz="800" dirty="0" smtClean="0"/>
              <a:t>1. </a:t>
            </a:r>
            <a:r>
              <a:rPr lang="ko-KR" altLang="en-US" sz="800" dirty="0" smtClean="0"/>
              <a:t>스크롤 </a:t>
            </a:r>
            <a:endParaRPr lang="en-US" altLang="ko-KR" sz="800" dirty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 (</a:t>
            </a:r>
            <a:r>
              <a:rPr lang="ko-KR" altLang="en-US" sz="800" dirty="0" smtClean="0"/>
              <a:t>날짜순</a:t>
            </a:r>
            <a:r>
              <a:rPr lang="en-US" altLang="ko-KR" sz="800" dirty="0" smtClean="0"/>
              <a:t>)</a:t>
            </a:r>
            <a:br>
              <a:rPr lang="en-US" altLang="ko-KR" sz="800" dirty="0" smtClean="0"/>
            </a:br>
            <a:endParaRPr lang="en-US" altLang="ko-KR" sz="800" dirty="0"/>
          </a:p>
        </p:txBody>
      </p:sp>
      <p:sp>
        <p:nvSpPr>
          <p:cNvPr id="6" name="직사각형 5"/>
          <p:cNvSpPr/>
          <p:nvPr/>
        </p:nvSpPr>
        <p:spPr>
          <a:xfrm>
            <a:off x="6124651" y="631615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설명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10241" b="50556"/>
          <a:stretch/>
        </p:blipFill>
        <p:spPr>
          <a:xfrm>
            <a:off x="3788992" y="741186"/>
            <a:ext cx="603529" cy="3342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0610" t="48963" b="35049"/>
          <a:stretch/>
        </p:blipFill>
        <p:spPr>
          <a:xfrm>
            <a:off x="4355076" y="851571"/>
            <a:ext cx="817565" cy="20659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096384" y="1076394"/>
            <a:ext cx="2697587" cy="284300"/>
          </a:xfrm>
          <a:prstGeom prst="rect">
            <a:avLst/>
          </a:prstGeom>
          <a:solidFill>
            <a:srgbClr val="2A8E57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129889" y="1095111"/>
            <a:ext cx="425942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My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55123" y="1095111"/>
            <a:ext cx="293049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62155" y="174522"/>
            <a:ext cx="3792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운영자</a:t>
            </a:r>
            <a:r>
              <a:rPr lang="en-US" altLang="ko-KR" sz="2000" b="1" dirty="0" smtClean="0"/>
              <a:t> – </a:t>
            </a:r>
            <a:r>
              <a:rPr lang="ko-KR" altLang="en-US" sz="2000" b="1" dirty="0" err="1" smtClean="0"/>
              <a:t>예약현황</a:t>
            </a:r>
            <a:r>
              <a:rPr lang="ko-KR" altLang="en-US" sz="2000" b="1" dirty="0" smtClean="0"/>
              <a:t> 펼치기</a:t>
            </a:r>
            <a:endParaRPr lang="en-US" altLang="ko-KR" sz="24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096384" y="1360694"/>
            <a:ext cx="2686751" cy="369332"/>
          </a:xfrm>
          <a:prstGeom prst="rect">
            <a:avLst/>
          </a:prstGeom>
          <a:noFill/>
          <a:ln w="12700">
            <a:solidFill>
              <a:srgbClr val="2A8E5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캠핑장</a:t>
            </a:r>
            <a:r>
              <a:rPr lang="ko-KR" altLang="en-US" dirty="0" smtClean="0"/>
              <a:t> 등록 현황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194476" y="1803309"/>
            <a:ext cx="2482788" cy="264121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예약현황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3194476" y="5335343"/>
            <a:ext cx="2482788" cy="283135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문의글보기</a:t>
            </a:r>
            <a:endParaRPr lang="ko-KR" altLang="en-US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3203783" y="5681246"/>
            <a:ext cx="2482788" cy="273343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수익현황</a:t>
            </a:r>
            <a:endParaRPr lang="ko-KR" altLang="en-US" sz="16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3190814" y="4014055"/>
            <a:ext cx="2495757" cy="1253127"/>
            <a:chOff x="3211750" y="2452379"/>
            <a:chExt cx="2452721" cy="1457110"/>
          </a:xfrm>
        </p:grpSpPr>
        <p:sp>
          <p:nvSpPr>
            <p:cNvPr id="19" name="직사각형 18"/>
            <p:cNvSpPr/>
            <p:nvPr/>
          </p:nvSpPr>
          <p:spPr>
            <a:xfrm>
              <a:off x="3211750" y="2452379"/>
              <a:ext cx="2452721" cy="1457110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331601" y="2739568"/>
              <a:ext cx="1246022" cy="274857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캠핑장</a:t>
              </a:r>
              <a:r>
                <a:rPr lang="ko-KR" altLang="en-US" sz="1400" dirty="0" smtClean="0"/>
                <a:t> 이름</a:t>
              </a:r>
              <a:endParaRPr lang="ko-KR" altLang="en-US" sz="14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327397" y="3089317"/>
              <a:ext cx="1246022" cy="274857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상세 정보</a:t>
              </a:r>
              <a:endParaRPr lang="en-US" altLang="ko-KR" sz="1400" dirty="0" smtClean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331601" y="3421195"/>
              <a:ext cx="1246022" cy="27485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400" dirty="0" smtClean="0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3285066" y="2686405"/>
              <a:ext cx="1414222" cy="1060182"/>
              <a:chOff x="3359495" y="3071976"/>
              <a:chExt cx="1314771" cy="951383"/>
            </a:xfrm>
          </p:grpSpPr>
          <p:sp>
            <p:nvSpPr>
              <p:cNvPr id="29" name="모서리가 둥근 직사각형 28"/>
              <p:cNvSpPr/>
              <p:nvPr/>
            </p:nvSpPr>
            <p:spPr>
              <a:xfrm>
                <a:off x="3359495" y="3071976"/>
                <a:ext cx="894102" cy="951383"/>
              </a:xfrm>
              <a:prstGeom prst="roundRect">
                <a:avLst/>
              </a:prstGeom>
              <a:ln>
                <a:solidFill>
                  <a:srgbClr val="2A8E57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grpSp>
            <p:nvGrpSpPr>
              <p:cNvPr id="30" name="그룹 29"/>
              <p:cNvGrpSpPr/>
              <p:nvPr/>
            </p:nvGrpSpPr>
            <p:grpSpPr>
              <a:xfrm>
                <a:off x="3407860" y="3126347"/>
                <a:ext cx="773540" cy="836545"/>
                <a:chOff x="3381375" y="5283200"/>
                <a:chExt cx="499595" cy="514351"/>
              </a:xfrm>
            </p:grpSpPr>
            <p:cxnSp>
              <p:nvCxnSpPr>
                <p:cNvPr id="32" name="직선 연결선 31"/>
                <p:cNvCxnSpPr/>
                <p:nvPr/>
              </p:nvCxnSpPr>
              <p:spPr>
                <a:xfrm flipH="1" flipV="1">
                  <a:off x="3381375" y="5283201"/>
                  <a:ext cx="499595" cy="514350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연결선 32"/>
                <p:cNvCxnSpPr/>
                <p:nvPr/>
              </p:nvCxnSpPr>
              <p:spPr>
                <a:xfrm flipH="1">
                  <a:off x="3381375" y="5283200"/>
                  <a:ext cx="499595" cy="514351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3497675" y="3389998"/>
                <a:ext cx="11765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rgbClr val="FF0000"/>
                    </a:solidFill>
                  </a:rPr>
                  <a:t>image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92521" y="3433260"/>
              <a:ext cx="219680" cy="195271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41631" y="3433260"/>
              <a:ext cx="219680" cy="195271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70647" y="3433260"/>
              <a:ext cx="219680" cy="195271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88765" y="3433802"/>
              <a:ext cx="219680" cy="195271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07862" y="3433260"/>
              <a:ext cx="219680" cy="195271"/>
            </a:xfrm>
            <a:prstGeom prst="rect">
              <a:avLst/>
            </a:prstGeom>
          </p:spPr>
        </p:pic>
      </p:grpSp>
      <p:sp>
        <p:nvSpPr>
          <p:cNvPr id="35" name="TextBox 34"/>
          <p:cNvSpPr txBox="1"/>
          <p:nvPr/>
        </p:nvSpPr>
        <p:spPr>
          <a:xfrm>
            <a:off x="1885377" y="1838395"/>
            <a:ext cx="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1069" y="1154891"/>
            <a:ext cx="222075" cy="16768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757843" y="1631517"/>
            <a:ext cx="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466752"/>
              </p:ext>
            </p:extLst>
          </p:nvPr>
        </p:nvGraphicFramePr>
        <p:xfrm>
          <a:off x="3185396" y="2131192"/>
          <a:ext cx="2491868" cy="5740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5331">
                  <a:extLst>
                    <a:ext uri="{9D8B030D-6E8A-4147-A177-3AD203B41FA5}">
                      <a16:colId xmlns:a16="http://schemas.microsoft.com/office/drawing/2014/main" val="3690366491"/>
                    </a:ext>
                  </a:extLst>
                </a:gridCol>
                <a:gridCol w="705999">
                  <a:extLst>
                    <a:ext uri="{9D8B030D-6E8A-4147-A177-3AD203B41FA5}">
                      <a16:colId xmlns:a16="http://schemas.microsoft.com/office/drawing/2014/main" val="3028714347"/>
                    </a:ext>
                  </a:extLst>
                </a:gridCol>
                <a:gridCol w="517571">
                  <a:extLst>
                    <a:ext uri="{9D8B030D-6E8A-4147-A177-3AD203B41FA5}">
                      <a16:colId xmlns:a16="http://schemas.microsoft.com/office/drawing/2014/main" val="1945242695"/>
                    </a:ext>
                  </a:extLst>
                </a:gridCol>
                <a:gridCol w="622967">
                  <a:extLst>
                    <a:ext uri="{9D8B030D-6E8A-4147-A177-3AD203B41FA5}">
                      <a16:colId xmlns:a16="http://schemas.microsoft.com/office/drawing/2014/main" val="2199154569"/>
                    </a:ext>
                  </a:extLst>
                </a:gridCol>
              </a:tblGrid>
              <a:tr h="2870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ysClr val="windowText" lastClr="000000"/>
                          </a:solidFill>
                        </a:rPr>
                        <a:t>예약날짜</a:t>
                      </a:r>
                      <a:r>
                        <a:rPr lang="ko-KR" altLang="en-US" sz="80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ko-KR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ysClr val="windowText" lastClr="000000"/>
                          </a:solidFill>
                        </a:rPr>
                        <a:t>2022/12/30</a:t>
                      </a:r>
                      <a:endParaRPr lang="ko-KR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ysClr val="windowText" lastClr="000000"/>
                          </a:solidFill>
                        </a:rPr>
                        <a:t>사이트</a:t>
                      </a:r>
                      <a:endParaRPr lang="ko-KR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ysClr val="windowText" lastClr="000000"/>
                          </a:solidFill>
                        </a:rPr>
                        <a:t>b1</a:t>
                      </a:r>
                      <a:endParaRPr lang="ko-KR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695558"/>
                  </a:ext>
                </a:extLst>
              </a:tr>
              <a:tr h="2870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예약자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호길이</a:t>
                      </a:r>
                      <a:r>
                        <a:rPr lang="en-US" altLang="ko-KR" sz="800" dirty="0" smtClean="0"/>
                        <a:t>   010-1234-5678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442918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437402"/>
              </p:ext>
            </p:extLst>
          </p:nvPr>
        </p:nvGraphicFramePr>
        <p:xfrm>
          <a:off x="3185396" y="2756708"/>
          <a:ext cx="2491868" cy="5740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5331">
                  <a:extLst>
                    <a:ext uri="{9D8B030D-6E8A-4147-A177-3AD203B41FA5}">
                      <a16:colId xmlns:a16="http://schemas.microsoft.com/office/drawing/2014/main" val="3690366491"/>
                    </a:ext>
                  </a:extLst>
                </a:gridCol>
                <a:gridCol w="705999">
                  <a:extLst>
                    <a:ext uri="{9D8B030D-6E8A-4147-A177-3AD203B41FA5}">
                      <a16:colId xmlns:a16="http://schemas.microsoft.com/office/drawing/2014/main" val="3028714347"/>
                    </a:ext>
                  </a:extLst>
                </a:gridCol>
                <a:gridCol w="517571">
                  <a:extLst>
                    <a:ext uri="{9D8B030D-6E8A-4147-A177-3AD203B41FA5}">
                      <a16:colId xmlns:a16="http://schemas.microsoft.com/office/drawing/2014/main" val="1945242695"/>
                    </a:ext>
                  </a:extLst>
                </a:gridCol>
                <a:gridCol w="622967">
                  <a:extLst>
                    <a:ext uri="{9D8B030D-6E8A-4147-A177-3AD203B41FA5}">
                      <a16:colId xmlns:a16="http://schemas.microsoft.com/office/drawing/2014/main" val="2199154569"/>
                    </a:ext>
                  </a:extLst>
                </a:gridCol>
              </a:tblGrid>
              <a:tr h="2870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ysClr val="windowText" lastClr="000000"/>
                          </a:solidFill>
                        </a:rPr>
                        <a:t>예약날짜</a:t>
                      </a:r>
                      <a:r>
                        <a:rPr lang="ko-KR" altLang="en-US" sz="80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ko-KR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ysClr val="windowText" lastClr="000000"/>
                          </a:solidFill>
                        </a:rPr>
                        <a:t>2022/12/30</a:t>
                      </a:r>
                      <a:endParaRPr lang="ko-KR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ysClr val="windowText" lastClr="000000"/>
                          </a:solidFill>
                        </a:rPr>
                        <a:t>사이트</a:t>
                      </a:r>
                      <a:endParaRPr lang="ko-KR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ysClr val="windowText" lastClr="000000"/>
                          </a:solidFill>
                        </a:rPr>
                        <a:t>b1</a:t>
                      </a:r>
                      <a:endParaRPr lang="ko-KR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695558"/>
                  </a:ext>
                </a:extLst>
              </a:tr>
              <a:tr h="2870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예약자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호길이</a:t>
                      </a:r>
                      <a:r>
                        <a:rPr lang="en-US" altLang="ko-KR" sz="800" dirty="0" smtClean="0"/>
                        <a:t>   010-1234-5678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442918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978597"/>
              </p:ext>
            </p:extLst>
          </p:nvPr>
        </p:nvGraphicFramePr>
        <p:xfrm>
          <a:off x="3185396" y="3379470"/>
          <a:ext cx="2491868" cy="5740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5331">
                  <a:extLst>
                    <a:ext uri="{9D8B030D-6E8A-4147-A177-3AD203B41FA5}">
                      <a16:colId xmlns:a16="http://schemas.microsoft.com/office/drawing/2014/main" val="3690366491"/>
                    </a:ext>
                  </a:extLst>
                </a:gridCol>
                <a:gridCol w="705999">
                  <a:extLst>
                    <a:ext uri="{9D8B030D-6E8A-4147-A177-3AD203B41FA5}">
                      <a16:colId xmlns:a16="http://schemas.microsoft.com/office/drawing/2014/main" val="3028714347"/>
                    </a:ext>
                  </a:extLst>
                </a:gridCol>
                <a:gridCol w="517571">
                  <a:extLst>
                    <a:ext uri="{9D8B030D-6E8A-4147-A177-3AD203B41FA5}">
                      <a16:colId xmlns:a16="http://schemas.microsoft.com/office/drawing/2014/main" val="1945242695"/>
                    </a:ext>
                  </a:extLst>
                </a:gridCol>
                <a:gridCol w="622967">
                  <a:extLst>
                    <a:ext uri="{9D8B030D-6E8A-4147-A177-3AD203B41FA5}">
                      <a16:colId xmlns:a16="http://schemas.microsoft.com/office/drawing/2014/main" val="2199154569"/>
                    </a:ext>
                  </a:extLst>
                </a:gridCol>
              </a:tblGrid>
              <a:tr h="2870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ysClr val="windowText" lastClr="000000"/>
                          </a:solidFill>
                        </a:rPr>
                        <a:t>예약날짜</a:t>
                      </a:r>
                      <a:r>
                        <a:rPr lang="ko-KR" altLang="en-US" sz="80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ko-KR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ysClr val="windowText" lastClr="000000"/>
                          </a:solidFill>
                        </a:rPr>
                        <a:t>2022/12/30</a:t>
                      </a:r>
                      <a:endParaRPr lang="ko-KR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ysClr val="windowText" lastClr="000000"/>
                          </a:solidFill>
                        </a:rPr>
                        <a:t>사이트</a:t>
                      </a:r>
                      <a:endParaRPr lang="ko-KR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ysClr val="windowText" lastClr="000000"/>
                          </a:solidFill>
                        </a:rPr>
                        <a:t>b1</a:t>
                      </a:r>
                      <a:endParaRPr lang="ko-KR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695558"/>
                  </a:ext>
                </a:extLst>
              </a:tr>
              <a:tr h="2870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예약자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호길이</a:t>
                      </a:r>
                      <a:r>
                        <a:rPr lang="en-US" altLang="ko-KR" sz="800" dirty="0" smtClean="0"/>
                        <a:t>   010-1234-5678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A8E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442918"/>
                  </a:ext>
                </a:extLst>
              </a:tr>
            </a:tbl>
          </a:graphicData>
        </a:graphic>
      </p:graphicFrame>
      <p:grpSp>
        <p:nvGrpSpPr>
          <p:cNvPr id="38" name="그룹 37"/>
          <p:cNvGrpSpPr/>
          <p:nvPr/>
        </p:nvGrpSpPr>
        <p:grpSpPr>
          <a:xfrm>
            <a:off x="3200659" y="6013388"/>
            <a:ext cx="2474151" cy="535131"/>
            <a:chOff x="233400" y="5152674"/>
            <a:chExt cx="2305269" cy="495832"/>
          </a:xfrm>
        </p:grpSpPr>
        <p:sp>
          <p:nvSpPr>
            <p:cNvPr id="40" name="TextBox 39"/>
            <p:cNvSpPr txBox="1"/>
            <p:nvPr/>
          </p:nvSpPr>
          <p:spPr>
            <a:xfrm>
              <a:off x="233400" y="5152674"/>
              <a:ext cx="2305269" cy="49583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ko-KR" altLang="en-US" sz="700" dirty="0" smtClean="0"/>
                <a:t> 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 err="1" smtClean="0"/>
                <a:t>캠핑온</a:t>
              </a:r>
              <a:r>
                <a:rPr lang="ko-KR" altLang="en-US" sz="700" dirty="0" smtClean="0"/>
                <a:t> 사업자 정보 </a:t>
              </a:r>
              <a:endParaRPr lang="ko-KR" altLang="en-US" sz="700" dirty="0"/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700747" y="5192000"/>
              <a:ext cx="415775" cy="253916"/>
              <a:chOff x="1384032" y="5524643"/>
              <a:chExt cx="415775" cy="253916"/>
            </a:xfrm>
          </p:grpSpPr>
          <p:grpSp>
            <p:nvGrpSpPr>
              <p:cNvPr id="59" name="그룹 58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61" name="모서리가 둥근 직사각형 60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62" name="그룹 61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63" name="직선 연결선 62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직선 연결선 63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0" name="TextBox 59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1183672" y="5192000"/>
              <a:ext cx="415775" cy="253916"/>
              <a:chOff x="1384032" y="5524643"/>
              <a:chExt cx="415775" cy="253916"/>
            </a:xfrm>
          </p:grpSpPr>
          <p:grpSp>
            <p:nvGrpSpPr>
              <p:cNvPr id="53" name="그룹 52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55" name="모서리가 둥근 직사각형 54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56" name="그룹 55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57" name="직선 연결선 56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직선 연결선 57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4" name="TextBox 53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1664996" y="5192000"/>
              <a:ext cx="415775" cy="253916"/>
              <a:chOff x="1384032" y="5524643"/>
              <a:chExt cx="415775" cy="253916"/>
            </a:xfrm>
          </p:grpSpPr>
          <p:grpSp>
            <p:nvGrpSpPr>
              <p:cNvPr id="45" name="그룹 44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49" name="모서리가 둥근 직사각형 48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50" name="그룹 49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51" name="직선 연결선 50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직선 연결선 51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6" name="TextBox 45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19648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0089" y="649524"/>
            <a:ext cx="2699342" cy="5994898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6124651" y="1172136"/>
            <a:ext cx="2312768" cy="222146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 altLang="ko-KR" sz="800" dirty="0" smtClean="0"/>
          </a:p>
          <a:p>
            <a:r>
              <a:rPr lang="en-US" altLang="ko-KR" sz="800" dirty="0" smtClean="0"/>
              <a:t>1. </a:t>
            </a:r>
            <a:r>
              <a:rPr lang="ko-KR" altLang="en-US" sz="800" dirty="0" err="1" smtClean="0"/>
              <a:t>업로드된</a:t>
            </a:r>
            <a:r>
              <a:rPr lang="ko-KR" altLang="en-US" sz="800" dirty="0" smtClean="0"/>
              <a:t> 업체 이미지 위치</a:t>
            </a:r>
            <a:endParaRPr lang="en-US" altLang="ko-KR" sz="800" dirty="0" smtClean="0"/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2. </a:t>
            </a:r>
            <a:r>
              <a:rPr lang="ko-KR" altLang="en-US" sz="800" dirty="0" smtClean="0"/>
              <a:t>옵션 설정하기</a:t>
            </a:r>
            <a:endParaRPr lang="en-US" altLang="ko-KR" sz="8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124651" y="631615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설명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10241" b="50556"/>
          <a:stretch/>
        </p:blipFill>
        <p:spPr>
          <a:xfrm>
            <a:off x="3788992" y="741186"/>
            <a:ext cx="603529" cy="3342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0610" t="48963" b="35049"/>
          <a:stretch/>
        </p:blipFill>
        <p:spPr>
          <a:xfrm>
            <a:off x="4355076" y="851571"/>
            <a:ext cx="817565" cy="20659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102680" y="1076394"/>
            <a:ext cx="2686751" cy="284300"/>
          </a:xfrm>
          <a:prstGeom prst="rect">
            <a:avLst/>
          </a:prstGeom>
          <a:solidFill>
            <a:srgbClr val="2A8E57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129889" y="1095111"/>
            <a:ext cx="425942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My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55123" y="1095111"/>
            <a:ext cx="293049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94504" y="176888"/>
            <a:ext cx="3792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운영자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캠핑장상세보기</a:t>
            </a:r>
            <a:endParaRPr lang="en-US" altLang="ko-KR" sz="24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096384" y="1360694"/>
            <a:ext cx="2686751" cy="369332"/>
          </a:xfrm>
          <a:prstGeom prst="rect">
            <a:avLst/>
          </a:prstGeom>
          <a:noFill/>
          <a:ln w="12700">
            <a:solidFill>
              <a:srgbClr val="2A8E5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캠핑장</a:t>
            </a:r>
            <a:r>
              <a:rPr lang="ko-KR" altLang="en-US" dirty="0"/>
              <a:t> 상세 보기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201621" y="2179779"/>
            <a:ext cx="2487679" cy="3672381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직사각형 23"/>
          <p:cNvSpPr/>
          <p:nvPr/>
        </p:nvSpPr>
        <p:spPr>
          <a:xfrm>
            <a:off x="3321389" y="3705410"/>
            <a:ext cx="2220407" cy="332521"/>
          </a:xfrm>
          <a:prstGeom prst="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캠핑장</a:t>
            </a:r>
            <a:r>
              <a:rPr lang="ko-KR" altLang="en-US" sz="1600" dirty="0" smtClean="0"/>
              <a:t> 이름</a:t>
            </a:r>
            <a:endParaRPr lang="en-US" altLang="ko-KR" sz="1600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3331112" y="4084794"/>
            <a:ext cx="2220407" cy="1697043"/>
          </a:xfrm>
          <a:prstGeom prst="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86" name="그룹 85"/>
          <p:cNvGrpSpPr/>
          <p:nvPr/>
        </p:nvGrpSpPr>
        <p:grpSpPr>
          <a:xfrm>
            <a:off x="3323093" y="2284469"/>
            <a:ext cx="2228426" cy="904088"/>
            <a:chOff x="3325273" y="2768147"/>
            <a:chExt cx="2230274" cy="1613533"/>
          </a:xfrm>
        </p:grpSpPr>
        <p:sp>
          <p:nvSpPr>
            <p:cNvPr id="45" name="직사각형 44"/>
            <p:cNvSpPr/>
            <p:nvPr/>
          </p:nvSpPr>
          <p:spPr>
            <a:xfrm>
              <a:off x="3352379" y="2768147"/>
              <a:ext cx="2203168" cy="1613533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3325273" y="2774734"/>
              <a:ext cx="2225967" cy="1606936"/>
              <a:chOff x="3389325" y="5285309"/>
              <a:chExt cx="477037" cy="514174"/>
            </a:xfrm>
          </p:grpSpPr>
          <p:cxnSp>
            <p:nvCxnSpPr>
              <p:cNvPr id="48" name="직선 연결선 47"/>
              <p:cNvCxnSpPr/>
              <p:nvPr/>
            </p:nvCxnSpPr>
            <p:spPr>
              <a:xfrm flipH="1" flipV="1">
                <a:off x="3389325" y="5285309"/>
                <a:ext cx="468287" cy="504527"/>
              </a:xfrm>
              <a:prstGeom prst="line">
                <a:avLst/>
              </a:prstGeom>
              <a:ln>
                <a:solidFill>
                  <a:srgbClr val="2A8E57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 flipH="1">
                <a:off x="3397199" y="5286521"/>
                <a:ext cx="469163" cy="512962"/>
              </a:xfrm>
              <a:prstGeom prst="line">
                <a:avLst/>
              </a:prstGeom>
              <a:ln>
                <a:solidFill>
                  <a:srgbClr val="2A8E57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/>
            <p:cNvSpPr txBox="1"/>
            <p:nvPr/>
          </p:nvSpPr>
          <p:spPr>
            <a:xfrm>
              <a:off x="4128616" y="3261326"/>
              <a:ext cx="73966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FF0000"/>
                  </a:solidFill>
                </a:rPr>
                <a:t>image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3331112" y="3245257"/>
            <a:ext cx="2189224" cy="379534"/>
            <a:chOff x="3362013" y="4497091"/>
            <a:chExt cx="2189224" cy="379534"/>
          </a:xfrm>
        </p:grpSpPr>
        <p:sp>
          <p:nvSpPr>
            <p:cNvPr id="22" name="순서도: 추출 21"/>
            <p:cNvSpPr>
              <a:spLocks/>
            </p:cNvSpPr>
            <p:nvPr/>
          </p:nvSpPr>
          <p:spPr>
            <a:xfrm rot="16200000">
              <a:off x="3376852" y="4589568"/>
              <a:ext cx="166314" cy="195991"/>
            </a:xfrm>
            <a:prstGeom prst="flowChartExtra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" name="순서도: 추출 22"/>
            <p:cNvSpPr>
              <a:spLocks/>
            </p:cNvSpPr>
            <p:nvPr/>
          </p:nvSpPr>
          <p:spPr>
            <a:xfrm rot="5400000">
              <a:off x="5368925" y="4606070"/>
              <a:ext cx="183975" cy="180648"/>
            </a:xfrm>
            <a:prstGeom prst="flowChartExtra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3612768" y="4497091"/>
              <a:ext cx="530519" cy="379534"/>
              <a:chOff x="6361668" y="4571806"/>
              <a:chExt cx="530519" cy="379534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6402432" y="4571806"/>
                <a:ext cx="448993" cy="379534"/>
              </a:xfrm>
              <a:prstGeom prst="rect">
                <a:avLst/>
              </a:prstGeom>
              <a:ln>
                <a:solidFill>
                  <a:srgbClr val="85C89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grpSp>
            <p:nvGrpSpPr>
              <p:cNvPr id="67" name="그룹 66"/>
              <p:cNvGrpSpPr/>
              <p:nvPr/>
            </p:nvGrpSpPr>
            <p:grpSpPr>
              <a:xfrm>
                <a:off x="6402436" y="4571806"/>
                <a:ext cx="448992" cy="378113"/>
                <a:chOff x="3430607" y="5283200"/>
                <a:chExt cx="472150" cy="514351"/>
              </a:xfrm>
            </p:grpSpPr>
            <p:cxnSp>
              <p:nvCxnSpPr>
                <p:cNvPr id="69" name="직선 연결선 68"/>
                <p:cNvCxnSpPr/>
                <p:nvPr/>
              </p:nvCxnSpPr>
              <p:spPr>
                <a:xfrm flipH="1" flipV="1">
                  <a:off x="3452394" y="5283201"/>
                  <a:ext cx="450363" cy="514350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연결선 69"/>
                <p:cNvCxnSpPr/>
                <p:nvPr/>
              </p:nvCxnSpPr>
              <p:spPr>
                <a:xfrm flipH="1">
                  <a:off x="3430607" y="5283200"/>
                  <a:ext cx="450363" cy="514351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8" name="TextBox 67"/>
              <p:cNvSpPr txBox="1"/>
              <p:nvPr/>
            </p:nvSpPr>
            <p:spPr>
              <a:xfrm>
                <a:off x="6361668" y="4604406"/>
                <a:ext cx="530519" cy="231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image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4206346" y="4497091"/>
              <a:ext cx="530519" cy="379534"/>
              <a:chOff x="6361668" y="4571806"/>
              <a:chExt cx="530519" cy="379534"/>
            </a:xfrm>
          </p:grpSpPr>
          <p:sp>
            <p:nvSpPr>
              <p:cNvPr id="72" name="직사각형 71"/>
              <p:cNvSpPr/>
              <p:nvPr/>
            </p:nvSpPr>
            <p:spPr>
              <a:xfrm>
                <a:off x="6402432" y="4571806"/>
                <a:ext cx="448993" cy="379534"/>
              </a:xfrm>
              <a:prstGeom prst="rect">
                <a:avLst/>
              </a:prstGeom>
              <a:ln>
                <a:solidFill>
                  <a:srgbClr val="85C89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grpSp>
            <p:nvGrpSpPr>
              <p:cNvPr id="73" name="그룹 72"/>
              <p:cNvGrpSpPr/>
              <p:nvPr/>
            </p:nvGrpSpPr>
            <p:grpSpPr>
              <a:xfrm>
                <a:off x="6402436" y="4571806"/>
                <a:ext cx="448992" cy="378113"/>
                <a:chOff x="3430607" y="5283200"/>
                <a:chExt cx="472150" cy="514351"/>
              </a:xfrm>
            </p:grpSpPr>
            <p:cxnSp>
              <p:nvCxnSpPr>
                <p:cNvPr id="75" name="직선 연결선 74"/>
                <p:cNvCxnSpPr/>
                <p:nvPr/>
              </p:nvCxnSpPr>
              <p:spPr>
                <a:xfrm flipH="1" flipV="1">
                  <a:off x="3452394" y="5283201"/>
                  <a:ext cx="450363" cy="514350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직선 연결선 75"/>
                <p:cNvCxnSpPr/>
                <p:nvPr/>
              </p:nvCxnSpPr>
              <p:spPr>
                <a:xfrm flipH="1">
                  <a:off x="3430607" y="5283200"/>
                  <a:ext cx="450363" cy="514351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6361668" y="4604406"/>
                <a:ext cx="530519" cy="231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image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4754667" y="4497091"/>
              <a:ext cx="530519" cy="379534"/>
              <a:chOff x="6361668" y="4571806"/>
              <a:chExt cx="530519" cy="379534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6402432" y="4571806"/>
                <a:ext cx="448993" cy="379534"/>
              </a:xfrm>
              <a:prstGeom prst="rect">
                <a:avLst/>
              </a:prstGeom>
              <a:ln>
                <a:solidFill>
                  <a:srgbClr val="85C89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grpSp>
            <p:nvGrpSpPr>
              <p:cNvPr id="79" name="그룹 78"/>
              <p:cNvGrpSpPr/>
              <p:nvPr/>
            </p:nvGrpSpPr>
            <p:grpSpPr>
              <a:xfrm>
                <a:off x="6402436" y="4571806"/>
                <a:ext cx="448992" cy="378113"/>
                <a:chOff x="3430607" y="5283200"/>
                <a:chExt cx="472150" cy="514351"/>
              </a:xfrm>
            </p:grpSpPr>
            <p:cxnSp>
              <p:nvCxnSpPr>
                <p:cNvPr id="81" name="직선 연결선 80"/>
                <p:cNvCxnSpPr/>
                <p:nvPr/>
              </p:nvCxnSpPr>
              <p:spPr>
                <a:xfrm flipH="1" flipV="1">
                  <a:off x="3452394" y="5283201"/>
                  <a:ext cx="450363" cy="514350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직선 연결선 81"/>
                <p:cNvCxnSpPr/>
                <p:nvPr/>
              </p:nvCxnSpPr>
              <p:spPr>
                <a:xfrm flipH="1">
                  <a:off x="3430607" y="5283200"/>
                  <a:ext cx="450363" cy="514351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0" name="TextBox 79"/>
              <p:cNvSpPr txBox="1"/>
              <p:nvPr/>
            </p:nvSpPr>
            <p:spPr>
              <a:xfrm>
                <a:off x="6361668" y="4604406"/>
                <a:ext cx="530519" cy="231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image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89" name="직사각형 88"/>
          <p:cNvSpPr/>
          <p:nvPr/>
        </p:nvSpPr>
        <p:spPr>
          <a:xfrm>
            <a:off x="3371785" y="1790861"/>
            <a:ext cx="944484" cy="310980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수정버튼</a:t>
            </a:r>
            <a:endParaRPr lang="ko-KR" altLang="en-US" sz="1100" dirty="0"/>
          </a:p>
        </p:txBody>
      </p:sp>
      <p:sp>
        <p:nvSpPr>
          <p:cNvPr id="90" name="직사각형 89"/>
          <p:cNvSpPr/>
          <p:nvPr/>
        </p:nvSpPr>
        <p:spPr>
          <a:xfrm>
            <a:off x="4564235" y="1790861"/>
            <a:ext cx="944484" cy="310980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삭제버튼</a:t>
            </a:r>
            <a:endParaRPr lang="ko-KR" altLang="en-US" sz="1100" dirty="0"/>
          </a:p>
        </p:txBody>
      </p:sp>
      <p:sp>
        <p:nvSpPr>
          <p:cNvPr id="91" name="TextBox 90"/>
          <p:cNvSpPr txBox="1"/>
          <p:nvPr/>
        </p:nvSpPr>
        <p:spPr>
          <a:xfrm>
            <a:off x="3967044" y="2377319"/>
            <a:ext cx="28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657220" y="3868212"/>
            <a:ext cx="28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3428319" y="5341472"/>
            <a:ext cx="155656" cy="1724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19" name="TextBox 118"/>
          <p:cNvSpPr txBox="1"/>
          <p:nvPr/>
        </p:nvSpPr>
        <p:spPr>
          <a:xfrm>
            <a:off x="3324672" y="510068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옵션검색</a:t>
            </a:r>
            <a:endParaRPr lang="ko-KR" altLang="en-US" sz="1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3298365" y="407831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인원수</a:t>
            </a:r>
            <a:endParaRPr lang="ko-KR" altLang="en-US" sz="900" dirty="0"/>
          </a:p>
        </p:txBody>
      </p:sp>
      <p:pic>
        <p:nvPicPr>
          <p:cNvPr id="122" name="그림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744" y="4258138"/>
            <a:ext cx="2094288" cy="226376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3541902" y="5331521"/>
            <a:ext cx="8221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개인화장실</a:t>
            </a:r>
            <a:endParaRPr lang="ko-KR" altLang="en-US" sz="900" dirty="0"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4255209" y="5348002"/>
            <a:ext cx="155656" cy="1724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368791" y="5338051"/>
            <a:ext cx="7085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바비큐</a:t>
            </a:r>
            <a:endParaRPr lang="ko-KR" altLang="en-US" sz="900" dirty="0"/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4817528" y="5358206"/>
            <a:ext cx="155656" cy="1724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4923313" y="5329001"/>
            <a:ext cx="5411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주차장</a:t>
            </a:r>
            <a:endParaRPr lang="ko-KR" altLang="en-US" sz="900" dirty="0"/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3428885" y="5562353"/>
            <a:ext cx="155656" cy="1724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34" name="TextBox 133"/>
          <p:cNvSpPr txBox="1"/>
          <p:nvPr/>
        </p:nvSpPr>
        <p:spPr>
          <a:xfrm>
            <a:off x="3536323" y="5530411"/>
            <a:ext cx="6681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반려동물</a:t>
            </a:r>
            <a:endParaRPr lang="ko-KR" altLang="en-US" sz="900" dirty="0"/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4149985" y="5558590"/>
            <a:ext cx="155656" cy="1724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324382" y="446514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캠핑유형</a:t>
            </a:r>
            <a:endParaRPr lang="ko-KR" altLang="en-US" sz="1000" dirty="0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4102193" y="4879863"/>
            <a:ext cx="153977" cy="1527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3433147" y="4864155"/>
            <a:ext cx="153977" cy="1527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31" name="TextBox 130"/>
          <p:cNvSpPr txBox="1"/>
          <p:nvPr/>
        </p:nvSpPr>
        <p:spPr>
          <a:xfrm>
            <a:off x="3563823" y="4845975"/>
            <a:ext cx="5462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카라반</a:t>
            </a:r>
            <a:endParaRPr lang="ko-KR" altLang="en-US" sz="900" dirty="0"/>
          </a:p>
        </p:txBody>
      </p:sp>
      <p:sp>
        <p:nvSpPr>
          <p:cNvPr id="132" name="TextBox 131"/>
          <p:cNvSpPr txBox="1"/>
          <p:nvPr/>
        </p:nvSpPr>
        <p:spPr>
          <a:xfrm>
            <a:off x="4224918" y="4840273"/>
            <a:ext cx="4147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차박</a:t>
            </a:r>
            <a:endParaRPr lang="ko-KR" altLang="en-US" sz="900" dirty="0"/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4602921" y="4674533"/>
            <a:ext cx="153977" cy="1527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38" name="TextBox 137"/>
          <p:cNvSpPr txBox="1"/>
          <p:nvPr/>
        </p:nvSpPr>
        <p:spPr>
          <a:xfrm>
            <a:off x="4735078" y="4634798"/>
            <a:ext cx="567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글램핑</a:t>
            </a:r>
            <a:endParaRPr lang="ko-KR" altLang="en-US" sz="900" dirty="0"/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3425026" y="4687532"/>
            <a:ext cx="153977" cy="1527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40" name="TextBox 139"/>
          <p:cNvSpPr txBox="1"/>
          <p:nvPr/>
        </p:nvSpPr>
        <p:spPr>
          <a:xfrm>
            <a:off x="3574191" y="4651459"/>
            <a:ext cx="6455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전체</a:t>
            </a:r>
            <a:endParaRPr lang="ko-KR" altLang="en-US" sz="900" dirty="0"/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4021735" y="4682661"/>
            <a:ext cx="153977" cy="1485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42" name="TextBox 141"/>
          <p:cNvSpPr txBox="1"/>
          <p:nvPr/>
        </p:nvSpPr>
        <p:spPr>
          <a:xfrm>
            <a:off x="4157395" y="4643329"/>
            <a:ext cx="4147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캠핑</a:t>
            </a:r>
            <a:endParaRPr lang="ko-KR" altLang="en-US" sz="900" dirty="0"/>
          </a:p>
        </p:txBody>
      </p:sp>
      <p:sp>
        <p:nvSpPr>
          <p:cNvPr id="145" name="TextBox 144"/>
          <p:cNvSpPr txBox="1"/>
          <p:nvPr/>
        </p:nvSpPr>
        <p:spPr>
          <a:xfrm>
            <a:off x="4255209" y="5551006"/>
            <a:ext cx="5623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편의점</a:t>
            </a:r>
            <a:endParaRPr lang="ko-KR" altLang="en-US" sz="900" dirty="0"/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4781208" y="5566363"/>
            <a:ext cx="155656" cy="1724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47" name="TextBox 146"/>
          <p:cNvSpPr txBox="1"/>
          <p:nvPr/>
        </p:nvSpPr>
        <p:spPr>
          <a:xfrm>
            <a:off x="4887322" y="5558590"/>
            <a:ext cx="5623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수영장</a:t>
            </a:r>
            <a:endParaRPr lang="ko-KR" altLang="en-US" sz="900" dirty="0"/>
          </a:p>
        </p:txBody>
      </p:sp>
      <p:grpSp>
        <p:nvGrpSpPr>
          <p:cNvPr id="112" name="그룹 111"/>
          <p:cNvGrpSpPr/>
          <p:nvPr/>
        </p:nvGrpSpPr>
        <p:grpSpPr>
          <a:xfrm>
            <a:off x="3201621" y="5962552"/>
            <a:ext cx="2474151" cy="535131"/>
            <a:chOff x="233400" y="5152674"/>
            <a:chExt cx="2305269" cy="495832"/>
          </a:xfrm>
        </p:grpSpPr>
        <p:sp>
          <p:nvSpPr>
            <p:cNvPr id="113" name="TextBox 112"/>
            <p:cNvSpPr txBox="1"/>
            <p:nvPr/>
          </p:nvSpPr>
          <p:spPr>
            <a:xfrm>
              <a:off x="233400" y="5152674"/>
              <a:ext cx="2305269" cy="49583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ko-KR" altLang="en-US" sz="700" dirty="0" smtClean="0"/>
                <a:t> 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 err="1" smtClean="0"/>
                <a:t>캠핑온</a:t>
              </a:r>
              <a:r>
                <a:rPr lang="ko-KR" altLang="en-US" sz="700" dirty="0" smtClean="0"/>
                <a:t> 사업자 정보 </a:t>
              </a:r>
              <a:endParaRPr lang="ko-KR" altLang="en-US" sz="700" dirty="0"/>
            </a:p>
          </p:txBody>
        </p:sp>
        <p:grpSp>
          <p:nvGrpSpPr>
            <p:cNvPr id="114" name="그룹 113"/>
            <p:cNvGrpSpPr/>
            <p:nvPr/>
          </p:nvGrpSpPr>
          <p:grpSpPr>
            <a:xfrm>
              <a:off x="700747" y="5192000"/>
              <a:ext cx="415775" cy="253916"/>
              <a:chOff x="1384032" y="5524643"/>
              <a:chExt cx="415775" cy="253916"/>
            </a:xfrm>
          </p:grpSpPr>
          <p:grpSp>
            <p:nvGrpSpPr>
              <p:cNvPr id="155" name="그룹 154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58" name="그룹 157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59" name="직선 연결선 158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직선 연결선 159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56" name="TextBox 155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>
              <a:off x="1183672" y="5192000"/>
              <a:ext cx="415775" cy="253916"/>
              <a:chOff x="1384032" y="5524643"/>
              <a:chExt cx="415775" cy="253916"/>
            </a:xfrm>
          </p:grpSpPr>
          <p:grpSp>
            <p:nvGrpSpPr>
              <p:cNvPr id="149" name="그룹 148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52" name="그룹 151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53" name="직선 연결선 152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직선 연결선 153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50" name="TextBox 149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6" name="그룹 115"/>
            <p:cNvGrpSpPr/>
            <p:nvPr/>
          </p:nvGrpSpPr>
          <p:grpSpPr>
            <a:xfrm>
              <a:off x="1664996" y="5192000"/>
              <a:ext cx="415775" cy="253916"/>
              <a:chOff x="1384032" y="5524643"/>
              <a:chExt cx="415775" cy="253916"/>
            </a:xfrm>
          </p:grpSpPr>
          <p:grpSp>
            <p:nvGrpSpPr>
              <p:cNvPr id="117" name="그룹 116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43" name="그룹 142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44" name="직선 연결선 143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직선 연결선 147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23" name="TextBox 122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884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90089" y="649524"/>
            <a:ext cx="2699342" cy="5994898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" name="TextBox 2"/>
          <p:cNvSpPr txBox="1"/>
          <p:nvPr/>
        </p:nvSpPr>
        <p:spPr>
          <a:xfrm>
            <a:off x="6124651" y="1172136"/>
            <a:ext cx="2312768" cy="222146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 altLang="ko-KR" sz="800" dirty="0" smtClean="0"/>
          </a:p>
          <a:p>
            <a:pPr marL="228600" indent="-228600">
              <a:buAutoNum type="arabicPeriod"/>
            </a:pPr>
            <a:r>
              <a:rPr lang="ko-KR" altLang="en-US" sz="800" dirty="0" smtClean="0"/>
              <a:t>자주 묻는 질문에서 메뉴 </a:t>
            </a:r>
            <a:r>
              <a:rPr lang="ko-KR" altLang="en-US" sz="800" dirty="0" err="1" smtClean="0"/>
              <a:t>클릭시</a:t>
            </a:r>
            <a:r>
              <a:rPr lang="ko-KR" altLang="en-US" sz="800" dirty="0" smtClean="0"/>
              <a:t> 해당 </a:t>
            </a:r>
            <a:r>
              <a:rPr lang="ko-KR" altLang="en-US" sz="800" dirty="0" err="1" smtClean="0"/>
              <a:t>메뉴칸</a:t>
            </a:r>
            <a:r>
              <a:rPr lang="ko-KR" altLang="en-US" sz="800" dirty="0" smtClean="0"/>
              <a:t> 색깔 변경 </a:t>
            </a:r>
            <a:r>
              <a:rPr lang="en-US" altLang="ko-KR" sz="800" dirty="0" smtClean="0"/>
              <a:t>+ </a:t>
            </a:r>
            <a:r>
              <a:rPr lang="ko-KR" altLang="en-US" sz="800" dirty="0" smtClean="0"/>
              <a:t>해당 메뉴에 해당하는 질문들 </a:t>
            </a:r>
            <a:r>
              <a:rPr lang="en-US" altLang="ko-KR" sz="800" dirty="0" smtClean="0"/>
              <a:t>2</a:t>
            </a:r>
            <a:r>
              <a:rPr lang="ko-KR" altLang="en-US" sz="800" dirty="0" smtClean="0"/>
              <a:t>번에 띄우기</a:t>
            </a:r>
            <a:endParaRPr lang="en-US" altLang="ko-KR" sz="800" dirty="0" smtClean="0"/>
          </a:p>
          <a:p>
            <a:pPr marL="228600" indent="-228600">
              <a:buAutoNum type="arabicPeriod"/>
            </a:pPr>
            <a:r>
              <a:rPr lang="ko-KR" altLang="en-US" sz="800" dirty="0" smtClean="0"/>
              <a:t>질문들 떠 있는 칸 </a:t>
            </a:r>
            <a:r>
              <a:rPr lang="ko-KR" altLang="en-US" sz="800" dirty="0" err="1" smtClean="0"/>
              <a:t>클릭시</a:t>
            </a:r>
            <a:r>
              <a:rPr lang="ko-KR" altLang="en-US" sz="800" dirty="0" smtClean="0"/>
              <a:t> 색깔 변하고 답변 뜨게 만들기</a:t>
            </a:r>
            <a:endParaRPr lang="en-US" altLang="ko-KR" sz="800" dirty="0" smtClean="0"/>
          </a:p>
          <a:p>
            <a:pPr marL="228600" indent="-228600">
              <a:buAutoNum type="arabicPeriod"/>
            </a:pPr>
            <a:r>
              <a:rPr lang="ko-KR" altLang="en-US" sz="800" dirty="0" err="1" smtClean="0"/>
              <a:t>클릭시</a:t>
            </a:r>
            <a:r>
              <a:rPr lang="ko-KR" altLang="en-US" sz="800" dirty="0" smtClean="0"/>
              <a:t> 문의하기 페이지로 이동</a:t>
            </a:r>
            <a:endParaRPr lang="en-US" altLang="ko-KR" sz="800" dirty="0"/>
          </a:p>
          <a:p>
            <a:pPr marL="228600" indent="-228600">
              <a:buFontTx/>
              <a:buAutoNum type="arabicPeriod"/>
            </a:pPr>
            <a:r>
              <a:rPr lang="en-US" altLang="ko-KR" sz="800" dirty="0"/>
              <a:t>.</a:t>
            </a:r>
            <a:r>
              <a:rPr lang="ko-KR" altLang="en-US" sz="800" dirty="0"/>
              <a:t>아이콘 사용</a:t>
            </a:r>
            <a:r>
              <a:rPr lang="en-US" altLang="ko-KR" sz="800" dirty="0"/>
              <a:t>(</a:t>
            </a:r>
            <a:r>
              <a:rPr lang="ko-KR" altLang="en-US" sz="800" dirty="0" err="1"/>
              <a:t>캠프미</a:t>
            </a:r>
            <a:r>
              <a:rPr lang="en-US" altLang="ko-KR" sz="800" dirty="0"/>
              <a:t>, </a:t>
            </a:r>
            <a:r>
              <a:rPr lang="ko-KR" altLang="en-US" sz="800" dirty="0" err="1"/>
              <a:t>캠핑온</a:t>
            </a:r>
            <a:r>
              <a:rPr lang="en-US" altLang="ko-KR" sz="800" dirty="0"/>
              <a:t>, </a:t>
            </a:r>
            <a:r>
              <a:rPr lang="ko-KR" altLang="en-US" sz="800" dirty="0"/>
              <a:t>고객센터</a:t>
            </a:r>
            <a:r>
              <a:rPr lang="en-US" altLang="ko-KR" sz="800" dirty="0"/>
              <a:t>)</a:t>
            </a:r>
          </a:p>
          <a:p>
            <a:pPr marL="228600" indent="-228600">
              <a:buAutoNum type="arabicPeriod"/>
            </a:pPr>
            <a:endParaRPr lang="en-US" altLang="ko-KR" sz="8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6124651" y="631615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설명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0241" b="50556"/>
          <a:stretch/>
        </p:blipFill>
        <p:spPr>
          <a:xfrm>
            <a:off x="3788992" y="741186"/>
            <a:ext cx="603529" cy="3342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0610" t="48963" b="35049"/>
          <a:stretch/>
        </p:blipFill>
        <p:spPr>
          <a:xfrm>
            <a:off x="4355076" y="851571"/>
            <a:ext cx="817565" cy="20659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102680" y="1076394"/>
            <a:ext cx="2686751" cy="284300"/>
          </a:xfrm>
          <a:prstGeom prst="rect">
            <a:avLst/>
          </a:prstGeom>
          <a:solidFill>
            <a:srgbClr val="2A8E57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129889" y="1095111"/>
            <a:ext cx="425942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My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55123" y="1095111"/>
            <a:ext cx="293049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94504" y="176888"/>
            <a:ext cx="3792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고객센터</a:t>
            </a:r>
            <a:endParaRPr lang="en-US" altLang="ko-KR" sz="24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096384" y="1360694"/>
            <a:ext cx="2686751" cy="369332"/>
          </a:xfrm>
          <a:prstGeom prst="rect">
            <a:avLst/>
          </a:prstGeom>
          <a:noFill/>
          <a:ln w="12700">
            <a:solidFill>
              <a:srgbClr val="2A8E57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204976" y="2828261"/>
            <a:ext cx="2478621" cy="1569227"/>
          </a:xfrm>
          <a:prstGeom prst="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4" name="직사각형 43"/>
          <p:cNvSpPr/>
          <p:nvPr/>
        </p:nvSpPr>
        <p:spPr>
          <a:xfrm>
            <a:off x="3102680" y="1802552"/>
            <a:ext cx="2252073" cy="31098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 smtClean="0"/>
              <a:t>자주 묻는 질문</a:t>
            </a:r>
            <a:endParaRPr lang="ko-KR" altLang="en-US" sz="1100" dirty="0"/>
          </a:p>
        </p:txBody>
      </p:sp>
      <p:grpSp>
        <p:nvGrpSpPr>
          <p:cNvPr id="87" name="그룹 86"/>
          <p:cNvGrpSpPr/>
          <p:nvPr/>
        </p:nvGrpSpPr>
        <p:grpSpPr>
          <a:xfrm>
            <a:off x="3207496" y="4487508"/>
            <a:ext cx="2485531" cy="1356131"/>
            <a:chOff x="3207496" y="4487508"/>
            <a:chExt cx="2485531" cy="1356131"/>
          </a:xfrm>
        </p:grpSpPr>
        <p:sp>
          <p:nvSpPr>
            <p:cNvPr id="15" name="직사각형 14"/>
            <p:cNvSpPr/>
            <p:nvPr/>
          </p:nvSpPr>
          <p:spPr>
            <a:xfrm>
              <a:off x="3207496" y="4487508"/>
              <a:ext cx="2485531" cy="1356131"/>
            </a:xfrm>
            <a:prstGeom prst="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29972" y="4598693"/>
              <a:ext cx="2404826" cy="11233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고객센터 운영 시간</a:t>
              </a:r>
              <a:endParaRPr lang="en-US" altLang="ko-KR" sz="1100" dirty="0" smtClean="0"/>
            </a:p>
            <a:p>
              <a:r>
                <a:rPr lang="en-US" altLang="ko-KR" sz="1400" b="1" dirty="0" smtClean="0"/>
                <a:t>042-000-0000</a:t>
              </a:r>
              <a:endParaRPr lang="en-US" altLang="ko-KR" sz="1400" b="1" dirty="0"/>
            </a:p>
            <a:p>
              <a:r>
                <a:rPr lang="ko-KR" altLang="en-US" sz="1050" b="1" dirty="0" smtClean="0"/>
                <a:t>평일</a:t>
              </a:r>
              <a:r>
                <a:rPr lang="ko-KR" altLang="en-US" sz="1050" dirty="0"/>
                <a:t> 오전</a:t>
              </a:r>
              <a:r>
                <a:rPr lang="en-US" altLang="ko-KR" sz="1050" dirty="0"/>
                <a:t>9</a:t>
              </a:r>
              <a:r>
                <a:rPr lang="ko-KR" altLang="en-US" sz="1050" dirty="0"/>
                <a:t>시 </a:t>
              </a:r>
              <a:r>
                <a:rPr lang="en-US" altLang="ko-KR" sz="1050" dirty="0"/>
                <a:t>~ </a:t>
              </a:r>
              <a:r>
                <a:rPr lang="ko-KR" altLang="en-US" sz="1050" dirty="0"/>
                <a:t>오후 </a:t>
              </a:r>
              <a:r>
                <a:rPr lang="en-US" altLang="ko-KR" sz="1050" dirty="0"/>
                <a:t>5</a:t>
              </a:r>
              <a:r>
                <a:rPr lang="ko-KR" altLang="en-US" sz="1050" dirty="0"/>
                <a:t>시 </a:t>
              </a:r>
              <a:r>
                <a:rPr lang="en-US" altLang="ko-KR" sz="1050" dirty="0"/>
                <a:t>30</a:t>
              </a:r>
              <a:r>
                <a:rPr lang="ko-KR" altLang="en-US" sz="1050" dirty="0"/>
                <a:t>분</a:t>
              </a:r>
            </a:p>
            <a:p>
              <a:r>
                <a:rPr lang="ko-KR" altLang="en-US" sz="1050" b="1" dirty="0"/>
                <a:t>주말</a:t>
              </a:r>
              <a:r>
                <a:rPr lang="en-US" altLang="ko-KR" sz="1050" b="1" dirty="0"/>
                <a:t>·</a:t>
              </a:r>
              <a:r>
                <a:rPr lang="ko-KR" altLang="en-US" sz="1050" b="1" dirty="0" smtClean="0"/>
                <a:t>공휴일</a:t>
              </a:r>
              <a:r>
                <a:rPr lang="ko-KR" altLang="en-US" sz="1050" dirty="0"/>
                <a:t> 휴무</a:t>
              </a:r>
            </a:p>
            <a:p>
              <a:r>
                <a:rPr lang="ko-KR" altLang="en-US" sz="1050" b="1" dirty="0"/>
                <a:t>점심시간</a:t>
              </a:r>
            </a:p>
            <a:p>
              <a:r>
                <a:rPr lang="ko-KR" altLang="en-US" sz="1050" dirty="0"/>
                <a:t> 오후 </a:t>
              </a:r>
              <a:r>
                <a:rPr lang="en-US" altLang="ko-KR" sz="1050" dirty="0"/>
                <a:t>12</a:t>
              </a:r>
              <a:r>
                <a:rPr lang="ko-KR" altLang="en-US" sz="1050" dirty="0"/>
                <a:t>시 </a:t>
              </a:r>
              <a:r>
                <a:rPr lang="en-US" altLang="ko-KR" sz="1050" dirty="0"/>
                <a:t>30</a:t>
              </a:r>
              <a:r>
                <a:rPr lang="ko-KR" altLang="en-US" sz="1050" dirty="0"/>
                <a:t>분 </a:t>
              </a:r>
              <a:r>
                <a:rPr lang="en-US" altLang="ko-KR" sz="1050" dirty="0"/>
                <a:t>~ 1</a:t>
              </a:r>
              <a:r>
                <a:rPr lang="ko-KR" altLang="en-US" sz="1050" dirty="0"/>
                <a:t>시 </a:t>
              </a:r>
              <a:r>
                <a:rPr lang="en-US" altLang="ko-KR" sz="1050" dirty="0"/>
                <a:t>30</a:t>
              </a:r>
              <a:r>
                <a:rPr lang="ko-KR" altLang="en-US" sz="1050" dirty="0"/>
                <a:t>분 </a:t>
              </a:r>
              <a:r>
                <a:rPr lang="en-US" altLang="ko-KR" sz="1050" dirty="0"/>
                <a:t>(</a:t>
              </a:r>
              <a:r>
                <a:rPr lang="ko-KR" altLang="en-US" sz="1050" dirty="0"/>
                <a:t>상담 제외</a:t>
              </a:r>
              <a:r>
                <a:rPr lang="en-US" altLang="ko-KR" sz="1050" dirty="0" smtClean="0"/>
                <a:t>)</a:t>
              </a:r>
              <a:endParaRPr lang="en-US" altLang="ko-KR" sz="1050" dirty="0"/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3207497" y="2071864"/>
            <a:ext cx="742914" cy="310980"/>
          </a:xfrm>
          <a:prstGeom prst="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환불문의</a:t>
            </a:r>
            <a:endParaRPr lang="ko-KR" altLang="en-US" sz="800" dirty="0"/>
          </a:p>
        </p:txBody>
      </p:sp>
      <p:sp>
        <p:nvSpPr>
          <p:cNvPr id="74" name="직사각형 73"/>
          <p:cNvSpPr/>
          <p:nvPr/>
        </p:nvSpPr>
        <p:spPr>
          <a:xfrm>
            <a:off x="4074916" y="2071864"/>
            <a:ext cx="742914" cy="310980"/>
          </a:xfrm>
          <a:prstGeom prst="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예약취소</a:t>
            </a:r>
            <a:endParaRPr lang="ko-KR" altLang="en-US" sz="800" dirty="0"/>
          </a:p>
        </p:txBody>
      </p:sp>
      <p:sp>
        <p:nvSpPr>
          <p:cNvPr id="75" name="직사각형 74"/>
          <p:cNvSpPr/>
          <p:nvPr/>
        </p:nvSpPr>
        <p:spPr>
          <a:xfrm>
            <a:off x="4932173" y="2070271"/>
            <a:ext cx="742914" cy="310980"/>
          </a:xfrm>
          <a:prstGeom prst="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결제영수증</a:t>
            </a:r>
            <a:endParaRPr lang="ko-KR" altLang="en-US" sz="800" dirty="0"/>
          </a:p>
        </p:txBody>
      </p:sp>
      <p:sp>
        <p:nvSpPr>
          <p:cNvPr id="77" name="직사각형 76"/>
          <p:cNvSpPr/>
          <p:nvPr/>
        </p:nvSpPr>
        <p:spPr>
          <a:xfrm>
            <a:off x="3207497" y="2428576"/>
            <a:ext cx="742914" cy="310980"/>
          </a:xfrm>
          <a:prstGeom prst="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예약문의</a:t>
            </a:r>
            <a:endParaRPr lang="ko-KR" altLang="en-US" sz="800" dirty="0"/>
          </a:p>
        </p:txBody>
      </p:sp>
      <p:sp>
        <p:nvSpPr>
          <p:cNvPr id="78" name="직사각형 77"/>
          <p:cNvSpPr/>
          <p:nvPr/>
        </p:nvSpPr>
        <p:spPr>
          <a:xfrm>
            <a:off x="4074916" y="2428576"/>
            <a:ext cx="742914" cy="310980"/>
          </a:xfrm>
          <a:prstGeom prst="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회원관련</a:t>
            </a:r>
            <a:endParaRPr lang="ko-KR" altLang="en-US" sz="800" dirty="0"/>
          </a:p>
        </p:txBody>
      </p:sp>
      <p:sp>
        <p:nvSpPr>
          <p:cNvPr id="79" name="직사각형 78"/>
          <p:cNvSpPr/>
          <p:nvPr/>
        </p:nvSpPr>
        <p:spPr>
          <a:xfrm>
            <a:off x="4932173" y="2426983"/>
            <a:ext cx="742914" cy="310980"/>
          </a:xfrm>
          <a:prstGeom prst="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2829218" y="2001392"/>
            <a:ext cx="28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857009" y="2829970"/>
            <a:ext cx="28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204976" y="2826667"/>
            <a:ext cx="2478622" cy="310980"/>
          </a:xfrm>
          <a:prstGeom prst="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 err="1" smtClean="0"/>
              <a:t>환불문의</a:t>
            </a:r>
            <a:endParaRPr lang="ko-KR" altLang="en-US" sz="1100" dirty="0"/>
          </a:p>
        </p:txBody>
      </p:sp>
      <p:sp>
        <p:nvSpPr>
          <p:cNvPr id="83" name="직사각형 82"/>
          <p:cNvSpPr/>
          <p:nvPr/>
        </p:nvSpPr>
        <p:spPr>
          <a:xfrm>
            <a:off x="3204976" y="3144142"/>
            <a:ext cx="2478622" cy="310980"/>
          </a:xfrm>
          <a:prstGeom prst="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 smtClean="0"/>
              <a:t>당일 예약 취소인데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환불되나요</a:t>
            </a:r>
            <a:r>
              <a:rPr lang="en-US" altLang="ko-KR" sz="1100" dirty="0" smtClean="0"/>
              <a:t>?</a:t>
            </a:r>
            <a:endParaRPr lang="ko-KR" altLang="en-US" sz="1100" dirty="0"/>
          </a:p>
        </p:txBody>
      </p:sp>
      <p:sp>
        <p:nvSpPr>
          <p:cNvPr id="84" name="직사각형 83"/>
          <p:cNvSpPr/>
          <p:nvPr/>
        </p:nvSpPr>
        <p:spPr>
          <a:xfrm>
            <a:off x="3204976" y="3461618"/>
            <a:ext cx="2478622" cy="310980"/>
          </a:xfrm>
          <a:prstGeom prst="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 smtClean="0"/>
              <a:t> 사진과 너무 다른데 </a:t>
            </a:r>
            <a:r>
              <a:rPr lang="ko-KR" altLang="en-US" sz="1100" dirty="0" err="1" smtClean="0"/>
              <a:t>환불되나요</a:t>
            </a:r>
            <a:r>
              <a:rPr lang="en-US" altLang="ko-KR" sz="1100" dirty="0" smtClean="0"/>
              <a:t>?</a:t>
            </a:r>
            <a:endParaRPr lang="ko-KR" altLang="en-US" sz="1100" dirty="0"/>
          </a:p>
        </p:txBody>
      </p:sp>
      <p:sp>
        <p:nvSpPr>
          <p:cNvPr id="85" name="직사각형 84"/>
          <p:cNvSpPr/>
          <p:nvPr/>
        </p:nvSpPr>
        <p:spPr>
          <a:xfrm>
            <a:off x="3204976" y="4164732"/>
            <a:ext cx="2488051" cy="232756"/>
          </a:xfrm>
          <a:prstGeom prst="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원하시는 내용이 없나요</a:t>
            </a:r>
            <a:r>
              <a:rPr lang="en-US" altLang="ko-KR" sz="700" dirty="0" smtClean="0"/>
              <a:t>?  </a:t>
            </a:r>
            <a:r>
              <a:rPr lang="ko-KR" altLang="en-US" sz="700" b="1" dirty="0" smtClean="0"/>
              <a:t>문의하기</a:t>
            </a:r>
            <a:endParaRPr lang="ko-KR" altLang="en-US" sz="7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5068758" y="4059808"/>
            <a:ext cx="28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3200659" y="6013388"/>
            <a:ext cx="2474151" cy="535131"/>
            <a:chOff x="233400" y="5152674"/>
            <a:chExt cx="2305269" cy="495832"/>
          </a:xfrm>
        </p:grpSpPr>
        <p:sp>
          <p:nvSpPr>
            <p:cNvPr id="89" name="TextBox 88"/>
            <p:cNvSpPr txBox="1"/>
            <p:nvPr/>
          </p:nvSpPr>
          <p:spPr>
            <a:xfrm>
              <a:off x="233400" y="5152674"/>
              <a:ext cx="2305269" cy="49583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ko-KR" altLang="en-US" sz="700" dirty="0" smtClean="0"/>
                <a:t> 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 err="1" smtClean="0"/>
                <a:t>캠핑온</a:t>
              </a:r>
              <a:r>
                <a:rPr lang="ko-KR" altLang="en-US" sz="700" dirty="0" smtClean="0"/>
                <a:t> 사업자 정보 </a:t>
              </a:r>
              <a:endParaRPr lang="ko-KR" altLang="en-US" sz="700" dirty="0"/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700747" y="5192000"/>
              <a:ext cx="415775" cy="253916"/>
              <a:chOff x="1384032" y="5524643"/>
              <a:chExt cx="415775" cy="253916"/>
            </a:xfrm>
          </p:grpSpPr>
          <p:grpSp>
            <p:nvGrpSpPr>
              <p:cNvPr id="105" name="그룹 104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08" name="그룹 107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09" name="직선 연결선 108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직선 연결선 109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6" name="TextBox 105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1183672" y="5192000"/>
              <a:ext cx="415775" cy="253916"/>
              <a:chOff x="1384032" y="5524643"/>
              <a:chExt cx="415775" cy="253916"/>
            </a:xfrm>
          </p:grpSpPr>
          <p:grpSp>
            <p:nvGrpSpPr>
              <p:cNvPr id="99" name="그룹 98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02" name="그룹 101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03" name="직선 연결선 102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직선 연결선 103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0" name="TextBox 99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1664996" y="5192000"/>
              <a:ext cx="415775" cy="253916"/>
              <a:chOff x="1384032" y="5524643"/>
              <a:chExt cx="415775" cy="253916"/>
            </a:xfrm>
          </p:grpSpPr>
          <p:grpSp>
            <p:nvGrpSpPr>
              <p:cNvPr id="93" name="그룹 92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96" name="그룹 95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97" name="직선 연결선 96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직선 연결선 97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4" name="TextBox 93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11" name="TextBox 110"/>
          <p:cNvSpPr txBox="1"/>
          <p:nvPr/>
        </p:nvSpPr>
        <p:spPr>
          <a:xfrm>
            <a:off x="3455454" y="5828722"/>
            <a:ext cx="30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1172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90089" y="649524"/>
            <a:ext cx="2699342" cy="5994898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" name="TextBox 2"/>
          <p:cNvSpPr txBox="1"/>
          <p:nvPr/>
        </p:nvSpPr>
        <p:spPr>
          <a:xfrm>
            <a:off x="6124651" y="1172136"/>
            <a:ext cx="2312768" cy="222146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 altLang="ko-KR" sz="800" dirty="0" smtClean="0"/>
          </a:p>
          <a:p>
            <a:pPr marL="228600" indent="-228600">
              <a:buAutoNum type="arabicPeriod"/>
            </a:pPr>
            <a:r>
              <a:rPr lang="ko-KR" altLang="en-US" sz="800" dirty="0" err="1" smtClean="0"/>
              <a:t>공개설정</a:t>
            </a:r>
            <a:r>
              <a:rPr lang="ko-KR" altLang="en-US" sz="800" dirty="0" smtClean="0"/>
              <a:t> 체크박스로 공개는 전체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비공개는 이용자 관리자만 볼 수 있음</a:t>
            </a:r>
            <a:endParaRPr lang="en-US" altLang="ko-KR" sz="800" dirty="0" smtClean="0"/>
          </a:p>
          <a:p>
            <a:pPr marL="228600" indent="-228600">
              <a:buAutoNum type="arabicPeriod"/>
            </a:pPr>
            <a:endParaRPr lang="en-US" altLang="ko-KR" sz="800" dirty="0" smtClean="0"/>
          </a:p>
          <a:p>
            <a:pPr marL="228600" indent="-228600">
              <a:buAutoNum type="arabicPeriod"/>
            </a:pPr>
            <a:r>
              <a:rPr lang="ko-KR" altLang="en-US" sz="800" dirty="0" err="1" smtClean="0"/>
              <a:t>질문등록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클릭시</a:t>
            </a:r>
            <a:r>
              <a:rPr lang="ko-KR" altLang="en-US" sz="800" dirty="0"/>
              <a:t> </a:t>
            </a:r>
            <a:r>
              <a:rPr lang="ko-KR" altLang="en-US" sz="800" dirty="0" err="1" smtClean="0"/>
              <a:t>알람창으로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“</a:t>
            </a:r>
            <a:r>
              <a:rPr lang="ko-KR" altLang="en-US" sz="800" dirty="0" smtClean="0"/>
              <a:t>문의가 정상적으로 접수되었습니다</a:t>
            </a:r>
            <a:r>
              <a:rPr lang="en-US" altLang="ko-KR" sz="800" dirty="0" smtClean="0"/>
              <a:t>. “</a:t>
            </a:r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       </a:t>
            </a:r>
            <a:r>
              <a:rPr lang="ko-KR" altLang="en-US" sz="800" dirty="0" err="1" smtClean="0"/>
              <a:t>마이페이지</a:t>
            </a:r>
            <a:r>
              <a:rPr lang="en-US" altLang="ko-KR" sz="800" dirty="0" smtClean="0"/>
              <a:t>-&gt; </a:t>
            </a:r>
            <a:r>
              <a:rPr lang="ko-KR" altLang="en-US" sz="800" dirty="0" smtClean="0"/>
              <a:t>문의로 페이지 이동</a:t>
            </a:r>
            <a:endParaRPr lang="en-US" altLang="ko-KR" sz="800" dirty="0" smtClean="0"/>
          </a:p>
          <a:p>
            <a:pPr marL="228600" indent="-228600">
              <a:buAutoNum type="arabicPeriod"/>
            </a:pPr>
            <a:endParaRPr lang="en-US" altLang="ko-KR" sz="8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6124651" y="631615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설명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0241" b="50556"/>
          <a:stretch/>
        </p:blipFill>
        <p:spPr>
          <a:xfrm>
            <a:off x="3788992" y="741186"/>
            <a:ext cx="603529" cy="3342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0610" t="48963" b="35049"/>
          <a:stretch/>
        </p:blipFill>
        <p:spPr>
          <a:xfrm>
            <a:off x="4355076" y="851571"/>
            <a:ext cx="817565" cy="20659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102680" y="1076394"/>
            <a:ext cx="2686751" cy="284300"/>
          </a:xfrm>
          <a:prstGeom prst="rect">
            <a:avLst/>
          </a:prstGeom>
          <a:solidFill>
            <a:srgbClr val="2A8E57"/>
          </a:solidFill>
          <a:ln>
            <a:solidFill>
              <a:srgbClr val="85C89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129889" y="1095111"/>
            <a:ext cx="425942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My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55123" y="1095111"/>
            <a:ext cx="293049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94504" y="176888"/>
            <a:ext cx="3792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고객센터</a:t>
            </a:r>
            <a:endParaRPr lang="en-US" altLang="ko-KR" sz="24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096384" y="1360694"/>
            <a:ext cx="2686751" cy="369332"/>
          </a:xfrm>
          <a:prstGeom prst="rect">
            <a:avLst/>
          </a:prstGeom>
          <a:noFill/>
          <a:ln w="12700">
            <a:solidFill>
              <a:srgbClr val="2A8E57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195919" y="2071864"/>
            <a:ext cx="2487679" cy="1847827"/>
          </a:xfrm>
          <a:prstGeom prst="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궁금한 내용을 질문해주세요</a:t>
            </a:r>
            <a:r>
              <a:rPr lang="en-US" altLang="ko-KR" sz="1600" dirty="0" smtClean="0"/>
              <a:t>.</a:t>
            </a:r>
          </a:p>
          <a:p>
            <a:pPr algn="ctr"/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3196992" y="4704573"/>
            <a:ext cx="2485531" cy="1356131"/>
          </a:xfrm>
          <a:prstGeom prst="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3198256" y="4820946"/>
            <a:ext cx="2404826" cy="1123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고객센터 운영 시간</a:t>
            </a:r>
            <a:endParaRPr lang="en-US" altLang="ko-KR" sz="1100" dirty="0" smtClean="0"/>
          </a:p>
          <a:p>
            <a:r>
              <a:rPr lang="en-US" altLang="ko-KR" sz="1400" b="1" dirty="0" smtClean="0"/>
              <a:t>042-000-0000</a:t>
            </a:r>
            <a:endParaRPr lang="en-US" altLang="ko-KR" sz="1400" b="1" dirty="0"/>
          </a:p>
          <a:p>
            <a:r>
              <a:rPr lang="ko-KR" altLang="en-US" sz="1050" b="1" dirty="0" smtClean="0"/>
              <a:t>평일</a:t>
            </a:r>
            <a:r>
              <a:rPr lang="ko-KR" altLang="en-US" sz="1050" dirty="0"/>
              <a:t> 오전</a:t>
            </a:r>
            <a:r>
              <a:rPr lang="en-US" altLang="ko-KR" sz="1050" dirty="0"/>
              <a:t>9</a:t>
            </a:r>
            <a:r>
              <a:rPr lang="ko-KR" altLang="en-US" sz="1050" dirty="0"/>
              <a:t>시 </a:t>
            </a:r>
            <a:r>
              <a:rPr lang="en-US" altLang="ko-KR" sz="1050" dirty="0"/>
              <a:t>~ </a:t>
            </a:r>
            <a:r>
              <a:rPr lang="ko-KR" altLang="en-US" sz="1050" dirty="0"/>
              <a:t>오후 </a:t>
            </a:r>
            <a:r>
              <a:rPr lang="en-US" altLang="ko-KR" sz="1050" dirty="0"/>
              <a:t>5</a:t>
            </a:r>
            <a:r>
              <a:rPr lang="ko-KR" altLang="en-US" sz="1050" dirty="0"/>
              <a:t>시 </a:t>
            </a:r>
            <a:r>
              <a:rPr lang="en-US" altLang="ko-KR" sz="1050" dirty="0"/>
              <a:t>30</a:t>
            </a:r>
            <a:r>
              <a:rPr lang="ko-KR" altLang="en-US" sz="1050" dirty="0"/>
              <a:t>분</a:t>
            </a:r>
          </a:p>
          <a:p>
            <a:r>
              <a:rPr lang="ko-KR" altLang="en-US" sz="1050" b="1" dirty="0"/>
              <a:t>주말</a:t>
            </a:r>
            <a:r>
              <a:rPr lang="en-US" altLang="ko-KR" sz="1050" b="1" dirty="0"/>
              <a:t>·</a:t>
            </a:r>
            <a:r>
              <a:rPr lang="ko-KR" altLang="en-US" sz="1050" b="1" dirty="0" smtClean="0"/>
              <a:t>공휴일</a:t>
            </a:r>
            <a:r>
              <a:rPr lang="ko-KR" altLang="en-US" sz="1050" dirty="0"/>
              <a:t> 휴무</a:t>
            </a:r>
          </a:p>
          <a:p>
            <a:r>
              <a:rPr lang="ko-KR" altLang="en-US" sz="1050" b="1" dirty="0"/>
              <a:t>점심시간</a:t>
            </a:r>
          </a:p>
          <a:p>
            <a:r>
              <a:rPr lang="ko-KR" altLang="en-US" sz="1050" dirty="0"/>
              <a:t> 오후 </a:t>
            </a:r>
            <a:r>
              <a:rPr lang="en-US" altLang="ko-KR" sz="1050" dirty="0"/>
              <a:t>12</a:t>
            </a:r>
            <a:r>
              <a:rPr lang="ko-KR" altLang="en-US" sz="1050" dirty="0"/>
              <a:t>시 </a:t>
            </a:r>
            <a:r>
              <a:rPr lang="en-US" altLang="ko-KR" sz="1050" dirty="0"/>
              <a:t>30</a:t>
            </a:r>
            <a:r>
              <a:rPr lang="ko-KR" altLang="en-US" sz="1050" dirty="0"/>
              <a:t>분 </a:t>
            </a:r>
            <a:r>
              <a:rPr lang="en-US" altLang="ko-KR" sz="1050" dirty="0"/>
              <a:t>~ 1</a:t>
            </a:r>
            <a:r>
              <a:rPr lang="ko-KR" altLang="en-US" sz="1050" dirty="0"/>
              <a:t>시 </a:t>
            </a:r>
            <a:r>
              <a:rPr lang="en-US" altLang="ko-KR" sz="1050" dirty="0"/>
              <a:t>30</a:t>
            </a:r>
            <a:r>
              <a:rPr lang="ko-KR" altLang="en-US" sz="1050" dirty="0"/>
              <a:t>분 </a:t>
            </a:r>
            <a:r>
              <a:rPr lang="en-US" altLang="ko-KR" sz="1050" dirty="0"/>
              <a:t>(</a:t>
            </a:r>
            <a:r>
              <a:rPr lang="ko-KR" altLang="en-US" sz="1050" dirty="0"/>
              <a:t>상담 제외</a:t>
            </a:r>
            <a:r>
              <a:rPr lang="en-US" altLang="ko-KR" sz="1050" dirty="0" smtClean="0"/>
              <a:t>)</a:t>
            </a:r>
            <a:endParaRPr lang="en-US" altLang="ko-KR" sz="1050" dirty="0"/>
          </a:p>
        </p:txBody>
      </p:sp>
      <p:sp>
        <p:nvSpPr>
          <p:cNvPr id="80" name="TextBox 79"/>
          <p:cNvSpPr txBox="1"/>
          <p:nvPr/>
        </p:nvSpPr>
        <p:spPr>
          <a:xfrm>
            <a:off x="2816685" y="3951035"/>
            <a:ext cx="28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804094" y="4320367"/>
            <a:ext cx="28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102680" y="1754702"/>
            <a:ext cx="2252073" cy="31098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 smtClean="0"/>
              <a:t>문의하기</a:t>
            </a:r>
            <a:endParaRPr lang="ko-KR" altLang="en-US" sz="1100" dirty="0"/>
          </a:p>
        </p:txBody>
      </p:sp>
      <p:sp>
        <p:nvSpPr>
          <p:cNvPr id="31" name="직사각형 30"/>
          <p:cNvSpPr/>
          <p:nvPr/>
        </p:nvSpPr>
        <p:spPr>
          <a:xfrm>
            <a:off x="3214216" y="4374880"/>
            <a:ext cx="2464313" cy="270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질문등록</a:t>
            </a:r>
            <a:endParaRPr lang="ko-KR" altLang="en-US" sz="1100" dirty="0"/>
          </a:p>
        </p:txBody>
      </p:sp>
      <p:sp>
        <p:nvSpPr>
          <p:cNvPr id="33" name="직사각형 32"/>
          <p:cNvSpPr/>
          <p:nvPr/>
        </p:nvSpPr>
        <p:spPr>
          <a:xfrm>
            <a:off x="3228714" y="3982718"/>
            <a:ext cx="2464313" cy="310980"/>
          </a:xfrm>
          <a:prstGeom prst="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 err="1" smtClean="0"/>
              <a:t>공개설정</a:t>
            </a:r>
            <a:r>
              <a:rPr lang="ko-KR" altLang="en-US" sz="1100" dirty="0" smtClean="0"/>
              <a:t>   비공개 </a:t>
            </a:r>
            <a:r>
              <a:rPr lang="en-US" altLang="ko-KR" sz="1100" dirty="0" smtClean="0"/>
              <a:t>o    </a:t>
            </a:r>
            <a:r>
              <a:rPr lang="ko-KR" altLang="en-US" sz="1100" dirty="0" smtClean="0"/>
              <a:t>공개 </a:t>
            </a:r>
            <a:r>
              <a:rPr lang="en-US" altLang="ko-KR" sz="1100" dirty="0" smtClean="0"/>
              <a:t>o</a:t>
            </a:r>
            <a:endParaRPr lang="ko-KR" altLang="en-US" sz="1100" dirty="0"/>
          </a:p>
        </p:txBody>
      </p:sp>
      <p:grpSp>
        <p:nvGrpSpPr>
          <p:cNvPr id="34" name="그룹 33"/>
          <p:cNvGrpSpPr/>
          <p:nvPr/>
        </p:nvGrpSpPr>
        <p:grpSpPr>
          <a:xfrm>
            <a:off x="3200659" y="6013388"/>
            <a:ext cx="2474151" cy="535131"/>
            <a:chOff x="233400" y="5152674"/>
            <a:chExt cx="2305269" cy="495832"/>
          </a:xfrm>
        </p:grpSpPr>
        <p:sp>
          <p:nvSpPr>
            <p:cNvPr id="35" name="TextBox 34"/>
            <p:cNvSpPr txBox="1"/>
            <p:nvPr/>
          </p:nvSpPr>
          <p:spPr>
            <a:xfrm>
              <a:off x="233400" y="5152674"/>
              <a:ext cx="2305269" cy="49583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ko-KR" altLang="en-US" sz="700" dirty="0" smtClean="0"/>
                <a:t> 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 err="1" smtClean="0"/>
                <a:t>캠핑온</a:t>
              </a:r>
              <a:r>
                <a:rPr lang="ko-KR" altLang="en-US" sz="700" dirty="0" smtClean="0"/>
                <a:t> 사업자 정보 </a:t>
              </a:r>
              <a:endParaRPr lang="ko-KR" altLang="en-US" sz="700" dirty="0"/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700747" y="5192000"/>
              <a:ext cx="415775" cy="253916"/>
              <a:chOff x="1384032" y="5524643"/>
              <a:chExt cx="415775" cy="253916"/>
            </a:xfrm>
          </p:grpSpPr>
          <p:grpSp>
            <p:nvGrpSpPr>
              <p:cNvPr id="53" name="그룹 52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55" name="모서리가 둥근 직사각형 54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56" name="그룹 55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57" name="직선 연결선 56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직선 연결선 57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4" name="TextBox 53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1183672" y="5192000"/>
              <a:ext cx="415775" cy="253916"/>
              <a:chOff x="1384032" y="5524643"/>
              <a:chExt cx="415775" cy="253916"/>
            </a:xfrm>
          </p:grpSpPr>
          <p:grpSp>
            <p:nvGrpSpPr>
              <p:cNvPr id="46" name="그룹 45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48" name="모서리가 둥근 직사각형 47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50" name="그룹 49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51" name="직선 연결선 50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직선 연결선 51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7" name="TextBox 46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1664996" y="5192000"/>
              <a:ext cx="415775" cy="253916"/>
              <a:chOff x="1384032" y="5524643"/>
              <a:chExt cx="415775" cy="253916"/>
            </a:xfrm>
          </p:grpSpPr>
          <p:grpSp>
            <p:nvGrpSpPr>
              <p:cNvPr id="39" name="그룹 38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41" name="모서리가 둥근 직사각형 40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42" name="그룹 41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43" name="직선 연결선 42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직선 연결선 44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0" name="TextBox 39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811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38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82138"/>
            <a:ext cx="7886700" cy="569482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altLang="ko-KR" b="1" dirty="0"/>
          </a:p>
          <a:p>
            <a:r>
              <a:rPr lang="ko-KR" altLang="en-US" b="1" strike="sngStrike" dirty="0" smtClean="0"/>
              <a:t>회원가입</a:t>
            </a:r>
            <a:r>
              <a:rPr lang="en-US" altLang="ko-KR" b="1" strike="sngStrike" dirty="0"/>
              <a:t> </a:t>
            </a:r>
            <a:r>
              <a:rPr lang="en-US" altLang="ko-KR" b="1" dirty="0" smtClean="0"/>
              <a:t>,  </a:t>
            </a:r>
            <a:r>
              <a:rPr lang="ko-KR" altLang="en-US" b="1" dirty="0" err="1" smtClean="0"/>
              <a:t>운영자등록</a:t>
            </a:r>
            <a:endParaRPr lang="en-US" altLang="ko-KR" b="1" dirty="0"/>
          </a:p>
          <a:p>
            <a:r>
              <a:rPr lang="ko-KR" altLang="en-US" b="1" dirty="0"/>
              <a:t>로그인</a:t>
            </a:r>
            <a:r>
              <a:rPr lang="en-US" altLang="ko-KR" b="1" dirty="0"/>
              <a:t> </a:t>
            </a:r>
            <a:endParaRPr lang="en-US" altLang="ko-KR" b="1" dirty="0" smtClean="0"/>
          </a:p>
          <a:p>
            <a:r>
              <a:rPr lang="ko-KR" altLang="en-US" b="1" strike="sngStrike" dirty="0" smtClean="0"/>
              <a:t>비회원 로그인</a:t>
            </a:r>
            <a:endParaRPr lang="en-US" altLang="ko-KR" b="1" strike="sngStrike" dirty="0"/>
          </a:p>
          <a:p>
            <a:endParaRPr lang="en-US" altLang="ko-KR" b="1" dirty="0"/>
          </a:p>
          <a:p>
            <a:r>
              <a:rPr lang="ko-KR" altLang="en-US" b="1" u="sng" dirty="0"/>
              <a:t>이용안내 </a:t>
            </a:r>
            <a:r>
              <a:rPr lang="ko-KR" altLang="en-US" b="1" u="sng" dirty="0" smtClean="0"/>
              <a:t>페이지</a:t>
            </a:r>
            <a:r>
              <a:rPr lang="en-US" altLang="ko-KR" b="1" u="sng" dirty="0" smtClean="0"/>
              <a:t>(</a:t>
            </a:r>
            <a:r>
              <a:rPr lang="ko-KR" altLang="en-US" b="1" u="sng" dirty="0" smtClean="0"/>
              <a:t>마지막</a:t>
            </a:r>
            <a:r>
              <a:rPr lang="en-US" altLang="ko-KR" b="1" u="sng" dirty="0" smtClean="0"/>
              <a:t>)</a:t>
            </a:r>
            <a:endParaRPr lang="en-US" altLang="ko-KR" b="1" u="sng" dirty="0"/>
          </a:p>
          <a:p>
            <a:endParaRPr lang="en-US" altLang="ko-KR" b="1" dirty="0"/>
          </a:p>
          <a:p>
            <a:r>
              <a:rPr lang="ko-KR" altLang="en-US" b="1" strike="sngStrike" dirty="0" err="1" smtClean="0"/>
              <a:t>결제페이지</a:t>
            </a:r>
            <a:r>
              <a:rPr lang="en-US" altLang="ko-KR" b="1" strike="sngStrike" dirty="0" smtClean="0"/>
              <a:t>, </a:t>
            </a:r>
            <a:r>
              <a:rPr lang="ko-KR" altLang="en-US" b="1" strike="sngStrike" dirty="0" err="1" smtClean="0"/>
              <a:t>예약페이지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결제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예약</a:t>
            </a:r>
            <a:r>
              <a:rPr lang="en-US" altLang="ko-KR" b="1" dirty="0" smtClean="0"/>
              <a:t>)</a:t>
            </a:r>
            <a:r>
              <a:rPr lang="ko-KR" altLang="en-US" b="1" dirty="0" err="1" smtClean="0"/>
              <a:t>완료페이지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strike="sngStrike" dirty="0" err="1"/>
              <a:t>마이페이지</a:t>
            </a:r>
            <a:r>
              <a:rPr lang="en-US" altLang="ko-KR" b="1" strike="sngStrike" dirty="0"/>
              <a:t>, =&gt; </a:t>
            </a:r>
            <a:r>
              <a:rPr lang="ko-KR" altLang="en-US" b="1" strike="sngStrike" dirty="0" err="1"/>
              <a:t>예약현황</a:t>
            </a:r>
            <a:r>
              <a:rPr lang="en-US" altLang="ko-KR" b="1" dirty="0"/>
              <a:t>, </a:t>
            </a:r>
            <a:r>
              <a:rPr lang="ko-KR" altLang="en-US" b="1" strike="sngStrike" dirty="0" err="1" smtClean="0"/>
              <a:t>문의확인</a:t>
            </a:r>
            <a:r>
              <a:rPr lang="en-US" altLang="ko-KR" b="1" strike="sngStrike" dirty="0" smtClean="0"/>
              <a:t>,</a:t>
            </a:r>
            <a:r>
              <a:rPr lang="ko-KR" altLang="en-US" b="1" strike="sngStrike" dirty="0" smtClean="0"/>
              <a:t>정보수정페이지</a:t>
            </a:r>
            <a:r>
              <a:rPr lang="en-US" altLang="ko-KR" b="1" strike="sngStrike" dirty="0" smtClean="0"/>
              <a:t>, </a:t>
            </a:r>
            <a:r>
              <a:rPr lang="ko-KR" altLang="en-US" b="1" strike="sngStrike" dirty="0" err="1" smtClean="0"/>
              <a:t>탈퇴안내</a:t>
            </a:r>
            <a:r>
              <a:rPr lang="en-US" altLang="ko-KR" b="1" strike="sngStrike" dirty="0" smtClean="0"/>
              <a:t>(</a:t>
            </a:r>
            <a:r>
              <a:rPr lang="ko-KR" altLang="en-US" b="1" strike="sngStrike" dirty="0" smtClean="0"/>
              <a:t>확인</a:t>
            </a:r>
            <a:r>
              <a:rPr lang="en-US" altLang="ko-KR" b="1" strike="sngStrike" dirty="0" smtClean="0"/>
              <a:t>)</a:t>
            </a:r>
            <a:r>
              <a:rPr lang="ko-KR" altLang="en-US" b="1" strike="sngStrike" dirty="0" smtClean="0"/>
              <a:t>페이지</a:t>
            </a:r>
            <a:endParaRPr lang="en-US" altLang="ko-KR" b="1" strike="sngStrike" dirty="0"/>
          </a:p>
          <a:p>
            <a:endParaRPr lang="en-US" altLang="ko-KR" b="1" dirty="0"/>
          </a:p>
          <a:p>
            <a:r>
              <a:rPr lang="ko-KR" altLang="en-US" b="1" dirty="0" smtClean="0"/>
              <a:t>운영자</a:t>
            </a:r>
            <a:r>
              <a:rPr lang="en-US" altLang="ko-KR" b="1" dirty="0" smtClean="0"/>
              <a:t>:</a:t>
            </a:r>
            <a:r>
              <a:rPr lang="ko-KR" altLang="en-US" b="1" dirty="0" err="1" smtClean="0"/>
              <a:t>캠핑장</a:t>
            </a:r>
            <a:r>
              <a:rPr lang="ko-KR" altLang="en-US" b="1" dirty="0" smtClean="0"/>
              <a:t> </a:t>
            </a:r>
            <a:r>
              <a:rPr lang="ko-KR" altLang="en-US" b="1" dirty="0"/>
              <a:t>등록 페이지</a:t>
            </a:r>
            <a:r>
              <a:rPr lang="en-US" altLang="ko-KR" b="1" dirty="0"/>
              <a:t>, =&gt; </a:t>
            </a:r>
            <a:r>
              <a:rPr lang="ko-KR" altLang="en-US" b="1" strike="sngStrike" dirty="0" err="1"/>
              <a:t>예약현황</a:t>
            </a:r>
            <a:r>
              <a:rPr lang="en-US" altLang="ko-KR" b="1" strike="sngStrike" dirty="0"/>
              <a:t>, </a:t>
            </a:r>
            <a:r>
              <a:rPr lang="ko-KR" altLang="en-US" b="1" strike="sngStrike" dirty="0" err="1" smtClean="0"/>
              <a:t>알림창</a:t>
            </a:r>
            <a:r>
              <a:rPr lang="en-US" altLang="ko-KR" b="1" dirty="0" smtClean="0"/>
              <a:t>, </a:t>
            </a:r>
            <a:r>
              <a:rPr lang="ko-KR" altLang="en-US" b="1" strike="sngStrike" dirty="0" smtClean="0"/>
              <a:t>캠핑장등록현황</a:t>
            </a:r>
            <a:endParaRPr lang="en-US" altLang="ko-KR" b="1" strike="sngStrike" dirty="0"/>
          </a:p>
          <a:p>
            <a:endParaRPr lang="en-US" altLang="ko-KR" b="1" dirty="0"/>
          </a:p>
          <a:p>
            <a:r>
              <a:rPr lang="ko-KR" altLang="en-US" b="1" u="sng" dirty="0"/>
              <a:t>전체 관리자 페이지</a:t>
            </a:r>
            <a:r>
              <a:rPr lang="en-US" altLang="ko-KR" b="1" u="sng" dirty="0"/>
              <a:t>, </a:t>
            </a:r>
            <a:r>
              <a:rPr lang="ko-KR" altLang="en-US" b="1" u="sng" dirty="0" err="1"/>
              <a:t>문의관리</a:t>
            </a:r>
            <a:r>
              <a:rPr lang="ko-KR" altLang="en-US" b="1" u="sng" dirty="0"/>
              <a:t> </a:t>
            </a:r>
            <a:r>
              <a:rPr lang="ko-KR" altLang="en-US" b="1" u="sng" dirty="0" smtClean="0"/>
              <a:t>페이지</a:t>
            </a:r>
            <a:r>
              <a:rPr lang="en-US" altLang="ko-KR" b="1" u="sng" dirty="0" smtClean="0"/>
              <a:t>(</a:t>
            </a:r>
            <a:r>
              <a:rPr lang="ko-KR" altLang="en-US" b="1" u="sng" dirty="0" smtClean="0"/>
              <a:t>마지막</a:t>
            </a:r>
            <a:r>
              <a:rPr lang="en-US" altLang="ko-KR" b="1" u="sng" dirty="0" smtClean="0"/>
              <a:t>)</a:t>
            </a:r>
            <a:endParaRPr lang="en-US" altLang="ko-KR" b="1" u="sng" dirty="0"/>
          </a:p>
          <a:p>
            <a:endParaRPr lang="en-US" altLang="ko-KR" b="1" dirty="0"/>
          </a:p>
          <a:p>
            <a:r>
              <a:rPr lang="ko-KR" altLang="en-US" b="1" strike="sngStrike" dirty="0"/>
              <a:t>고객센터페이지</a:t>
            </a:r>
            <a:r>
              <a:rPr lang="en-US" altLang="ko-KR" b="1" strike="sngStrike" dirty="0">
                <a:sym typeface="Wingdings" panose="05000000000000000000" pitchFamily="2" charset="2"/>
              </a:rPr>
              <a:t></a:t>
            </a:r>
            <a:r>
              <a:rPr lang="ko-KR" altLang="en-US" b="1" strike="sngStrike" dirty="0" smtClean="0">
                <a:sym typeface="Wingdings" panose="05000000000000000000" pitchFamily="2" charset="2"/>
              </a:rPr>
              <a:t>문의하기</a:t>
            </a:r>
            <a:endParaRPr lang="en-US" altLang="ko-KR" b="1" strike="sngStrike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아이콘찾기</a:t>
            </a:r>
            <a:endParaRPr lang="ko-KR" altLang="en-US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296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6124651" y="1176188"/>
            <a:ext cx="2312768" cy="15261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228600" indent="-228600">
              <a:buAutoNum type="arabicPeriod"/>
            </a:pPr>
            <a:r>
              <a:rPr lang="ko-KR" altLang="en-US" sz="800" dirty="0" smtClean="0"/>
              <a:t>이미지 슬라이더</a:t>
            </a:r>
            <a:endParaRPr lang="en-US" altLang="ko-KR" sz="800" dirty="0" smtClean="0"/>
          </a:p>
          <a:p>
            <a:pPr marL="228600" indent="-228600">
              <a:buAutoNum type="arabicPeriod"/>
            </a:pPr>
            <a:r>
              <a:rPr lang="ko-KR" altLang="en-US" sz="800" dirty="0" err="1" smtClean="0"/>
              <a:t>클릭시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더보기</a:t>
            </a:r>
            <a:endParaRPr lang="en-US" altLang="ko-KR" sz="800" dirty="0" smtClean="0"/>
          </a:p>
          <a:p>
            <a:pPr marL="228600" indent="-228600">
              <a:buAutoNum type="arabicPeriod"/>
            </a:pPr>
            <a:r>
              <a:rPr lang="ko-KR" altLang="en-US" sz="800" dirty="0" smtClean="0"/>
              <a:t>예약하기 버튼 </a:t>
            </a:r>
            <a:r>
              <a:rPr lang="ko-KR" altLang="en-US" sz="800" dirty="0" err="1" smtClean="0"/>
              <a:t>클릭스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예약창</a:t>
            </a:r>
            <a:r>
              <a:rPr lang="ko-KR" altLang="en-US" sz="800" dirty="0" smtClean="0"/>
              <a:t> 이동</a:t>
            </a:r>
            <a:endParaRPr lang="en-US" altLang="ko-KR" sz="8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090089" y="675377"/>
            <a:ext cx="2699342" cy="5994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직사각형 32"/>
          <p:cNvSpPr/>
          <p:nvPr/>
        </p:nvSpPr>
        <p:spPr>
          <a:xfrm>
            <a:off x="6124651" y="631615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설명</a:t>
            </a:r>
            <a:endParaRPr lang="ko-KR" alt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1759125" y="145832"/>
            <a:ext cx="6229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Camping, </a:t>
            </a:r>
            <a:r>
              <a:rPr lang="ko-KR" altLang="en-US" sz="2000" b="1" dirty="0" err="1" smtClean="0"/>
              <a:t>차박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카라반</a:t>
            </a:r>
            <a:r>
              <a:rPr lang="en-US" altLang="ko-KR" sz="2000" b="1" dirty="0"/>
              <a:t>,</a:t>
            </a:r>
            <a:r>
              <a:rPr lang="en-US" altLang="ko-KR" sz="2000" b="1" dirty="0" smtClean="0"/>
              <a:t>Glamping, </a:t>
            </a:r>
            <a:r>
              <a:rPr lang="ko-KR" altLang="en-US" sz="2000" b="1" dirty="0" err="1" smtClean="0"/>
              <a:t>모두보기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상세페이지</a:t>
            </a:r>
            <a:endParaRPr lang="ko-KR" altLang="en-US" sz="2000" b="1" dirty="0"/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 rotWithShape="1">
          <a:blip r:embed="rId2"/>
          <a:srcRect t="10241" b="50556"/>
          <a:stretch/>
        </p:blipFill>
        <p:spPr>
          <a:xfrm>
            <a:off x="3788992" y="741186"/>
            <a:ext cx="603529" cy="334273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rcRect l="10610" t="48963" b="35049"/>
          <a:stretch/>
        </p:blipFill>
        <p:spPr>
          <a:xfrm>
            <a:off x="4355076" y="851571"/>
            <a:ext cx="817565" cy="206592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3102680" y="1076394"/>
            <a:ext cx="2686751" cy="28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129889" y="1095111"/>
            <a:ext cx="425942" cy="23603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My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55123" y="1095111"/>
            <a:ext cx="293049" cy="23603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3201714" y="6063286"/>
            <a:ext cx="2474151" cy="535131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ko-KR" altLang="en-US" sz="700" dirty="0" smtClean="0"/>
              <a:t> </a:t>
            </a:r>
            <a:endParaRPr lang="en-US" altLang="ko-KR" sz="700" dirty="0" smtClean="0"/>
          </a:p>
          <a:p>
            <a:pPr algn="ctr"/>
            <a:endParaRPr lang="en-US" altLang="ko-KR" sz="700" dirty="0"/>
          </a:p>
          <a:p>
            <a:pPr algn="ctr"/>
            <a:endParaRPr lang="en-US" altLang="ko-KR" sz="700" dirty="0"/>
          </a:p>
          <a:p>
            <a:pPr algn="ctr"/>
            <a:r>
              <a:rPr lang="ko-KR" altLang="en-US" sz="700" dirty="0" err="1" smtClean="0"/>
              <a:t>캠핑온</a:t>
            </a:r>
            <a:r>
              <a:rPr lang="ko-KR" altLang="en-US" sz="700" dirty="0" smtClean="0"/>
              <a:t> 사업자 정보 </a:t>
            </a:r>
            <a:endParaRPr lang="ko-KR" altLang="en-US" sz="700" dirty="0"/>
          </a:p>
        </p:txBody>
      </p:sp>
      <p:grpSp>
        <p:nvGrpSpPr>
          <p:cNvPr id="193" name="그룹 192"/>
          <p:cNvGrpSpPr/>
          <p:nvPr/>
        </p:nvGrpSpPr>
        <p:grpSpPr>
          <a:xfrm>
            <a:off x="3703298" y="6105729"/>
            <a:ext cx="446234" cy="274041"/>
            <a:chOff x="1384032" y="5524643"/>
            <a:chExt cx="415775" cy="253916"/>
          </a:xfrm>
        </p:grpSpPr>
        <p:grpSp>
          <p:nvGrpSpPr>
            <p:cNvPr id="208" name="그룹 207"/>
            <p:cNvGrpSpPr/>
            <p:nvPr/>
          </p:nvGrpSpPr>
          <p:grpSpPr>
            <a:xfrm>
              <a:off x="1451182" y="5559732"/>
              <a:ext cx="208755" cy="218827"/>
              <a:chOff x="622274" y="5483309"/>
              <a:chExt cx="639897" cy="670769"/>
            </a:xfrm>
          </p:grpSpPr>
          <p:sp>
            <p:nvSpPr>
              <p:cNvPr id="210" name="모서리가 둥근 직사각형 209"/>
              <p:cNvSpPr/>
              <p:nvPr/>
            </p:nvSpPr>
            <p:spPr>
              <a:xfrm>
                <a:off x="622274" y="5483309"/>
                <a:ext cx="639897" cy="670769"/>
              </a:xfrm>
              <a:prstGeom prst="roundRect">
                <a:avLst/>
              </a:prstGeom>
              <a:ln>
                <a:solidFill>
                  <a:srgbClr val="2A8E57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grpSp>
            <p:nvGrpSpPr>
              <p:cNvPr id="211" name="그룹 210"/>
              <p:cNvGrpSpPr/>
              <p:nvPr/>
            </p:nvGrpSpPr>
            <p:grpSpPr>
              <a:xfrm>
                <a:off x="656888" y="5521643"/>
                <a:ext cx="553613" cy="589803"/>
                <a:chOff x="3381375" y="5283200"/>
                <a:chExt cx="499595" cy="514351"/>
              </a:xfrm>
            </p:grpSpPr>
            <p:cxnSp>
              <p:nvCxnSpPr>
                <p:cNvPr id="212" name="직선 연결선 211"/>
                <p:cNvCxnSpPr/>
                <p:nvPr/>
              </p:nvCxnSpPr>
              <p:spPr>
                <a:xfrm flipH="1" flipV="1">
                  <a:off x="3381375" y="5283201"/>
                  <a:ext cx="499595" cy="514350"/>
                </a:xfrm>
                <a:prstGeom prst="line">
                  <a:avLst/>
                </a:prstGeom>
                <a:ln>
                  <a:solidFill>
                    <a:srgbClr val="2A8E57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직선 연결선 212"/>
                <p:cNvCxnSpPr/>
                <p:nvPr/>
              </p:nvCxnSpPr>
              <p:spPr>
                <a:xfrm flipH="1">
                  <a:off x="3381375" y="5283200"/>
                  <a:ext cx="499595" cy="514351"/>
                </a:xfrm>
                <a:prstGeom prst="line">
                  <a:avLst/>
                </a:prstGeom>
                <a:ln>
                  <a:solidFill>
                    <a:srgbClr val="2A8E57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9" name="TextBox 208"/>
            <p:cNvSpPr txBox="1"/>
            <p:nvPr/>
          </p:nvSpPr>
          <p:spPr>
            <a:xfrm>
              <a:off x="1384032" y="5524643"/>
              <a:ext cx="415775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icon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4" name="그룹 193"/>
          <p:cNvGrpSpPr/>
          <p:nvPr/>
        </p:nvGrpSpPr>
        <p:grpSpPr>
          <a:xfrm>
            <a:off x="4221602" y="6105729"/>
            <a:ext cx="446234" cy="274041"/>
            <a:chOff x="1384032" y="5524643"/>
            <a:chExt cx="415775" cy="253916"/>
          </a:xfrm>
        </p:grpSpPr>
        <p:grpSp>
          <p:nvGrpSpPr>
            <p:cNvPr id="202" name="그룹 201"/>
            <p:cNvGrpSpPr/>
            <p:nvPr/>
          </p:nvGrpSpPr>
          <p:grpSpPr>
            <a:xfrm>
              <a:off x="1451182" y="5559732"/>
              <a:ext cx="208755" cy="218827"/>
              <a:chOff x="622274" y="5483309"/>
              <a:chExt cx="639897" cy="670769"/>
            </a:xfrm>
          </p:grpSpPr>
          <p:sp>
            <p:nvSpPr>
              <p:cNvPr id="204" name="모서리가 둥근 직사각형 203"/>
              <p:cNvSpPr/>
              <p:nvPr/>
            </p:nvSpPr>
            <p:spPr>
              <a:xfrm>
                <a:off x="622274" y="5483309"/>
                <a:ext cx="639897" cy="670769"/>
              </a:xfrm>
              <a:prstGeom prst="roundRect">
                <a:avLst/>
              </a:prstGeom>
              <a:ln>
                <a:solidFill>
                  <a:srgbClr val="2A8E57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grpSp>
            <p:nvGrpSpPr>
              <p:cNvPr id="205" name="그룹 204"/>
              <p:cNvGrpSpPr/>
              <p:nvPr/>
            </p:nvGrpSpPr>
            <p:grpSpPr>
              <a:xfrm>
                <a:off x="656888" y="5521643"/>
                <a:ext cx="553613" cy="589803"/>
                <a:chOff x="3381375" y="5283200"/>
                <a:chExt cx="499595" cy="514351"/>
              </a:xfrm>
            </p:grpSpPr>
            <p:cxnSp>
              <p:nvCxnSpPr>
                <p:cNvPr id="206" name="직선 연결선 205"/>
                <p:cNvCxnSpPr/>
                <p:nvPr/>
              </p:nvCxnSpPr>
              <p:spPr>
                <a:xfrm flipH="1" flipV="1">
                  <a:off x="3381375" y="5283201"/>
                  <a:ext cx="499595" cy="514350"/>
                </a:xfrm>
                <a:prstGeom prst="line">
                  <a:avLst/>
                </a:prstGeom>
                <a:ln>
                  <a:solidFill>
                    <a:srgbClr val="2A8E57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직선 연결선 206"/>
                <p:cNvCxnSpPr/>
                <p:nvPr/>
              </p:nvCxnSpPr>
              <p:spPr>
                <a:xfrm flipH="1">
                  <a:off x="3381375" y="5283200"/>
                  <a:ext cx="499595" cy="514351"/>
                </a:xfrm>
                <a:prstGeom prst="line">
                  <a:avLst/>
                </a:prstGeom>
                <a:ln>
                  <a:solidFill>
                    <a:srgbClr val="2A8E57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3" name="TextBox 202"/>
            <p:cNvSpPr txBox="1"/>
            <p:nvPr/>
          </p:nvSpPr>
          <p:spPr>
            <a:xfrm>
              <a:off x="1384032" y="5524643"/>
              <a:ext cx="415775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icon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5" name="그룹 194"/>
          <p:cNvGrpSpPr/>
          <p:nvPr/>
        </p:nvGrpSpPr>
        <p:grpSpPr>
          <a:xfrm>
            <a:off x="4738187" y="6105729"/>
            <a:ext cx="446234" cy="274041"/>
            <a:chOff x="1384032" y="5524643"/>
            <a:chExt cx="415775" cy="253916"/>
          </a:xfrm>
        </p:grpSpPr>
        <p:grpSp>
          <p:nvGrpSpPr>
            <p:cNvPr id="196" name="그룹 195"/>
            <p:cNvGrpSpPr/>
            <p:nvPr/>
          </p:nvGrpSpPr>
          <p:grpSpPr>
            <a:xfrm>
              <a:off x="1451182" y="5559732"/>
              <a:ext cx="208755" cy="218827"/>
              <a:chOff x="622274" y="5483309"/>
              <a:chExt cx="639897" cy="670769"/>
            </a:xfrm>
          </p:grpSpPr>
          <p:sp>
            <p:nvSpPr>
              <p:cNvPr id="198" name="모서리가 둥근 직사각형 197"/>
              <p:cNvSpPr/>
              <p:nvPr/>
            </p:nvSpPr>
            <p:spPr>
              <a:xfrm>
                <a:off x="622274" y="5483309"/>
                <a:ext cx="639897" cy="670769"/>
              </a:xfrm>
              <a:prstGeom prst="roundRect">
                <a:avLst/>
              </a:prstGeom>
              <a:ln>
                <a:solidFill>
                  <a:srgbClr val="2A8E57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grpSp>
            <p:nvGrpSpPr>
              <p:cNvPr id="199" name="그룹 198"/>
              <p:cNvGrpSpPr/>
              <p:nvPr/>
            </p:nvGrpSpPr>
            <p:grpSpPr>
              <a:xfrm>
                <a:off x="656888" y="5521643"/>
                <a:ext cx="553613" cy="589803"/>
                <a:chOff x="3381375" y="5283200"/>
                <a:chExt cx="499595" cy="514351"/>
              </a:xfrm>
            </p:grpSpPr>
            <p:cxnSp>
              <p:nvCxnSpPr>
                <p:cNvPr id="200" name="직선 연결선 199"/>
                <p:cNvCxnSpPr/>
                <p:nvPr/>
              </p:nvCxnSpPr>
              <p:spPr>
                <a:xfrm flipH="1" flipV="1">
                  <a:off x="3381375" y="5283201"/>
                  <a:ext cx="499595" cy="514350"/>
                </a:xfrm>
                <a:prstGeom prst="line">
                  <a:avLst/>
                </a:prstGeom>
                <a:ln>
                  <a:solidFill>
                    <a:srgbClr val="2A8E57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직선 연결선 200"/>
                <p:cNvCxnSpPr/>
                <p:nvPr/>
              </p:nvCxnSpPr>
              <p:spPr>
                <a:xfrm flipH="1">
                  <a:off x="3381375" y="5283200"/>
                  <a:ext cx="499595" cy="514351"/>
                </a:xfrm>
                <a:prstGeom prst="line">
                  <a:avLst/>
                </a:prstGeom>
                <a:ln>
                  <a:solidFill>
                    <a:srgbClr val="2A8E57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7" name="TextBox 196"/>
            <p:cNvSpPr txBox="1"/>
            <p:nvPr/>
          </p:nvSpPr>
          <p:spPr>
            <a:xfrm>
              <a:off x="1384032" y="5524643"/>
              <a:ext cx="415775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icon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</p:grpSp>
      <p:sp>
        <p:nvSpPr>
          <p:cNvPr id="240" name="직사각형 239"/>
          <p:cNvSpPr/>
          <p:nvPr/>
        </p:nvSpPr>
        <p:spPr>
          <a:xfrm>
            <a:off x="3102680" y="1430932"/>
            <a:ext cx="2686751" cy="332521"/>
          </a:xfrm>
          <a:prstGeom prst="rect">
            <a:avLst/>
          </a:prstGeom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캠핑장</a:t>
            </a:r>
            <a:r>
              <a:rPr lang="ko-KR" altLang="en-US" sz="1600" dirty="0" smtClean="0"/>
              <a:t> 이름</a:t>
            </a:r>
            <a:endParaRPr lang="en-US" altLang="ko-KR" sz="1600" dirty="0" smtClean="0"/>
          </a:p>
        </p:txBody>
      </p:sp>
      <p:grpSp>
        <p:nvGrpSpPr>
          <p:cNvPr id="20" name="그룹 19"/>
          <p:cNvGrpSpPr/>
          <p:nvPr/>
        </p:nvGrpSpPr>
        <p:grpSpPr>
          <a:xfrm>
            <a:off x="3034150" y="1746642"/>
            <a:ext cx="2767871" cy="4018469"/>
            <a:chOff x="3159568" y="1833691"/>
            <a:chExt cx="2529732" cy="4018469"/>
          </a:xfrm>
        </p:grpSpPr>
        <p:sp>
          <p:nvSpPr>
            <p:cNvPr id="239" name="직사각형 238"/>
            <p:cNvSpPr/>
            <p:nvPr/>
          </p:nvSpPr>
          <p:spPr>
            <a:xfrm>
              <a:off x="3201621" y="1833691"/>
              <a:ext cx="2487679" cy="4018469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242" name="그룹 241"/>
            <p:cNvGrpSpPr/>
            <p:nvPr/>
          </p:nvGrpSpPr>
          <p:grpSpPr>
            <a:xfrm>
              <a:off x="3222203" y="1893497"/>
              <a:ext cx="2412923" cy="1166763"/>
              <a:chOff x="3216139" y="2768147"/>
              <a:chExt cx="2414924" cy="1613533"/>
            </a:xfrm>
          </p:grpSpPr>
          <p:sp>
            <p:nvSpPr>
              <p:cNvPr id="243" name="직사각형 242"/>
              <p:cNvSpPr/>
              <p:nvPr/>
            </p:nvSpPr>
            <p:spPr>
              <a:xfrm>
                <a:off x="3216139" y="2768147"/>
                <a:ext cx="2414924" cy="1613533"/>
              </a:xfrm>
              <a:prstGeom prst="rect">
                <a:avLst/>
              </a:prstGeom>
              <a:ln>
                <a:solidFill>
                  <a:srgbClr val="2A8E57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grpSp>
            <p:nvGrpSpPr>
              <p:cNvPr id="244" name="그룹 243"/>
              <p:cNvGrpSpPr/>
              <p:nvPr/>
            </p:nvGrpSpPr>
            <p:grpSpPr>
              <a:xfrm>
                <a:off x="3325273" y="2774734"/>
                <a:ext cx="2225967" cy="1606936"/>
                <a:chOff x="3389325" y="5285309"/>
                <a:chExt cx="477037" cy="514174"/>
              </a:xfrm>
            </p:grpSpPr>
            <p:cxnSp>
              <p:nvCxnSpPr>
                <p:cNvPr id="246" name="직선 연결선 245"/>
                <p:cNvCxnSpPr/>
                <p:nvPr/>
              </p:nvCxnSpPr>
              <p:spPr>
                <a:xfrm flipH="1" flipV="1">
                  <a:off x="3389325" y="5285309"/>
                  <a:ext cx="468287" cy="504527"/>
                </a:xfrm>
                <a:prstGeom prst="line">
                  <a:avLst/>
                </a:prstGeom>
                <a:ln>
                  <a:solidFill>
                    <a:srgbClr val="2A8E57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직선 연결선 246"/>
                <p:cNvCxnSpPr/>
                <p:nvPr/>
              </p:nvCxnSpPr>
              <p:spPr>
                <a:xfrm flipH="1">
                  <a:off x="3397199" y="5286521"/>
                  <a:ext cx="469163" cy="512962"/>
                </a:xfrm>
                <a:prstGeom prst="line">
                  <a:avLst/>
                </a:prstGeom>
                <a:ln>
                  <a:solidFill>
                    <a:srgbClr val="2A8E57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5" name="TextBox 244"/>
              <p:cNvSpPr txBox="1"/>
              <p:nvPr/>
            </p:nvSpPr>
            <p:spPr>
              <a:xfrm>
                <a:off x="4128616" y="3261326"/>
                <a:ext cx="739664" cy="808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FF0000"/>
                    </a:solidFill>
                  </a:rPr>
                  <a:t>Image</a:t>
                </a:r>
              </a:p>
              <a:p>
                <a:r>
                  <a:rPr lang="en-US" altLang="ko-KR" sz="1600" dirty="0" smtClean="0">
                    <a:solidFill>
                      <a:srgbClr val="FF0000"/>
                    </a:solidFill>
                  </a:rPr>
                  <a:t>slider</a:t>
                </a:r>
                <a:endParaRPr lang="ko-KR" altLang="en-US" sz="16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71" name="TextBox 270"/>
            <p:cNvSpPr txBox="1"/>
            <p:nvPr/>
          </p:nvSpPr>
          <p:spPr>
            <a:xfrm>
              <a:off x="3975198" y="1986348"/>
              <a:ext cx="285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41" name="직사각형 240"/>
            <p:cNvSpPr/>
            <p:nvPr/>
          </p:nvSpPr>
          <p:spPr>
            <a:xfrm>
              <a:off x="3230652" y="3130860"/>
              <a:ext cx="2433820" cy="882784"/>
            </a:xfrm>
            <a:prstGeom prst="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100" dirty="0"/>
                <a:t>상품정보</a:t>
              </a:r>
            </a:p>
            <a:p>
              <a:r>
                <a:rPr lang="ko-KR" altLang="en-US" sz="900" dirty="0" err="1" smtClean="0"/>
                <a:t>상품유형</a:t>
              </a:r>
              <a:r>
                <a:rPr lang="ko-KR" altLang="en-US" sz="900" dirty="0" smtClean="0"/>
                <a:t>       </a:t>
              </a:r>
              <a:r>
                <a:rPr lang="ko-KR" altLang="en-US" sz="900" dirty="0" err="1" smtClean="0"/>
                <a:t>글램핑</a:t>
              </a:r>
              <a:endParaRPr lang="ko-KR" altLang="en-US" sz="900" dirty="0"/>
            </a:p>
            <a:p>
              <a:r>
                <a:rPr lang="ko-KR" altLang="en-US" sz="900" dirty="0" err="1" smtClean="0"/>
                <a:t>기준인원</a:t>
              </a:r>
              <a:r>
                <a:rPr lang="ko-KR" altLang="en-US" sz="900" dirty="0" smtClean="0"/>
                <a:t>      </a:t>
              </a:r>
              <a:r>
                <a:rPr lang="ko-KR" altLang="en-US" sz="900" dirty="0" err="1" smtClean="0"/>
                <a:t>기준인원</a:t>
              </a:r>
              <a:r>
                <a:rPr lang="ko-KR" altLang="en-US" sz="900" dirty="0" smtClean="0"/>
                <a:t> </a:t>
              </a:r>
              <a:r>
                <a:rPr lang="en-US" altLang="ko-KR" sz="900" dirty="0"/>
                <a:t>2</a:t>
              </a:r>
              <a:r>
                <a:rPr lang="ko-KR" altLang="en-US" sz="900" dirty="0"/>
                <a:t>인 </a:t>
              </a:r>
              <a:r>
                <a:rPr lang="en-US" altLang="ko-KR" sz="900" dirty="0"/>
                <a:t>/ </a:t>
              </a:r>
              <a:r>
                <a:rPr lang="ko-KR" altLang="en-US" sz="900" dirty="0"/>
                <a:t>최대인원 </a:t>
              </a:r>
              <a:r>
                <a:rPr lang="en-US" altLang="ko-KR" sz="900" dirty="0"/>
                <a:t>4</a:t>
              </a:r>
              <a:r>
                <a:rPr lang="ko-KR" altLang="en-US" sz="900" dirty="0" smtClean="0"/>
                <a:t>인</a:t>
              </a:r>
              <a:endParaRPr lang="en-US" altLang="ko-KR" sz="900" dirty="0" smtClean="0"/>
            </a:p>
            <a:p>
              <a:r>
                <a:rPr lang="ko-KR" altLang="en-US" sz="900" dirty="0" smtClean="0"/>
                <a:t>퇴실 시간     입실</a:t>
              </a:r>
              <a:r>
                <a:rPr lang="ko-KR" altLang="en-US" sz="900" dirty="0"/>
                <a:t> </a:t>
              </a:r>
              <a:r>
                <a:rPr lang="en-US" altLang="ko-KR" sz="900" dirty="0"/>
                <a:t>15:00 / </a:t>
              </a:r>
              <a:r>
                <a:rPr lang="ko-KR" altLang="en-US" sz="900" dirty="0"/>
                <a:t>퇴실 </a:t>
              </a:r>
              <a:r>
                <a:rPr lang="en-US" altLang="ko-KR" sz="900" dirty="0" smtClean="0"/>
                <a:t>11:00</a:t>
              </a:r>
            </a:p>
            <a:p>
              <a:r>
                <a:rPr lang="ko-KR" altLang="en-US" sz="900" dirty="0" err="1" smtClean="0"/>
                <a:t>대표옵션</a:t>
              </a:r>
              <a:r>
                <a:rPr lang="ko-KR" altLang="en-US" sz="900" dirty="0" smtClean="0"/>
                <a:t> </a:t>
              </a:r>
              <a:endParaRPr lang="en-US" altLang="ko-KR" sz="900" dirty="0"/>
            </a:p>
          </p:txBody>
        </p:sp>
        <p:grpSp>
          <p:nvGrpSpPr>
            <p:cNvPr id="300" name="그룹 299"/>
            <p:cNvGrpSpPr/>
            <p:nvPr/>
          </p:nvGrpSpPr>
          <p:grpSpPr>
            <a:xfrm>
              <a:off x="3998485" y="3749649"/>
              <a:ext cx="446234" cy="263393"/>
              <a:chOff x="1384032" y="5524646"/>
              <a:chExt cx="415775" cy="253916"/>
            </a:xfrm>
          </p:grpSpPr>
          <p:grpSp>
            <p:nvGrpSpPr>
              <p:cNvPr id="301" name="그룹 300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303" name="모서리가 둥근 직사각형 302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304" name="그룹 303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305" name="직선 연결선 304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6" name="직선 연결선 305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02" name="TextBox 301"/>
              <p:cNvSpPr txBox="1"/>
              <p:nvPr/>
            </p:nvSpPr>
            <p:spPr>
              <a:xfrm>
                <a:off x="1384032" y="5524646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14" name="그룹 313"/>
            <p:cNvGrpSpPr/>
            <p:nvPr/>
          </p:nvGrpSpPr>
          <p:grpSpPr>
            <a:xfrm>
              <a:off x="4288629" y="3754039"/>
              <a:ext cx="446234" cy="263393"/>
              <a:chOff x="1384032" y="5524643"/>
              <a:chExt cx="415775" cy="253916"/>
            </a:xfrm>
          </p:grpSpPr>
          <p:grpSp>
            <p:nvGrpSpPr>
              <p:cNvPr id="315" name="그룹 314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317" name="모서리가 둥근 직사각형 316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318" name="그룹 317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319" name="직선 연결선 318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직선 연결선 319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16" name="TextBox 315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23" name="직사각형 322"/>
            <p:cNvSpPr/>
            <p:nvPr/>
          </p:nvSpPr>
          <p:spPr>
            <a:xfrm>
              <a:off x="3221025" y="5487566"/>
              <a:ext cx="2433820" cy="288210"/>
            </a:xfrm>
            <a:prstGeom prst="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ko-KR" sz="900" dirty="0"/>
            </a:p>
          </p:txBody>
        </p:sp>
        <p:sp>
          <p:nvSpPr>
            <p:cNvPr id="325" name="직사각형 324"/>
            <p:cNvSpPr/>
            <p:nvPr/>
          </p:nvSpPr>
          <p:spPr>
            <a:xfrm>
              <a:off x="3349896" y="5476295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dirty="0" smtClean="0"/>
                <a:t>취소수수료 안내</a:t>
              </a:r>
              <a:endParaRPr lang="en-US" altLang="ko-KR" sz="1100" dirty="0"/>
            </a:p>
          </p:txBody>
        </p:sp>
        <p:grpSp>
          <p:nvGrpSpPr>
            <p:cNvPr id="327" name="그룹 326"/>
            <p:cNvGrpSpPr/>
            <p:nvPr/>
          </p:nvGrpSpPr>
          <p:grpSpPr>
            <a:xfrm>
              <a:off x="4587139" y="3756367"/>
              <a:ext cx="446234" cy="263393"/>
              <a:chOff x="1384032" y="5524643"/>
              <a:chExt cx="415775" cy="253916"/>
            </a:xfrm>
          </p:grpSpPr>
          <p:grpSp>
            <p:nvGrpSpPr>
              <p:cNvPr id="328" name="그룹 327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330" name="모서리가 둥근 직사각형 329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331" name="그룹 330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332" name="직선 연결선 331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3" name="직선 연결선 332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29" name="TextBox 328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3221023" y="4105057"/>
              <a:ext cx="2433821" cy="614748"/>
              <a:chOff x="3221023" y="4238407"/>
              <a:chExt cx="2433821" cy="614748"/>
            </a:xfrm>
          </p:grpSpPr>
          <p:sp>
            <p:nvSpPr>
              <p:cNvPr id="321" name="직사각형 320"/>
              <p:cNvSpPr/>
              <p:nvPr/>
            </p:nvSpPr>
            <p:spPr>
              <a:xfrm>
                <a:off x="3221023" y="4238407"/>
                <a:ext cx="2433821" cy="614748"/>
              </a:xfrm>
              <a:prstGeom prst="rect">
                <a:avLst/>
              </a:prstGeom>
              <a:ln>
                <a:solidFill>
                  <a:srgbClr val="85C89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altLang="ko-KR" sz="900" dirty="0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3324971" y="4239411"/>
                <a:ext cx="922047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100" dirty="0" err="1"/>
                  <a:t>캠핑장</a:t>
                </a:r>
                <a:r>
                  <a:rPr lang="ko-KR" altLang="en-US" sz="1100" dirty="0"/>
                  <a:t> 소개</a:t>
                </a:r>
                <a:endParaRPr lang="en-US" altLang="ko-KR" sz="1100" dirty="0"/>
              </a:p>
            </p:txBody>
          </p:sp>
          <p:sp>
            <p:nvSpPr>
              <p:cNvPr id="326" name="직사각형 325"/>
              <p:cNvSpPr/>
              <p:nvPr/>
            </p:nvSpPr>
            <p:spPr>
              <a:xfrm>
                <a:off x="3333406" y="4417969"/>
                <a:ext cx="127791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8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캠핑장</a:t>
                </a:r>
                <a:r>
                  <a:rPr lang="ko-KR" altLang="en-US" sz="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소개소개소개</a:t>
                </a:r>
                <a:r>
                  <a:rPr lang="en-US" altLang="ko-KR" sz="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……</a:t>
                </a:r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3435375" y="4595368"/>
                <a:ext cx="2085574" cy="219742"/>
              </a:xfrm>
              <a:prstGeom prst="roundRect">
                <a:avLst>
                  <a:gd name="adj" fmla="val 50000"/>
                </a:avLst>
              </a:prstGeom>
              <a:ln>
                <a:solidFill>
                  <a:srgbClr val="85C89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err="1" smtClean="0"/>
                  <a:t>캠핑장</a:t>
                </a:r>
                <a:r>
                  <a:rPr lang="ko-KR" altLang="en-US" sz="1000" dirty="0" smtClean="0"/>
                  <a:t> </a:t>
                </a:r>
                <a:r>
                  <a:rPr lang="ko-KR" altLang="en-US" sz="1000" dirty="0" smtClean="0"/>
                  <a:t>소개 </a:t>
                </a:r>
                <a:r>
                  <a:rPr lang="ko-KR" altLang="en-US" sz="1000" dirty="0" err="1" smtClean="0"/>
                  <a:t>더보기</a:t>
                </a:r>
                <a:endParaRPr lang="ko-KR" altLang="en-US" sz="1000" dirty="0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3211492" y="4766670"/>
              <a:ext cx="2433820" cy="662579"/>
              <a:chOff x="3211492" y="4900020"/>
              <a:chExt cx="2433820" cy="662579"/>
            </a:xfrm>
          </p:grpSpPr>
          <p:sp>
            <p:nvSpPr>
              <p:cNvPr id="322" name="직사각형 321"/>
              <p:cNvSpPr/>
              <p:nvPr/>
            </p:nvSpPr>
            <p:spPr>
              <a:xfrm>
                <a:off x="3211492" y="4900020"/>
                <a:ext cx="2433820" cy="662579"/>
              </a:xfrm>
              <a:prstGeom prst="rect">
                <a:avLst/>
              </a:prstGeom>
              <a:ln>
                <a:solidFill>
                  <a:srgbClr val="85C89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altLang="ko-KR" sz="900" dirty="0"/>
              </a:p>
            </p:txBody>
          </p:sp>
          <p:sp>
            <p:nvSpPr>
              <p:cNvPr id="324" name="직사각형 323"/>
              <p:cNvSpPr/>
              <p:nvPr/>
            </p:nvSpPr>
            <p:spPr>
              <a:xfrm>
                <a:off x="3349896" y="4908750"/>
                <a:ext cx="120417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100" dirty="0" err="1"/>
                  <a:t>캠핑장</a:t>
                </a:r>
                <a:r>
                  <a:rPr lang="ko-KR" altLang="en-US" sz="1100" dirty="0"/>
                  <a:t> </a:t>
                </a:r>
                <a:r>
                  <a:rPr lang="ko-KR" altLang="en-US" sz="1100" dirty="0" err="1" smtClean="0"/>
                  <a:t>이용수칙</a:t>
                </a:r>
                <a:endParaRPr lang="en-US" altLang="ko-KR" sz="1100" dirty="0"/>
              </a:p>
            </p:txBody>
          </p:sp>
          <p:sp>
            <p:nvSpPr>
              <p:cNvPr id="334" name="직사각형 333"/>
              <p:cNvSpPr/>
              <p:nvPr/>
            </p:nvSpPr>
            <p:spPr>
              <a:xfrm>
                <a:off x="3365982" y="5098567"/>
                <a:ext cx="125226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8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캠핑장</a:t>
                </a:r>
                <a:r>
                  <a:rPr lang="ko-KR" altLang="en-US" sz="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이용수칙수칙</a:t>
                </a:r>
                <a:r>
                  <a:rPr lang="en-US" altLang="ko-KR" sz="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…..</a:t>
                </a:r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35" name="모서리가 둥근 직사각형 334"/>
              <p:cNvSpPr/>
              <p:nvPr/>
            </p:nvSpPr>
            <p:spPr>
              <a:xfrm>
                <a:off x="3396002" y="5267824"/>
                <a:ext cx="2085574" cy="219742"/>
              </a:xfrm>
              <a:prstGeom prst="roundRect">
                <a:avLst>
                  <a:gd name="adj" fmla="val 50000"/>
                </a:avLst>
              </a:prstGeom>
              <a:ln>
                <a:solidFill>
                  <a:srgbClr val="85C89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err="1" smtClean="0"/>
                  <a:t>이용수칙</a:t>
                </a:r>
                <a:r>
                  <a:rPr lang="ko-KR" altLang="en-US" sz="1000" dirty="0" smtClean="0"/>
                  <a:t> </a:t>
                </a:r>
                <a:r>
                  <a:rPr lang="ko-KR" altLang="en-US" sz="1000" dirty="0" err="1" smtClean="0"/>
                  <a:t>더</a:t>
                </a:r>
                <a:r>
                  <a:rPr lang="ko-KR" altLang="en-US" sz="1000" dirty="0" err="1" smtClean="0"/>
                  <a:t>보기</a:t>
                </a:r>
                <a:endParaRPr lang="ko-KR" altLang="en-US" sz="1000" dirty="0"/>
              </a:p>
            </p:txBody>
          </p:sp>
        </p:grpSp>
        <p:sp>
          <p:nvSpPr>
            <p:cNvPr id="336" name="TextBox 335"/>
            <p:cNvSpPr txBox="1"/>
            <p:nvPr/>
          </p:nvSpPr>
          <p:spPr>
            <a:xfrm>
              <a:off x="3205800" y="4351326"/>
              <a:ext cx="285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3177148" y="4931536"/>
              <a:ext cx="285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3159568" y="5380676"/>
              <a:ext cx="285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41" name="TextBox 340"/>
          <p:cNvSpPr txBox="1"/>
          <p:nvPr/>
        </p:nvSpPr>
        <p:spPr>
          <a:xfrm>
            <a:off x="2844286" y="6364661"/>
            <a:ext cx="28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2" name="직사각형 341"/>
          <p:cNvSpPr/>
          <p:nvPr/>
        </p:nvSpPr>
        <p:spPr>
          <a:xfrm>
            <a:off x="3099196" y="6258200"/>
            <a:ext cx="2700162" cy="407738"/>
          </a:xfrm>
          <a:prstGeom prst="rect">
            <a:avLst/>
          </a:prstGeom>
          <a:solidFill>
            <a:srgbClr val="2A8E57"/>
          </a:solidFill>
          <a:ln>
            <a:solidFill>
              <a:srgbClr val="85C8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</a:rPr>
              <a:t>예약하기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25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직사각형 87"/>
          <p:cNvSpPr/>
          <p:nvPr/>
        </p:nvSpPr>
        <p:spPr>
          <a:xfrm>
            <a:off x="611717" y="707383"/>
            <a:ext cx="7980217" cy="6053985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1652261" y="301722"/>
            <a:ext cx="5453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Camping, </a:t>
            </a:r>
            <a:r>
              <a:rPr lang="ko-KR" altLang="en-US" sz="2000" b="1" dirty="0" err="1"/>
              <a:t>차박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카라반</a:t>
            </a:r>
            <a:r>
              <a:rPr lang="en-US" altLang="ko-KR" sz="2000" b="1" dirty="0"/>
              <a:t>,Glamping, </a:t>
            </a:r>
            <a:r>
              <a:rPr lang="ko-KR" altLang="en-US" sz="2000" b="1" dirty="0" err="1"/>
              <a:t>모두보기</a:t>
            </a:r>
            <a:r>
              <a:rPr lang="en-US" altLang="ko-KR" sz="2000" b="1" dirty="0"/>
              <a:t> Page</a:t>
            </a:r>
            <a:endParaRPr lang="ko-KR" altLang="en-US" sz="2000" b="1" dirty="0"/>
          </a:p>
        </p:txBody>
      </p:sp>
      <p:grpSp>
        <p:nvGrpSpPr>
          <p:cNvPr id="92" name="그룹 91"/>
          <p:cNvGrpSpPr/>
          <p:nvPr/>
        </p:nvGrpSpPr>
        <p:grpSpPr>
          <a:xfrm>
            <a:off x="2914343" y="824585"/>
            <a:ext cx="1383649" cy="334273"/>
            <a:chOff x="3788992" y="992646"/>
            <a:chExt cx="1383649" cy="334273"/>
          </a:xfrm>
        </p:grpSpPr>
        <p:pic>
          <p:nvPicPr>
            <p:cNvPr id="93" name="그림 92"/>
            <p:cNvPicPr>
              <a:picLocks noChangeAspect="1"/>
            </p:cNvPicPr>
            <p:nvPr/>
          </p:nvPicPr>
          <p:blipFill rotWithShape="1">
            <a:blip r:embed="rId2"/>
            <a:srcRect t="10241" b="50556"/>
            <a:stretch/>
          </p:blipFill>
          <p:spPr>
            <a:xfrm>
              <a:off x="3788992" y="992646"/>
              <a:ext cx="603529" cy="334273"/>
            </a:xfrm>
            <a:prstGeom prst="rect">
              <a:avLst/>
            </a:prstGeom>
          </p:spPr>
        </p:pic>
        <p:pic>
          <p:nvPicPr>
            <p:cNvPr id="94" name="그림 93"/>
            <p:cNvPicPr>
              <a:picLocks noChangeAspect="1"/>
            </p:cNvPicPr>
            <p:nvPr/>
          </p:nvPicPr>
          <p:blipFill rotWithShape="1">
            <a:blip r:embed="rId2"/>
            <a:srcRect l="10610" t="48963" b="35049"/>
            <a:stretch/>
          </p:blipFill>
          <p:spPr>
            <a:xfrm>
              <a:off x="4355076" y="1103031"/>
              <a:ext cx="817565" cy="206592"/>
            </a:xfrm>
            <a:prstGeom prst="rect">
              <a:avLst/>
            </a:prstGeom>
          </p:spPr>
        </p:pic>
      </p:grpSp>
      <p:grpSp>
        <p:nvGrpSpPr>
          <p:cNvPr id="95" name="그룹 94"/>
          <p:cNvGrpSpPr/>
          <p:nvPr/>
        </p:nvGrpSpPr>
        <p:grpSpPr>
          <a:xfrm>
            <a:off x="641670" y="1166422"/>
            <a:ext cx="5880439" cy="284300"/>
            <a:chOff x="640135" y="1325995"/>
            <a:chExt cx="5880439" cy="284300"/>
          </a:xfrm>
        </p:grpSpPr>
        <p:sp>
          <p:nvSpPr>
            <p:cNvPr id="96" name="직사각형 95"/>
            <p:cNvSpPr/>
            <p:nvPr/>
          </p:nvSpPr>
          <p:spPr>
            <a:xfrm>
              <a:off x="640135" y="1325995"/>
              <a:ext cx="5880439" cy="284300"/>
            </a:xfrm>
            <a:prstGeom prst="rect">
              <a:avLst/>
            </a:prstGeom>
            <a:solidFill>
              <a:srgbClr val="2A8E57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5849812" y="1353737"/>
              <a:ext cx="367405" cy="236036"/>
            </a:xfrm>
            <a:prstGeom prst="rect">
              <a:avLst/>
            </a:prstGeom>
            <a:noFill/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</a:rPr>
                <a:t>My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6181484" y="1352198"/>
              <a:ext cx="245439" cy="236036"/>
            </a:xfrm>
            <a:prstGeom prst="rect">
              <a:avLst/>
            </a:prstGeom>
            <a:noFill/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▤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0" name="그룹 249"/>
          <p:cNvGrpSpPr/>
          <p:nvPr/>
        </p:nvGrpSpPr>
        <p:grpSpPr>
          <a:xfrm>
            <a:off x="6536359" y="707731"/>
            <a:ext cx="2067314" cy="6053984"/>
            <a:chOff x="6536359" y="707731"/>
            <a:chExt cx="2067314" cy="6053984"/>
          </a:xfrm>
        </p:grpSpPr>
        <p:sp>
          <p:nvSpPr>
            <p:cNvPr id="167" name="직사각형 166"/>
            <p:cNvSpPr/>
            <p:nvPr/>
          </p:nvSpPr>
          <p:spPr>
            <a:xfrm>
              <a:off x="6536359" y="1450722"/>
              <a:ext cx="2067314" cy="5310993"/>
            </a:xfrm>
            <a:prstGeom prst="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800" dirty="0" smtClean="0"/>
                <a:t>1. Span</a:t>
              </a:r>
              <a:r>
                <a:rPr lang="ko-KR" altLang="en-US" sz="800" dirty="0"/>
                <a:t>으로 </a:t>
              </a:r>
              <a:r>
                <a:rPr lang="ko-KR" altLang="en-US" sz="800" dirty="0" smtClean="0"/>
                <a:t>구현</a:t>
              </a:r>
              <a:endParaRPr lang="en-US" altLang="ko-KR" sz="800" dirty="0" smtClean="0"/>
            </a:p>
            <a:p>
              <a:pPr marL="228600" indent="-228600">
                <a:buAutoNum type="arabicPeriod"/>
              </a:pPr>
              <a:endParaRPr lang="en-US" altLang="ko-KR" sz="800" dirty="0"/>
            </a:p>
            <a:p>
              <a:r>
                <a:rPr lang="en-US" altLang="ko-KR" sz="800" dirty="0"/>
                <a:t>2. </a:t>
              </a:r>
              <a:r>
                <a:rPr lang="ko-KR" altLang="en-US" sz="800" dirty="0" err="1"/>
                <a:t>캠핑유형</a:t>
              </a:r>
              <a:r>
                <a:rPr lang="en-US" altLang="ko-KR" sz="800" dirty="0"/>
                <a:t>, </a:t>
              </a:r>
              <a:r>
                <a:rPr lang="ko-KR" altLang="en-US" sz="800" dirty="0" err="1"/>
                <a:t>옵션검색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checkbox </a:t>
              </a:r>
              <a:r>
                <a:rPr lang="ko-KR" altLang="en-US" sz="800" dirty="0" smtClean="0"/>
                <a:t>구현</a:t>
              </a:r>
              <a:endParaRPr lang="en-US" altLang="ko-KR" sz="800" dirty="0" smtClean="0"/>
            </a:p>
            <a:p>
              <a:endParaRPr lang="en-US" altLang="ko-KR" sz="800" dirty="0"/>
            </a:p>
            <a:p>
              <a:r>
                <a:rPr lang="en-US" altLang="ko-KR" sz="800" dirty="0"/>
                <a:t>3. </a:t>
              </a:r>
              <a:r>
                <a:rPr lang="ko-KR" altLang="en-US" sz="800" dirty="0" err="1"/>
                <a:t>클릭시</a:t>
              </a:r>
              <a:r>
                <a:rPr lang="ko-KR" altLang="en-US" sz="800" dirty="0"/>
                <a:t> </a:t>
              </a:r>
              <a:r>
                <a:rPr lang="ko-KR" altLang="en-US" sz="800" dirty="0" err="1" smtClean="0"/>
                <a:t>필터링구현</a:t>
              </a:r>
              <a:endParaRPr lang="en-US" altLang="ko-KR" sz="800" dirty="0" smtClean="0"/>
            </a:p>
            <a:p>
              <a:endParaRPr lang="en-US" altLang="ko-KR" sz="800" dirty="0"/>
            </a:p>
            <a:p>
              <a:r>
                <a:rPr lang="en-US" altLang="ko-KR" sz="800" dirty="0"/>
                <a:t>4. </a:t>
              </a:r>
              <a:r>
                <a:rPr lang="ko-KR" altLang="en-US" sz="800" dirty="0"/>
                <a:t>업체 이미지 들어가는 </a:t>
              </a:r>
              <a:r>
                <a:rPr lang="ko-KR" altLang="en-US" sz="800" dirty="0" smtClean="0"/>
                <a:t>위치</a:t>
              </a:r>
              <a:endParaRPr lang="en-US" altLang="ko-KR" sz="800" dirty="0" smtClean="0"/>
            </a:p>
            <a:p>
              <a:endParaRPr lang="en-US" altLang="ko-KR" sz="800" dirty="0"/>
            </a:p>
            <a:p>
              <a:r>
                <a:rPr lang="en-US" altLang="ko-KR" sz="800" dirty="0"/>
                <a:t>5. </a:t>
              </a:r>
              <a:r>
                <a:rPr lang="ko-KR" altLang="en-US" sz="800" dirty="0"/>
                <a:t>아이콘 사용</a:t>
              </a:r>
              <a:endParaRPr lang="en-US" altLang="ko-KR" sz="800" dirty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6536359" y="707731"/>
              <a:ext cx="2067314" cy="742991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설명</a:t>
              </a:r>
              <a:endParaRPr lang="ko-KR" altLang="en-US" sz="1600" dirty="0"/>
            </a:p>
          </p:txBody>
        </p:sp>
      </p:grpSp>
      <p:grpSp>
        <p:nvGrpSpPr>
          <p:cNvPr id="248" name="그룹 247"/>
          <p:cNvGrpSpPr/>
          <p:nvPr/>
        </p:nvGrpSpPr>
        <p:grpSpPr>
          <a:xfrm>
            <a:off x="3987931" y="1519243"/>
            <a:ext cx="2515081" cy="4578836"/>
            <a:chOff x="3987931" y="1519243"/>
            <a:chExt cx="2515081" cy="4578836"/>
          </a:xfrm>
        </p:grpSpPr>
        <p:sp>
          <p:nvSpPr>
            <p:cNvPr id="173" name="직사각형 172"/>
            <p:cNvSpPr/>
            <p:nvPr/>
          </p:nvSpPr>
          <p:spPr>
            <a:xfrm>
              <a:off x="4070549" y="4915370"/>
              <a:ext cx="2312768" cy="118270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600" dirty="0" smtClean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4139635" y="4947273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업체명</a:t>
              </a:r>
              <a:endParaRPr lang="ko-KR" altLang="en-US" sz="1200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5074028" y="519341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소개글</a:t>
              </a:r>
              <a:endParaRPr lang="ko-KR" altLang="en-US" sz="1200" dirty="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049788" y="5496548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대표옵션표시</a:t>
              </a:r>
              <a:endParaRPr lang="ko-KR" altLang="en-US" sz="1200" dirty="0"/>
            </a:p>
          </p:txBody>
        </p:sp>
        <p:grpSp>
          <p:nvGrpSpPr>
            <p:cNvPr id="177" name="그룹 176"/>
            <p:cNvGrpSpPr/>
            <p:nvPr/>
          </p:nvGrpSpPr>
          <p:grpSpPr>
            <a:xfrm>
              <a:off x="4199473" y="5257722"/>
              <a:ext cx="999233" cy="790747"/>
              <a:chOff x="912905" y="4878633"/>
              <a:chExt cx="817451" cy="584959"/>
            </a:xfrm>
          </p:grpSpPr>
          <p:sp>
            <p:nvSpPr>
              <p:cNvPr id="208" name="모서리가 둥근 직사각형 207"/>
              <p:cNvSpPr/>
              <p:nvPr/>
            </p:nvSpPr>
            <p:spPr>
              <a:xfrm>
                <a:off x="912905" y="4878633"/>
                <a:ext cx="577460" cy="584959"/>
              </a:xfrm>
              <a:prstGeom prst="roundRect">
                <a:avLst/>
              </a:prstGeom>
              <a:ln>
                <a:solidFill>
                  <a:srgbClr val="85C89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grpSp>
            <p:nvGrpSpPr>
              <p:cNvPr id="209" name="그룹 208"/>
              <p:cNvGrpSpPr/>
              <p:nvPr/>
            </p:nvGrpSpPr>
            <p:grpSpPr>
              <a:xfrm>
                <a:off x="944142" y="4912061"/>
                <a:ext cx="499595" cy="514351"/>
                <a:chOff x="3381375" y="5283200"/>
                <a:chExt cx="499595" cy="514351"/>
              </a:xfrm>
            </p:grpSpPr>
            <p:cxnSp>
              <p:nvCxnSpPr>
                <p:cNvPr id="211" name="직선 연결선 210"/>
                <p:cNvCxnSpPr/>
                <p:nvPr/>
              </p:nvCxnSpPr>
              <p:spPr>
                <a:xfrm flipH="1" flipV="1">
                  <a:off x="3381375" y="5283201"/>
                  <a:ext cx="499595" cy="514350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직선 연결선 211"/>
                <p:cNvCxnSpPr/>
                <p:nvPr/>
              </p:nvCxnSpPr>
              <p:spPr>
                <a:xfrm flipH="1">
                  <a:off x="3381375" y="5283200"/>
                  <a:ext cx="499595" cy="514351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0" name="TextBox 209"/>
              <p:cNvSpPr txBox="1"/>
              <p:nvPr/>
            </p:nvSpPr>
            <p:spPr>
              <a:xfrm>
                <a:off x="970449" y="5064128"/>
                <a:ext cx="75990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image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78" name="그룹 177"/>
            <p:cNvGrpSpPr/>
            <p:nvPr/>
          </p:nvGrpSpPr>
          <p:grpSpPr>
            <a:xfrm>
              <a:off x="5076776" y="5756790"/>
              <a:ext cx="415775" cy="254565"/>
              <a:chOff x="4287278" y="5247098"/>
              <a:chExt cx="415775" cy="254565"/>
            </a:xfrm>
          </p:grpSpPr>
          <p:grpSp>
            <p:nvGrpSpPr>
              <p:cNvPr id="202" name="그룹 201"/>
              <p:cNvGrpSpPr/>
              <p:nvPr/>
            </p:nvGrpSpPr>
            <p:grpSpPr>
              <a:xfrm>
                <a:off x="4386519" y="5282836"/>
                <a:ext cx="208755" cy="218827"/>
                <a:chOff x="622274" y="5483309"/>
                <a:chExt cx="639897" cy="670769"/>
              </a:xfrm>
            </p:grpSpPr>
            <p:sp>
              <p:nvSpPr>
                <p:cNvPr id="204" name="모서리가 둥근 직사각형 203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205" name="그룹 204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206" name="직선 연결선 205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직선 연결선 206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03" name="TextBox 202"/>
              <p:cNvSpPr txBox="1"/>
              <p:nvPr/>
            </p:nvSpPr>
            <p:spPr>
              <a:xfrm>
                <a:off x="4287278" y="5247098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79" name="그룹 178"/>
            <p:cNvGrpSpPr/>
            <p:nvPr/>
          </p:nvGrpSpPr>
          <p:grpSpPr>
            <a:xfrm>
              <a:off x="5379966" y="5763999"/>
              <a:ext cx="415775" cy="264523"/>
              <a:chOff x="4288037" y="5237140"/>
              <a:chExt cx="415775" cy="264523"/>
            </a:xfrm>
          </p:grpSpPr>
          <p:grpSp>
            <p:nvGrpSpPr>
              <p:cNvPr id="196" name="그룹 195"/>
              <p:cNvGrpSpPr/>
              <p:nvPr/>
            </p:nvGrpSpPr>
            <p:grpSpPr>
              <a:xfrm>
                <a:off x="4386519" y="5282836"/>
                <a:ext cx="208755" cy="218827"/>
                <a:chOff x="622274" y="5483309"/>
                <a:chExt cx="639897" cy="670769"/>
              </a:xfrm>
            </p:grpSpPr>
            <p:sp>
              <p:nvSpPr>
                <p:cNvPr id="198" name="모서리가 둥근 직사각형 197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99" name="그룹 198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200" name="직선 연결선 199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직선 연결선 200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97" name="TextBox 196"/>
              <p:cNvSpPr txBox="1"/>
              <p:nvPr/>
            </p:nvSpPr>
            <p:spPr>
              <a:xfrm>
                <a:off x="4288037" y="5237140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80" name="그룹 179"/>
            <p:cNvGrpSpPr/>
            <p:nvPr/>
          </p:nvGrpSpPr>
          <p:grpSpPr>
            <a:xfrm>
              <a:off x="5679347" y="5776848"/>
              <a:ext cx="415775" cy="254565"/>
              <a:chOff x="4287278" y="5247098"/>
              <a:chExt cx="415775" cy="254565"/>
            </a:xfrm>
          </p:grpSpPr>
          <p:grpSp>
            <p:nvGrpSpPr>
              <p:cNvPr id="190" name="그룹 189"/>
              <p:cNvGrpSpPr/>
              <p:nvPr/>
            </p:nvGrpSpPr>
            <p:grpSpPr>
              <a:xfrm>
                <a:off x="4386519" y="5282836"/>
                <a:ext cx="208755" cy="218827"/>
                <a:chOff x="622274" y="5483309"/>
                <a:chExt cx="639897" cy="670769"/>
              </a:xfrm>
            </p:grpSpPr>
            <p:sp>
              <p:nvSpPr>
                <p:cNvPr id="192" name="모서리가 둥근 직사각형 191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93" name="그룹 192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94" name="직선 연결선 193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직선 연결선 194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91" name="TextBox 190"/>
              <p:cNvSpPr txBox="1"/>
              <p:nvPr/>
            </p:nvSpPr>
            <p:spPr>
              <a:xfrm>
                <a:off x="4287278" y="5247098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81" name="그룹 180"/>
            <p:cNvGrpSpPr/>
            <p:nvPr/>
          </p:nvGrpSpPr>
          <p:grpSpPr>
            <a:xfrm>
              <a:off x="5963351" y="5773308"/>
              <a:ext cx="415775" cy="254565"/>
              <a:chOff x="4287278" y="5247098"/>
              <a:chExt cx="415775" cy="254565"/>
            </a:xfrm>
          </p:grpSpPr>
          <p:grpSp>
            <p:nvGrpSpPr>
              <p:cNvPr id="184" name="그룹 183"/>
              <p:cNvGrpSpPr/>
              <p:nvPr/>
            </p:nvGrpSpPr>
            <p:grpSpPr>
              <a:xfrm>
                <a:off x="4386519" y="5282836"/>
                <a:ext cx="208755" cy="218827"/>
                <a:chOff x="622274" y="5483309"/>
                <a:chExt cx="639897" cy="670769"/>
              </a:xfrm>
            </p:grpSpPr>
            <p:sp>
              <p:nvSpPr>
                <p:cNvPr id="186" name="모서리가 둥근 직사각형 185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87" name="그룹 186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88" name="직선 연결선 187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직선 연결선 188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85" name="TextBox 184"/>
              <p:cNvSpPr txBox="1"/>
              <p:nvPr/>
            </p:nvSpPr>
            <p:spPr>
              <a:xfrm>
                <a:off x="4287278" y="5247098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82" name="TextBox 181"/>
            <p:cNvSpPr txBox="1"/>
            <p:nvPr/>
          </p:nvSpPr>
          <p:spPr>
            <a:xfrm>
              <a:off x="4028044" y="5127216"/>
              <a:ext cx="303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4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4943296" y="5607862"/>
              <a:ext cx="303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5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4010231" y="4689967"/>
              <a:ext cx="241410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인기순  </a:t>
              </a:r>
              <a:r>
                <a:rPr lang="ko-KR" altLang="en-US" sz="700" dirty="0" err="1" smtClean="0"/>
                <a:t>평점높은순</a:t>
              </a:r>
              <a:r>
                <a:rPr lang="ko-KR" altLang="en-US" sz="700" dirty="0" smtClean="0"/>
                <a:t>  </a:t>
              </a:r>
              <a:r>
                <a:rPr lang="ko-KR" altLang="en-US" sz="700" dirty="0" err="1" smtClean="0"/>
                <a:t>평점낮은순</a:t>
              </a:r>
              <a:r>
                <a:rPr lang="ko-KR" altLang="en-US" sz="700" dirty="0" smtClean="0"/>
                <a:t>  </a:t>
              </a:r>
              <a:r>
                <a:rPr lang="ko-KR" altLang="en-US" sz="700" dirty="0" err="1" smtClean="0"/>
                <a:t>높은가격순</a:t>
              </a:r>
              <a:r>
                <a:rPr lang="ko-KR" altLang="en-US" sz="700" dirty="0" smtClean="0"/>
                <a:t>  </a:t>
              </a:r>
              <a:r>
                <a:rPr lang="ko-KR" altLang="en-US" sz="700" dirty="0" err="1" smtClean="0"/>
                <a:t>낮은가격순</a:t>
              </a:r>
              <a:endParaRPr lang="ko-KR" altLang="en-US" sz="700" dirty="0"/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4068494" y="1519243"/>
              <a:ext cx="2312768" cy="313502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u="sng" dirty="0"/>
            </a:p>
          </p:txBody>
        </p:sp>
        <p:sp>
          <p:nvSpPr>
            <p:cNvPr id="217" name="직사각형 216"/>
            <p:cNvSpPr/>
            <p:nvPr/>
          </p:nvSpPr>
          <p:spPr>
            <a:xfrm>
              <a:off x="4146200" y="1790928"/>
              <a:ext cx="2174595" cy="1945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u="sng" dirty="0" err="1" smtClean="0">
                  <a:solidFill>
                    <a:schemeClr val="tx1"/>
                  </a:solidFill>
                </a:rPr>
                <a:t>시작날짜</a:t>
              </a:r>
              <a:r>
                <a:rPr lang="ko-KR" altLang="en-US" sz="1100" u="sng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100" u="sng" dirty="0" smtClean="0">
                  <a:solidFill>
                    <a:schemeClr val="tx1"/>
                  </a:solidFill>
                </a:rPr>
                <a:t>/ </a:t>
              </a:r>
              <a:r>
                <a:rPr lang="ko-KR" altLang="en-US" sz="1100" u="sng" dirty="0" err="1" smtClean="0">
                  <a:solidFill>
                    <a:schemeClr val="tx1"/>
                  </a:solidFill>
                </a:rPr>
                <a:t>끝날짜</a:t>
              </a:r>
              <a:endParaRPr lang="ko-KR" altLang="en-US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218" name="직사각형 217"/>
            <p:cNvSpPr/>
            <p:nvPr/>
          </p:nvSpPr>
          <p:spPr>
            <a:xfrm>
              <a:off x="4146200" y="2047714"/>
              <a:ext cx="2174595" cy="1945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u="sng" dirty="0" err="1" smtClean="0">
                  <a:solidFill>
                    <a:schemeClr val="tx1"/>
                  </a:solidFill>
                </a:rPr>
                <a:t>캠핑장명</a:t>
              </a:r>
              <a:r>
                <a:rPr lang="ko-KR" altLang="en-US" sz="1100" u="sng" dirty="0" smtClean="0">
                  <a:solidFill>
                    <a:schemeClr val="tx1"/>
                  </a:solidFill>
                </a:rPr>
                <a:t> 검색</a:t>
              </a:r>
              <a:endParaRPr lang="ko-KR" altLang="en-US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219" name="직사각형 218"/>
            <p:cNvSpPr/>
            <p:nvPr/>
          </p:nvSpPr>
          <p:spPr>
            <a:xfrm>
              <a:off x="4146200" y="4363554"/>
              <a:ext cx="2174595" cy="1945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u="sng" dirty="0" err="1" smtClean="0"/>
                <a:t>검색버튼</a:t>
              </a:r>
              <a:endParaRPr lang="ko-KR" altLang="en-US" sz="1100" u="sng" dirty="0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4655222" y="1547045"/>
              <a:ext cx="12362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u="sng" dirty="0" err="1" smtClean="0"/>
                <a:t>캠핑장</a:t>
              </a:r>
              <a:r>
                <a:rPr lang="ko-KR" altLang="en-US" sz="1100" u="sng" dirty="0" smtClean="0"/>
                <a:t> 일정 조회</a:t>
              </a:r>
              <a:endParaRPr lang="ko-KR" altLang="en-US" sz="1100" u="sng" dirty="0"/>
            </a:p>
          </p:txBody>
        </p:sp>
        <p:sp>
          <p:nvSpPr>
            <p:cNvPr id="221" name="직사각형 220"/>
            <p:cNvSpPr/>
            <p:nvPr/>
          </p:nvSpPr>
          <p:spPr>
            <a:xfrm>
              <a:off x="4146200" y="2293569"/>
              <a:ext cx="2174595" cy="1945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u="sng" dirty="0" err="1" smtClean="0">
                  <a:solidFill>
                    <a:schemeClr val="tx1"/>
                  </a:solidFill>
                </a:rPr>
                <a:t>지역검색</a:t>
              </a:r>
              <a:endParaRPr lang="ko-KR" altLang="en-US" sz="1100" u="sng" dirty="0">
                <a:solidFill>
                  <a:schemeClr val="tx1"/>
                </a:solidFill>
              </a:endParaRPr>
            </a:p>
          </p:txBody>
        </p:sp>
        <p:sp>
          <p:nvSpPr>
            <p:cNvPr id="222" name="모서리가 둥근 직사각형 221"/>
            <p:cNvSpPr/>
            <p:nvPr/>
          </p:nvSpPr>
          <p:spPr>
            <a:xfrm>
              <a:off x="4178315" y="3885644"/>
              <a:ext cx="155656" cy="17242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4111059" y="3630101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옵션검색</a:t>
              </a:r>
              <a:endParaRPr lang="ko-KR" altLang="en-US" sz="1000" dirty="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4126364" y="2969931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캠핑유형</a:t>
              </a:r>
              <a:endParaRPr lang="ko-KR" altLang="en-US" sz="1000" dirty="0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4108222" y="2514878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인원수</a:t>
              </a:r>
              <a:endParaRPr lang="ko-KR" altLang="en-US" sz="900" dirty="0"/>
            </a:p>
          </p:txBody>
        </p:sp>
        <p:pic>
          <p:nvPicPr>
            <p:cNvPr id="226" name="그림 2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6353" y="2700470"/>
              <a:ext cx="2094288" cy="280242"/>
            </a:xfrm>
            <a:prstGeom prst="rect">
              <a:avLst/>
            </a:prstGeom>
          </p:spPr>
        </p:pic>
        <p:sp>
          <p:nvSpPr>
            <p:cNvPr id="227" name="TextBox 226"/>
            <p:cNvSpPr txBox="1"/>
            <p:nvPr/>
          </p:nvSpPr>
          <p:spPr>
            <a:xfrm>
              <a:off x="4054943" y="2553174"/>
              <a:ext cx="303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28" name="모서리가 둥근 직사각형 227"/>
            <p:cNvSpPr/>
            <p:nvPr/>
          </p:nvSpPr>
          <p:spPr>
            <a:xfrm>
              <a:off x="4997739" y="3446561"/>
              <a:ext cx="153977" cy="15274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4291898" y="3875693"/>
              <a:ext cx="82211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개인화장실</a:t>
              </a:r>
              <a:endParaRPr lang="ko-KR" altLang="en-US" sz="900" dirty="0"/>
            </a:p>
          </p:txBody>
        </p:sp>
        <p:sp>
          <p:nvSpPr>
            <p:cNvPr id="230" name="모서리가 둥근 직사각형 229"/>
            <p:cNvSpPr/>
            <p:nvPr/>
          </p:nvSpPr>
          <p:spPr>
            <a:xfrm>
              <a:off x="5005205" y="3892174"/>
              <a:ext cx="155656" cy="17242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5118787" y="3882223"/>
              <a:ext cx="7085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바비큐</a:t>
              </a:r>
              <a:endParaRPr lang="ko-KR" altLang="en-US" sz="900" dirty="0"/>
            </a:p>
          </p:txBody>
        </p:sp>
        <p:sp>
          <p:nvSpPr>
            <p:cNvPr id="232" name="모서리가 둥근 직사각형 231"/>
            <p:cNvSpPr/>
            <p:nvPr/>
          </p:nvSpPr>
          <p:spPr>
            <a:xfrm>
              <a:off x="5707414" y="3906361"/>
              <a:ext cx="155656" cy="17242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5803397" y="3873173"/>
              <a:ext cx="5411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주차장</a:t>
              </a:r>
              <a:endParaRPr lang="ko-KR" altLang="en-US" sz="900" dirty="0"/>
            </a:p>
          </p:txBody>
        </p:sp>
        <p:sp>
          <p:nvSpPr>
            <p:cNvPr id="234" name="모서리가 둥근 직사각형 233"/>
            <p:cNvSpPr/>
            <p:nvPr/>
          </p:nvSpPr>
          <p:spPr>
            <a:xfrm>
              <a:off x="4206464" y="3425239"/>
              <a:ext cx="153977" cy="15274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4347686" y="3398706"/>
              <a:ext cx="54621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카라반</a:t>
              </a:r>
              <a:endParaRPr lang="ko-KR" altLang="en-US" sz="900" dirty="0"/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5149315" y="3414195"/>
              <a:ext cx="4147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차박</a:t>
              </a:r>
              <a:endParaRPr lang="ko-KR" altLang="en-US" sz="900" dirty="0"/>
            </a:p>
          </p:txBody>
        </p:sp>
        <p:sp>
          <p:nvSpPr>
            <p:cNvPr id="237" name="모서리가 둥근 직사각형 236"/>
            <p:cNvSpPr/>
            <p:nvPr/>
          </p:nvSpPr>
          <p:spPr>
            <a:xfrm>
              <a:off x="4178881" y="4106525"/>
              <a:ext cx="155656" cy="17242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4292464" y="4096574"/>
              <a:ext cx="668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smtClean="0"/>
                <a:t>반려동물</a:t>
              </a:r>
              <a:endParaRPr lang="ko-KR" altLang="en-US" sz="900" dirty="0"/>
            </a:p>
          </p:txBody>
        </p:sp>
        <p:sp>
          <p:nvSpPr>
            <p:cNvPr id="239" name="모서리가 둥근 직사각형 238"/>
            <p:cNvSpPr/>
            <p:nvPr/>
          </p:nvSpPr>
          <p:spPr>
            <a:xfrm>
              <a:off x="5001706" y="4122583"/>
              <a:ext cx="155656" cy="17242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5115289" y="4112632"/>
              <a:ext cx="668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편의점</a:t>
              </a:r>
              <a:endParaRPr lang="ko-KR" altLang="en-US" sz="900" dirty="0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3987931" y="2951783"/>
              <a:ext cx="303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42" name="모서리가 둥근 직사각형 241"/>
            <p:cNvSpPr/>
            <p:nvPr/>
          </p:nvSpPr>
          <p:spPr>
            <a:xfrm>
              <a:off x="5595102" y="3211239"/>
              <a:ext cx="153977" cy="15274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5726213" y="3174101"/>
              <a:ext cx="56753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글램핑</a:t>
              </a:r>
              <a:endParaRPr lang="ko-KR" altLang="en-US" sz="900" dirty="0"/>
            </a:p>
          </p:txBody>
        </p:sp>
        <p:sp>
          <p:nvSpPr>
            <p:cNvPr id="244" name="모서리가 둥근 직사각형 243"/>
            <p:cNvSpPr/>
            <p:nvPr/>
          </p:nvSpPr>
          <p:spPr>
            <a:xfrm>
              <a:off x="4209745" y="3210174"/>
              <a:ext cx="153977" cy="15274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4358910" y="3174101"/>
              <a:ext cx="64557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전체</a:t>
              </a:r>
              <a:endParaRPr lang="ko-KR" altLang="en-US" sz="900" dirty="0"/>
            </a:p>
          </p:txBody>
        </p:sp>
        <p:sp>
          <p:nvSpPr>
            <p:cNvPr id="246" name="모서리가 둥근 직사각형 245"/>
            <p:cNvSpPr/>
            <p:nvPr/>
          </p:nvSpPr>
          <p:spPr>
            <a:xfrm>
              <a:off x="4890466" y="3213433"/>
              <a:ext cx="153977" cy="14855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5026126" y="3174101"/>
              <a:ext cx="4147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캠핑</a:t>
              </a:r>
              <a:endParaRPr lang="ko-KR" altLang="en-US" sz="900" dirty="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6199045" y="4497250"/>
              <a:ext cx="303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3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49" name="직사각형 248"/>
          <p:cNvSpPr/>
          <p:nvPr/>
        </p:nvSpPr>
        <p:spPr>
          <a:xfrm>
            <a:off x="761190" y="1613396"/>
            <a:ext cx="3161270" cy="4409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지도</a:t>
            </a:r>
            <a:endParaRPr lang="en-US" altLang="ko-KR" dirty="0" smtClean="0"/>
          </a:p>
        </p:txBody>
      </p:sp>
      <p:grpSp>
        <p:nvGrpSpPr>
          <p:cNvPr id="99" name="그룹 98"/>
          <p:cNvGrpSpPr/>
          <p:nvPr/>
        </p:nvGrpSpPr>
        <p:grpSpPr>
          <a:xfrm>
            <a:off x="611718" y="5951105"/>
            <a:ext cx="5917516" cy="818893"/>
            <a:chOff x="634544" y="5997194"/>
            <a:chExt cx="5894689" cy="771789"/>
          </a:xfrm>
        </p:grpSpPr>
        <p:sp>
          <p:nvSpPr>
            <p:cNvPr id="100" name="직사각형 99"/>
            <p:cNvSpPr/>
            <p:nvPr/>
          </p:nvSpPr>
          <p:spPr>
            <a:xfrm>
              <a:off x="634544" y="6176566"/>
              <a:ext cx="5894689" cy="585359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800" dirty="0" smtClean="0"/>
                <a:t>	</a:t>
              </a:r>
            </a:p>
            <a:p>
              <a:endParaRPr lang="en-US" altLang="ko-KR" sz="8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489401" y="5997194"/>
              <a:ext cx="42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10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102" name="그룹 101"/>
            <p:cNvGrpSpPr/>
            <p:nvPr/>
          </p:nvGrpSpPr>
          <p:grpSpPr>
            <a:xfrm>
              <a:off x="2781919" y="6225562"/>
              <a:ext cx="415775" cy="253916"/>
              <a:chOff x="1384032" y="5524643"/>
              <a:chExt cx="415775" cy="253916"/>
            </a:xfrm>
          </p:grpSpPr>
          <p:grpSp>
            <p:nvGrpSpPr>
              <p:cNvPr id="118" name="그룹 117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21" name="그룹 120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22" name="직선 연결선 121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직선 연결선 122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9" name="TextBox 118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>
              <a:off x="3264844" y="6225562"/>
              <a:ext cx="415775" cy="253916"/>
              <a:chOff x="1384032" y="5524643"/>
              <a:chExt cx="415775" cy="253916"/>
            </a:xfrm>
          </p:grpSpPr>
          <p:grpSp>
            <p:nvGrpSpPr>
              <p:cNvPr id="112" name="그룹 111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15" name="그룹 114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16" name="직선 연결선 115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직선 연결선 116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3" name="TextBox 112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04" name="그룹 103"/>
            <p:cNvGrpSpPr/>
            <p:nvPr/>
          </p:nvGrpSpPr>
          <p:grpSpPr>
            <a:xfrm>
              <a:off x="3746168" y="6225562"/>
              <a:ext cx="415775" cy="253916"/>
              <a:chOff x="1384032" y="5524643"/>
              <a:chExt cx="415775" cy="253916"/>
            </a:xfrm>
          </p:grpSpPr>
          <p:grpSp>
            <p:nvGrpSpPr>
              <p:cNvPr id="106" name="그룹 105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09" name="그룹 108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10" name="직선 연결선 109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직선 연결선 110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7" name="TextBox 106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5" name="TextBox 104"/>
            <p:cNvSpPr txBox="1"/>
            <p:nvPr/>
          </p:nvSpPr>
          <p:spPr>
            <a:xfrm>
              <a:off x="2714587" y="6491984"/>
              <a:ext cx="17673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캠핑온</a:t>
              </a:r>
              <a:r>
                <a:rPr lang="ko-KR" altLang="en-US" sz="1200" dirty="0" smtClean="0"/>
                <a:t> 사업자 정보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6466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6124651" y="1184129"/>
            <a:ext cx="2312768" cy="13505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 altLang="ko-KR" sz="800" dirty="0" smtClean="0"/>
          </a:p>
          <a:p>
            <a:r>
              <a:rPr lang="en-US" altLang="ko-KR" sz="800" dirty="0" smtClean="0"/>
              <a:t>1. </a:t>
            </a:r>
            <a:r>
              <a:rPr lang="ko-KR" altLang="en-US" sz="800" dirty="0" smtClean="0"/>
              <a:t>이미지 마우스오버시 투명해지고 글씨 커지는 효과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서서히 변하게 하기</a:t>
            </a:r>
            <a:r>
              <a:rPr lang="en-US" altLang="ko-KR" sz="800" dirty="0" smtClean="0"/>
              <a:t>)</a:t>
            </a:r>
          </a:p>
          <a:p>
            <a:endParaRPr lang="en-US" altLang="ko-KR" sz="800" dirty="0" smtClean="0"/>
          </a:p>
          <a:p>
            <a:r>
              <a:rPr lang="en-US" altLang="ko-KR" sz="800" dirty="0" smtClean="0"/>
              <a:t>2. </a:t>
            </a:r>
            <a:r>
              <a:rPr lang="ko-KR" altLang="en-US" sz="800" dirty="0" smtClean="0"/>
              <a:t>여행지 대표 이미지 들어가는 위치</a:t>
            </a:r>
            <a:endParaRPr lang="en-US" altLang="ko-KR" sz="8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090089" y="675377"/>
            <a:ext cx="2699342" cy="5994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직사각형 32"/>
          <p:cNvSpPr/>
          <p:nvPr/>
        </p:nvSpPr>
        <p:spPr>
          <a:xfrm>
            <a:off x="6124651" y="631615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설명</a:t>
            </a:r>
            <a:endParaRPr lang="ko-KR" altLang="en-US" sz="1600" dirty="0"/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 rotWithShape="1">
          <a:blip r:embed="rId2"/>
          <a:srcRect t="10241" b="50556"/>
          <a:stretch/>
        </p:blipFill>
        <p:spPr>
          <a:xfrm>
            <a:off x="3788992" y="741186"/>
            <a:ext cx="603529" cy="334273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rcRect l="10610" t="48963" b="35049"/>
          <a:stretch/>
        </p:blipFill>
        <p:spPr>
          <a:xfrm>
            <a:off x="4355076" y="851571"/>
            <a:ext cx="817565" cy="206592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3102680" y="1076394"/>
            <a:ext cx="2686751" cy="284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129889" y="1095111"/>
            <a:ext cx="425942" cy="23603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My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55123" y="1095111"/>
            <a:ext cx="293049" cy="23603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19497" y="276177"/>
            <a:ext cx="2818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/>
              <a:t>추천여행지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축제일정</a:t>
            </a:r>
            <a:endParaRPr lang="en-US" altLang="ko-KR" sz="2000" b="1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3096384" y="4388232"/>
            <a:ext cx="2686751" cy="301955"/>
            <a:chOff x="3094059" y="4417721"/>
            <a:chExt cx="2686751" cy="301955"/>
          </a:xfrm>
        </p:grpSpPr>
        <p:sp>
          <p:nvSpPr>
            <p:cNvPr id="77" name="직사각형 76"/>
            <p:cNvSpPr/>
            <p:nvPr/>
          </p:nvSpPr>
          <p:spPr>
            <a:xfrm>
              <a:off x="3094059" y="4417721"/>
              <a:ext cx="2686751" cy="2843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178305" y="444267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지역명</a:t>
              </a:r>
              <a:endParaRPr lang="ko-KR" altLang="en-US" sz="1200" dirty="0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3295273" y="1515532"/>
            <a:ext cx="2274780" cy="25874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3726918" y="1657659"/>
            <a:ext cx="13773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u="sng" dirty="0" smtClean="0"/>
              <a:t>지역별 추천 여행지</a:t>
            </a:r>
            <a:endParaRPr lang="ko-KR" altLang="en-US" sz="1100" u="sng" dirty="0"/>
          </a:p>
        </p:txBody>
      </p:sp>
      <p:grpSp>
        <p:nvGrpSpPr>
          <p:cNvPr id="79" name="그룹 78"/>
          <p:cNvGrpSpPr/>
          <p:nvPr/>
        </p:nvGrpSpPr>
        <p:grpSpPr>
          <a:xfrm>
            <a:off x="3479811" y="1980442"/>
            <a:ext cx="1411103" cy="570052"/>
            <a:chOff x="1886504" y="2734990"/>
            <a:chExt cx="899670" cy="601388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1886504" y="2734990"/>
              <a:ext cx="577460" cy="584959"/>
            </a:xfrm>
            <a:prstGeom prst="round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1917741" y="2768420"/>
              <a:ext cx="499595" cy="514351"/>
              <a:chOff x="3381375" y="5283200"/>
              <a:chExt cx="499595" cy="514351"/>
            </a:xfrm>
          </p:grpSpPr>
          <p:cxnSp>
            <p:nvCxnSpPr>
              <p:cNvPr id="83" name="직선 연결선 82"/>
              <p:cNvCxnSpPr/>
              <p:nvPr/>
            </p:nvCxnSpPr>
            <p:spPr>
              <a:xfrm flipH="1" flipV="1">
                <a:off x="3381375" y="5283201"/>
                <a:ext cx="499595" cy="51435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 flipH="1">
                <a:off x="3381375" y="5283200"/>
                <a:ext cx="499595" cy="514351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TextBox 81"/>
            <p:cNvSpPr txBox="1"/>
            <p:nvPr/>
          </p:nvSpPr>
          <p:spPr>
            <a:xfrm>
              <a:off x="2010642" y="2858032"/>
              <a:ext cx="75990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image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026267" y="3068504"/>
              <a:ext cx="759907" cy="267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추천</a:t>
              </a:r>
              <a:endParaRPr lang="ko-KR" altLang="en-US" sz="1050" dirty="0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4527020" y="1980228"/>
            <a:ext cx="1417777" cy="569216"/>
            <a:chOff x="1886504" y="2734990"/>
            <a:chExt cx="903925" cy="600506"/>
          </a:xfrm>
        </p:grpSpPr>
        <p:sp>
          <p:nvSpPr>
            <p:cNvPr id="96" name="모서리가 둥근 직사각형 95"/>
            <p:cNvSpPr/>
            <p:nvPr/>
          </p:nvSpPr>
          <p:spPr>
            <a:xfrm>
              <a:off x="1886504" y="2734990"/>
              <a:ext cx="577460" cy="584959"/>
            </a:xfrm>
            <a:prstGeom prst="round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97" name="그룹 96"/>
            <p:cNvGrpSpPr/>
            <p:nvPr/>
          </p:nvGrpSpPr>
          <p:grpSpPr>
            <a:xfrm>
              <a:off x="1917741" y="2768420"/>
              <a:ext cx="499595" cy="514351"/>
              <a:chOff x="3381375" y="5283200"/>
              <a:chExt cx="499595" cy="514351"/>
            </a:xfrm>
          </p:grpSpPr>
          <p:cxnSp>
            <p:nvCxnSpPr>
              <p:cNvPr id="100" name="직선 연결선 99"/>
              <p:cNvCxnSpPr/>
              <p:nvPr/>
            </p:nvCxnSpPr>
            <p:spPr>
              <a:xfrm flipH="1" flipV="1">
                <a:off x="3381375" y="5283201"/>
                <a:ext cx="499595" cy="51435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flipH="1">
                <a:off x="3381375" y="5283200"/>
                <a:ext cx="499595" cy="514351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TextBox 97"/>
            <p:cNvSpPr txBox="1"/>
            <p:nvPr/>
          </p:nvSpPr>
          <p:spPr>
            <a:xfrm>
              <a:off x="2010642" y="2858032"/>
              <a:ext cx="75990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image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030522" y="3067622"/>
              <a:ext cx="759907" cy="267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서울</a:t>
              </a:r>
              <a:endParaRPr lang="ko-KR" altLang="en-US" sz="1050" dirty="0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3451763" y="2627021"/>
            <a:ext cx="915491" cy="645346"/>
            <a:chOff x="1886504" y="2734990"/>
            <a:chExt cx="837490" cy="584959"/>
          </a:xfrm>
        </p:grpSpPr>
        <p:sp>
          <p:nvSpPr>
            <p:cNvPr id="110" name="모서리가 둥근 직사각형 109"/>
            <p:cNvSpPr/>
            <p:nvPr/>
          </p:nvSpPr>
          <p:spPr>
            <a:xfrm>
              <a:off x="1886504" y="2734990"/>
              <a:ext cx="577460" cy="584959"/>
            </a:xfrm>
            <a:prstGeom prst="round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111" name="그룹 110"/>
            <p:cNvGrpSpPr/>
            <p:nvPr/>
          </p:nvGrpSpPr>
          <p:grpSpPr>
            <a:xfrm>
              <a:off x="1917741" y="2768420"/>
              <a:ext cx="499595" cy="514351"/>
              <a:chOff x="3381375" y="5283200"/>
              <a:chExt cx="499595" cy="514351"/>
            </a:xfrm>
          </p:grpSpPr>
          <p:cxnSp>
            <p:nvCxnSpPr>
              <p:cNvPr id="113" name="직선 연결선 112"/>
              <p:cNvCxnSpPr/>
              <p:nvPr/>
            </p:nvCxnSpPr>
            <p:spPr>
              <a:xfrm flipH="1" flipV="1">
                <a:off x="3381375" y="5283201"/>
                <a:ext cx="499595" cy="51435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/>
              <p:cNvCxnSpPr/>
              <p:nvPr/>
            </p:nvCxnSpPr>
            <p:spPr>
              <a:xfrm flipH="1">
                <a:off x="3381375" y="5283200"/>
                <a:ext cx="499595" cy="514351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TextBox 111"/>
            <p:cNvSpPr txBox="1"/>
            <p:nvPr/>
          </p:nvSpPr>
          <p:spPr>
            <a:xfrm>
              <a:off x="1964087" y="2853116"/>
              <a:ext cx="75990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image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928422" y="3081465"/>
              <a:ext cx="493624" cy="209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경기도</a:t>
              </a:r>
              <a:endParaRPr lang="ko-KR" altLang="en-US" sz="900" dirty="0"/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4128422" y="2627021"/>
            <a:ext cx="915490" cy="645346"/>
            <a:chOff x="1886504" y="2734990"/>
            <a:chExt cx="837489" cy="584959"/>
          </a:xfrm>
        </p:grpSpPr>
        <p:sp>
          <p:nvSpPr>
            <p:cNvPr id="159" name="모서리가 둥근 직사각형 158"/>
            <p:cNvSpPr/>
            <p:nvPr/>
          </p:nvSpPr>
          <p:spPr>
            <a:xfrm>
              <a:off x="1886504" y="2734990"/>
              <a:ext cx="577460" cy="584959"/>
            </a:xfrm>
            <a:prstGeom prst="round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160" name="그룹 159"/>
            <p:cNvGrpSpPr/>
            <p:nvPr/>
          </p:nvGrpSpPr>
          <p:grpSpPr>
            <a:xfrm>
              <a:off x="1917741" y="2768420"/>
              <a:ext cx="499595" cy="514351"/>
              <a:chOff x="3381375" y="5283200"/>
              <a:chExt cx="499595" cy="514351"/>
            </a:xfrm>
          </p:grpSpPr>
          <p:cxnSp>
            <p:nvCxnSpPr>
              <p:cNvPr id="163" name="직선 연결선 162"/>
              <p:cNvCxnSpPr/>
              <p:nvPr/>
            </p:nvCxnSpPr>
            <p:spPr>
              <a:xfrm flipH="1" flipV="1">
                <a:off x="3381375" y="5283201"/>
                <a:ext cx="499595" cy="51435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직선 연결선 163"/>
              <p:cNvCxnSpPr/>
              <p:nvPr/>
            </p:nvCxnSpPr>
            <p:spPr>
              <a:xfrm flipH="1">
                <a:off x="3381375" y="5283200"/>
                <a:ext cx="499595" cy="514351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1" name="TextBox 160"/>
            <p:cNvSpPr txBox="1"/>
            <p:nvPr/>
          </p:nvSpPr>
          <p:spPr>
            <a:xfrm>
              <a:off x="1964086" y="2853116"/>
              <a:ext cx="75990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image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928422" y="3081465"/>
              <a:ext cx="493624" cy="209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충청도</a:t>
              </a:r>
              <a:endParaRPr lang="ko-KR" altLang="en-US" sz="900" dirty="0"/>
            </a:p>
          </p:txBody>
        </p:sp>
      </p:grpSp>
      <p:grpSp>
        <p:nvGrpSpPr>
          <p:cNvPr id="188" name="그룹 187"/>
          <p:cNvGrpSpPr/>
          <p:nvPr/>
        </p:nvGrpSpPr>
        <p:grpSpPr>
          <a:xfrm>
            <a:off x="4811053" y="2611234"/>
            <a:ext cx="915490" cy="645346"/>
            <a:chOff x="1886504" y="2734990"/>
            <a:chExt cx="837489" cy="584959"/>
          </a:xfrm>
        </p:grpSpPr>
        <p:sp>
          <p:nvSpPr>
            <p:cNvPr id="189" name="모서리가 둥근 직사각형 188"/>
            <p:cNvSpPr/>
            <p:nvPr/>
          </p:nvSpPr>
          <p:spPr>
            <a:xfrm>
              <a:off x="1886504" y="2734990"/>
              <a:ext cx="577460" cy="584959"/>
            </a:xfrm>
            <a:prstGeom prst="round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190" name="그룹 189"/>
            <p:cNvGrpSpPr/>
            <p:nvPr/>
          </p:nvGrpSpPr>
          <p:grpSpPr>
            <a:xfrm>
              <a:off x="1917741" y="2768420"/>
              <a:ext cx="499595" cy="514351"/>
              <a:chOff x="3381375" y="5283200"/>
              <a:chExt cx="499595" cy="514351"/>
            </a:xfrm>
          </p:grpSpPr>
          <p:cxnSp>
            <p:nvCxnSpPr>
              <p:cNvPr id="193" name="직선 연결선 192"/>
              <p:cNvCxnSpPr/>
              <p:nvPr/>
            </p:nvCxnSpPr>
            <p:spPr>
              <a:xfrm flipH="1" flipV="1">
                <a:off x="3381375" y="5283201"/>
                <a:ext cx="499595" cy="51435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/>
              <p:nvPr/>
            </p:nvCxnSpPr>
            <p:spPr>
              <a:xfrm flipH="1">
                <a:off x="3381375" y="5283200"/>
                <a:ext cx="499595" cy="514351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1964086" y="2853116"/>
              <a:ext cx="75990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image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928422" y="3081465"/>
              <a:ext cx="493624" cy="209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경상도</a:t>
              </a:r>
              <a:endParaRPr lang="ko-KR" altLang="en-US" sz="900" dirty="0"/>
            </a:p>
          </p:txBody>
        </p:sp>
      </p:grpSp>
      <p:grpSp>
        <p:nvGrpSpPr>
          <p:cNvPr id="195" name="그룹 194"/>
          <p:cNvGrpSpPr/>
          <p:nvPr/>
        </p:nvGrpSpPr>
        <p:grpSpPr>
          <a:xfrm>
            <a:off x="3451763" y="3353863"/>
            <a:ext cx="915491" cy="645346"/>
            <a:chOff x="1886504" y="2734990"/>
            <a:chExt cx="837490" cy="584959"/>
          </a:xfrm>
        </p:grpSpPr>
        <p:sp>
          <p:nvSpPr>
            <p:cNvPr id="196" name="모서리가 둥근 직사각형 195"/>
            <p:cNvSpPr/>
            <p:nvPr/>
          </p:nvSpPr>
          <p:spPr>
            <a:xfrm>
              <a:off x="1886504" y="2734990"/>
              <a:ext cx="577460" cy="584959"/>
            </a:xfrm>
            <a:prstGeom prst="round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197" name="그룹 196"/>
            <p:cNvGrpSpPr/>
            <p:nvPr/>
          </p:nvGrpSpPr>
          <p:grpSpPr>
            <a:xfrm>
              <a:off x="1917741" y="2768420"/>
              <a:ext cx="499595" cy="514351"/>
              <a:chOff x="3381375" y="5283200"/>
              <a:chExt cx="499595" cy="514351"/>
            </a:xfrm>
          </p:grpSpPr>
          <p:cxnSp>
            <p:nvCxnSpPr>
              <p:cNvPr id="200" name="직선 연결선 199"/>
              <p:cNvCxnSpPr/>
              <p:nvPr/>
            </p:nvCxnSpPr>
            <p:spPr>
              <a:xfrm flipH="1" flipV="1">
                <a:off x="3381375" y="5283201"/>
                <a:ext cx="499595" cy="51435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연결선 200"/>
              <p:cNvCxnSpPr/>
              <p:nvPr/>
            </p:nvCxnSpPr>
            <p:spPr>
              <a:xfrm flipH="1">
                <a:off x="3381375" y="5283200"/>
                <a:ext cx="499595" cy="514351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8" name="TextBox 197"/>
            <p:cNvSpPr txBox="1"/>
            <p:nvPr/>
          </p:nvSpPr>
          <p:spPr>
            <a:xfrm>
              <a:off x="1964087" y="2853116"/>
              <a:ext cx="75990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image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928422" y="3081465"/>
              <a:ext cx="493624" cy="209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전라도</a:t>
              </a:r>
              <a:endParaRPr lang="ko-KR" altLang="en-US" sz="900" dirty="0"/>
            </a:p>
          </p:txBody>
        </p:sp>
      </p:grpSp>
      <p:grpSp>
        <p:nvGrpSpPr>
          <p:cNvPr id="202" name="그룹 201"/>
          <p:cNvGrpSpPr/>
          <p:nvPr/>
        </p:nvGrpSpPr>
        <p:grpSpPr>
          <a:xfrm>
            <a:off x="4128422" y="3353863"/>
            <a:ext cx="915490" cy="645346"/>
            <a:chOff x="1886504" y="2734990"/>
            <a:chExt cx="837489" cy="584959"/>
          </a:xfrm>
        </p:grpSpPr>
        <p:sp>
          <p:nvSpPr>
            <p:cNvPr id="203" name="모서리가 둥근 직사각형 202"/>
            <p:cNvSpPr/>
            <p:nvPr/>
          </p:nvSpPr>
          <p:spPr>
            <a:xfrm>
              <a:off x="1886504" y="2734990"/>
              <a:ext cx="577460" cy="584959"/>
            </a:xfrm>
            <a:prstGeom prst="round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204" name="그룹 203"/>
            <p:cNvGrpSpPr/>
            <p:nvPr/>
          </p:nvGrpSpPr>
          <p:grpSpPr>
            <a:xfrm>
              <a:off x="1917741" y="2768420"/>
              <a:ext cx="499595" cy="514351"/>
              <a:chOff x="3381375" y="5283200"/>
              <a:chExt cx="499595" cy="514351"/>
            </a:xfrm>
          </p:grpSpPr>
          <p:cxnSp>
            <p:nvCxnSpPr>
              <p:cNvPr id="207" name="직선 연결선 206"/>
              <p:cNvCxnSpPr/>
              <p:nvPr/>
            </p:nvCxnSpPr>
            <p:spPr>
              <a:xfrm flipH="1" flipV="1">
                <a:off x="3381375" y="5283201"/>
                <a:ext cx="499595" cy="51435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직선 연결선 207"/>
              <p:cNvCxnSpPr/>
              <p:nvPr/>
            </p:nvCxnSpPr>
            <p:spPr>
              <a:xfrm flipH="1">
                <a:off x="3381375" y="5283200"/>
                <a:ext cx="499595" cy="514351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5" name="TextBox 204"/>
            <p:cNvSpPr txBox="1"/>
            <p:nvPr/>
          </p:nvSpPr>
          <p:spPr>
            <a:xfrm>
              <a:off x="1964086" y="2853116"/>
              <a:ext cx="75990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image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1928422" y="3081465"/>
              <a:ext cx="493624" cy="209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강원도</a:t>
              </a:r>
              <a:endParaRPr lang="ko-KR" altLang="en-US" sz="900" dirty="0"/>
            </a:p>
          </p:txBody>
        </p:sp>
      </p:grpSp>
      <p:grpSp>
        <p:nvGrpSpPr>
          <p:cNvPr id="209" name="그룹 208"/>
          <p:cNvGrpSpPr/>
          <p:nvPr/>
        </p:nvGrpSpPr>
        <p:grpSpPr>
          <a:xfrm>
            <a:off x="4811053" y="3338076"/>
            <a:ext cx="915490" cy="645346"/>
            <a:chOff x="1886504" y="2734990"/>
            <a:chExt cx="837489" cy="584959"/>
          </a:xfrm>
        </p:grpSpPr>
        <p:sp>
          <p:nvSpPr>
            <p:cNvPr id="210" name="모서리가 둥근 직사각형 209"/>
            <p:cNvSpPr/>
            <p:nvPr/>
          </p:nvSpPr>
          <p:spPr>
            <a:xfrm>
              <a:off x="1886504" y="2734990"/>
              <a:ext cx="577460" cy="584959"/>
            </a:xfrm>
            <a:prstGeom prst="round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211" name="그룹 210"/>
            <p:cNvGrpSpPr/>
            <p:nvPr/>
          </p:nvGrpSpPr>
          <p:grpSpPr>
            <a:xfrm>
              <a:off x="1917741" y="2768420"/>
              <a:ext cx="499595" cy="514351"/>
              <a:chOff x="3381375" y="5283200"/>
              <a:chExt cx="499595" cy="514351"/>
            </a:xfrm>
          </p:grpSpPr>
          <p:cxnSp>
            <p:nvCxnSpPr>
              <p:cNvPr id="214" name="직선 연결선 213"/>
              <p:cNvCxnSpPr/>
              <p:nvPr/>
            </p:nvCxnSpPr>
            <p:spPr>
              <a:xfrm flipH="1" flipV="1">
                <a:off x="3381375" y="5283201"/>
                <a:ext cx="499595" cy="51435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직선 연결선 214"/>
              <p:cNvCxnSpPr/>
              <p:nvPr/>
            </p:nvCxnSpPr>
            <p:spPr>
              <a:xfrm flipH="1">
                <a:off x="3381375" y="5283200"/>
                <a:ext cx="499595" cy="514351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2" name="TextBox 211"/>
            <p:cNvSpPr txBox="1"/>
            <p:nvPr/>
          </p:nvSpPr>
          <p:spPr>
            <a:xfrm>
              <a:off x="1964086" y="2853116"/>
              <a:ext cx="75990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image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1928422" y="3081465"/>
              <a:ext cx="493624" cy="209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제주도</a:t>
              </a:r>
              <a:endParaRPr lang="ko-KR" altLang="en-US" sz="900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3470139" y="1835146"/>
            <a:ext cx="30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276279" y="4779369"/>
            <a:ext cx="2312768" cy="1193424"/>
            <a:chOff x="3276279" y="4779369"/>
            <a:chExt cx="2312768" cy="1193424"/>
          </a:xfrm>
        </p:grpSpPr>
        <p:sp>
          <p:nvSpPr>
            <p:cNvPr id="23" name="직사각형 22"/>
            <p:cNvSpPr/>
            <p:nvPr/>
          </p:nvSpPr>
          <p:spPr>
            <a:xfrm>
              <a:off x="3276279" y="4779369"/>
              <a:ext cx="2312768" cy="119342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600" dirty="0" smtClean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292512" y="4854846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여행지명</a:t>
              </a:r>
              <a:endParaRPr lang="ko-KR" alt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01008" y="538423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소개글</a:t>
              </a:r>
              <a:endParaRPr lang="ko-KR" altLang="en-US" sz="1200" dirty="0"/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3411348" y="5177443"/>
              <a:ext cx="1010493" cy="737837"/>
              <a:chOff x="1886504" y="2734990"/>
              <a:chExt cx="838279" cy="584959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1886504" y="2734990"/>
                <a:ext cx="577460" cy="584959"/>
              </a:xfrm>
              <a:prstGeom prst="roundRect">
                <a:avLst/>
              </a:prstGeom>
              <a:ln>
                <a:solidFill>
                  <a:srgbClr val="85C89A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grpSp>
            <p:nvGrpSpPr>
              <p:cNvPr id="47" name="그룹 46"/>
              <p:cNvGrpSpPr/>
              <p:nvPr/>
            </p:nvGrpSpPr>
            <p:grpSpPr>
              <a:xfrm>
                <a:off x="1917741" y="2768420"/>
                <a:ext cx="499595" cy="514351"/>
                <a:chOff x="3381375" y="5283200"/>
                <a:chExt cx="499595" cy="514351"/>
              </a:xfrm>
            </p:grpSpPr>
            <p:cxnSp>
              <p:nvCxnSpPr>
                <p:cNvPr id="54" name="직선 연결선 53"/>
                <p:cNvCxnSpPr/>
                <p:nvPr/>
              </p:nvCxnSpPr>
              <p:spPr>
                <a:xfrm flipH="1" flipV="1">
                  <a:off x="3381375" y="5283201"/>
                  <a:ext cx="499595" cy="514350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>
                <a:xfrm flipH="1">
                  <a:off x="3381375" y="5283200"/>
                  <a:ext cx="499595" cy="514351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TextBox 47"/>
              <p:cNvSpPr txBox="1"/>
              <p:nvPr/>
            </p:nvSpPr>
            <p:spPr>
              <a:xfrm>
                <a:off x="1964876" y="2907053"/>
                <a:ext cx="75990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image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3278192" y="5038398"/>
              <a:ext cx="303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3195587" y="6062289"/>
            <a:ext cx="2474151" cy="535131"/>
            <a:chOff x="233400" y="5152674"/>
            <a:chExt cx="2305269" cy="495832"/>
          </a:xfrm>
        </p:grpSpPr>
        <p:sp>
          <p:nvSpPr>
            <p:cNvPr id="148" name="TextBox 147"/>
            <p:cNvSpPr txBox="1"/>
            <p:nvPr/>
          </p:nvSpPr>
          <p:spPr>
            <a:xfrm>
              <a:off x="233400" y="5152674"/>
              <a:ext cx="2305269" cy="49583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ko-KR" altLang="en-US" sz="700" dirty="0" smtClean="0"/>
                <a:t> 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 err="1" smtClean="0"/>
                <a:t>캠핑온</a:t>
              </a:r>
              <a:r>
                <a:rPr lang="ko-KR" altLang="en-US" sz="700" dirty="0" smtClean="0"/>
                <a:t> 사업자 정보 </a:t>
              </a:r>
              <a:endParaRPr lang="ko-KR" altLang="en-US" sz="700" dirty="0"/>
            </a:p>
          </p:txBody>
        </p:sp>
        <p:grpSp>
          <p:nvGrpSpPr>
            <p:cNvPr id="149" name="그룹 148"/>
            <p:cNvGrpSpPr/>
            <p:nvPr/>
          </p:nvGrpSpPr>
          <p:grpSpPr>
            <a:xfrm>
              <a:off x="700747" y="5192000"/>
              <a:ext cx="415775" cy="253916"/>
              <a:chOff x="1384032" y="5524643"/>
              <a:chExt cx="415775" cy="253916"/>
            </a:xfrm>
          </p:grpSpPr>
          <p:grpSp>
            <p:nvGrpSpPr>
              <p:cNvPr id="171" name="그룹 170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173" name="모서리가 둥근 직사각형 172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74" name="그룹 173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75" name="직선 연결선 174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직선 연결선 175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72" name="TextBox 171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>
              <a:off x="1183672" y="5192000"/>
              <a:ext cx="415775" cy="253916"/>
              <a:chOff x="1384032" y="5524643"/>
              <a:chExt cx="415775" cy="253916"/>
            </a:xfrm>
          </p:grpSpPr>
          <p:grpSp>
            <p:nvGrpSpPr>
              <p:cNvPr id="165" name="그룹 164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68" name="그룹 167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69" name="직선 연결선 168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직선 연결선 169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6" name="TextBox 165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51" name="그룹 150"/>
            <p:cNvGrpSpPr/>
            <p:nvPr/>
          </p:nvGrpSpPr>
          <p:grpSpPr>
            <a:xfrm>
              <a:off x="1664996" y="5192000"/>
              <a:ext cx="415775" cy="253916"/>
              <a:chOff x="1384032" y="5524643"/>
              <a:chExt cx="415775" cy="253916"/>
            </a:xfrm>
          </p:grpSpPr>
          <p:grpSp>
            <p:nvGrpSpPr>
              <p:cNvPr id="152" name="그룹 151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55" name="그룹 154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56" name="직선 연결선 155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직선 연결선 156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53" name="TextBox 152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210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717" y="707383"/>
            <a:ext cx="7980217" cy="6053985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51661" y="269163"/>
            <a:ext cx="2616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추천여행지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축제일정</a:t>
            </a:r>
            <a:endParaRPr lang="en-US" altLang="ko-KR" sz="2000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2914343" y="824585"/>
            <a:ext cx="1383649" cy="334273"/>
            <a:chOff x="3788992" y="992646"/>
            <a:chExt cx="1383649" cy="334273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/>
            <a:srcRect t="10241" b="50556"/>
            <a:stretch/>
          </p:blipFill>
          <p:spPr>
            <a:xfrm>
              <a:off x="3788992" y="992646"/>
              <a:ext cx="603529" cy="334273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/>
            <a:srcRect l="10610" t="48963" b="35049"/>
            <a:stretch/>
          </p:blipFill>
          <p:spPr>
            <a:xfrm>
              <a:off x="4355076" y="1103031"/>
              <a:ext cx="817565" cy="206592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/>
        </p:nvGrpSpPr>
        <p:grpSpPr>
          <a:xfrm>
            <a:off x="641670" y="1166422"/>
            <a:ext cx="5880439" cy="284300"/>
            <a:chOff x="640135" y="1325995"/>
            <a:chExt cx="5880439" cy="284300"/>
          </a:xfrm>
        </p:grpSpPr>
        <p:sp>
          <p:nvSpPr>
            <p:cNvPr id="10" name="직사각형 9"/>
            <p:cNvSpPr/>
            <p:nvPr/>
          </p:nvSpPr>
          <p:spPr>
            <a:xfrm>
              <a:off x="640135" y="1325995"/>
              <a:ext cx="5880439" cy="284300"/>
            </a:xfrm>
            <a:prstGeom prst="rect">
              <a:avLst/>
            </a:prstGeom>
            <a:solidFill>
              <a:srgbClr val="2A8E57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849812" y="1353737"/>
              <a:ext cx="367405" cy="236036"/>
            </a:xfrm>
            <a:prstGeom prst="rect">
              <a:avLst/>
            </a:prstGeom>
            <a:noFill/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</a:rPr>
                <a:t>My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181484" y="1352198"/>
              <a:ext cx="245439" cy="236036"/>
            </a:xfrm>
            <a:prstGeom prst="rect">
              <a:avLst/>
            </a:prstGeom>
            <a:noFill/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▤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208" y="6585943"/>
            <a:ext cx="120435" cy="97495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6536359" y="707731"/>
            <a:ext cx="2067314" cy="6053984"/>
            <a:chOff x="6536359" y="707731"/>
            <a:chExt cx="2067314" cy="6053984"/>
          </a:xfrm>
        </p:grpSpPr>
        <p:sp>
          <p:nvSpPr>
            <p:cNvPr id="17" name="직사각형 16"/>
            <p:cNvSpPr/>
            <p:nvPr/>
          </p:nvSpPr>
          <p:spPr>
            <a:xfrm>
              <a:off x="6536359" y="1450722"/>
              <a:ext cx="2067314" cy="5310993"/>
            </a:xfrm>
            <a:prstGeom prst="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800" dirty="0"/>
                <a:t>1. </a:t>
              </a:r>
              <a:r>
                <a:rPr lang="ko-KR" altLang="en-US" sz="800" dirty="0"/>
                <a:t>이미지 마우스오버시 투명해지고 글씨 커지는 효과</a:t>
              </a:r>
              <a:r>
                <a:rPr lang="en-US" altLang="ko-KR" sz="800" dirty="0"/>
                <a:t>(</a:t>
              </a:r>
              <a:r>
                <a:rPr lang="ko-KR" altLang="en-US" sz="800" dirty="0"/>
                <a:t>서서히 변하게 하기</a:t>
              </a:r>
              <a:r>
                <a:rPr lang="en-US" altLang="ko-KR" sz="800" dirty="0"/>
                <a:t>)</a:t>
              </a:r>
            </a:p>
            <a:p>
              <a:endParaRPr lang="en-US" altLang="ko-KR" sz="800" dirty="0"/>
            </a:p>
            <a:p>
              <a:r>
                <a:rPr lang="en-US" altLang="ko-KR" sz="800" dirty="0"/>
                <a:t>2. </a:t>
              </a:r>
              <a:r>
                <a:rPr lang="ko-KR" altLang="en-US" sz="800" dirty="0"/>
                <a:t>여행지 대표 이미지 들어가는 위치</a:t>
              </a:r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536359" y="707731"/>
              <a:ext cx="2067314" cy="742991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설명</a:t>
              </a:r>
              <a:endParaRPr lang="ko-KR" altLang="en-US" sz="1600" dirty="0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2853137" y="1590813"/>
            <a:ext cx="1377300" cy="26499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100" u="sng" dirty="0" smtClean="0"/>
              <a:t>지역별 추천 여행지</a:t>
            </a:r>
            <a:endParaRPr lang="ko-KR" altLang="en-US" sz="1100" u="sng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596183" y="3246957"/>
            <a:ext cx="5933561" cy="294989"/>
            <a:chOff x="625297" y="1759638"/>
            <a:chExt cx="5406033" cy="294989"/>
          </a:xfrm>
        </p:grpSpPr>
        <p:sp>
          <p:nvSpPr>
            <p:cNvPr id="106" name="직사각형 105"/>
            <p:cNvSpPr/>
            <p:nvPr/>
          </p:nvSpPr>
          <p:spPr>
            <a:xfrm>
              <a:off x="625297" y="1759638"/>
              <a:ext cx="5406033" cy="2843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30216" y="1777628"/>
              <a:ext cx="16618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지역명</a:t>
              </a:r>
              <a:endParaRPr lang="ko-KR" altLang="en-US" sz="1200" dirty="0"/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812083" y="3619075"/>
            <a:ext cx="5616375" cy="1216897"/>
            <a:chOff x="834514" y="2332638"/>
            <a:chExt cx="3123489" cy="1216897"/>
          </a:xfrm>
        </p:grpSpPr>
        <p:sp>
          <p:nvSpPr>
            <p:cNvPr id="115" name="직사각형 114"/>
            <p:cNvSpPr/>
            <p:nvPr/>
          </p:nvSpPr>
          <p:spPr>
            <a:xfrm>
              <a:off x="834514" y="2332638"/>
              <a:ext cx="3123489" cy="121689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600" dirty="0" smtClean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882407" y="238430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 smtClean="0"/>
                <a:t>여행지명</a:t>
              </a:r>
              <a:endParaRPr lang="ko-KR" altLang="en-US" sz="14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514233" y="278632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 smtClean="0"/>
                <a:t>소개글</a:t>
              </a:r>
              <a:endParaRPr lang="ko-KR" altLang="en-US" sz="1200" dirty="0"/>
            </a:p>
          </p:txBody>
        </p:sp>
        <p:grpSp>
          <p:nvGrpSpPr>
            <p:cNvPr id="125" name="그룹 124"/>
            <p:cNvGrpSpPr/>
            <p:nvPr/>
          </p:nvGrpSpPr>
          <p:grpSpPr>
            <a:xfrm>
              <a:off x="945116" y="2695104"/>
              <a:ext cx="937355" cy="763442"/>
              <a:chOff x="1165692" y="3190558"/>
              <a:chExt cx="1156198" cy="957031"/>
            </a:xfrm>
          </p:grpSpPr>
          <p:grpSp>
            <p:nvGrpSpPr>
              <p:cNvPr id="124" name="그룹 123"/>
              <p:cNvGrpSpPr/>
              <p:nvPr/>
            </p:nvGrpSpPr>
            <p:grpSpPr>
              <a:xfrm>
                <a:off x="1165692" y="3190558"/>
                <a:ext cx="985149" cy="957031"/>
                <a:chOff x="1059784" y="2870823"/>
                <a:chExt cx="1292112" cy="1458105"/>
              </a:xfrm>
            </p:grpSpPr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1059784" y="2870823"/>
                  <a:ext cx="1292112" cy="1458105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cxnSp>
              <p:nvCxnSpPr>
                <p:cNvPr id="119" name="직선 연결선 118"/>
                <p:cNvCxnSpPr/>
                <p:nvPr/>
              </p:nvCxnSpPr>
              <p:spPr>
                <a:xfrm flipH="1" flipV="1">
                  <a:off x="1129677" y="2957395"/>
                  <a:ext cx="1117882" cy="1282102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직선 연결선 119"/>
                <p:cNvCxnSpPr/>
                <p:nvPr/>
              </p:nvCxnSpPr>
              <p:spPr>
                <a:xfrm flipH="1">
                  <a:off x="1129677" y="2957393"/>
                  <a:ext cx="1117882" cy="128210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1" name="TextBox 120"/>
              <p:cNvSpPr txBox="1"/>
              <p:nvPr/>
            </p:nvSpPr>
            <p:spPr>
              <a:xfrm>
                <a:off x="1382581" y="3451130"/>
                <a:ext cx="9393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rgbClr val="FF0000"/>
                    </a:solidFill>
                  </a:rPr>
                  <a:t>image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27" name="그룹 126"/>
          <p:cNvGrpSpPr/>
          <p:nvPr/>
        </p:nvGrpSpPr>
        <p:grpSpPr>
          <a:xfrm>
            <a:off x="812083" y="4900600"/>
            <a:ext cx="5616375" cy="1216897"/>
            <a:chOff x="834514" y="2332638"/>
            <a:chExt cx="3123489" cy="1216897"/>
          </a:xfrm>
        </p:grpSpPr>
        <p:sp>
          <p:nvSpPr>
            <p:cNvPr id="128" name="직사각형 127"/>
            <p:cNvSpPr/>
            <p:nvPr/>
          </p:nvSpPr>
          <p:spPr>
            <a:xfrm>
              <a:off x="834514" y="2332638"/>
              <a:ext cx="3123489" cy="121689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600" dirty="0" smtClean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882407" y="238430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 smtClean="0"/>
                <a:t>여행지명</a:t>
              </a:r>
              <a:endParaRPr lang="ko-KR" altLang="en-US" sz="14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514233" y="278632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 smtClean="0"/>
                <a:t>소개글</a:t>
              </a:r>
              <a:endParaRPr lang="ko-KR" altLang="en-US" sz="1200" dirty="0"/>
            </a:p>
          </p:txBody>
        </p:sp>
        <p:grpSp>
          <p:nvGrpSpPr>
            <p:cNvPr id="131" name="그룹 130"/>
            <p:cNvGrpSpPr/>
            <p:nvPr/>
          </p:nvGrpSpPr>
          <p:grpSpPr>
            <a:xfrm>
              <a:off x="945115" y="2696801"/>
              <a:ext cx="973977" cy="763442"/>
              <a:chOff x="1165690" y="3192686"/>
              <a:chExt cx="1201370" cy="957031"/>
            </a:xfrm>
          </p:grpSpPr>
          <p:grpSp>
            <p:nvGrpSpPr>
              <p:cNvPr id="132" name="그룹 131"/>
              <p:cNvGrpSpPr/>
              <p:nvPr/>
            </p:nvGrpSpPr>
            <p:grpSpPr>
              <a:xfrm>
                <a:off x="1165690" y="3192686"/>
                <a:ext cx="985149" cy="957031"/>
                <a:chOff x="1059782" y="2874068"/>
                <a:chExt cx="1292112" cy="1458106"/>
              </a:xfrm>
            </p:grpSpPr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1059782" y="2874068"/>
                  <a:ext cx="1292112" cy="1458106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cxnSp>
              <p:nvCxnSpPr>
                <p:cNvPr id="135" name="직선 연결선 134"/>
                <p:cNvCxnSpPr/>
                <p:nvPr/>
              </p:nvCxnSpPr>
              <p:spPr>
                <a:xfrm flipH="1" flipV="1">
                  <a:off x="1129677" y="2957395"/>
                  <a:ext cx="1117882" cy="1282102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직선 연결선 135"/>
                <p:cNvCxnSpPr/>
                <p:nvPr/>
              </p:nvCxnSpPr>
              <p:spPr>
                <a:xfrm flipH="1">
                  <a:off x="1129677" y="2957393"/>
                  <a:ext cx="1117882" cy="128210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3" name="TextBox 132"/>
              <p:cNvSpPr txBox="1"/>
              <p:nvPr/>
            </p:nvSpPr>
            <p:spPr>
              <a:xfrm>
                <a:off x="1427751" y="3452771"/>
                <a:ext cx="9393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rgbClr val="FF0000"/>
                    </a:solidFill>
                  </a:rPr>
                  <a:t>image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50" name="TextBox 149"/>
          <p:cNvSpPr txBox="1"/>
          <p:nvPr/>
        </p:nvSpPr>
        <p:spPr>
          <a:xfrm>
            <a:off x="715400" y="3853245"/>
            <a:ext cx="51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618614" y="5998227"/>
            <a:ext cx="5917745" cy="771789"/>
            <a:chOff x="634544" y="5997194"/>
            <a:chExt cx="5894689" cy="771789"/>
          </a:xfrm>
        </p:grpSpPr>
        <p:sp>
          <p:nvSpPr>
            <p:cNvPr id="62" name="직사각형 61"/>
            <p:cNvSpPr/>
            <p:nvPr/>
          </p:nvSpPr>
          <p:spPr>
            <a:xfrm>
              <a:off x="634544" y="6176566"/>
              <a:ext cx="5894689" cy="585359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800" dirty="0" smtClean="0"/>
                <a:t>	</a:t>
              </a:r>
            </a:p>
            <a:p>
              <a:endParaRPr lang="en-US" altLang="ko-KR" sz="8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489401" y="5997194"/>
              <a:ext cx="42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10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2781919" y="6225562"/>
              <a:ext cx="415775" cy="253916"/>
              <a:chOff x="1384032" y="5524643"/>
              <a:chExt cx="415775" cy="253916"/>
            </a:xfrm>
          </p:grpSpPr>
          <p:grpSp>
            <p:nvGrpSpPr>
              <p:cNvPr id="80" name="그룹 79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82" name="모서리가 둥근 직사각형 81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83" name="그룹 82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84" name="직선 연결선 83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직선 연결선 84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1" name="TextBox 80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3264844" y="6225562"/>
              <a:ext cx="415775" cy="253916"/>
              <a:chOff x="1384032" y="5524643"/>
              <a:chExt cx="415775" cy="253916"/>
            </a:xfrm>
          </p:grpSpPr>
          <p:grpSp>
            <p:nvGrpSpPr>
              <p:cNvPr id="74" name="그룹 73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76" name="모서리가 둥근 직사각형 75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77" name="그룹 76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78" name="직선 연결선 77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직선 연결선 78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5" name="TextBox 74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3746168" y="6225562"/>
              <a:ext cx="415775" cy="253916"/>
              <a:chOff x="1384032" y="5524643"/>
              <a:chExt cx="415775" cy="253916"/>
            </a:xfrm>
          </p:grpSpPr>
          <p:grpSp>
            <p:nvGrpSpPr>
              <p:cNvPr id="68" name="그룹 67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71" name="그룹 70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72" name="직선 연결선 71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직선 연결선 72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9" name="TextBox 68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2714587" y="6491984"/>
              <a:ext cx="17673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캠핑온</a:t>
              </a:r>
              <a:r>
                <a:rPr lang="ko-KR" altLang="en-US" sz="1200" dirty="0" smtClean="0"/>
                <a:t> 사업자 정보</a:t>
              </a:r>
              <a:endParaRPr lang="ko-KR" altLang="en-US" sz="1200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785255" y="1954211"/>
            <a:ext cx="622457" cy="1062773"/>
            <a:chOff x="994565" y="1801535"/>
            <a:chExt cx="773141" cy="1062773"/>
          </a:xfrm>
        </p:grpSpPr>
        <p:sp>
          <p:nvSpPr>
            <p:cNvPr id="86" name="모서리가 둥근 직사각형 85"/>
            <p:cNvSpPr/>
            <p:nvPr/>
          </p:nvSpPr>
          <p:spPr>
            <a:xfrm>
              <a:off x="994565" y="1801535"/>
              <a:ext cx="767733" cy="1062773"/>
            </a:xfrm>
            <a:prstGeom prst="round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67747" y="2096944"/>
              <a:ext cx="69995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image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084239" y="2514426"/>
              <a:ext cx="6464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추천</a:t>
              </a:r>
              <a:endParaRPr lang="ko-KR" altLang="en-US" sz="1050" dirty="0"/>
            </a:p>
          </p:txBody>
        </p:sp>
        <p:cxnSp>
          <p:nvCxnSpPr>
            <p:cNvPr id="90" name="직선 연결선 89"/>
            <p:cNvCxnSpPr/>
            <p:nvPr/>
          </p:nvCxnSpPr>
          <p:spPr>
            <a:xfrm flipH="1" flipV="1">
              <a:off x="1065386" y="1829044"/>
              <a:ext cx="630410" cy="101205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 flipH="1">
              <a:off x="1088641" y="1829042"/>
              <a:ext cx="578975" cy="101727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그룹 180"/>
          <p:cNvGrpSpPr/>
          <p:nvPr/>
        </p:nvGrpSpPr>
        <p:grpSpPr>
          <a:xfrm>
            <a:off x="1487636" y="1954211"/>
            <a:ext cx="622457" cy="1062773"/>
            <a:chOff x="994565" y="1801535"/>
            <a:chExt cx="773141" cy="1062773"/>
          </a:xfrm>
        </p:grpSpPr>
        <p:sp>
          <p:nvSpPr>
            <p:cNvPr id="182" name="모서리가 둥근 직사각형 181"/>
            <p:cNvSpPr/>
            <p:nvPr/>
          </p:nvSpPr>
          <p:spPr>
            <a:xfrm>
              <a:off x="994565" y="1801535"/>
              <a:ext cx="767733" cy="1062773"/>
            </a:xfrm>
            <a:prstGeom prst="round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1067747" y="2096944"/>
              <a:ext cx="69995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image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084239" y="2514426"/>
              <a:ext cx="6464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서울</a:t>
              </a:r>
              <a:endParaRPr lang="ko-KR" altLang="en-US" sz="1050" dirty="0"/>
            </a:p>
          </p:txBody>
        </p:sp>
        <p:cxnSp>
          <p:nvCxnSpPr>
            <p:cNvPr id="185" name="직선 연결선 184"/>
            <p:cNvCxnSpPr/>
            <p:nvPr/>
          </p:nvCxnSpPr>
          <p:spPr>
            <a:xfrm flipH="1" flipV="1">
              <a:off x="1065386" y="1829044"/>
              <a:ext cx="630410" cy="101205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/>
            <p:nvPr/>
          </p:nvCxnSpPr>
          <p:spPr>
            <a:xfrm flipH="1">
              <a:off x="1088641" y="1829042"/>
              <a:ext cx="578975" cy="101727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그룹 193"/>
          <p:cNvGrpSpPr/>
          <p:nvPr/>
        </p:nvGrpSpPr>
        <p:grpSpPr>
          <a:xfrm>
            <a:off x="2205695" y="1954211"/>
            <a:ext cx="672463" cy="1062773"/>
            <a:chOff x="994565" y="1801535"/>
            <a:chExt cx="835252" cy="1062773"/>
          </a:xfrm>
        </p:grpSpPr>
        <p:sp>
          <p:nvSpPr>
            <p:cNvPr id="195" name="모서리가 둥근 직사각형 194"/>
            <p:cNvSpPr/>
            <p:nvPr/>
          </p:nvSpPr>
          <p:spPr>
            <a:xfrm>
              <a:off x="994565" y="1801535"/>
              <a:ext cx="767733" cy="1062773"/>
            </a:xfrm>
            <a:prstGeom prst="round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1067747" y="2096944"/>
              <a:ext cx="69995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image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084239" y="2514426"/>
              <a:ext cx="74557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smtClean="0"/>
                <a:t>경기도</a:t>
              </a:r>
              <a:endParaRPr lang="ko-KR" altLang="en-US" sz="1050" dirty="0"/>
            </a:p>
          </p:txBody>
        </p:sp>
        <p:cxnSp>
          <p:nvCxnSpPr>
            <p:cNvPr id="198" name="직선 연결선 197"/>
            <p:cNvCxnSpPr/>
            <p:nvPr/>
          </p:nvCxnSpPr>
          <p:spPr>
            <a:xfrm flipH="1" flipV="1">
              <a:off x="1065386" y="1829044"/>
              <a:ext cx="630410" cy="101205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/>
            <p:nvPr/>
          </p:nvCxnSpPr>
          <p:spPr>
            <a:xfrm flipH="1">
              <a:off x="1088641" y="1829042"/>
              <a:ext cx="578975" cy="101727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그룹 199"/>
          <p:cNvGrpSpPr/>
          <p:nvPr/>
        </p:nvGrpSpPr>
        <p:grpSpPr>
          <a:xfrm>
            <a:off x="2908077" y="1954211"/>
            <a:ext cx="701603" cy="1062773"/>
            <a:chOff x="994565" y="1801535"/>
            <a:chExt cx="871446" cy="1062773"/>
          </a:xfrm>
        </p:grpSpPr>
        <p:sp>
          <p:nvSpPr>
            <p:cNvPr id="201" name="모서리가 둥근 직사각형 200"/>
            <p:cNvSpPr/>
            <p:nvPr/>
          </p:nvSpPr>
          <p:spPr>
            <a:xfrm>
              <a:off x="994565" y="1801535"/>
              <a:ext cx="767733" cy="1062773"/>
            </a:xfrm>
            <a:prstGeom prst="round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1067747" y="2096944"/>
              <a:ext cx="69995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image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1084239" y="2514426"/>
              <a:ext cx="78177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smtClean="0"/>
                <a:t>충청도</a:t>
              </a:r>
              <a:endParaRPr lang="ko-KR" altLang="en-US" sz="1050" dirty="0"/>
            </a:p>
          </p:txBody>
        </p:sp>
        <p:cxnSp>
          <p:nvCxnSpPr>
            <p:cNvPr id="204" name="직선 연결선 203"/>
            <p:cNvCxnSpPr/>
            <p:nvPr/>
          </p:nvCxnSpPr>
          <p:spPr>
            <a:xfrm flipH="1" flipV="1">
              <a:off x="1065386" y="1829044"/>
              <a:ext cx="630410" cy="101205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/>
            <p:cNvCxnSpPr/>
            <p:nvPr/>
          </p:nvCxnSpPr>
          <p:spPr>
            <a:xfrm flipH="1">
              <a:off x="1088641" y="1829042"/>
              <a:ext cx="578975" cy="101727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그룹 205"/>
          <p:cNvGrpSpPr/>
          <p:nvPr/>
        </p:nvGrpSpPr>
        <p:grpSpPr>
          <a:xfrm>
            <a:off x="3591023" y="1954211"/>
            <a:ext cx="713705" cy="1062773"/>
            <a:chOff x="994565" y="1801535"/>
            <a:chExt cx="886478" cy="1062773"/>
          </a:xfrm>
        </p:grpSpPr>
        <p:sp>
          <p:nvSpPr>
            <p:cNvPr id="207" name="모서리가 둥근 직사각형 206"/>
            <p:cNvSpPr/>
            <p:nvPr/>
          </p:nvSpPr>
          <p:spPr>
            <a:xfrm>
              <a:off x="994565" y="1801535"/>
              <a:ext cx="767733" cy="1062773"/>
            </a:xfrm>
            <a:prstGeom prst="round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067747" y="2096944"/>
              <a:ext cx="69995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image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1084239" y="2514426"/>
              <a:ext cx="7968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smtClean="0"/>
                <a:t>경상도</a:t>
              </a:r>
              <a:endParaRPr lang="ko-KR" altLang="en-US" sz="1050" dirty="0"/>
            </a:p>
          </p:txBody>
        </p:sp>
        <p:cxnSp>
          <p:nvCxnSpPr>
            <p:cNvPr id="210" name="직선 연결선 209"/>
            <p:cNvCxnSpPr/>
            <p:nvPr/>
          </p:nvCxnSpPr>
          <p:spPr>
            <a:xfrm flipH="1" flipV="1">
              <a:off x="1065386" y="1829044"/>
              <a:ext cx="630410" cy="101205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 flipH="1">
              <a:off x="1088641" y="1829042"/>
              <a:ext cx="578975" cy="101727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그룹 211"/>
          <p:cNvGrpSpPr/>
          <p:nvPr/>
        </p:nvGrpSpPr>
        <p:grpSpPr>
          <a:xfrm>
            <a:off x="4293404" y="1954211"/>
            <a:ext cx="713705" cy="1062773"/>
            <a:chOff x="994565" y="1801535"/>
            <a:chExt cx="886478" cy="1062773"/>
          </a:xfrm>
        </p:grpSpPr>
        <p:sp>
          <p:nvSpPr>
            <p:cNvPr id="213" name="모서리가 둥근 직사각형 212"/>
            <p:cNvSpPr/>
            <p:nvPr/>
          </p:nvSpPr>
          <p:spPr>
            <a:xfrm>
              <a:off x="994565" y="1801535"/>
              <a:ext cx="767733" cy="1062773"/>
            </a:xfrm>
            <a:prstGeom prst="round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1067747" y="2096944"/>
              <a:ext cx="69995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image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1084239" y="2514426"/>
              <a:ext cx="7968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smtClean="0"/>
                <a:t>전라도</a:t>
              </a:r>
              <a:endParaRPr lang="ko-KR" altLang="en-US" sz="1050" dirty="0"/>
            </a:p>
          </p:txBody>
        </p:sp>
        <p:cxnSp>
          <p:nvCxnSpPr>
            <p:cNvPr id="216" name="직선 연결선 215"/>
            <p:cNvCxnSpPr/>
            <p:nvPr/>
          </p:nvCxnSpPr>
          <p:spPr>
            <a:xfrm flipH="1" flipV="1">
              <a:off x="1065386" y="1829044"/>
              <a:ext cx="630410" cy="101205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flipH="1">
              <a:off x="1088641" y="1829042"/>
              <a:ext cx="578975" cy="101727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그룹 217"/>
          <p:cNvGrpSpPr/>
          <p:nvPr/>
        </p:nvGrpSpPr>
        <p:grpSpPr>
          <a:xfrm>
            <a:off x="5011464" y="1954211"/>
            <a:ext cx="670262" cy="1062773"/>
            <a:chOff x="994565" y="1801535"/>
            <a:chExt cx="832518" cy="1062773"/>
          </a:xfrm>
        </p:grpSpPr>
        <p:sp>
          <p:nvSpPr>
            <p:cNvPr id="219" name="모서리가 둥근 직사각형 218"/>
            <p:cNvSpPr/>
            <p:nvPr/>
          </p:nvSpPr>
          <p:spPr>
            <a:xfrm>
              <a:off x="994565" y="1801535"/>
              <a:ext cx="767733" cy="1062773"/>
            </a:xfrm>
            <a:prstGeom prst="round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1067747" y="2096944"/>
              <a:ext cx="69995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image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1084239" y="2514426"/>
              <a:ext cx="74284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smtClean="0"/>
                <a:t>강원도</a:t>
              </a:r>
              <a:endParaRPr lang="ko-KR" altLang="en-US" sz="1050" dirty="0"/>
            </a:p>
          </p:txBody>
        </p:sp>
        <p:cxnSp>
          <p:nvCxnSpPr>
            <p:cNvPr id="222" name="직선 연결선 221"/>
            <p:cNvCxnSpPr/>
            <p:nvPr/>
          </p:nvCxnSpPr>
          <p:spPr>
            <a:xfrm flipH="1" flipV="1">
              <a:off x="1065386" y="1829044"/>
              <a:ext cx="630410" cy="101205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/>
            <p:nvPr/>
          </p:nvCxnSpPr>
          <p:spPr>
            <a:xfrm flipH="1">
              <a:off x="1088641" y="1829042"/>
              <a:ext cx="578975" cy="101727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그룹 223"/>
          <p:cNvGrpSpPr/>
          <p:nvPr/>
        </p:nvGrpSpPr>
        <p:grpSpPr>
          <a:xfrm>
            <a:off x="5713843" y="1954211"/>
            <a:ext cx="698025" cy="1062773"/>
            <a:chOff x="994565" y="1801535"/>
            <a:chExt cx="867003" cy="1062773"/>
          </a:xfrm>
        </p:grpSpPr>
        <p:sp>
          <p:nvSpPr>
            <p:cNvPr id="225" name="모서리가 둥근 직사각형 224"/>
            <p:cNvSpPr/>
            <p:nvPr/>
          </p:nvSpPr>
          <p:spPr>
            <a:xfrm>
              <a:off x="994565" y="1801535"/>
              <a:ext cx="767733" cy="1062773"/>
            </a:xfrm>
            <a:prstGeom prst="round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1067747" y="2096944"/>
              <a:ext cx="69995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FF0000"/>
                  </a:solidFill>
                </a:rPr>
                <a:t>image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1084239" y="2514426"/>
              <a:ext cx="77732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smtClean="0"/>
                <a:t>제주도</a:t>
              </a:r>
              <a:endParaRPr lang="ko-KR" altLang="en-US" sz="1050" dirty="0"/>
            </a:p>
          </p:txBody>
        </p:sp>
        <p:cxnSp>
          <p:nvCxnSpPr>
            <p:cNvPr id="228" name="직선 연결선 227"/>
            <p:cNvCxnSpPr/>
            <p:nvPr/>
          </p:nvCxnSpPr>
          <p:spPr>
            <a:xfrm flipH="1" flipV="1">
              <a:off x="1065386" y="1829044"/>
              <a:ext cx="630410" cy="101205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228"/>
            <p:cNvCxnSpPr/>
            <p:nvPr/>
          </p:nvCxnSpPr>
          <p:spPr>
            <a:xfrm flipH="1">
              <a:off x="1088641" y="1829042"/>
              <a:ext cx="578975" cy="101727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5860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3096383" y="714118"/>
            <a:ext cx="2699342" cy="5994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 rotWithShape="1">
          <a:blip r:embed="rId2"/>
          <a:srcRect t="10241" b="50556"/>
          <a:stretch/>
        </p:blipFill>
        <p:spPr>
          <a:xfrm>
            <a:off x="3788992" y="741186"/>
            <a:ext cx="603529" cy="334273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2"/>
          <a:srcRect l="10610" t="48963" b="35049"/>
          <a:stretch/>
        </p:blipFill>
        <p:spPr>
          <a:xfrm>
            <a:off x="4355076" y="851571"/>
            <a:ext cx="817565" cy="206592"/>
          </a:xfrm>
          <a:prstGeom prst="rect">
            <a:avLst/>
          </a:prstGeom>
        </p:spPr>
      </p:pic>
      <p:sp>
        <p:nvSpPr>
          <p:cNvPr id="70" name="직사각형 69"/>
          <p:cNvSpPr/>
          <p:nvPr/>
        </p:nvSpPr>
        <p:spPr>
          <a:xfrm>
            <a:off x="3102680" y="1076394"/>
            <a:ext cx="2686751" cy="284300"/>
          </a:xfrm>
          <a:prstGeom prst="rect">
            <a:avLst/>
          </a:prstGeom>
          <a:solidFill>
            <a:srgbClr val="2A8E57"/>
          </a:solidFill>
          <a:ln>
            <a:solidFill>
              <a:srgbClr val="2A8E5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5129889" y="1095111"/>
            <a:ext cx="425942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My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455123" y="1095111"/>
            <a:ext cx="293049" cy="236036"/>
          </a:xfrm>
          <a:prstGeom prst="rect">
            <a:avLst/>
          </a:prstGeom>
          <a:noFill/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886534" y="179563"/>
            <a:ext cx="3216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Join</a:t>
            </a:r>
            <a:r>
              <a:rPr lang="en-US" altLang="ko-KR" sz="2000" b="1" dirty="0"/>
              <a:t> </a:t>
            </a:r>
            <a:r>
              <a:rPr lang="en-US" altLang="ko-KR" sz="2400" b="1" dirty="0"/>
              <a:t>membership</a:t>
            </a:r>
            <a:r>
              <a:rPr lang="en-US" altLang="ko-KR" sz="2000" b="1" dirty="0"/>
              <a:t> </a:t>
            </a:r>
            <a:r>
              <a:rPr lang="en-US" altLang="ko-KR" sz="2400" b="1" dirty="0"/>
              <a:t>Page</a:t>
            </a:r>
            <a:endParaRPr lang="en-US" altLang="ko-KR" sz="28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4091953" y="143319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u="sng" dirty="0" smtClean="0"/>
              <a:t>회원가입</a:t>
            </a:r>
            <a:endParaRPr lang="ko-KR" altLang="en-US" sz="1100" u="sng" dirty="0"/>
          </a:p>
        </p:txBody>
      </p:sp>
      <p:sp>
        <p:nvSpPr>
          <p:cNvPr id="101" name="직사각형 100"/>
          <p:cNvSpPr/>
          <p:nvPr/>
        </p:nvSpPr>
        <p:spPr>
          <a:xfrm>
            <a:off x="3381854" y="5761187"/>
            <a:ext cx="2116831" cy="304859"/>
          </a:xfrm>
          <a:prstGeom prst="rect">
            <a:avLst/>
          </a:prstGeom>
          <a:solidFill>
            <a:srgbClr val="2A8E5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가입하기</a:t>
            </a:r>
            <a:endParaRPr lang="ko-KR" alt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278893" y="5169916"/>
            <a:ext cx="2322754" cy="461665"/>
          </a:xfrm>
          <a:prstGeom prst="rect">
            <a:avLst/>
          </a:prstGeom>
          <a:noFill/>
          <a:ln w="12700">
            <a:solidFill>
              <a:srgbClr val="2A8E57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○</a:t>
            </a:r>
            <a:r>
              <a:rPr lang="en-US" altLang="ko-KR" sz="800" dirty="0" smtClean="0"/>
              <a:t>…</a:t>
            </a:r>
            <a:r>
              <a:rPr lang="ko-KR" altLang="en-US" sz="800" dirty="0" smtClean="0"/>
              <a:t>모두 동의합니다</a:t>
            </a:r>
            <a:r>
              <a:rPr lang="en-US" altLang="ko-KR" sz="800" dirty="0" smtClean="0"/>
              <a:t>.</a:t>
            </a:r>
          </a:p>
          <a:p>
            <a:r>
              <a:rPr lang="ko-KR" altLang="en-US" sz="800" dirty="0" smtClean="0"/>
              <a:t>○</a:t>
            </a:r>
            <a:r>
              <a:rPr lang="en-US" altLang="ko-KR" sz="800" dirty="0"/>
              <a:t> </a:t>
            </a:r>
            <a:r>
              <a:rPr lang="ko-KR" altLang="en-US" sz="800" dirty="0" smtClean="0"/>
              <a:t>이용약관 동의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필수</a:t>
            </a:r>
            <a:r>
              <a:rPr lang="en-US" altLang="ko-KR" sz="800" dirty="0" smtClean="0"/>
              <a:t>)</a:t>
            </a:r>
          </a:p>
          <a:p>
            <a:r>
              <a:rPr lang="ko-KR" altLang="en-US" sz="800" dirty="0" smtClean="0"/>
              <a:t>○ 개인정보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수집 및 </a:t>
            </a:r>
            <a:r>
              <a:rPr lang="ko-KR" altLang="en-US" sz="800" dirty="0" err="1" smtClean="0"/>
              <a:t>이용동의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필수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 등등</a:t>
            </a:r>
            <a:endParaRPr lang="en-US" altLang="ko-KR" sz="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6124651" y="1172136"/>
            <a:ext cx="2312768" cy="9541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smtClean="0"/>
              <a:t>월 </a:t>
            </a:r>
            <a:r>
              <a:rPr lang="en-US" altLang="ko-KR" sz="800" dirty="0" err="1" smtClean="0"/>
              <a:t>selectbox</a:t>
            </a:r>
            <a:r>
              <a:rPr lang="ko-KR" altLang="en-US" sz="800" dirty="0" smtClean="0"/>
              <a:t>로 구현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dirty="0" smtClean="0"/>
              <a:t>2</a:t>
            </a:r>
            <a:r>
              <a:rPr lang="en-US" altLang="ko-KR" sz="800" dirty="0"/>
              <a:t>. </a:t>
            </a:r>
            <a:r>
              <a:rPr lang="ko-KR" altLang="en-US" sz="800" dirty="0" smtClean="0"/>
              <a:t>이메일 </a:t>
            </a:r>
            <a:r>
              <a:rPr lang="en-US" altLang="ko-KR" sz="800" dirty="0" err="1" smtClean="0"/>
              <a:t>selectbox</a:t>
            </a:r>
            <a:r>
              <a:rPr lang="ko-KR" altLang="en-US" sz="800" dirty="0" smtClean="0"/>
              <a:t>로 구현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dirty="0" smtClean="0"/>
              <a:t>3 </a:t>
            </a:r>
            <a:r>
              <a:rPr lang="en-US" altLang="ko-KR" sz="800" dirty="0"/>
              <a:t>. </a:t>
            </a:r>
            <a:r>
              <a:rPr lang="ko-KR" altLang="en-US" sz="800" dirty="0" smtClean="0"/>
              <a:t>동의하기 내용 숨기기</a:t>
            </a:r>
            <a:endParaRPr lang="en-US" altLang="ko-KR" sz="800" dirty="0" smtClean="0"/>
          </a:p>
          <a:p>
            <a:r>
              <a:rPr lang="en-US" altLang="ko-KR" sz="800" dirty="0" smtClean="0"/>
              <a:t>(       </a:t>
            </a:r>
            <a:r>
              <a:rPr lang="ko-KR" altLang="en-US" sz="800" dirty="0" smtClean="0"/>
              <a:t>누르면 </a:t>
            </a:r>
            <a:r>
              <a:rPr lang="ko-KR" altLang="en-US" sz="800" dirty="0" err="1" smtClean="0"/>
              <a:t>동의내용</a:t>
            </a:r>
            <a:r>
              <a:rPr lang="ko-KR" altLang="en-US" sz="800" dirty="0" smtClean="0"/>
              <a:t> 표시</a:t>
            </a:r>
            <a:r>
              <a:rPr lang="en-US" altLang="ko-KR" sz="800" dirty="0" smtClean="0"/>
              <a:t>) </a:t>
            </a:r>
            <a:endParaRPr lang="en-US" altLang="ko-KR" sz="800" dirty="0"/>
          </a:p>
          <a:p>
            <a:endParaRPr lang="en-US" altLang="ko-KR" sz="800" dirty="0" smtClean="0"/>
          </a:p>
        </p:txBody>
      </p:sp>
      <p:sp>
        <p:nvSpPr>
          <p:cNvPr id="115" name="직사각형 114"/>
          <p:cNvSpPr/>
          <p:nvPr/>
        </p:nvSpPr>
        <p:spPr>
          <a:xfrm>
            <a:off x="6124651" y="631615"/>
            <a:ext cx="2312768" cy="54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설명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197805" y="4890420"/>
            <a:ext cx="12326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동의하기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필수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pic>
        <p:nvPicPr>
          <p:cNvPr id="116" name="그림 1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781" y="4891442"/>
            <a:ext cx="279515" cy="226270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3305037" y="1782708"/>
            <a:ext cx="2322754" cy="3406535"/>
            <a:chOff x="3305037" y="1849616"/>
            <a:chExt cx="2322754" cy="3406535"/>
          </a:xfrm>
        </p:grpSpPr>
        <p:sp>
          <p:nvSpPr>
            <p:cNvPr id="83" name="직사각형 82"/>
            <p:cNvSpPr/>
            <p:nvPr/>
          </p:nvSpPr>
          <p:spPr>
            <a:xfrm>
              <a:off x="3408001" y="2041623"/>
              <a:ext cx="1432876" cy="157081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398188" y="1849616"/>
              <a:ext cx="5799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아이디</a:t>
              </a:r>
              <a:endParaRPr lang="ko-KR" altLang="en-US" sz="9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305037" y="1849616"/>
              <a:ext cx="2322754" cy="2945756"/>
            </a:xfrm>
            <a:prstGeom prst="rect">
              <a:avLst/>
            </a:prstGeom>
            <a:noFill/>
            <a:ln w="19050">
              <a:solidFill>
                <a:srgbClr val="2A8E57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408000" y="2367277"/>
              <a:ext cx="2116831" cy="146000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398188" y="2175269"/>
              <a:ext cx="7382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mtClean="0"/>
                <a:t>비밀번호</a:t>
              </a:r>
              <a:endParaRPr lang="ko-KR" altLang="en-US" sz="900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408000" y="2692930"/>
              <a:ext cx="2116831" cy="146000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398188" y="2500922"/>
              <a:ext cx="9873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mtClean="0"/>
                <a:t>비밀번호 재확인</a:t>
              </a:r>
              <a:endParaRPr lang="ko-KR" altLang="en-US" sz="900" dirty="0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408000" y="3018583"/>
              <a:ext cx="2116831" cy="146000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398188" y="2826575"/>
              <a:ext cx="5799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이름</a:t>
              </a:r>
              <a:endParaRPr lang="ko-KR" altLang="en-US" sz="900" dirty="0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408001" y="3368208"/>
              <a:ext cx="668372" cy="110566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398187" y="3140766"/>
              <a:ext cx="8348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mtClean="0"/>
                <a:t>생년월일</a:t>
              </a:r>
              <a:endParaRPr lang="ko-KR" altLang="en-US" sz="9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406330" y="3446559"/>
              <a:ext cx="8266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성별</a:t>
              </a:r>
              <a:endParaRPr lang="ko-KR" altLang="en-US" sz="900" dirty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3413940" y="4011051"/>
              <a:ext cx="976379" cy="139464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398188" y="3810170"/>
              <a:ext cx="5799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이메일</a:t>
              </a:r>
              <a:endParaRPr lang="ko-KR" altLang="en-US" sz="900" dirty="0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398188" y="4551667"/>
              <a:ext cx="678186" cy="114664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339071" y="4352140"/>
              <a:ext cx="6390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휴대전화</a:t>
              </a:r>
              <a:endParaRPr lang="ko-KR" altLang="en-US" sz="900" dirty="0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4873854" y="3372286"/>
              <a:ext cx="636377" cy="117786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4840876" y="4211727"/>
              <a:ext cx="652466" cy="144688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인증하기</a:t>
              </a:r>
              <a:endParaRPr lang="ko-KR" altLang="en-US" sz="8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55076" y="3961022"/>
              <a:ext cx="24495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@</a:t>
              </a:r>
              <a:endParaRPr lang="ko-KR" altLang="en-US" sz="1050" dirty="0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4600032" y="4042747"/>
              <a:ext cx="922579" cy="12456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4895688" y="2041624"/>
              <a:ext cx="638433" cy="149198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/>
                <a:t>중복확인</a:t>
              </a:r>
              <a:endParaRPr lang="ko-KR" altLang="en-US" sz="700" b="1" dirty="0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155897" y="3365528"/>
              <a:ext cx="638433" cy="122564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979094" y="3097067"/>
              <a:ext cx="303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21269" y="3614778"/>
              <a:ext cx="4478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남자</a:t>
              </a:r>
              <a:endParaRPr lang="ko-KR" altLang="en-US" sz="900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3766420" y="3649345"/>
              <a:ext cx="137911" cy="134840"/>
            </a:xfrm>
            <a:prstGeom prst="ellipse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726185" y="3608613"/>
              <a:ext cx="4478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여자</a:t>
              </a:r>
              <a:endParaRPr lang="ko-KR" altLang="en-US" sz="900" dirty="0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4571336" y="3643180"/>
              <a:ext cx="137911" cy="134840"/>
            </a:xfrm>
            <a:prstGeom prst="ellipse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409196" y="3737564"/>
              <a:ext cx="303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27" name="그림 1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663609" y="3387331"/>
              <a:ext cx="100249" cy="81153"/>
            </a:xfrm>
            <a:prstGeom prst="rect">
              <a:avLst/>
            </a:prstGeom>
          </p:spPr>
        </p:pic>
        <p:pic>
          <p:nvPicPr>
            <p:cNvPr id="128" name="그림 1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393093" y="4053553"/>
              <a:ext cx="100249" cy="81153"/>
            </a:xfrm>
            <a:prstGeom prst="rect">
              <a:avLst/>
            </a:prstGeom>
          </p:spPr>
        </p:pic>
        <p:sp>
          <p:nvSpPr>
            <p:cNvPr id="132" name="TextBox 131"/>
            <p:cNvSpPr txBox="1"/>
            <p:nvPr/>
          </p:nvSpPr>
          <p:spPr>
            <a:xfrm>
              <a:off x="4459891" y="4886819"/>
              <a:ext cx="303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3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120798" y="4558045"/>
              <a:ext cx="678186" cy="114664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834904" y="4558590"/>
              <a:ext cx="678186" cy="114664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1" name="그림 1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805" y="1801634"/>
            <a:ext cx="109691" cy="88796"/>
          </a:xfrm>
          <a:prstGeom prst="rect">
            <a:avLst/>
          </a:prstGeom>
        </p:spPr>
      </p:pic>
      <p:grpSp>
        <p:nvGrpSpPr>
          <p:cNvPr id="140" name="그룹 139"/>
          <p:cNvGrpSpPr/>
          <p:nvPr/>
        </p:nvGrpSpPr>
        <p:grpSpPr>
          <a:xfrm>
            <a:off x="3203193" y="6110085"/>
            <a:ext cx="2474151" cy="535131"/>
            <a:chOff x="233400" y="5152674"/>
            <a:chExt cx="2305269" cy="495832"/>
          </a:xfrm>
        </p:grpSpPr>
        <p:sp>
          <p:nvSpPr>
            <p:cNvPr id="141" name="TextBox 140"/>
            <p:cNvSpPr txBox="1"/>
            <p:nvPr/>
          </p:nvSpPr>
          <p:spPr>
            <a:xfrm>
              <a:off x="233400" y="5152674"/>
              <a:ext cx="2305269" cy="495832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ko-KR" altLang="en-US" sz="700" dirty="0" smtClean="0"/>
                <a:t> 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 err="1" smtClean="0"/>
                <a:t>캠핑온</a:t>
              </a:r>
              <a:r>
                <a:rPr lang="ko-KR" altLang="en-US" sz="700" dirty="0" smtClean="0"/>
                <a:t> 사업자 정보 </a:t>
              </a:r>
              <a:endParaRPr lang="ko-KR" altLang="en-US" sz="700" dirty="0"/>
            </a:p>
          </p:txBody>
        </p:sp>
        <p:grpSp>
          <p:nvGrpSpPr>
            <p:cNvPr id="142" name="그룹 141"/>
            <p:cNvGrpSpPr/>
            <p:nvPr/>
          </p:nvGrpSpPr>
          <p:grpSpPr>
            <a:xfrm>
              <a:off x="700747" y="5192000"/>
              <a:ext cx="415775" cy="253916"/>
              <a:chOff x="1384032" y="5524643"/>
              <a:chExt cx="415775" cy="253916"/>
            </a:xfrm>
          </p:grpSpPr>
          <p:grpSp>
            <p:nvGrpSpPr>
              <p:cNvPr id="157" name="그룹 156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60" name="그룹 159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61" name="직선 연결선 160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직선 연결선 161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58" name="TextBox 157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43" name="그룹 142"/>
            <p:cNvGrpSpPr/>
            <p:nvPr/>
          </p:nvGrpSpPr>
          <p:grpSpPr>
            <a:xfrm>
              <a:off x="1183672" y="5192000"/>
              <a:ext cx="415775" cy="253916"/>
              <a:chOff x="1384032" y="5524643"/>
              <a:chExt cx="415775" cy="253916"/>
            </a:xfrm>
          </p:grpSpPr>
          <p:grpSp>
            <p:nvGrpSpPr>
              <p:cNvPr id="151" name="그룹 150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54" name="그룹 153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55" name="직선 연결선 154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직선 연결선 155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52" name="TextBox 151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1664996" y="5192000"/>
              <a:ext cx="415775" cy="253916"/>
              <a:chOff x="1384032" y="5524643"/>
              <a:chExt cx="415775" cy="253916"/>
            </a:xfrm>
          </p:grpSpPr>
          <p:grpSp>
            <p:nvGrpSpPr>
              <p:cNvPr id="145" name="그룹 144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2A8E57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48" name="그룹 147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49" name="직선 연결선 148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직선 연결선 149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solidFill>
                      <a:srgbClr val="2A8E57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46" name="TextBox 145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604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717" y="707383"/>
            <a:ext cx="7980217" cy="60539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77951" y="269163"/>
            <a:ext cx="25638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Join</a:t>
            </a:r>
            <a:r>
              <a:rPr lang="en-US" altLang="ko-KR" b="1" dirty="0"/>
              <a:t> </a:t>
            </a:r>
            <a:r>
              <a:rPr lang="en-US" altLang="ko-KR" sz="2000" b="1" dirty="0"/>
              <a:t>membership</a:t>
            </a:r>
            <a:r>
              <a:rPr lang="en-US" altLang="ko-KR" b="1" dirty="0"/>
              <a:t> </a:t>
            </a:r>
            <a:r>
              <a:rPr lang="en-US" altLang="ko-KR" sz="2000" b="1" dirty="0"/>
              <a:t>Page</a:t>
            </a:r>
            <a:endParaRPr lang="en-US" altLang="ko-KR" sz="2400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2914343" y="824585"/>
            <a:ext cx="1383649" cy="334273"/>
            <a:chOff x="3788992" y="992646"/>
            <a:chExt cx="1383649" cy="334273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/>
            <a:srcRect t="10241" b="50556"/>
            <a:stretch/>
          </p:blipFill>
          <p:spPr>
            <a:xfrm>
              <a:off x="3788992" y="992646"/>
              <a:ext cx="603529" cy="334273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/>
            <a:srcRect l="10610" t="48963" b="35049"/>
            <a:stretch/>
          </p:blipFill>
          <p:spPr>
            <a:xfrm>
              <a:off x="4355076" y="1103031"/>
              <a:ext cx="817565" cy="206592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/>
        </p:nvGrpSpPr>
        <p:grpSpPr>
          <a:xfrm>
            <a:off x="611718" y="1166422"/>
            <a:ext cx="5910392" cy="284300"/>
            <a:chOff x="640135" y="1325995"/>
            <a:chExt cx="5880439" cy="284300"/>
          </a:xfrm>
        </p:grpSpPr>
        <p:sp>
          <p:nvSpPr>
            <p:cNvPr id="10" name="직사각형 9"/>
            <p:cNvSpPr/>
            <p:nvPr/>
          </p:nvSpPr>
          <p:spPr>
            <a:xfrm>
              <a:off x="640135" y="1325995"/>
              <a:ext cx="5880439" cy="284300"/>
            </a:xfrm>
            <a:prstGeom prst="rect">
              <a:avLst/>
            </a:prstGeom>
            <a:solidFill>
              <a:srgbClr val="2A8E57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849812" y="1353737"/>
              <a:ext cx="367405" cy="236036"/>
            </a:xfrm>
            <a:prstGeom prst="rect">
              <a:avLst/>
            </a:prstGeom>
            <a:noFill/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</a:rPr>
                <a:t>My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181484" y="1352198"/>
              <a:ext cx="245439" cy="236036"/>
            </a:xfrm>
            <a:prstGeom prst="rect">
              <a:avLst/>
            </a:prstGeom>
            <a:noFill/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▤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523815" y="707383"/>
            <a:ext cx="2067314" cy="6053984"/>
            <a:chOff x="6536359" y="707731"/>
            <a:chExt cx="2067314" cy="6053984"/>
          </a:xfrm>
        </p:grpSpPr>
        <p:sp>
          <p:nvSpPr>
            <p:cNvPr id="17" name="직사각형 16"/>
            <p:cNvSpPr/>
            <p:nvPr/>
          </p:nvSpPr>
          <p:spPr>
            <a:xfrm>
              <a:off x="6536359" y="1450722"/>
              <a:ext cx="2067314" cy="5310993"/>
            </a:xfrm>
            <a:prstGeom prst="rect">
              <a:avLst/>
            </a:prstGeom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800" dirty="0" smtClean="0"/>
                <a:t>1. </a:t>
              </a:r>
              <a:r>
                <a:rPr lang="ko-KR" altLang="en-US" sz="800" dirty="0" smtClean="0"/>
                <a:t>이메일 </a:t>
              </a:r>
              <a:r>
                <a:rPr lang="en-US" altLang="ko-KR" sz="800" dirty="0" err="1" smtClean="0"/>
                <a:t>selectbox</a:t>
              </a:r>
              <a:r>
                <a:rPr lang="ko-KR" altLang="en-US" sz="800" dirty="0" smtClean="0"/>
                <a:t>로 구현</a:t>
              </a:r>
              <a:endParaRPr lang="en-US" altLang="ko-KR" sz="800" dirty="0" smtClean="0"/>
            </a:p>
            <a:p>
              <a:endParaRPr lang="en-US" altLang="ko-KR" sz="800" dirty="0" smtClean="0"/>
            </a:p>
            <a:p>
              <a:r>
                <a:rPr lang="en-US" altLang="ko-KR" sz="800" dirty="0" smtClean="0"/>
                <a:t>2 . </a:t>
              </a:r>
              <a:r>
                <a:rPr lang="ko-KR" altLang="en-US" sz="800" dirty="0"/>
                <a:t>월 </a:t>
              </a:r>
              <a:r>
                <a:rPr lang="en-US" altLang="ko-KR" sz="800" dirty="0" err="1"/>
                <a:t>selectbox</a:t>
              </a:r>
              <a:r>
                <a:rPr lang="ko-KR" altLang="en-US" sz="800" dirty="0"/>
                <a:t>로 구현</a:t>
              </a:r>
              <a:endParaRPr lang="en-US" altLang="ko-KR" sz="800" dirty="0"/>
            </a:p>
            <a:p>
              <a:endParaRPr lang="en-US" altLang="ko-KR" sz="800" dirty="0"/>
            </a:p>
            <a:p>
              <a:r>
                <a:rPr lang="en-US" altLang="ko-KR" sz="800" dirty="0"/>
                <a:t>3 . </a:t>
              </a:r>
              <a:r>
                <a:rPr lang="ko-KR" altLang="en-US" sz="800" dirty="0"/>
                <a:t>동의하기 내용 숨기기</a:t>
              </a:r>
              <a:endParaRPr lang="en-US" altLang="ko-KR" sz="800" dirty="0"/>
            </a:p>
            <a:p>
              <a:r>
                <a:rPr lang="en-US" altLang="ko-KR" sz="800" dirty="0" smtClean="0"/>
                <a:t>(</a:t>
              </a:r>
              <a:r>
                <a:rPr lang="ko-KR" altLang="en-US" sz="800" dirty="0" smtClean="0"/>
                <a:t>누르면 </a:t>
              </a:r>
              <a:r>
                <a:rPr lang="ko-KR" altLang="en-US" sz="800" dirty="0" err="1"/>
                <a:t>동의내용</a:t>
              </a:r>
              <a:r>
                <a:rPr lang="ko-KR" altLang="en-US" sz="800" dirty="0"/>
                <a:t> 표시</a:t>
              </a:r>
              <a:r>
                <a:rPr lang="en-US" altLang="ko-KR" sz="800" dirty="0"/>
                <a:t>) </a:t>
              </a:r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  <a:p>
              <a:endParaRPr lang="en-US" altLang="ko-KR" sz="800" dirty="0" smtClean="0"/>
            </a:p>
            <a:p>
              <a:endParaRPr lang="en-US" altLang="ko-KR" sz="8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536359" y="707731"/>
              <a:ext cx="2067314" cy="742991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85C89A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설명</a:t>
              </a:r>
              <a:endParaRPr lang="ko-KR" altLang="en-US" sz="1600" dirty="0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2925418" y="150095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u="sng" dirty="0" smtClean="0"/>
              <a:t>회원가입</a:t>
            </a:r>
            <a:endParaRPr lang="ko-KR" altLang="en-US" sz="1100" u="sng" dirty="0"/>
          </a:p>
        </p:txBody>
      </p:sp>
      <p:sp>
        <p:nvSpPr>
          <p:cNvPr id="64" name="직사각형 63"/>
          <p:cNvSpPr/>
          <p:nvPr/>
        </p:nvSpPr>
        <p:spPr>
          <a:xfrm>
            <a:off x="2049213" y="5575960"/>
            <a:ext cx="2996029" cy="318927"/>
          </a:xfrm>
          <a:prstGeom prst="rect">
            <a:avLst/>
          </a:prstGeom>
          <a:solidFill>
            <a:srgbClr val="2A8E5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가입하기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1043355" y="4868115"/>
            <a:ext cx="5173852" cy="461665"/>
          </a:xfrm>
          <a:prstGeom prst="rect">
            <a:avLst/>
          </a:prstGeom>
          <a:noFill/>
          <a:ln w="12700">
            <a:solidFill>
              <a:srgbClr val="2A8E57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      …</a:t>
            </a:r>
            <a:r>
              <a:rPr lang="ko-KR" altLang="en-US" sz="800" dirty="0" smtClean="0"/>
              <a:t>모두 동의합니다</a:t>
            </a:r>
            <a:r>
              <a:rPr lang="en-US" altLang="ko-KR" sz="800" dirty="0" smtClean="0"/>
              <a:t>.</a:t>
            </a:r>
          </a:p>
          <a:p>
            <a:r>
              <a:rPr lang="en-US" altLang="ko-KR" sz="800" dirty="0" smtClean="0"/>
              <a:t>        </a:t>
            </a:r>
            <a:r>
              <a:rPr lang="ko-KR" altLang="en-US" sz="800" dirty="0" smtClean="0"/>
              <a:t>이용약관 동의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필수</a:t>
            </a:r>
            <a:r>
              <a:rPr lang="en-US" altLang="ko-KR" sz="800" dirty="0" smtClean="0"/>
              <a:t>)</a:t>
            </a:r>
          </a:p>
          <a:p>
            <a:r>
              <a:rPr lang="ko-KR" altLang="en-US" sz="800" dirty="0" smtClean="0"/>
              <a:t>        개인정보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수집 및 </a:t>
            </a:r>
            <a:r>
              <a:rPr lang="ko-KR" altLang="en-US" sz="800" dirty="0" err="1" smtClean="0"/>
              <a:t>이용동의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필수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 등등</a:t>
            </a:r>
          </a:p>
        </p:txBody>
      </p:sp>
      <p:grpSp>
        <p:nvGrpSpPr>
          <p:cNvPr id="102" name="그룹 101"/>
          <p:cNvGrpSpPr/>
          <p:nvPr/>
        </p:nvGrpSpPr>
        <p:grpSpPr>
          <a:xfrm>
            <a:off x="1050696" y="4549502"/>
            <a:ext cx="1300628" cy="262106"/>
            <a:chOff x="1014782" y="4695392"/>
            <a:chExt cx="1300628" cy="262106"/>
          </a:xfrm>
        </p:grpSpPr>
        <p:sp>
          <p:nvSpPr>
            <p:cNvPr id="66" name="TextBox 65"/>
            <p:cNvSpPr txBox="1"/>
            <p:nvPr/>
          </p:nvSpPr>
          <p:spPr>
            <a:xfrm>
              <a:off x="1014782" y="4695888"/>
              <a:ext cx="12326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동의하기</a:t>
              </a:r>
              <a:r>
                <a:rPr lang="en-US" altLang="ko-KR" sz="1100" dirty="0" smtClean="0"/>
                <a:t>(</a:t>
              </a:r>
              <a:r>
                <a:rPr lang="ko-KR" altLang="en-US" sz="1100" dirty="0" smtClean="0"/>
                <a:t>필수</a:t>
              </a:r>
              <a:r>
                <a:rPr lang="en-US" altLang="ko-KR" sz="1100" dirty="0" smtClean="0"/>
                <a:t>)</a:t>
              </a:r>
              <a:endParaRPr lang="ko-KR" altLang="en-US" sz="1100" dirty="0"/>
            </a:p>
          </p:txBody>
        </p:sp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5895" y="4695392"/>
              <a:ext cx="279515" cy="226270"/>
            </a:xfrm>
            <a:prstGeom prst="rect">
              <a:avLst/>
            </a:prstGeom>
          </p:spPr>
        </p:pic>
      </p:grpSp>
      <p:sp>
        <p:nvSpPr>
          <p:cNvPr id="72" name="직사각형 71"/>
          <p:cNvSpPr/>
          <p:nvPr/>
        </p:nvSpPr>
        <p:spPr>
          <a:xfrm>
            <a:off x="1806993" y="2338144"/>
            <a:ext cx="3554952" cy="142771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760676" y="2163076"/>
            <a:ext cx="7382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비밀번호</a:t>
            </a:r>
            <a:endParaRPr lang="ko-KR" altLang="en-US" sz="900" dirty="0"/>
          </a:p>
        </p:txBody>
      </p:sp>
      <p:sp>
        <p:nvSpPr>
          <p:cNvPr id="74" name="직사각형 73"/>
          <p:cNvSpPr/>
          <p:nvPr/>
        </p:nvSpPr>
        <p:spPr>
          <a:xfrm>
            <a:off x="1806993" y="2693915"/>
            <a:ext cx="3554952" cy="139806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760676" y="2482272"/>
            <a:ext cx="987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비밀번호 재확인</a:t>
            </a:r>
            <a:endParaRPr lang="ko-KR" altLang="en-US" sz="900" dirty="0"/>
          </a:p>
        </p:txBody>
      </p:sp>
      <p:sp>
        <p:nvSpPr>
          <p:cNvPr id="76" name="직사각형 75"/>
          <p:cNvSpPr/>
          <p:nvPr/>
        </p:nvSpPr>
        <p:spPr>
          <a:xfrm>
            <a:off x="1806993" y="3014716"/>
            <a:ext cx="3554952" cy="153119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1774456" y="2836979"/>
            <a:ext cx="579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900" dirty="0"/>
          </a:p>
        </p:txBody>
      </p:sp>
      <p:sp>
        <p:nvSpPr>
          <p:cNvPr id="78" name="직사각형 77"/>
          <p:cNvSpPr/>
          <p:nvPr/>
        </p:nvSpPr>
        <p:spPr>
          <a:xfrm>
            <a:off x="1806993" y="3773159"/>
            <a:ext cx="1097122" cy="137585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798792" y="3567426"/>
            <a:ext cx="8348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03073" y="4157994"/>
            <a:ext cx="3562792" cy="145014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1778376" y="3984276"/>
            <a:ext cx="612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휴대전화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4257079" y="3771520"/>
            <a:ext cx="1099814" cy="136087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3006102" y="3768613"/>
            <a:ext cx="1112512" cy="128143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7" name="그림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978727" y="3796803"/>
            <a:ext cx="100249" cy="81153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2286228" y="4417083"/>
            <a:ext cx="30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1118711" y="4920400"/>
            <a:ext cx="111003" cy="89910"/>
          </a:xfrm>
          <a:prstGeom prst="ellipse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4" name="타원 103"/>
          <p:cNvSpPr/>
          <p:nvPr/>
        </p:nvSpPr>
        <p:spPr>
          <a:xfrm>
            <a:off x="1118710" y="5062874"/>
            <a:ext cx="111003" cy="89910"/>
          </a:xfrm>
          <a:prstGeom prst="ellipse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5" name="타원 104"/>
          <p:cNvSpPr/>
          <p:nvPr/>
        </p:nvSpPr>
        <p:spPr>
          <a:xfrm>
            <a:off x="1118710" y="5198955"/>
            <a:ext cx="111003" cy="89910"/>
          </a:xfrm>
          <a:prstGeom prst="ellipse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58" name="그룹 57"/>
          <p:cNvGrpSpPr/>
          <p:nvPr/>
        </p:nvGrpSpPr>
        <p:grpSpPr>
          <a:xfrm>
            <a:off x="619569" y="6166612"/>
            <a:ext cx="5916790" cy="592417"/>
            <a:chOff x="634544" y="6176566"/>
            <a:chExt cx="5894689" cy="592417"/>
          </a:xfrm>
        </p:grpSpPr>
        <p:sp>
          <p:nvSpPr>
            <p:cNvPr id="59" name="직사각형 58"/>
            <p:cNvSpPr/>
            <p:nvPr/>
          </p:nvSpPr>
          <p:spPr>
            <a:xfrm>
              <a:off x="634544" y="6176566"/>
              <a:ext cx="5894689" cy="585359"/>
            </a:xfrm>
            <a:prstGeom prst="rect">
              <a:avLst/>
            </a:prstGeom>
            <a:ln>
              <a:solidFill>
                <a:srgbClr val="2A8E5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800" dirty="0" smtClean="0"/>
                <a:t>	</a:t>
              </a:r>
            </a:p>
            <a:p>
              <a:endParaRPr lang="en-US" altLang="ko-KR" sz="800" dirty="0"/>
            </a:p>
          </p:txBody>
        </p:sp>
        <p:grpSp>
          <p:nvGrpSpPr>
            <p:cNvPr id="61" name="그룹 60"/>
            <p:cNvGrpSpPr/>
            <p:nvPr/>
          </p:nvGrpSpPr>
          <p:grpSpPr>
            <a:xfrm>
              <a:off x="2781919" y="6225562"/>
              <a:ext cx="415775" cy="253916"/>
              <a:chOff x="1384032" y="5524643"/>
              <a:chExt cx="415775" cy="253916"/>
            </a:xfrm>
          </p:grpSpPr>
          <p:grpSp>
            <p:nvGrpSpPr>
              <p:cNvPr id="118" name="그룹 117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21" name="그룹 120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22" name="직선 연결선 121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직선 연결선 122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9" name="TextBox 118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3264844" y="6225562"/>
              <a:ext cx="415775" cy="253916"/>
              <a:chOff x="1384032" y="5524643"/>
              <a:chExt cx="415775" cy="253916"/>
            </a:xfrm>
          </p:grpSpPr>
          <p:grpSp>
            <p:nvGrpSpPr>
              <p:cNvPr id="112" name="그룹 111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15" name="그룹 114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16" name="직선 연결선 115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직선 연결선 116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3" name="TextBox 112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3746168" y="6225562"/>
              <a:ext cx="415775" cy="253916"/>
              <a:chOff x="1384032" y="5524643"/>
              <a:chExt cx="415775" cy="253916"/>
            </a:xfrm>
          </p:grpSpPr>
          <p:grpSp>
            <p:nvGrpSpPr>
              <p:cNvPr id="106" name="그룹 105"/>
              <p:cNvGrpSpPr/>
              <p:nvPr/>
            </p:nvGrpSpPr>
            <p:grpSpPr>
              <a:xfrm>
                <a:off x="1451182" y="5559732"/>
                <a:ext cx="208755" cy="218827"/>
                <a:chOff x="622274" y="5483309"/>
                <a:chExt cx="639897" cy="670769"/>
              </a:xfrm>
            </p:grpSpPr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622274" y="5483309"/>
                  <a:ext cx="639897" cy="670769"/>
                </a:xfrm>
                <a:prstGeom prst="roundRect">
                  <a:avLst/>
                </a:prstGeom>
                <a:ln>
                  <a:solidFill>
                    <a:srgbClr val="85C89A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grpSp>
              <p:nvGrpSpPr>
                <p:cNvPr id="109" name="그룹 108"/>
                <p:cNvGrpSpPr/>
                <p:nvPr/>
              </p:nvGrpSpPr>
              <p:grpSpPr>
                <a:xfrm>
                  <a:off x="656888" y="5521643"/>
                  <a:ext cx="553613" cy="589803"/>
                  <a:chOff x="3381375" y="5283200"/>
                  <a:chExt cx="499595" cy="514351"/>
                </a:xfrm>
              </p:grpSpPr>
              <p:cxnSp>
                <p:nvCxnSpPr>
                  <p:cNvPr id="110" name="직선 연결선 109"/>
                  <p:cNvCxnSpPr/>
                  <p:nvPr/>
                </p:nvCxnSpPr>
                <p:spPr>
                  <a:xfrm flipH="1" flipV="1">
                    <a:off x="3381375" y="5283201"/>
                    <a:ext cx="499595" cy="514350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직선 연결선 110"/>
                  <p:cNvCxnSpPr/>
                  <p:nvPr/>
                </p:nvCxnSpPr>
                <p:spPr>
                  <a:xfrm flipH="1">
                    <a:off x="3381375" y="5283200"/>
                    <a:ext cx="499595" cy="514351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7" name="TextBox 106"/>
              <p:cNvSpPr txBox="1"/>
              <p:nvPr/>
            </p:nvSpPr>
            <p:spPr>
              <a:xfrm>
                <a:off x="1384032" y="5524643"/>
                <a:ext cx="4157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rgbClr val="FF0000"/>
                    </a:solidFill>
                  </a:rPr>
                  <a:t>icon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2714587" y="6491984"/>
              <a:ext cx="17673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캠핑온</a:t>
              </a:r>
              <a:r>
                <a:rPr lang="ko-KR" altLang="en-US" sz="1200" dirty="0" smtClean="0"/>
                <a:t> 사업자 정보</a:t>
              </a:r>
              <a:endParaRPr lang="ko-KR" altLang="en-US" sz="1200" dirty="0"/>
            </a:p>
          </p:txBody>
        </p:sp>
      </p:grpSp>
      <p:sp>
        <p:nvSpPr>
          <p:cNvPr id="124" name="직사각형 123"/>
          <p:cNvSpPr/>
          <p:nvPr/>
        </p:nvSpPr>
        <p:spPr>
          <a:xfrm>
            <a:off x="1793766" y="2003487"/>
            <a:ext cx="1273843" cy="150251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1785461" y="1813100"/>
            <a:ext cx="579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이메일</a:t>
            </a:r>
            <a:endParaRPr lang="ko-KR" altLang="en-US" sz="900" dirty="0"/>
          </a:p>
        </p:txBody>
      </p:sp>
      <p:sp>
        <p:nvSpPr>
          <p:cNvPr id="126" name="직사각형 125"/>
          <p:cNvSpPr/>
          <p:nvPr/>
        </p:nvSpPr>
        <p:spPr>
          <a:xfrm>
            <a:off x="4615596" y="1990412"/>
            <a:ext cx="727965" cy="150541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인증하기</a:t>
            </a:r>
            <a:endParaRPr lang="ko-KR" altLang="en-US" sz="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026267" y="1932947"/>
            <a:ext cx="2449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@</a:t>
            </a:r>
            <a:endParaRPr lang="ko-KR" altLang="en-US" sz="1050" dirty="0"/>
          </a:p>
        </p:txBody>
      </p:sp>
      <p:sp>
        <p:nvSpPr>
          <p:cNvPr id="128" name="직사각형 127"/>
          <p:cNvSpPr/>
          <p:nvPr/>
        </p:nvSpPr>
        <p:spPr>
          <a:xfrm>
            <a:off x="3279449" y="2016507"/>
            <a:ext cx="1224276" cy="124446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9" name="그림 1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364662" y="2027358"/>
            <a:ext cx="100249" cy="81153"/>
          </a:xfrm>
          <a:prstGeom prst="rect">
            <a:avLst/>
          </a:prstGeom>
        </p:spPr>
      </p:pic>
      <p:sp>
        <p:nvSpPr>
          <p:cNvPr id="130" name="직사각형 129"/>
          <p:cNvSpPr/>
          <p:nvPr/>
        </p:nvSpPr>
        <p:spPr>
          <a:xfrm>
            <a:off x="1801941" y="3386764"/>
            <a:ext cx="3554952" cy="153119"/>
          </a:xfrm>
          <a:prstGeom prst="rect">
            <a:avLst/>
          </a:prstGeom>
          <a:ln>
            <a:solidFill>
              <a:srgbClr val="2A8E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1769404" y="3209027"/>
            <a:ext cx="579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닉네임</a:t>
            </a:r>
            <a:endParaRPr lang="ko-KR" altLang="en-US" sz="900" dirty="0"/>
          </a:p>
        </p:txBody>
      </p:sp>
      <p:sp>
        <p:nvSpPr>
          <p:cNvPr id="91" name="TextBox 90"/>
          <p:cNvSpPr txBox="1"/>
          <p:nvPr/>
        </p:nvSpPr>
        <p:spPr>
          <a:xfrm>
            <a:off x="3220056" y="1776969"/>
            <a:ext cx="30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901732" y="3546680"/>
            <a:ext cx="30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88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rgbClr val="85C89A"/>
          </a:solidFill>
        </a:ln>
      </a:spPr>
      <a:bodyPr rtlCol="0" anchor="ctr"/>
      <a:lstStyle>
        <a:defPPr algn="ctr">
          <a:defRPr sz="1600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4244</TotalTime>
  <Words>2212</Words>
  <Application>Microsoft Office PowerPoint</Application>
  <PresentationFormat>화면 슬라이드 쇼(4:3)</PresentationFormat>
  <Paragraphs>1422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3" baseType="lpstr">
      <vt:lpstr>-apple-system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dw-012</dc:creator>
  <cp:lastModifiedBy>dw-027</cp:lastModifiedBy>
  <cp:revision>455</cp:revision>
  <dcterms:created xsi:type="dcterms:W3CDTF">2022-12-27T05:11:00Z</dcterms:created>
  <dcterms:modified xsi:type="dcterms:W3CDTF">2023-01-11T08:04:44Z</dcterms:modified>
</cp:coreProperties>
</file>