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  <p:sldId id="262" r:id="rId6"/>
    <p:sldId id="260" r:id="rId7"/>
    <p:sldId id="264" r:id="rId8"/>
    <p:sldId id="265" r:id="rId9"/>
    <p:sldId id="266" r:id="rId10"/>
    <p:sldId id="267" r:id="rId11"/>
    <p:sldId id="270" r:id="rId12"/>
    <p:sldId id="271" r:id="rId13"/>
    <p:sldId id="268" r:id="rId14"/>
    <p:sldId id="269" r:id="rId15"/>
    <p:sldId id="272" r:id="rId16"/>
    <p:sldId id="273" r:id="rId17"/>
    <p:sldId id="274" r:id="rId18"/>
    <p:sldId id="275" r:id="rId19"/>
    <p:sldId id="26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E57"/>
    <a:srgbClr val="85C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4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0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B1C0-5815-4B6A-B028-CC89C7C11E4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10444"/>
            <a:ext cx="2699342" cy="59948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3272869" y="1465446"/>
            <a:ext cx="2312768" cy="686426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슬라이드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4651" y="1183343"/>
            <a:ext cx="2312768" cy="25545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로고들어가는 위치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2</a:t>
            </a:r>
            <a:r>
              <a:rPr lang="en-US" altLang="ko-KR" sz="800" dirty="0"/>
              <a:t>. My</a:t>
            </a:r>
            <a:r>
              <a:rPr lang="ko-KR" altLang="en-US" sz="800" dirty="0"/>
              <a:t>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</a:t>
            </a:r>
            <a:r>
              <a:rPr lang="ko-KR" altLang="en-US" sz="800" dirty="0" err="1"/>
              <a:t>마이페이지로</a:t>
            </a:r>
            <a:r>
              <a:rPr lang="ko-KR" altLang="en-US" sz="800" dirty="0"/>
              <a:t> 이동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3 </a:t>
            </a:r>
            <a:r>
              <a:rPr lang="en-US" altLang="ko-KR" sz="800" dirty="0"/>
              <a:t>.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메뉴슬라이딩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캠핑</a:t>
            </a:r>
            <a:r>
              <a:rPr lang="en-US" altLang="ko-KR" sz="800" dirty="0"/>
              <a:t>,</a:t>
            </a:r>
            <a:r>
              <a:rPr lang="ko-KR" altLang="en-US" sz="800" dirty="0" err="1"/>
              <a:t>카라반</a:t>
            </a:r>
            <a:r>
              <a:rPr lang="en-US" altLang="ko-KR" sz="800" dirty="0"/>
              <a:t>,</a:t>
            </a:r>
            <a:r>
              <a:rPr lang="ko-KR" altLang="en-US" sz="800" dirty="0" err="1"/>
              <a:t>글램핑</a:t>
            </a:r>
            <a:r>
              <a:rPr lang="en-US" altLang="ko-KR" sz="800" dirty="0"/>
              <a:t>,</a:t>
            </a:r>
            <a:r>
              <a:rPr lang="ko-KR" altLang="en-US" sz="800" dirty="0" err="1"/>
              <a:t>차박</a:t>
            </a:r>
            <a:r>
              <a:rPr lang="en-US" altLang="ko-KR" sz="800" dirty="0"/>
              <a:t>)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4.</a:t>
            </a:r>
            <a:r>
              <a:rPr lang="ko-KR" altLang="en-US" sz="800" dirty="0" smtClean="0"/>
              <a:t>슬라이드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장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캠프미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축제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회원가입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캠핑장오픈일정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아이콘 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클릭하면 달력 </a:t>
            </a:r>
            <a:r>
              <a:rPr lang="ko-KR" altLang="en-US" sz="800" dirty="0" err="1" smtClean="0"/>
              <a:t>팝업창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7. </a:t>
            </a:r>
            <a:r>
              <a:rPr lang="ko-KR" altLang="en-US" sz="800" dirty="0" smtClean="0"/>
              <a:t>지역별 랜덤 여행지 사진</a:t>
            </a:r>
            <a:r>
              <a:rPr lang="en-US" altLang="ko-KR" sz="800" dirty="0" smtClean="0"/>
              <a:t>{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해당 여행지페이지로 이동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8.</a:t>
            </a:r>
            <a:r>
              <a:rPr lang="ko-KR" altLang="en-US" sz="800" dirty="0" smtClean="0"/>
              <a:t>클릭하면 이용안내 페이지 이동</a:t>
            </a:r>
            <a:endParaRPr lang="en-US" altLang="ko-KR" sz="800" dirty="0"/>
          </a:p>
          <a:p>
            <a:endParaRPr lang="en-US" altLang="ko-KR" sz="800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3281051" y="2841470"/>
            <a:ext cx="2312768" cy="1620445"/>
            <a:chOff x="6066947" y="2867272"/>
            <a:chExt cx="2563567" cy="1796168"/>
          </a:xfrm>
        </p:grpSpPr>
        <p:sp>
          <p:nvSpPr>
            <p:cNvPr id="12" name="직사각형 11"/>
            <p:cNvSpPr/>
            <p:nvPr/>
          </p:nvSpPr>
          <p:spPr>
            <a:xfrm>
              <a:off x="6066947" y="2867272"/>
              <a:ext cx="2563567" cy="1796168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43525" y="3299549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43525" y="362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43525" y="4306123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검색버튼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1922" y="2944911"/>
              <a:ext cx="1370295" cy="289979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캠핑장</a:t>
              </a:r>
              <a:r>
                <a:rPr lang="ko-KR" altLang="en-US" sz="1100" dirty="0" smtClean="0"/>
                <a:t> 일정 조회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43525" y="394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66360" y="2253603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캠핑</a:t>
            </a:r>
            <a:endParaRPr lang="ko-KR" altLang="en-US" sz="8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9057" y="2253603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err="1" smtClean="0"/>
              <a:t>카라반</a:t>
            </a:r>
            <a:endParaRPr lang="ko-KR" altLang="en-US" sz="7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48295" y="2243030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차박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3281051" y="4619170"/>
            <a:ext cx="2312768" cy="898284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288550" y="4539030"/>
            <a:ext cx="2312768" cy="400268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 여행지</a:t>
            </a:r>
            <a:endParaRPr lang="en-US" altLang="ko-KR" sz="12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50138" y="4836669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15851" y="4836669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86646" y="4836669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81839" y="3722230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681839" y="3722230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09122" y="4588454"/>
            <a:ext cx="20697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algn="ctr"/>
            <a:r>
              <a:rPr lang="en-US" altLang="ko-KR" sz="900" dirty="0" smtClean="0"/>
              <a:t>Camping On:</a:t>
            </a:r>
            <a:endParaRPr lang="en-US" altLang="ko-KR" sz="900" dirty="0"/>
          </a:p>
          <a:p>
            <a:r>
              <a:rPr lang="ko-KR" altLang="en-US" sz="900" dirty="0" smtClean="0"/>
              <a:t>회사소개  이용약관  사업자 정보 등등</a:t>
            </a:r>
            <a:endParaRPr lang="en-US" altLang="ko-KR" sz="900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0441" y="4366729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캠핑</a:t>
            </a:r>
            <a:r>
              <a:rPr lang="en-US" altLang="ko-KR" sz="600" dirty="0" smtClean="0"/>
              <a:t>on</a:t>
            </a:r>
            <a:endParaRPr lang="ko-KR" altLang="en-US" sz="6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91920" y="437107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캠프미</a:t>
            </a:r>
            <a:endParaRPr lang="ko-KR" altLang="en-US" sz="6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72836" y="437107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고객센터</a:t>
            </a:r>
            <a:endParaRPr lang="ko-KR" altLang="en-US" sz="600" dirty="0"/>
          </a:p>
        </p:txBody>
      </p:sp>
      <p:sp>
        <p:nvSpPr>
          <p:cNvPr id="42" name="직사각형 41"/>
          <p:cNvSpPr/>
          <p:nvPr/>
        </p:nvSpPr>
        <p:spPr>
          <a:xfrm>
            <a:off x="3288550" y="5622763"/>
            <a:ext cx="2312768" cy="433902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이용안내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8947" y="116842"/>
            <a:ext cx="1300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Main Page</a:t>
            </a:r>
            <a:endParaRPr lang="ko-KR" altLang="en-US" sz="20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  <a:ln>
            <a:solidFill>
              <a:srgbClr val="85C89A"/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  <a:ln>
            <a:solidFill>
              <a:srgbClr val="85C89A"/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0862" y="613783"/>
            <a:ext cx="37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835" y="954426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12333" y="944960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2561" y="1594066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381375" y="4870099"/>
            <a:ext cx="499595" cy="514351"/>
            <a:chOff x="3381375" y="5283200"/>
            <a:chExt cx="499595" cy="514351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3381375" y="5283201"/>
              <a:ext cx="499595" cy="5143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381375" y="5283200"/>
              <a:ext cx="499595" cy="5143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/>
          <p:cNvCxnSpPr/>
          <p:nvPr/>
        </p:nvCxnSpPr>
        <p:spPr>
          <a:xfrm flipH="1" flipV="1">
            <a:off x="4154783" y="4886240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4154783" y="4886239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4922843" y="4870099"/>
            <a:ext cx="499595" cy="514351"/>
            <a:chOff x="3381375" y="5283200"/>
            <a:chExt cx="499595" cy="514351"/>
          </a:xfrm>
        </p:grpSpPr>
        <p:cxnSp>
          <p:nvCxnSpPr>
            <p:cNvPr id="71" name="직선 연결선 70"/>
            <p:cNvCxnSpPr/>
            <p:nvPr/>
          </p:nvCxnSpPr>
          <p:spPr>
            <a:xfrm flipH="1" flipV="1">
              <a:off x="3381375" y="5283201"/>
              <a:ext cx="499595" cy="5143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3381375" y="5283200"/>
              <a:ext cx="499595" cy="5143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4919120" y="5000316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75943" y="4993668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59213" y="5020262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384032" y="5524643"/>
            <a:ext cx="415775" cy="253916"/>
            <a:chOff x="1384032" y="5524643"/>
            <a:chExt cx="415775" cy="253916"/>
          </a:xfrm>
        </p:grpSpPr>
        <p:grpSp>
          <p:nvGrpSpPr>
            <p:cNvPr id="82" name="그룹 81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TextBox 79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363354" y="2238506"/>
            <a:ext cx="415775" cy="253916"/>
            <a:chOff x="1384032" y="5524643"/>
            <a:chExt cx="415775" cy="253916"/>
          </a:xfrm>
        </p:grpSpPr>
        <p:grpSp>
          <p:nvGrpSpPr>
            <p:cNvPr id="86" name="그룹 85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952316" y="2243194"/>
            <a:ext cx="415775" cy="253916"/>
            <a:chOff x="1384032" y="5524643"/>
            <a:chExt cx="415775" cy="253916"/>
          </a:xfrm>
        </p:grpSpPr>
        <p:grpSp>
          <p:nvGrpSpPr>
            <p:cNvPr id="102" name="그룹 101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05" name="그룹 104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148141" y="2231783"/>
            <a:ext cx="415775" cy="253916"/>
            <a:chOff x="1384032" y="5524643"/>
            <a:chExt cx="415775" cy="253916"/>
          </a:xfrm>
        </p:grpSpPr>
        <p:grpSp>
          <p:nvGrpSpPr>
            <p:cNvPr id="116" name="그룹 115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19" name="그룹 118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TextBox 116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>
            <a:off x="4458141" y="2245975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err="1" smtClean="0"/>
              <a:t>글램핑</a:t>
            </a:r>
            <a:endParaRPr lang="ko-KR" altLang="en-US" sz="700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4551400" y="2235566"/>
            <a:ext cx="415775" cy="253916"/>
            <a:chOff x="1384032" y="5524643"/>
            <a:chExt cx="415775" cy="253916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TextBox 124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190167" y="2040483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758239" y="4832920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27597" y="5364647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70577" y="3385512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96597" y="6173103"/>
            <a:ext cx="2267319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회사소개  이용약관  사업자정보확인  고객센터</a:t>
            </a:r>
          </a:p>
        </p:txBody>
      </p:sp>
    </p:spTree>
    <p:extLst>
      <p:ext uri="{BB962C8B-B14F-4D97-AF65-F5344CB8AC3E}">
        <p14:creationId xmlns:p14="http://schemas.microsoft.com/office/powerpoint/2010/main" val="31400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1768" y="707731"/>
            <a:ext cx="7980217" cy="605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992646"/>
            <a:ext cx="603529" cy="334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1103031"/>
            <a:ext cx="817565" cy="206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1768" y="1327854"/>
            <a:ext cx="7980217" cy="284300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7849" y="134657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83083" y="134657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497" y="276177"/>
            <a:ext cx="281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Login Page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5441" y="2466935"/>
            <a:ext cx="1446415" cy="4080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u="sng" dirty="0" smtClean="0"/>
              <a:t>로그인</a:t>
            </a:r>
            <a:endParaRPr lang="ko-KR" altLang="en-US" u="sng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252892" y="3022131"/>
            <a:ext cx="2751512" cy="2705337"/>
            <a:chOff x="3575616" y="3005198"/>
            <a:chExt cx="2106064" cy="2449146"/>
          </a:xfrm>
        </p:grpSpPr>
        <p:sp>
          <p:nvSpPr>
            <p:cNvPr id="51" name="직사각형 50"/>
            <p:cNvSpPr/>
            <p:nvPr/>
          </p:nvSpPr>
          <p:spPr>
            <a:xfrm>
              <a:off x="3575616" y="3005198"/>
              <a:ext cx="2106064" cy="244914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748963" y="3261210"/>
              <a:ext cx="1759370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48963" y="4769706"/>
              <a:ext cx="1759370" cy="383618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48963" y="3712812"/>
              <a:ext cx="1759370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743673" y="4280633"/>
              <a:ext cx="965584" cy="315335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 </a:t>
              </a:r>
              <a:r>
                <a:rPr lang="ko-KR" altLang="en-US" sz="800" dirty="0" err="1" smtClean="0"/>
                <a:t>상태유지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6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5"/>
            <a:ext cx="2312768" cy="5953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1839" y="702783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24651" y="1408126"/>
            <a:ext cx="231276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추천여행지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1839" y="614354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Header : </a:t>
            </a:r>
            <a:r>
              <a:rPr lang="ko-KR" altLang="en-US" sz="1600" dirty="0" smtClean="0"/>
              <a:t>고정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body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9645" y="4558520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59645" y="4558520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6928" y="5424744"/>
            <a:ext cx="20697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algn="ctr"/>
            <a:r>
              <a:rPr lang="en-US" altLang="ko-KR" sz="900" dirty="0" smtClean="0"/>
              <a:t>Camping On:</a:t>
            </a:r>
            <a:endParaRPr lang="en-US" altLang="ko-KR" sz="900" dirty="0"/>
          </a:p>
          <a:p>
            <a:r>
              <a:rPr lang="ko-KR" altLang="en-US" sz="900" dirty="0" smtClean="0"/>
              <a:t>회사소개  이용약관  사업자 정보 등등</a:t>
            </a:r>
            <a:endParaRPr lang="en-US" altLang="ko-KR" sz="9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8810" y="5207366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캠핑</a:t>
            </a:r>
            <a:r>
              <a:rPr lang="en-US" altLang="ko-KR" sz="600" dirty="0" smtClean="0"/>
              <a:t>on</a:t>
            </a:r>
            <a:endParaRPr lang="ko-KR" altLang="en-US" sz="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69726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캠프미</a:t>
            </a:r>
            <a:endParaRPr lang="ko-KR" altLang="en-US" sz="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50642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고객센터</a:t>
            </a:r>
            <a:endParaRPr lang="ko-KR" altLang="en-US" sz="600" dirty="0"/>
          </a:p>
        </p:txBody>
      </p:sp>
      <p:sp>
        <p:nvSpPr>
          <p:cNvPr id="16" name="직사각형 15"/>
          <p:cNvSpPr/>
          <p:nvPr/>
        </p:nvSpPr>
        <p:spPr>
          <a:xfrm>
            <a:off x="745801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r>
              <a:rPr lang="en-US" altLang="ko-KR" sz="1000" dirty="0" smtClean="0"/>
              <a:t>(home)   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487009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My page  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240808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menu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124651" y="1260767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9782" y="257036"/>
            <a:ext cx="179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Login </a:t>
            </a:r>
            <a:r>
              <a:rPr lang="en-US" altLang="ko-KR" sz="2000" b="1" dirty="0"/>
              <a:t>P</a:t>
            </a:r>
            <a:r>
              <a:rPr lang="en-US" altLang="ko-KR" sz="2000" b="1" dirty="0" smtClean="0"/>
              <a:t>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90088" y="1410557"/>
            <a:ext cx="269934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 smtClean="0"/>
              <a:t>로그인</a:t>
            </a:r>
            <a:r>
              <a:rPr lang="en-US" altLang="ko-KR" sz="1400" u="sng" dirty="0" smtClean="0"/>
              <a:t>(</a:t>
            </a:r>
            <a:r>
              <a:rPr lang="ko-KR" altLang="en-US" sz="1400" u="sng" dirty="0" smtClean="0"/>
              <a:t>회원전용</a:t>
            </a:r>
            <a:r>
              <a:rPr lang="en-US" altLang="ko-KR" sz="1400" u="sng" dirty="0" smtClean="0"/>
              <a:t>)</a:t>
            </a:r>
            <a:endParaRPr lang="ko-KR" altLang="en-US" sz="12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6114665" y="1722717"/>
            <a:ext cx="2322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1600" dirty="0" smtClean="0"/>
              <a:t>아이디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endParaRPr lang="en-US" altLang="ko-KR" sz="1600" dirty="0"/>
          </a:p>
          <a:p>
            <a:r>
              <a:rPr lang="ko-KR" altLang="en-US" sz="1600" dirty="0" smtClean="0"/>
              <a:t>로그인 </a:t>
            </a:r>
            <a:r>
              <a:rPr lang="ko-KR" altLang="en-US" sz="1600" dirty="0" err="1" smtClean="0"/>
              <a:t>상태유지</a:t>
            </a:r>
            <a:endParaRPr lang="en-US" altLang="ko-KR" sz="1600" dirty="0" smtClean="0"/>
          </a:p>
          <a:p>
            <a:r>
              <a:rPr lang="ko-KR" altLang="en-US" sz="1600" dirty="0" smtClean="0"/>
              <a:t>로그인</a:t>
            </a:r>
            <a:endParaRPr lang="en-US" altLang="ko-KR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6124651" y="4159497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세부사항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124652" y="4785021"/>
            <a:ext cx="23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로그인상태유지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ko-KR" altLang="en-US" sz="1600" dirty="0" smtClean="0">
                <a:sym typeface="Wingdings" panose="05000000000000000000" pitchFamily="2" charset="2"/>
              </a:rPr>
              <a:t>체크박스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err="1" smtClean="0">
                <a:sym typeface="Wingdings" panose="05000000000000000000" pitchFamily="2" charset="2"/>
              </a:rPr>
              <a:t>비회원용</a:t>
            </a:r>
            <a:r>
              <a:rPr lang="ko-KR" altLang="en-US" sz="1600" dirty="0" smtClean="0">
                <a:sym typeface="Wingdings" panose="05000000000000000000" pitchFamily="2" charset="2"/>
              </a:rPr>
              <a:t> 로그인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386726" y="1807946"/>
            <a:ext cx="2106064" cy="2088777"/>
            <a:chOff x="3386726" y="1807946"/>
            <a:chExt cx="2106064" cy="2088777"/>
          </a:xfrm>
        </p:grpSpPr>
        <p:sp>
          <p:nvSpPr>
            <p:cNvPr id="31" name="직사각형 30"/>
            <p:cNvSpPr/>
            <p:nvPr/>
          </p:nvSpPr>
          <p:spPr>
            <a:xfrm>
              <a:off x="3386726" y="1807946"/>
              <a:ext cx="2106064" cy="208877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23039" y="1976459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23039" y="3322490"/>
              <a:ext cx="1675513" cy="394083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23039" y="2431222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23039" y="2959304"/>
              <a:ext cx="965584" cy="265491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 </a:t>
              </a:r>
              <a:r>
                <a:rPr lang="ko-KR" altLang="en-US" sz="800" dirty="0" err="1" smtClean="0"/>
                <a:t>상태유지</a:t>
              </a:r>
              <a:endParaRPr lang="ko-KR" altLang="en-US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207633" y="3906315"/>
            <a:ext cx="2540539" cy="382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 </a:t>
            </a:r>
            <a:r>
              <a:rPr lang="ko-KR" altLang="en-US" sz="900" dirty="0" err="1" smtClean="0"/>
              <a:t>찾기ㅣ아이디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찾기ㅣ회원가입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382023" y="4681698"/>
            <a:ext cx="2106064" cy="1760646"/>
            <a:chOff x="3382023" y="4681698"/>
            <a:chExt cx="2106064" cy="1760646"/>
          </a:xfrm>
        </p:grpSpPr>
        <p:sp>
          <p:nvSpPr>
            <p:cNvPr id="37" name="직사각형 36"/>
            <p:cNvSpPr/>
            <p:nvPr/>
          </p:nvSpPr>
          <p:spPr>
            <a:xfrm>
              <a:off x="3382023" y="4681698"/>
              <a:ext cx="2106064" cy="176064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03228" y="4955187"/>
              <a:ext cx="1685653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홍길동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11538" y="5528980"/>
              <a:ext cx="1695324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2">
                      <a:lumMod val="75000"/>
                    </a:schemeClr>
                  </a:solidFill>
                </a:rPr>
                <a:t>01012345678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3225" y="4690124"/>
              <a:ext cx="897694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예약자명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3225" y="5270855"/>
              <a:ext cx="122170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휴대폰 </a:t>
              </a:r>
              <a:r>
                <a:rPr lang="ko-KR" altLang="en-US" sz="1400" dirty="0"/>
                <a:t>번</a:t>
              </a:r>
              <a:r>
                <a:rPr lang="ko-KR" altLang="en-US" sz="1400" dirty="0" smtClean="0"/>
                <a:t>호</a:t>
              </a:r>
              <a:endParaRPr lang="ko-KR" altLang="en-US" sz="1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03225" y="5932575"/>
              <a:ext cx="1675513" cy="394083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102680" y="4266661"/>
            <a:ext cx="26867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 smtClean="0"/>
              <a:t>로그인</a:t>
            </a:r>
            <a:r>
              <a:rPr lang="en-US" altLang="ko-KR" sz="1400" u="sng" dirty="0" smtClean="0"/>
              <a:t>(</a:t>
            </a:r>
            <a:r>
              <a:rPr lang="ko-KR" altLang="en-US" sz="1400" u="sng" dirty="0" err="1" smtClean="0"/>
              <a:t>비회원전용</a:t>
            </a:r>
            <a:r>
              <a:rPr lang="en-US" altLang="ko-KR" sz="1400" u="sng" dirty="0" smtClean="0"/>
              <a:t>)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7060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8540" y="715052"/>
            <a:ext cx="7980217" cy="605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992646"/>
            <a:ext cx="603529" cy="334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1103031"/>
            <a:ext cx="817565" cy="206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1768" y="1327854"/>
            <a:ext cx="7980217" cy="284300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7849" y="134657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83083" y="134657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497" y="276177"/>
            <a:ext cx="281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Login Page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40885" y="2319909"/>
            <a:ext cx="1446415" cy="4119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u="sng" dirty="0" smtClean="0"/>
              <a:t>로그인</a:t>
            </a:r>
            <a:endParaRPr lang="ko-KR" altLang="en-US" u="sng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441254" y="2829206"/>
            <a:ext cx="2751512" cy="3155958"/>
            <a:chOff x="1441254" y="2829206"/>
            <a:chExt cx="2751512" cy="3155958"/>
          </a:xfrm>
        </p:grpSpPr>
        <p:sp>
          <p:nvSpPr>
            <p:cNvPr id="13" name="직사각형 12"/>
            <p:cNvSpPr/>
            <p:nvPr/>
          </p:nvSpPr>
          <p:spPr>
            <a:xfrm>
              <a:off x="1441254" y="2829206"/>
              <a:ext cx="2751512" cy="3155958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74499" y="3361291"/>
              <a:ext cx="2298566" cy="498841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0898" y="5389898"/>
              <a:ext cx="2298566" cy="423746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67727" y="4001022"/>
              <a:ext cx="2298566" cy="498841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67727" y="4607160"/>
              <a:ext cx="1261508" cy="34832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 </a:t>
              </a:r>
              <a:r>
                <a:rPr lang="ko-KR" altLang="en-US" sz="800" dirty="0" err="1" smtClean="0"/>
                <a:t>상태유지</a:t>
              </a:r>
              <a:endParaRPr lang="ko-KR" altLang="en-US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491882" y="2321331"/>
            <a:ext cx="1993649" cy="4080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비회원 예약 확인</a:t>
            </a:r>
            <a:endParaRPr lang="ko-KR" altLang="en-US" u="sng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002252" y="2829206"/>
            <a:ext cx="2944714" cy="3155958"/>
            <a:chOff x="5002252" y="2829206"/>
            <a:chExt cx="2944714" cy="3155958"/>
          </a:xfrm>
        </p:grpSpPr>
        <p:sp>
          <p:nvSpPr>
            <p:cNvPr id="26" name="직사각형 25"/>
            <p:cNvSpPr/>
            <p:nvPr/>
          </p:nvSpPr>
          <p:spPr>
            <a:xfrm>
              <a:off x="5002252" y="2829206"/>
              <a:ext cx="2944714" cy="3155958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88822" y="3191985"/>
              <a:ext cx="2354334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홍길동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11538" y="4028576"/>
              <a:ext cx="2295849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2">
                      <a:lumMod val="75000"/>
                    </a:schemeClr>
                  </a:solidFill>
                </a:rPr>
                <a:t>01012345678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25520" y="2921060"/>
              <a:ext cx="1255517" cy="34110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예약자명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520" y="3742044"/>
              <a:ext cx="1185787" cy="34110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휴대폰 </a:t>
              </a:r>
              <a:r>
                <a:rPr lang="ko-KR" altLang="en-US" sz="1400" dirty="0"/>
                <a:t>번</a:t>
              </a:r>
              <a:r>
                <a:rPr lang="ko-KR" altLang="en-US" sz="1400" dirty="0" smtClean="0"/>
                <a:t>호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5520" y="3504448"/>
              <a:ext cx="2342709" cy="2387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2">
                      <a:lumMod val="75000"/>
                    </a:schemeClr>
                  </a:solidFill>
                </a:rPr>
                <a:t>예약 시 입력한 </a:t>
              </a:r>
              <a:r>
                <a:rPr lang="ko-KR" altLang="en-US" sz="800" dirty="0" err="1" smtClean="0">
                  <a:solidFill>
                    <a:schemeClr val="bg2">
                      <a:lumMod val="75000"/>
                    </a:schemeClr>
                  </a:solidFill>
                </a:rPr>
                <a:t>예약자명을</a:t>
              </a:r>
              <a:r>
                <a:rPr lang="ko-KR" altLang="en-US" sz="800" dirty="0" smtClean="0">
                  <a:solidFill>
                    <a:schemeClr val="bg2">
                      <a:lumMod val="75000"/>
                    </a:schemeClr>
                  </a:solidFill>
                </a:rPr>
                <a:t> 입력해주세요</a:t>
              </a:r>
              <a:endParaRPr lang="ko-KR" altLang="en-US" sz="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9092" y="4333462"/>
              <a:ext cx="234270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2">
                      <a:lumMod val="75000"/>
                    </a:schemeClr>
                  </a:solidFill>
                </a:rPr>
                <a:t>예약 시 입력한 휴대폰 번호를 입력해주세요</a:t>
              </a:r>
              <a:endParaRPr lang="ko-KR" altLang="en-US" sz="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1537" y="4801592"/>
              <a:ext cx="2295849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2">
                      <a:lumMod val="75000"/>
                    </a:schemeClr>
                  </a:solidFill>
                </a:rPr>
                <a:t>202212280195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88822" y="4547859"/>
              <a:ext cx="118578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예약번호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40284" y="5128676"/>
              <a:ext cx="2481505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2">
                      <a:lumMod val="75000"/>
                    </a:schemeClr>
                  </a:solidFill>
                </a:rPr>
                <a:t>이메일과 휴대폰번호로 발송 된 예약 번호를 입력해주세요</a:t>
              </a:r>
              <a:r>
                <a:rPr lang="en-US" altLang="ko-KR" sz="700" dirty="0">
                  <a:solidFill>
                    <a:schemeClr val="bg2">
                      <a:lumMod val="75000"/>
                    </a:schemeClr>
                  </a:solidFill>
                </a:rPr>
                <a:t>.</a:t>
              </a:r>
              <a:endParaRPr lang="ko-KR" altLang="en-US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325326" y="5389898"/>
              <a:ext cx="2298566" cy="423746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비회원 예약확인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1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5"/>
            <a:ext cx="2312768" cy="5953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1839" y="702783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1839" y="614354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Header : </a:t>
            </a:r>
            <a:r>
              <a:rPr lang="ko-KR" altLang="en-US" sz="1600" dirty="0" smtClean="0"/>
              <a:t>고정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body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9645" y="4558520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59645" y="4558520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6928" y="5424744"/>
            <a:ext cx="20697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algn="ctr"/>
            <a:r>
              <a:rPr lang="en-US" altLang="ko-KR" sz="900" dirty="0" smtClean="0"/>
              <a:t>Camping On:</a:t>
            </a:r>
            <a:endParaRPr lang="en-US" altLang="ko-KR" sz="900" dirty="0"/>
          </a:p>
          <a:p>
            <a:r>
              <a:rPr lang="ko-KR" altLang="en-US" sz="900" dirty="0" smtClean="0"/>
              <a:t>회사소개  이용약관  사업자 정보 등등</a:t>
            </a:r>
            <a:endParaRPr lang="en-US" altLang="ko-KR" sz="9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8810" y="5207366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캠핑</a:t>
            </a:r>
            <a:r>
              <a:rPr lang="en-US" altLang="ko-KR" sz="600" dirty="0" smtClean="0"/>
              <a:t>on</a:t>
            </a:r>
            <a:endParaRPr lang="ko-KR" altLang="en-US" sz="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69726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캠프미</a:t>
            </a:r>
            <a:endParaRPr lang="ko-KR" altLang="en-US" sz="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50642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고객센터</a:t>
            </a:r>
            <a:endParaRPr lang="ko-KR" altLang="en-US" sz="600" dirty="0"/>
          </a:p>
        </p:txBody>
      </p:sp>
      <p:sp>
        <p:nvSpPr>
          <p:cNvPr id="16" name="직사각형 15"/>
          <p:cNvSpPr/>
          <p:nvPr/>
        </p:nvSpPr>
        <p:spPr>
          <a:xfrm>
            <a:off x="745801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r>
              <a:rPr lang="en-US" altLang="ko-KR" sz="1000" dirty="0" smtClean="0"/>
              <a:t>(home)   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487009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My page  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240808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menu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124651" y="1260766"/>
            <a:ext cx="2312768" cy="6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예약확인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(My </a:t>
            </a:r>
            <a:r>
              <a:rPr lang="ko-KR" altLang="en-US" sz="1600" dirty="0" smtClean="0"/>
              <a:t>페이지 </a:t>
            </a:r>
            <a:r>
              <a:rPr lang="ko-KR" altLang="en-US" sz="1600" dirty="0" err="1" smtClean="0"/>
              <a:t>클릭시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My Page, Reservation status </a:t>
            </a:r>
            <a:r>
              <a:rPr lang="en-US" altLang="ko-KR" sz="2000" b="1" dirty="0"/>
              <a:t>P</a:t>
            </a:r>
            <a:r>
              <a:rPr lang="en-US" altLang="ko-KR" sz="2000" b="1" dirty="0" smtClean="0"/>
              <a:t>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8315" y="141494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예약 확인</a:t>
            </a:r>
            <a:endParaRPr lang="ko-KR" altLang="en-US" sz="12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6114665" y="1775215"/>
            <a:ext cx="2322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1600" dirty="0" err="1" smtClean="0"/>
              <a:t>예약번호</a:t>
            </a:r>
            <a:endParaRPr lang="en-US" altLang="ko-KR" sz="1600" dirty="0" smtClean="0"/>
          </a:p>
          <a:p>
            <a:r>
              <a:rPr lang="ko-KR" altLang="en-US" sz="1600" dirty="0" smtClean="0"/>
              <a:t>일정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이용일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장소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예약인원</a:t>
            </a:r>
            <a:endParaRPr lang="en-US" altLang="ko-KR" sz="1600" dirty="0" smtClean="0"/>
          </a:p>
          <a:p>
            <a:r>
              <a:rPr lang="ko-KR" altLang="en-US" sz="1600" dirty="0" smtClean="0"/>
              <a:t>예약차량번호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차박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6124651" y="3473249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이용자 정보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4665" y="4099197"/>
            <a:ext cx="23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예약자</a:t>
            </a:r>
            <a:endParaRPr lang="en-US" altLang="ko-KR" sz="1600" dirty="0" smtClean="0"/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결제정보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02680" y="1716175"/>
            <a:ext cx="2686751" cy="350788"/>
          </a:xfrm>
          <a:prstGeom prst="rect">
            <a:avLst/>
          </a:prstGeom>
          <a:solidFill>
            <a:srgbClr val="2A8E57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전체</a:t>
            </a:r>
            <a:r>
              <a:rPr lang="en-US" altLang="ko-KR" sz="1400" dirty="0" smtClean="0"/>
              <a:t>(2)</a:t>
            </a:r>
            <a:r>
              <a:rPr lang="en-US" altLang="ko-KR" sz="1200" dirty="0" smtClean="0"/>
              <a:t>     </a:t>
            </a:r>
            <a:r>
              <a:rPr lang="ko-KR" altLang="en-US" sz="1200" dirty="0" err="1" smtClean="0"/>
              <a:t>예약현황</a:t>
            </a:r>
            <a:r>
              <a:rPr lang="en-US" altLang="ko-KR" sz="1400" dirty="0" smtClean="0"/>
              <a:t>(1)    </a:t>
            </a:r>
            <a:r>
              <a:rPr lang="ko-KR" altLang="en-US" sz="1200" dirty="0" err="1" smtClean="0"/>
              <a:t>예약취소</a:t>
            </a:r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188433" y="2328097"/>
            <a:ext cx="2502395" cy="3255011"/>
            <a:chOff x="3193104" y="2321596"/>
            <a:chExt cx="2502395" cy="3255011"/>
          </a:xfrm>
        </p:grpSpPr>
        <p:sp>
          <p:nvSpPr>
            <p:cNvPr id="30" name="직사각형 29"/>
            <p:cNvSpPr/>
            <p:nvPr/>
          </p:nvSpPr>
          <p:spPr>
            <a:xfrm>
              <a:off x="3193104" y="2321596"/>
              <a:ext cx="2502395" cy="3255011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93104" y="2321596"/>
              <a:ext cx="2502395" cy="369332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u="sng" dirty="0" err="1" smtClean="0">
                  <a:solidFill>
                    <a:schemeClr val="bg1"/>
                  </a:solidFill>
                </a:rPr>
                <a:t>예약번호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: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30663" y="2793699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일정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이용일</a:t>
              </a:r>
              <a:r>
                <a:rPr lang="en-US" altLang="ko-KR" sz="1400" dirty="0" smtClean="0"/>
                <a:t>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0662" y="3110254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장소</a:t>
              </a:r>
              <a:endParaRPr lang="en-US" altLang="ko-KR" sz="1400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30662" y="3424763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예약인원</a:t>
              </a:r>
              <a:endParaRPr lang="en-US" altLang="ko-KR" sz="1400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30662" y="3724014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예약차량</a:t>
              </a:r>
              <a:endParaRPr lang="en-US" altLang="ko-KR" sz="14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93104" y="4271302"/>
              <a:ext cx="2493308" cy="369332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이용자 정보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0662" y="4804822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예약자</a:t>
              </a:r>
              <a:endParaRPr lang="en-US" altLang="ko-KR" sz="1400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30662" y="5119331"/>
              <a:ext cx="2423923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결제정보</a:t>
              </a:r>
              <a:endParaRPr lang="en-US" altLang="ko-KR" sz="1400" dirty="0" smtClean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3250668" y="5831241"/>
            <a:ext cx="1083365" cy="371268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확인버튼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4494611" y="5831241"/>
            <a:ext cx="1083365" cy="371268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예약취소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70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31768" y="707731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992646"/>
            <a:ext cx="603529" cy="33427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1103031"/>
            <a:ext cx="817565" cy="20659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31768" y="1327854"/>
            <a:ext cx="7980217" cy="284300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57849" y="134657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83083" y="134657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5759" y="271673"/>
            <a:ext cx="389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My Page, </a:t>
            </a:r>
            <a:r>
              <a:rPr lang="en-US" altLang="ko-KR" sz="2000" b="1" dirty="0" smtClean="0"/>
              <a:t>Reservation </a:t>
            </a:r>
            <a:r>
              <a:rPr lang="en-US" altLang="ko-KR" sz="2000" b="1" dirty="0"/>
              <a:t>status Page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39327" y="5628983"/>
            <a:ext cx="2125207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나의정보수정연결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err="1"/>
              <a:t>예약취소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r>
              <a:rPr lang="ko-KR" altLang="en-US" sz="1400" dirty="0" err="1" smtClean="0"/>
              <a:t>문의글</a:t>
            </a:r>
            <a:r>
              <a:rPr lang="ko-KR" altLang="en-US" sz="1400" dirty="0" smtClean="0"/>
              <a:t> 답변상황표시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문의하기 연결</a:t>
            </a:r>
            <a:endParaRPr lang="en-US" altLang="ko-KR" sz="14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6339326" y="5272603"/>
            <a:ext cx="2125207" cy="343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세부사항</a:t>
            </a:r>
            <a:endParaRPr lang="ko-KR" altLang="en-US" sz="16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761922" y="1853029"/>
            <a:ext cx="5411586" cy="4742592"/>
            <a:chOff x="785552" y="1807837"/>
            <a:chExt cx="5411586" cy="4742592"/>
          </a:xfrm>
        </p:grpSpPr>
        <p:sp>
          <p:nvSpPr>
            <p:cNvPr id="65" name="TextBox 64"/>
            <p:cNvSpPr txBox="1"/>
            <p:nvPr/>
          </p:nvSpPr>
          <p:spPr>
            <a:xfrm>
              <a:off x="785553" y="1807837"/>
              <a:ext cx="5411585" cy="4742592"/>
            </a:xfrm>
            <a:prstGeom prst="rect">
              <a:avLst/>
            </a:prstGeom>
            <a:noFill/>
            <a:ln w="1905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5552" y="1807838"/>
              <a:ext cx="5411586" cy="461665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solidFill>
                    <a:schemeClr val="bg1"/>
                  </a:solidFill>
                </a:rPr>
                <a:t>예약번호</a:t>
              </a:r>
              <a:r>
                <a:rPr lang="ko-KR" alt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dirty="0" smtClean="0">
                  <a:solidFill>
                    <a:schemeClr val="bg1"/>
                  </a:solidFill>
                </a:rPr>
                <a:t>: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69501" y="2479830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일정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이용일</a:t>
              </a:r>
              <a:r>
                <a:rPr lang="en-US" altLang="ko-KR" dirty="0" smtClean="0"/>
                <a:t>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69502" y="2859867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장소</a:t>
              </a:r>
              <a:endParaRPr lang="en-US" altLang="ko-KR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69503" y="3232916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예약인원</a:t>
              </a:r>
              <a:endParaRPr lang="en-US" altLang="ko-KR" dirty="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69503" y="3594813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예약차량</a:t>
              </a:r>
              <a:endParaRPr lang="en-US" altLang="ko-KR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5341" y="4181050"/>
              <a:ext cx="5401797" cy="461665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이용자 정보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6504" y="4852185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예약자</a:t>
              </a:r>
              <a:endParaRPr lang="en-US" altLang="ko-KR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76504" y="5221517"/>
              <a:ext cx="5239472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결제정보</a:t>
              </a:r>
              <a:endParaRPr lang="en-US" altLang="ko-KR" dirty="0" smtClean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812565" y="5843557"/>
              <a:ext cx="1587339" cy="371268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확인버튼</a:t>
              </a:r>
              <a:endParaRPr lang="ko-KR" altLang="en-US" sz="16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745173" y="5843557"/>
              <a:ext cx="1587339" cy="371268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예약취소</a:t>
              </a:r>
              <a:endParaRPr lang="ko-KR" altLang="en-US" sz="16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6350924" y="1829125"/>
            <a:ext cx="2125208" cy="3264852"/>
            <a:chOff x="6350924" y="1829125"/>
            <a:chExt cx="2125208" cy="3264852"/>
          </a:xfrm>
        </p:grpSpPr>
        <p:sp>
          <p:nvSpPr>
            <p:cNvPr id="44" name="직사각형 43"/>
            <p:cNvSpPr/>
            <p:nvPr/>
          </p:nvSpPr>
          <p:spPr>
            <a:xfrm>
              <a:off x="6350924" y="1829125"/>
              <a:ext cx="2125208" cy="326485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19994" y="1994098"/>
              <a:ext cx="1963874" cy="218911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29348" y="4643147"/>
              <a:ext cx="1945161" cy="32748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문의하기버튼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95462" y="2059958"/>
              <a:ext cx="1073758" cy="584775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OOO</a:t>
              </a:r>
              <a:r>
                <a:rPr lang="ko-KR" altLang="en-US" sz="1600" dirty="0" smtClean="0"/>
                <a:t>님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아이디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429348" y="3527760"/>
              <a:ext cx="621284" cy="648853"/>
            </a:xfrm>
            <a:prstGeom prst="rect">
              <a:avLst/>
            </a:prstGeom>
            <a:no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46901" y="2059958"/>
              <a:ext cx="684693" cy="584775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로그아웃</a:t>
              </a:r>
              <a:endParaRPr lang="ko-KR" altLang="en-US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95462" y="2725540"/>
              <a:ext cx="1836132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나의정보수정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419994" y="4314627"/>
              <a:ext cx="1945161" cy="32748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나의 </a:t>
              </a:r>
              <a:r>
                <a:rPr lang="ko-KR" altLang="en-US" dirty="0" err="1" smtClean="0"/>
                <a:t>문의글</a:t>
              </a:r>
              <a:endParaRPr lang="ko-KR" altLang="en-US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067554" y="3527759"/>
              <a:ext cx="638080" cy="655449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예약현황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722557" y="3526729"/>
              <a:ext cx="661312" cy="656479"/>
            </a:xfrm>
            <a:prstGeom prst="rect">
              <a:avLst/>
            </a:prstGeom>
            <a:no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예약취소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419994" y="3158428"/>
              <a:ext cx="1963874" cy="369332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나의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예약정보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5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5"/>
            <a:ext cx="2312768" cy="5953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1839" y="702783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81839" y="614354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Header : </a:t>
            </a:r>
            <a:r>
              <a:rPr lang="ko-KR" altLang="en-US" sz="1600" dirty="0" smtClean="0"/>
              <a:t>고정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body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59645" y="4558520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59645" y="4558520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6928" y="5424744"/>
            <a:ext cx="20697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algn="ctr"/>
            <a:r>
              <a:rPr lang="en-US" altLang="ko-KR" sz="900" dirty="0" smtClean="0"/>
              <a:t>Camping On:</a:t>
            </a:r>
            <a:endParaRPr lang="en-US" altLang="ko-KR" sz="900" dirty="0"/>
          </a:p>
          <a:p>
            <a:r>
              <a:rPr lang="ko-KR" altLang="en-US" sz="900" dirty="0" smtClean="0"/>
              <a:t>회사소개  이용약관  사업자 정보 등등</a:t>
            </a:r>
            <a:endParaRPr lang="en-US" altLang="ko-KR" sz="9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8810" y="5207366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캠핑</a:t>
            </a:r>
            <a:r>
              <a:rPr lang="en-US" altLang="ko-KR" sz="600" dirty="0" smtClean="0"/>
              <a:t>on</a:t>
            </a:r>
            <a:endParaRPr lang="ko-KR" altLang="en-US" sz="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69726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캠프미</a:t>
            </a:r>
            <a:endParaRPr lang="ko-KR" altLang="en-US" sz="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50642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고객센터</a:t>
            </a:r>
            <a:endParaRPr lang="ko-KR" altLang="en-US" sz="600" dirty="0"/>
          </a:p>
        </p:txBody>
      </p:sp>
      <p:sp>
        <p:nvSpPr>
          <p:cNvPr id="15" name="직사각형 14"/>
          <p:cNvSpPr/>
          <p:nvPr/>
        </p:nvSpPr>
        <p:spPr>
          <a:xfrm>
            <a:off x="745801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r>
              <a:rPr lang="en-US" altLang="ko-KR" sz="1000" dirty="0" smtClean="0"/>
              <a:t>(home)   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1487009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My page   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2240808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menu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6124651" y="1260766"/>
            <a:ext cx="2312768" cy="69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개인정보수정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(My </a:t>
            </a:r>
            <a:r>
              <a:rPr lang="ko-KR" altLang="en-US" sz="1600" dirty="0" smtClean="0"/>
              <a:t>페이지 </a:t>
            </a:r>
            <a:r>
              <a:rPr lang="ko-KR" altLang="en-US" sz="1600" dirty="0" err="1" smtClean="0"/>
              <a:t>클릭시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Information </a:t>
            </a:r>
            <a:r>
              <a:rPr lang="en-US" altLang="ko-KR" sz="2000" b="1" dirty="0"/>
              <a:t>correction </a:t>
            </a:r>
            <a:r>
              <a:rPr lang="en-US" altLang="ko-KR" sz="2000" b="1" dirty="0" smtClean="0"/>
              <a:t>Page</a:t>
            </a:r>
            <a:endParaRPr lang="en-US" altLang="ko-KR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772174" y="1674500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개인정보 수정</a:t>
            </a:r>
            <a:endParaRPr lang="ko-KR" altLang="en-US" sz="12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114665" y="1775215"/>
            <a:ext cx="2322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1600" dirty="0" err="1" smtClean="0"/>
              <a:t>실명수정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재확인</a:t>
            </a:r>
            <a:endParaRPr lang="en-US" altLang="ko-KR" sz="1600" dirty="0" smtClean="0"/>
          </a:p>
          <a:p>
            <a:r>
              <a:rPr lang="ko-KR" altLang="en-US" sz="1600" dirty="0" smtClean="0"/>
              <a:t>휴대전화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이메일 수정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6124651" y="3147923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회원탈퇴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3336998" y="5746364"/>
            <a:ext cx="1083365" cy="371268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확인버튼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4477601" y="5746941"/>
            <a:ext cx="1083365" cy="371268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수정하기</a:t>
            </a:r>
            <a:endParaRPr lang="ko-KR" altLang="en-US" sz="16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3208100" y="2088098"/>
            <a:ext cx="2463320" cy="3009926"/>
            <a:chOff x="3206577" y="1763842"/>
            <a:chExt cx="2463320" cy="3009926"/>
          </a:xfrm>
        </p:grpSpPr>
        <p:sp>
          <p:nvSpPr>
            <p:cNvPr id="58" name="TextBox 57"/>
            <p:cNvSpPr txBox="1"/>
            <p:nvPr/>
          </p:nvSpPr>
          <p:spPr>
            <a:xfrm>
              <a:off x="3206577" y="1763842"/>
              <a:ext cx="2463320" cy="3009926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36998" y="1982480"/>
              <a:ext cx="1802810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u="sng" dirty="0" smtClean="0"/>
                <a:t>홍길동</a:t>
              </a:r>
              <a:r>
                <a:rPr lang="en-US" altLang="ko-KR" sz="1600" u="sng" dirty="0" smtClean="0"/>
                <a:t>(</a:t>
              </a:r>
              <a:r>
                <a:rPr lang="ko-KR" altLang="en-US" sz="1600" u="sng" dirty="0" smtClean="0"/>
                <a:t>아이디</a:t>
              </a:r>
              <a:r>
                <a:rPr lang="en-US" altLang="ko-KR" sz="1600" u="sng" dirty="0" smtClean="0"/>
                <a:t>)</a:t>
              </a:r>
              <a:r>
                <a:rPr lang="ko-KR" altLang="en-US" sz="1600" u="sng" dirty="0" smtClean="0"/>
                <a:t>님</a:t>
              </a:r>
              <a:endParaRPr lang="ko-KR" altLang="en-US" sz="1600" u="sng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417062" y="2589028"/>
              <a:ext cx="2116831" cy="233038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417062" y="3154035"/>
              <a:ext cx="2116831" cy="2366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36998" y="2365192"/>
              <a:ext cx="644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36998" y="2894311"/>
              <a:ext cx="1014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비밀번호 재확인</a:t>
              </a:r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408137" y="3721018"/>
              <a:ext cx="687273" cy="22818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36998" y="4031309"/>
              <a:ext cx="6376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이메일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67199" y="1953491"/>
              <a:ext cx="488632" cy="369332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 smtClean="0">
                  <a:solidFill>
                    <a:schemeClr val="bg1"/>
                  </a:solidFill>
                </a:rPr>
                <a:t>실명수정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131840" y="3721615"/>
              <a:ext cx="687273" cy="22818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855543" y="3717459"/>
              <a:ext cx="687273" cy="22818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36998" y="3473249"/>
              <a:ext cx="1014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휴대전화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425985" y="4253706"/>
              <a:ext cx="2116831" cy="2366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222314" y="5203559"/>
            <a:ext cx="1449106" cy="338554"/>
          </a:xfrm>
          <a:prstGeom prst="rect">
            <a:avLst/>
          </a:prstGeom>
          <a:solidFill>
            <a:srgbClr val="2A8E57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회원탈퇴 버튼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4665" y="3542025"/>
            <a:ext cx="232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1600" dirty="0" smtClean="0"/>
              <a:t>회원탈퇴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124651" y="4464069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추가사항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129174" y="4875322"/>
            <a:ext cx="2322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1600" dirty="0" smtClean="0"/>
              <a:t>개인정보 이용현황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ko-KR" altLang="en-US" sz="1600" dirty="0" smtClean="0">
                <a:sym typeface="Wingdings" panose="05000000000000000000" pitchFamily="2" charset="2"/>
              </a:rPr>
              <a:t>수집 및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이용내역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제</a:t>
            </a:r>
            <a:r>
              <a:rPr lang="en-US" altLang="ko-KR" sz="1600" dirty="0" smtClean="0">
                <a:sym typeface="Wingdings" panose="05000000000000000000" pitchFamily="2" charset="2"/>
              </a:rPr>
              <a:t>3</a:t>
            </a:r>
            <a:r>
              <a:rPr lang="ko-KR" altLang="en-US" sz="1600" dirty="0" smtClean="0">
                <a:sym typeface="Wingdings" panose="05000000000000000000" pitchFamily="2" charset="2"/>
              </a:rPr>
              <a:t>자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제공내역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처리위탁</a:t>
            </a:r>
            <a:r>
              <a:rPr lang="ko-KR" altLang="en-US" sz="1600" dirty="0" smtClean="0">
                <a:sym typeface="Wingdings" panose="05000000000000000000" pitchFamily="2" charset="2"/>
              </a:rPr>
              <a:t> 내역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809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1768" y="707731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992646"/>
            <a:ext cx="603529" cy="334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1103031"/>
            <a:ext cx="817565" cy="206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1768" y="1327854"/>
            <a:ext cx="7980217" cy="284300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7849" y="134657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83083" y="134657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9327" y="5628983"/>
            <a:ext cx="212520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개인정보 </a:t>
            </a:r>
            <a:r>
              <a:rPr lang="ko-KR" altLang="en-US" sz="1400" dirty="0"/>
              <a:t>이용현황</a:t>
            </a:r>
            <a:r>
              <a:rPr lang="en-US" altLang="ko-KR" sz="1400" dirty="0"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sym typeface="Wingdings" panose="05000000000000000000" pitchFamily="2" charset="2"/>
              </a:rPr>
              <a:t>수집 및 </a:t>
            </a:r>
            <a:r>
              <a:rPr lang="ko-KR" altLang="en-US" sz="1400" dirty="0" err="1">
                <a:sym typeface="Wingdings" panose="05000000000000000000" pitchFamily="2" charset="2"/>
              </a:rPr>
              <a:t>이용내역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제</a:t>
            </a:r>
            <a:r>
              <a:rPr lang="en-US" altLang="ko-KR" sz="1400" dirty="0">
                <a:sym typeface="Wingdings" panose="05000000000000000000" pitchFamily="2" charset="2"/>
              </a:rPr>
              <a:t>3</a:t>
            </a:r>
            <a:r>
              <a:rPr lang="ko-KR" altLang="en-US" sz="1400" dirty="0">
                <a:sym typeface="Wingdings" panose="05000000000000000000" pitchFamily="2" charset="2"/>
              </a:rPr>
              <a:t>자 </a:t>
            </a:r>
            <a:r>
              <a:rPr lang="ko-KR" altLang="en-US" sz="1400" dirty="0" err="1">
                <a:sym typeface="Wingdings" panose="05000000000000000000" pitchFamily="2" charset="2"/>
              </a:rPr>
              <a:t>제공내역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sym typeface="Wingdings" panose="05000000000000000000" pitchFamily="2" charset="2"/>
              </a:rPr>
              <a:t>처리위탁</a:t>
            </a:r>
            <a:r>
              <a:rPr lang="ko-KR" altLang="en-US" sz="1400" dirty="0">
                <a:sym typeface="Wingdings" panose="05000000000000000000" pitchFamily="2" charset="2"/>
              </a:rPr>
              <a:t> 내역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39326" y="5272603"/>
            <a:ext cx="2125207" cy="343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세부사항</a:t>
            </a:r>
            <a:endParaRPr lang="ko-KR" altLang="en-US" sz="16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350924" y="1829125"/>
            <a:ext cx="2125208" cy="3264852"/>
            <a:chOff x="6350924" y="1829125"/>
            <a:chExt cx="2125208" cy="3264852"/>
          </a:xfrm>
        </p:grpSpPr>
        <p:sp>
          <p:nvSpPr>
            <p:cNvPr id="26" name="직사각형 25"/>
            <p:cNvSpPr/>
            <p:nvPr/>
          </p:nvSpPr>
          <p:spPr>
            <a:xfrm>
              <a:off x="6350924" y="1829125"/>
              <a:ext cx="2125208" cy="326485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19994" y="1994098"/>
              <a:ext cx="1963874" cy="218911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29348" y="4643147"/>
              <a:ext cx="1945161" cy="32748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문의하기버튼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95462" y="2059958"/>
              <a:ext cx="1073758" cy="584775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OOO</a:t>
              </a:r>
              <a:r>
                <a:rPr lang="ko-KR" altLang="en-US" sz="1600" dirty="0" smtClean="0"/>
                <a:t>님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아이디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29348" y="3527760"/>
              <a:ext cx="621284" cy="648853"/>
            </a:xfrm>
            <a:prstGeom prst="rect">
              <a:avLst/>
            </a:prstGeom>
            <a:no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46901" y="2059958"/>
              <a:ext cx="684693" cy="584775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로그아웃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5462" y="2725540"/>
              <a:ext cx="1836132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나의정보수정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19994" y="4314627"/>
              <a:ext cx="1945161" cy="32748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나의 </a:t>
              </a:r>
              <a:r>
                <a:rPr lang="ko-KR" altLang="en-US" dirty="0" err="1" smtClean="0"/>
                <a:t>문의글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067554" y="3527759"/>
              <a:ext cx="638080" cy="655449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예약현황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722557" y="3526729"/>
              <a:ext cx="661312" cy="656479"/>
            </a:xfrm>
            <a:prstGeom prst="rect">
              <a:avLst/>
            </a:prstGeom>
            <a:no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예약취소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19994" y="3158428"/>
              <a:ext cx="1963874" cy="369332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나의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예약정보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46823" y="245983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Information </a:t>
            </a:r>
            <a:r>
              <a:rPr lang="en-US" altLang="ko-KR" sz="2000" b="1" dirty="0"/>
              <a:t>correction </a:t>
            </a:r>
            <a:r>
              <a:rPr lang="en-US" altLang="ko-KR" sz="2000" b="1" dirty="0" smtClean="0"/>
              <a:t>Page</a:t>
            </a:r>
            <a:endParaRPr lang="en-US" altLang="ko-KR" sz="2400" b="1" dirty="0" smtClean="0"/>
          </a:p>
        </p:txBody>
      </p:sp>
      <p:grpSp>
        <p:nvGrpSpPr>
          <p:cNvPr id="61" name="그룹 60"/>
          <p:cNvGrpSpPr/>
          <p:nvPr/>
        </p:nvGrpSpPr>
        <p:grpSpPr>
          <a:xfrm>
            <a:off x="793692" y="1829125"/>
            <a:ext cx="5411586" cy="4742592"/>
            <a:chOff x="785553" y="1829125"/>
            <a:chExt cx="5411586" cy="4742592"/>
          </a:xfrm>
        </p:grpSpPr>
        <p:sp>
          <p:nvSpPr>
            <p:cNvPr id="14" name="TextBox 13"/>
            <p:cNvSpPr txBox="1"/>
            <p:nvPr/>
          </p:nvSpPr>
          <p:spPr>
            <a:xfrm>
              <a:off x="785554" y="1829125"/>
              <a:ext cx="5411585" cy="4742592"/>
            </a:xfrm>
            <a:prstGeom prst="rect">
              <a:avLst/>
            </a:prstGeom>
            <a:noFill/>
            <a:ln w="1905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5553" y="1829126"/>
              <a:ext cx="5411586" cy="461665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</a:rPr>
                <a:t>개인정보수정</a:t>
              </a:r>
              <a:endParaRPr lang="en-US" altLang="ko-KR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2761" y="2430269"/>
              <a:ext cx="25234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u="sng" dirty="0"/>
                <a:t>홍길동</a:t>
              </a:r>
              <a:r>
                <a:rPr lang="en-US" altLang="ko-KR" sz="2400" u="sng" dirty="0"/>
                <a:t>(</a:t>
              </a:r>
              <a:r>
                <a:rPr lang="ko-KR" altLang="en-US" sz="2400" u="sng" dirty="0"/>
                <a:t>아이디</a:t>
              </a:r>
              <a:r>
                <a:rPr lang="en-US" altLang="ko-KR" sz="2400" u="sng" dirty="0"/>
                <a:t>)</a:t>
              </a:r>
              <a:r>
                <a:rPr lang="ko-KR" altLang="en-US" sz="2400" u="sng" dirty="0" smtClean="0"/>
                <a:t>님</a:t>
              </a:r>
              <a:endParaRPr lang="ko-KR" altLang="en-US" sz="2400" u="sng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12566" y="5864845"/>
              <a:ext cx="1587339" cy="371268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확인버튼</a:t>
              </a:r>
              <a:endParaRPr lang="ko-KR" altLang="en-US" sz="1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45174" y="5864845"/>
              <a:ext cx="1587339" cy="371268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수정하기</a:t>
              </a:r>
              <a:endParaRPr lang="ko-KR" alt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6369" y="2489467"/>
              <a:ext cx="1006136" cy="338554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</a:rPr>
                <a:t>실명수정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16310" y="3059240"/>
              <a:ext cx="3909536" cy="233038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116309" y="3533498"/>
              <a:ext cx="3909536" cy="2366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42761" y="3044595"/>
              <a:ext cx="8163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비밀번호</a:t>
              </a:r>
              <a:endParaRPr lang="ko-KR" alt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42761" y="3540640"/>
              <a:ext cx="10566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비밀번호 재확인</a:t>
              </a:r>
              <a:endParaRPr lang="ko-KR" altLang="en-US" sz="1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116310" y="4036357"/>
              <a:ext cx="1276579" cy="22818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42761" y="4496902"/>
              <a:ext cx="9094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이메일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832827" y="4043043"/>
              <a:ext cx="1189678" cy="22818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487178" y="4032721"/>
              <a:ext cx="1276579" cy="22818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42761" y="4024341"/>
              <a:ext cx="653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휴대전화</a:t>
              </a:r>
              <a:endParaRPr lang="ko-KR" altLang="en-US" sz="10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23902" y="4496902"/>
              <a:ext cx="3906195" cy="2366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31215" y="4904251"/>
              <a:ext cx="1598882" cy="338554"/>
            </a:xfrm>
            <a:prstGeom prst="rect">
              <a:avLst/>
            </a:prstGeom>
            <a:solidFill>
              <a:srgbClr val="2A8E57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</a:rPr>
                <a:t>회원탈퇴 버튼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5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821398" y="140114"/>
            <a:ext cx="50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캠핑장</a:t>
            </a:r>
            <a:r>
              <a:rPr lang="ko-KR" altLang="en-US" sz="2000" b="1" dirty="0" smtClean="0"/>
              <a:t> 업체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마이 페이지</a:t>
            </a:r>
            <a:endParaRPr lang="en-US" altLang="ko-KR" sz="2000" b="1" dirty="0" smtClean="0"/>
          </a:p>
        </p:txBody>
      </p:sp>
      <p:grpSp>
        <p:nvGrpSpPr>
          <p:cNvPr id="34" name="그룹 33"/>
          <p:cNvGrpSpPr/>
          <p:nvPr/>
        </p:nvGrpSpPr>
        <p:grpSpPr>
          <a:xfrm>
            <a:off x="820525" y="701465"/>
            <a:ext cx="2700410" cy="5994898"/>
            <a:chOff x="353800" y="625265"/>
            <a:chExt cx="2700410" cy="5994898"/>
          </a:xfrm>
        </p:grpSpPr>
        <p:grpSp>
          <p:nvGrpSpPr>
            <p:cNvPr id="2" name="그룹 1"/>
            <p:cNvGrpSpPr/>
            <p:nvPr/>
          </p:nvGrpSpPr>
          <p:grpSpPr>
            <a:xfrm>
              <a:off x="353800" y="625265"/>
              <a:ext cx="2700410" cy="5994898"/>
              <a:chOff x="3106525" y="625265"/>
              <a:chExt cx="2700410" cy="599489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106525" y="625265"/>
                <a:ext cx="2699342" cy="599489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2"/>
              <a:srcRect t="10241" b="50556"/>
              <a:stretch/>
            </p:blipFill>
            <p:spPr>
              <a:xfrm>
                <a:off x="3788992" y="741186"/>
                <a:ext cx="603529" cy="334273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2"/>
              <a:srcRect l="10610" t="48963" b="35049"/>
              <a:stretch/>
            </p:blipFill>
            <p:spPr>
              <a:xfrm>
                <a:off x="4355076" y="851571"/>
                <a:ext cx="817565" cy="206592"/>
              </a:xfrm>
              <a:prstGeom prst="rect">
                <a:avLst/>
              </a:prstGeom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3120184" y="1076244"/>
                <a:ext cx="2686751" cy="284300"/>
              </a:xfrm>
              <a:prstGeom prst="rect">
                <a:avLst/>
              </a:prstGeom>
              <a:solidFill>
                <a:srgbClr val="2A8E57"/>
              </a:solidFill>
              <a:ln>
                <a:solidFill>
                  <a:srgbClr val="85C89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129889" y="1095111"/>
                <a:ext cx="425942" cy="236036"/>
              </a:xfrm>
              <a:prstGeom prst="rect">
                <a:avLst/>
              </a:prstGeom>
              <a:noFill/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</a:rPr>
                  <a:t>My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455123" y="1095111"/>
                <a:ext cx="293049" cy="236036"/>
              </a:xfrm>
              <a:prstGeom prst="rect">
                <a:avLst/>
              </a:prstGeom>
              <a:noFill/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▤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3207505" y="1532025"/>
                <a:ext cx="2482788" cy="1335001"/>
                <a:chOff x="6419994" y="1994098"/>
                <a:chExt cx="1963874" cy="1200915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6419994" y="1994098"/>
                  <a:ext cx="1963874" cy="1200915"/>
                </a:xfrm>
                <a:prstGeom prst="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495462" y="2059958"/>
                  <a:ext cx="1073758" cy="584775"/>
                </a:xfrm>
                <a:prstGeom prst="rect">
                  <a:avLst/>
                </a:prstGeom>
                <a:noFill/>
                <a:ln w="12700">
                  <a:solidFill>
                    <a:srgbClr val="2A8E57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OOO</a:t>
                  </a:r>
                  <a:r>
                    <a:rPr lang="ko-KR" altLang="en-US" sz="1600" dirty="0" smtClean="0"/>
                    <a:t>님</a:t>
                  </a:r>
                  <a:endParaRPr lang="en-US" altLang="ko-KR" sz="1600" dirty="0" smtClean="0"/>
                </a:p>
                <a:p>
                  <a:pPr algn="ctr"/>
                  <a:r>
                    <a:rPr lang="en-US" altLang="ko-KR" sz="1600" dirty="0" smtClean="0"/>
                    <a:t>(</a:t>
                  </a:r>
                  <a:r>
                    <a:rPr lang="ko-KR" altLang="en-US" sz="1600" dirty="0" smtClean="0"/>
                    <a:t>아이디</a:t>
                  </a:r>
                  <a:r>
                    <a:rPr lang="en-US" altLang="ko-KR" sz="1600" dirty="0" smtClean="0"/>
                    <a:t>)</a:t>
                  </a:r>
                  <a:endParaRPr lang="ko-KR" altLang="en-US" sz="16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646901" y="2059958"/>
                  <a:ext cx="684693" cy="584775"/>
                </a:xfrm>
                <a:prstGeom prst="rect">
                  <a:avLst/>
                </a:prstGeom>
                <a:noFill/>
                <a:ln w="12700">
                  <a:solidFill>
                    <a:srgbClr val="2A8E57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 smtClean="0"/>
                    <a:t>로그아웃</a:t>
                  </a:r>
                  <a:endParaRPr lang="ko-KR" altLang="en-US" sz="16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95462" y="2725540"/>
                  <a:ext cx="1836132" cy="369332"/>
                </a:xfrm>
                <a:prstGeom prst="rect">
                  <a:avLst/>
                </a:prstGeom>
                <a:noFill/>
                <a:ln w="12700">
                  <a:solidFill>
                    <a:srgbClr val="2A8E57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 err="1" smtClean="0"/>
                    <a:t>나의정보수정</a:t>
                  </a:r>
                  <a:endParaRPr lang="ko-KR" alt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454780" y="3023049"/>
              <a:ext cx="2482788" cy="369332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캠핑장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등록 현황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순서도: 연결자 2"/>
            <p:cNvSpPr/>
            <p:nvPr/>
          </p:nvSpPr>
          <p:spPr>
            <a:xfrm>
              <a:off x="2275297" y="1119724"/>
              <a:ext cx="167639" cy="186809"/>
            </a:xfrm>
            <a:prstGeom prst="flowChartConnector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54780" y="3622714"/>
              <a:ext cx="2482788" cy="1215986"/>
              <a:chOff x="454780" y="3622714"/>
              <a:chExt cx="2482788" cy="121598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54780" y="3622714"/>
                <a:ext cx="2482788" cy="1215986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50189" y="3761602"/>
                <a:ext cx="907136" cy="819923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image</a:t>
                </a:r>
                <a:endParaRPr lang="ko-KR" altLang="en-US" sz="1600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552734" y="3833289"/>
                <a:ext cx="1250372" cy="229373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캠핑장</a:t>
                </a:r>
                <a:r>
                  <a:rPr lang="ko-KR" altLang="en-US" sz="1600" dirty="0" smtClean="0"/>
                  <a:t> 이름</a:t>
                </a:r>
                <a:endParaRPr lang="ko-KR" altLang="en-US" sz="1600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552734" y="4249883"/>
                <a:ext cx="1250372" cy="229373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/>
                  <a:t>상세정보</a:t>
                </a:r>
                <a:endParaRPr lang="ko-KR" altLang="en-US" sz="1600" dirty="0"/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54780" y="4977588"/>
              <a:ext cx="2482788" cy="1215986"/>
              <a:chOff x="454780" y="3622714"/>
              <a:chExt cx="2482788" cy="121598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454780" y="3622714"/>
                <a:ext cx="2482788" cy="1215986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50189" y="3761602"/>
                <a:ext cx="907136" cy="819923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image</a:t>
                </a:r>
                <a:endParaRPr lang="ko-KR" altLang="en-US" sz="1600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552734" y="3833289"/>
                <a:ext cx="1250372" cy="229373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캠핑장</a:t>
                </a:r>
                <a:r>
                  <a:rPr lang="ko-KR" altLang="en-US" sz="1600" dirty="0" smtClean="0"/>
                  <a:t> 이름</a:t>
                </a:r>
                <a:endParaRPr lang="ko-KR" altLang="en-US" sz="1600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552734" y="4221308"/>
                <a:ext cx="1250372" cy="229373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상세 정보</a:t>
                </a:r>
                <a:endParaRPr lang="en-US" altLang="ko-KR" sz="1600" dirty="0" smtClean="0"/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3904291" y="734629"/>
            <a:ext cx="2313836" cy="2046949"/>
            <a:chOff x="6123583" y="655403"/>
            <a:chExt cx="2313836" cy="2046949"/>
          </a:xfrm>
        </p:grpSpPr>
        <p:sp>
          <p:nvSpPr>
            <p:cNvPr id="94" name="TextBox 93"/>
            <p:cNvSpPr txBox="1"/>
            <p:nvPr/>
          </p:nvSpPr>
          <p:spPr>
            <a:xfrm>
              <a:off x="6124651" y="1176188"/>
              <a:ext cx="2312768" cy="15261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800" dirty="0" smtClean="0"/>
                <a:t>편지지 모양으로 디자인 된 버튼을 누르면 알림을 볼 수 있음</a:t>
              </a:r>
              <a:endParaRPr lang="en-US" altLang="ko-KR" sz="800" dirty="0" smtClean="0"/>
            </a:p>
            <a:p>
              <a:pPr marL="228600" indent="-228600">
                <a:buAutoNum type="arabicPeriod"/>
              </a:pPr>
              <a:endParaRPr lang="en-US" altLang="ko-KR" sz="800" dirty="0" smtClean="0"/>
            </a:p>
            <a:p>
              <a:pPr marL="228600" indent="-228600">
                <a:buAutoNum type="arabicPeriod"/>
              </a:pPr>
              <a:r>
                <a:rPr lang="en-US" altLang="ko-KR" sz="800" dirty="0"/>
                <a:t> </a:t>
              </a:r>
              <a:r>
                <a:rPr lang="ko-KR" altLang="en-US" sz="800" dirty="0" smtClean="0"/>
                <a:t>업체에서 등록한 </a:t>
              </a:r>
              <a:r>
                <a:rPr lang="ko-KR" altLang="en-US" sz="800" dirty="0" err="1" smtClean="0"/>
                <a:t>캠핑장</a:t>
              </a:r>
              <a:r>
                <a:rPr lang="ko-KR" altLang="en-US" sz="800" dirty="0" smtClean="0"/>
                <a:t> 현황을 볼 수 있음 캠핑장의 이름과 </a:t>
              </a:r>
              <a:r>
                <a:rPr lang="ko-KR" altLang="en-US" sz="800" dirty="0" err="1" smtClean="0"/>
                <a:t>대표사진</a:t>
              </a:r>
              <a:r>
                <a:rPr lang="ko-KR" altLang="en-US" sz="800" dirty="0" smtClean="0"/>
                <a:t> 상세 정보를 누르면 </a:t>
              </a:r>
              <a:r>
                <a:rPr lang="ko-KR" altLang="en-US" sz="800" dirty="0" err="1" smtClean="0"/>
                <a:t>캠핑장</a:t>
              </a:r>
              <a:r>
                <a:rPr lang="ko-KR" altLang="en-US" sz="800" dirty="0" smtClean="0"/>
                <a:t> 상세보기 페이지로 이동</a:t>
              </a:r>
              <a:endParaRPr lang="en-US" altLang="ko-KR" sz="800" dirty="0" smtClean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123583" y="655403"/>
              <a:ext cx="2312768" cy="540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69294" y="1104662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20437" y="3540157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821398" y="140114"/>
            <a:ext cx="50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캠핑장</a:t>
            </a:r>
            <a:r>
              <a:rPr lang="ko-KR" altLang="en-US" sz="2000" b="1" dirty="0" smtClean="0"/>
              <a:t> 업체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마이 페이지</a:t>
            </a:r>
            <a:endParaRPr lang="en-US" altLang="ko-KR" sz="2000" b="1" dirty="0" smtClean="0"/>
          </a:p>
        </p:txBody>
      </p:sp>
      <p:grpSp>
        <p:nvGrpSpPr>
          <p:cNvPr id="133" name="그룹 132"/>
          <p:cNvGrpSpPr/>
          <p:nvPr/>
        </p:nvGrpSpPr>
        <p:grpSpPr>
          <a:xfrm>
            <a:off x="174691" y="625919"/>
            <a:ext cx="2707707" cy="5994898"/>
            <a:chOff x="174691" y="625919"/>
            <a:chExt cx="2707707" cy="5994898"/>
          </a:xfrm>
        </p:grpSpPr>
        <p:sp>
          <p:nvSpPr>
            <p:cNvPr id="4" name="직사각형 3"/>
            <p:cNvSpPr/>
            <p:nvPr/>
          </p:nvSpPr>
          <p:spPr>
            <a:xfrm>
              <a:off x="174691" y="625919"/>
              <a:ext cx="2699342" cy="59948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864455" y="706005"/>
              <a:ext cx="603529" cy="33427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1430539" y="816390"/>
              <a:ext cx="817565" cy="206592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95647" y="1041063"/>
              <a:ext cx="2686751" cy="284300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205352" y="1059930"/>
              <a:ext cx="425942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30586" y="1059930"/>
              <a:ext cx="29304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90265" y="1481927"/>
            <a:ext cx="2482788" cy="369332"/>
          </a:xfrm>
          <a:prstGeom prst="rect">
            <a:avLst/>
          </a:prstGeom>
          <a:solidFill>
            <a:srgbClr val="2A8E57"/>
          </a:solidFill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캠핑장</a:t>
            </a:r>
            <a:r>
              <a:rPr lang="ko-KR" altLang="en-US" dirty="0" smtClean="0">
                <a:solidFill>
                  <a:schemeClr val="bg1"/>
                </a:solidFill>
              </a:rPr>
              <a:t> 상세 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2103485" y="1084543"/>
            <a:ext cx="167639" cy="186809"/>
          </a:xfrm>
          <a:prstGeom prst="flowChartConnector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279650" y="2183451"/>
            <a:ext cx="2482788" cy="4338566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순서도: 추출 8"/>
          <p:cNvSpPr>
            <a:spLocks/>
          </p:cNvSpPr>
          <p:nvPr/>
        </p:nvSpPr>
        <p:spPr>
          <a:xfrm rot="16200000">
            <a:off x="449779" y="4313798"/>
            <a:ext cx="179302" cy="257175"/>
          </a:xfrm>
          <a:prstGeom prst="flowChartExtra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순서도: 추출 48"/>
          <p:cNvSpPr>
            <a:spLocks/>
          </p:cNvSpPr>
          <p:nvPr/>
        </p:nvSpPr>
        <p:spPr>
          <a:xfrm rot="5400000">
            <a:off x="2489800" y="4334764"/>
            <a:ext cx="179302" cy="257175"/>
          </a:xfrm>
          <a:prstGeom prst="flowChartExtra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588853" y="1898366"/>
            <a:ext cx="551203" cy="235092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786817" y="1898366"/>
            <a:ext cx="551203" cy="235092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10841" y="4773563"/>
            <a:ext cx="2220407" cy="390525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캠핑장</a:t>
            </a:r>
            <a:r>
              <a:rPr lang="ko-KR" altLang="en-US" sz="1600" dirty="0" smtClean="0"/>
              <a:t> 이름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10841" y="5287064"/>
            <a:ext cx="2220407" cy="1066006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캠핑장</a:t>
            </a:r>
            <a:r>
              <a:rPr lang="ko-KR" altLang="en-US" sz="1600" dirty="0" smtClean="0"/>
              <a:t> 위치와 지도</a:t>
            </a:r>
            <a:endParaRPr lang="ko-KR" altLang="en-US" sz="16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3100831" y="607239"/>
            <a:ext cx="2707707" cy="5994898"/>
            <a:chOff x="3100831" y="607239"/>
            <a:chExt cx="2707707" cy="5994898"/>
          </a:xfrm>
        </p:grpSpPr>
        <p:grpSp>
          <p:nvGrpSpPr>
            <p:cNvPr id="53" name="그룹 52"/>
            <p:cNvGrpSpPr/>
            <p:nvPr/>
          </p:nvGrpSpPr>
          <p:grpSpPr>
            <a:xfrm>
              <a:off x="3100831" y="607239"/>
              <a:ext cx="2707707" cy="5994898"/>
              <a:chOff x="3099228" y="661100"/>
              <a:chExt cx="2707707" cy="5994898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099228" y="661100"/>
                <a:ext cx="2699342" cy="599489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2"/>
              <a:srcRect t="10241" b="50556"/>
              <a:stretch/>
            </p:blipFill>
            <p:spPr>
              <a:xfrm>
                <a:off x="3788992" y="741186"/>
                <a:ext cx="603529" cy="334273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2"/>
              <a:srcRect l="10610" t="48963" b="35049"/>
              <a:stretch/>
            </p:blipFill>
            <p:spPr>
              <a:xfrm>
                <a:off x="4355076" y="851571"/>
                <a:ext cx="817565" cy="206592"/>
              </a:xfrm>
              <a:prstGeom prst="rect">
                <a:avLst/>
              </a:prstGeom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3120184" y="1076244"/>
                <a:ext cx="2686751" cy="284300"/>
              </a:xfrm>
              <a:prstGeom prst="rect">
                <a:avLst/>
              </a:prstGeom>
              <a:solidFill>
                <a:srgbClr val="2A8E57"/>
              </a:solidFill>
              <a:ln>
                <a:solidFill>
                  <a:srgbClr val="85C89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129889" y="1095111"/>
                <a:ext cx="425942" cy="236036"/>
              </a:xfrm>
              <a:prstGeom prst="rect">
                <a:avLst/>
              </a:prstGeom>
              <a:noFill/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</a:rPr>
                  <a:t>My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455123" y="1095111"/>
                <a:ext cx="293049" cy="236036"/>
              </a:xfrm>
              <a:prstGeom prst="rect">
                <a:avLst/>
              </a:prstGeom>
              <a:noFill/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▤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순서도: 연결자 61"/>
            <p:cNvSpPr/>
            <p:nvPr/>
          </p:nvSpPr>
          <p:spPr>
            <a:xfrm>
              <a:off x="5029625" y="1065863"/>
              <a:ext cx="167639" cy="186809"/>
            </a:xfrm>
            <a:prstGeom prst="flowChartConnector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17715" y="1366769"/>
              <a:ext cx="2482788" cy="4338566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45262" y="1481927"/>
              <a:ext cx="912413" cy="369332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정보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525451" y="1479371"/>
              <a:ext cx="912413" cy="369332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리뷰</a:t>
              </a:r>
              <a:endParaRPr lang="ko-KR" altLang="en-US" sz="16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345262" y="1848703"/>
              <a:ext cx="2092602" cy="3675797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캠핑장</a:t>
              </a:r>
              <a:r>
                <a:rPr lang="ko-KR" altLang="en-US" sz="1600" dirty="0" smtClean="0"/>
                <a:t> 소개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err="1" smtClean="0"/>
                <a:t>캠핑장</a:t>
              </a:r>
              <a:r>
                <a:rPr lang="ko-KR" altLang="en-US" sz="1600" dirty="0" smtClean="0"/>
                <a:t> 정보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err="1" smtClean="0"/>
                <a:t>캠핑장</a:t>
              </a:r>
              <a:r>
                <a:rPr lang="ko-KR" altLang="en-US" sz="1600" dirty="0" smtClean="0"/>
                <a:t> 사진</a:t>
              </a:r>
              <a:endParaRPr lang="ko-KR" altLang="en-US" sz="16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5991848" y="607239"/>
            <a:ext cx="2707707" cy="5994898"/>
            <a:chOff x="3100831" y="607239"/>
            <a:chExt cx="2707707" cy="5994898"/>
          </a:xfrm>
        </p:grpSpPr>
        <p:grpSp>
          <p:nvGrpSpPr>
            <p:cNvPr id="113" name="그룹 112"/>
            <p:cNvGrpSpPr/>
            <p:nvPr/>
          </p:nvGrpSpPr>
          <p:grpSpPr>
            <a:xfrm>
              <a:off x="3100831" y="607239"/>
              <a:ext cx="2707707" cy="5994898"/>
              <a:chOff x="3099228" y="661100"/>
              <a:chExt cx="2707707" cy="5994898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3099228" y="661100"/>
                <a:ext cx="2699342" cy="599489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2"/>
              <a:srcRect t="10241" b="50556"/>
              <a:stretch/>
            </p:blipFill>
            <p:spPr>
              <a:xfrm>
                <a:off x="3788992" y="741186"/>
                <a:ext cx="603529" cy="334273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2"/>
              <a:srcRect l="10610" t="48963" b="35049"/>
              <a:stretch/>
            </p:blipFill>
            <p:spPr>
              <a:xfrm>
                <a:off x="4355076" y="851571"/>
                <a:ext cx="817565" cy="206592"/>
              </a:xfrm>
              <a:prstGeom prst="rect">
                <a:avLst/>
              </a:prstGeom>
            </p:spPr>
          </p:pic>
          <p:sp>
            <p:nvSpPr>
              <p:cNvPr id="122" name="직사각형 121"/>
              <p:cNvSpPr/>
              <p:nvPr/>
            </p:nvSpPr>
            <p:spPr>
              <a:xfrm>
                <a:off x="3120184" y="1076244"/>
                <a:ext cx="2686751" cy="284300"/>
              </a:xfrm>
              <a:prstGeom prst="rect">
                <a:avLst/>
              </a:prstGeom>
              <a:solidFill>
                <a:srgbClr val="2A8E57"/>
              </a:solidFill>
              <a:ln>
                <a:solidFill>
                  <a:srgbClr val="85C89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129889" y="1095111"/>
                <a:ext cx="425942" cy="236036"/>
              </a:xfrm>
              <a:prstGeom prst="rect">
                <a:avLst/>
              </a:prstGeom>
              <a:noFill/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</a:rPr>
                  <a:t>My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455123" y="1095111"/>
                <a:ext cx="293049" cy="236036"/>
              </a:xfrm>
              <a:prstGeom prst="rect">
                <a:avLst/>
              </a:prstGeom>
              <a:noFill/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▤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4" name="순서도: 연결자 113"/>
            <p:cNvSpPr/>
            <p:nvPr/>
          </p:nvSpPr>
          <p:spPr>
            <a:xfrm>
              <a:off x="5029625" y="1065863"/>
              <a:ext cx="167639" cy="186809"/>
            </a:xfrm>
            <a:prstGeom prst="flowChartConnector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205790" y="1355146"/>
              <a:ext cx="2482788" cy="4338566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345262" y="1481927"/>
              <a:ext cx="9124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정보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525451" y="1479371"/>
              <a:ext cx="912413" cy="369332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리뷰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345262" y="1848703"/>
              <a:ext cx="2092602" cy="3675797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6391275" y="2047794"/>
            <a:ext cx="1697006" cy="1192522"/>
            <a:chOff x="6391275" y="2047794"/>
            <a:chExt cx="1697006" cy="1192522"/>
          </a:xfrm>
        </p:grpSpPr>
        <p:grpSp>
          <p:nvGrpSpPr>
            <p:cNvPr id="126" name="그룹 125"/>
            <p:cNvGrpSpPr/>
            <p:nvPr/>
          </p:nvGrpSpPr>
          <p:grpSpPr>
            <a:xfrm>
              <a:off x="6391275" y="2047794"/>
              <a:ext cx="1025193" cy="540034"/>
              <a:chOff x="6391275" y="1898366"/>
              <a:chExt cx="1781175" cy="625759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391275" y="1898366"/>
                <a:ext cx="1781175" cy="625759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5" name="순서도: 연결자 84"/>
              <p:cNvSpPr/>
              <p:nvPr/>
            </p:nvSpPr>
            <p:spPr>
              <a:xfrm>
                <a:off x="6486525" y="1936466"/>
                <a:ext cx="485775" cy="492409"/>
              </a:xfrm>
              <a:prstGeom prst="flowChartConnector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image</a:t>
                </a:r>
                <a:endParaRPr lang="ko-KR" altLang="en-US" sz="800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148692" y="1972928"/>
                <a:ext cx="873817" cy="242551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사용자 닉네임</a:t>
                </a:r>
                <a:endParaRPr lang="ko-KR" altLang="en-US" sz="800" dirty="0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7148692" y="2317811"/>
                <a:ext cx="855769" cy="111064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리뷰날짜</a:t>
                </a:r>
                <a:endParaRPr lang="ko-KR" altLang="en-US" sz="800" dirty="0"/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6391275" y="2667000"/>
              <a:ext cx="1697006" cy="573316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리뷰 내용</a:t>
              </a:r>
              <a:endParaRPr lang="en-US" altLang="ko-KR" sz="1600" dirty="0" smtClean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701148" y="4260062"/>
            <a:ext cx="557882" cy="416260"/>
            <a:chOff x="701148" y="4260062"/>
            <a:chExt cx="557882" cy="416260"/>
          </a:xfrm>
        </p:grpSpPr>
        <p:sp>
          <p:nvSpPr>
            <p:cNvPr id="47" name="직사각형 46"/>
            <p:cNvSpPr/>
            <p:nvPr/>
          </p:nvSpPr>
          <p:spPr>
            <a:xfrm>
              <a:off x="744051" y="4260062"/>
              <a:ext cx="472151" cy="416260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730292" y="4260062"/>
              <a:ext cx="499595" cy="414701"/>
              <a:chOff x="3381375" y="5283200"/>
              <a:chExt cx="499595" cy="514351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701148" y="4315427"/>
              <a:ext cx="5578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1260965" y="4260062"/>
            <a:ext cx="557882" cy="416260"/>
            <a:chOff x="701148" y="4260062"/>
            <a:chExt cx="557882" cy="416260"/>
          </a:xfrm>
        </p:grpSpPr>
        <p:sp>
          <p:nvSpPr>
            <p:cNvPr id="138" name="직사각형 137"/>
            <p:cNvSpPr/>
            <p:nvPr/>
          </p:nvSpPr>
          <p:spPr>
            <a:xfrm>
              <a:off x="744051" y="4260062"/>
              <a:ext cx="472151" cy="416260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730292" y="4260062"/>
              <a:ext cx="499595" cy="414701"/>
              <a:chOff x="3381375" y="5283200"/>
              <a:chExt cx="499595" cy="514351"/>
            </a:xfrm>
          </p:grpSpPr>
          <p:cxnSp>
            <p:nvCxnSpPr>
              <p:cNvPr id="141" name="직선 연결선 140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701148" y="4315427"/>
              <a:ext cx="5578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1834539" y="4260062"/>
            <a:ext cx="557882" cy="416260"/>
            <a:chOff x="701148" y="4260062"/>
            <a:chExt cx="557882" cy="416260"/>
          </a:xfrm>
        </p:grpSpPr>
        <p:sp>
          <p:nvSpPr>
            <p:cNvPr id="144" name="직사각형 143"/>
            <p:cNvSpPr/>
            <p:nvPr/>
          </p:nvSpPr>
          <p:spPr>
            <a:xfrm>
              <a:off x="744051" y="4260062"/>
              <a:ext cx="472151" cy="416260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730292" y="4260062"/>
              <a:ext cx="499595" cy="414701"/>
              <a:chOff x="3381375" y="5283200"/>
              <a:chExt cx="499595" cy="514351"/>
            </a:xfrm>
          </p:grpSpPr>
          <p:cxnSp>
            <p:nvCxnSpPr>
              <p:cNvPr id="147" name="직선 연결선 146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701148" y="4315427"/>
              <a:ext cx="5578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500760" y="2316360"/>
            <a:ext cx="1914504" cy="1815813"/>
            <a:chOff x="730292" y="4260062"/>
            <a:chExt cx="499595" cy="416260"/>
          </a:xfrm>
        </p:grpSpPr>
        <p:sp>
          <p:nvSpPr>
            <p:cNvPr id="150" name="직사각형 149"/>
            <p:cNvSpPr/>
            <p:nvPr/>
          </p:nvSpPr>
          <p:spPr>
            <a:xfrm>
              <a:off x="744051" y="4260062"/>
              <a:ext cx="472151" cy="416260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730292" y="4260062"/>
              <a:ext cx="499595" cy="414701"/>
              <a:chOff x="3381375" y="5283200"/>
              <a:chExt cx="499595" cy="514351"/>
            </a:xfrm>
          </p:grpSpPr>
          <p:cxnSp>
            <p:nvCxnSpPr>
              <p:cNvPr id="153" name="직선 연결선 15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912508" y="4431993"/>
              <a:ext cx="136170" cy="5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2138"/>
            <a:ext cx="7886700" cy="56948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strike="sngStrike" dirty="0" smtClean="0"/>
              <a:t>회원가입</a:t>
            </a:r>
            <a:r>
              <a:rPr lang="en-US" altLang="ko-KR" b="1" strike="sngStrike" dirty="0"/>
              <a:t> </a:t>
            </a:r>
          </a:p>
          <a:p>
            <a:r>
              <a:rPr lang="ko-KR" altLang="en-US" b="1" strike="sngStrike" dirty="0"/>
              <a:t>로그인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r>
              <a:rPr lang="ko-KR" altLang="en-US" b="1" strike="sngStrike" dirty="0" smtClean="0"/>
              <a:t>비회원 로그인</a:t>
            </a:r>
            <a:endParaRPr lang="en-US" altLang="ko-KR" b="1" strike="sngStrike" dirty="0"/>
          </a:p>
          <a:p>
            <a:endParaRPr lang="en-US" altLang="ko-KR" b="1" dirty="0"/>
          </a:p>
          <a:p>
            <a:r>
              <a:rPr lang="ko-KR" altLang="en-US" b="1" dirty="0"/>
              <a:t>이용안내 </a:t>
            </a:r>
            <a:r>
              <a:rPr lang="ko-KR" altLang="en-US" b="1" dirty="0" smtClean="0"/>
              <a:t>페이지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마지막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 smtClean="0"/>
              <a:t>결제페이지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예약페이지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결제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예약</a:t>
            </a:r>
            <a:r>
              <a:rPr lang="en-US" altLang="ko-KR" b="1" dirty="0" smtClean="0"/>
              <a:t>)</a:t>
            </a:r>
            <a:r>
              <a:rPr lang="ko-KR" altLang="en-US" b="1" dirty="0" err="1" smtClean="0"/>
              <a:t>완료페이지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strike="sngStrike" dirty="0" err="1"/>
              <a:t>마이페이지</a:t>
            </a:r>
            <a:r>
              <a:rPr lang="en-US" altLang="ko-KR" b="1" strike="sngStrike" dirty="0"/>
              <a:t>, =&gt; </a:t>
            </a:r>
            <a:r>
              <a:rPr lang="ko-KR" altLang="en-US" b="1" strike="sngStrike" dirty="0" err="1"/>
              <a:t>예약현황</a:t>
            </a:r>
            <a:r>
              <a:rPr lang="en-US" altLang="ko-KR" b="1" dirty="0"/>
              <a:t>, </a:t>
            </a:r>
            <a:r>
              <a:rPr lang="ko-KR" altLang="en-US" b="1" dirty="0" smtClean="0"/>
              <a:t>문의하기</a:t>
            </a:r>
            <a:r>
              <a:rPr lang="en-US" altLang="ko-KR" b="1" dirty="0" smtClean="0"/>
              <a:t>,</a:t>
            </a:r>
            <a:r>
              <a:rPr lang="ko-KR" altLang="en-US" b="1" strike="sngStrike" dirty="0" smtClean="0"/>
              <a:t>정보수정페이지</a:t>
            </a:r>
            <a:r>
              <a:rPr lang="en-US" altLang="ko-KR" b="1" strike="sngStrike" dirty="0" smtClean="0"/>
              <a:t>, </a:t>
            </a:r>
            <a:r>
              <a:rPr lang="ko-KR" altLang="en-US" b="1" dirty="0" err="1" smtClean="0"/>
              <a:t>탈퇴안내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확인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페이지</a:t>
            </a:r>
            <a:endParaRPr lang="en-US" altLang="ko-KR" b="1" strike="sngStrike" dirty="0"/>
          </a:p>
          <a:p>
            <a:endParaRPr lang="en-US" altLang="ko-KR" b="1" dirty="0"/>
          </a:p>
          <a:p>
            <a:r>
              <a:rPr lang="ko-KR" altLang="en-US" b="1" dirty="0" err="1"/>
              <a:t>캠핑장</a:t>
            </a:r>
            <a:r>
              <a:rPr lang="ko-KR" altLang="en-US" b="1" dirty="0"/>
              <a:t> 등록 페이지</a:t>
            </a:r>
            <a:r>
              <a:rPr lang="en-US" altLang="ko-KR" b="1" dirty="0"/>
              <a:t>, =&gt; </a:t>
            </a:r>
            <a:r>
              <a:rPr lang="ko-KR" altLang="en-US" b="1" dirty="0" err="1"/>
              <a:t>예약현황</a:t>
            </a:r>
            <a:r>
              <a:rPr lang="en-US" altLang="ko-KR" b="1" dirty="0"/>
              <a:t>, 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캠핑장</a:t>
            </a:r>
            <a:r>
              <a:rPr lang="ko-KR" altLang="en-US" b="1" dirty="0" smtClean="0"/>
              <a:t> 관리 페이지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전체 관리자 페이지</a:t>
            </a:r>
            <a:r>
              <a:rPr lang="en-US" altLang="ko-KR" b="1" dirty="0"/>
              <a:t>, </a:t>
            </a:r>
            <a:r>
              <a:rPr lang="ko-KR" altLang="en-US" b="1" dirty="0" err="1"/>
              <a:t>문의관리</a:t>
            </a:r>
            <a:r>
              <a:rPr lang="ko-KR" altLang="en-US" b="1" dirty="0"/>
              <a:t> 페이지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고객센터페이지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문의하기</a:t>
            </a:r>
            <a:r>
              <a:rPr lang="en-US" altLang="ko-KR" b="1" dirty="0"/>
              <a:t> </a:t>
            </a:r>
            <a:r>
              <a:rPr lang="ko-KR" altLang="en-US" b="1" dirty="0" err="1"/>
              <a:t>예약현황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아이콘찾기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9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1768" y="707731"/>
            <a:ext cx="7980217" cy="605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0825" y="1689527"/>
            <a:ext cx="6765570" cy="90713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슬라이드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9091" y="2674037"/>
            <a:ext cx="4114743" cy="383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현위치</a:t>
            </a:r>
            <a:r>
              <a:rPr lang="ko-KR" altLang="en-US" dirty="0" smtClean="0"/>
              <a:t> 표시 가능</a:t>
            </a:r>
            <a:r>
              <a:rPr lang="en-US" altLang="ko-KR" dirty="0" smtClean="0"/>
              <a:t>..?</a:t>
            </a:r>
          </a:p>
          <a:p>
            <a:pPr algn="ctr"/>
            <a:r>
              <a:rPr lang="ko-KR" altLang="en-US" dirty="0" err="1" smtClean="0"/>
              <a:t>현위치</a:t>
            </a:r>
            <a:r>
              <a:rPr lang="ko-KR" altLang="en-US" dirty="0" smtClean="0"/>
              <a:t> 표시 가능하면 그거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아니면 서울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한양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기본으로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78947" y="116842"/>
            <a:ext cx="1300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Main Page</a:t>
            </a:r>
            <a:endParaRPr lang="ko-KR" altLang="en-US" sz="2000" b="1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992646"/>
            <a:ext cx="603529" cy="33427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110303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631768" y="1327854"/>
            <a:ext cx="7980217" cy="284300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857849" y="134657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83083" y="134657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673627" y="3590468"/>
            <a:ext cx="2312768" cy="1620445"/>
            <a:chOff x="6066947" y="2867272"/>
            <a:chExt cx="2563567" cy="1796168"/>
          </a:xfrm>
        </p:grpSpPr>
        <p:sp>
          <p:nvSpPr>
            <p:cNvPr id="30" name="직사각형 29"/>
            <p:cNvSpPr/>
            <p:nvPr/>
          </p:nvSpPr>
          <p:spPr>
            <a:xfrm>
              <a:off x="6066947" y="2867272"/>
              <a:ext cx="2563567" cy="1796168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43525" y="3299549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43525" y="362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43525" y="4306123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검색버튼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1922" y="2944911"/>
              <a:ext cx="1370295" cy="289979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캠핑장</a:t>
              </a:r>
              <a:r>
                <a:rPr lang="ko-KR" altLang="en-US" sz="1100" dirty="0" smtClean="0"/>
                <a:t> 일정 조회</a:t>
              </a:r>
              <a:endParaRPr lang="ko-KR" altLang="en-US" sz="11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43525" y="394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5663091" y="2836084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캠핑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55788" y="2836084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err="1" smtClean="0"/>
              <a:t>카라반</a:t>
            </a:r>
            <a:endParaRPr lang="ko-KR" altLang="en-US" sz="7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445026" y="2825511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차박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5678244" y="5508825"/>
            <a:ext cx="2312768" cy="898284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5685743" y="5428685"/>
            <a:ext cx="2312768" cy="400268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 여행지</a:t>
            </a:r>
            <a:endParaRPr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747331" y="5726324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13044" y="5726324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283839" y="5726324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0" name="그룹 49"/>
          <p:cNvGrpSpPr/>
          <p:nvPr/>
        </p:nvGrpSpPr>
        <p:grpSpPr>
          <a:xfrm>
            <a:off x="5778568" y="5759754"/>
            <a:ext cx="499595" cy="514351"/>
            <a:chOff x="3381375" y="5283200"/>
            <a:chExt cx="499595" cy="514351"/>
          </a:xfrm>
        </p:grpSpPr>
        <p:cxnSp>
          <p:nvCxnSpPr>
            <p:cNvPr id="51" name="직선 연결선 50"/>
            <p:cNvCxnSpPr/>
            <p:nvPr/>
          </p:nvCxnSpPr>
          <p:spPr>
            <a:xfrm flipH="1" flipV="1">
              <a:off x="3381375" y="5283201"/>
              <a:ext cx="499595" cy="5143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3381375" y="5283200"/>
              <a:ext cx="499595" cy="5143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/>
          <p:cNvCxnSpPr/>
          <p:nvPr/>
        </p:nvCxnSpPr>
        <p:spPr>
          <a:xfrm flipH="1" flipV="1">
            <a:off x="6551976" y="5775895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6551976" y="5775894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320036" y="5759754"/>
            <a:ext cx="499595" cy="514351"/>
            <a:chOff x="3381375" y="5283200"/>
            <a:chExt cx="499595" cy="514351"/>
          </a:xfrm>
        </p:grpSpPr>
        <p:cxnSp>
          <p:nvCxnSpPr>
            <p:cNvPr id="56" name="직선 연결선 55"/>
            <p:cNvCxnSpPr/>
            <p:nvPr/>
          </p:nvCxnSpPr>
          <p:spPr>
            <a:xfrm flipH="1" flipV="1">
              <a:off x="3381375" y="5283201"/>
              <a:ext cx="499595" cy="5143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3381375" y="5283200"/>
              <a:ext cx="499595" cy="5143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316313" y="5889971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58219" y="5924571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56406" y="5909917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760085" y="2820987"/>
            <a:ext cx="415775" cy="253916"/>
            <a:chOff x="1384032" y="5524643"/>
            <a:chExt cx="415775" cy="253916"/>
          </a:xfrm>
        </p:grpSpPr>
        <p:grpSp>
          <p:nvGrpSpPr>
            <p:cNvPr id="62" name="그룹 61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349047" y="2825675"/>
            <a:ext cx="415775" cy="253916"/>
            <a:chOff x="1384032" y="5524643"/>
            <a:chExt cx="415775" cy="253916"/>
          </a:xfrm>
        </p:grpSpPr>
        <p:grpSp>
          <p:nvGrpSpPr>
            <p:cNvPr id="69" name="그룹 68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73" name="직선 연결선 72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TextBox 69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544872" y="2814264"/>
            <a:ext cx="415775" cy="253916"/>
            <a:chOff x="1384032" y="5524643"/>
            <a:chExt cx="415775" cy="253916"/>
          </a:xfrm>
        </p:grpSpPr>
        <p:grpSp>
          <p:nvGrpSpPr>
            <p:cNvPr id="76" name="그룹 75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" name="TextBox 76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6854872" y="2828456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err="1" smtClean="0"/>
              <a:t>글램핑</a:t>
            </a:r>
            <a:endParaRPr lang="ko-KR" altLang="en-US" sz="7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948131" y="2818047"/>
            <a:ext cx="415775" cy="253916"/>
            <a:chOff x="1384032" y="5524643"/>
            <a:chExt cx="415775" cy="253916"/>
          </a:xfrm>
        </p:grpSpPr>
        <p:grpSp>
          <p:nvGrpSpPr>
            <p:cNvPr id="84" name="그룹 83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8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24651" y="1176188"/>
            <a:ext cx="2312768" cy="15261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800" dirty="0" smtClean="0"/>
              <a:t>1. Span</a:t>
            </a:r>
            <a:r>
              <a:rPr lang="ko-KR" altLang="en-US" sz="800" dirty="0" smtClean="0"/>
              <a:t>으로 구현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err="1" smtClean="0"/>
              <a:t>캠핑유형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옵션검색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checkbox </a:t>
            </a:r>
            <a:r>
              <a:rPr lang="ko-KR" altLang="en-US" sz="800" dirty="0" smtClean="0"/>
              <a:t>구현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필터링구현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업체 이미지 들어가는 위치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아이콘 사용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9125" y="145832"/>
            <a:ext cx="545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Camping, </a:t>
            </a:r>
            <a:r>
              <a:rPr lang="ko-KR" altLang="en-US" sz="2000" b="1" dirty="0" err="1" smtClean="0"/>
              <a:t>차박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카라반</a:t>
            </a:r>
            <a:r>
              <a:rPr lang="en-US" altLang="ko-KR" sz="2000" b="1" dirty="0"/>
              <a:t>,</a:t>
            </a:r>
            <a:r>
              <a:rPr lang="en-US" altLang="ko-KR" sz="2000" b="1" dirty="0" smtClean="0"/>
              <a:t>Glamping, </a:t>
            </a:r>
            <a:r>
              <a:rPr lang="ko-KR" altLang="en-US" sz="2000" b="1" dirty="0" err="1" smtClean="0"/>
              <a:t>모두보기</a:t>
            </a:r>
            <a:r>
              <a:rPr lang="en-US" altLang="ko-KR" sz="2000" b="1" dirty="0" smtClean="0"/>
              <a:t> Page</a:t>
            </a:r>
            <a:endParaRPr lang="ko-KR" altLang="en-US" sz="2000" b="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229862" y="4967147"/>
            <a:ext cx="2355273" cy="1182709"/>
            <a:chOff x="3238546" y="4405678"/>
            <a:chExt cx="2355273" cy="1182709"/>
          </a:xfrm>
        </p:grpSpPr>
        <p:sp>
          <p:nvSpPr>
            <p:cNvPr id="23" name="직사각형 22"/>
            <p:cNvSpPr/>
            <p:nvPr/>
          </p:nvSpPr>
          <p:spPr>
            <a:xfrm>
              <a:off x="3281051" y="4405678"/>
              <a:ext cx="2312768" cy="1182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50137" y="44375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업체명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4530" y="46837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60290" y="498685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대표옵션표시</a:t>
              </a:r>
              <a:endParaRPr lang="ko-KR" altLang="en-US" sz="1200" dirty="0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3409975" y="4748028"/>
              <a:ext cx="999233" cy="790747"/>
              <a:chOff x="912905" y="4878631"/>
              <a:chExt cx="817451" cy="584959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912905" y="4878631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944142" y="4912061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/>
              <p:cNvSpPr txBox="1"/>
              <p:nvPr/>
            </p:nvSpPr>
            <p:spPr>
              <a:xfrm>
                <a:off x="970449" y="5064128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287278" y="5247098"/>
              <a:ext cx="415775" cy="254565"/>
              <a:chOff x="4287278" y="5247098"/>
              <a:chExt cx="415775" cy="254565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8" name="그룹 12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9" name="직선 연결선 12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연결선 12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6" name="TextBox 125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4590468" y="5254307"/>
              <a:ext cx="415775" cy="264523"/>
              <a:chOff x="4288037" y="5237140"/>
              <a:chExt cx="415775" cy="264523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1" name="그룹 15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2" name="직선 연결선 15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15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9" name="TextBox 148"/>
              <p:cNvSpPr txBox="1"/>
              <p:nvPr/>
            </p:nvSpPr>
            <p:spPr>
              <a:xfrm>
                <a:off x="4288037" y="5237140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889849" y="5267156"/>
              <a:ext cx="415775" cy="254565"/>
              <a:chOff x="4287278" y="5247098"/>
              <a:chExt cx="415775" cy="254565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TextBox 155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173853" y="5263616"/>
              <a:ext cx="415775" cy="254565"/>
              <a:chOff x="4287278" y="5247098"/>
              <a:chExt cx="415775" cy="254565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6" name="직선 연결선 16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3" name="TextBox 162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3238546" y="4617524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53798" y="5098170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3237090" y="4699110"/>
            <a:ext cx="241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인기순  </a:t>
            </a:r>
            <a:r>
              <a:rPr lang="ko-KR" altLang="en-US" sz="700" dirty="0" err="1" smtClean="0"/>
              <a:t>평점높은순</a:t>
            </a:r>
            <a:r>
              <a:rPr lang="ko-KR" altLang="en-US" sz="700" dirty="0" smtClean="0"/>
              <a:t>  </a:t>
            </a:r>
            <a:r>
              <a:rPr lang="ko-KR" altLang="en-US" sz="700" dirty="0" err="1" smtClean="0"/>
              <a:t>평점낮은순</a:t>
            </a:r>
            <a:r>
              <a:rPr lang="ko-KR" altLang="en-US" sz="700" dirty="0" smtClean="0"/>
              <a:t>  </a:t>
            </a:r>
            <a:r>
              <a:rPr lang="ko-KR" altLang="en-US" sz="700" dirty="0" err="1" smtClean="0"/>
              <a:t>높은가격순</a:t>
            </a:r>
            <a:r>
              <a:rPr lang="ko-KR" altLang="en-US" sz="700" dirty="0" smtClean="0"/>
              <a:t>  </a:t>
            </a:r>
            <a:r>
              <a:rPr lang="ko-KR" altLang="en-US" sz="700" dirty="0" err="1" smtClean="0"/>
              <a:t>낮은가격순</a:t>
            </a:r>
            <a:endParaRPr lang="ko-KR" altLang="en-US" sz="7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09875" y="4520281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73840" y="6283344"/>
            <a:ext cx="2318070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회사소개  이용약관  사업자정보확인  고객센터</a:t>
            </a:r>
            <a:endParaRPr lang="ko-KR" altLang="en-US" sz="8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198579" y="1471833"/>
            <a:ext cx="2393331" cy="3135023"/>
            <a:chOff x="3198579" y="1471833"/>
            <a:chExt cx="2393331" cy="3135023"/>
          </a:xfrm>
        </p:grpSpPr>
        <p:sp>
          <p:nvSpPr>
            <p:cNvPr id="12" name="직사각형 11"/>
            <p:cNvSpPr/>
            <p:nvPr/>
          </p:nvSpPr>
          <p:spPr>
            <a:xfrm>
              <a:off x="3279142" y="1471833"/>
              <a:ext cx="2312768" cy="31350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56848" y="1743518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u="sng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56848" y="2000304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56848" y="4316144"/>
              <a:ext cx="2174595" cy="1945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/>
                <a:t>검색버튼</a:t>
              </a:r>
              <a:endParaRPr lang="ko-KR" altLang="en-US" sz="1100" u="sn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5870" y="1499635"/>
              <a:ext cx="1236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err="1" smtClean="0"/>
                <a:t>캠핑장</a:t>
              </a:r>
              <a:r>
                <a:rPr lang="ko-KR" altLang="en-US" sz="1100" u="sng" dirty="0" smtClean="0"/>
                <a:t> 일정 조회</a:t>
              </a:r>
              <a:endParaRPr lang="ko-KR" altLang="en-US" sz="1100" u="sng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56848" y="2246159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8963" y="383823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1707" y="35826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옵션검색</a:t>
              </a:r>
              <a:endParaRPr lang="ko-KR" alt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7012" y="292252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캠핑유형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8870" y="246746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인원수</a:t>
              </a:r>
              <a:endParaRPr lang="ko-KR" altLang="en-US" sz="900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7001" y="2653060"/>
              <a:ext cx="2094288" cy="280242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265591" y="2505764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208387" y="3399151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02546" y="3828283"/>
              <a:ext cx="8221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개인화장실</a:t>
              </a:r>
              <a:endParaRPr lang="ko-KR" altLang="en-US" sz="9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4215853" y="384476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29435" y="3834813"/>
              <a:ext cx="708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바비큐</a:t>
              </a:r>
              <a:endParaRPr lang="ko-KR" altLang="en-US" sz="900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918062" y="3858951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14045" y="3825763"/>
              <a:ext cx="5411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주차장</a:t>
              </a:r>
              <a:endParaRPr lang="ko-KR" altLang="en-US" sz="900" dirty="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417112" y="337782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58334" y="3351296"/>
              <a:ext cx="5462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카라반</a:t>
              </a:r>
              <a:endParaRPr lang="ko-KR" altLang="en-US" sz="9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59963" y="3366785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차박</a:t>
              </a:r>
              <a:endParaRPr lang="ko-KR" altLang="en-US" sz="900" dirty="0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389529" y="4059115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03112" y="4049164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반려동물</a:t>
              </a:r>
              <a:endParaRPr lang="ko-KR" altLang="en-US" sz="900" dirty="0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212354" y="4075173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25937" y="4065222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편의점</a:t>
              </a:r>
              <a:endParaRPr lang="ko-KR" altLang="en-US" sz="9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198579" y="2904373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4805750" y="316382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936861" y="3126691"/>
              <a:ext cx="5675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글램핑</a:t>
              </a:r>
              <a:endParaRPr lang="ko-KR" altLang="en-US" sz="900" dirty="0"/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420393" y="3162764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569558" y="3126691"/>
              <a:ext cx="6455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전체</a:t>
              </a:r>
              <a:endParaRPr lang="ko-KR" altLang="en-US" sz="900" dirty="0"/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4101114" y="3166023"/>
              <a:ext cx="153977" cy="1485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236774" y="3126691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캠핑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4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3749" y="609656"/>
            <a:ext cx="7980217" cy="605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28" name="직사각형 27"/>
          <p:cNvSpPr/>
          <p:nvPr/>
        </p:nvSpPr>
        <p:spPr>
          <a:xfrm>
            <a:off x="1173882" y="1882143"/>
            <a:ext cx="4343646" cy="463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992646"/>
            <a:ext cx="603529" cy="33427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1103031"/>
            <a:ext cx="817565" cy="206592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773749" y="1327087"/>
            <a:ext cx="7980217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857849" y="134657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183083" y="134657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89076" y="201624"/>
            <a:ext cx="545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Camping, </a:t>
            </a:r>
            <a:r>
              <a:rPr lang="ko-KR" altLang="en-US" sz="2000" b="1" dirty="0" err="1" smtClean="0"/>
              <a:t>차박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카라반</a:t>
            </a:r>
            <a:r>
              <a:rPr lang="en-US" altLang="ko-KR" sz="2000" b="1" dirty="0"/>
              <a:t>,</a:t>
            </a:r>
            <a:r>
              <a:rPr lang="en-US" altLang="ko-KR" sz="2000" b="1" dirty="0" smtClean="0"/>
              <a:t>Glamping, </a:t>
            </a:r>
            <a:r>
              <a:rPr lang="ko-KR" altLang="en-US" sz="2000" b="1" dirty="0" err="1" smtClean="0"/>
              <a:t>모두보기</a:t>
            </a:r>
            <a:r>
              <a:rPr lang="en-US" altLang="ko-KR" sz="2000" b="1" dirty="0" smtClean="0"/>
              <a:t> Page</a:t>
            </a:r>
            <a:endParaRPr lang="ko-KR" altLang="en-US" sz="2000" b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5823276" y="1924038"/>
            <a:ext cx="2312768" cy="3135023"/>
            <a:chOff x="3279142" y="1471833"/>
            <a:chExt cx="2312768" cy="3135023"/>
          </a:xfrm>
        </p:grpSpPr>
        <p:sp>
          <p:nvSpPr>
            <p:cNvPr id="64" name="직사각형 63"/>
            <p:cNvSpPr/>
            <p:nvPr/>
          </p:nvSpPr>
          <p:spPr>
            <a:xfrm>
              <a:off x="3279142" y="1471833"/>
              <a:ext cx="2312768" cy="31350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356848" y="1743518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u="sng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356848" y="2000304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56848" y="4316144"/>
              <a:ext cx="2174595" cy="1945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/>
                <a:t>검색버튼</a:t>
              </a:r>
              <a:endParaRPr lang="ko-KR" altLang="en-US" sz="1100" u="sng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65870" y="1499635"/>
              <a:ext cx="1236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err="1" smtClean="0"/>
                <a:t>캠핑장</a:t>
              </a:r>
              <a:r>
                <a:rPr lang="ko-KR" altLang="en-US" sz="1100" u="sng" dirty="0" smtClean="0"/>
                <a:t> 일정 조회</a:t>
              </a:r>
              <a:endParaRPr lang="ko-KR" altLang="en-US" sz="1100" u="sng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356848" y="2246159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388963" y="383823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1707" y="35826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옵션검색</a:t>
              </a:r>
              <a:endParaRPr lang="ko-KR" altLang="en-US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37012" y="292252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캠핑유형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8870" y="246746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인원수</a:t>
              </a:r>
              <a:endParaRPr lang="ko-KR" altLang="en-US" sz="900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7001" y="2653060"/>
              <a:ext cx="2094288" cy="280242"/>
            </a:xfrm>
            <a:prstGeom prst="rect">
              <a:avLst/>
            </a:prstGeom>
          </p:spPr>
        </p:pic>
        <p:sp>
          <p:nvSpPr>
            <p:cNvPr id="76" name="모서리가 둥근 직사각형 75"/>
            <p:cNvSpPr/>
            <p:nvPr/>
          </p:nvSpPr>
          <p:spPr>
            <a:xfrm>
              <a:off x="4208387" y="3399151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02546" y="3828283"/>
              <a:ext cx="8221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개인화장실</a:t>
              </a:r>
              <a:endParaRPr lang="ko-KR" altLang="en-US" sz="900" dirty="0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215853" y="384476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29435" y="3834813"/>
              <a:ext cx="708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바비큐</a:t>
              </a:r>
              <a:endParaRPr lang="ko-KR" altLang="en-US" sz="900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18062" y="3858951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014045" y="3825763"/>
              <a:ext cx="5411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주차장</a:t>
              </a:r>
              <a:endParaRPr lang="ko-KR" altLang="en-US" sz="9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417112" y="337782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58334" y="3351296"/>
              <a:ext cx="5462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카라반</a:t>
              </a:r>
              <a:endParaRPr lang="ko-KR" altLang="en-US" sz="9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59963" y="3366785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차박</a:t>
              </a:r>
              <a:endParaRPr lang="ko-KR" altLang="en-US" sz="9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3389529" y="4059115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03112" y="4049164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반려동물</a:t>
              </a:r>
              <a:endParaRPr lang="ko-KR" altLang="en-US" sz="9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4212354" y="4075173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25937" y="4065222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편의점</a:t>
              </a:r>
              <a:endParaRPr lang="ko-KR" altLang="en-US" sz="900" dirty="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805750" y="316382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36861" y="3126691"/>
              <a:ext cx="5675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글램핑</a:t>
              </a:r>
              <a:endParaRPr lang="ko-KR" altLang="en-US" sz="900" dirty="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420393" y="3162764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69558" y="3126691"/>
              <a:ext cx="6455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전체</a:t>
              </a:r>
              <a:endParaRPr lang="ko-KR" altLang="en-US" sz="900" dirty="0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4101114" y="3166023"/>
              <a:ext cx="153977" cy="1485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236774" y="3126691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캠핑</a:t>
              </a:r>
              <a:endParaRPr lang="ko-KR" altLang="en-US" sz="9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823276" y="5280762"/>
            <a:ext cx="2312768" cy="1182709"/>
            <a:chOff x="3281051" y="4405678"/>
            <a:chExt cx="2312768" cy="1182709"/>
          </a:xfrm>
        </p:grpSpPr>
        <p:sp>
          <p:nvSpPr>
            <p:cNvPr id="103" name="직사각형 102"/>
            <p:cNvSpPr/>
            <p:nvPr/>
          </p:nvSpPr>
          <p:spPr>
            <a:xfrm>
              <a:off x="3281051" y="4405678"/>
              <a:ext cx="2312768" cy="1182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350137" y="44375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업체명</a:t>
              </a:r>
              <a:endParaRPr lang="ko-KR" alt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84530" y="46837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60290" y="498685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대표옵션표시</a:t>
              </a:r>
              <a:endParaRPr lang="ko-KR" altLang="en-US" sz="1200" dirty="0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3409975" y="4748028"/>
              <a:ext cx="999233" cy="790747"/>
              <a:chOff x="912905" y="4878631"/>
              <a:chExt cx="817451" cy="584959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912905" y="4878631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944142" y="4912061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TextBox 139"/>
              <p:cNvSpPr txBox="1"/>
              <p:nvPr/>
            </p:nvSpPr>
            <p:spPr>
              <a:xfrm>
                <a:off x="970449" y="5064128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287278" y="5247098"/>
              <a:ext cx="415775" cy="254565"/>
              <a:chOff x="4287278" y="5247098"/>
              <a:chExt cx="415775" cy="254565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36" name="직선 연결선 13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3" name="TextBox 132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590468" y="5254307"/>
              <a:ext cx="415775" cy="264523"/>
              <a:chOff x="4288037" y="5237140"/>
              <a:chExt cx="415775" cy="264523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30" name="직선 연결선 12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연결선 13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7" name="TextBox 126"/>
              <p:cNvSpPr txBox="1"/>
              <p:nvPr/>
            </p:nvSpPr>
            <p:spPr>
              <a:xfrm>
                <a:off x="4288037" y="5237140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4889849" y="5267156"/>
              <a:ext cx="415775" cy="254565"/>
              <a:chOff x="4287278" y="5247098"/>
              <a:chExt cx="415775" cy="254565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3" name="그룹 12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4" name="직선 연결선 12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173853" y="5263616"/>
              <a:ext cx="415775" cy="254565"/>
              <a:chOff x="4287278" y="5247098"/>
              <a:chExt cx="415775" cy="254565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17" name="그룹 11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8" name="직선 연결선 11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5" name="TextBox 114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58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24651" y="1184129"/>
            <a:ext cx="2312768" cy="5953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마우스오버시 이미지 투명해지고 글씨 커지는 효과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서서히 변하게 하기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9497" y="276177"/>
            <a:ext cx="281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추천여행지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축제일정</a:t>
            </a:r>
            <a:r>
              <a:rPr lang="en-US" altLang="ko-KR" sz="2000" b="1" dirty="0" smtClean="0"/>
              <a:t>,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096384" y="4388232"/>
            <a:ext cx="2686751" cy="301955"/>
            <a:chOff x="3094059" y="4417721"/>
            <a:chExt cx="2686751" cy="301955"/>
          </a:xfrm>
        </p:grpSpPr>
        <p:sp>
          <p:nvSpPr>
            <p:cNvPr id="77" name="직사각형 76"/>
            <p:cNvSpPr/>
            <p:nvPr/>
          </p:nvSpPr>
          <p:spPr>
            <a:xfrm>
              <a:off x="3094059" y="4417721"/>
              <a:ext cx="2686751" cy="284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78305" y="44426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지역명</a:t>
              </a:r>
              <a:endParaRPr lang="ko-KR" altLang="en-US" sz="12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288162" y="4875997"/>
            <a:ext cx="2312768" cy="1193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295273" y="49013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여행지명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03769" y="54306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소개글</a:t>
            </a:r>
            <a:endParaRPr lang="ko-KR" altLang="en-US" sz="12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3414109" y="5223901"/>
            <a:ext cx="1010493" cy="737837"/>
            <a:chOff x="1886504" y="2734990"/>
            <a:chExt cx="838279" cy="584959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54" name="직선 연결선 53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964876" y="2907053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288162" y="6269021"/>
            <a:ext cx="2267319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회사소개  이용약관  사업자정보확인  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95273" y="1515532"/>
            <a:ext cx="2274780" cy="2587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726918" y="1657659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지역별 추천 여행지</a:t>
            </a:r>
            <a:endParaRPr lang="ko-KR" altLang="en-US" sz="1100" u="sng" dirty="0"/>
          </a:p>
        </p:txBody>
      </p:sp>
      <p:sp>
        <p:nvSpPr>
          <p:cNvPr id="5" name="직사각형 4"/>
          <p:cNvSpPr/>
          <p:nvPr/>
        </p:nvSpPr>
        <p:spPr>
          <a:xfrm>
            <a:off x="1075605" y="2599467"/>
            <a:ext cx="941549" cy="537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-543756" y="245022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89735" y="1552797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479811" y="1980442"/>
            <a:ext cx="1411103" cy="570052"/>
            <a:chOff x="1886504" y="2734990"/>
            <a:chExt cx="899670" cy="60138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83" name="직선 연결선 8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2010642" y="2858032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26267" y="3068504"/>
              <a:ext cx="759907" cy="267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추천</a:t>
              </a:r>
              <a:endParaRPr lang="ko-KR" altLang="en-US" sz="105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27020" y="1980228"/>
            <a:ext cx="1417777" cy="569216"/>
            <a:chOff x="1886504" y="2734990"/>
            <a:chExt cx="903925" cy="600506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2010642" y="2858032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0522" y="3067622"/>
              <a:ext cx="759907" cy="267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서울</a:t>
              </a:r>
              <a:endParaRPr lang="ko-KR" altLang="en-US" sz="1050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451763" y="2627021"/>
            <a:ext cx="915491" cy="645346"/>
            <a:chOff x="1886504" y="2734990"/>
            <a:chExt cx="837490" cy="584959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1964087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경기도</a:t>
              </a:r>
              <a:endParaRPr lang="ko-KR" altLang="en-US" sz="900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4128422" y="2627021"/>
            <a:ext cx="915490" cy="645346"/>
            <a:chOff x="1886504" y="2734990"/>
            <a:chExt cx="837489" cy="584959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63" name="직선 연결선 16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충청도</a:t>
              </a:r>
              <a:endParaRPr lang="ko-KR" altLang="en-US" sz="9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4811053" y="2611234"/>
            <a:ext cx="915490" cy="645346"/>
            <a:chOff x="1886504" y="2734990"/>
            <a:chExt cx="837489" cy="584959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경상도</a:t>
              </a:r>
              <a:endParaRPr lang="ko-KR" altLang="en-US" sz="9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451763" y="3353863"/>
            <a:ext cx="915491" cy="645346"/>
            <a:chOff x="1886504" y="2734990"/>
            <a:chExt cx="837490" cy="584959"/>
          </a:xfrm>
        </p:grpSpPr>
        <p:sp>
          <p:nvSpPr>
            <p:cNvPr id="196" name="모서리가 둥근 직사각형 195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200" name="직선 연결선 199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/>
            <p:cNvSpPr txBox="1"/>
            <p:nvPr/>
          </p:nvSpPr>
          <p:spPr>
            <a:xfrm>
              <a:off x="1964087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전라도</a:t>
              </a:r>
              <a:endParaRPr lang="ko-KR" altLang="en-US" sz="9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128422" y="3353863"/>
            <a:ext cx="915490" cy="645346"/>
            <a:chOff x="1886504" y="2734990"/>
            <a:chExt cx="837489" cy="584959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207" name="직선 연결선 206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강원도</a:t>
              </a:r>
              <a:endParaRPr lang="ko-KR" altLang="en-US" sz="900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4811053" y="3338076"/>
            <a:ext cx="915490" cy="645346"/>
            <a:chOff x="1886504" y="2734990"/>
            <a:chExt cx="837489" cy="584959"/>
          </a:xfrm>
        </p:grpSpPr>
        <p:sp>
          <p:nvSpPr>
            <p:cNvPr id="210" name="모서리가 둥근 직사각형 209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214" name="직선 연결선 213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제주도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1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1768" y="707731"/>
            <a:ext cx="7980217" cy="605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992646"/>
            <a:ext cx="603529" cy="33427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1103031"/>
            <a:ext cx="817565" cy="206592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631768" y="1327854"/>
            <a:ext cx="7980217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857849" y="134657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183083" y="134657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19497" y="276177"/>
            <a:ext cx="281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추천여행지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축제일정</a:t>
            </a:r>
            <a:r>
              <a:rPr lang="en-US" altLang="ko-KR" sz="2000" b="1" dirty="0" smtClean="0"/>
              <a:t>,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826867" y="2382923"/>
            <a:ext cx="4949518" cy="21014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37037" y="2725891"/>
            <a:ext cx="1864352" cy="16504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사진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957790" y="24450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여행지명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142661" y="28960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소개글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6037801" y="1793516"/>
            <a:ext cx="2312768" cy="3194321"/>
            <a:chOff x="3281051" y="1446367"/>
            <a:chExt cx="2312768" cy="3194321"/>
          </a:xfrm>
        </p:grpSpPr>
        <p:sp>
          <p:nvSpPr>
            <p:cNvPr id="67" name="직사각형 66"/>
            <p:cNvSpPr/>
            <p:nvPr/>
          </p:nvSpPr>
          <p:spPr>
            <a:xfrm>
              <a:off x="3281051" y="1446367"/>
              <a:ext cx="2312768" cy="3194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57405" y="1539797"/>
              <a:ext cx="13773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/>
                <a:t>지역별 추천 여행지</a:t>
              </a:r>
              <a:endParaRPr lang="ko-KR" altLang="en-US" sz="1100" u="sng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383389" y="1827140"/>
              <a:ext cx="2116831" cy="3734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383389" y="2318108"/>
              <a:ext cx="2116831" cy="3734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383389" y="2790076"/>
              <a:ext cx="2116831" cy="3734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383389" y="3262044"/>
              <a:ext cx="2116831" cy="3734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383389" y="3707408"/>
              <a:ext cx="2116831" cy="3734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83389" y="4166549"/>
              <a:ext cx="2116831" cy="3734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31768" y="2032139"/>
            <a:ext cx="5406033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68636" y="203213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지역 띄우고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826867" y="4600061"/>
            <a:ext cx="4949518" cy="1908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937037" y="4889458"/>
            <a:ext cx="1664847" cy="13988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사진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957790" y="4608614"/>
            <a:ext cx="124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여행지명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142661" y="5059613"/>
            <a:ext cx="972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소개글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037801" y="5490867"/>
            <a:ext cx="231276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ko-KR" altLang="en-US" sz="1400" smtClean="0"/>
              <a:t>지역별 내비게이션바 </a:t>
            </a:r>
            <a:r>
              <a:rPr lang="ko-KR" altLang="en-US" sz="1400" dirty="0" smtClean="0"/>
              <a:t>고정시키기</a:t>
            </a:r>
            <a:endParaRPr lang="en-US" altLang="ko-KR" sz="1400" dirty="0" smtClean="0"/>
          </a:p>
          <a:p>
            <a:r>
              <a:rPr lang="ko-KR" altLang="en-US" sz="1400" dirty="0" smtClean="0"/>
              <a:t>클릭하면 해당 지역 축제로 이동</a:t>
            </a:r>
            <a:endParaRPr lang="en-US" altLang="ko-KR" sz="1400" dirty="0" smtClean="0"/>
          </a:p>
        </p:txBody>
      </p:sp>
      <p:sp>
        <p:nvSpPr>
          <p:cNvPr id="82" name="직사각형 81"/>
          <p:cNvSpPr/>
          <p:nvPr/>
        </p:nvSpPr>
        <p:spPr>
          <a:xfrm>
            <a:off x="6016839" y="5147546"/>
            <a:ext cx="2312768" cy="33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추천여행지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01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124651" y="631615"/>
            <a:ext cx="2312768" cy="5953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81839" y="702783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6124651" y="1408126"/>
            <a:ext cx="231276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추천여행지</a:t>
            </a:r>
            <a:endParaRPr lang="en-US" altLang="ko-KR" sz="16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681839" y="614354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Header : </a:t>
            </a:r>
            <a:r>
              <a:rPr lang="ko-KR" altLang="en-US" sz="1600" dirty="0" smtClean="0"/>
              <a:t>고정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body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645" y="4558520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559645" y="4558520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86928" y="5424744"/>
            <a:ext cx="20697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algn="ctr"/>
            <a:r>
              <a:rPr lang="en-US" altLang="ko-KR" sz="900" dirty="0" smtClean="0"/>
              <a:t>Camping On:</a:t>
            </a:r>
            <a:endParaRPr lang="en-US" altLang="ko-KR" sz="900" dirty="0"/>
          </a:p>
          <a:p>
            <a:r>
              <a:rPr lang="ko-KR" altLang="en-US" sz="900" dirty="0" smtClean="0"/>
              <a:t>회사소개  이용약관  사업자 정보 등등</a:t>
            </a:r>
            <a:endParaRPr lang="en-US" altLang="ko-KR" sz="900" dirty="0" smtClean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88810" y="5207366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캠핑</a:t>
            </a:r>
            <a:r>
              <a:rPr lang="en-US" altLang="ko-KR" sz="600" dirty="0" smtClean="0"/>
              <a:t>on</a:t>
            </a:r>
            <a:endParaRPr lang="ko-KR" altLang="en-US" sz="6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69726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캠프미</a:t>
            </a:r>
            <a:endParaRPr lang="ko-KR" altLang="en-US" sz="6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50642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고객센터</a:t>
            </a:r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745801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r>
              <a:rPr lang="en-US" altLang="ko-KR" sz="1000" dirty="0" smtClean="0"/>
              <a:t>(home)   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1487009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My page   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240808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menu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6124651" y="1260767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회원가입</a:t>
            </a:r>
            <a:endParaRPr lang="ko-KR" altLang="en-US" sz="1600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2A8E5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86534" y="179563"/>
            <a:ext cx="321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Join</a:t>
            </a:r>
            <a:r>
              <a:rPr lang="en-US" altLang="ko-KR" sz="2000" b="1" dirty="0"/>
              <a:t> </a:t>
            </a:r>
            <a:r>
              <a:rPr lang="en-US" altLang="ko-KR" sz="2400" b="1" dirty="0"/>
              <a:t>membership</a:t>
            </a:r>
            <a:r>
              <a:rPr lang="en-US" altLang="ko-KR" sz="2000" b="1" dirty="0"/>
              <a:t> </a:t>
            </a:r>
            <a:r>
              <a:rPr lang="en-US" altLang="ko-KR" sz="2400" b="1" dirty="0"/>
              <a:t>Page</a:t>
            </a:r>
            <a:endParaRPr lang="en-US" altLang="ko-KR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014935" y="14747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회원가입</a:t>
            </a:r>
            <a:endParaRPr lang="ko-KR" altLang="en-US" sz="1100" u="sng" dirty="0"/>
          </a:p>
        </p:txBody>
      </p:sp>
      <p:sp>
        <p:nvSpPr>
          <p:cNvPr id="101" name="직사각형 100"/>
          <p:cNvSpPr/>
          <p:nvPr/>
        </p:nvSpPr>
        <p:spPr>
          <a:xfrm>
            <a:off x="3362928" y="6200589"/>
            <a:ext cx="2116831" cy="304859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14665" y="1722717"/>
            <a:ext cx="2322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1600" dirty="0" smtClean="0"/>
              <a:t>아이디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endParaRPr lang="en-US" altLang="ko-KR" sz="1600" dirty="0"/>
          </a:p>
          <a:p>
            <a:r>
              <a:rPr lang="ko-KR" altLang="en-US" sz="1600" dirty="0"/>
              <a:t>비밀번호 재확인</a:t>
            </a:r>
            <a:endParaRPr lang="en-US" altLang="ko-KR" sz="1600" dirty="0"/>
          </a:p>
          <a:p>
            <a:r>
              <a:rPr lang="ko-KR" altLang="en-US" sz="1600" dirty="0"/>
              <a:t>이름</a:t>
            </a:r>
            <a:endParaRPr lang="en-US" altLang="ko-KR" sz="1600" dirty="0"/>
          </a:p>
          <a:p>
            <a:r>
              <a:rPr lang="ko-KR" altLang="en-US" sz="1600" dirty="0"/>
              <a:t>생년월일</a:t>
            </a:r>
            <a:endParaRPr lang="en-US" altLang="ko-KR" sz="1600" dirty="0"/>
          </a:p>
          <a:p>
            <a:r>
              <a:rPr lang="ko-KR" altLang="en-US" sz="1600" dirty="0"/>
              <a:t>성별</a:t>
            </a:r>
            <a:endParaRPr lang="en-US" altLang="ko-KR" sz="1600" dirty="0"/>
          </a:p>
          <a:p>
            <a:r>
              <a:rPr lang="ko-KR" altLang="en-US" sz="1600" dirty="0" smtClean="0"/>
              <a:t>이메일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인증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ko-KR" altLang="en-US" sz="1600" dirty="0" smtClean="0"/>
              <a:t>휴대전화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인증</a:t>
            </a:r>
            <a:r>
              <a:rPr lang="en-US" altLang="ko-KR" sz="1600" dirty="0"/>
              <a:t>)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124651" y="4159497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세부사항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124652" y="4785021"/>
            <a:ext cx="23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생년월일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월만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성별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selectbox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/>
              <a:t>휴대전화 인증번호받기</a:t>
            </a:r>
            <a:endParaRPr lang="en-US" altLang="ko-KR" sz="1600" dirty="0" smtClean="0"/>
          </a:p>
          <a:p>
            <a:r>
              <a:rPr lang="ko-KR" altLang="en-US" sz="1600" dirty="0" smtClean="0"/>
              <a:t>이메일 인증하기</a:t>
            </a:r>
            <a:endParaRPr lang="en-US" altLang="ko-KR" sz="1600" dirty="0" smtClean="0"/>
          </a:p>
          <a:p>
            <a:r>
              <a:rPr lang="ko-KR" altLang="en-US" sz="1600" dirty="0" smtClean="0"/>
              <a:t>동의하기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256071" y="1746680"/>
            <a:ext cx="2367378" cy="3747875"/>
            <a:chOff x="3256071" y="2014386"/>
            <a:chExt cx="2367378" cy="3747875"/>
          </a:xfrm>
        </p:grpSpPr>
        <p:sp>
          <p:nvSpPr>
            <p:cNvPr id="83" name="직사각형 82"/>
            <p:cNvSpPr/>
            <p:nvPr/>
          </p:nvSpPr>
          <p:spPr>
            <a:xfrm>
              <a:off x="3373695" y="2392922"/>
              <a:ext cx="2116831" cy="1908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63883" y="2167169"/>
              <a:ext cx="5799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아이디</a:t>
              </a:r>
              <a:endParaRPr lang="ko-KR" altLang="en-US" sz="10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378067" y="2810628"/>
              <a:ext cx="2116831" cy="1908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77946" y="3257697"/>
              <a:ext cx="2116831" cy="1908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64005" y="2597603"/>
              <a:ext cx="644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63883" y="3055341"/>
              <a:ext cx="1014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비밀번호 재확인</a:t>
              </a:r>
              <a:endParaRPr lang="ko-KR" altLang="en-US" sz="10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373695" y="3669482"/>
              <a:ext cx="2116831" cy="1908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9633" y="3467126"/>
              <a:ext cx="5799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이름</a:t>
              </a:r>
              <a:endParaRPr lang="ko-KR" altLang="en-US" sz="10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373695" y="4082788"/>
              <a:ext cx="687273" cy="176355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59631" y="3888324"/>
              <a:ext cx="715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생년월일</a:t>
              </a:r>
              <a:endParaRPr lang="ko-KR" altLang="en-US" sz="10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73695" y="4462433"/>
              <a:ext cx="2116831" cy="1908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59633" y="4260077"/>
              <a:ext cx="5799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성별</a:t>
              </a:r>
              <a:endParaRPr lang="ko-KR" altLang="en-US" sz="10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148553" y="4081779"/>
              <a:ext cx="622030" cy="177364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872628" y="4089326"/>
              <a:ext cx="595389" cy="16981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376821" y="4889125"/>
              <a:ext cx="2116831" cy="1908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62758" y="4686769"/>
              <a:ext cx="6376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이메일</a:t>
              </a:r>
              <a:endParaRPr lang="ko-KR" altLang="en-US" sz="100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375176" y="5300910"/>
              <a:ext cx="2116831" cy="1908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61113" y="5098554"/>
              <a:ext cx="7143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휴대전화</a:t>
              </a:r>
              <a:endParaRPr lang="ko-KR" altLang="en-US" sz="1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56071" y="2014386"/>
              <a:ext cx="2367378" cy="3747875"/>
            </a:xfrm>
            <a:prstGeom prst="rect">
              <a:avLst/>
            </a:prstGeom>
            <a:noFill/>
            <a:ln w="1905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67482" y="5719610"/>
            <a:ext cx="2345882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0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31768" y="680776"/>
            <a:ext cx="7980217" cy="6059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992646"/>
            <a:ext cx="603529" cy="33427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1103031"/>
            <a:ext cx="817565" cy="20659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31768" y="1327854"/>
            <a:ext cx="7980217" cy="284300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57849" y="134657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83083" y="134657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50524" y="235887"/>
            <a:ext cx="31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J</a:t>
            </a:r>
            <a:r>
              <a:rPr lang="en-US" altLang="ko-KR" sz="2400" b="1" dirty="0" smtClean="0"/>
              <a:t>oin</a:t>
            </a:r>
            <a:r>
              <a:rPr lang="en-US" altLang="ko-KR" b="1" dirty="0" smtClean="0"/>
              <a:t> </a:t>
            </a:r>
            <a:r>
              <a:rPr lang="en-US" altLang="ko-KR" sz="2400" b="1" dirty="0" smtClean="0"/>
              <a:t>membership</a:t>
            </a:r>
            <a:r>
              <a:rPr lang="en-US" altLang="ko-KR" b="1" dirty="0" smtClean="0"/>
              <a:t> </a:t>
            </a:r>
            <a:r>
              <a:rPr lang="en-US" altLang="ko-KR" sz="2400" b="1" dirty="0" smtClean="0"/>
              <a:t>Page</a:t>
            </a:r>
            <a:endParaRPr lang="en-US" altLang="ko-KR" sz="2800" b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3864805" y="177077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u="sng" dirty="0" smtClean="0"/>
              <a:t>회원가입</a:t>
            </a:r>
            <a:endParaRPr lang="ko-KR" altLang="en-US" sz="1600" u="sng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697813" y="2134241"/>
            <a:ext cx="3705583" cy="4424764"/>
            <a:chOff x="2769084" y="2098299"/>
            <a:chExt cx="3705583" cy="4424764"/>
          </a:xfrm>
        </p:grpSpPr>
        <p:sp>
          <p:nvSpPr>
            <p:cNvPr id="80" name="직사각형 79"/>
            <p:cNvSpPr/>
            <p:nvPr/>
          </p:nvSpPr>
          <p:spPr>
            <a:xfrm>
              <a:off x="3379353" y="2327581"/>
              <a:ext cx="2543462" cy="2571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71168" y="2109326"/>
              <a:ext cx="940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아이디</a:t>
              </a:r>
              <a:endParaRPr lang="ko-KR" altLang="en-US" sz="11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379351" y="6097437"/>
              <a:ext cx="2543462" cy="312841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가입하기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71168" y="2570426"/>
              <a:ext cx="9408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비밀번호</a:t>
              </a:r>
              <a:endParaRPr lang="ko-KR" altLang="en-US" sz="11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62984" y="3083682"/>
              <a:ext cx="15394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비밀번호 재확인</a:t>
              </a:r>
              <a:endParaRPr lang="ko-KR" altLang="en-US" sz="11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354799" y="3568335"/>
              <a:ext cx="9408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이름</a:t>
              </a:r>
              <a:endParaRPr lang="ko-KR" altLang="en-US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26865" y="4068678"/>
              <a:ext cx="9408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생년월일</a:t>
              </a:r>
              <a:endParaRPr lang="ko-KR" altLang="en-US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799" y="5019865"/>
              <a:ext cx="9408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이메일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4799" y="4532118"/>
              <a:ext cx="9408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성별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54798" y="5502265"/>
              <a:ext cx="9408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휴대전화</a:t>
              </a:r>
              <a:endParaRPr lang="ko-KR" altLang="en-US" sz="11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82295" y="2785305"/>
              <a:ext cx="2543462" cy="2571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79353" y="3294128"/>
              <a:ext cx="2543462" cy="2571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79351" y="3802043"/>
              <a:ext cx="2543462" cy="2571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79351" y="4286088"/>
              <a:ext cx="2543462" cy="2571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83281" y="4750506"/>
              <a:ext cx="2543462" cy="2571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83155" y="5228992"/>
              <a:ext cx="2543462" cy="2571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69084" y="2098299"/>
              <a:ext cx="3705583" cy="4424764"/>
            </a:xfrm>
            <a:prstGeom prst="rect">
              <a:avLst/>
            </a:prstGeom>
            <a:noFill/>
            <a:ln w="1905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79351" y="5733731"/>
              <a:ext cx="2543462" cy="2571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86966" y="5839499"/>
            <a:ext cx="188916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동의여부 만들기</a:t>
            </a:r>
            <a:endParaRPr lang="en-US" altLang="ko-KR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6580275" y="5494367"/>
            <a:ext cx="1889166" cy="343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세부사항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51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9" name="TextBox 48"/>
          <p:cNvSpPr txBox="1"/>
          <p:nvPr/>
        </p:nvSpPr>
        <p:spPr>
          <a:xfrm>
            <a:off x="6124651" y="631615"/>
            <a:ext cx="2312768" cy="5953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81839" y="702783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124651" y="1408126"/>
            <a:ext cx="231276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추천여행지</a:t>
            </a:r>
            <a:endParaRPr lang="en-US" altLang="ko-KR" sz="16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681839" y="614354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Header : </a:t>
            </a:r>
            <a:r>
              <a:rPr lang="ko-KR" altLang="en-US" sz="1600" dirty="0" smtClean="0"/>
              <a:t>고정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body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59645" y="4558520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559645" y="4558520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86928" y="5424744"/>
            <a:ext cx="20697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algn="ctr"/>
            <a:r>
              <a:rPr lang="en-US" altLang="ko-KR" sz="900" dirty="0" smtClean="0"/>
              <a:t>Camping On:</a:t>
            </a:r>
            <a:endParaRPr lang="en-US" altLang="ko-KR" sz="900" dirty="0"/>
          </a:p>
          <a:p>
            <a:r>
              <a:rPr lang="ko-KR" altLang="en-US" sz="900" dirty="0" smtClean="0"/>
              <a:t>회사소개  이용약관  사업자 정보 등등</a:t>
            </a:r>
            <a:endParaRPr lang="en-US" altLang="ko-KR" sz="9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88810" y="5207366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캠핑</a:t>
            </a:r>
            <a:r>
              <a:rPr lang="en-US" altLang="ko-KR" sz="600" dirty="0" smtClean="0"/>
              <a:t>on</a:t>
            </a:r>
            <a:endParaRPr lang="ko-KR" altLang="en-US" sz="6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469726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캠프미</a:t>
            </a:r>
            <a:endParaRPr lang="ko-KR" altLang="en-US" sz="6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50642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고객센터</a:t>
            </a:r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745801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r>
              <a:rPr lang="en-US" altLang="ko-KR" sz="1000" dirty="0" smtClean="0"/>
              <a:t>(home)   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1487009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My page   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2240808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menu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6124651" y="1260767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49782" y="257036"/>
            <a:ext cx="179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Login </a:t>
            </a:r>
            <a:r>
              <a:rPr lang="en-US" altLang="ko-KR" sz="2000" b="1" dirty="0"/>
              <a:t>P</a:t>
            </a:r>
            <a:r>
              <a:rPr lang="en-US" altLang="ko-KR" sz="2000" b="1" dirty="0" smtClean="0"/>
              <a:t>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40583" y="1972770"/>
            <a:ext cx="87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 smtClean="0"/>
              <a:t>로그인</a:t>
            </a:r>
            <a:endParaRPr lang="ko-KR" altLang="en-US" sz="120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6114665" y="1722717"/>
            <a:ext cx="2322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1600" dirty="0" smtClean="0"/>
              <a:t>아이디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endParaRPr lang="en-US" altLang="ko-KR" sz="1600" dirty="0"/>
          </a:p>
          <a:p>
            <a:r>
              <a:rPr lang="ko-KR" altLang="en-US" sz="1600" dirty="0" smtClean="0"/>
              <a:t>로그인 </a:t>
            </a:r>
            <a:r>
              <a:rPr lang="ko-KR" altLang="en-US" sz="1600" dirty="0" err="1" smtClean="0"/>
              <a:t>상태유지</a:t>
            </a:r>
            <a:endParaRPr lang="en-US" altLang="ko-KR" sz="1600" dirty="0" smtClean="0"/>
          </a:p>
          <a:p>
            <a:r>
              <a:rPr lang="ko-KR" altLang="en-US" sz="1600" dirty="0" smtClean="0"/>
              <a:t>로그인</a:t>
            </a:r>
            <a:endParaRPr lang="en-US" altLang="ko-KR" sz="1600" dirty="0"/>
          </a:p>
        </p:txBody>
      </p:sp>
      <p:sp>
        <p:nvSpPr>
          <p:cNvPr id="92" name="직사각형 91"/>
          <p:cNvSpPr/>
          <p:nvPr/>
        </p:nvSpPr>
        <p:spPr>
          <a:xfrm>
            <a:off x="6124651" y="4159497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세부사항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6124652" y="4785021"/>
            <a:ext cx="23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로그인상태유지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ko-KR" altLang="en-US" sz="1600" dirty="0" smtClean="0">
                <a:sym typeface="Wingdings" panose="05000000000000000000" pitchFamily="2" charset="2"/>
              </a:rPr>
              <a:t>체크박스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err="1" smtClean="0">
                <a:sym typeface="Wingdings" panose="05000000000000000000" pitchFamily="2" charset="2"/>
              </a:rPr>
              <a:t>비회원용</a:t>
            </a:r>
            <a:r>
              <a:rPr lang="ko-KR" altLang="en-US" sz="1600" dirty="0" smtClean="0">
                <a:sym typeface="Wingdings" panose="05000000000000000000" pitchFamily="2" charset="2"/>
              </a:rPr>
              <a:t> 로그인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349059" y="2383560"/>
            <a:ext cx="2106064" cy="2449146"/>
            <a:chOff x="3386728" y="2335876"/>
            <a:chExt cx="2106064" cy="2449146"/>
          </a:xfrm>
        </p:grpSpPr>
        <p:sp>
          <p:nvSpPr>
            <p:cNvPr id="95" name="직사각형 94"/>
            <p:cNvSpPr/>
            <p:nvPr/>
          </p:nvSpPr>
          <p:spPr>
            <a:xfrm>
              <a:off x="3386728" y="2335876"/>
              <a:ext cx="2106064" cy="244914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23041" y="2647537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623041" y="4131315"/>
              <a:ext cx="1675513" cy="394083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23041" y="3099139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623041" y="3670378"/>
              <a:ext cx="965584" cy="265491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 </a:t>
              </a:r>
              <a:r>
                <a:rPr lang="ko-KR" altLang="en-US" sz="800" dirty="0" err="1" smtClean="0"/>
                <a:t>상태유지</a:t>
              </a:r>
              <a:endParaRPr lang="ko-KR" altLang="en-US" dirty="0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202889" y="5028152"/>
            <a:ext cx="2379263" cy="3894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 </a:t>
            </a:r>
            <a:r>
              <a:rPr lang="ko-KR" altLang="en-US" sz="900" dirty="0" err="1" smtClean="0"/>
              <a:t>찾기ㅣ아이디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찾기ㅣ회원가입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03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85C89A"/>
          </a:solidFill>
        </a:ln>
      </a:spPr>
      <a:bodyPr rtlCol="0" anchor="ctr"/>
      <a:lstStyle>
        <a:defPPr algn="ctr">
          <a:defRPr sz="160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1062</Words>
  <Application>Microsoft Office PowerPoint</Application>
  <PresentationFormat>화면 슬라이드 쇼(4:3)</PresentationFormat>
  <Paragraphs>553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dw-012</dc:creator>
  <cp:lastModifiedBy>29</cp:lastModifiedBy>
  <cp:revision>209</cp:revision>
  <dcterms:created xsi:type="dcterms:W3CDTF">2022-12-27T05:11:00Z</dcterms:created>
  <dcterms:modified xsi:type="dcterms:W3CDTF">2022-12-29T05:54:39Z</dcterms:modified>
</cp:coreProperties>
</file>