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88"/>
    <a:srgbClr val="78B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198-41E7-4755-A45E-9CD2245C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03598-1CD2-4DAC-A980-F8927DB9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A649-2042-49BD-855C-64CD5EA7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5E81-52E2-4088-868B-D59A2E94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E7AB-57F0-49E0-A572-F6437F7D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8803-36CB-48D1-BE20-FFDDBD9D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41009-E2ED-43F3-A371-BAF646274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6CBD-3EB8-44CC-95A2-7024D8FB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3EB4-B54F-4206-B636-BF82C73F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71D7-4C63-44C7-A42D-9CD7D99F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353D6-A0A3-49E9-BAA5-D4491D3E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11DE3-E985-4AE8-881B-29E36B535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C5FF-7F9D-4BCE-BE37-E1CB0D75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9B1B-7EED-4C6B-A57C-BDF85FEF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9C27-F10A-43E9-ABF4-5161544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B84A-8ECA-45C1-AA9E-4DC372F2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6BAF-4B1D-4BAF-A407-E2B7ED7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238F-C453-4F9D-8F5F-E3B5E4B4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D390-A06B-4ADA-85AD-D9FCAE33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B912C-F086-4858-9720-9B35A614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09C1-E949-43B3-9DDB-C2DEB16E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5D47-8995-4152-87AA-2D8D1779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566A-1220-4A57-9661-5BBBD04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6D10-2A66-42BF-A63B-6EEDA011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2B46-8ED8-450B-83F5-C952472F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36F0-24FC-41EF-9CA6-70E2D41A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58B0-3F47-465C-BC37-863EAF4B9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EDD56-6EB4-4BB9-B457-AA1F4972C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3805-E870-4E0D-8BCD-B08F9AB8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6B33-5512-4DB2-A778-61E7B78C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B74AD-7FAF-416C-93F5-0287EE72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C28B-3490-40AA-A1B3-C953B7A9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FC0E-E1BD-4A54-818E-E4FB52B5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77FE-47FF-41C2-8CE5-76A1076E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F14CE-B51B-48EE-A40F-40AC3BD59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27774-7B01-4F03-8F45-C535AFDD7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ABF75-CB6D-4990-9ABD-64F1B861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D240E-4279-40DF-A5C4-AA2B03C3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163EF-12B4-4F33-8C88-43631E2B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9A77-B3AF-483A-A778-8A7AB6A3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8DD8B-0E23-4B2F-8EF6-3B91C875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FC88D-FDF8-45EC-932F-7BD849E6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42F25-120C-46F3-B0C9-11B6C93E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BD0B-D639-416C-BDD1-B2E94A1E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72342-A2A5-4B5F-BAE0-61A631BA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480A-9E15-426C-BA38-CBFF5382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679A-EA5E-4784-8545-BC056857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2444-6EB7-4623-B180-6B7F633C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5352B-24FF-4701-B2F7-1A9643D75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0D9FC-2C0F-497F-ADB9-FE38A82F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D0450-1C27-46A7-8200-2094F96B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EB0AD-BCDA-4A45-9287-0CE8289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F86D-B006-48C4-B281-A6CAA602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635C8-EC81-4FF7-90BC-81AA6421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F57FE-120B-4630-9656-42F9AAD8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530E9-CE6F-4E7B-A99A-6E3FB01B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E5AA-CB9D-4629-97BF-74F1DA8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F799E-D7AD-4454-89B6-3FA75D7F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AD0F0-BC10-4EF6-AAD1-B9236612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3DB4-A80F-4ACE-9D47-6743F81F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5E27-A3C8-4C7F-9625-ED767B320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6E47-7D68-4D81-84CC-206B3B86BF2C}" type="datetimeFigureOut">
              <a:rPr lang="en-US" smtClean="0"/>
              <a:t>08/02/2021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FFA8-586B-4891-9775-CC3BD5982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6496-D223-454F-A564-42BFF631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AB6C-625C-467E-8750-65739004A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9C152E1-E524-4F0D-8F9D-221F97E73E04}"/>
              </a:ext>
            </a:extLst>
          </p:cNvPr>
          <p:cNvSpPr/>
          <p:nvPr/>
        </p:nvSpPr>
        <p:spPr>
          <a:xfrm>
            <a:off x="1873956" y="564444"/>
            <a:ext cx="5983111" cy="585893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3D420-B72B-42B2-814B-20DBCEE66723}"/>
              </a:ext>
            </a:extLst>
          </p:cNvPr>
          <p:cNvSpPr txBox="1"/>
          <p:nvPr/>
        </p:nvSpPr>
        <p:spPr>
          <a:xfrm>
            <a:off x="3193344" y="1922256"/>
            <a:ext cx="311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Benchmark: 640 issuers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D0C53D-ECD3-4C6B-8D5E-A3250092F695}"/>
              </a:ext>
            </a:extLst>
          </p:cNvPr>
          <p:cNvSpPr/>
          <p:nvPr/>
        </p:nvSpPr>
        <p:spPr>
          <a:xfrm>
            <a:off x="3137605" y="3160889"/>
            <a:ext cx="3455812" cy="3262489"/>
          </a:xfrm>
          <a:prstGeom prst="ellipse">
            <a:avLst/>
          </a:prstGeom>
          <a:solidFill>
            <a:srgbClr val="78B9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35F78-A540-469F-B675-CB0DA3255119}"/>
              </a:ext>
            </a:extLst>
          </p:cNvPr>
          <p:cNvSpPr txBox="1"/>
          <p:nvPr/>
        </p:nvSpPr>
        <p:spPr>
          <a:xfrm>
            <a:off x="3991329" y="3324634"/>
            <a:ext cx="212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Portfolio (Jan): 237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7ED825-0433-472B-8CE8-867736A328BC}"/>
              </a:ext>
            </a:extLst>
          </p:cNvPr>
          <p:cNvSpPr/>
          <p:nvPr/>
        </p:nvSpPr>
        <p:spPr>
          <a:xfrm>
            <a:off x="3444520" y="3680178"/>
            <a:ext cx="2864557" cy="2743200"/>
          </a:xfrm>
          <a:prstGeom prst="ellipse">
            <a:avLst/>
          </a:prstGeom>
          <a:solidFill>
            <a:srgbClr val="12128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094C3-EB4C-46D0-B451-47F4734926BD}"/>
              </a:ext>
            </a:extLst>
          </p:cNvPr>
          <p:cNvSpPr txBox="1"/>
          <p:nvPr/>
        </p:nvSpPr>
        <p:spPr>
          <a:xfrm>
            <a:off x="3793067" y="4882501"/>
            <a:ext cx="2326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Portfolio (Current): 203</a:t>
            </a:r>
          </a:p>
        </p:txBody>
      </p:sp>
    </p:spTree>
    <p:extLst>
      <p:ext uri="{BB962C8B-B14F-4D97-AF65-F5344CB8AC3E}">
        <p14:creationId xmlns:p14="http://schemas.microsoft.com/office/powerpoint/2010/main" val="275955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Jason</dc:creator>
  <cp:lastModifiedBy>Becker, Jason</cp:lastModifiedBy>
  <cp:revision>2</cp:revision>
  <dcterms:created xsi:type="dcterms:W3CDTF">2021-08-02T16:41:30Z</dcterms:created>
  <dcterms:modified xsi:type="dcterms:W3CDTF">2021-08-02T16:51:07Z</dcterms:modified>
</cp:coreProperties>
</file>