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58" r:id="rId5"/>
    <p:sldId id="260"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7044D0-C40E-4531-9DAA-F7AD2A62B7C6}" v="22" dt="2025-03-07T23:10:26.9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7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Benner" userId="8271234b937f9a7c" providerId="LiveId" clId="{BB7044D0-C40E-4531-9DAA-F7AD2A62B7C6}"/>
    <pc:docChg chg="undo custSel addSld delSld modSld sldOrd">
      <pc:chgData name="Jason Benner" userId="8271234b937f9a7c" providerId="LiveId" clId="{BB7044D0-C40E-4531-9DAA-F7AD2A62B7C6}" dt="2025-03-07T23:37:19.515" v="3946" actId="20577"/>
      <pc:docMkLst>
        <pc:docMk/>
      </pc:docMkLst>
      <pc:sldChg chg="addSp modSp new mod setBg addAnim">
        <pc:chgData name="Jason Benner" userId="8271234b937f9a7c" providerId="LiveId" clId="{BB7044D0-C40E-4531-9DAA-F7AD2A62B7C6}" dt="2025-03-07T22:54:43.222" v="2085"/>
        <pc:sldMkLst>
          <pc:docMk/>
          <pc:sldMk cId="782491423" sldId="256"/>
        </pc:sldMkLst>
        <pc:spChg chg="mod">
          <ac:chgData name="Jason Benner" userId="8271234b937f9a7c" providerId="LiveId" clId="{BB7044D0-C40E-4531-9DAA-F7AD2A62B7C6}" dt="2025-03-07T22:54:43.220" v="2083" actId="26606"/>
          <ac:spMkLst>
            <pc:docMk/>
            <pc:sldMk cId="782491423" sldId="256"/>
            <ac:spMk id="2" creationId="{6C525175-70E4-307D-6E6E-6CB3BEB4A95A}"/>
          </ac:spMkLst>
        </pc:spChg>
        <pc:spChg chg="mod">
          <ac:chgData name="Jason Benner" userId="8271234b937f9a7c" providerId="LiveId" clId="{BB7044D0-C40E-4531-9DAA-F7AD2A62B7C6}" dt="2025-03-07T22:54:43.220" v="2083" actId="26606"/>
          <ac:spMkLst>
            <pc:docMk/>
            <pc:sldMk cId="782491423" sldId="256"/>
            <ac:spMk id="3" creationId="{39921B19-A40C-45C0-841A-4D1DF502637C}"/>
          </ac:spMkLst>
        </pc:spChg>
        <pc:spChg chg="add">
          <ac:chgData name="Jason Benner" userId="8271234b937f9a7c" providerId="LiveId" clId="{BB7044D0-C40E-4531-9DAA-F7AD2A62B7C6}" dt="2025-03-07T22:54:43.220" v="2083" actId="26606"/>
          <ac:spMkLst>
            <pc:docMk/>
            <pc:sldMk cId="782491423" sldId="256"/>
            <ac:spMk id="8" creationId="{6F5A5072-7B47-4D32-B52A-4EBBF590B8A5}"/>
          </ac:spMkLst>
        </pc:spChg>
        <pc:spChg chg="add">
          <ac:chgData name="Jason Benner" userId="8271234b937f9a7c" providerId="LiveId" clId="{BB7044D0-C40E-4531-9DAA-F7AD2A62B7C6}" dt="2025-03-07T22:54:43.220" v="2083" actId="26606"/>
          <ac:spMkLst>
            <pc:docMk/>
            <pc:sldMk cId="782491423" sldId="256"/>
            <ac:spMk id="10" creationId="{9715DAF0-AE1B-46C9-8A6B-DB2AA05AB91D}"/>
          </ac:spMkLst>
        </pc:spChg>
        <pc:spChg chg="add">
          <ac:chgData name="Jason Benner" userId="8271234b937f9a7c" providerId="LiveId" clId="{BB7044D0-C40E-4531-9DAA-F7AD2A62B7C6}" dt="2025-03-07T22:54:43.220" v="2083" actId="26606"/>
          <ac:spMkLst>
            <pc:docMk/>
            <pc:sldMk cId="782491423" sldId="256"/>
            <ac:spMk id="12" creationId="{6016219D-510E-4184-9090-6D5578A87BD1}"/>
          </ac:spMkLst>
        </pc:spChg>
        <pc:spChg chg="add">
          <ac:chgData name="Jason Benner" userId="8271234b937f9a7c" providerId="LiveId" clId="{BB7044D0-C40E-4531-9DAA-F7AD2A62B7C6}" dt="2025-03-07T22:54:43.220" v="2083" actId="26606"/>
          <ac:spMkLst>
            <pc:docMk/>
            <pc:sldMk cId="782491423" sldId="256"/>
            <ac:spMk id="14" creationId="{AFF4A713-7B75-4B21-90D7-5AB19547C728}"/>
          </ac:spMkLst>
        </pc:spChg>
        <pc:spChg chg="add">
          <ac:chgData name="Jason Benner" userId="8271234b937f9a7c" providerId="LiveId" clId="{BB7044D0-C40E-4531-9DAA-F7AD2A62B7C6}" dt="2025-03-07T22:54:43.220" v="2083" actId="26606"/>
          <ac:spMkLst>
            <pc:docMk/>
            <pc:sldMk cId="782491423" sldId="256"/>
            <ac:spMk id="16" creationId="{DC631C0B-6DA6-4E57-8231-CE32B3434A7E}"/>
          </ac:spMkLst>
        </pc:spChg>
        <pc:spChg chg="add">
          <ac:chgData name="Jason Benner" userId="8271234b937f9a7c" providerId="LiveId" clId="{BB7044D0-C40E-4531-9DAA-F7AD2A62B7C6}" dt="2025-03-07T22:54:43.220" v="2083" actId="26606"/>
          <ac:spMkLst>
            <pc:docMk/>
            <pc:sldMk cId="782491423" sldId="256"/>
            <ac:spMk id="18" creationId="{C29501E6-A978-4A61-9689-9085AF97A53A}"/>
          </ac:spMkLst>
        </pc:spChg>
      </pc:sldChg>
      <pc:sldChg chg="addSp delSp modSp new mod setBg">
        <pc:chgData name="Jason Benner" userId="8271234b937f9a7c" providerId="LiveId" clId="{BB7044D0-C40E-4531-9DAA-F7AD2A62B7C6}" dt="2025-03-07T22:55:50.891" v="2104" actId="20577"/>
        <pc:sldMkLst>
          <pc:docMk/>
          <pc:sldMk cId="2426151244" sldId="257"/>
        </pc:sldMkLst>
        <pc:spChg chg="mod">
          <ac:chgData name="Jason Benner" userId="8271234b937f9a7c" providerId="LiveId" clId="{BB7044D0-C40E-4531-9DAA-F7AD2A62B7C6}" dt="2025-03-07T22:54:29.446" v="2081" actId="26606"/>
          <ac:spMkLst>
            <pc:docMk/>
            <pc:sldMk cId="2426151244" sldId="257"/>
            <ac:spMk id="2" creationId="{06769B50-FAB7-06BD-B8A9-1130AF33CAB9}"/>
          </ac:spMkLst>
        </pc:spChg>
        <pc:spChg chg="del mod">
          <ac:chgData name="Jason Benner" userId="8271234b937f9a7c" providerId="LiveId" clId="{BB7044D0-C40E-4531-9DAA-F7AD2A62B7C6}" dt="2025-03-07T22:54:29.446" v="2081" actId="26606"/>
          <ac:spMkLst>
            <pc:docMk/>
            <pc:sldMk cId="2426151244" sldId="257"/>
            <ac:spMk id="3" creationId="{609DDC73-CCF5-35C5-E369-51CBA1C2F639}"/>
          </ac:spMkLst>
        </pc:spChg>
        <pc:spChg chg="add">
          <ac:chgData name="Jason Benner" userId="8271234b937f9a7c" providerId="LiveId" clId="{BB7044D0-C40E-4531-9DAA-F7AD2A62B7C6}" dt="2025-03-07T22:54:29.446" v="2081" actId="26606"/>
          <ac:spMkLst>
            <pc:docMk/>
            <pc:sldMk cId="2426151244" sldId="257"/>
            <ac:spMk id="9" creationId="{BACC6370-2D7E-4714-9D71-7542949D7D5D}"/>
          </ac:spMkLst>
        </pc:spChg>
        <pc:spChg chg="add">
          <ac:chgData name="Jason Benner" userId="8271234b937f9a7c" providerId="LiveId" clId="{BB7044D0-C40E-4531-9DAA-F7AD2A62B7C6}" dt="2025-03-07T22:54:29.446" v="2081" actId="26606"/>
          <ac:spMkLst>
            <pc:docMk/>
            <pc:sldMk cId="2426151244" sldId="257"/>
            <ac:spMk id="11" creationId="{F68B3F68-107C-434F-AA38-110D5EA91B85}"/>
          </ac:spMkLst>
        </pc:spChg>
        <pc:spChg chg="add">
          <ac:chgData name="Jason Benner" userId="8271234b937f9a7c" providerId="LiveId" clId="{BB7044D0-C40E-4531-9DAA-F7AD2A62B7C6}" dt="2025-03-07T22:54:29.446" v="2081" actId="26606"/>
          <ac:spMkLst>
            <pc:docMk/>
            <pc:sldMk cId="2426151244" sldId="257"/>
            <ac:spMk id="13" creationId="{AAD0DBB9-1A4B-4391-81D4-CB19F9AB918A}"/>
          </ac:spMkLst>
        </pc:spChg>
        <pc:spChg chg="add">
          <ac:chgData name="Jason Benner" userId="8271234b937f9a7c" providerId="LiveId" clId="{BB7044D0-C40E-4531-9DAA-F7AD2A62B7C6}" dt="2025-03-07T22:54:29.446" v="2081" actId="26606"/>
          <ac:spMkLst>
            <pc:docMk/>
            <pc:sldMk cId="2426151244" sldId="257"/>
            <ac:spMk id="15" creationId="{063BBA22-50EA-4C4D-BE05-F1CE4E63AA56}"/>
          </ac:spMkLst>
        </pc:spChg>
        <pc:graphicFrameChg chg="add mod">
          <ac:chgData name="Jason Benner" userId="8271234b937f9a7c" providerId="LiveId" clId="{BB7044D0-C40E-4531-9DAA-F7AD2A62B7C6}" dt="2025-03-07T22:55:50.891" v="2104" actId="20577"/>
          <ac:graphicFrameMkLst>
            <pc:docMk/>
            <pc:sldMk cId="2426151244" sldId="257"/>
            <ac:graphicFrameMk id="5" creationId="{4ADCC0D2-0E4B-2C8A-03F3-F194558AB3E9}"/>
          </ac:graphicFrameMkLst>
        </pc:graphicFrameChg>
      </pc:sldChg>
      <pc:sldChg chg="addSp modSp new mod setBg">
        <pc:chgData name="Jason Benner" userId="8271234b937f9a7c" providerId="LiveId" clId="{BB7044D0-C40E-4531-9DAA-F7AD2A62B7C6}" dt="2025-03-07T22:54:11.480" v="2080" actId="26606"/>
        <pc:sldMkLst>
          <pc:docMk/>
          <pc:sldMk cId="2728093119" sldId="258"/>
        </pc:sldMkLst>
        <pc:spChg chg="mod">
          <ac:chgData name="Jason Benner" userId="8271234b937f9a7c" providerId="LiveId" clId="{BB7044D0-C40E-4531-9DAA-F7AD2A62B7C6}" dt="2025-03-07T22:54:11.480" v="2080" actId="26606"/>
          <ac:spMkLst>
            <pc:docMk/>
            <pc:sldMk cId="2728093119" sldId="258"/>
            <ac:spMk id="2" creationId="{832CAF01-284B-ACB1-51DE-6AD45DA2865D}"/>
          </ac:spMkLst>
        </pc:spChg>
        <pc:spChg chg="mod">
          <ac:chgData name="Jason Benner" userId="8271234b937f9a7c" providerId="LiveId" clId="{BB7044D0-C40E-4531-9DAA-F7AD2A62B7C6}" dt="2025-03-07T22:54:11.480" v="2080" actId="26606"/>
          <ac:spMkLst>
            <pc:docMk/>
            <pc:sldMk cId="2728093119" sldId="258"/>
            <ac:spMk id="3" creationId="{3EE4BB97-E06F-F694-125E-DD8C4A357971}"/>
          </ac:spMkLst>
        </pc:spChg>
        <pc:spChg chg="add">
          <ac:chgData name="Jason Benner" userId="8271234b937f9a7c" providerId="LiveId" clId="{BB7044D0-C40E-4531-9DAA-F7AD2A62B7C6}" dt="2025-03-07T22:54:11.480" v="2080" actId="26606"/>
          <ac:spMkLst>
            <pc:docMk/>
            <pc:sldMk cId="2728093119" sldId="258"/>
            <ac:spMk id="8" creationId="{1B15ED52-F352-441B-82BF-E0EA34836D08}"/>
          </ac:spMkLst>
        </pc:spChg>
        <pc:spChg chg="add">
          <ac:chgData name="Jason Benner" userId="8271234b937f9a7c" providerId="LiveId" clId="{BB7044D0-C40E-4531-9DAA-F7AD2A62B7C6}" dt="2025-03-07T22:54:11.480" v="2080" actId="26606"/>
          <ac:spMkLst>
            <pc:docMk/>
            <pc:sldMk cId="2728093119" sldId="258"/>
            <ac:spMk id="10" creationId="{3B2E3793-BFE6-45A2-9B7B-E18844431C99}"/>
          </ac:spMkLst>
        </pc:spChg>
        <pc:spChg chg="add">
          <ac:chgData name="Jason Benner" userId="8271234b937f9a7c" providerId="LiveId" clId="{BB7044D0-C40E-4531-9DAA-F7AD2A62B7C6}" dt="2025-03-07T22:54:11.480" v="2080" actId="26606"/>
          <ac:spMkLst>
            <pc:docMk/>
            <pc:sldMk cId="2728093119" sldId="258"/>
            <ac:spMk id="12" creationId="{BC4C4868-CB8F-4AF9-9CDB-8108F2C19B67}"/>
          </ac:spMkLst>
        </pc:spChg>
        <pc:spChg chg="add">
          <ac:chgData name="Jason Benner" userId="8271234b937f9a7c" providerId="LiveId" clId="{BB7044D0-C40E-4531-9DAA-F7AD2A62B7C6}" dt="2025-03-07T22:54:11.480" v="2080" actId="26606"/>
          <ac:spMkLst>
            <pc:docMk/>
            <pc:sldMk cId="2728093119" sldId="258"/>
            <ac:spMk id="14" creationId="{375E0459-6403-40CD-989D-56A4407CA12E}"/>
          </ac:spMkLst>
        </pc:spChg>
        <pc:spChg chg="add">
          <ac:chgData name="Jason Benner" userId="8271234b937f9a7c" providerId="LiveId" clId="{BB7044D0-C40E-4531-9DAA-F7AD2A62B7C6}" dt="2025-03-07T22:54:11.480" v="2080" actId="26606"/>
          <ac:spMkLst>
            <pc:docMk/>
            <pc:sldMk cId="2728093119" sldId="258"/>
            <ac:spMk id="16" creationId="{53E5B1A8-3AC9-4BD1-9BBC-78CA94F2D1BA}"/>
          </ac:spMkLst>
        </pc:spChg>
      </pc:sldChg>
      <pc:sldChg chg="addSp modSp new mod setBg">
        <pc:chgData name="Jason Benner" userId="8271234b937f9a7c" providerId="LiveId" clId="{BB7044D0-C40E-4531-9DAA-F7AD2A62B7C6}" dt="2025-03-07T23:33:32.735" v="3820" actId="33524"/>
        <pc:sldMkLst>
          <pc:docMk/>
          <pc:sldMk cId="1803694668" sldId="259"/>
        </pc:sldMkLst>
        <pc:spChg chg="mod">
          <ac:chgData name="Jason Benner" userId="8271234b937f9a7c" providerId="LiveId" clId="{BB7044D0-C40E-4531-9DAA-F7AD2A62B7C6}" dt="2025-03-07T22:54:38.024" v="2082" actId="26606"/>
          <ac:spMkLst>
            <pc:docMk/>
            <pc:sldMk cId="1803694668" sldId="259"/>
            <ac:spMk id="2" creationId="{DF27FE1E-3943-FC7B-43E6-B7B22B6C8AAC}"/>
          </ac:spMkLst>
        </pc:spChg>
        <pc:spChg chg="mod">
          <ac:chgData name="Jason Benner" userId="8271234b937f9a7c" providerId="LiveId" clId="{BB7044D0-C40E-4531-9DAA-F7AD2A62B7C6}" dt="2025-03-07T23:33:32.735" v="3820" actId="33524"/>
          <ac:spMkLst>
            <pc:docMk/>
            <pc:sldMk cId="1803694668" sldId="259"/>
            <ac:spMk id="3" creationId="{72906706-0DC2-A27D-C293-0967D62F426C}"/>
          </ac:spMkLst>
        </pc:spChg>
        <pc:spChg chg="add">
          <ac:chgData name="Jason Benner" userId="8271234b937f9a7c" providerId="LiveId" clId="{BB7044D0-C40E-4531-9DAA-F7AD2A62B7C6}" dt="2025-03-07T22:54:38.024" v="2082" actId="26606"/>
          <ac:spMkLst>
            <pc:docMk/>
            <pc:sldMk cId="1803694668" sldId="259"/>
            <ac:spMk id="8" creationId="{1B15ED52-F352-441B-82BF-E0EA34836D08}"/>
          </ac:spMkLst>
        </pc:spChg>
        <pc:spChg chg="add">
          <ac:chgData name="Jason Benner" userId="8271234b937f9a7c" providerId="LiveId" clId="{BB7044D0-C40E-4531-9DAA-F7AD2A62B7C6}" dt="2025-03-07T22:54:38.024" v="2082" actId="26606"/>
          <ac:spMkLst>
            <pc:docMk/>
            <pc:sldMk cId="1803694668" sldId="259"/>
            <ac:spMk id="10" creationId="{3B2E3793-BFE6-45A2-9B7B-E18844431C99}"/>
          </ac:spMkLst>
        </pc:spChg>
        <pc:spChg chg="add">
          <ac:chgData name="Jason Benner" userId="8271234b937f9a7c" providerId="LiveId" clId="{BB7044D0-C40E-4531-9DAA-F7AD2A62B7C6}" dt="2025-03-07T22:54:38.024" v="2082" actId="26606"/>
          <ac:spMkLst>
            <pc:docMk/>
            <pc:sldMk cId="1803694668" sldId="259"/>
            <ac:spMk id="12" creationId="{BC4C4868-CB8F-4AF9-9CDB-8108F2C19B67}"/>
          </ac:spMkLst>
        </pc:spChg>
        <pc:spChg chg="add">
          <ac:chgData name="Jason Benner" userId="8271234b937f9a7c" providerId="LiveId" clId="{BB7044D0-C40E-4531-9DAA-F7AD2A62B7C6}" dt="2025-03-07T22:54:38.024" v="2082" actId="26606"/>
          <ac:spMkLst>
            <pc:docMk/>
            <pc:sldMk cId="1803694668" sldId="259"/>
            <ac:spMk id="14" creationId="{375E0459-6403-40CD-989D-56A4407CA12E}"/>
          </ac:spMkLst>
        </pc:spChg>
        <pc:spChg chg="add">
          <ac:chgData name="Jason Benner" userId="8271234b937f9a7c" providerId="LiveId" clId="{BB7044D0-C40E-4531-9DAA-F7AD2A62B7C6}" dt="2025-03-07T22:54:38.024" v="2082" actId="26606"/>
          <ac:spMkLst>
            <pc:docMk/>
            <pc:sldMk cId="1803694668" sldId="259"/>
            <ac:spMk id="16" creationId="{53E5B1A8-3AC9-4BD1-9BBC-78CA94F2D1BA}"/>
          </ac:spMkLst>
        </pc:spChg>
      </pc:sldChg>
      <pc:sldChg chg="addSp delSp modSp new mod setBg">
        <pc:chgData name="Jason Benner" userId="8271234b937f9a7c" providerId="LiveId" clId="{BB7044D0-C40E-4531-9DAA-F7AD2A62B7C6}" dt="2025-03-07T23:14:26.620" v="2908" actId="20577"/>
        <pc:sldMkLst>
          <pc:docMk/>
          <pc:sldMk cId="1891611106" sldId="260"/>
        </pc:sldMkLst>
        <pc:spChg chg="mod">
          <ac:chgData name="Jason Benner" userId="8271234b937f9a7c" providerId="LiveId" clId="{BB7044D0-C40E-4531-9DAA-F7AD2A62B7C6}" dt="2025-03-07T22:53:36.447" v="2074" actId="26606"/>
          <ac:spMkLst>
            <pc:docMk/>
            <pc:sldMk cId="1891611106" sldId="260"/>
            <ac:spMk id="2" creationId="{ED71BA03-C6B4-F32A-B0B5-BF5097C0D5C8}"/>
          </ac:spMkLst>
        </pc:spChg>
        <pc:spChg chg="del">
          <ac:chgData name="Jason Benner" userId="8271234b937f9a7c" providerId="LiveId" clId="{BB7044D0-C40E-4531-9DAA-F7AD2A62B7C6}" dt="2025-03-07T22:45:34.834" v="1949" actId="478"/>
          <ac:spMkLst>
            <pc:docMk/>
            <pc:sldMk cId="1891611106" sldId="260"/>
            <ac:spMk id="3" creationId="{9AA7CF0B-4D8F-B8B5-6ABE-A38F01933D68}"/>
          </ac:spMkLst>
        </pc:spChg>
        <pc:spChg chg="add del mod">
          <ac:chgData name="Jason Benner" userId="8271234b937f9a7c" providerId="LiveId" clId="{BB7044D0-C40E-4531-9DAA-F7AD2A62B7C6}" dt="2025-03-07T22:49:33.922" v="2049" actId="478"/>
          <ac:spMkLst>
            <pc:docMk/>
            <pc:sldMk cId="1891611106" sldId="260"/>
            <ac:spMk id="6" creationId="{143B084F-9C6E-3F26-82D2-2EB157209469}"/>
          </ac:spMkLst>
        </pc:spChg>
        <pc:spChg chg="add mod">
          <ac:chgData name="Jason Benner" userId="8271234b937f9a7c" providerId="LiveId" clId="{BB7044D0-C40E-4531-9DAA-F7AD2A62B7C6}" dt="2025-03-07T23:14:26.620" v="2908" actId="20577"/>
          <ac:spMkLst>
            <pc:docMk/>
            <pc:sldMk cId="1891611106" sldId="260"/>
            <ac:spMk id="9" creationId="{17964BC8-D2B0-A301-5247-092AE89B5063}"/>
          </ac:spMkLst>
        </pc:spChg>
        <pc:spChg chg="add mod">
          <ac:chgData name="Jason Benner" userId="8271234b937f9a7c" providerId="LiveId" clId="{BB7044D0-C40E-4531-9DAA-F7AD2A62B7C6}" dt="2025-03-07T23:04:09.898" v="2289" actId="20577"/>
          <ac:spMkLst>
            <pc:docMk/>
            <pc:sldMk cId="1891611106" sldId="260"/>
            <ac:spMk id="12" creationId="{31E0C423-49B7-8E61-18BA-36DABC235B60}"/>
          </ac:spMkLst>
        </pc:spChg>
        <pc:spChg chg="add del">
          <ac:chgData name="Jason Benner" userId="8271234b937f9a7c" providerId="LiveId" clId="{BB7044D0-C40E-4531-9DAA-F7AD2A62B7C6}" dt="2025-03-07T22:53:36.447" v="2074" actId="26606"/>
          <ac:spMkLst>
            <pc:docMk/>
            <pc:sldMk cId="1891611106" sldId="260"/>
            <ac:spMk id="13" creationId="{A4AC5506-6312-4701-8D3C-40187889A947}"/>
          </ac:spMkLst>
        </pc:spChg>
        <pc:spChg chg="add mod">
          <ac:chgData name="Jason Benner" userId="8271234b937f9a7c" providerId="LiveId" clId="{BB7044D0-C40E-4531-9DAA-F7AD2A62B7C6}" dt="2025-03-07T23:04:25.034" v="2322" actId="1076"/>
          <ac:spMkLst>
            <pc:docMk/>
            <pc:sldMk cId="1891611106" sldId="260"/>
            <ac:spMk id="14" creationId="{72673722-A05A-4D98-DC56-E053159DDE5A}"/>
          </ac:spMkLst>
        </pc:spChg>
        <pc:spChg chg="add mod">
          <ac:chgData name="Jason Benner" userId="8271234b937f9a7c" providerId="LiveId" clId="{BB7044D0-C40E-4531-9DAA-F7AD2A62B7C6}" dt="2025-03-07T23:04:53.605" v="2364" actId="6549"/>
          <ac:spMkLst>
            <pc:docMk/>
            <pc:sldMk cId="1891611106" sldId="260"/>
            <ac:spMk id="15" creationId="{D3228F1C-DE6D-9399-9C9A-311BD7A75319}"/>
          </ac:spMkLst>
        </pc:spChg>
        <pc:spChg chg="add">
          <ac:chgData name="Jason Benner" userId="8271234b937f9a7c" providerId="LiveId" clId="{BB7044D0-C40E-4531-9DAA-F7AD2A62B7C6}" dt="2025-03-07T22:53:36.447" v="2074" actId="26606"/>
          <ac:spMkLst>
            <pc:docMk/>
            <pc:sldMk cId="1891611106" sldId="260"/>
            <ac:spMk id="18" creationId="{A8384FB5-9ADC-4DDC-881B-597D56F5B15D}"/>
          </ac:spMkLst>
        </pc:spChg>
        <pc:spChg chg="add">
          <ac:chgData name="Jason Benner" userId="8271234b937f9a7c" providerId="LiveId" clId="{BB7044D0-C40E-4531-9DAA-F7AD2A62B7C6}" dt="2025-03-07T22:53:36.447" v="2074" actId="26606"/>
          <ac:spMkLst>
            <pc:docMk/>
            <pc:sldMk cId="1891611106" sldId="260"/>
            <ac:spMk id="20" creationId="{1199E1B1-A8C0-4FE8-A5A8-1CB41D69F857}"/>
          </ac:spMkLst>
        </pc:spChg>
        <pc:spChg chg="add">
          <ac:chgData name="Jason Benner" userId="8271234b937f9a7c" providerId="LiveId" clId="{BB7044D0-C40E-4531-9DAA-F7AD2A62B7C6}" dt="2025-03-07T22:53:36.447" v="2074" actId="26606"/>
          <ac:spMkLst>
            <pc:docMk/>
            <pc:sldMk cId="1891611106" sldId="260"/>
            <ac:spMk id="22" creationId="{84A8DE83-DE75-4B41-9DB4-A7EC0B0DEC0B}"/>
          </ac:spMkLst>
        </pc:spChg>
        <pc:spChg chg="add">
          <ac:chgData name="Jason Benner" userId="8271234b937f9a7c" providerId="LiveId" clId="{BB7044D0-C40E-4531-9DAA-F7AD2A62B7C6}" dt="2025-03-07T22:53:36.447" v="2074" actId="26606"/>
          <ac:spMkLst>
            <pc:docMk/>
            <pc:sldMk cId="1891611106" sldId="260"/>
            <ac:spMk id="24" creationId="{A7009A0A-BEF5-4EAC-AF15-E4F9F002E239}"/>
          </ac:spMkLst>
        </pc:spChg>
        <pc:picChg chg="add del mod">
          <ac:chgData name="Jason Benner" userId="8271234b937f9a7c" providerId="LiveId" clId="{BB7044D0-C40E-4531-9DAA-F7AD2A62B7C6}" dt="2025-03-07T22:49:20.345" v="2044" actId="478"/>
          <ac:picMkLst>
            <pc:docMk/>
            <pc:sldMk cId="1891611106" sldId="260"/>
            <ac:picMk id="5" creationId="{957E2444-4FDF-897A-83EA-CE5AA063A05B}"/>
          </ac:picMkLst>
        </pc:picChg>
        <pc:picChg chg="add mod">
          <ac:chgData name="Jason Benner" userId="8271234b937f9a7c" providerId="LiveId" clId="{BB7044D0-C40E-4531-9DAA-F7AD2A62B7C6}" dt="2025-03-07T22:53:53.471" v="2079" actId="14100"/>
          <ac:picMkLst>
            <pc:docMk/>
            <pc:sldMk cId="1891611106" sldId="260"/>
            <ac:picMk id="8" creationId="{2DF57FAA-1786-EBFB-7E5E-ED79F57026BC}"/>
          </ac:picMkLst>
        </pc:picChg>
        <pc:picChg chg="add del">
          <ac:chgData name="Jason Benner" userId="8271234b937f9a7c" providerId="LiveId" clId="{BB7044D0-C40E-4531-9DAA-F7AD2A62B7C6}" dt="2025-03-07T23:03:08.505" v="2216" actId="22"/>
          <ac:picMkLst>
            <pc:docMk/>
            <pc:sldMk cId="1891611106" sldId="260"/>
            <ac:picMk id="11" creationId="{5EFEDE50-012F-E535-A0D6-B53FD51586B6}"/>
          </ac:picMkLst>
        </pc:picChg>
      </pc:sldChg>
      <pc:sldChg chg="addSp delSp modSp add mod">
        <pc:chgData name="Jason Benner" userId="8271234b937f9a7c" providerId="LiveId" clId="{BB7044D0-C40E-4531-9DAA-F7AD2A62B7C6}" dt="2025-03-07T23:14:45.062" v="2910" actId="20577"/>
        <pc:sldMkLst>
          <pc:docMk/>
          <pc:sldMk cId="3168020996" sldId="261"/>
        </pc:sldMkLst>
        <pc:spChg chg="mod">
          <ac:chgData name="Jason Benner" userId="8271234b937f9a7c" providerId="LiveId" clId="{BB7044D0-C40E-4531-9DAA-F7AD2A62B7C6}" dt="2025-03-07T23:06:00.684" v="2395" actId="20577"/>
          <ac:spMkLst>
            <pc:docMk/>
            <pc:sldMk cId="3168020996" sldId="261"/>
            <ac:spMk id="2" creationId="{D94906F3-FABE-F59B-F283-3393261F6888}"/>
          </ac:spMkLst>
        </pc:spChg>
        <pc:spChg chg="add mod">
          <ac:chgData name="Jason Benner" userId="8271234b937f9a7c" providerId="LiveId" clId="{BB7044D0-C40E-4531-9DAA-F7AD2A62B7C6}" dt="2025-03-07T23:14:45.062" v="2910" actId="20577"/>
          <ac:spMkLst>
            <pc:docMk/>
            <pc:sldMk cId="3168020996" sldId="261"/>
            <ac:spMk id="5" creationId="{87BC32FF-4CB3-43F3-0A21-0A4422608EA1}"/>
          </ac:spMkLst>
        </pc:spChg>
        <pc:spChg chg="del">
          <ac:chgData name="Jason Benner" userId="8271234b937f9a7c" providerId="LiveId" clId="{BB7044D0-C40E-4531-9DAA-F7AD2A62B7C6}" dt="2025-03-07T23:05:50.812" v="2366" actId="478"/>
          <ac:spMkLst>
            <pc:docMk/>
            <pc:sldMk cId="3168020996" sldId="261"/>
            <ac:spMk id="9" creationId="{D299E108-20F1-7056-8AAB-A5CD30D1464B}"/>
          </ac:spMkLst>
        </pc:spChg>
        <pc:spChg chg="del">
          <ac:chgData name="Jason Benner" userId="8271234b937f9a7c" providerId="LiveId" clId="{BB7044D0-C40E-4531-9DAA-F7AD2A62B7C6}" dt="2025-03-07T23:05:52.195" v="2367" actId="478"/>
          <ac:spMkLst>
            <pc:docMk/>
            <pc:sldMk cId="3168020996" sldId="261"/>
            <ac:spMk id="12" creationId="{3CFF7911-E5DD-E5B3-9239-FFFE66636133}"/>
          </ac:spMkLst>
        </pc:spChg>
        <pc:spChg chg="del">
          <ac:chgData name="Jason Benner" userId="8271234b937f9a7c" providerId="LiveId" clId="{BB7044D0-C40E-4531-9DAA-F7AD2A62B7C6}" dt="2025-03-07T23:05:53.035" v="2368" actId="478"/>
          <ac:spMkLst>
            <pc:docMk/>
            <pc:sldMk cId="3168020996" sldId="261"/>
            <ac:spMk id="14" creationId="{4F9E033F-3C5B-B61D-AF02-0227FAD6B67E}"/>
          </ac:spMkLst>
        </pc:spChg>
        <pc:spChg chg="del mod">
          <ac:chgData name="Jason Benner" userId="8271234b937f9a7c" providerId="LiveId" clId="{BB7044D0-C40E-4531-9DAA-F7AD2A62B7C6}" dt="2025-03-07T23:05:54.292" v="2370" actId="478"/>
          <ac:spMkLst>
            <pc:docMk/>
            <pc:sldMk cId="3168020996" sldId="261"/>
            <ac:spMk id="15" creationId="{817CCE3E-44C1-F10F-FF1C-3D7FB11EC5E8}"/>
          </ac:spMkLst>
        </pc:spChg>
        <pc:picChg chg="add mod">
          <ac:chgData name="Jason Benner" userId="8271234b937f9a7c" providerId="LiveId" clId="{BB7044D0-C40E-4531-9DAA-F7AD2A62B7C6}" dt="2025-03-07T23:07:10.620" v="2399" actId="1076"/>
          <ac:picMkLst>
            <pc:docMk/>
            <pc:sldMk cId="3168020996" sldId="261"/>
            <ac:picMk id="4" creationId="{48FD47EC-B69F-6376-1EBB-19C8A8F1B0B2}"/>
          </ac:picMkLst>
        </pc:picChg>
        <pc:picChg chg="del">
          <ac:chgData name="Jason Benner" userId="8271234b937f9a7c" providerId="LiveId" clId="{BB7044D0-C40E-4531-9DAA-F7AD2A62B7C6}" dt="2025-03-07T23:06:59.588" v="2396" actId="478"/>
          <ac:picMkLst>
            <pc:docMk/>
            <pc:sldMk cId="3168020996" sldId="261"/>
            <ac:picMk id="8" creationId="{2E801E61-8A9C-6179-0F4F-F8AF2272A5BA}"/>
          </ac:picMkLst>
        </pc:picChg>
      </pc:sldChg>
      <pc:sldChg chg="addSp delSp modSp add mod">
        <pc:chgData name="Jason Benner" userId="8271234b937f9a7c" providerId="LiveId" clId="{BB7044D0-C40E-4531-9DAA-F7AD2A62B7C6}" dt="2025-03-07T23:15:05.637" v="2917" actId="20577"/>
        <pc:sldMkLst>
          <pc:docMk/>
          <pc:sldMk cId="565889699" sldId="262"/>
        </pc:sldMkLst>
        <pc:spChg chg="add del mod">
          <ac:chgData name="Jason Benner" userId="8271234b937f9a7c" providerId="LiveId" clId="{BB7044D0-C40E-4531-9DAA-F7AD2A62B7C6}" dt="2025-03-07T23:15:05.637" v="2917" actId="20577"/>
          <ac:spMkLst>
            <pc:docMk/>
            <pc:sldMk cId="565889699" sldId="262"/>
            <ac:spMk id="5" creationId="{09A662A0-D4DC-ECCE-0AC7-6BB974E19489}"/>
          </ac:spMkLst>
        </pc:spChg>
        <pc:spChg chg="add mod">
          <ac:chgData name="Jason Benner" userId="8271234b937f9a7c" providerId="LiveId" clId="{BB7044D0-C40E-4531-9DAA-F7AD2A62B7C6}" dt="2025-03-07T23:11:49.730" v="2798" actId="20577"/>
          <ac:spMkLst>
            <pc:docMk/>
            <pc:sldMk cId="565889699" sldId="262"/>
            <ac:spMk id="7" creationId="{8C877772-CF83-8109-198B-CB49CA643C6D}"/>
          </ac:spMkLst>
        </pc:spChg>
        <pc:picChg chg="del">
          <ac:chgData name="Jason Benner" userId="8271234b937f9a7c" providerId="LiveId" clId="{BB7044D0-C40E-4531-9DAA-F7AD2A62B7C6}" dt="2025-03-07T23:10:07.952" v="2670" actId="478"/>
          <ac:picMkLst>
            <pc:docMk/>
            <pc:sldMk cId="565889699" sldId="262"/>
            <ac:picMk id="4" creationId="{644F7932-9957-6F2C-3F5C-978C49685F37}"/>
          </ac:picMkLst>
        </pc:picChg>
        <pc:picChg chg="add del mod">
          <ac:chgData name="Jason Benner" userId="8271234b937f9a7c" providerId="LiveId" clId="{BB7044D0-C40E-4531-9DAA-F7AD2A62B7C6}" dt="2025-03-07T23:10:22.488" v="2677" actId="1076"/>
          <ac:picMkLst>
            <pc:docMk/>
            <pc:sldMk cId="565889699" sldId="262"/>
            <ac:picMk id="6" creationId="{24885318-7131-64BE-8720-33E0D8AE9FED}"/>
          </ac:picMkLst>
        </pc:picChg>
        <pc:picChg chg="add mod">
          <ac:chgData name="Jason Benner" userId="8271234b937f9a7c" providerId="LiveId" clId="{BB7044D0-C40E-4531-9DAA-F7AD2A62B7C6}" dt="2025-03-07T23:11:52.922" v="2799" actId="1076"/>
          <ac:picMkLst>
            <pc:docMk/>
            <pc:sldMk cId="565889699" sldId="262"/>
            <ac:picMk id="9" creationId="{7B4303FC-BEEC-0E52-F89C-B4ADBCCBD477}"/>
          </ac:picMkLst>
        </pc:picChg>
      </pc:sldChg>
      <pc:sldChg chg="new del">
        <pc:chgData name="Jason Benner" userId="8271234b937f9a7c" providerId="LiveId" clId="{BB7044D0-C40E-4531-9DAA-F7AD2A62B7C6}" dt="2025-03-07T23:09:32.844" v="2573" actId="47"/>
        <pc:sldMkLst>
          <pc:docMk/>
          <pc:sldMk cId="899420502" sldId="262"/>
        </pc:sldMkLst>
      </pc:sldChg>
      <pc:sldChg chg="addSp delSp modSp add mod">
        <pc:chgData name="Jason Benner" userId="8271234b937f9a7c" providerId="LiveId" clId="{BB7044D0-C40E-4531-9DAA-F7AD2A62B7C6}" dt="2025-03-07T23:35:33.273" v="3898" actId="1076"/>
        <pc:sldMkLst>
          <pc:docMk/>
          <pc:sldMk cId="403860170" sldId="263"/>
        </pc:sldMkLst>
        <pc:spChg chg="mod">
          <ac:chgData name="Jason Benner" userId="8271234b937f9a7c" providerId="LiveId" clId="{BB7044D0-C40E-4531-9DAA-F7AD2A62B7C6}" dt="2025-03-07T23:35:28.425" v="3897" actId="20577"/>
          <ac:spMkLst>
            <pc:docMk/>
            <pc:sldMk cId="403860170" sldId="263"/>
            <ac:spMk id="5" creationId="{EA20DCCC-2D9C-46EA-110A-664DBA1F716B}"/>
          </ac:spMkLst>
        </pc:spChg>
        <pc:spChg chg="del mod">
          <ac:chgData name="Jason Benner" userId="8271234b937f9a7c" providerId="LiveId" clId="{BB7044D0-C40E-4531-9DAA-F7AD2A62B7C6}" dt="2025-03-07T23:13:09.645" v="2890"/>
          <ac:spMkLst>
            <pc:docMk/>
            <pc:sldMk cId="403860170" sldId="263"/>
            <ac:spMk id="7" creationId="{703DAB62-06E6-D8F2-1590-8B6BC1E8FF6F}"/>
          </ac:spMkLst>
        </pc:spChg>
        <pc:picChg chg="add mod">
          <ac:chgData name="Jason Benner" userId="8271234b937f9a7c" providerId="LiveId" clId="{BB7044D0-C40E-4531-9DAA-F7AD2A62B7C6}" dt="2025-03-07T23:35:33.273" v="3898" actId="1076"/>
          <ac:picMkLst>
            <pc:docMk/>
            <pc:sldMk cId="403860170" sldId="263"/>
            <ac:picMk id="4" creationId="{46E6AD17-D9DE-9C56-4F3E-F269E11E7BD1}"/>
          </ac:picMkLst>
        </pc:picChg>
        <pc:picChg chg="del">
          <ac:chgData name="Jason Benner" userId="8271234b937f9a7c" providerId="LiveId" clId="{BB7044D0-C40E-4531-9DAA-F7AD2A62B7C6}" dt="2025-03-07T23:13:07.987" v="2886" actId="478"/>
          <ac:picMkLst>
            <pc:docMk/>
            <pc:sldMk cId="403860170" sldId="263"/>
            <ac:picMk id="6" creationId="{2BE9796D-457A-3A91-BB80-56D778157C0E}"/>
          </ac:picMkLst>
        </pc:picChg>
        <pc:picChg chg="del">
          <ac:chgData name="Jason Benner" userId="8271234b937f9a7c" providerId="LiveId" clId="{BB7044D0-C40E-4531-9DAA-F7AD2A62B7C6}" dt="2025-03-07T23:13:09.643" v="2888" actId="478"/>
          <ac:picMkLst>
            <pc:docMk/>
            <pc:sldMk cId="403860170" sldId="263"/>
            <ac:picMk id="9" creationId="{565837B1-0335-FDAB-38C1-282F08042B0B}"/>
          </ac:picMkLst>
        </pc:picChg>
        <pc:picChg chg="add mod">
          <ac:chgData name="Jason Benner" userId="8271234b937f9a7c" providerId="LiveId" clId="{BB7044D0-C40E-4531-9DAA-F7AD2A62B7C6}" dt="2025-03-07T23:14:02.836" v="2896" actId="1076"/>
          <ac:picMkLst>
            <pc:docMk/>
            <pc:sldMk cId="403860170" sldId="263"/>
            <ac:picMk id="10" creationId="{09E4046C-C0EF-2FFC-5F37-09ADB80D920B}"/>
          </ac:picMkLst>
        </pc:picChg>
      </pc:sldChg>
      <pc:sldChg chg="delSp modSp add del mod">
        <pc:chgData name="Jason Benner" userId="8271234b937f9a7c" providerId="LiveId" clId="{BB7044D0-C40E-4531-9DAA-F7AD2A62B7C6}" dt="2025-03-07T23:21:28.718" v="2952" actId="47"/>
        <pc:sldMkLst>
          <pc:docMk/>
          <pc:sldMk cId="3750326752" sldId="264"/>
        </pc:sldMkLst>
        <pc:spChg chg="mod">
          <ac:chgData name="Jason Benner" userId="8271234b937f9a7c" providerId="LiveId" clId="{BB7044D0-C40E-4531-9DAA-F7AD2A62B7C6}" dt="2025-03-07T23:21:06.059" v="2942" actId="20577"/>
          <ac:spMkLst>
            <pc:docMk/>
            <pc:sldMk cId="3750326752" sldId="264"/>
            <ac:spMk id="2" creationId="{DC9D4987-D075-D7B5-C819-AA0A9555FB80}"/>
          </ac:spMkLst>
        </pc:spChg>
        <pc:spChg chg="mod">
          <ac:chgData name="Jason Benner" userId="8271234b937f9a7c" providerId="LiveId" clId="{BB7044D0-C40E-4531-9DAA-F7AD2A62B7C6}" dt="2025-03-07T23:21:14.413" v="2948" actId="1076"/>
          <ac:spMkLst>
            <pc:docMk/>
            <pc:sldMk cId="3750326752" sldId="264"/>
            <ac:spMk id="5" creationId="{F39A9FD9-18DA-286D-823D-4B267A91C0BE}"/>
          </ac:spMkLst>
        </pc:spChg>
        <pc:picChg chg="del">
          <ac:chgData name="Jason Benner" userId="8271234b937f9a7c" providerId="LiveId" clId="{BB7044D0-C40E-4531-9DAA-F7AD2A62B7C6}" dt="2025-03-07T23:21:10.619" v="2943" actId="478"/>
          <ac:picMkLst>
            <pc:docMk/>
            <pc:sldMk cId="3750326752" sldId="264"/>
            <ac:picMk id="4" creationId="{B2685AC0-685F-C6B7-A1ED-C15A403EA467}"/>
          </ac:picMkLst>
        </pc:picChg>
        <pc:picChg chg="del">
          <ac:chgData name="Jason Benner" userId="8271234b937f9a7c" providerId="LiveId" clId="{BB7044D0-C40E-4531-9DAA-F7AD2A62B7C6}" dt="2025-03-07T23:21:11.019" v="2944" actId="478"/>
          <ac:picMkLst>
            <pc:docMk/>
            <pc:sldMk cId="3750326752" sldId="264"/>
            <ac:picMk id="10" creationId="{56499902-2D17-69CE-35F8-6605610795FF}"/>
          </ac:picMkLst>
        </pc:picChg>
      </pc:sldChg>
      <pc:sldChg chg="modSp add mod ord">
        <pc:chgData name="Jason Benner" userId="8271234b937f9a7c" providerId="LiveId" clId="{BB7044D0-C40E-4531-9DAA-F7AD2A62B7C6}" dt="2025-03-07T23:37:19.515" v="3946" actId="20577"/>
        <pc:sldMkLst>
          <pc:docMk/>
          <pc:sldMk cId="1997178845" sldId="265"/>
        </pc:sldMkLst>
        <pc:spChg chg="mod">
          <ac:chgData name="Jason Benner" userId="8271234b937f9a7c" providerId="LiveId" clId="{BB7044D0-C40E-4531-9DAA-F7AD2A62B7C6}" dt="2025-03-07T23:21:50.921" v="2989" actId="20577"/>
          <ac:spMkLst>
            <pc:docMk/>
            <pc:sldMk cId="1997178845" sldId="265"/>
            <ac:spMk id="2" creationId="{0C4CB5EE-60DC-5C07-5B08-54DCCA74B1DA}"/>
          </ac:spMkLst>
        </pc:spChg>
        <pc:spChg chg="mod">
          <ac:chgData name="Jason Benner" userId="8271234b937f9a7c" providerId="LiveId" clId="{BB7044D0-C40E-4531-9DAA-F7AD2A62B7C6}" dt="2025-03-07T23:37:19.515" v="3946" actId="20577"/>
          <ac:spMkLst>
            <pc:docMk/>
            <pc:sldMk cId="1997178845" sldId="265"/>
            <ac:spMk id="3" creationId="{FC0D68E1-60AD-508B-9263-54DFDE3870EA}"/>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D5202F-B58D-4439-A9A3-174CD47EF8FD}"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572230B-2EFF-47E8-B5EC-C5AB18D4338E}">
      <dgm:prSet/>
      <dgm:spPr/>
      <dgm:t>
        <a:bodyPr/>
        <a:lstStyle/>
        <a:p>
          <a:pPr>
            <a:defRPr b="1"/>
          </a:pPr>
          <a:r>
            <a:rPr lang="en-US"/>
            <a:t>React Library (UI – Frontend)</a:t>
          </a:r>
        </a:p>
      </dgm:t>
    </dgm:pt>
    <dgm:pt modelId="{538C8D89-1F51-4CAC-AD0C-BF68EB80BC5F}" type="parTrans" cxnId="{BD78CD56-21EC-401D-8749-BE2B213CF899}">
      <dgm:prSet/>
      <dgm:spPr/>
      <dgm:t>
        <a:bodyPr/>
        <a:lstStyle/>
        <a:p>
          <a:endParaRPr lang="en-US"/>
        </a:p>
      </dgm:t>
    </dgm:pt>
    <dgm:pt modelId="{39EBA49F-CB9A-4601-AD3F-531D02175AC0}" type="sibTrans" cxnId="{BD78CD56-21EC-401D-8749-BE2B213CF899}">
      <dgm:prSet/>
      <dgm:spPr/>
      <dgm:t>
        <a:bodyPr/>
        <a:lstStyle/>
        <a:p>
          <a:endParaRPr lang="en-US"/>
        </a:p>
      </dgm:t>
    </dgm:pt>
    <dgm:pt modelId="{CC688E74-0552-4473-BE67-8D2657A24BE5}">
      <dgm:prSet/>
      <dgm:spPr/>
      <dgm:t>
        <a:bodyPr/>
        <a:lstStyle/>
        <a:p>
          <a:r>
            <a:rPr lang="en-US" dirty="0"/>
            <a:t>Standard library, used extensively so it is easy for others to understand and maintain</a:t>
          </a:r>
        </a:p>
      </dgm:t>
    </dgm:pt>
    <dgm:pt modelId="{C65D83BD-E00F-4AB3-B90A-194844A9E134}" type="parTrans" cxnId="{AB2F39C7-9034-49B7-996F-F5CA224DBF55}">
      <dgm:prSet/>
      <dgm:spPr/>
      <dgm:t>
        <a:bodyPr/>
        <a:lstStyle/>
        <a:p>
          <a:endParaRPr lang="en-US"/>
        </a:p>
      </dgm:t>
    </dgm:pt>
    <dgm:pt modelId="{74962DA0-AD67-42D6-8A34-7BCD611596E7}" type="sibTrans" cxnId="{AB2F39C7-9034-49B7-996F-F5CA224DBF55}">
      <dgm:prSet/>
      <dgm:spPr/>
      <dgm:t>
        <a:bodyPr/>
        <a:lstStyle/>
        <a:p>
          <a:endParaRPr lang="en-US"/>
        </a:p>
      </dgm:t>
    </dgm:pt>
    <dgm:pt modelId="{AD4B26E1-FB8D-495D-8E0D-625DB284C7B6}">
      <dgm:prSet/>
      <dgm:spPr/>
      <dgm:t>
        <a:bodyPr/>
        <a:lstStyle/>
        <a:p>
          <a:r>
            <a:rPr lang="en-US"/>
            <a:t>Quick to prototype</a:t>
          </a:r>
        </a:p>
      </dgm:t>
    </dgm:pt>
    <dgm:pt modelId="{976FF687-072B-4913-8C7B-00E166A26164}" type="parTrans" cxnId="{56AE4C94-63F6-4987-86B0-CFED3B2132DC}">
      <dgm:prSet/>
      <dgm:spPr/>
      <dgm:t>
        <a:bodyPr/>
        <a:lstStyle/>
        <a:p>
          <a:endParaRPr lang="en-US"/>
        </a:p>
      </dgm:t>
    </dgm:pt>
    <dgm:pt modelId="{80C20E25-30BA-415D-AE4D-96A9EF5E3A36}" type="sibTrans" cxnId="{56AE4C94-63F6-4987-86B0-CFED3B2132DC}">
      <dgm:prSet/>
      <dgm:spPr/>
      <dgm:t>
        <a:bodyPr/>
        <a:lstStyle/>
        <a:p>
          <a:endParaRPr lang="en-US"/>
        </a:p>
      </dgm:t>
    </dgm:pt>
    <dgm:pt modelId="{9B224AE4-2276-447E-B4F7-9A9152DB1291}">
      <dgm:prSet/>
      <dgm:spPr/>
      <dgm:t>
        <a:bodyPr/>
        <a:lstStyle/>
        <a:p>
          <a:pPr>
            <a:defRPr b="1"/>
          </a:pPr>
          <a:r>
            <a:rPr lang="en-US"/>
            <a:t>Ollama (AI model – Backend)</a:t>
          </a:r>
        </a:p>
      </dgm:t>
    </dgm:pt>
    <dgm:pt modelId="{A2400DDD-3995-496B-A838-E6E4A19EA708}" type="parTrans" cxnId="{6C6A3D3F-AF40-4108-91F8-BAB4F379BA98}">
      <dgm:prSet/>
      <dgm:spPr/>
      <dgm:t>
        <a:bodyPr/>
        <a:lstStyle/>
        <a:p>
          <a:endParaRPr lang="en-US"/>
        </a:p>
      </dgm:t>
    </dgm:pt>
    <dgm:pt modelId="{B40A6EC3-0B3E-4532-AFD6-E490E41D6DD6}" type="sibTrans" cxnId="{6C6A3D3F-AF40-4108-91F8-BAB4F379BA98}">
      <dgm:prSet/>
      <dgm:spPr/>
      <dgm:t>
        <a:bodyPr/>
        <a:lstStyle/>
        <a:p>
          <a:endParaRPr lang="en-US"/>
        </a:p>
      </dgm:t>
    </dgm:pt>
    <dgm:pt modelId="{11CB92A1-5D87-46B5-AC3B-35F16EE52AD9}">
      <dgm:prSet/>
      <dgm:spPr/>
      <dgm:t>
        <a:bodyPr/>
        <a:lstStyle/>
        <a:p>
          <a:r>
            <a:rPr lang="en-US" dirty="0"/>
            <a:t>Fairly standard usage. Documentation easily available and has a well-maintained list of open source models.</a:t>
          </a:r>
        </a:p>
      </dgm:t>
    </dgm:pt>
    <dgm:pt modelId="{C1B115EE-29E8-4D87-8E47-2CD2933F6965}" type="parTrans" cxnId="{0A71709D-D795-464C-A8DC-E2972F8A9189}">
      <dgm:prSet/>
      <dgm:spPr/>
      <dgm:t>
        <a:bodyPr/>
        <a:lstStyle/>
        <a:p>
          <a:endParaRPr lang="en-US"/>
        </a:p>
      </dgm:t>
    </dgm:pt>
    <dgm:pt modelId="{86E7FDBF-514A-40C5-AC15-CA7208284DD5}" type="sibTrans" cxnId="{0A71709D-D795-464C-A8DC-E2972F8A9189}">
      <dgm:prSet/>
      <dgm:spPr/>
      <dgm:t>
        <a:bodyPr/>
        <a:lstStyle/>
        <a:p>
          <a:endParaRPr lang="en-US"/>
        </a:p>
      </dgm:t>
    </dgm:pt>
    <dgm:pt modelId="{814F6DAB-6C7C-459E-9D7E-AB8613E20555}">
      <dgm:prSet/>
      <dgm:spPr/>
      <dgm:t>
        <a:bodyPr/>
        <a:lstStyle/>
        <a:p>
          <a:r>
            <a:rPr lang="en-US" dirty="0"/>
            <a:t>Runs AI models locally to avoid issues with data privacy</a:t>
          </a:r>
        </a:p>
      </dgm:t>
    </dgm:pt>
    <dgm:pt modelId="{771C47C8-7535-4108-A328-9799BDCCB888}" type="parTrans" cxnId="{9119DEFD-EC1D-4338-AB77-BC74514F62FA}">
      <dgm:prSet/>
      <dgm:spPr/>
      <dgm:t>
        <a:bodyPr/>
        <a:lstStyle/>
        <a:p>
          <a:endParaRPr lang="en-US"/>
        </a:p>
      </dgm:t>
    </dgm:pt>
    <dgm:pt modelId="{A5E302C7-ED84-480A-980D-B7C9A471F537}" type="sibTrans" cxnId="{9119DEFD-EC1D-4338-AB77-BC74514F62FA}">
      <dgm:prSet/>
      <dgm:spPr/>
      <dgm:t>
        <a:bodyPr/>
        <a:lstStyle/>
        <a:p>
          <a:endParaRPr lang="en-US"/>
        </a:p>
      </dgm:t>
    </dgm:pt>
    <dgm:pt modelId="{76F0DEBC-617D-48C6-8493-762164D53694}" type="pres">
      <dgm:prSet presAssocID="{83D5202F-B58D-4439-A9A3-174CD47EF8FD}" presName="root" presStyleCnt="0">
        <dgm:presLayoutVars>
          <dgm:dir/>
          <dgm:resizeHandles val="exact"/>
        </dgm:presLayoutVars>
      </dgm:prSet>
      <dgm:spPr/>
    </dgm:pt>
    <dgm:pt modelId="{FD5B50BB-C0BD-4B33-9213-9C948471782F}" type="pres">
      <dgm:prSet presAssocID="{3572230B-2EFF-47E8-B5EC-C5AB18D4338E}" presName="compNode" presStyleCnt="0"/>
      <dgm:spPr/>
    </dgm:pt>
    <dgm:pt modelId="{A3ACAF20-F0DA-47BB-A731-CBAE5CC834C5}" type="pres">
      <dgm:prSet presAssocID="{3572230B-2EFF-47E8-B5EC-C5AB18D4338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197D5F1E-DD3A-4CA0-8198-2ABDB75D045C}" type="pres">
      <dgm:prSet presAssocID="{3572230B-2EFF-47E8-B5EC-C5AB18D4338E}" presName="iconSpace" presStyleCnt="0"/>
      <dgm:spPr/>
    </dgm:pt>
    <dgm:pt modelId="{E9634A5A-5391-44C2-8571-83432F7A086E}" type="pres">
      <dgm:prSet presAssocID="{3572230B-2EFF-47E8-B5EC-C5AB18D4338E}" presName="parTx" presStyleLbl="revTx" presStyleIdx="0" presStyleCnt="4">
        <dgm:presLayoutVars>
          <dgm:chMax val="0"/>
          <dgm:chPref val="0"/>
        </dgm:presLayoutVars>
      </dgm:prSet>
      <dgm:spPr/>
    </dgm:pt>
    <dgm:pt modelId="{CA16B632-1365-4A61-ABA9-66635C4CFE80}" type="pres">
      <dgm:prSet presAssocID="{3572230B-2EFF-47E8-B5EC-C5AB18D4338E}" presName="txSpace" presStyleCnt="0"/>
      <dgm:spPr/>
    </dgm:pt>
    <dgm:pt modelId="{7C71C3F5-C84A-49A6-92F3-D84AF7A5E619}" type="pres">
      <dgm:prSet presAssocID="{3572230B-2EFF-47E8-B5EC-C5AB18D4338E}" presName="desTx" presStyleLbl="revTx" presStyleIdx="1" presStyleCnt="4">
        <dgm:presLayoutVars/>
      </dgm:prSet>
      <dgm:spPr/>
    </dgm:pt>
    <dgm:pt modelId="{42EA4132-C75A-459D-A70F-C05FBA872E99}" type="pres">
      <dgm:prSet presAssocID="{39EBA49F-CB9A-4601-AD3F-531D02175AC0}" presName="sibTrans" presStyleCnt="0"/>
      <dgm:spPr/>
    </dgm:pt>
    <dgm:pt modelId="{FB455709-96F2-446C-89C8-A5B8C7DDC01B}" type="pres">
      <dgm:prSet presAssocID="{9B224AE4-2276-447E-B4F7-9A9152DB1291}" presName="compNode" presStyleCnt="0"/>
      <dgm:spPr/>
    </dgm:pt>
    <dgm:pt modelId="{D70C7127-3DE9-4F17-A4AA-6D598BF9C865}" type="pres">
      <dgm:prSet presAssocID="{9B224AE4-2276-447E-B4F7-9A9152DB129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79E4836A-D105-4316-BE1B-BA4575B2D576}" type="pres">
      <dgm:prSet presAssocID="{9B224AE4-2276-447E-B4F7-9A9152DB1291}" presName="iconSpace" presStyleCnt="0"/>
      <dgm:spPr/>
    </dgm:pt>
    <dgm:pt modelId="{2F080F35-FD16-4DA4-B695-FF7766F4F6FD}" type="pres">
      <dgm:prSet presAssocID="{9B224AE4-2276-447E-B4F7-9A9152DB1291}" presName="parTx" presStyleLbl="revTx" presStyleIdx="2" presStyleCnt="4">
        <dgm:presLayoutVars>
          <dgm:chMax val="0"/>
          <dgm:chPref val="0"/>
        </dgm:presLayoutVars>
      </dgm:prSet>
      <dgm:spPr/>
    </dgm:pt>
    <dgm:pt modelId="{549DCDB6-9ADE-4F0C-B046-D9E16F7CF07A}" type="pres">
      <dgm:prSet presAssocID="{9B224AE4-2276-447E-B4F7-9A9152DB1291}" presName="txSpace" presStyleCnt="0"/>
      <dgm:spPr/>
    </dgm:pt>
    <dgm:pt modelId="{F29CF672-19F4-43AD-BFE2-2A2335CF61AC}" type="pres">
      <dgm:prSet presAssocID="{9B224AE4-2276-447E-B4F7-9A9152DB1291}" presName="desTx" presStyleLbl="revTx" presStyleIdx="3" presStyleCnt="4">
        <dgm:presLayoutVars/>
      </dgm:prSet>
      <dgm:spPr/>
    </dgm:pt>
  </dgm:ptLst>
  <dgm:cxnLst>
    <dgm:cxn modelId="{6C175911-5579-4630-8C5C-D3976BCC4D73}" type="presOf" srcId="{AD4B26E1-FB8D-495D-8E0D-625DB284C7B6}" destId="{7C71C3F5-C84A-49A6-92F3-D84AF7A5E619}" srcOrd="0" destOrd="1" presId="urn:microsoft.com/office/officeart/2018/2/layout/IconLabelDescriptionList"/>
    <dgm:cxn modelId="{35204817-7F18-42FB-A4DC-99B93F9C1BE6}" type="presOf" srcId="{9B224AE4-2276-447E-B4F7-9A9152DB1291}" destId="{2F080F35-FD16-4DA4-B695-FF7766F4F6FD}" srcOrd="0" destOrd="0" presId="urn:microsoft.com/office/officeart/2018/2/layout/IconLabelDescriptionList"/>
    <dgm:cxn modelId="{8637E020-B5C2-4280-8EDC-A8EA6AA752E6}" type="presOf" srcId="{3572230B-2EFF-47E8-B5EC-C5AB18D4338E}" destId="{E9634A5A-5391-44C2-8571-83432F7A086E}" srcOrd="0" destOrd="0" presId="urn:microsoft.com/office/officeart/2018/2/layout/IconLabelDescriptionList"/>
    <dgm:cxn modelId="{F24FDC30-FC4A-4B39-8D45-AE028E03DCDF}" type="presOf" srcId="{11CB92A1-5D87-46B5-AC3B-35F16EE52AD9}" destId="{F29CF672-19F4-43AD-BFE2-2A2335CF61AC}" srcOrd="0" destOrd="0" presId="urn:microsoft.com/office/officeart/2018/2/layout/IconLabelDescriptionList"/>
    <dgm:cxn modelId="{6C6A3D3F-AF40-4108-91F8-BAB4F379BA98}" srcId="{83D5202F-B58D-4439-A9A3-174CD47EF8FD}" destId="{9B224AE4-2276-447E-B4F7-9A9152DB1291}" srcOrd="1" destOrd="0" parTransId="{A2400DDD-3995-496B-A838-E6E4A19EA708}" sibTransId="{B40A6EC3-0B3E-4532-AFD6-E490E41D6DD6}"/>
    <dgm:cxn modelId="{23C6285E-74C6-4271-B859-C6D03C7AEDAF}" type="presOf" srcId="{83D5202F-B58D-4439-A9A3-174CD47EF8FD}" destId="{76F0DEBC-617D-48C6-8493-762164D53694}" srcOrd="0" destOrd="0" presId="urn:microsoft.com/office/officeart/2018/2/layout/IconLabelDescriptionList"/>
    <dgm:cxn modelId="{3ACB9268-E8C3-457B-A3C4-089968D35CD6}" type="presOf" srcId="{814F6DAB-6C7C-459E-9D7E-AB8613E20555}" destId="{F29CF672-19F4-43AD-BFE2-2A2335CF61AC}" srcOrd="0" destOrd="1" presId="urn:microsoft.com/office/officeart/2018/2/layout/IconLabelDescriptionList"/>
    <dgm:cxn modelId="{BD78CD56-21EC-401D-8749-BE2B213CF899}" srcId="{83D5202F-B58D-4439-A9A3-174CD47EF8FD}" destId="{3572230B-2EFF-47E8-B5EC-C5AB18D4338E}" srcOrd="0" destOrd="0" parTransId="{538C8D89-1F51-4CAC-AD0C-BF68EB80BC5F}" sibTransId="{39EBA49F-CB9A-4601-AD3F-531D02175AC0}"/>
    <dgm:cxn modelId="{56AE4C94-63F6-4987-86B0-CFED3B2132DC}" srcId="{3572230B-2EFF-47E8-B5EC-C5AB18D4338E}" destId="{AD4B26E1-FB8D-495D-8E0D-625DB284C7B6}" srcOrd="1" destOrd="0" parTransId="{976FF687-072B-4913-8C7B-00E166A26164}" sibTransId="{80C20E25-30BA-415D-AE4D-96A9EF5E3A36}"/>
    <dgm:cxn modelId="{0A71709D-D795-464C-A8DC-E2972F8A9189}" srcId="{9B224AE4-2276-447E-B4F7-9A9152DB1291}" destId="{11CB92A1-5D87-46B5-AC3B-35F16EE52AD9}" srcOrd="0" destOrd="0" parTransId="{C1B115EE-29E8-4D87-8E47-2CD2933F6965}" sibTransId="{86E7FDBF-514A-40C5-AC15-CA7208284DD5}"/>
    <dgm:cxn modelId="{94BC7EB1-9AA0-40EF-85A2-3FA442952AD9}" type="presOf" srcId="{CC688E74-0552-4473-BE67-8D2657A24BE5}" destId="{7C71C3F5-C84A-49A6-92F3-D84AF7A5E619}" srcOrd="0" destOrd="0" presId="urn:microsoft.com/office/officeart/2018/2/layout/IconLabelDescriptionList"/>
    <dgm:cxn modelId="{AB2F39C7-9034-49B7-996F-F5CA224DBF55}" srcId="{3572230B-2EFF-47E8-B5EC-C5AB18D4338E}" destId="{CC688E74-0552-4473-BE67-8D2657A24BE5}" srcOrd="0" destOrd="0" parTransId="{C65D83BD-E00F-4AB3-B90A-194844A9E134}" sibTransId="{74962DA0-AD67-42D6-8A34-7BCD611596E7}"/>
    <dgm:cxn modelId="{9119DEFD-EC1D-4338-AB77-BC74514F62FA}" srcId="{9B224AE4-2276-447E-B4F7-9A9152DB1291}" destId="{814F6DAB-6C7C-459E-9D7E-AB8613E20555}" srcOrd="1" destOrd="0" parTransId="{771C47C8-7535-4108-A328-9799BDCCB888}" sibTransId="{A5E302C7-ED84-480A-980D-B7C9A471F537}"/>
    <dgm:cxn modelId="{D85E70E7-E5A1-41D7-B3A9-B86F7D7CEC61}" type="presParOf" srcId="{76F0DEBC-617D-48C6-8493-762164D53694}" destId="{FD5B50BB-C0BD-4B33-9213-9C948471782F}" srcOrd="0" destOrd="0" presId="urn:microsoft.com/office/officeart/2018/2/layout/IconLabelDescriptionList"/>
    <dgm:cxn modelId="{FCF549FC-8489-4550-AD1C-12C506F54511}" type="presParOf" srcId="{FD5B50BB-C0BD-4B33-9213-9C948471782F}" destId="{A3ACAF20-F0DA-47BB-A731-CBAE5CC834C5}" srcOrd="0" destOrd="0" presId="urn:microsoft.com/office/officeart/2018/2/layout/IconLabelDescriptionList"/>
    <dgm:cxn modelId="{048EA7FB-441F-4EAA-BA2A-32EB5ED4C556}" type="presParOf" srcId="{FD5B50BB-C0BD-4B33-9213-9C948471782F}" destId="{197D5F1E-DD3A-4CA0-8198-2ABDB75D045C}" srcOrd="1" destOrd="0" presId="urn:microsoft.com/office/officeart/2018/2/layout/IconLabelDescriptionList"/>
    <dgm:cxn modelId="{37CC0961-DC62-4981-8600-A9B74686B80F}" type="presParOf" srcId="{FD5B50BB-C0BD-4B33-9213-9C948471782F}" destId="{E9634A5A-5391-44C2-8571-83432F7A086E}" srcOrd="2" destOrd="0" presId="urn:microsoft.com/office/officeart/2018/2/layout/IconLabelDescriptionList"/>
    <dgm:cxn modelId="{EE40DB71-3367-4122-98AF-8100D36558D1}" type="presParOf" srcId="{FD5B50BB-C0BD-4B33-9213-9C948471782F}" destId="{CA16B632-1365-4A61-ABA9-66635C4CFE80}" srcOrd="3" destOrd="0" presId="urn:microsoft.com/office/officeart/2018/2/layout/IconLabelDescriptionList"/>
    <dgm:cxn modelId="{D430442F-4590-444D-9557-C2A37FE5DD9C}" type="presParOf" srcId="{FD5B50BB-C0BD-4B33-9213-9C948471782F}" destId="{7C71C3F5-C84A-49A6-92F3-D84AF7A5E619}" srcOrd="4" destOrd="0" presId="urn:microsoft.com/office/officeart/2018/2/layout/IconLabelDescriptionList"/>
    <dgm:cxn modelId="{64928C33-DC35-41EA-90F4-6ADEC941FE84}" type="presParOf" srcId="{76F0DEBC-617D-48C6-8493-762164D53694}" destId="{42EA4132-C75A-459D-A70F-C05FBA872E99}" srcOrd="1" destOrd="0" presId="urn:microsoft.com/office/officeart/2018/2/layout/IconLabelDescriptionList"/>
    <dgm:cxn modelId="{077FFC1A-E4FD-4F61-B619-A421551C359F}" type="presParOf" srcId="{76F0DEBC-617D-48C6-8493-762164D53694}" destId="{FB455709-96F2-446C-89C8-A5B8C7DDC01B}" srcOrd="2" destOrd="0" presId="urn:microsoft.com/office/officeart/2018/2/layout/IconLabelDescriptionList"/>
    <dgm:cxn modelId="{1DE24F07-CC50-47A6-8FFF-10954BBE5BD4}" type="presParOf" srcId="{FB455709-96F2-446C-89C8-A5B8C7DDC01B}" destId="{D70C7127-3DE9-4F17-A4AA-6D598BF9C865}" srcOrd="0" destOrd="0" presId="urn:microsoft.com/office/officeart/2018/2/layout/IconLabelDescriptionList"/>
    <dgm:cxn modelId="{86C2D218-8AB1-47FD-AE69-70F2070B0C2F}" type="presParOf" srcId="{FB455709-96F2-446C-89C8-A5B8C7DDC01B}" destId="{79E4836A-D105-4316-BE1B-BA4575B2D576}" srcOrd="1" destOrd="0" presId="urn:microsoft.com/office/officeart/2018/2/layout/IconLabelDescriptionList"/>
    <dgm:cxn modelId="{12E9FC2D-7885-49AE-B774-29859BA04CD0}" type="presParOf" srcId="{FB455709-96F2-446C-89C8-A5B8C7DDC01B}" destId="{2F080F35-FD16-4DA4-B695-FF7766F4F6FD}" srcOrd="2" destOrd="0" presId="urn:microsoft.com/office/officeart/2018/2/layout/IconLabelDescriptionList"/>
    <dgm:cxn modelId="{005CD361-F2FE-4642-8127-AA3EDBD160C8}" type="presParOf" srcId="{FB455709-96F2-446C-89C8-A5B8C7DDC01B}" destId="{549DCDB6-9ADE-4F0C-B046-D9E16F7CF07A}" srcOrd="3" destOrd="0" presId="urn:microsoft.com/office/officeart/2018/2/layout/IconLabelDescriptionList"/>
    <dgm:cxn modelId="{A9BC94DB-3063-44E1-953B-C9A3C8E52F31}" type="presParOf" srcId="{FB455709-96F2-446C-89C8-A5B8C7DDC01B}" destId="{F29CF672-19F4-43AD-BFE2-2A2335CF61A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ACAF20-F0DA-47BB-A731-CBAE5CC834C5}">
      <dsp:nvSpPr>
        <dsp:cNvPr id="0" name=""/>
        <dsp:cNvSpPr/>
      </dsp:nvSpPr>
      <dsp:spPr>
        <a:xfrm>
          <a:off x="765914" y="25494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634A5A-5391-44C2-8571-83432F7A086E}">
      <dsp:nvSpPr>
        <dsp:cNvPr id="0" name=""/>
        <dsp:cNvSpPr/>
      </dsp:nvSpPr>
      <dsp:spPr>
        <a:xfrm>
          <a:off x="765914" y="192530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React Library (UI – Frontend)</a:t>
          </a:r>
        </a:p>
      </dsp:txBody>
      <dsp:txXfrm>
        <a:off x="765914" y="1925306"/>
        <a:ext cx="4320000" cy="648000"/>
      </dsp:txXfrm>
    </dsp:sp>
    <dsp:sp modelId="{7C71C3F5-C84A-49A6-92F3-D84AF7A5E619}">
      <dsp:nvSpPr>
        <dsp:cNvPr id="0" name=""/>
        <dsp:cNvSpPr/>
      </dsp:nvSpPr>
      <dsp:spPr>
        <a:xfrm>
          <a:off x="765914" y="2646965"/>
          <a:ext cx="4320000" cy="1290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Standard library, used extensively so it is easy for others to understand and maintain</a:t>
          </a:r>
        </a:p>
        <a:p>
          <a:pPr marL="0" lvl="0" indent="0" algn="l" defTabSz="755650">
            <a:lnSpc>
              <a:spcPct val="90000"/>
            </a:lnSpc>
            <a:spcBef>
              <a:spcPct val="0"/>
            </a:spcBef>
            <a:spcAft>
              <a:spcPct val="35000"/>
            </a:spcAft>
            <a:buNone/>
          </a:pPr>
          <a:r>
            <a:rPr lang="en-US" sz="1700" kern="1200"/>
            <a:t>Quick to prototype</a:t>
          </a:r>
        </a:p>
      </dsp:txBody>
      <dsp:txXfrm>
        <a:off x="765914" y="2646965"/>
        <a:ext cx="4320000" cy="1290899"/>
      </dsp:txXfrm>
    </dsp:sp>
    <dsp:sp modelId="{D70C7127-3DE9-4F17-A4AA-6D598BF9C865}">
      <dsp:nvSpPr>
        <dsp:cNvPr id="0" name=""/>
        <dsp:cNvSpPr/>
      </dsp:nvSpPr>
      <dsp:spPr>
        <a:xfrm>
          <a:off x="5841914" y="25494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080F35-FD16-4DA4-B695-FF7766F4F6FD}">
      <dsp:nvSpPr>
        <dsp:cNvPr id="0" name=""/>
        <dsp:cNvSpPr/>
      </dsp:nvSpPr>
      <dsp:spPr>
        <a:xfrm>
          <a:off x="5841914" y="1925306"/>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55700">
            <a:lnSpc>
              <a:spcPct val="90000"/>
            </a:lnSpc>
            <a:spcBef>
              <a:spcPct val="0"/>
            </a:spcBef>
            <a:spcAft>
              <a:spcPct val="35000"/>
            </a:spcAft>
            <a:buNone/>
            <a:defRPr b="1"/>
          </a:pPr>
          <a:r>
            <a:rPr lang="en-US" sz="2600" kern="1200"/>
            <a:t>Ollama (AI model – Backend)</a:t>
          </a:r>
        </a:p>
      </dsp:txBody>
      <dsp:txXfrm>
        <a:off x="5841914" y="1925306"/>
        <a:ext cx="4320000" cy="648000"/>
      </dsp:txXfrm>
    </dsp:sp>
    <dsp:sp modelId="{F29CF672-19F4-43AD-BFE2-2A2335CF61AC}">
      <dsp:nvSpPr>
        <dsp:cNvPr id="0" name=""/>
        <dsp:cNvSpPr/>
      </dsp:nvSpPr>
      <dsp:spPr>
        <a:xfrm>
          <a:off x="5841914" y="2646965"/>
          <a:ext cx="4320000" cy="1290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dirty="0"/>
            <a:t>Fairly standard usage. Documentation easily available and has a well-maintained list of open source models.</a:t>
          </a:r>
        </a:p>
        <a:p>
          <a:pPr marL="0" lvl="0" indent="0" algn="l" defTabSz="755650">
            <a:lnSpc>
              <a:spcPct val="90000"/>
            </a:lnSpc>
            <a:spcBef>
              <a:spcPct val="0"/>
            </a:spcBef>
            <a:spcAft>
              <a:spcPct val="35000"/>
            </a:spcAft>
            <a:buNone/>
          </a:pPr>
          <a:r>
            <a:rPr lang="en-US" sz="1700" kern="1200" dirty="0"/>
            <a:t>Runs AI models locally to avoid issues with data privacy</a:t>
          </a:r>
        </a:p>
      </dsp:txBody>
      <dsp:txXfrm>
        <a:off x="5841914" y="2646965"/>
        <a:ext cx="4320000" cy="129089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7E384-9921-EDFC-8824-B7472D0BE0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E2FD74-6490-5DBE-F50E-890DC9FA6C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2C7CA5-07C1-E5C7-87CF-628E7140166A}"/>
              </a:ext>
            </a:extLst>
          </p:cNvPr>
          <p:cNvSpPr>
            <a:spLocks noGrp="1"/>
          </p:cNvSpPr>
          <p:nvPr>
            <p:ph type="dt" sz="half" idx="10"/>
          </p:nvPr>
        </p:nvSpPr>
        <p:spPr/>
        <p:txBody>
          <a:bodyPr/>
          <a:lstStyle/>
          <a:p>
            <a:fld id="{0D92F573-E7E2-4EEC-B528-1C364FA5E771}" type="datetimeFigureOut">
              <a:rPr lang="en-US" smtClean="0"/>
              <a:t>3/7/2025</a:t>
            </a:fld>
            <a:endParaRPr lang="en-US"/>
          </a:p>
        </p:txBody>
      </p:sp>
      <p:sp>
        <p:nvSpPr>
          <p:cNvPr id="5" name="Footer Placeholder 4">
            <a:extLst>
              <a:ext uri="{FF2B5EF4-FFF2-40B4-BE49-F238E27FC236}">
                <a16:creationId xmlns:a16="http://schemas.microsoft.com/office/drawing/2014/main" id="{66779851-4A29-8AAE-C245-BC929FC92E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205EB-4AA5-D1BE-3C22-B746FD3BFF3C}"/>
              </a:ext>
            </a:extLst>
          </p:cNvPr>
          <p:cNvSpPr>
            <a:spLocks noGrp="1"/>
          </p:cNvSpPr>
          <p:nvPr>
            <p:ph type="sldNum" sz="quarter" idx="12"/>
          </p:nvPr>
        </p:nvSpPr>
        <p:spPr/>
        <p:txBody>
          <a:bodyPr/>
          <a:lstStyle/>
          <a:p>
            <a:fld id="{3A1ECD67-C1AC-4F59-BEAC-F24AC50CAE79}" type="slidenum">
              <a:rPr lang="en-US" smtClean="0"/>
              <a:t>‹#›</a:t>
            </a:fld>
            <a:endParaRPr lang="en-US"/>
          </a:p>
        </p:txBody>
      </p:sp>
    </p:spTree>
    <p:extLst>
      <p:ext uri="{BB962C8B-B14F-4D97-AF65-F5344CB8AC3E}">
        <p14:creationId xmlns:p14="http://schemas.microsoft.com/office/powerpoint/2010/main" val="179253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2F52B-F023-ADF4-473A-78F0C0E6C7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C46A1F-F07C-0952-BD18-83C28BC1B5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C4837-C39C-798A-6CC2-CC15E7B75AE2}"/>
              </a:ext>
            </a:extLst>
          </p:cNvPr>
          <p:cNvSpPr>
            <a:spLocks noGrp="1"/>
          </p:cNvSpPr>
          <p:nvPr>
            <p:ph type="dt" sz="half" idx="10"/>
          </p:nvPr>
        </p:nvSpPr>
        <p:spPr/>
        <p:txBody>
          <a:bodyPr/>
          <a:lstStyle/>
          <a:p>
            <a:fld id="{0D92F573-E7E2-4EEC-B528-1C364FA5E771}" type="datetimeFigureOut">
              <a:rPr lang="en-US" smtClean="0"/>
              <a:t>3/7/2025</a:t>
            </a:fld>
            <a:endParaRPr lang="en-US"/>
          </a:p>
        </p:txBody>
      </p:sp>
      <p:sp>
        <p:nvSpPr>
          <p:cNvPr id="5" name="Footer Placeholder 4">
            <a:extLst>
              <a:ext uri="{FF2B5EF4-FFF2-40B4-BE49-F238E27FC236}">
                <a16:creationId xmlns:a16="http://schemas.microsoft.com/office/drawing/2014/main" id="{C42EB913-0839-B773-B639-31D736053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AD6A8-4672-8CE1-42F2-D91E6B2B88C2}"/>
              </a:ext>
            </a:extLst>
          </p:cNvPr>
          <p:cNvSpPr>
            <a:spLocks noGrp="1"/>
          </p:cNvSpPr>
          <p:nvPr>
            <p:ph type="sldNum" sz="quarter" idx="12"/>
          </p:nvPr>
        </p:nvSpPr>
        <p:spPr/>
        <p:txBody>
          <a:bodyPr/>
          <a:lstStyle/>
          <a:p>
            <a:fld id="{3A1ECD67-C1AC-4F59-BEAC-F24AC50CAE79}" type="slidenum">
              <a:rPr lang="en-US" smtClean="0"/>
              <a:t>‹#›</a:t>
            </a:fld>
            <a:endParaRPr lang="en-US"/>
          </a:p>
        </p:txBody>
      </p:sp>
    </p:spTree>
    <p:extLst>
      <p:ext uri="{BB962C8B-B14F-4D97-AF65-F5344CB8AC3E}">
        <p14:creationId xmlns:p14="http://schemas.microsoft.com/office/powerpoint/2010/main" val="380490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142D4-E581-1ADB-2648-9B98A6D40A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F8D2FA-D443-E28D-1D1D-BD611049A4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646385-E8FE-5A93-7A53-A003524E545C}"/>
              </a:ext>
            </a:extLst>
          </p:cNvPr>
          <p:cNvSpPr>
            <a:spLocks noGrp="1"/>
          </p:cNvSpPr>
          <p:nvPr>
            <p:ph type="dt" sz="half" idx="10"/>
          </p:nvPr>
        </p:nvSpPr>
        <p:spPr/>
        <p:txBody>
          <a:bodyPr/>
          <a:lstStyle/>
          <a:p>
            <a:fld id="{0D92F573-E7E2-4EEC-B528-1C364FA5E771}" type="datetimeFigureOut">
              <a:rPr lang="en-US" smtClean="0"/>
              <a:t>3/7/2025</a:t>
            </a:fld>
            <a:endParaRPr lang="en-US"/>
          </a:p>
        </p:txBody>
      </p:sp>
      <p:sp>
        <p:nvSpPr>
          <p:cNvPr id="5" name="Footer Placeholder 4">
            <a:extLst>
              <a:ext uri="{FF2B5EF4-FFF2-40B4-BE49-F238E27FC236}">
                <a16:creationId xmlns:a16="http://schemas.microsoft.com/office/drawing/2014/main" id="{1F55645E-B87E-A96B-30F2-5D0BFFD6D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B6033-2AF9-D95A-3BBD-F4300491ECA3}"/>
              </a:ext>
            </a:extLst>
          </p:cNvPr>
          <p:cNvSpPr>
            <a:spLocks noGrp="1"/>
          </p:cNvSpPr>
          <p:nvPr>
            <p:ph type="sldNum" sz="quarter" idx="12"/>
          </p:nvPr>
        </p:nvSpPr>
        <p:spPr/>
        <p:txBody>
          <a:bodyPr/>
          <a:lstStyle/>
          <a:p>
            <a:fld id="{3A1ECD67-C1AC-4F59-BEAC-F24AC50CAE79}" type="slidenum">
              <a:rPr lang="en-US" smtClean="0"/>
              <a:t>‹#›</a:t>
            </a:fld>
            <a:endParaRPr lang="en-US"/>
          </a:p>
        </p:txBody>
      </p:sp>
    </p:spTree>
    <p:extLst>
      <p:ext uri="{BB962C8B-B14F-4D97-AF65-F5344CB8AC3E}">
        <p14:creationId xmlns:p14="http://schemas.microsoft.com/office/powerpoint/2010/main" val="1684521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96FF-B5D3-5F03-B9D7-136E3CF757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E3D785-50DE-AD40-FDBF-FA57A28220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3FE4A-4B57-B3B5-C938-E5BECD4A654A}"/>
              </a:ext>
            </a:extLst>
          </p:cNvPr>
          <p:cNvSpPr>
            <a:spLocks noGrp="1"/>
          </p:cNvSpPr>
          <p:nvPr>
            <p:ph type="dt" sz="half" idx="10"/>
          </p:nvPr>
        </p:nvSpPr>
        <p:spPr/>
        <p:txBody>
          <a:bodyPr/>
          <a:lstStyle/>
          <a:p>
            <a:fld id="{0D92F573-E7E2-4EEC-B528-1C364FA5E771}" type="datetimeFigureOut">
              <a:rPr lang="en-US" smtClean="0"/>
              <a:t>3/7/2025</a:t>
            </a:fld>
            <a:endParaRPr lang="en-US"/>
          </a:p>
        </p:txBody>
      </p:sp>
      <p:sp>
        <p:nvSpPr>
          <p:cNvPr id="5" name="Footer Placeholder 4">
            <a:extLst>
              <a:ext uri="{FF2B5EF4-FFF2-40B4-BE49-F238E27FC236}">
                <a16:creationId xmlns:a16="http://schemas.microsoft.com/office/drawing/2014/main" id="{3261FA08-A96C-87AE-29DC-AD2C3040E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D5950E-58C8-1BAB-E7A6-42961AB1586E}"/>
              </a:ext>
            </a:extLst>
          </p:cNvPr>
          <p:cNvSpPr>
            <a:spLocks noGrp="1"/>
          </p:cNvSpPr>
          <p:nvPr>
            <p:ph type="sldNum" sz="quarter" idx="12"/>
          </p:nvPr>
        </p:nvSpPr>
        <p:spPr/>
        <p:txBody>
          <a:bodyPr/>
          <a:lstStyle/>
          <a:p>
            <a:fld id="{3A1ECD67-C1AC-4F59-BEAC-F24AC50CAE79}" type="slidenum">
              <a:rPr lang="en-US" smtClean="0"/>
              <a:t>‹#›</a:t>
            </a:fld>
            <a:endParaRPr lang="en-US"/>
          </a:p>
        </p:txBody>
      </p:sp>
    </p:spTree>
    <p:extLst>
      <p:ext uri="{BB962C8B-B14F-4D97-AF65-F5344CB8AC3E}">
        <p14:creationId xmlns:p14="http://schemas.microsoft.com/office/powerpoint/2010/main" val="344687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20F86-ED7F-A339-8790-ADDB9C3C07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D51ADA-8924-34A1-1833-978953BDF8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A6C186-227D-41F3-2BEB-CCC8CC028A4C}"/>
              </a:ext>
            </a:extLst>
          </p:cNvPr>
          <p:cNvSpPr>
            <a:spLocks noGrp="1"/>
          </p:cNvSpPr>
          <p:nvPr>
            <p:ph type="dt" sz="half" idx="10"/>
          </p:nvPr>
        </p:nvSpPr>
        <p:spPr/>
        <p:txBody>
          <a:bodyPr/>
          <a:lstStyle/>
          <a:p>
            <a:fld id="{0D92F573-E7E2-4EEC-B528-1C364FA5E771}" type="datetimeFigureOut">
              <a:rPr lang="en-US" smtClean="0"/>
              <a:t>3/7/2025</a:t>
            </a:fld>
            <a:endParaRPr lang="en-US"/>
          </a:p>
        </p:txBody>
      </p:sp>
      <p:sp>
        <p:nvSpPr>
          <p:cNvPr id="5" name="Footer Placeholder 4">
            <a:extLst>
              <a:ext uri="{FF2B5EF4-FFF2-40B4-BE49-F238E27FC236}">
                <a16:creationId xmlns:a16="http://schemas.microsoft.com/office/drawing/2014/main" id="{69265AD0-AFAC-5D85-74BF-C2288008D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A38C6-2287-05D1-95E8-F7C3FC845B24}"/>
              </a:ext>
            </a:extLst>
          </p:cNvPr>
          <p:cNvSpPr>
            <a:spLocks noGrp="1"/>
          </p:cNvSpPr>
          <p:nvPr>
            <p:ph type="sldNum" sz="quarter" idx="12"/>
          </p:nvPr>
        </p:nvSpPr>
        <p:spPr/>
        <p:txBody>
          <a:bodyPr/>
          <a:lstStyle/>
          <a:p>
            <a:fld id="{3A1ECD67-C1AC-4F59-BEAC-F24AC50CAE79}" type="slidenum">
              <a:rPr lang="en-US" smtClean="0"/>
              <a:t>‹#›</a:t>
            </a:fld>
            <a:endParaRPr lang="en-US"/>
          </a:p>
        </p:txBody>
      </p:sp>
    </p:spTree>
    <p:extLst>
      <p:ext uri="{BB962C8B-B14F-4D97-AF65-F5344CB8AC3E}">
        <p14:creationId xmlns:p14="http://schemas.microsoft.com/office/powerpoint/2010/main" val="66601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071F5-898C-F70F-F93D-4C79D950E7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8650F4-0AE4-270B-9995-ED42DB9126B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156551-8C9E-E31E-43F3-C112D70BFF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58D764-8B2A-C860-65E8-AFBCC25EDD0C}"/>
              </a:ext>
            </a:extLst>
          </p:cNvPr>
          <p:cNvSpPr>
            <a:spLocks noGrp="1"/>
          </p:cNvSpPr>
          <p:nvPr>
            <p:ph type="dt" sz="half" idx="10"/>
          </p:nvPr>
        </p:nvSpPr>
        <p:spPr/>
        <p:txBody>
          <a:bodyPr/>
          <a:lstStyle/>
          <a:p>
            <a:fld id="{0D92F573-E7E2-4EEC-B528-1C364FA5E771}" type="datetimeFigureOut">
              <a:rPr lang="en-US" smtClean="0"/>
              <a:t>3/7/2025</a:t>
            </a:fld>
            <a:endParaRPr lang="en-US"/>
          </a:p>
        </p:txBody>
      </p:sp>
      <p:sp>
        <p:nvSpPr>
          <p:cNvPr id="6" name="Footer Placeholder 5">
            <a:extLst>
              <a:ext uri="{FF2B5EF4-FFF2-40B4-BE49-F238E27FC236}">
                <a16:creationId xmlns:a16="http://schemas.microsoft.com/office/drawing/2014/main" id="{5BB805F8-7C21-4B77-FABF-18DFBE484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6191D0-26D8-B3C1-3445-4F41CB6E04AD}"/>
              </a:ext>
            </a:extLst>
          </p:cNvPr>
          <p:cNvSpPr>
            <a:spLocks noGrp="1"/>
          </p:cNvSpPr>
          <p:nvPr>
            <p:ph type="sldNum" sz="quarter" idx="12"/>
          </p:nvPr>
        </p:nvSpPr>
        <p:spPr/>
        <p:txBody>
          <a:bodyPr/>
          <a:lstStyle/>
          <a:p>
            <a:fld id="{3A1ECD67-C1AC-4F59-BEAC-F24AC50CAE79}" type="slidenum">
              <a:rPr lang="en-US" smtClean="0"/>
              <a:t>‹#›</a:t>
            </a:fld>
            <a:endParaRPr lang="en-US"/>
          </a:p>
        </p:txBody>
      </p:sp>
    </p:spTree>
    <p:extLst>
      <p:ext uri="{BB962C8B-B14F-4D97-AF65-F5344CB8AC3E}">
        <p14:creationId xmlns:p14="http://schemas.microsoft.com/office/powerpoint/2010/main" val="123362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1625-80A9-DD0D-7DCA-B80BB8C3D2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19FB91-869E-E8A4-383F-3021433C6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CF3DC0-DAD0-2905-7FD2-80558E2C9C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067FC6-27B1-90B2-FDB5-135E55DF2E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40E434-0846-20A3-0AD4-51F28B9D20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AC71D9-4D8D-09AF-ACD6-6AE4CFFC1847}"/>
              </a:ext>
            </a:extLst>
          </p:cNvPr>
          <p:cNvSpPr>
            <a:spLocks noGrp="1"/>
          </p:cNvSpPr>
          <p:nvPr>
            <p:ph type="dt" sz="half" idx="10"/>
          </p:nvPr>
        </p:nvSpPr>
        <p:spPr/>
        <p:txBody>
          <a:bodyPr/>
          <a:lstStyle/>
          <a:p>
            <a:fld id="{0D92F573-E7E2-4EEC-B528-1C364FA5E771}" type="datetimeFigureOut">
              <a:rPr lang="en-US" smtClean="0"/>
              <a:t>3/7/2025</a:t>
            </a:fld>
            <a:endParaRPr lang="en-US"/>
          </a:p>
        </p:txBody>
      </p:sp>
      <p:sp>
        <p:nvSpPr>
          <p:cNvPr id="8" name="Footer Placeholder 7">
            <a:extLst>
              <a:ext uri="{FF2B5EF4-FFF2-40B4-BE49-F238E27FC236}">
                <a16:creationId xmlns:a16="http://schemas.microsoft.com/office/drawing/2014/main" id="{66B5DAE1-640E-4804-CD34-ECD984E646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64360A-D01B-F87A-E4C3-686551344D1B}"/>
              </a:ext>
            </a:extLst>
          </p:cNvPr>
          <p:cNvSpPr>
            <a:spLocks noGrp="1"/>
          </p:cNvSpPr>
          <p:nvPr>
            <p:ph type="sldNum" sz="quarter" idx="12"/>
          </p:nvPr>
        </p:nvSpPr>
        <p:spPr/>
        <p:txBody>
          <a:bodyPr/>
          <a:lstStyle/>
          <a:p>
            <a:fld id="{3A1ECD67-C1AC-4F59-BEAC-F24AC50CAE79}" type="slidenum">
              <a:rPr lang="en-US" smtClean="0"/>
              <a:t>‹#›</a:t>
            </a:fld>
            <a:endParaRPr lang="en-US"/>
          </a:p>
        </p:txBody>
      </p:sp>
    </p:spTree>
    <p:extLst>
      <p:ext uri="{BB962C8B-B14F-4D97-AF65-F5344CB8AC3E}">
        <p14:creationId xmlns:p14="http://schemas.microsoft.com/office/powerpoint/2010/main" val="314646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D194E-33B0-7E22-B96A-6D09D16470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E11848-4E84-1DE5-F202-42AA9E03F9DE}"/>
              </a:ext>
            </a:extLst>
          </p:cNvPr>
          <p:cNvSpPr>
            <a:spLocks noGrp="1"/>
          </p:cNvSpPr>
          <p:nvPr>
            <p:ph type="dt" sz="half" idx="10"/>
          </p:nvPr>
        </p:nvSpPr>
        <p:spPr/>
        <p:txBody>
          <a:bodyPr/>
          <a:lstStyle/>
          <a:p>
            <a:fld id="{0D92F573-E7E2-4EEC-B528-1C364FA5E771}" type="datetimeFigureOut">
              <a:rPr lang="en-US" smtClean="0"/>
              <a:t>3/7/2025</a:t>
            </a:fld>
            <a:endParaRPr lang="en-US"/>
          </a:p>
        </p:txBody>
      </p:sp>
      <p:sp>
        <p:nvSpPr>
          <p:cNvPr id="4" name="Footer Placeholder 3">
            <a:extLst>
              <a:ext uri="{FF2B5EF4-FFF2-40B4-BE49-F238E27FC236}">
                <a16:creationId xmlns:a16="http://schemas.microsoft.com/office/drawing/2014/main" id="{424FFB1A-FB03-847D-8E34-3EA8747EBB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87D415-1579-341E-7BA9-5A1939426FBD}"/>
              </a:ext>
            </a:extLst>
          </p:cNvPr>
          <p:cNvSpPr>
            <a:spLocks noGrp="1"/>
          </p:cNvSpPr>
          <p:nvPr>
            <p:ph type="sldNum" sz="quarter" idx="12"/>
          </p:nvPr>
        </p:nvSpPr>
        <p:spPr/>
        <p:txBody>
          <a:bodyPr/>
          <a:lstStyle/>
          <a:p>
            <a:fld id="{3A1ECD67-C1AC-4F59-BEAC-F24AC50CAE79}" type="slidenum">
              <a:rPr lang="en-US" smtClean="0"/>
              <a:t>‹#›</a:t>
            </a:fld>
            <a:endParaRPr lang="en-US"/>
          </a:p>
        </p:txBody>
      </p:sp>
    </p:spTree>
    <p:extLst>
      <p:ext uri="{BB962C8B-B14F-4D97-AF65-F5344CB8AC3E}">
        <p14:creationId xmlns:p14="http://schemas.microsoft.com/office/powerpoint/2010/main" val="86273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4BC7D8-95CC-FD71-5FC4-C76B7FFF38A4}"/>
              </a:ext>
            </a:extLst>
          </p:cNvPr>
          <p:cNvSpPr>
            <a:spLocks noGrp="1"/>
          </p:cNvSpPr>
          <p:nvPr>
            <p:ph type="dt" sz="half" idx="10"/>
          </p:nvPr>
        </p:nvSpPr>
        <p:spPr/>
        <p:txBody>
          <a:bodyPr/>
          <a:lstStyle/>
          <a:p>
            <a:fld id="{0D92F573-E7E2-4EEC-B528-1C364FA5E771}" type="datetimeFigureOut">
              <a:rPr lang="en-US" smtClean="0"/>
              <a:t>3/7/2025</a:t>
            </a:fld>
            <a:endParaRPr lang="en-US"/>
          </a:p>
        </p:txBody>
      </p:sp>
      <p:sp>
        <p:nvSpPr>
          <p:cNvPr id="3" name="Footer Placeholder 2">
            <a:extLst>
              <a:ext uri="{FF2B5EF4-FFF2-40B4-BE49-F238E27FC236}">
                <a16:creationId xmlns:a16="http://schemas.microsoft.com/office/drawing/2014/main" id="{EA707AA4-61C7-2722-6BAC-C52F409694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C4B214E-BF06-1A80-42CD-8439AC3E0971}"/>
              </a:ext>
            </a:extLst>
          </p:cNvPr>
          <p:cNvSpPr>
            <a:spLocks noGrp="1"/>
          </p:cNvSpPr>
          <p:nvPr>
            <p:ph type="sldNum" sz="quarter" idx="12"/>
          </p:nvPr>
        </p:nvSpPr>
        <p:spPr/>
        <p:txBody>
          <a:bodyPr/>
          <a:lstStyle/>
          <a:p>
            <a:fld id="{3A1ECD67-C1AC-4F59-BEAC-F24AC50CAE79}" type="slidenum">
              <a:rPr lang="en-US" smtClean="0"/>
              <a:t>‹#›</a:t>
            </a:fld>
            <a:endParaRPr lang="en-US"/>
          </a:p>
        </p:txBody>
      </p:sp>
    </p:spTree>
    <p:extLst>
      <p:ext uri="{BB962C8B-B14F-4D97-AF65-F5344CB8AC3E}">
        <p14:creationId xmlns:p14="http://schemas.microsoft.com/office/powerpoint/2010/main" val="3720979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8142F-BA51-24D3-298E-AF9BE27FC9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FBF1F0-CC89-3290-CFF7-62B0EE6832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17AA64-74C3-2B8F-8929-747E993197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9FAFC1-E613-9790-99A8-9A86161333F8}"/>
              </a:ext>
            </a:extLst>
          </p:cNvPr>
          <p:cNvSpPr>
            <a:spLocks noGrp="1"/>
          </p:cNvSpPr>
          <p:nvPr>
            <p:ph type="dt" sz="half" idx="10"/>
          </p:nvPr>
        </p:nvSpPr>
        <p:spPr/>
        <p:txBody>
          <a:bodyPr/>
          <a:lstStyle/>
          <a:p>
            <a:fld id="{0D92F573-E7E2-4EEC-B528-1C364FA5E771}" type="datetimeFigureOut">
              <a:rPr lang="en-US" smtClean="0"/>
              <a:t>3/7/2025</a:t>
            </a:fld>
            <a:endParaRPr lang="en-US"/>
          </a:p>
        </p:txBody>
      </p:sp>
      <p:sp>
        <p:nvSpPr>
          <p:cNvPr id="6" name="Footer Placeholder 5">
            <a:extLst>
              <a:ext uri="{FF2B5EF4-FFF2-40B4-BE49-F238E27FC236}">
                <a16:creationId xmlns:a16="http://schemas.microsoft.com/office/drawing/2014/main" id="{AB1E4FE1-1F74-CDB2-58B7-0BC753B38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F59D0F-E48B-47EB-377C-DAAF93D14732}"/>
              </a:ext>
            </a:extLst>
          </p:cNvPr>
          <p:cNvSpPr>
            <a:spLocks noGrp="1"/>
          </p:cNvSpPr>
          <p:nvPr>
            <p:ph type="sldNum" sz="quarter" idx="12"/>
          </p:nvPr>
        </p:nvSpPr>
        <p:spPr/>
        <p:txBody>
          <a:bodyPr/>
          <a:lstStyle/>
          <a:p>
            <a:fld id="{3A1ECD67-C1AC-4F59-BEAC-F24AC50CAE79}" type="slidenum">
              <a:rPr lang="en-US" smtClean="0"/>
              <a:t>‹#›</a:t>
            </a:fld>
            <a:endParaRPr lang="en-US"/>
          </a:p>
        </p:txBody>
      </p:sp>
    </p:spTree>
    <p:extLst>
      <p:ext uri="{BB962C8B-B14F-4D97-AF65-F5344CB8AC3E}">
        <p14:creationId xmlns:p14="http://schemas.microsoft.com/office/powerpoint/2010/main" val="13834722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95F30-E778-2EA1-8B1C-DF814668AF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1C6650-ABC4-CE99-44B0-F06A0284B7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549821-0BB7-3880-8341-03C3B058B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BDEB41-E040-9F03-F385-90A8FB2FC32F}"/>
              </a:ext>
            </a:extLst>
          </p:cNvPr>
          <p:cNvSpPr>
            <a:spLocks noGrp="1"/>
          </p:cNvSpPr>
          <p:nvPr>
            <p:ph type="dt" sz="half" idx="10"/>
          </p:nvPr>
        </p:nvSpPr>
        <p:spPr/>
        <p:txBody>
          <a:bodyPr/>
          <a:lstStyle/>
          <a:p>
            <a:fld id="{0D92F573-E7E2-4EEC-B528-1C364FA5E771}" type="datetimeFigureOut">
              <a:rPr lang="en-US" smtClean="0"/>
              <a:t>3/7/2025</a:t>
            </a:fld>
            <a:endParaRPr lang="en-US"/>
          </a:p>
        </p:txBody>
      </p:sp>
      <p:sp>
        <p:nvSpPr>
          <p:cNvPr id="6" name="Footer Placeholder 5">
            <a:extLst>
              <a:ext uri="{FF2B5EF4-FFF2-40B4-BE49-F238E27FC236}">
                <a16:creationId xmlns:a16="http://schemas.microsoft.com/office/drawing/2014/main" id="{5D3CADE1-AF3D-D68C-8EBB-3D84AF827B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68C449-FAC7-8E92-17D1-323C8BC13A4A}"/>
              </a:ext>
            </a:extLst>
          </p:cNvPr>
          <p:cNvSpPr>
            <a:spLocks noGrp="1"/>
          </p:cNvSpPr>
          <p:nvPr>
            <p:ph type="sldNum" sz="quarter" idx="12"/>
          </p:nvPr>
        </p:nvSpPr>
        <p:spPr/>
        <p:txBody>
          <a:bodyPr/>
          <a:lstStyle/>
          <a:p>
            <a:fld id="{3A1ECD67-C1AC-4F59-BEAC-F24AC50CAE79}" type="slidenum">
              <a:rPr lang="en-US" smtClean="0"/>
              <a:t>‹#›</a:t>
            </a:fld>
            <a:endParaRPr lang="en-US"/>
          </a:p>
        </p:txBody>
      </p:sp>
    </p:spTree>
    <p:extLst>
      <p:ext uri="{BB962C8B-B14F-4D97-AF65-F5344CB8AC3E}">
        <p14:creationId xmlns:p14="http://schemas.microsoft.com/office/powerpoint/2010/main" val="1794127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458E8E-AA8D-F7D0-8554-799BBAB2AD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E23A57-AF44-6AD9-0BB6-AE5A99A4CA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CB5703-C73B-A65B-BBEC-2068D4B1E7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92F573-E7E2-4EEC-B528-1C364FA5E771}" type="datetimeFigureOut">
              <a:rPr lang="en-US" smtClean="0"/>
              <a:t>3/7/2025</a:t>
            </a:fld>
            <a:endParaRPr lang="en-US"/>
          </a:p>
        </p:txBody>
      </p:sp>
      <p:sp>
        <p:nvSpPr>
          <p:cNvPr id="5" name="Footer Placeholder 4">
            <a:extLst>
              <a:ext uri="{FF2B5EF4-FFF2-40B4-BE49-F238E27FC236}">
                <a16:creationId xmlns:a16="http://schemas.microsoft.com/office/drawing/2014/main" id="{9177A37E-DC69-DE09-7FC2-450DBD7743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F4DE1AF-4686-C4FB-46AF-DAB4C2CED2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1ECD67-C1AC-4F59-BEAC-F24AC50CAE79}" type="slidenum">
              <a:rPr lang="en-US" smtClean="0"/>
              <a:t>‹#›</a:t>
            </a:fld>
            <a:endParaRPr lang="en-US"/>
          </a:p>
        </p:txBody>
      </p:sp>
    </p:spTree>
    <p:extLst>
      <p:ext uri="{BB962C8B-B14F-4D97-AF65-F5344CB8AC3E}">
        <p14:creationId xmlns:p14="http://schemas.microsoft.com/office/powerpoint/2010/main" val="2314420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C525175-70E4-307D-6E6E-6CB3BEB4A95A}"/>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AMTRAK FOIA CHALLENGE</a:t>
            </a:r>
          </a:p>
        </p:txBody>
      </p:sp>
      <p:sp>
        <p:nvSpPr>
          <p:cNvPr id="3" name="Subtitle 2">
            <a:extLst>
              <a:ext uri="{FF2B5EF4-FFF2-40B4-BE49-F238E27FC236}">
                <a16:creationId xmlns:a16="http://schemas.microsoft.com/office/drawing/2014/main" id="{39921B19-A40C-45C0-841A-4D1DF502637C}"/>
              </a:ext>
            </a:extLst>
          </p:cNvPr>
          <p:cNvSpPr>
            <a:spLocks noGrp="1"/>
          </p:cNvSpPr>
          <p:nvPr>
            <p:ph type="subTitle" idx="1"/>
          </p:nvPr>
        </p:nvSpPr>
        <p:spPr>
          <a:xfrm>
            <a:off x="1350682" y="4870824"/>
            <a:ext cx="10005951" cy="1458258"/>
          </a:xfrm>
        </p:spPr>
        <p:txBody>
          <a:bodyPr anchor="ctr">
            <a:normAutofit/>
          </a:bodyPr>
          <a:lstStyle/>
          <a:p>
            <a:pPr algn="l"/>
            <a:r>
              <a:rPr lang="en-US" dirty="0"/>
              <a:t>Team 80:</a:t>
            </a:r>
            <a:endParaRPr lang="en-US"/>
          </a:p>
          <a:p>
            <a:pPr algn="l"/>
            <a:r>
              <a:rPr lang="en-US" dirty="0"/>
              <a:t>Jason Benner</a:t>
            </a:r>
            <a:endParaRPr lang="en-US"/>
          </a:p>
        </p:txBody>
      </p:sp>
    </p:spTree>
    <p:extLst>
      <p:ext uri="{BB962C8B-B14F-4D97-AF65-F5344CB8AC3E}">
        <p14:creationId xmlns:p14="http://schemas.microsoft.com/office/powerpoint/2010/main" val="78249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27FE1E-3943-FC7B-43E6-B7B22B6C8AAC}"/>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Challenge Overview</a:t>
            </a:r>
          </a:p>
        </p:txBody>
      </p:sp>
      <p:sp>
        <p:nvSpPr>
          <p:cNvPr id="3" name="Content Placeholder 2">
            <a:extLst>
              <a:ext uri="{FF2B5EF4-FFF2-40B4-BE49-F238E27FC236}">
                <a16:creationId xmlns:a16="http://schemas.microsoft.com/office/drawing/2014/main" id="{72906706-0DC2-A27D-C293-0967D62F426C}"/>
              </a:ext>
            </a:extLst>
          </p:cNvPr>
          <p:cNvSpPr>
            <a:spLocks noGrp="1"/>
          </p:cNvSpPr>
          <p:nvPr>
            <p:ph idx="1"/>
          </p:nvPr>
        </p:nvSpPr>
        <p:spPr>
          <a:xfrm>
            <a:off x="1371599" y="2318197"/>
            <a:ext cx="9724031" cy="3683358"/>
          </a:xfrm>
        </p:spPr>
        <p:txBody>
          <a:bodyPr anchor="ctr">
            <a:normAutofit/>
          </a:bodyPr>
          <a:lstStyle/>
          <a:p>
            <a:r>
              <a:rPr lang="en-US" sz="2000" dirty="0"/>
              <a:t>When speaking with the representative from Amtrak the challenge seemed to be as follows:</a:t>
            </a:r>
          </a:p>
          <a:p>
            <a:pPr lvl="1"/>
            <a:r>
              <a:rPr lang="en-US" sz="2000" dirty="0"/>
              <a:t>Right now, Amtrak has one employee who has vast institutional knowledge and when they are out sick or otherwise unavailable it proves difficult for others to categorize FOIA requests and determine who to ask for the information to complete the requests</a:t>
            </a:r>
          </a:p>
          <a:p>
            <a:pPr lvl="1"/>
            <a:r>
              <a:rPr lang="en-US" sz="2000" dirty="0"/>
              <a:t>They need a system that takes in the FOIA request and produces a list of departments (or categories) and relevant people to contact about gathering required information </a:t>
            </a:r>
          </a:p>
        </p:txBody>
      </p:sp>
    </p:spTree>
    <p:extLst>
      <p:ext uri="{BB962C8B-B14F-4D97-AF65-F5344CB8AC3E}">
        <p14:creationId xmlns:p14="http://schemas.microsoft.com/office/powerpoint/2010/main" val="180369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769B50-FAB7-06BD-B8A9-1130AF33CAB9}"/>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Programs Utilized to Create MVP	</a:t>
            </a:r>
          </a:p>
        </p:txBody>
      </p:sp>
      <p:graphicFrame>
        <p:nvGraphicFramePr>
          <p:cNvPr id="5" name="Content Placeholder 2">
            <a:extLst>
              <a:ext uri="{FF2B5EF4-FFF2-40B4-BE49-F238E27FC236}">
                <a16:creationId xmlns:a16="http://schemas.microsoft.com/office/drawing/2014/main" id="{4ADCC0D2-0E4B-2C8A-03F3-F194558AB3E9}"/>
              </a:ext>
            </a:extLst>
          </p:cNvPr>
          <p:cNvGraphicFramePr>
            <a:graphicFrameLocks noGrp="1"/>
          </p:cNvGraphicFramePr>
          <p:nvPr>
            <p:ph idx="1"/>
            <p:extLst>
              <p:ext uri="{D42A27DB-BD31-4B8C-83A1-F6EECF244321}">
                <p14:modId xmlns:p14="http://schemas.microsoft.com/office/powerpoint/2010/main" val="378279508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151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CAF01-284B-ACB1-51DE-6AD45DA2865D}"/>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AI Use in Project</a:t>
            </a:r>
          </a:p>
        </p:txBody>
      </p:sp>
      <p:sp>
        <p:nvSpPr>
          <p:cNvPr id="3" name="Content Placeholder 2">
            <a:extLst>
              <a:ext uri="{FF2B5EF4-FFF2-40B4-BE49-F238E27FC236}">
                <a16:creationId xmlns:a16="http://schemas.microsoft.com/office/drawing/2014/main" id="{3EE4BB97-E06F-F694-125E-DD8C4A357971}"/>
              </a:ext>
            </a:extLst>
          </p:cNvPr>
          <p:cNvSpPr>
            <a:spLocks noGrp="1"/>
          </p:cNvSpPr>
          <p:nvPr>
            <p:ph idx="1"/>
          </p:nvPr>
        </p:nvSpPr>
        <p:spPr>
          <a:xfrm>
            <a:off x="1371599" y="2318197"/>
            <a:ext cx="9724031" cy="3683358"/>
          </a:xfrm>
        </p:spPr>
        <p:txBody>
          <a:bodyPr anchor="ctr">
            <a:normAutofit/>
          </a:bodyPr>
          <a:lstStyle/>
          <a:p>
            <a:r>
              <a:rPr lang="en-US" sz="2000"/>
              <a:t>This project utilizes AI. It is running Ollama to serve the Phi4 model that is an open source model from Microsoft</a:t>
            </a:r>
          </a:p>
          <a:p>
            <a:pPr lvl="1"/>
            <a:r>
              <a:rPr lang="en-US" sz="2000"/>
              <a:t>Model is 14B parameter model</a:t>
            </a:r>
          </a:p>
          <a:p>
            <a:pPr lvl="1"/>
            <a:r>
              <a:rPr lang="en-US" sz="2000"/>
              <a:t>Model designed for reasoning/logic and relatively fast inference</a:t>
            </a:r>
          </a:p>
          <a:p>
            <a:pPr lvl="1"/>
            <a:r>
              <a:rPr lang="en-US" sz="2000"/>
              <a:t>Ollama has many open source models to choose from but this one seemed to provide best results to size for this project</a:t>
            </a:r>
          </a:p>
          <a:p>
            <a:pPr lvl="1"/>
            <a:endParaRPr lang="en-US" sz="2000"/>
          </a:p>
          <a:p>
            <a:r>
              <a:rPr lang="en-US" sz="2000"/>
              <a:t>When Googling for questions around programming I would sometimes use the “AI Overview” section of the search, this displays code snippets that you can use and change to your specific needs</a:t>
            </a:r>
          </a:p>
        </p:txBody>
      </p:sp>
    </p:spTree>
    <p:extLst>
      <p:ext uri="{BB962C8B-B14F-4D97-AF65-F5344CB8AC3E}">
        <p14:creationId xmlns:p14="http://schemas.microsoft.com/office/powerpoint/2010/main" val="2728093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1BA03-C6B4-F32A-B0B5-BF5097C0D5C8}"/>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Current Project Main Page</a:t>
            </a:r>
          </a:p>
        </p:txBody>
      </p:sp>
      <p:pic>
        <p:nvPicPr>
          <p:cNvPr id="8" name="Picture 7">
            <a:extLst>
              <a:ext uri="{FF2B5EF4-FFF2-40B4-BE49-F238E27FC236}">
                <a16:creationId xmlns:a16="http://schemas.microsoft.com/office/drawing/2014/main" id="{2DF57FAA-1786-EBFB-7E5E-ED79F57026BC}"/>
              </a:ext>
            </a:extLst>
          </p:cNvPr>
          <p:cNvPicPr>
            <a:picLocks noChangeAspect="1"/>
          </p:cNvPicPr>
          <p:nvPr/>
        </p:nvPicPr>
        <p:blipFill>
          <a:blip r:embed="rId2"/>
          <a:stretch>
            <a:fillRect/>
          </a:stretch>
        </p:blipFill>
        <p:spPr>
          <a:xfrm>
            <a:off x="-1" y="1574310"/>
            <a:ext cx="12191998" cy="5283689"/>
          </a:xfrm>
          <a:prstGeom prst="rect">
            <a:avLst/>
          </a:prstGeom>
        </p:spPr>
      </p:pic>
      <p:sp>
        <p:nvSpPr>
          <p:cNvPr id="9" name="Callout: Line 8">
            <a:extLst>
              <a:ext uri="{FF2B5EF4-FFF2-40B4-BE49-F238E27FC236}">
                <a16:creationId xmlns:a16="http://schemas.microsoft.com/office/drawing/2014/main" id="{17964BC8-D2B0-A301-5247-092AE89B5063}"/>
              </a:ext>
            </a:extLst>
          </p:cNvPr>
          <p:cNvSpPr/>
          <p:nvPr/>
        </p:nvSpPr>
        <p:spPr>
          <a:xfrm>
            <a:off x="7763434" y="248037"/>
            <a:ext cx="3903406" cy="1415845"/>
          </a:xfrm>
          <a:prstGeom prst="borderCallout1">
            <a:avLst>
              <a:gd name="adj1" fmla="val 69444"/>
              <a:gd name="adj2" fmla="val -4807"/>
              <a:gd name="adj3" fmla="val 134028"/>
              <a:gd name="adj4" fmla="val -39592"/>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Search Input to put FOIA Request Text and Button to send to AI model to categorize</a:t>
            </a:r>
          </a:p>
        </p:txBody>
      </p:sp>
      <p:sp>
        <p:nvSpPr>
          <p:cNvPr id="12" name="Callout: Line 11">
            <a:extLst>
              <a:ext uri="{FF2B5EF4-FFF2-40B4-BE49-F238E27FC236}">
                <a16:creationId xmlns:a16="http://schemas.microsoft.com/office/drawing/2014/main" id="{31E0C423-49B7-8E61-18BA-36DABC235B60}"/>
              </a:ext>
            </a:extLst>
          </p:cNvPr>
          <p:cNvSpPr/>
          <p:nvPr/>
        </p:nvSpPr>
        <p:spPr>
          <a:xfrm>
            <a:off x="8528684" y="2730136"/>
            <a:ext cx="3535497" cy="836967"/>
          </a:xfrm>
          <a:prstGeom prst="borderCallout1">
            <a:avLst>
              <a:gd name="adj1" fmla="val 44774"/>
              <a:gd name="adj2" fmla="val -3973"/>
              <a:gd name="adj3" fmla="val 63543"/>
              <a:gd name="adj4" fmla="val -96881"/>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Card to display AI categorization result</a:t>
            </a:r>
          </a:p>
        </p:txBody>
      </p:sp>
      <p:sp>
        <p:nvSpPr>
          <p:cNvPr id="14" name="Callout: Line 13">
            <a:extLst>
              <a:ext uri="{FF2B5EF4-FFF2-40B4-BE49-F238E27FC236}">
                <a16:creationId xmlns:a16="http://schemas.microsoft.com/office/drawing/2014/main" id="{72673722-A05A-4D98-DC56-E053159DDE5A}"/>
              </a:ext>
            </a:extLst>
          </p:cNvPr>
          <p:cNvSpPr/>
          <p:nvPr/>
        </p:nvSpPr>
        <p:spPr>
          <a:xfrm>
            <a:off x="8656500" y="4304446"/>
            <a:ext cx="3535497" cy="836967"/>
          </a:xfrm>
          <a:prstGeom prst="borderCallout1">
            <a:avLst>
              <a:gd name="adj1" fmla="val 44774"/>
              <a:gd name="adj2" fmla="val -3973"/>
              <a:gd name="adj3" fmla="val 18903"/>
              <a:gd name="adj4" fmla="val -39870"/>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Card to display AI explanation </a:t>
            </a:r>
          </a:p>
        </p:txBody>
      </p:sp>
      <p:sp>
        <p:nvSpPr>
          <p:cNvPr id="15" name="Callout: Line 14">
            <a:extLst>
              <a:ext uri="{FF2B5EF4-FFF2-40B4-BE49-F238E27FC236}">
                <a16:creationId xmlns:a16="http://schemas.microsoft.com/office/drawing/2014/main" id="{D3228F1C-DE6D-9399-9C9A-311BD7A75319}"/>
              </a:ext>
            </a:extLst>
          </p:cNvPr>
          <p:cNvSpPr/>
          <p:nvPr/>
        </p:nvSpPr>
        <p:spPr>
          <a:xfrm>
            <a:off x="8356616" y="5772996"/>
            <a:ext cx="3535497" cy="836967"/>
          </a:xfrm>
          <a:prstGeom prst="borderCallout1">
            <a:avLst>
              <a:gd name="adj1" fmla="val 44774"/>
              <a:gd name="adj2" fmla="val -3973"/>
              <a:gd name="adj3" fmla="val -17514"/>
              <a:gd name="adj4" fmla="val -39314"/>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t>Card to display relevant contacts at Amtrak</a:t>
            </a:r>
          </a:p>
        </p:txBody>
      </p:sp>
    </p:spTree>
    <p:extLst>
      <p:ext uri="{BB962C8B-B14F-4D97-AF65-F5344CB8AC3E}">
        <p14:creationId xmlns:p14="http://schemas.microsoft.com/office/powerpoint/2010/main" val="1891611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C51845-A0F7-A5CF-FCDD-B6EB07E5D454}"/>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48C23E5-74F2-C039-955A-CCB3930E9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1225B5B-4610-B3AA-862D-A59073115E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449664-F6FA-6A5F-30C4-555C3DBCB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9C4E93A-F1E3-BA6E-65FD-770DE0845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4906F3-FABE-F59B-F283-3393261F6888}"/>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kern="1200" dirty="0">
                <a:solidFill>
                  <a:srgbClr val="FFFFFF"/>
                </a:solidFill>
                <a:latin typeface="+mj-lt"/>
                <a:ea typeface="+mj-ea"/>
                <a:cs typeface="+mj-cs"/>
              </a:rPr>
              <a:t>Current Project Categorization Process</a:t>
            </a:r>
          </a:p>
        </p:txBody>
      </p:sp>
      <p:pic>
        <p:nvPicPr>
          <p:cNvPr id="4" name="Picture 3">
            <a:extLst>
              <a:ext uri="{FF2B5EF4-FFF2-40B4-BE49-F238E27FC236}">
                <a16:creationId xmlns:a16="http://schemas.microsoft.com/office/drawing/2014/main" id="{48FD47EC-B69F-6376-1EBB-19C8A8F1B0B2}"/>
              </a:ext>
            </a:extLst>
          </p:cNvPr>
          <p:cNvPicPr>
            <a:picLocks noChangeAspect="1"/>
          </p:cNvPicPr>
          <p:nvPr/>
        </p:nvPicPr>
        <p:blipFill>
          <a:blip r:embed="rId2"/>
          <a:stretch>
            <a:fillRect/>
          </a:stretch>
        </p:blipFill>
        <p:spPr>
          <a:xfrm>
            <a:off x="699713" y="3151822"/>
            <a:ext cx="10069330" cy="2638793"/>
          </a:xfrm>
          <a:prstGeom prst="rect">
            <a:avLst/>
          </a:prstGeom>
        </p:spPr>
      </p:pic>
      <p:sp>
        <p:nvSpPr>
          <p:cNvPr id="5" name="TextBox 4">
            <a:extLst>
              <a:ext uri="{FF2B5EF4-FFF2-40B4-BE49-F238E27FC236}">
                <a16:creationId xmlns:a16="http://schemas.microsoft.com/office/drawing/2014/main" id="{87BC32FF-4CB3-43F3-0A21-0A4422608EA1}"/>
              </a:ext>
            </a:extLst>
          </p:cNvPr>
          <p:cNvSpPr txBox="1"/>
          <p:nvPr/>
        </p:nvSpPr>
        <p:spPr>
          <a:xfrm>
            <a:off x="699713" y="1887794"/>
            <a:ext cx="10175862" cy="369332"/>
          </a:xfrm>
          <a:prstGeom prst="rect">
            <a:avLst/>
          </a:prstGeom>
          <a:noFill/>
        </p:spPr>
        <p:txBody>
          <a:bodyPr wrap="square" rtlCol="0">
            <a:spAutoFit/>
          </a:bodyPr>
          <a:lstStyle/>
          <a:p>
            <a:r>
              <a:rPr lang="en-US" dirty="0"/>
              <a:t>Dictionary of categories to relevant individuals (Ideas on how to improve this in later slide)</a:t>
            </a:r>
          </a:p>
        </p:txBody>
      </p:sp>
    </p:spTree>
    <p:extLst>
      <p:ext uri="{BB962C8B-B14F-4D97-AF65-F5344CB8AC3E}">
        <p14:creationId xmlns:p14="http://schemas.microsoft.com/office/powerpoint/2010/main" val="3168020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136854-D456-A353-536F-6F3C8B760E20}"/>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54006EC-087C-0D25-106D-12DE479F05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B866684-3D4D-5D50-A965-DD9BD7DB4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3C7A463-ACD4-549B-A7E1-083973C49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5245DA-1D3C-7081-8725-4031A0D2A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99EB27-6A58-4557-5E68-8032C22CD29A}"/>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kern="1200" dirty="0">
                <a:solidFill>
                  <a:srgbClr val="FFFFFF"/>
                </a:solidFill>
                <a:latin typeface="+mj-lt"/>
                <a:ea typeface="+mj-ea"/>
                <a:cs typeface="+mj-cs"/>
              </a:rPr>
              <a:t>Current Project Categorization Process</a:t>
            </a:r>
          </a:p>
        </p:txBody>
      </p:sp>
      <p:sp>
        <p:nvSpPr>
          <p:cNvPr id="5" name="TextBox 4">
            <a:extLst>
              <a:ext uri="{FF2B5EF4-FFF2-40B4-BE49-F238E27FC236}">
                <a16:creationId xmlns:a16="http://schemas.microsoft.com/office/drawing/2014/main" id="{09A662A0-D4DC-ECCE-0AC7-6BB974E19489}"/>
              </a:ext>
            </a:extLst>
          </p:cNvPr>
          <p:cNvSpPr txBox="1"/>
          <p:nvPr/>
        </p:nvSpPr>
        <p:spPr>
          <a:xfrm>
            <a:off x="699713" y="1887794"/>
            <a:ext cx="10175862" cy="369332"/>
          </a:xfrm>
          <a:prstGeom prst="rect">
            <a:avLst/>
          </a:prstGeom>
          <a:noFill/>
        </p:spPr>
        <p:txBody>
          <a:bodyPr wrap="square" rtlCol="0">
            <a:spAutoFit/>
          </a:bodyPr>
          <a:lstStyle/>
          <a:p>
            <a:r>
              <a:rPr lang="en-US" dirty="0"/>
              <a:t>When the FOIA request text is submitted we also create list of the same categories</a:t>
            </a:r>
          </a:p>
        </p:txBody>
      </p:sp>
      <p:pic>
        <p:nvPicPr>
          <p:cNvPr id="6" name="Picture 5">
            <a:extLst>
              <a:ext uri="{FF2B5EF4-FFF2-40B4-BE49-F238E27FC236}">
                <a16:creationId xmlns:a16="http://schemas.microsoft.com/office/drawing/2014/main" id="{24885318-7131-64BE-8720-33E0D8AE9FED}"/>
              </a:ext>
            </a:extLst>
          </p:cNvPr>
          <p:cNvPicPr>
            <a:picLocks noChangeAspect="1"/>
          </p:cNvPicPr>
          <p:nvPr/>
        </p:nvPicPr>
        <p:blipFill>
          <a:blip r:embed="rId2"/>
          <a:stretch>
            <a:fillRect/>
          </a:stretch>
        </p:blipFill>
        <p:spPr>
          <a:xfrm>
            <a:off x="393290" y="2605835"/>
            <a:ext cx="11405419" cy="204622"/>
          </a:xfrm>
          <a:prstGeom prst="rect">
            <a:avLst/>
          </a:prstGeom>
        </p:spPr>
      </p:pic>
      <p:sp>
        <p:nvSpPr>
          <p:cNvPr id="7" name="TextBox 6">
            <a:extLst>
              <a:ext uri="{FF2B5EF4-FFF2-40B4-BE49-F238E27FC236}">
                <a16:creationId xmlns:a16="http://schemas.microsoft.com/office/drawing/2014/main" id="{8C877772-CF83-8109-198B-CB49CA643C6D}"/>
              </a:ext>
            </a:extLst>
          </p:cNvPr>
          <p:cNvSpPr txBox="1"/>
          <p:nvPr/>
        </p:nvSpPr>
        <p:spPr>
          <a:xfrm>
            <a:off x="699713" y="3287005"/>
            <a:ext cx="10175862" cy="646331"/>
          </a:xfrm>
          <a:prstGeom prst="rect">
            <a:avLst/>
          </a:prstGeom>
          <a:noFill/>
        </p:spPr>
        <p:txBody>
          <a:bodyPr wrap="square" rtlCol="0">
            <a:spAutoFit/>
          </a:bodyPr>
          <a:lstStyle/>
          <a:p>
            <a:r>
              <a:rPr lang="en-US" dirty="0"/>
              <a:t>Utilize this list of categories along with FOIA search text in prompt to model and have model return JSON</a:t>
            </a:r>
          </a:p>
        </p:txBody>
      </p:sp>
      <p:pic>
        <p:nvPicPr>
          <p:cNvPr id="9" name="Picture 8">
            <a:extLst>
              <a:ext uri="{FF2B5EF4-FFF2-40B4-BE49-F238E27FC236}">
                <a16:creationId xmlns:a16="http://schemas.microsoft.com/office/drawing/2014/main" id="{7B4303FC-BEEC-0E52-F89C-B4ADBCCBD477}"/>
              </a:ext>
            </a:extLst>
          </p:cNvPr>
          <p:cNvPicPr>
            <a:picLocks noChangeAspect="1"/>
          </p:cNvPicPr>
          <p:nvPr/>
        </p:nvPicPr>
        <p:blipFill>
          <a:blip r:embed="rId3"/>
          <a:stretch>
            <a:fillRect/>
          </a:stretch>
        </p:blipFill>
        <p:spPr>
          <a:xfrm>
            <a:off x="393290" y="4047544"/>
            <a:ext cx="11136279" cy="952633"/>
          </a:xfrm>
          <a:prstGeom prst="rect">
            <a:avLst/>
          </a:prstGeom>
        </p:spPr>
      </p:pic>
    </p:spTree>
    <p:extLst>
      <p:ext uri="{BB962C8B-B14F-4D97-AF65-F5344CB8AC3E}">
        <p14:creationId xmlns:p14="http://schemas.microsoft.com/office/powerpoint/2010/main" val="565889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4A19B8-45DB-3F53-1905-2266838ADC00}"/>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629CE16-9B0F-46E6-623C-4283541D1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978F159-6253-9580-1236-2BCA54BEA0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880F0CF-E153-667B-246A-D3DE00E14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43F0D82-4132-77F0-98BB-14A6BFC4D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5D4EA-BC89-4D46-A55E-09B50B8F77FE}"/>
              </a:ext>
            </a:extLst>
          </p:cNvPr>
          <p:cNvSpPr>
            <a:spLocks noGrp="1"/>
          </p:cNvSpPr>
          <p:nvPr>
            <p:ph type="title"/>
          </p:nvPr>
        </p:nvSpPr>
        <p:spPr>
          <a:xfrm>
            <a:off x="699713" y="248038"/>
            <a:ext cx="7063721" cy="1159200"/>
          </a:xfrm>
        </p:spPr>
        <p:txBody>
          <a:bodyPr vert="horz" lIns="91440" tIns="45720" rIns="91440" bIns="45720" rtlCol="0" anchor="ctr">
            <a:normAutofit fontScale="90000"/>
          </a:bodyPr>
          <a:lstStyle/>
          <a:p>
            <a:r>
              <a:rPr lang="en-US" sz="4000" kern="1200" dirty="0">
                <a:solidFill>
                  <a:srgbClr val="FFFFFF"/>
                </a:solidFill>
                <a:latin typeface="+mj-lt"/>
                <a:ea typeface="+mj-ea"/>
                <a:cs typeface="+mj-cs"/>
              </a:rPr>
              <a:t>Current Project Categorization Process</a:t>
            </a:r>
          </a:p>
        </p:txBody>
      </p:sp>
      <p:sp>
        <p:nvSpPr>
          <p:cNvPr id="5" name="TextBox 4">
            <a:extLst>
              <a:ext uri="{FF2B5EF4-FFF2-40B4-BE49-F238E27FC236}">
                <a16:creationId xmlns:a16="http://schemas.microsoft.com/office/drawing/2014/main" id="{EA20DCCC-2D9C-46EA-110A-664DBA1F716B}"/>
              </a:ext>
            </a:extLst>
          </p:cNvPr>
          <p:cNvSpPr txBox="1"/>
          <p:nvPr/>
        </p:nvSpPr>
        <p:spPr>
          <a:xfrm>
            <a:off x="699713" y="1887794"/>
            <a:ext cx="10175862" cy="646331"/>
          </a:xfrm>
          <a:prstGeom prst="rect">
            <a:avLst/>
          </a:prstGeom>
          <a:noFill/>
        </p:spPr>
        <p:txBody>
          <a:bodyPr wrap="square" rtlCol="0">
            <a:spAutoFit/>
          </a:bodyPr>
          <a:lstStyle/>
          <a:p>
            <a:r>
              <a:rPr lang="en-US" dirty="0"/>
              <a:t>Use React state to store the return in short term memory and update the cards, use the category to person dictionary to determine the relevant individuals</a:t>
            </a:r>
          </a:p>
        </p:txBody>
      </p:sp>
      <p:pic>
        <p:nvPicPr>
          <p:cNvPr id="4" name="Picture 3">
            <a:extLst>
              <a:ext uri="{FF2B5EF4-FFF2-40B4-BE49-F238E27FC236}">
                <a16:creationId xmlns:a16="http://schemas.microsoft.com/office/drawing/2014/main" id="{46E6AD17-D9DE-9C56-4F3E-F269E11E7BD1}"/>
              </a:ext>
            </a:extLst>
          </p:cNvPr>
          <p:cNvPicPr>
            <a:picLocks noChangeAspect="1"/>
          </p:cNvPicPr>
          <p:nvPr/>
        </p:nvPicPr>
        <p:blipFill>
          <a:blip r:embed="rId2"/>
          <a:stretch>
            <a:fillRect/>
          </a:stretch>
        </p:blipFill>
        <p:spPr>
          <a:xfrm>
            <a:off x="782221" y="2664041"/>
            <a:ext cx="5313780" cy="743054"/>
          </a:xfrm>
          <a:prstGeom prst="rect">
            <a:avLst/>
          </a:prstGeom>
        </p:spPr>
      </p:pic>
      <p:pic>
        <p:nvPicPr>
          <p:cNvPr id="10" name="Picture 9">
            <a:extLst>
              <a:ext uri="{FF2B5EF4-FFF2-40B4-BE49-F238E27FC236}">
                <a16:creationId xmlns:a16="http://schemas.microsoft.com/office/drawing/2014/main" id="{09E4046C-C0EF-2FFC-5F37-09ADB80D920B}"/>
              </a:ext>
            </a:extLst>
          </p:cNvPr>
          <p:cNvPicPr>
            <a:picLocks noChangeAspect="1"/>
          </p:cNvPicPr>
          <p:nvPr/>
        </p:nvPicPr>
        <p:blipFill>
          <a:blip r:embed="rId3"/>
          <a:stretch>
            <a:fillRect/>
          </a:stretch>
        </p:blipFill>
        <p:spPr>
          <a:xfrm>
            <a:off x="782221" y="3623856"/>
            <a:ext cx="10945753" cy="2572109"/>
          </a:xfrm>
          <a:prstGeom prst="rect">
            <a:avLst/>
          </a:prstGeom>
        </p:spPr>
      </p:pic>
    </p:spTree>
    <p:extLst>
      <p:ext uri="{BB962C8B-B14F-4D97-AF65-F5344CB8AC3E}">
        <p14:creationId xmlns:p14="http://schemas.microsoft.com/office/powerpoint/2010/main" val="40386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B622A4-0EAF-A727-430C-6758F6BE682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B6A3C5-B491-168D-561E-B8C86A819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0E7BB0-A52F-DA81-A5FF-708B393F3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44E6126-1A9D-D576-1DD7-2E6E5104D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4D4F4E-C339-56F2-4D5C-9DF6C49AD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0BC538A-0BF0-B279-3EB8-B8BF31204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4CB5EE-60DC-5C07-5B08-54DCCA74B1DA}"/>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Ideas on Improvements</a:t>
            </a:r>
          </a:p>
        </p:txBody>
      </p:sp>
      <p:sp>
        <p:nvSpPr>
          <p:cNvPr id="3" name="Content Placeholder 2">
            <a:extLst>
              <a:ext uri="{FF2B5EF4-FFF2-40B4-BE49-F238E27FC236}">
                <a16:creationId xmlns:a16="http://schemas.microsoft.com/office/drawing/2014/main" id="{FC0D68E1-60AD-508B-9263-54DFDE3870EA}"/>
              </a:ext>
            </a:extLst>
          </p:cNvPr>
          <p:cNvSpPr>
            <a:spLocks noGrp="1"/>
          </p:cNvSpPr>
          <p:nvPr>
            <p:ph idx="1"/>
          </p:nvPr>
        </p:nvSpPr>
        <p:spPr>
          <a:xfrm>
            <a:off x="1371599" y="2318197"/>
            <a:ext cx="9724031" cy="3683358"/>
          </a:xfrm>
        </p:spPr>
        <p:txBody>
          <a:bodyPr anchor="ctr">
            <a:normAutofit/>
          </a:bodyPr>
          <a:lstStyle/>
          <a:p>
            <a:r>
              <a:rPr lang="en-US" sz="2000" dirty="0"/>
              <a:t>Use database to store people and the relevant departments (categories) they are involved with</a:t>
            </a:r>
          </a:p>
          <a:p>
            <a:r>
              <a:rPr lang="en-US" sz="2000" dirty="0"/>
              <a:t>Create another page on the site for updating/changing this department/people database</a:t>
            </a:r>
          </a:p>
          <a:p>
            <a:r>
              <a:rPr lang="en-US" sz="2000" dirty="0"/>
              <a:t>Use the unique values from departments (categories) database to build the categories variable in the prompt</a:t>
            </a:r>
          </a:p>
          <a:p>
            <a:r>
              <a:rPr lang="en-US" sz="2000" dirty="0"/>
              <a:t>Potential methods to enhance the AI model categorization results</a:t>
            </a:r>
          </a:p>
          <a:p>
            <a:pPr lvl="1"/>
            <a:r>
              <a:rPr lang="en-US" sz="1600" dirty="0"/>
              <a:t>Few shot prompting to give the model a better idea of what categories we want FOIA requests categorized as</a:t>
            </a:r>
          </a:p>
          <a:p>
            <a:pPr lvl="1"/>
            <a:r>
              <a:rPr lang="en-US" sz="1600" dirty="0"/>
              <a:t>Fine tune the model using a program, have seen the tool </a:t>
            </a:r>
            <a:r>
              <a:rPr lang="en-US" sz="1600" dirty="0" err="1"/>
              <a:t>Unsloth</a:t>
            </a:r>
            <a:r>
              <a:rPr lang="en-US" sz="1600" dirty="0"/>
              <a:t> mentioned for doing this with </a:t>
            </a:r>
            <a:r>
              <a:rPr lang="en-US" sz="1600" dirty="0" err="1"/>
              <a:t>Ollama</a:t>
            </a:r>
            <a:endParaRPr lang="en-US" sz="1600" dirty="0"/>
          </a:p>
        </p:txBody>
      </p:sp>
    </p:spTree>
    <p:extLst>
      <p:ext uri="{BB962C8B-B14F-4D97-AF65-F5344CB8AC3E}">
        <p14:creationId xmlns:p14="http://schemas.microsoft.com/office/powerpoint/2010/main" val="1997178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TotalTime>
  <Words>485</Words>
  <Application>Microsoft Office PowerPoint</Application>
  <PresentationFormat>Widescreen</PresentationFormat>
  <Paragraphs>40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AMTRAK FOIA CHALLENGE</vt:lpstr>
      <vt:lpstr>Challenge Overview</vt:lpstr>
      <vt:lpstr>Programs Utilized to Create MVP </vt:lpstr>
      <vt:lpstr>AI Use in Project</vt:lpstr>
      <vt:lpstr>Current Project Main Page</vt:lpstr>
      <vt:lpstr>Current Project Categorization Process</vt:lpstr>
      <vt:lpstr>Current Project Categorization Process</vt:lpstr>
      <vt:lpstr>Current Project Categorization Process</vt:lpstr>
      <vt:lpstr>Ideas on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Jason Benner</dc:creator>
  <cp:lastModifiedBy>Jason Benner</cp:lastModifiedBy>
  <cp:revision>1</cp:revision>
  <dcterms:created xsi:type="dcterms:W3CDTF">2025-03-07T22:25:27Z</dcterms:created>
  <dcterms:modified xsi:type="dcterms:W3CDTF">2025-03-07T23:37:22Z</dcterms:modified>
</cp:coreProperties>
</file>