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2476C-E806-4D5D-A2F1-B9FD339BCE22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D72CB-7197-453D-A13E-B843BDABF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05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D72CB-7197-453D-A13E-B843BDABF3B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37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6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3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3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7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2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0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3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2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6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0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50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23" r:id="rId4"/>
    <p:sldLayoutId id="2147483724" r:id="rId5"/>
    <p:sldLayoutId id="2147483725" r:id="rId6"/>
    <p:sldLayoutId id="2147483730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5D27EB0-8BE0-48A7-8570-9A138605F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7A55D5B-D482-4672-82D9-7C01DF001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0"/>
            <a:ext cx="12192000" cy="217947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0405D95-2138-40A6-A919-9C9EB54B5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626" y="217714"/>
            <a:ext cx="7424357" cy="6640286"/>
          </a:xfrm>
          <a:custGeom>
            <a:avLst/>
            <a:gdLst>
              <a:gd name="connsiteX0" fmla="*/ 6352331 w 6968018"/>
              <a:gd name="connsiteY0" fmla="*/ 0 h 6643444"/>
              <a:gd name="connsiteX1" fmla="*/ 6968018 w 6968018"/>
              <a:gd name="connsiteY1" fmla="*/ 6643444 h 6643444"/>
              <a:gd name="connsiteX2" fmla="*/ 561128 w 6968018"/>
              <a:gd name="connsiteY2" fmla="*/ 6643444 h 6643444"/>
              <a:gd name="connsiteX3" fmla="*/ 0 w 6968018"/>
              <a:gd name="connsiteY3" fmla="*/ 588709 h 664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018" h="6643444">
                <a:moveTo>
                  <a:pt x="6352331" y="0"/>
                </a:moveTo>
                <a:lnTo>
                  <a:pt x="6968018" y="6643444"/>
                </a:lnTo>
                <a:lnTo>
                  <a:pt x="561128" y="6643444"/>
                </a:lnTo>
                <a:lnTo>
                  <a:pt x="0" y="588709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iniature airplane">
            <a:extLst>
              <a:ext uri="{FF2B5EF4-FFF2-40B4-BE49-F238E27FC236}">
                <a16:creationId xmlns:a16="http://schemas.microsoft.com/office/drawing/2014/main" id="{957450FD-20A5-D102-9840-D5A82A27C81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13414" r="13415" b="1"/>
          <a:stretch/>
        </p:blipFill>
        <p:spPr>
          <a:xfrm>
            <a:off x="356814" y="379444"/>
            <a:ext cx="7115470" cy="6490996"/>
          </a:xfrm>
          <a:custGeom>
            <a:avLst/>
            <a:gdLst/>
            <a:ahLst/>
            <a:cxnLst/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566F0A-8673-80F0-3EAF-DE3CC73B2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9257" y="709450"/>
            <a:ext cx="5542642" cy="17256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Airfare Price Forecasting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4200D-CF40-712E-833C-43ABCF98AC97}"/>
              </a:ext>
            </a:extLst>
          </p:cNvPr>
          <p:cNvSpPr txBox="1"/>
          <p:nvPr/>
        </p:nvSpPr>
        <p:spPr>
          <a:xfrm>
            <a:off x="7931020" y="2810013"/>
            <a:ext cx="4056353" cy="3531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</a:pPr>
            <a:r>
              <a:rPr lang="en-US" sz="1700" b="1" dirty="0"/>
              <a:t>Course:</a:t>
            </a:r>
            <a:r>
              <a:rPr lang="en-US" sz="1700" dirty="0"/>
              <a:t> INFO8665-25W: Projects in Machine Learning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br>
              <a:rPr lang="en-US" sz="1700" dirty="0"/>
            </a:br>
            <a:r>
              <a:rPr lang="en-US" sz="1700" b="1" dirty="0"/>
              <a:t>Presented by:</a:t>
            </a:r>
            <a:endParaRPr lang="en-US" sz="170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Prashansa</a:t>
            </a:r>
            <a:r>
              <a:rPr lang="en-US" sz="1700" dirty="0"/>
              <a:t> Rathod - 8993410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Harsh Joshi - 8952840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Jaiv</a:t>
            </a:r>
            <a:r>
              <a:rPr lang="en-US" sz="1700" dirty="0"/>
              <a:t> Burman - 8930180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Nidhi </a:t>
            </a:r>
            <a:r>
              <a:rPr lang="en-US" sz="1700" dirty="0" err="1"/>
              <a:t>Ahir</a:t>
            </a:r>
            <a:r>
              <a:rPr lang="en-US" sz="1700" dirty="0"/>
              <a:t> - 9041129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NilKumar</a:t>
            </a:r>
            <a:r>
              <a:rPr lang="en-US" sz="1700" dirty="0"/>
              <a:t> Patel - 8983991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042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833CE96-7CBC-47F1-AA9E-1C0149040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B1D699A-DF55-40A0-808D-D091417F0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0" y="829"/>
            <a:ext cx="9288370" cy="2276958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657092 w 9288370"/>
              <a:gd name="connsiteY3" fmla="*/ 158250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49966 w 9288370"/>
              <a:gd name="connsiteY2" fmla="*/ 1724867 h 1858154"/>
              <a:gd name="connsiteX3" fmla="*/ 657092 w 9288370"/>
              <a:gd name="connsiteY3" fmla="*/ 158250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49966 w 9288370"/>
              <a:gd name="connsiteY2" fmla="*/ 1724867 h 1858154"/>
              <a:gd name="connsiteX3" fmla="*/ 558534 w 9288370"/>
              <a:gd name="connsiteY3" fmla="*/ 1637261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49966 w 9288370"/>
              <a:gd name="connsiteY2" fmla="*/ 1724867 h 1858154"/>
              <a:gd name="connsiteX3" fmla="*/ 558534 w 9288370"/>
              <a:gd name="connsiteY3" fmla="*/ 1637261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249966 w 9288370"/>
              <a:gd name="connsiteY2" fmla="*/ 1724867 h 1858154"/>
              <a:gd name="connsiteX3" fmla="*/ 558534 w 9288370"/>
              <a:gd name="connsiteY3" fmla="*/ 1637261 h 1858154"/>
              <a:gd name="connsiteX4" fmla="*/ 763550 w 9288370"/>
              <a:gd name="connsiteY4" fmla="*/ 1533445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98074" y="1825724"/>
                  <a:pt x="249966" y="1724867"/>
                </a:cubicBezTo>
                <a:cubicBezTo>
                  <a:pt x="388509" y="1671667"/>
                  <a:pt x="451632" y="1707071"/>
                  <a:pt x="558534" y="1637261"/>
                </a:cubicBezTo>
                <a:cubicBezTo>
                  <a:pt x="604971" y="1631857"/>
                  <a:pt x="689284" y="1553149"/>
                  <a:pt x="763550" y="1533445"/>
                </a:cubicBezTo>
                <a:cubicBezTo>
                  <a:pt x="822611" y="1530638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85815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784E32B-BE49-459D-8E4C-E0678A880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6869" y="0"/>
            <a:ext cx="4645131" cy="6362564"/>
          </a:xfrm>
          <a:custGeom>
            <a:avLst/>
            <a:gdLst>
              <a:gd name="connsiteX0" fmla="*/ 216571 w 4604550"/>
              <a:gd name="connsiteY0" fmla="*/ 0 h 6362564"/>
              <a:gd name="connsiteX1" fmla="*/ 4604550 w 4604550"/>
              <a:gd name="connsiteY1" fmla="*/ 0 h 6362564"/>
              <a:gd name="connsiteX2" fmla="*/ 4604550 w 4604550"/>
              <a:gd name="connsiteY2" fmla="*/ 6362564 h 6362564"/>
              <a:gd name="connsiteX3" fmla="*/ 0 w 4604550"/>
              <a:gd name="connsiteY3" fmla="*/ 6201770 h 636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4550" h="6362564">
                <a:moveTo>
                  <a:pt x="216571" y="0"/>
                </a:moveTo>
                <a:lnTo>
                  <a:pt x="4604550" y="0"/>
                </a:lnTo>
                <a:lnTo>
                  <a:pt x="4604550" y="6362564"/>
                </a:lnTo>
                <a:lnTo>
                  <a:pt x="0" y="6201770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qua and green fractal background like floral petal">
            <a:extLst>
              <a:ext uri="{FF2B5EF4-FFF2-40B4-BE49-F238E27FC236}">
                <a16:creationId xmlns:a16="http://schemas.microsoft.com/office/drawing/2014/main" id="{BA24C009-C60E-D330-F751-F048545C60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492" r="33163" b="2"/>
          <a:stretch/>
        </p:blipFill>
        <p:spPr>
          <a:xfrm>
            <a:off x="7697843" y="10"/>
            <a:ext cx="4494157" cy="6202075"/>
          </a:xfrm>
          <a:custGeom>
            <a:avLst/>
            <a:gdLst/>
            <a:ahLst/>
            <a:cxnLst/>
            <a:rect l="l" t="t" r="r" b="b"/>
            <a:pathLst>
              <a:path w="4494157" h="6202085">
                <a:moveTo>
                  <a:pt x="212306" y="0"/>
                </a:moveTo>
                <a:lnTo>
                  <a:pt x="4494157" y="0"/>
                </a:lnTo>
                <a:lnTo>
                  <a:pt x="4494157" y="6202085"/>
                </a:lnTo>
                <a:lnTo>
                  <a:pt x="4001818" y="6184950"/>
                </a:lnTo>
                <a:cubicBezTo>
                  <a:pt x="2350856" y="6127297"/>
                  <a:pt x="699950" y="6068088"/>
                  <a:pt x="35951" y="6041785"/>
                </a:cubicBezTo>
                <a:cubicBezTo>
                  <a:pt x="15395" y="6040950"/>
                  <a:pt x="-645" y="6023705"/>
                  <a:pt x="20" y="600314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A1CF15-2189-935A-5A83-A93F816B7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1" y="725469"/>
            <a:ext cx="7143429" cy="17065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241C5-8F06-0488-9BD2-DDA0961D4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22" y="2810013"/>
            <a:ext cx="6403814" cy="3514587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11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Airfare prices fluctuate due to factors such as demand, seasonality, airline policies, and external events.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airfare prices helps travelers book flights at optimal prices.</a:t>
            </a:r>
          </a:p>
          <a:p>
            <a:pPr indent="-228600">
              <a:lnSpc>
                <a:spcPct val="11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machine learning to forecast airfare prices and provide insights into price trends.</a:t>
            </a:r>
          </a:p>
          <a:p>
            <a:pPr indent="-228600">
              <a:lnSpc>
                <a:spcPct val="11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Development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&amp; Integration</a:t>
            </a:r>
          </a:p>
          <a:p>
            <a:pPr indent="-228600"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442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341B9C2-0FBF-4B4B-A902-1AFFD384E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4B8B12-D0EE-4D08-87CA-9A20AD6DF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5155491"/>
            <a:ext cx="12192000" cy="1702509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cubicBezTo>
                  <a:pt x="12034412" y="757358"/>
                  <a:pt x="11991124" y="738944"/>
                  <a:pt x="11890686" y="732766"/>
                </a:cubicBezTo>
                <a:cubicBezTo>
                  <a:pt x="11800345" y="732488"/>
                  <a:pt x="11704998" y="747086"/>
                  <a:pt x="11649954" y="749628"/>
                </a:cubicBezTo>
                <a:cubicBezTo>
                  <a:pt x="11613048" y="740951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911CC-A751-A206-0A19-7C2CD0710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686" y="-130036"/>
            <a:ext cx="9753600" cy="10645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Azure DevOps Board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953B3-62BC-61BE-3D3E-3FC9FC5BE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990" y="5415913"/>
            <a:ext cx="7283355" cy="417915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110000"/>
              </a:lnSpc>
            </a:pPr>
            <a:r>
              <a:rPr lang="en-US" sz="1400" b="1" dirty="0">
                <a:solidFill>
                  <a:srgbClr val="FFFFFF"/>
                </a:solidFill>
              </a:rPr>
              <a:t>Steps Taken:</a:t>
            </a:r>
            <a:endParaRPr lang="en-US" sz="1400" dirty="0">
              <a:solidFill>
                <a:srgbClr val="FFFFFF"/>
              </a:solidFill>
            </a:endParaRPr>
          </a:p>
          <a:p>
            <a:pPr indent="-228600">
              <a:lnSpc>
                <a:spcPct val="110000"/>
              </a:lnSpc>
              <a:buFont typeface="+mj-lt"/>
              <a:buAutoNum type="arabicPeriod"/>
            </a:pPr>
            <a:r>
              <a:rPr lang="en-US" sz="1400" b="1" dirty="0">
                <a:solidFill>
                  <a:srgbClr val="FFFFFF"/>
                </a:solidFill>
              </a:rPr>
              <a:t>Created Azure DevOps Organization &amp; Project Workspace</a:t>
            </a:r>
            <a:endParaRPr lang="en-US" sz="1400" dirty="0">
              <a:solidFill>
                <a:srgbClr val="FFFFFF"/>
              </a:solidFill>
            </a:endParaRPr>
          </a:p>
          <a:p>
            <a:pPr indent="-228600">
              <a:lnSpc>
                <a:spcPct val="110000"/>
              </a:lnSpc>
              <a:buFont typeface="+mj-lt"/>
              <a:buAutoNum type="arabicPeriod"/>
            </a:pPr>
            <a:r>
              <a:rPr lang="en-US" sz="1400" b="1" dirty="0">
                <a:solidFill>
                  <a:srgbClr val="FFFFFF"/>
                </a:solidFill>
              </a:rPr>
              <a:t>Added Team Members &amp; Assigned Access Rights</a:t>
            </a:r>
            <a:endParaRPr lang="en-US" sz="1400" dirty="0">
              <a:solidFill>
                <a:srgbClr val="FFFFFF"/>
              </a:solidFill>
            </a:endParaRPr>
          </a:p>
          <a:p>
            <a:pPr marL="742950" lvl="1" indent="-228600">
              <a:lnSpc>
                <a:spcPct val="11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Ensured appropriate roles and permissions.</a:t>
            </a:r>
          </a:p>
          <a:p>
            <a:pPr marL="742950" lvl="1" indent="-228600">
              <a:lnSpc>
                <a:spcPct val="110000"/>
              </a:lnSpc>
              <a:buFont typeface="+mj-lt"/>
              <a:buAutoNum type="arabicPeriod"/>
            </a:pPr>
            <a:endParaRPr lang="en-US" sz="1400" dirty="0">
              <a:solidFill>
                <a:srgbClr val="FFFFFF"/>
              </a:solidFill>
            </a:endParaRPr>
          </a:p>
          <a:p>
            <a:pPr indent="-228600">
              <a:lnSpc>
                <a:spcPct val="110000"/>
              </a:lnSpc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E9D8BD1-BF24-7D84-9F9D-B9E7085FC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6" y="1057873"/>
            <a:ext cx="9286886" cy="422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8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341B9C2-0FBF-4B4B-A902-1AFFD384E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89C3E63-AD81-4BD0-AA9C-23229BD5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423953"/>
            <a:ext cx="12192000" cy="2434045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810 w 12192000"/>
              <a:gd name="connsiteY144" fmla="*/ 1797886 h 2237474"/>
              <a:gd name="connsiteX145" fmla="*/ 4379064 w 12192000"/>
              <a:gd name="connsiteY145" fmla="*/ 1817177 h 2237474"/>
              <a:gd name="connsiteX146" fmla="*/ 4319209 w 12192000"/>
              <a:gd name="connsiteY146" fmla="*/ 1834833 h 2237474"/>
              <a:gd name="connsiteX147" fmla="*/ 4306907 w 12192000"/>
              <a:gd name="connsiteY147" fmla="*/ 1841641 h 2237474"/>
              <a:gd name="connsiteX148" fmla="*/ 4290981 w 12192000"/>
              <a:gd name="connsiteY148" fmla="*/ 1839677 h 2237474"/>
              <a:gd name="connsiteX149" fmla="*/ 4285792 w 12192000"/>
              <a:gd name="connsiteY149" fmla="*/ 1836231 h 2237474"/>
              <a:gd name="connsiteX150" fmla="*/ 4238372 w 12192000"/>
              <a:gd name="connsiteY150" fmla="*/ 1851480 h 2237474"/>
              <a:gd name="connsiteX151" fmla="*/ 4232517 w 12192000"/>
              <a:gd name="connsiteY151" fmla="*/ 1852567 h 2237474"/>
              <a:gd name="connsiteX152" fmla="*/ 4191732 w 12192000"/>
              <a:gd name="connsiteY152" fmla="*/ 1857328 h 2237474"/>
              <a:gd name="connsiteX153" fmla="*/ 4065532 w 12192000"/>
              <a:gd name="connsiteY153" fmla="*/ 1855477 h 2237474"/>
              <a:gd name="connsiteX154" fmla="*/ 4028460 w 12192000"/>
              <a:gd name="connsiteY154" fmla="*/ 1855137 h 2237474"/>
              <a:gd name="connsiteX155" fmla="*/ 4002267 w 12192000"/>
              <a:gd name="connsiteY155" fmla="*/ 1852352 h 2237474"/>
              <a:gd name="connsiteX156" fmla="*/ 3931396 w 12192000"/>
              <a:gd name="connsiteY156" fmla="*/ 1858915 h 2237474"/>
              <a:gd name="connsiteX157" fmla="*/ 3812162 w 12192000"/>
              <a:gd name="connsiteY157" fmla="*/ 1875501 h 2237474"/>
              <a:gd name="connsiteX158" fmla="*/ 3767672 w 12192000"/>
              <a:gd name="connsiteY158" fmla="*/ 1874600 h 2237474"/>
              <a:gd name="connsiteX159" fmla="*/ 3764741 w 12192000"/>
              <a:gd name="connsiteY159" fmla="*/ 1869433 h 2237474"/>
              <a:gd name="connsiteX160" fmla="*/ 3751332 w 12192000"/>
              <a:gd name="connsiteY160" fmla="*/ 1869854 h 2237474"/>
              <a:gd name="connsiteX161" fmla="*/ 3748155 w 12192000"/>
              <a:gd name="connsiteY161" fmla="*/ 1868903 h 2237474"/>
              <a:gd name="connsiteX162" fmla="*/ 3729530 w 12192000"/>
              <a:gd name="connsiteY162" fmla="*/ 1864513 h 2237474"/>
              <a:gd name="connsiteX163" fmla="*/ 3680177 w 12192000"/>
              <a:gd name="connsiteY163" fmla="*/ 1881552 h 2237474"/>
              <a:gd name="connsiteX164" fmla="*/ 3567259 w 12192000"/>
              <a:gd name="connsiteY164" fmla="*/ 1893482 h 2237474"/>
              <a:gd name="connsiteX165" fmla="*/ 3405770 w 12192000"/>
              <a:gd name="connsiteY165" fmla="*/ 1904591 h 2237474"/>
              <a:gd name="connsiteX166" fmla="*/ 3280097 w 12192000"/>
              <a:gd name="connsiteY166" fmla="*/ 1919610 h 2237474"/>
              <a:gd name="connsiteX167" fmla="*/ 3123424 w 12192000"/>
              <a:gd name="connsiteY167" fmla="*/ 1952930 h 2237474"/>
              <a:gd name="connsiteX168" fmla="*/ 3009910 w 12192000"/>
              <a:gd name="connsiteY168" fmla="*/ 1957866 h 2237474"/>
              <a:gd name="connsiteX169" fmla="*/ 2995934 w 12192000"/>
              <a:gd name="connsiteY169" fmla="*/ 1967085 h 2237474"/>
              <a:gd name="connsiteX170" fmla="*/ 2980071 w 12192000"/>
              <a:gd name="connsiteY170" fmla="*/ 1972988 h 2237474"/>
              <a:gd name="connsiteX171" fmla="*/ 2978094 w 12192000"/>
              <a:gd name="connsiteY171" fmla="*/ 1972369 h 2237474"/>
              <a:gd name="connsiteX172" fmla="*/ 2942858 w 12192000"/>
              <a:gd name="connsiteY172" fmla="*/ 1981367 h 2237474"/>
              <a:gd name="connsiteX173" fmla="*/ 2875436 w 12192000"/>
              <a:gd name="connsiteY173" fmla="*/ 1996977 h 2237474"/>
              <a:gd name="connsiteX174" fmla="*/ 2874892 w 12192000"/>
              <a:gd name="connsiteY174" fmla="*/ 1996085 h 2237474"/>
              <a:gd name="connsiteX175" fmla="*/ 2864145 w 12192000"/>
              <a:gd name="connsiteY175" fmla="*/ 1994061 h 2237474"/>
              <a:gd name="connsiteX176" fmla="*/ 2843662 w 12192000"/>
              <a:gd name="connsiteY176" fmla="*/ 1992498 h 2237474"/>
              <a:gd name="connsiteX177" fmla="*/ 2796128 w 12192000"/>
              <a:gd name="connsiteY177" fmla="*/ 1976403 h 2237474"/>
              <a:gd name="connsiteX178" fmla="*/ 2756784 w 12192000"/>
              <a:gd name="connsiteY178" fmla="*/ 1985116 h 2237474"/>
              <a:gd name="connsiteX179" fmla="*/ 2748833 w 12192000"/>
              <a:gd name="connsiteY179" fmla="*/ 1986323 h 2237474"/>
              <a:gd name="connsiteX180" fmla="*/ 2748661 w 12192000"/>
              <a:gd name="connsiteY180" fmla="*/ 1986122 h 2237474"/>
              <a:gd name="connsiteX181" fmla="*/ 2740251 w 12192000"/>
              <a:gd name="connsiteY181" fmla="*/ 1986946 h 2237474"/>
              <a:gd name="connsiteX182" fmla="*/ 2718916 w 12192000"/>
              <a:gd name="connsiteY182" fmla="*/ 1990867 h 2237474"/>
              <a:gd name="connsiteX183" fmla="*/ 2713522 w 12192000"/>
              <a:gd name="connsiteY183" fmla="*/ 1990173 h 2237474"/>
              <a:gd name="connsiteX184" fmla="*/ 2680597 w 12192000"/>
              <a:gd name="connsiteY184" fmla="*/ 1984996 h 2237474"/>
              <a:gd name="connsiteX185" fmla="*/ 2578178 w 12192000"/>
              <a:gd name="connsiteY185" fmla="*/ 1990531 h 2237474"/>
              <a:gd name="connsiteX186" fmla="*/ 2476147 w 12192000"/>
              <a:gd name="connsiteY186" fmla="*/ 1998305 h 2237474"/>
              <a:gd name="connsiteX187" fmla="*/ 2373568 w 12192000"/>
              <a:gd name="connsiteY187" fmla="*/ 2003219 h 2237474"/>
              <a:gd name="connsiteX188" fmla="*/ 2321399 w 12192000"/>
              <a:gd name="connsiteY188" fmla="*/ 1989467 h 2237474"/>
              <a:gd name="connsiteX189" fmla="*/ 2315525 w 12192000"/>
              <a:gd name="connsiteY189" fmla="*/ 1989708 h 2237474"/>
              <a:gd name="connsiteX190" fmla="*/ 2300792 w 12192000"/>
              <a:gd name="connsiteY190" fmla="*/ 1994290 h 2237474"/>
              <a:gd name="connsiteX191" fmla="*/ 2295469 w 12192000"/>
              <a:gd name="connsiteY191" fmla="*/ 1996659 h 2237474"/>
              <a:gd name="connsiteX192" fmla="*/ 2287219 w 12192000"/>
              <a:gd name="connsiteY192" fmla="*/ 1998750 h 2237474"/>
              <a:gd name="connsiteX193" fmla="*/ 2286948 w 12192000"/>
              <a:gd name="connsiteY193" fmla="*/ 1998596 h 2237474"/>
              <a:gd name="connsiteX194" fmla="*/ 2243069 w 12192000"/>
              <a:gd name="connsiteY194" fmla="*/ 2015111 h 2237474"/>
              <a:gd name="connsiteX195" fmla="*/ 2186609 w 12192000"/>
              <a:gd name="connsiteY195" fmla="*/ 2008263 h 2237474"/>
              <a:gd name="connsiteX196" fmla="*/ 2164831 w 12192000"/>
              <a:gd name="connsiteY196" fmla="*/ 2010143 h 2237474"/>
              <a:gd name="connsiteX197" fmla="*/ 2152836 w 12192000"/>
              <a:gd name="connsiteY197" fmla="*/ 2010048 h 2237474"/>
              <a:gd name="connsiteX198" fmla="*/ 2117102 w 12192000"/>
              <a:gd name="connsiteY198" fmla="*/ 2023004 h 2237474"/>
              <a:gd name="connsiteX199" fmla="*/ 2111935 w 12192000"/>
              <a:gd name="connsiteY199" fmla="*/ 2023163 h 2237474"/>
              <a:gd name="connsiteX200" fmla="*/ 2089991 w 12192000"/>
              <a:gd name="connsiteY200" fmla="*/ 2034193 h 2237474"/>
              <a:gd name="connsiteX201" fmla="*/ 2058061 w 12192000"/>
              <a:gd name="connsiteY201" fmla="*/ 2047942 h 2237474"/>
              <a:gd name="connsiteX202" fmla="*/ 2055737 w 12192000"/>
              <a:gd name="connsiteY202" fmla="*/ 2047704 h 2237474"/>
              <a:gd name="connsiteX203" fmla="*/ 2042244 w 12192000"/>
              <a:gd name="connsiteY203" fmla="*/ 2055560 h 2237474"/>
              <a:gd name="connsiteX204" fmla="*/ 1976224 w 12192000"/>
              <a:gd name="connsiteY204" fmla="*/ 2074257 h 2237474"/>
              <a:gd name="connsiteX205" fmla="*/ 1877728 w 12192000"/>
              <a:gd name="connsiteY205" fmla="*/ 2101004 h 2237474"/>
              <a:gd name="connsiteX206" fmla="*/ 1759056 w 12192000"/>
              <a:gd name="connsiteY206" fmla="*/ 2125608 h 2237474"/>
              <a:gd name="connsiteX207" fmla="*/ 1637948 w 12192000"/>
              <a:gd name="connsiteY207" fmla="*/ 2172597 h 2237474"/>
              <a:gd name="connsiteX208" fmla="*/ 1434549 w 12192000"/>
              <a:gd name="connsiteY208" fmla="*/ 2234522 h 2237474"/>
              <a:gd name="connsiteX209" fmla="*/ 1398481 w 12192000"/>
              <a:gd name="connsiteY209" fmla="*/ 2237074 h 2237474"/>
              <a:gd name="connsiteX210" fmla="*/ 1398407 w 12192000"/>
              <a:gd name="connsiteY210" fmla="*/ 2237095 h 2237474"/>
              <a:gd name="connsiteX211" fmla="*/ 1370962 w 12192000"/>
              <a:gd name="connsiteY211" fmla="*/ 2237474 h 2237474"/>
              <a:gd name="connsiteX212" fmla="*/ 1356367 w 12192000"/>
              <a:gd name="connsiteY212" fmla="*/ 2235089 h 2237474"/>
              <a:gd name="connsiteX213" fmla="*/ 1324828 w 12192000"/>
              <a:gd name="connsiteY213" fmla="*/ 2231968 h 2237474"/>
              <a:gd name="connsiteX214" fmla="*/ 1297744 w 12192000"/>
              <a:gd name="connsiteY214" fmla="*/ 2235849 h 2237474"/>
              <a:gd name="connsiteX215" fmla="*/ 1286236 w 12192000"/>
              <a:gd name="connsiteY215" fmla="*/ 2233135 h 2237474"/>
              <a:gd name="connsiteX216" fmla="*/ 1283504 w 12192000"/>
              <a:gd name="connsiteY216" fmla="*/ 2233797 h 2237474"/>
              <a:gd name="connsiteX217" fmla="*/ 1279765 w 12192000"/>
              <a:gd name="connsiteY217" fmla="*/ 2229639 h 2237474"/>
              <a:gd name="connsiteX218" fmla="*/ 1195347 w 12192000"/>
              <a:gd name="connsiteY218" fmla="*/ 2212354 h 2237474"/>
              <a:gd name="connsiteX219" fmla="*/ 970251 w 12192000"/>
              <a:gd name="connsiteY219" fmla="*/ 2221029 h 2237474"/>
              <a:gd name="connsiteX220" fmla="*/ 812914 w 12192000"/>
              <a:gd name="connsiteY220" fmla="*/ 2202752 h 2237474"/>
              <a:gd name="connsiteX221" fmla="*/ 800195 w 12192000"/>
              <a:gd name="connsiteY221" fmla="*/ 2209407 h 2237474"/>
              <a:gd name="connsiteX222" fmla="*/ 784978 w 12192000"/>
              <a:gd name="connsiteY222" fmla="*/ 2212360 h 2237474"/>
              <a:gd name="connsiteX223" fmla="*/ 681987 w 12192000"/>
              <a:gd name="connsiteY223" fmla="*/ 2216757 h 2237474"/>
              <a:gd name="connsiteX224" fmla="*/ 669923 w 12192000"/>
              <a:gd name="connsiteY224" fmla="*/ 2211682 h 2237474"/>
              <a:gd name="connsiteX225" fmla="*/ 648680 w 12192000"/>
              <a:gd name="connsiteY225" fmla="*/ 2206229 h 2237474"/>
              <a:gd name="connsiteX226" fmla="*/ 597225 w 12192000"/>
              <a:gd name="connsiteY226" fmla="*/ 2180999 h 2237474"/>
              <a:gd name="connsiteX227" fmla="*/ 558449 w 12192000"/>
              <a:gd name="connsiteY227" fmla="*/ 2182346 h 2237474"/>
              <a:gd name="connsiteX228" fmla="*/ 550517 w 12192000"/>
              <a:gd name="connsiteY228" fmla="*/ 2182060 h 2237474"/>
              <a:gd name="connsiteX229" fmla="*/ 550309 w 12192000"/>
              <a:gd name="connsiteY229" fmla="*/ 2181825 h 2237474"/>
              <a:gd name="connsiteX230" fmla="*/ 541836 w 12192000"/>
              <a:gd name="connsiteY230" fmla="*/ 2181063 h 2237474"/>
              <a:gd name="connsiteX231" fmla="*/ 536057 w 12192000"/>
              <a:gd name="connsiteY231" fmla="*/ 2181537 h 2237474"/>
              <a:gd name="connsiteX232" fmla="*/ 520671 w 12192000"/>
              <a:gd name="connsiteY232" fmla="*/ 2180980 h 2237474"/>
              <a:gd name="connsiteX233" fmla="*/ 515024 w 12192000"/>
              <a:gd name="connsiteY233" fmla="*/ 2179258 h 2237474"/>
              <a:gd name="connsiteX234" fmla="*/ 512278 w 12192000"/>
              <a:gd name="connsiteY234" fmla="*/ 2176369 h 2237474"/>
              <a:gd name="connsiteX235" fmla="*/ 480419 w 12192000"/>
              <a:gd name="connsiteY235" fmla="*/ 2167807 h 2237474"/>
              <a:gd name="connsiteX236" fmla="*/ 413835 w 12192000"/>
              <a:gd name="connsiteY236" fmla="*/ 2156783 h 2237474"/>
              <a:gd name="connsiteX237" fmla="*/ 376513 w 12192000"/>
              <a:gd name="connsiteY237" fmla="*/ 2154014 h 2237474"/>
              <a:gd name="connsiteX238" fmla="*/ 273386 w 12192000"/>
              <a:gd name="connsiteY238" fmla="*/ 2142551 h 2237474"/>
              <a:gd name="connsiteX239" fmla="*/ 169207 w 12192000"/>
              <a:gd name="connsiteY239" fmla="*/ 2128100 h 2237474"/>
              <a:gd name="connsiteX240" fmla="*/ 93149 w 12192000"/>
              <a:gd name="connsiteY240" fmla="*/ 2105324 h 2237474"/>
              <a:gd name="connsiteX241" fmla="*/ 88109 w 12192000"/>
              <a:gd name="connsiteY241" fmla="*/ 2106704 h 2237474"/>
              <a:gd name="connsiteX242" fmla="*/ 80022 w 12192000"/>
              <a:gd name="connsiteY242" fmla="*/ 2107254 h 2237474"/>
              <a:gd name="connsiteX243" fmla="*/ 79717 w 12192000"/>
              <a:gd name="connsiteY243" fmla="*/ 2107046 h 2237474"/>
              <a:gd name="connsiteX244" fmla="*/ 72352 w 12192000"/>
              <a:gd name="connsiteY244" fmla="*/ 2107991 h 2237474"/>
              <a:gd name="connsiteX245" fmla="*/ 37645 w 12192000"/>
              <a:gd name="connsiteY245" fmla="*/ 2115401 h 2237474"/>
              <a:gd name="connsiteX246" fmla="*/ 4572 w 12192000"/>
              <a:gd name="connsiteY246" fmla="*/ 2111091 h 2237474"/>
              <a:gd name="connsiteX247" fmla="*/ 0 w 12192000"/>
              <a:gd name="connsiteY247" fmla="*/ 2110468 h 2237474"/>
              <a:gd name="connsiteX248" fmla="*/ 0 w 12192000"/>
              <a:gd name="connsiteY2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459810 w 12192000"/>
              <a:gd name="connsiteY143" fmla="*/ 1797886 h 2237474"/>
              <a:gd name="connsiteX144" fmla="*/ 4379064 w 12192000"/>
              <a:gd name="connsiteY144" fmla="*/ 1817177 h 2237474"/>
              <a:gd name="connsiteX145" fmla="*/ 4319209 w 12192000"/>
              <a:gd name="connsiteY145" fmla="*/ 1834833 h 2237474"/>
              <a:gd name="connsiteX146" fmla="*/ 4306907 w 12192000"/>
              <a:gd name="connsiteY146" fmla="*/ 1841641 h 2237474"/>
              <a:gd name="connsiteX147" fmla="*/ 4290981 w 12192000"/>
              <a:gd name="connsiteY147" fmla="*/ 1839677 h 2237474"/>
              <a:gd name="connsiteX148" fmla="*/ 4285792 w 12192000"/>
              <a:gd name="connsiteY148" fmla="*/ 1836231 h 2237474"/>
              <a:gd name="connsiteX149" fmla="*/ 4238372 w 12192000"/>
              <a:gd name="connsiteY149" fmla="*/ 1851480 h 2237474"/>
              <a:gd name="connsiteX150" fmla="*/ 4232517 w 12192000"/>
              <a:gd name="connsiteY150" fmla="*/ 1852567 h 2237474"/>
              <a:gd name="connsiteX151" fmla="*/ 4191732 w 12192000"/>
              <a:gd name="connsiteY151" fmla="*/ 1857328 h 2237474"/>
              <a:gd name="connsiteX152" fmla="*/ 4065532 w 12192000"/>
              <a:gd name="connsiteY152" fmla="*/ 1855477 h 2237474"/>
              <a:gd name="connsiteX153" fmla="*/ 4028460 w 12192000"/>
              <a:gd name="connsiteY153" fmla="*/ 1855137 h 2237474"/>
              <a:gd name="connsiteX154" fmla="*/ 4002267 w 12192000"/>
              <a:gd name="connsiteY154" fmla="*/ 1852352 h 2237474"/>
              <a:gd name="connsiteX155" fmla="*/ 3931396 w 12192000"/>
              <a:gd name="connsiteY155" fmla="*/ 1858915 h 2237474"/>
              <a:gd name="connsiteX156" fmla="*/ 3812162 w 12192000"/>
              <a:gd name="connsiteY156" fmla="*/ 1875501 h 2237474"/>
              <a:gd name="connsiteX157" fmla="*/ 3767672 w 12192000"/>
              <a:gd name="connsiteY157" fmla="*/ 1874600 h 2237474"/>
              <a:gd name="connsiteX158" fmla="*/ 3764741 w 12192000"/>
              <a:gd name="connsiteY158" fmla="*/ 1869433 h 2237474"/>
              <a:gd name="connsiteX159" fmla="*/ 3751332 w 12192000"/>
              <a:gd name="connsiteY159" fmla="*/ 1869854 h 2237474"/>
              <a:gd name="connsiteX160" fmla="*/ 3748155 w 12192000"/>
              <a:gd name="connsiteY160" fmla="*/ 1868903 h 2237474"/>
              <a:gd name="connsiteX161" fmla="*/ 3729530 w 12192000"/>
              <a:gd name="connsiteY161" fmla="*/ 1864513 h 2237474"/>
              <a:gd name="connsiteX162" fmla="*/ 3680177 w 12192000"/>
              <a:gd name="connsiteY162" fmla="*/ 1881552 h 2237474"/>
              <a:gd name="connsiteX163" fmla="*/ 3567259 w 12192000"/>
              <a:gd name="connsiteY163" fmla="*/ 1893482 h 2237474"/>
              <a:gd name="connsiteX164" fmla="*/ 3405770 w 12192000"/>
              <a:gd name="connsiteY164" fmla="*/ 1904591 h 2237474"/>
              <a:gd name="connsiteX165" fmla="*/ 3280097 w 12192000"/>
              <a:gd name="connsiteY165" fmla="*/ 1919610 h 2237474"/>
              <a:gd name="connsiteX166" fmla="*/ 3123424 w 12192000"/>
              <a:gd name="connsiteY166" fmla="*/ 1952930 h 2237474"/>
              <a:gd name="connsiteX167" fmla="*/ 3009910 w 12192000"/>
              <a:gd name="connsiteY167" fmla="*/ 1957866 h 2237474"/>
              <a:gd name="connsiteX168" fmla="*/ 2995934 w 12192000"/>
              <a:gd name="connsiteY168" fmla="*/ 1967085 h 2237474"/>
              <a:gd name="connsiteX169" fmla="*/ 2980071 w 12192000"/>
              <a:gd name="connsiteY169" fmla="*/ 1972988 h 2237474"/>
              <a:gd name="connsiteX170" fmla="*/ 2978094 w 12192000"/>
              <a:gd name="connsiteY170" fmla="*/ 1972369 h 2237474"/>
              <a:gd name="connsiteX171" fmla="*/ 2942858 w 12192000"/>
              <a:gd name="connsiteY171" fmla="*/ 1981367 h 2237474"/>
              <a:gd name="connsiteX172" fmla="*/ 2875436 w 12192000"/>
              <a:gd name="connsiteY172" fmla="*/ 1996977 h 2237474"/>
              <a:gd name="connsiteX173" fmla="*/ 2874892 w 12192000"/>
              <a:gd name="connsiteY173" fmla="*/ 1996085 h 2237474"/>
              <a:gd name="connsiteX174" fmla="*/ 2864145 w 12192000"/>
              <a:gd name="connsiteY174" fmla="*/ 1994061 h 2237474"/>
              <a:gd name="connsiteX175" fmla="*/ 2843662 w 12192000"/>
              <a:gd name="connsiteY175" fmla="*/ 1992498 h 2237474"/>
              <a:gd name="connsiteX176" fmla="*/ 2796128 w 12192000"/>
              <a:gd name="connsiteY176" fmla="*/ 1976403 h 2237474"/>
              <a:gd name="connsiteX177" fmla="*/ 2756784 w 12192000"/>
              <a:gd name="connsiteY177" fmla="*/ 1985116 h 2237474"/>
              <a:gd name="connsiteX178" fmla="*/ 2748833 w 12192000"/>
              <a:gd name="connsiteY178" fmla="*/ 1986323 h 2237474"/>
              <a:gd name="connsiteX179" fmla="*/ 2748661 w 12192000"/>
              <a:gd name="connsiteY179" fmla="*/ 1986122 h 2237474"/>
              <a:gd name="connsiteX180" fmla="*/ 2740251 w 12192000"/>
              <a:gd name="connsiteY180" fmla="*/ 1986946 h 2237474"/>
              <a:gd name="connsiteX181" fmla="*/ 2718916 w 12192000"/>
              <a:gd name="connsiteY181" fmla="*/ 1990867 h 2237474"/>
              <a:gd name="connsiteX182" fmla="*/ 2713522 w 12192000"/>
              <a:gd name="connsiteY182" fmla="*/ 1990173 h 2237474"/>
              <a:gd name="connsiteX183" fmla="*/ 2680597 w 12192000"/>
              <a:gd name="connsiteY183" fmla="*/ 1984996 h 2237474"/>
              <a:gd name="connsiteX184" fmla="*/ 2578178 w 12192000"/>
              <a:gd name="connsiteY184" fmla="*/ 1990531 h 2237474"/>
              <a:gd name="connsiteX185" fmla="*/ 2476147 w 12192000"/>
              <a:gd name="connsiteY185" fmla="*/ 1998305 h 2237474"/>
              <a:gd name="connsiteX186" fmla="*/ 2373568 w 12192000"/>
              <a:gd name="connsiteY186" fmla="*/ 2003219 h 2237474"/>
              <a:gd name="connsiteX187" fmla="*/ 2321399 w 12192000"/>
              <a:gd name="connsiteY187" fmla="*/ 1989467 h 2237474"/>
              <a:gd name="connsiteX188" fmla="*/ 2315525 w 12192000"/>
              <a:gd name="connsiteY188" fmla="*/ 1989708 h 2237474"/>
              <a:gd name="connsiteX189" fmla="*/ 2300792 w 12192000"/>
              <a:gd name="connsiteY189" fmla="*/ 1994290 h 2237474"/>
              <a:gd name="connsiteX190" fmla="*/ 2295469 w 12192000"/>
              <a:gd name="connsiteY190" fmla="*/ 1996659 h 2237474"/>
              <a:gd name="connsiteX191" fmla="*/ 2287219 w 12192000"/>
              <a:gd name="connsiteY191" fmla="*/ 1998750 h 2237474"/>
              <a:gd name="connsiteX192" fmla="*/ 2286948 w 12192000"/>
              <a:gd name="connsiteY192" fmla="*/ 1998596 h 2237474"/>
              <a:gd name="connsiteX193" fmla="*/ 2243069 w 12192000"/>
              <a:gd name="connsiteY193" fmla="*/ 2015111 h 2237474"/>
              <a:gd name="connsiteX194" fmla="*/ 2186609 w 12192000"/>
              <a:gd name="connsiteY194" fmla="*/ 2008263 h 2237474"/>
              <a:gd name="connsiteX195" fmla="*/ 2164831 w 12192000"/>
              <a:gd name="connsiteY195" fmla="*/ 2010143 h 2237474"/>
              <a:gd name="connsiteX196" fmla="*/ 2152836 w 12192000"/>
              <a:gd name="connsiteY196" fmla="*/ 2010048 h 2237474"/>
              <a:gd name="connsiteX197" fmla="*/ 2117102 w 12192000"/>
              <a:gd name="connsiteY197" fmla="*/ 2023004 h 2237474"/>
              <a:gd name="connsiteX198" fmla="*/ 2111935 w 12192000"/>
              <a:gd name="connsiteY198" fmla="*/ 2023163 h 2237474"/>
              <a:gd name="connsiteX199" fmla="*/ 2089991 w 12192000"/>
              <a:gd name="connsiteY199" fmla="*/ 2034193 h 2237474"/>
              <a:gd name="connsiteX200" fmla="*/ 2058061 w 12192000"/>
              <a:gd name="connsiteY200" fmla="*/ 2047942 h 2237474"/>
              <a:gd name="connsiteX201" fmla="*/ 2055737 w 12192000"/>
              <a:gd name="connsiteY201" fmla="*/ 2047704 h 2237474"/>
              <a:gd name="connsiteX202" fmla="*/ 2042244 w 12192000"/>
              <a:gd name="connsiteY202" fmla="*/ 2055560 h 2237474"/>
              <a:gd name="connsiteX203" fmla="*/ 1976224 w 12192000"/>
              <a:gd name="connsiteY203" fmla="*/ 2074257 h 2237474"/>
              <a:gd name="connsiteX204" fmla="*/ 1877728 w 12192000"/>
              <a:gd name="connsiteY204" fmla="*/ 2101004 h 2237474"/>
              <a:gd name="connsiteX205" fmla="*/ 1759056 w 12192000"/>
              <a:gd name="connsiteY205" fmla="*/ 2125608 h 2237474"/>
              <a:gd name="connsiteX206" fmla="*/ 1637948 w 12192000"/>
              <a:gd name="connsiteY206" fmla="*/ 2172597 h 2237474"/>
              <a:gd name="connsiteX207" fmla="*/ 1434549 w 12192000"/>
              <a:gd name="connsiteY207" fmla="*/ 2234522 h 2237474"/>
              <a:gd name="connsiteX208" fmla="*/ 1398481 w 12192000"/>
              <a:gd name="connsiteY208" fmla="*/ 2237074 h 2237474"/>
              <a:gd name="connsiteX209" fmla="*/ 1398407 w 12192000"/>
              <a:gd name="connsiteY209" fmla="*/ 2237095 h 2237474"/>
              <a:gd name="connsiteX210" fmla="*/ 1370962 w 12192000"/>
              <a:gd name="connsiteY210" fmla="*/ 2237474 h 2237474"/>
              <a:gd name="connsiteX211" fmla="*/ 1356367 w 12192000"/>
              <a:gd name="connsiteY211" fmla="*/ 2235089 h 2237474"/>
              <a:gd name="connsiteX212" fmla="*/ 1324828 w 12192000"/>
              <a:gd name="connsiteY212" fmla="*/ 2231968 h 2237474"/>
              <a:gd name="connsiteX213" fmla="*/ 1297744 w 12192000"/>
              <a:gd name="connsiteY213" fmla="*/ 2235849 h 2237474"/>
              <a:gd name="connsiteX214" fmla="*/ 1286236 w 12192000"/>
              <a:gd name="connsiteY214" fmla="*/ 2233135 h 2237474"/>
              <a:gd name="connsiteX215" fmla="*/ 1283504 w 12192000"/>
              <a:gd name="connsiteY215" fmla="*/ 2233797 h 2237474"/>
              <a:gd name="connsiteX216" fmla="*/ 1279765 w 12192000"/>
              <a:gd name="connsiteY216" fmla="*/ 2229639 h 2237474"/>
              <a:gd name="connsiteX217" fmla="*/ 1195347 w 12192000"/>
              <a:gd name="connsiteY217" fmla="*/ 2212354 h 2237474"/>
              <a:gd name="connsiteX218" fmla="*/ 970251 w 12192000"/>
              <a:gd name="connsiteY218" fmla="*/ 2221029 h 2237474"/>
              <a:gd name="connsiteX219" fmla="*/ 812914 w 12192000"/>
              <a:gd name="connsiteY219" fmla="*/ 2202752 h 2237474"/>
              <a:gd name="connsiteX220" fmla="*/ 800195 w 12192000"/>
              <a:gd name="connsiteY220" fmla="*/ 2209407 h 2237474"/>
              <a:gd name="connsiteX221" fmla="*/ 784978 w 12192000"/>
              <a:gd name="connsiteY221" fmla="*/ 2212360 h 2237474"/>
              <a:gd name="connsiteX222" fmla="*/ 681987 w 12192000"/>
              <a:gd name="connsiteY222" fmla="*/ 2216757 h 2237474"/>
              <a:gd name="connsiteX223" fmla="*/ 669923 w 12192000"/>
              <a:gd name="connsiteY223" fmla="*/ 2211682 h 2237474"/>
              <a:gd name="connsiteX224" fmla="*/ 648680 w 12192000"/>
              <a:gd name="connsiteY224" fmla="*/ 2206229 h 2237474"/>
              <a:gd name="connsiteX225" fmla="*/ 597225 w 12192000"/>
              <a:gd name="connsiteY225" fmla="*/ 2180999 h 2237474"/>
              <a:gd name="connsiteX226" fmla="*/ 558449 w 12192000"/>
              <a:gd name="connsiteY226" fmla="*/ 2182346 h 2237474"/>
              <a:gd name="connsiteX227" fmla="*/ 550517 w 12192000"/>
              <a:gd name="connsiteY227" fmla="*/ 2182060 h 2237474"/>
              <a:gd name="connsiteX228" fmla="*/ 550309 w 12192000"/>
              <a:gd name="connsiteY228" fmla="*/ 2181825 h 2237474"/>
              <a:gd name="connsiteX229" fmla="*/ 541836 w 12192000"/>
              <a:gd name="connsiteY229" fmla="*/ 2181063 h 2237474"/>
              <a:gd name="connsiteX230" fmla="*/ 536057 w 12192000"/>
              <a:gd name="connsiteY230" fmla="*/ 2181537 h 2237474"/>
              <a:gd name="connsiteX231" fmla="*/ 520671 w 12192000"/>
              <a:gd name="connsiteY231" fmla="*/ 2180980 h 2237474"/>
              <a:gd name="connsiteX232" fmla="*/ 515024 w 12192000"/>
              <a:gd name="connsiteY232" fmla="*/ 2179258 h 2237474"/>
              <a:gd name="connsiteX233" fmla="*/ 512278 w 12192000"/>
              <a:gd name="connsiteY233" fmla="*/ 2176369 h 2237474"/>
              <a:gd name="connsiteX234" fmla="*/ 480419 w 12192000"/>
              <a:gd name="connsiteY234" fmla="*/ 2167807 h 2237474"/>
              <a:gd name="connsiteX235" fmla="*/ 413835 w 12192000"/>
              <a:gd name="connsiteY235" fmla="*/ 2156783 h 2237474"/>
              <a:gd name="connsiteX236" fmla="*/ 376513 w 12192000"/>
              <a:gd name="connsiteY236" fmla="*/ 2154014 h 2237474"/>
              <a:gd name="connsiteX237" fmla="*/ 273386 w 12192000"/>
              <a:gd name="connsiteY237" fmla="*/ 2142551 h 2237474"/>
              <a:gd name="connsiteX238" fmla="*/ 169207 w 12192000"/>
              <a:gd name="connsiteY238" fmla="*/ 2128100 h 2237474"/>
              <a:gd name="connsiteX239" fmla="*/ 93149 w 12192000"/>
              <a:gd name="connsiteY239" fmla="*/ 2105324 h 2237474"/>
              <a:gd name="connsiteX240" fmla="*/ 88109 w 12192000"/>
              <a:gd name="connsiteY240" fmla="*/ 2106704 h 2237474"/>
              <a:gd name="connsiteX241" fmla="*/ 80022 w 12192000"/>
              <a:gd name="connsiteY241" fmla="*/ 2107254 h 2237474"/>
              <a:gd name="connsiteX242" fmla="*/ 79717 w 12192000"/>
              <a:gd name="connsiteY242" fmla="*/ 2107046 h 2237474"/>
              <a:gd name="connsiteX243" fmla="*/ 72352 w 12192000"/>
              <a:gd name="connsiteY243" fmla="*/ 2107991 h 2237474"/>
              <a:gd name="connsiteX244" fmla="*/ 37645 w 12192000"/>
              <a:gd name="connsiteY244" fmla="*/ 2115401 h 2237474"/>
              <a:gd name="connsiteX245" fmla="*/ 4572 w 12192000"/>
              <a:gd name="connsiteY245" fmla="*/ 2111091 h 2237474"/>
              <a:gd name="connsiteX246" fmla="*/ 0 w 12192000"/>
              <a:gd name="connsiteY246" fmla="*/ 2110468 h 2237474"/>
              <a:gd name="connsiteX247" fmla="*/ 0 w 12192000"/>
              <a:gd name="connsiteY2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53307 w 12192000"/>
              <a:gd name="connsiteY117" fmla="*/ 1815450 h 2237474"/>
              <a:gd name="connsiteX118" fmla="*/ 5364192 w 12192000"/>
              <a:gd name="connsiteY118" fmla="*/ 1826074 h 2237474"/>
              <a:gd name="connsiteX119" fmla="*/ 5350380 w 12192000"/>
              <a:gd name="connsiteY119" fmla="*/ 1830891 h 2237474"/>
              <a:gd name="connsiteX120" fmla="*/ 5259633 w 12192000"/>
              <a:gd name="connsiteY120" fmla="*/ 1837160 h 2237474"/>
              <a:gd name="connsiteX121" fmla="*/ 5197513 w 12192000"/>
              <a:gd name="connsiteY121" fmla="*/ 1844718 h 2237474"/>
              <a:gd name="connsiteX122" fmla="*/ 5184170 w 12192000"/>
              <a:gd name="connsiteY122" fmla="*/ 1849402 h 2237474"/>
              <a:gd name="connsiteX123" fmla="*/ 5168852 w 12192000"/>
              <a:gd name="connsiteY123" fmla="*/ 1844846 h 2237474"/>
              <a:gd name="connsiteX124" fmla="*/ 5164370 w 12192000"/>
              <a:gd name="connsiteY124" fmla="*/ 1840597 h 2237474"/>
              <a:gd name="connsiteX125" fmla="*/ 5114927 w 12192000"/>
              <a:gd name="connsiteY125" fmla="*/ 1847827 h 2237474"/>
              <a:gd name="connsiteX126" fmla="*/ 5108970 w 12192000"/>
              <a:gd name="connsiteY126" fmla="*/ 1847935 h 2237474"/>
              <a:gd name="connsiteX127" fmla="*/ 5067961 w 12192000"/>
              <a:gd name="connsiteY127" fmla="*/ 1845917 h 2237474"/>
              <a:gd name="connsiteX128" fmla="*/ 5007075 w 12192000"/>
              <a:gd name="connsiteY128" fmla="*/ 1838626 h 2237474"/>
              <a:gd name="connsiteX129" fmla="*/ 4944087 w 12192000"/>
              <a:gd name="connsiteY129" fmla="*/ 1823332 h 2237474"/>
              <a:gd name="connsiteX130" fmla="*/ 4907662 w 12192000"/>
              <a:gd name="connsiteY130" fmla="*/ 1816900 h 2237474"/>
              <a:gd name="connsiteX131" fmla="*/ 4882386 w 12192000"/>
              <a:gd name="connsiteY131" fmla="*/ 1809844 h 2237474"/>
              <a:gd name="connsiteX132" fmla="*/ 4811440 w 12192000"/>
              <a:gd name="connsiteY132" fmla="*/ 1804655 h 2237474"/>
              <a:gd name="connsiteX133" fmla="*/ 4691075 w 12192000"/>
              <a:gd name="connsiteY133" fmla="*/ 1801389 h 2237474"/>
              <a:gd name="connsiteX134" fmla="*/ 4647449 w 12192000"/>
              <a:gd name="connsiteY134" fmla="*/ 1793181 h 2237474"/>
              <a:gd name="connsiteX135" fmla="*/ 4645504 w 12192000"/>
              <a:gd name="connsiteY135" fmla="*/ 1787606 h 2237474"/>
              <a:gd name="connsiteX136" fmla="*/ 4632229 w 12192000"/>
              <a:gd name="connsiteY136" fmla="*/ 1785815 h 2237474"/>
              <a:gd name="connsiteX137" fmla="*/ 4629273 w 12192000"/>
              <a:gd name="connsiteY137" fmla="*/ 1784355 h 2237474"/>
              <a:gd name="connsiteX138" fmla="*/ 4611738 w 12192000"/>
              <a:gd name="connsiteY138" fmla="*/ 1776964 h 2237474"/>
              <a:gd name="connsiteX139" fmla="*/ 4560070 w 12192000"/>
              <a:gd name="connsiteY139" fmla="*/ 1785640 h 2237474"/>
              <a:gd name="connsiteX140" fmla="*/ 4536503 w 12192000"/>
              <a:gd name="connsiteY140" fmla="*/ 1785334 h 2237474"/>
              <a:gd name="connsiteX141" fmla="*/ 4513724 w 12192000"/>
              <a:gd name="connsiteY141" fmla="*/ 1791996 h 2237474"/>
              <a:gd name="connsiteX142" fmla="*/ 4459810 w 12192000"/>
              <a:gd name="connsiteY142" fmla="*/ 1797886 h 2237474"/>
              <a:gd name="connsiteX143" fmla="*/ 4379064 w 12192000"/>
              <a:gd name="connsiteY143" fmla="*/ 1817177 h 2237474"/>
              <a:gd name="connsiteX144" fmla="*/ 4319209 w 12192000"/>
              <a:gd name="connsiteY144" fmla="*/ 1834833 h 2237474"/>
              <a:gd name="connsiteX145" fmla="*/ 4306907 w 12192000"/>
              <a:gd name="connsiteY145" fmla="*/ 1841641 h 2237474"/>
              <a:gd name="connsiteX146" fmla="*/ 4290981 w 12192000"/>
              <a:gd name="connsiteY146" fmla="*/ 1839677 h 2237474"/>
              <a:gd name="connsiteX147" fmla="*/ 4285792 w 12192000"/>
              <a:gd name="connsiteY147" fmla="*/ 1836231 h 2237474"/>
              <a:gd name="connsiteX148" fmla="*/ 4238372 w 12192000"/>
              <a:gd name="connsiteY148" fmla="*/ 1851480 h 2237474"/>
              <a:gd name="connsiteX149" fmla="*/ 4232517 w 12192000"/>
              <a:gd name="connsiteY149" fmla="*/ 1852567 h 2237474"/>
              <a:gd name="connsiteX150" fmla="*/ 4191732 w 12192000"/>
              <a:gd name="connsiteY150" fmla="*/ 1857328 h 2237474"/>
              <a:gd name="connsiteX151" fmla="*/ 4065532 w 12192000"/>
              <a:gd name="connsiteY151" fmla="*/ 1855477 h 2237474"/>
              <a:gd name="connsiteX152" fmla="*/ 4028460 w 12192000"/>
              <a:gd name="connsiteY152" fmla="*/ 1855137 h 2237474"/>
              <a:gd name="connsiteX153" fmla="*/ 4002267 w 12192000"/>
              <a:gd name="connsiteY153" fmla="*/ 1852352 h 2237474"/>
              <a:gd name="connsiteX154" fmla="*/ 3931396 w 12192000"/>
              <a:gd name="connsiteY154" fmla="*/ 1858915 h 2237474"/>
              <a:gd name="connsiteX155" fmla="*/ 3812162 w 12192000"/>
              <a:gd name="connsiteY155" fmla="*/ 1875501 h 2237474"/>
              <a:gd name="connsiteX156" fmla="*/ 3767672 w 12192000"/>
              <a:gd name="connsiteY156" fmla="*/ 1874600 h 2237474"/>
              <a:gd name="connsiteX157" fmla="*/ 3764741 w 12192000"/>
              <a:gd name="connsiteY157" fmla="*/ 1869433 h 2237474"/>
              <a:gd name="connsiteX158" fmla="*/ 3751332 w 12192000"/>
              <a:gd name="connsiteY158" fmla="*/ 1869854 h 2237474"/>
              <a:gd name="connsiteX159" fmla="*/ 3748155 w 12192000"/>
              <a:gd name="connsiteY159" fmla="*/ 1868903 h 2237474"/>
              <a:gd name="connsiteX160" fmla="*/ 3729530 w 12192000"/>
              <a:gd name="connsiteY160" fmla="*/ 1864513 h 2237474"/>
              <a:gd name="connsiteX161" fmla="*/ 3680177 w 12192000"/>
              <a:gd name="connsiteY161" fmla="*/ 1881552 h 2237474"/>
              <a:gd name="connsiteX162" fmla="*/ 3567259 w 12192000"/>
              <a:gd name="connsiteY162" fmla="*/ 1893482 h 2237474"/>
              <a:gd name="connsiteX163" fmla="*/ 3405770 w 12192000"/>
              <a:gd name="connsiteY163" fmla="*/ 1904591 h 2237474"/>
              <a:gd name="connsiteX164" fmla="*/ 3280097 w 12192000"/>
              <a:gd name="connsiteY164" fmla="*/ 1919610 h 2237474"/>
              <a:gd name="connsiteX165" fmla="*/ 3123424 w 12192000"/>
              <a:gd name="connsiteY165" fmla="*/ 1952930 h 2237474"/>
              <a:gd name="connsiteX166" fmla="*/ 3009910 w 12192000"/>
              <a:gd name="connsiteY166" fmla="*/ 1957866 h 2237474"/>
              <a:gd name="connsiteX167" fmla="*/ 2995934 w 12192000"/>
              <a:gd name="connsiteY167" fmla="*/ 1967085 h 2237474"/>
              <a:gd name="connsiteX168" fmla="*/ 2980071 w 12192000"/>
              <a:gd name="connsiteY168" fmla="*/ 1972988 h 2237474"/>
              <a:gd name="connsiteX169" fmla="*/ 2978094 w 12192000"/>
              <a:gd name="connsiteY169" fmla="*/ 1972369 h 2237474"/>
              <a:gd name="connsiteX170" fmla="*/ 2942858 w 12192000"/>
              <a:gd name="connsiteY170" fmla="*/ 1981367 h 2237474"/>
              <a:gd name="connsiteX171" fmla="*/ 2875436 w 12192000"/>
              <a:gd name="connsiteY171" fmla="*/ 1996977 h 2237474"/>
              <a:gd name="connsiteX172" fmla="*/ 2874892 w 12192000"/>
              <a:gd name="connsiteY172" fmla="*/ 1996085 h 2237474"/>
              <a:gd name="connsiteX173" fmla="*/ 2864145 w 12192000"/>
              <a:gd name="connsiteY173" fmla="*/ 1994061 h 2237474"/>
              <a:gd name="connsiteX174" fmla="*/ 2843662 w 12192000"/>
              <a:gd name="connsiteY174" fmla="*/ 1992498 h 2237474"/>
              <a:gd name="connsiteX175" fmla="*/ 2796128 w 12192000"/>
              <a:gd name="connsiteY175" fmla="*/ 1976403 h 2237474"/>
              <a:gd name="connsiteX176" fmla="*/ 2756784 w 12192000"/>
              <a:gd name="connsiteY176" fmla="*/ 1985116 h 2237474"/>
              <a:gd name="connsiteX177" fmla="*/ 2748833 w 12192000"/>
              <a:gd name="connsiteY177" fmla="*/ 1986323 h 2237474"/>
              <a:gd name="connsiteX178" fmla="*/ 2748661 w 12192000"/>
              <a:gd name="connsiteY178" fmla="*/ 1986122 h 2237474"/>
              <a:gd name="connsiteX179" fmla="*/ 2740251 w 12192000"/>
              <a:gd name="connsiteY179" fmla="*/ 1986946 h 2237474"/>
              <a:gd name="connsiteX180" fmla="*/ 2718916 w 12192000"/>
              <a:gd name="connsiteY180" fmla="*/ 1990867 h 2237474"/>
              <a:gd name="connsiteX181" fmla="*/ 2713522 w 12192000"/>
              <a:gd name="connsiteY181" fmla="*/ 1990173 h 2237474"/>
              <a:gd name="connsiteX182" fmla="*/ 2680597 w 12192000"/>
              <a:gd name="connsiteY182" fmla="*/ 1984996 h 2237474"/>
              <a:gd name="connsiteX183" fmla="*/ 2578178 w 12192000"/>
              <a:gd name="connsiteY183" fmla="*/ 1990531 h 2237474"/>
              <a:gd name="connsiteX184" fmla="*/ 2476147 w 12192000"/>
              <a:gd name="connsiteY184" fmla="*/ 1998305 h 2237474"/>
              <a:gd name="connsiteX185" fmla="*/ 2373568 w 12192000"/>
              <a:gd name="connsiteY185" fmla="*/ 2003219 h 2237474"/>
              <a:gd name="connsiteX186" fmla="*/ 2321399 w 12192000"/>
              <a:gd name="connsiteY186" fmla="*/ 1989467 h 2237474"/>
              <a:gd name="connsiteX187" fmla="*/ 2315525 w 12192000"/>
              <a:gd name="connsiteY187" fmla="*/ 1989708 h 2237474"/>
              <a:gd name="connsiteX188" fmla="*/ 2300792 w 12192000"/>
              <a:gd name="connsiteY188" fmla="*/ 1994290 h 2237474"/>
              <a:gd name="connsiteX189" fmla="*/ 2295469 w 12192000"/>
              <a:gd name="connsiteY189" fmla="*/ 1996659 h 2237474"/>
              <a:gd name="connsiteX190" fmla="*/ 2287219 w 12192000"/>
              <a:gd name="connsiteY190" fmla="*/ 1998750 h 2237474"/>
              <a:gd name="connsiteX191" fmla="*/ 2286948 w 12192000"/>
              <a:gd name="connsiteY191" fmla="*/ 1998596 h 2237474"/>
              <a:gd name="connsiteX192" fmla="*/ 2243069 w 12192000"/>
              <a:gd name="connsiteY192" fmla="*/ 2015111 h 2237474"/>
              <a:gd name="connsiteX193" fmla="*/ 2186609 w 12192000"/>
              <a:gd name="connsiteY193" fmla="*/ 2008263 h 2237474"/>
              <a:gd name="connsiteX194" fmla="*/ 2164831 w 12192000"/>
              <a:gd name="connsiteY194" fmla="*/ 2010143 h 2237474"/>
              <a:gd name="connsiteX195" fmla="*/ 2152836 w 12192000"/>
              <a:gd name="connsiteY195" fmla="*/ 2010048 h 2237474"/>
              <a:gd name="connsiteX196" fmla="*/ 2117102 w 12192000"/>
              <a:gd name="connsiteY196" fmla="*/ 2023004 h 2237474"/>
              <a:gd name="connsiteX197" fmla="*/ 2111935 w 12192000"/>
              <a:gd name="connsiteY197" fmla="*/ 2023163 h 2237474"/>
              <a:gd name="connsiteX198" fmla="*/ 2089991 w 12192000"/>
              <a:gd name="connsiteY198" fmla="*/ 2034193 h 2237474"/>
              <a:gd name="connsiteX199" fmla="*/ 2058061 w 12192000"/>
              <a:gd name="connsiteY199" fmla="*/ 2047942 h 2237474"/>
              <a:gd name="connsiteX200" fmla="*/ 2055737 w 12192000"/>
              <a:gd name="connsiteY200" fmla="*/ 2047704 h 2237474"/>
              <a:gd name="connsiteX201" fmla="*/ 2042244 w 12192000"/>
              <a:gd name="connsiteY201" fmla="*/ 2055560 h 2237474"/>
              <a:gd name="connsiteX202" fmla="*/ 1976224 w 12192000"/>
              <a:gd name="connsiteY202" fmla="*/ 2074257 h 2237474"/>
              <a:gd name="connsiteX203" fmla="*/ 1877728 w 12192000"/>
              <a:gd name="connsiteY203" fmla="*/ 2101004 h 2237474"/>
              <a:gd name="connsiteX204" fmla="*/ 1759056 w 12192000"/>
              <a:gd name="connsiteY204" fmla="*/ 2125608 h 2237474"/>
              <a:gd name="connsiteX205" fmla="*/ 1637948 w 12192000"/>
              <a:gd name="connsiteY205" fmla="*/ 2172597 h 2237474"/>
              <a:gd name="connsiteX206" fmla="*/ 1434549 w 12192000"/>
              <a:gd name="connsiteY206" fmla="*/ 2234522 h 2237474"/>
              <a:gd name="connsiteX207" fmla="*/ 1398481 w 12192000"/>
              <a:gd name="connsiteY207" fmla="*/ 2237074 h 2237474"/>
              <a:gd name="connsiteX208" fmla="*/ 1398407 w 12192000"/>
              <a:gd name="connsiteY208" fmla="*/ 2237095 h 2237474"/>
              <a:gd name="connsiteX209" fmla="*/ 1370962 w 12192000"/>
              <a:gd name="connsiteY209" fmla="*/ 2237474 h 2237474"/>
              <a:gd name="connsiteX210" fmla="*/ 1356367 w 12192000"/>
              <a:gd name="connsiteY210" fmla="*/ 2235089 h 2237474"/>
              <a:gd name="connsiteX211" fmla="*/ 1324828 w 12192000"/>
              <a:gd name="connsiteY211" fmla="*/ 2231968 h 2237474"/>
              <a:gd name="connsiteX212" fmla="*/ 1297744 w 12192000"/>
              <a:gd name="connsiteY212" fmla="*/ 2235849 h 2237474"/>
              <a:gd name="connsiteX213" fmla="*/ 1286236 w 12192000"/>
              <a:gd name="connsiteY213" fmla="*/ 2233135 h 2237474"/>
              <a:gd name="connsiteX214" fmla="*/ 1283504 w 12192000"/>
              <a:gd name="connsiteY214" fmla="*/ 2233797 h 2237474"/>
              <a:gd name="connsiteX215" fmla="*/ 1279765 w 12192000"/>
              <a:gd name="connsiteY215" fmla="*/ 2229639 h 2237474"/>
              <a:gd name="connsiteX216" fmla="*/ 1195347 w 12192000"/>
              <a:gd name="connsiteY216" fmla="*/ 2212354 h 2237474"/>
              <a:gd name="connsiteX217" fmla="*/ 970251 w 12192000"/>
              <a:gd name="connsiteY217" fmla="*/ 2221029 h 2237474"/>
              <a:gd name="connsiteX218" fmla="*/ 812914 w 12192000"/>
              <a:gd name="connsiteY218" fmla="*/ 2202752 h 2237474"/>
              <a:gd name="connsiteX219" fmla="*/ 800195 w 12192000"/>
              <a:gd name="connsiteY219" fmla="*/ 2209407 h 2237474"/>
              <a:gd name="connsiteX220" fmla="*/ 784978 w 12192000"/>
              <a:gd name="connsiteY220" fmla="*/ 2212360 h 2237474"/>
              <a:gd name="connsiteX221" fmla="*/ 681987 w 12192000"/>
              <a:gd name="connsiteY221" fmla="*/ 2216757 h 2237474"/>
              <a:gd name="connsiteX222" fmla="*/ 669923 w 12192000"/>
              <a:gd name="connsiteY222" fmla="*/ 2211682 h 2237474"/>
              <a:gd name="connsiteX223" fmla="*/ 648680 w 12192000"/>
              <a:gd name="connsiteY223" fmla="*/ 2206229 h 2237474"/>
              <a:gd name="connsiteX224" fmla="*/ 597225 w 12192000"/>
              <a:gd name="connsiteY224" fmla="*/ 2180999 h 2237474"/>
              <a:gd name="connsiteX225" fmla="*/ 558449 w 12192000"/>
              <a:gd name="connsiteY225" fmla="*/ 2182346 h 2237474"/>
              <a:gd name="connsiteX226" fmla="*/ 550517 w 12192000"/>
              <a:gd name="connsiteY226" fmla="*/ 2182060 h 2237474"/>
              <a:gd name="connsiteX227" fmla="*/ 550309 w 12192000"/>
              <a:gd name="connsiteY227" fmla="*/ 2181825 h 2237474"/>
              <a:gd name="connsiteX228" fmla="*/ 541836 w 12192000"/>
              <a:gd name="connsiteY228" fmla="*/ 2181063 h 2237474"/>
              <a:gd name="connsiteX229" fmla="*/ 536057 w 12192000"/>
              <a:gd name="connsiteY229" fmla="*/ 2181537 h 2237474"/>
              <a:gd name="connsiteX230" fmla="*/ 520671 w 12192000"/>
              <a:gd name="connsiteY230" fmla="*/ 2180980 h 2237474"/>
              <a:gd name="connsiteX231" fmla="*/ 515024 w 12192000"/>
              <a:gd name="connsiteY231" fmla="*/ 2179258 h 2237474"/>
              <a:gd name="connsiteX232" fmla="*/ 512278 w 12192000"/>
              <a:gd name="connsiteY232" fmla="*/ 2176369 h 2237474"/>
              <a:gd name="connsiteX233" fmla="*/ 480419 w 12192000"/>
              <a:gd name="connsiteY233" fmla="*/ 2167807 h 2237474"/>
              <a:gd name="connsiteX234" fmla="*/ 413835 w 12192000"/>
              <a:gd name="connsiteY234" fmla="*/ 2156783 h 2237474"/>
              <a:gd name="connsiteX235" fmla="*/ 376513 w 12192000"/>
              <a:gd name="connsiteY235" fmla="*/ 2154014 h 2237474"/>
              <a:gd name="connsiteX236" fmla="*/ 273386 w 12192000"/>
              <a:gd name="connsiteY236" fmla="*/ 2142551 h 2237474"/>
              <a:gd name="connsiteX237" fmla="*/ 169207 w 12192000"/>
              <a:gd name="connsiteY237" fmla="*/ 2128100 h 2237474"/>
              <a:gd name="connsiteX238" fmla="*/ 93149 w 12192000"/>
              <a:gd name="connsiteY238" fmla="*/ 2105324 h 2237474"/>
              <a:gd name="connsiteX239" fmla="*/ 88109 w 12192000"/>
              <a:gd name="connsiteY239" fmla="*/ 2106704 h 2237474"/>
              <a:gd name="connsiteX240" fmla="*/ 80022 w 12192000"/>
              <a:gd name="connsiteY240" fmla="*/ 2107254 h 2237474"/>
              <a:gd name="connsiteX241" fmla="*/ 79717 w 12192000"/>
              <a:gd name="connsiteY241" fmla="*/ 2107046 h 2237474"/>
              <a:gd name="connsiteX242" fmla="*/ 72352 w 12192000"/>
              <a:gd name="connsiteY242" fmla="*/ 2107991 h 2237474"/>
              <a:gd name="connsiteX243" fmla="*/ 37645 w 12192000"/>
              <a:gd name="connsiteY243" fmla="*/ 2115401 h 2237474"/>
              <a:gd name="connsiteX244" fmla="*/ 4572 w 12192000"/>
              <a:gd name="connsiteY244" fmla="*/ 2111091 h 2237474"/>
              <a:gd name="connsiteX245" fmla="*/ 0 w 12192000"/>
              <a:gd name="connsiteY245" fmla="*/ 2110468 h 2237474"/>
              <a:gd name="connsiteX246" fmla="*/ 0 w 12192000"/>
              <a:gd name="connsiteY2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29273 w 12192000"/>
              <a:gd name="connsiteY136" fmla="*/ 1784355 h 2237474"/>
              <a:gd name="connsiteX137" fmla="*/ 4611738 w 12192000"/>
              <a:gd name="connsiteY137" fmla="*/ 1776964 h 2237474"/>
              <a:gd name="connsiteX138" fmla="*/ 4560070 w 12192000"/>
              <a:gd name="connsiteY138" fmla="*/ 1785640 h 2237474"/>
              <a:gd name="connsiteX139" fmla="*/ 4536503 w 12192000"/>
              <a:gd name="connsiteY139" fmla="*/ 1785334 h 2237474"/>
              <a:gd name="connsiteX140" fmla="*/ 4513724 w 12192000"/>
              <a:gd name="connsiteY140" fmla="*/ 1791996 h 2237474"/>
              <a:gd name="connsiteX141" fmla="*/ 4459810 w 12192000"/>
              <a:gd name="connsiteY141" fmla="*/ 1797886 h 2237474"/>
              <a:gd name="connsiteX142" fmla="*/ 4379064 w 12192000"/>
              <a:gd name="connsiteY142" fmla="*/ 1817177 h 2237474"/>
              <a:gd name="connsiteX143" fmla="*/ 4319209 w 12192000"/>
              <a:gd name="connsiteY143" fmla="*/ 1834833 h 2237474"/>
              <a:gd name="connsiteX144" fmla="*/ 4306907 w 12192000"/>
              <a:gd name="connsiteY144" fmla="*/ 1841641 h 2237474"/>
              <a:gd name="connsiteX145" fmla="*/ 4290981 w 12192000"/>
              <a:gd name="connsiteY145" fmla="*/ 1839677 h 2237474"/>
              <a:gd name="connsiteX146" fmla="*/ 4285792 w 12192000"/>
              <a:gd name="connsiteY146" fmla="*/ 1836231 h 2237474"/>
              <a:gd name="connsiteX147" fmla="*/ 4238372 w 12192000"/>
              <a:gd name="connsiteY147" fmla="*/ 1851480 h 2237474"/>
              <a:gd name="connsiteX148" fmla="*/ 4232517 w 12192000"/>
              <a:gd name="connsiteY148" fmla="*/ 1852567 h 2237474"/>
              <a:gd name="connsiteX149" fmla="*/ 4191732 w 12192000"/>
              <a:gd name="connsiteY149" fmla="*/ 1857328 h 2237474"/>
              <a:gd name="connsiteX150" fmla="*/ 4065532 w 12192000"/>
              <a:gd name="connsiteY150" fmla="*/ 1855477 h 2237474"/>
              <a:gd name="connsiteX151" fmla="*/ 4028460 w 12192000"/>
              <a:gd name="connsiteY151" fmla="*/ 1855137 h 2237474"/>
              <a:gd name="connsiteX152" fmla="*/ 4002267 w 12192000"/>
              <a:gd name="connsiteY152" fmla="*/ 1852352 h 2237474"/>
              <a:gd name="connsiteX153" fmla="*/ 3931396 w 12192000"/>
              <a:gd name="connsiteY153" fmla="*/ 1858915 h 2237474"/>
              <a:gd name="connsiteX154" fmla="*/ 3812162 w 12192000"/>
              <a:gd name="connsiteY154" fmla="*/ 1875501 h 2237474"/>
              <a:gd name="connsiteX155" fmla="*/ 3767672 w 12192000"/>
              <a:gd name="connsiteY155" fmla="*/ 1874600 h 2237474"/>
              <a:gd name="connsiteX156" fmla="*/ 3764741 w 12192000"/>
              <a:gd name="connsiteY156" fmla="*/ 1869433 h 2237474"/>
              <a:gd name="connsiteX157" fmla="*/ 3751332 w 12192000"/>
              <a:gd name="connsiteY157" fmla="*/ 1869854 h 2237474"/>
              <a:gd name="connsiteX158" fmla="*/ 3748155 w 12192000"/>
              <a:gd name="connsiteY158" fmla="*/ 1868903 h 2237474"/>
              <a:gd name="connsiteX159" fmla="*/ 3729530 w 12192000"/>
              <a:gd name="connsiteY159" fmla="*/ 1864513 h 2237474"/>
              <a:gd name="connsiteX160" fmla="*/ 3680177 w 12192000"/>
              <a:gd name="connsiteY160" fmla="*/ 1881552 h 2237474"/>
              <a:gd name="connsiteX161" fmla="*/ 3567259 w 12192000"/>
              <a:gd name="connsiteY161" fmla="*/ 1893482 h 2237474"/>
              <a:gd name="connsiteX162" fmla="*/ 3405770 w 12192000"/>
              <a:gd name="connsiteY162" fmla="*/ 1904591 h 2237474"/>
              <a:gd name="connsiteX163" fmla="*/ 3280097 w 12192000"/>
              <a:gd name="connsiteY163" fmla="*/ 1919610 h 2237474"/>
              <a:gd name="connsiteX164" fmla="*/ 3123424 w 12192000"/>
              <a:gd name="connsiteY164" fmla="*/ 1952930 h 2237474"/>
              <a:gd name="connsiteX165" fmla="*/ 3009910 w 12192000"/>
              <a:gd name="connsiteY165" fmla="*/ 1957866 h 2237474"/>
              <a:gd name="connsiteX166" fmla="*/ 2995934 w 12192000"/>
              <a:gd name="connsiteY166" fmla="*/ 1967085 h 2237474"/>
              <a:gd name="connsiteX167" fmla="*/ 2980071 w 12192000"/>
              <a:gd name="connsiteY167" fmla="*/ 1972988 h 2237474"/>
              <a:gd name="connsiteX168" fmla="*/ 2978094 w 12192000"/>
              <a:gd name="connsiteY168" fmla="*/ 1972369 h 2237474"/>
              <a:gd name="connsiteX169" fmla="*/ 2942858 w 12192000"/>
              <a:gd name="connsiteY169" fmla="*/ 1981367 h 2237474"/>
              <a:gd name="connsiteX170" fmla="*/ 2875436 w 12192000"/>
              <a:gd name="connsiteY170" fmla="*/ 1996977 h 2237474"/>
              <a:gd name="connsiteX171" fmla="*/ 2874892 w 12192000"/>
              <a:gd name="connsiteY171" fmla="*/ 1996085 h 2237474"/>
              <a:gd name="connsiteX172" fmla="*/ 2864145 w 12192000"/>
              <a:gd name="connsiteY172" fmla="*/ 1994061 h 2237474"/>
              <a:gd name="connsiteX173" fmla="*/ 2843662 w 12192000"/>
              <a:gd name="connsiteY173" fmla="*/ 1992498 h 2237474"/>
              <a:gd name="connsiteX174" fmla="*/ 2796128 w 12192000"/>
              <a:gd name="connsiteY174" fmla="*/ 1976403 h 2237474"/>
              <a:gd name="connsiteX175" fmla="*/ 2756784 w 12192000"/>
              <a:gd name="connsiteY175" fmla="*/ 1985116 h 2237474"/>
              <a:gd name="connsiteX176" fmla="*/ 2748833 w 12192000"/>
              <a:gd name="connsiteY176" fmla="*/ 1986323 h 2237474"/>
              <a:gd name="connsiteX177" fmla="*/ 2748661 w 12192000"/>
              <a:gd name="connsiteY177" fmla="*/ 1986122 h 2237474"/>
              <a:gd name="connsiteX178" fmla="*/ 2740251 w 12192000"/>
              <a:gd name="connsiteY178" fmla="*/ 1986946 h 2237474"/>
              <a:gd name="connsiteX179" fmla="*/ 2718916 w 12192000"/>
              <a:gd name="connsiteY179" fmla="*/ 1990867 h 2237474"/>
              <a:gd name="connsiteX180" fmla="*/ 2713522 w 12192000"/>
              <a:gd name="connsiteY180" fmla="*/ 1990173 h 2237474"/>
              <a:gd name="connsiteX181" fmla="*/ 2680597 w 12192000"/>
              <a:gd name="connsiteY181" fmla="*/ 1984996 h 2237474"/>
              <a:gd name="connsiteX182" fmla="*/ 2578178 w 12192000"/>
              <a:gd name="connsiteY182" fmla="*/ 1990531 h 2237474"/>
              <a:gd name="connsiteX183" fmla="*/ 2476147 w 12192000"/>
              <a:gd name="connsiteY183" fmla="*/ 1998305 h 2237474"/>
              <a:gd name="connsiteX184" fmla="*/ 2373568 w 12192000"/>
              <a:gd name="connsiteY184" fmla="*/ 2003219 h 2237474"/>
              <a:gd name="connsiteX185" fmla="*/ 2321399 w 12192000"/>
              <a:gd name="connsiteY185" fmla="*/ 1989467 h 2237474"/>
              <a:gd name="connsiteX186" fmla="*/ 2315525 w 12192000"/>
              <a:gd name="connsiteY186" fmla="*/ 1989708 h 2237474"/>
              <a:gd name="connsiteX187" fmla="*/ 2300792 w 12192000"/>
              <a:gd name="connsiteY187" fmla="*/ 1994290 h 2237474"/>
              <a:gd name="connsiteX188" fmla="*/ 2295469 w 12192000"/>
              <a:gd name="connsiteY188" fmla="*/ 1996659 h 2237474"/>
              <a:gd name="connsiteX189" fmla="*/ 2287219 w 12192000"/>
              <a:gd name="connsiteY189" fmla="*/ 1998750 h 2237474"/>
              <a:gd name="connsiteX190" fmla="*/ 2286948 w 12192000"/>
              <a:gd name="connsiteY190" fmla="*/ 1998596 h 2237474"/>
              <a:gd name="connsiteX191" fmla="*/ 2243069 w 12192000"/>
              <a:gd name="connsiteY191" fmla="*/ 2015111 h 2237474"/>
              <a:gd name="connsiteX192" fmla="*/ 2186609 w 12192000"/>
              <a:gd name="connsiteY192" fmla="*/ 2008263 h 2237474"/>
              <a:gd name="connsiteX193" fmla="*/ 2164831 w 12192000"/>
              <a:gd name="connsiteY193" fmla="*/ 2010143 h 2237474"/>
              <a:gd name="connsiteX194" fmla="*/ 2152836 w 12192000"/>
              <a:gd name="connsiteY194" fmla="*/ 2010048 h 2237474"/>
              <a:gd name="connsiteX195" fmla="*/ 2117102 w 12192000"/>
              <a:gd name="connsiteY195" fmla="*/ 2023004 h 2237474"/>
              <a:gd name="connsiteX196" fmla="*/ 2111935 w 12192000"/>
              <a:gd name="connsiteY196" fmla="*/ 2023163 h 2237474"/>
              <a:gd name="connsiteX197" fmla="*/ 2089991 w 12192000"/>
              <a:gd name="connsiteY197" fmla="*/ 2034193 h 2237474"/>
              <a:gd name="connsiteX198" fmla="*/ 2058061 w 12192000"/>
              <a:gd name="connsiteY198" fmla="*/ 2047942 h 2237474"/>
              <a:gd name="connsiteX199" fmla="*/ 2055737 w 12192000"/>
              <a:gd name="connsiteY199" fmla="*/ 2047704 h 2237474"/>
              <a:gd name="connsiteX200" fmla="*/ 2042244 w 12192000"/>
              <a:gd name="connsiteY200" fmla="*/ 2055560 h 2237474"/>
              <a:gd name="connsiteX201" fmla="*/ 1976224 w 12192000"/>
              <a:gd name="connsiteY201" fmla="*/ 2074257 h 2237474"/>
              <a:gd name="connsiteX202" fmla="*/ 1877728 w 12192000"/>
              <a:gd name="connsiteY202" fmla="*/ 2101004 h 2237474"/>
              <a:gd name="connsiteX203" fmla="*/ 1759056 w 12192000"/>
              <a:gd name="connsiteY203" fmla="*/ 2125608 h 2237474"/>
              <a:gd name="connsiteX204" fmla="*/ 1637948 w 12192000"/>
              <a:gd name="connsiteY204" fmla="*/ 2172597 h 2237474"/>
              <a:gd name="connsiteX205" fmla="*/ 1434549 w 12192000"/>
              <a:gd name="connsiteY205" fmla="*/ 2234522 h 2237474"/>
              <a:gd name="connsiteX206" fmla="*/ 1398481 w 12192000"/>
              <a:gd name="connsiteY206" fmla="*/ 2237074 h 2237474"/>
              <a:gd name="connsiteX207" fmla="*/ 1398407 w 12192000"/>
              <a:gd name="connsiteY207" fmla="*/ 2237095 h 2237474"/>
              <a:gd name="connsiteX208" fmla="*/ 1370962 w 12192000"/>
              <a:gd name="connsiteY208" fmla="*/ 2237474 h 2237474"/>
              <a:gd name="connsiteX209" fmla="*/ 1356367 w 12192000"/>
              <a:gd name="connsiteY209" fmla="*/ 2235089 h 2237474"/>
              <a:gd name="connsiteX210" fmla="*/ 1324828 w 12192000"/>
              <a:gd name="connsiteY210" fmla="*/ 2231968 h 2237474"/>
              <a:gd name="connsiteX211" fmla="*/ 1297744 w 12192000"/>
              <a:gd name="connsiteY211" fmla="*/ 2235849 h 2237474"/>
              <a:gd name="connsiteX212" fmla="*/ 1286236 w 12192000"/>
              <a:gd name="connsiteY212" fmla="*/ 2233135 h 2237474"/>
              <a:gd name="connsiteX213" fmla="*/ 1283504 w 12192000"/>
              <a:gd name="connsiteY213" fmla="*/ 2233797 h 2237474"/>
              <a:gd name="connsiteX214" fmla="*/ 1279765 w 12192000"/>
              <a:gd name="connsiteY214" fmla="*/ 2229639 h 2237474"/>
              <a:gd name="connsiteX215" fmla="*/ 1195347 w 12192000"/>
              <a:gd name="connsiteY215" fmla="*/ 2212354 h 2237474"/>
              <a:gd name="connsiteX216" fmla="*/ 970251 w 12192000"/>
              <a:gd name="connsiteY216" fmla="*/ 2221029 h 2237474"/>
              <a:gd name="connsiteX217" fmla="*/ 812914 w 12192000"/>
              <a:gd name="connsiteY217" fmla="*/ 2202752 h 2237474"/>
              <a:gd name="connsiteX218" fmla="*/ 800195 w 12192000"/>
              <a:gd name="connsiteY218" fmla="*/ 2209407 h 2237474"/>
              <a:gd name="connsiteX219" fmla="*/ 784978 w 12192000"/>
              <a:gd name="connsiteY219" fmla="*/ 2212360 h 2237474"/>
              <a:gd name="connsiteX220" fmla="*/ 681987 w 12192000"/>
              <a:gd name="connsiteY220" fmla="*/ 2216757 h 2237474"/>
              <a:gd name="connsiteX221" fmla="*/ 669923 w 12192000"/>
              <a:gd name="connsiteY221" fmla="*/ 2211682 h 2237474"/>
              <a:gd name="connsiteX222" fmla="*/ 648680 w 12192000"/>
              <a:gd name="connsiteY222" fmla="*/ 2206229 h 2237474"/>
              <a:gd name="connsiteX223" fmla="*/ 597225 w 12192000"/>
              <a:gd name="connsiteY223" fmla="*/ 2180999 h 2237474"/>
              <a:gd name="connsiteX224" fmla="*/ 558449 w 12192000"/>
              <a:gd name="connsiteY224" fmla="*/ 2182346 h 2237474"/>
              <a:gd name="connsiteX225" fmla="*/ 550517 w 12192000"/>
              <a:gd name="connsiteY225" fmla="*/ 2182060 h 2237474"/>
              <a:gd name="connsiteX226" fmla="*/ 550309 w 12192000"/>
              <a:gd name="connsiteY226" fmla="*/ 2181825 h 2237474"/>
              <a:gd name="connsiteX227" fmla="*/ 541836 w 12192000"/>
              <a:gd name="connsiteY227" fmla="*/ 2181063 h 2237474"/>
              <a:gd name="connsiteX228" fmla="*/ 536057 w 12192000"/>
              <a:gd name="connsiteY228" fmla="*/ 2181537 h 2237474"/>
              <a:gd name="connsiteX229" fmla="*/ 520671 w 12192000"/>
              <a:gd name="connsiteY229" fmla="*/ 2180980 h 2237474"/>
              <a:gd name="connsiteX230" fmla="*/ 515024 w 12192000"/>
              <a:gd name="connsiteY230" fmla="*/ 2179258 h 2237474"/>
              <a:gd name="connsiteX231" fmla="*/ 512278 w 12192000"/>
              <a:gd name="connsiteY231" fmla="*/ 2176369 h 2237474"/>
              <a:gd name="connsiteX232" fmla="*/ 480419 w 12192000"/>
              <a:gd name="connsiteY232" fmla="*/ 2167807 h 2237474"/>
              <a:gd name="connsiteX233" fmla="*/ 413835 w 12192000"/>
              <a:gd name="connsiteY233" fmla="*/ 2156783 h 2237474"/>
              <a:gd name="connsiteX234" fmla="*/ 376513 w 12192000"/>
              <a:gd name="connsiteY234" fmla="*/ 2154014 h 2237474"/>
              <a:gd name="connsiteX235" fmla="*/ 273386 w 12192000"/>
              <a:gd name="connsiteY235" fmla="*/ 2142551 h 2237474"/>
              <a:gd name="connsiteX236" fmla="*/ 169207 w 12192000"/>
              <a:gd name="connsiteY236" fmla="*/ 2128100 h 2237474"/>
              <a:gd name="connsiteX237" fmla="*/ 93149 w 12192000"/>
              <a:gd name="connsiteY237" fmla="*/ 2105324 h 2237474"/>
              <a:gd name="connsiteX238" fmla="*/ 88109 w 12192000"/>
              <a:gd name="connsiteY238" fmla="*/ 2106704 h 2237474"/>
              <a:gd name="connsiteX239" fmla="*/ 80022 w 12192000"/>
              <a:gd name="connsiteY239" fmla="*/ 2107254 h 2237474"/>
              <a:gd name="connsiteX240" fmla="*/ 79717 w 12192000"/>
              <a:gd name="connsiteY240" fmla="*/ 2107046 h 2237474"/>
              <a:gd name="connsiteX241" fmla="*/ 72352 w 12192000"/>
              <a:gd name="connsiteY241" fmla="*/ 2107991 h 2237474"/>
              <a:gd name="connsiteX242" fmla="*/ 37645 w 12192000"/>
              <a:gd name="connsiteY242" fmla="*/ 2115401 h 2237474"/>
              <a:gd name="connsiteX243" fmla="*/ 4572 w 12192000"/>
              <a:gd name="connsiteY243" fmla="*/ 2111091 h 2237474"/>
              <a:gd name="connsiteX244" fmla="*/ 0 w 12192000"/>
              <a:gd name="connsiteY244" fmla="*/ 2110468 h 2237474"/>
              <a:gd name="connsiteX245" fmla="*/ 0 w 12192000"/>
              <a:gd name="connsiteY2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32229 w 12192000"/>
              <a:gd name="connsiteY135" fmla="*/ 1785815 h 2237474"/>
              <a:gd name="connsiteX136" fmla="*/ 4611738 w 12192000"/>
              <a:gd name="connsiteY136" fmla="*/ 1776964 h 2237474"/>
              <a:gd name="connsiteX137" fmla="*/ 4560070 w 12192000"/>
              <a:gd name="connsiteY137" fmla="*/ 1785640 h 2237474"/>
              <a:gd name="connsiteX138" fmla="*/ 4536503 w 12192000"/>
              <a:gd name="connsiteY138" fmla="*/ 1785334 h 2237474"/>
              <a:gd name="connsiteX139" fmla="*/ 4513724 w 12192000"/>
              <a:gd name="connsiteY139" fmla="*/ 1791996 h 2237474"/>
              <a:gd name="connsiteX140" fmla="*/ 4459810 w 12192000"/>
              <a:gd name="connsiteY140" fmla="*/ 1797886 h 2237474"/>
              <a:gd name="connsiteX141" fmla="*/ 4379064 w 12192000"/>
              <a:gd name="connsiteY141" fmla="*/ 1817177 h 2237474"/>
              <a:gd name="connsiteX142" fmla="*/ 4319209 w 12192000"/>
              <a:gd name="connsiteY142" fmla="*/ 1834833 h 2237474"/>
              <a:gd name="connsiteX143" fmla="*/ 4306907 w 12192000"/>
              <a:gd name="connsiteY143" fmla="*/ 1841641 h 2237474"/>
              <a:gd name="connsiteX144" fmla="*/ 4290981 w 12192000"/>
              <a:gd name="connsiteY144" fmla="*/ 1839677 h 2237474"/>
              <a:gd name="connsiteX145" fmla="*/ 4285792 w 12192000"/>
              <a:gd name="connsiteY145" fmla="*/ 1836231 h 2237474"/>
              <a:gd name="connsiteX146" fmla="*/ 4238372 w 12192000"/>
              <a:gd name="connsiteY146" fmla="*/ 1851480 h 2237474"/>
              <a:gd name="connsiteX147" fmla="*/ 4232517 w 12192000"/>
              <a:gd name="connsiteY147" fmla="*/ 1852567 h 2237474"/>
              <a:gd name="connsiteX148" fmla="*/ 4191732 w 12192000"/>
              <a:gd name="connsiteY148" fmla="*/ 1857328 h 2237474"/>
              <a:gd name="connsiteX149" fmla="*/ 4065532 w 12192000"/>
              <a:gd name="connsiteY149" fmla="*/ 1855477 h 2237474"/>
              <a:gd name="connsiteX150" fmla="*/ 4028460 w 12192000"/>
              <a:gd name="connsiteY150" fmla="*/ 1855137 h 2237474"/>
              <a:gd name="connsiteX151" fmla="*/ 4002267 w 12192000"/>
              <a:gd name="connsiteY151" fmla="*/ 1852352 h 2237474"/>
              <a:gd name="connsiteX152" fmla="*/ 3931396 w 12192000"/>
              <a:gd name="connsiteY152" fmla="*/ 1858915 h 2237474"/>
              <a:gd name="connsiteX153" fmla="*/ 3812162 w 12192000"/>
              <a:gd name="connsiteY153" fmla="*/ 1875501 h 2237474"/>
              <a:gd name="connsiteX154" fmla="*/ 3767672 w 12192000"/>
              <a:gd name="connsiteY154" fmla="*/ 1874600 h 2237474"/>
              <a:gd name="connsiteX155" fmla="*/ 3764741 w 12192000"/>
              <a:gd name="connsiteY155" fmla="*/ 1869433 h 2237474"/>
              <a:gd name="connsiteX156" fmla="*/ 3751332 w 12192000"/>
              <a:gd name="connsiteY156" fmla="*/ 1869854 h 2237474"/>
              <a:gd name="connsiteX157" fmla="*/ 3748155 w 12192000"/>
              <a:gd name="connsiteY157" fmla="*/ 1868903 h 2237474"/>
              <a:gd name="connsiteX158" fmla="*/ 3729530 w 12192000"/>
              <a:gd name="connsiteY158" fmla="*/ 1864513 h 2237474"/>
              <a:gd name="connsiteX159" fmla="*/ 3680177 w 12192000"/>
              <a:gd name="connsiteY159" fmla="*/ 1881552 h 2237474"/>
              <a:gd name="connsiteX160" fmla="*/ 3567259 w 12192000"/>
              <a:gd name="connsiteY160" fmla="*/ 1893482 h 2237474"/>
              <a:gd name="connsiteX161" fmla="*/ 3405770 w 12192000"/>
              <a:gd name="connsiteY161" fmla="*/ 1904591 h 2237474"/>
              <a:gd name="connsiteX162" fmla="*/ 3280097 w 12192000"/>
              <a:gd name="connsiteY162" fmla="*/ 1919610 h 2237474"/>
              <a:gd name="connsiteX163" fmla="*/ 3123424 w 12192000"/>
              <a:gd name="connsiteY163" fmla="*/ 1952930 h 2237474"/>
              <a:gd name="connsiteX164" fmla="*/ 3009910 w 12192000"/>
              <a:gd name="connsiteY164" fmla="*/ 1957866 h 2237474"/>
              <a:gd name="connsiteX165" fmla="*/ 2995934 w 12192000"/>
              <a:gd name="connsiteY165" fmla="*/ 1967085 h 2237474"/>
              <a:gd name="connsiteX166" fmla="*/ 2980071 w 12192000"/>
              <a:gd name="connsiteY166" fmla="*/ 1972988 h 2237474"/>
              <a:gd name="connsiteX167" fmla="*/ 2978094 w 12192000"/>
              <a:gd name="connsiteY167" fmla="*/ 1972369 h 2237474"/>
              <a:gd name="connsiteX168" fmla="*/ 2942858 w 12192000"/>
              <a:gd name="connsiteY168" fmla="*/ 1981367 h 2237474"/>
              <a:gd name="connsiteX169" fmla="*/ 2875436 w 12192000"/>
              <a:gd name="connsiteY169" fmla="*/ 1996977 h 2237474"/>
              <a:gd name="connsiteX170" fmla="*/ 2874892 w 12192000"/>
              <a:gd name="connsiteY170" fmla="*/ 1996085 h 2237474"/>
              <a:gd name="connsiteX171" fmla="*/ 2864145 w 12192000"/>
              <a:gd name="connsiteY171" fmla="*/ 1994061 h 2237474"/>
              <a:gd name="connsiteX172" fmla="*/ 2843662 w 12192000"/>
              <a:gd name="connsiteY172" fmla="*/ 1992498 h 2237474"/>
              <a:gd name="connsiteX173" fmla="*/ 2796128 w 12192000"/>
              <a:gd name="connsiteY173" fmla="*/ 1976403 h 2237474"/>
              <a:gd name="connsiteX174" fmla="*/ 2756784 w 12192000"/>
              <a:gd name="connsiteY174" fmla="*/ 1985116 h 2237474"/>
              <a:gd name="connsiteX175" fmla="*/ 2748833 w 12192000"/>
              <a:gd name="connsiteY175" fmla="*/ 1986323 h 2237474"/>
              <a:gd name="connsiteX176" fmla="*/ 2748661 w 12192000"/>
              <a:gd name="connsiteY176" fmla="*/ 1986122 h 2237474"/>
              <a:gd name="connsiteX177" fmla="*/ 2740251 w 12192000"/>
              <a:gd name="connsiteY177" fmla="*/ 1986946 h 2237474"/>
              <a:gd name="connsiteX178" fmla="*/ 2718916 w 12192000"/>
              <a:gd name="connsiteY178" fmla="*/ 1990867 h 2237474"/>
              <a:gd name="connsiteX179" fmla="*/ 2713522 w 12192000"/>
              <a:gd name="connsiteY179" fmla="*/ 1990173 h 2237474"/>
              <a:gd name="connsiteX180" fmla="*/ 2680597 w 12192000"/>
              <a:gd name="connsiteY180" fmla="*/ 1984996 h 2237474"/>
              <a:gd name="connsiteX181" fmla="*/ 2578178 w 12192000"/>
              <a:gd name="connsiteY181" fmla="*/ 1990531 h 2237474"/>
              <a:gd name="connsiteX182" fmla="*/ 2476147 w 12192000"/>
              <a:gd name="connsiteY182" fmla="*/ 1998305 h 2237474"/>
              <a:gd name="connsiteX183" fmla="*/ 2373568 w 12192000"/>
              <a:gd name="connsiteY183" fmla="*/ 2003219 h 2237474"/>
              <a:gd name="connsiteX184" fmla="*/ 2321399 w 12192000"/>
              <a:gd name="connsiteY184" fmla="*/ 1989467 h 2237474"/>
              <a:gd name="connsiteX185" fmla="*/ 2315525 w 12192000"/>
              <a:gd name="connsiteY185" fmla="*/ 1989708 h 2237474"/>
              <a:gd name="connsiteX186" fmla="*/ 2300792 w 12192000"/>
              <a:gd name="connsiteY186" fmla="*/ 1994290 h 2237474"/>
              <a:gd name="connsiteX187" fmla="*/ 2295469 w 12192000"/>
              <a:gd name="connsiteY187" fmla="*/ 1996659 h 2237474"/>
              <a:gd name="connsiteX188" fmla="*/ 2287219 w 12192000"/>
              <a:gd name="connsiteY188" fmla="*/ 1998750 h 2237474"/>
              <a:gd name="connsiteX189" fmla="*/ 2286948 w 12192000"/>
              <a:gd name="connsiteY189" fmla="*/ 1998596 h 2237474"/>
              <a:gd name="connsiteX190" fmla="*/ 2243069 w 12192000"/>
              <a:gd name="connsiteY190" fmla="*/ 2015111 h 2237474"/>
              <a:gd name="connsiteX191" fmla="*/ 2186609 w 12192000"/>
              <a:gd name="connsiteY191" fmla="*/ 2008263 h 2237474"/>
              <a:gd name="connsiteX192" fmla="*/ 2164831 w 12192000"/>
              <a:gd name="connsiteY192" fmla="*/ 2010143 h 2237474"/>
              <a:gd name="connsiteX193" fmla="*/ 2152836 w 12192000"/>
              <a:gd name="connsiteY193" fmla="*/ 2010048 h 2237474"/>
              <a:gd name="connsiteX194" fmla="*/ 2117102 w 12192000"/>
              <a:gd name="connsiteY194" fmla="*/ 2023004 h 2237474"/>
              <a:gd name="connsiteX195" fmla="*/ 2111935 w 12192000"/>
              <a:gd name="connsiteY195" fmla="*/ 2023163 h 2237474"/>
              <a:gd name="connsiteX196" fmla="*/ 2089991 w 12192000"/>
              <a:gd name="connsiteY196" fmla="*/ 2034193 h 2237474"/>
              <a:gd name="connsiteX197" fmla="*/ 2058061 w 12192000"/>
              <a:gd name="connsiteY197" fmla="*/ 2047942 h 2237474"/>
              <a:gd name="connsiteX198" fmla="*/ 2055737 w 12192000"/>
              <a:gd name="connsiteY198" fmla="*/ 2047704 h 2237474"/>
              <a:gd name="connsiteX199" fmla="*/ 2042244 w 12192000"/>
              <a:gd name="connsiteY199" fmla="*/ 2055560 h 2237474"/>
              <a:gd name="connsiteX200" fmla="*/ 1976224 w 12192000"/>
              <a:gd name="connsiteY200" fmla="*/ 2074257 h 2237474"/>
              <a:gd name="connsiteX201" fmla="*/ 1877728 w 12192000"/>
              <a:gd name="connsiteY201" fmla="*/ 2101004 h 2237474"/>
              <a:gd name="connsiteX202" fmla="*/ 1759056 w 12192000"/>
              <a:gd name="connsiteY202" fmla="*/ 2125608 h 2237474"/>
              <a:gd name="connsiteX203" fmla="*/ 1637948 w 12192000"/>
              <a:gd name="connsiteY203" fmla="*/ 2172597 h 2237474"/>
              <a:gd name="connsiteX204" fmla="*/ 1434549 w 12192000"/>
              <a:gd name="connsiteY204" fmla="*/ 2234522 h 2237474"/>
              <a:gd name="connsiteX205" fmla="*/ 1398481 w 12192000"/>
              <a:gd name="connsiteY205" fmla="*/ 2237074 h 2237474"/>
              <a:gd name="connsiteX206" fmla="*/ 1398407 w 12192000"/>
              <a:gd name="connsiteY206" fmla="*/ 2237095 h 2237474"/>
              <a:gd name="connsiteX207" fmla="*/ 1370962 w 12192000"/>
              <a:gd name="connsiteY207" fmla="*/ 2237474 h 2237474"/>
              <a:gd name="connsiteX208" fmla="*/ 1356367 w 12192000"/>
              <a:gd name="connsiteY208" fmla="*/ 2235089 h 2237474"/>
              <a:gd name="connsiteX209" fmla="*/ 1324828 w 12192000"/>
              <a:gd name="connsiteY209" fmla="*/ 2231968 h 2237474"/>
              <a:gd name="connsiteX210" fmla="*/ 1297744 w 12192000"/>
              <a:gd name="connsiteY210" fmla="*/ 2235849 h 2237474"/>
              <a:gd name="connsiteX211" fmla="*/ 1286236 w 12192000"/>
              <a:gd name="connsiteY211" fmla="*/ 2233135 h 2237474"/>
              <a:gd name="connsiteX212" fmla="*/ 1283504 w 12192000"/>
              <a:gd name="connsiteY212" fmla="*/ 2233797 h 2237474"/>
              <a:gd name="connsiteX213" fmla="*/ 1279765 w 12192000"/>
              <a:gd name="connsiteY213" fmla="*/ 2229639 h 2237474"/>
              <a:gd name="connsiteX214" fmla="*/ 1195347 w 12192000"/>
              <a:gd name="connsiteY214" fmla="*/ 2212354 h 2237474"/>
              <a:gd name="connsiteX215" fmla="*/ 970251 w 12192000"/>
              <a:gd name="connsiteY215" fmla="*/ 2221029 h 2237474"/>
              <a:gd name="connsiteX216" fmla="*/ 812914 w 12192000"/>
              <a:gd name="connsiteY216" fmla="*/ 2202752 h 2237474"/>
              <a:gd name="connsiteX217" fmla="*/ 800195 w 12192000"/>
              <a:gd name="connsiteY217" fmla="*/ 2209407 h 2237474"/>
              <a:gd name="connsiteX218" fmla="*/ 784978 w 12192000"/>
              <a:gd name="connsiteY218" fmla="*/ 2212360 h 2237474"/>
              <a:gd name="connsiteX219" fmla="*/ 681987 w 12192000"/>
              <a:gd name="connsiteY219" fmla="*/ 2216757 h 2237474"/>
              <a:gd name="connsiteX220" fmla="*/ 669923 w 12192000"/>
              <a:gd name="connsiteY220" fmla="*/ 2211682 h 2237474"/>
              <a:gd name="connsiteX221" fmla="*/ 648680 w 12192000"/>
              <a:gd name="connsiteY221" fmla="*/ 2206229 h 2237474"/>
              <a:gd name="connsiteX222" fmla="*/ 597225 w 12192000"/>
              <a:gd name="connsiteY222" fmla="*/ 2180999 h 2237474"/>
              <a:gd name="connsiteX223" fmla="*/ 558449 w 12192000"/>
              <a:gd name="connsiteY223" fmla="*/ 2182346 h 2237474"/>
              <a:gd name="connsiteX224" fmla="*/ 550517 w 12192000"/>
              <a:gd name="connsiteY224" fmla="*/ 2182060 h 2237474"/>
              <a:gd name="connsiteX225" fmla="*/ 550309 w 12192000"/>
              <a:gd name="connsiteY225" fmla="*/ 2181825 h 2237474"/>
              <a:gd name="connsiteX226" fmla="*/ 541836 w 12192000"/>
              <a:gd name="connsiteY226" fmla="*/ 2181063 h 2237474"/>
              <a:gd name="connsiteX227" fmla="*/ 536057 w 12192000"/>
              <a:gd name="connsiteY227" fmla="*/ 2181537 h 2237474"/>
              <a:gd name="connsiteX228" fmla="*/ 520671 w 12192000"/>
              <a:gd name="connsiteY228" fmla="*/ 2180980 h 2237474"/>
              <a:gd name="connsiteX229" fmla="*/ 515024 w 12192000"/>
              <a:gd name="connsiteY229" fmla="*/ 2179258 h 2237474"/>
              <a:gd name="connsiteX230" fmla="*/ 512278 w 12192000"/>
              <a:gd name="connsiteY230" fmla="*/ 2176369 h 2237474"/>
              <a:gd name="connsiteX231" fmla="*/ 480419 w 12192000"/>
              <a:gd name="connsiteY231" fmla="*/ 2167807 h 2237474"/>
              <a:gd name="connsiteX232" fmla="*/ 413835 w 12192000"/>
              <a:gd name="connsiteY232" fmla="*/ 2156783 h 2237474"/>
              <a:gd name="connsiteX233" fmla="*/ 376513 w 12192000"/>
              <a:gd name="connsiteY233" fmla="*/ 2154014 h 2237474"/>
              <a:gd name="connsiteX234" fmla="*/ 273386 w 12192000"/>
              <a:gd name="connsiteY234" fmla="*/ 2142551 h 2237474"/>
              <a:gd name="connsiteX235" fmla="*/ 169207 w 12192000"/>
              <a:gd name="connsiteY235" fmla="*/ 2128100 h 2237474"/>
              <a:gd name="connsiteX236" fmla="*/ 93149 w 12192000"/>
              <a:gd name="connsiteY236" fmla="*/ 2105324 h 2237474"/>
              <a:gd name="connsiteX237" fmla="*/ 88109 w 12192000"/>
              <a:gd name="connsiteY237" fmla="*/ 2106704 h 2237474"/>
              <a:gd name="connsiteX238" fmla="*/ 80022 w 12192000"/>
              <a:gd name="connsiteY238" fmla="*/ 2107254 h 2237474"/>
              <a:gd name="connsiteX239" fmla="*/ 79717 w 12192000"/>
              <a:gd name="connsiteY239" fmla="*/ 2107046 h 2237474"/>
              <a:gd name="connsiteX240" fmla="*/ 72352 w 12192000"/>
              <a:gd name="connsiteY240" fmla="*/ 2107991 h 2237474"/>
              <a:gd name="connsiteX241" fmla="*/ 37645 w 12192000"/>
              <a:gd name="connsiteY241" fmla="*/ 2115401 h 2237474"/>
              <a:gd name="connsiteX242" fmla="*/ 4572 w 12192000"/>
              <a:gd name="connsiteY242" fmla="*/ 2111091 h 2237474"/>
              <a:gd name="connsiteX243" fmla="*/ 0 w 12192000"/>
              <a:gd name="connsiteY243" fmla="*/ 2110468 h 2237474"/>
              <a:gd name="connsiteX244" fmla="*/ 0 w 12192000"/>
              <a:gd name="connsiteY2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45504 w 12192000"/>
              <a:gd name="connsiteY134" fmla="*/ 1787606 h 2237474"/>
              <a:gd name="connsiteX135" fmla="*/ 4611738 w 12192000"/>
              <a:gd name="connsiteY135" fmla="*/ 1776964 h 2237474"/>
              <a:gd name="connsiteX136" fmla="*/ 4560070 w 12192000"/>
              <a:gd name="connsiteY136" fmla="*/ 1785640 h 2237474"/>
              <a:gd name="connsiteX137" fmla="*/ 4536503 w 12192000"/>
              <a:gd name="connsiteY137" fmla="*/ 1785334 h 2237474"/>
              <a:gd name="connsiteX138" fmla="*/ 4513724 w 12192000"/>
              <a:gd name="connsiteY138" fmla="*/ 1791996 h 2237474"/>
              <a:gd name="connsiteX139" fmla="*/ 4459810 w 12192000"/>
              <a:gd name="connsiteY139" fmla="*/ 1797886 h 2237474"/>
              <a:gd name="connsiteX140" fmla="*/ 4379064 w 12192000"/>
              <a:gd name="connsiteY140" fmla="*/ 1817177 h 2237474"/>
              <a:gd name="connsiteX141" fmla="*/ 4319209 w 12192000"/>
              <a:gd name="connsiteY141" fmla="*/ 1834833 h 2237474"/>
              <a:gd name="connsiteX142" fmla="*/ 4306907 w 12192000"/>
              <a:gd name="connsiteY142" fmla="*/ 1841641 h 2237474"/>
              <a:gd name="connsiteX143" fmla="*/ 4290981 w 12192000"/>
              <a:gd name="connsiteY143" fmla="*/ 1839677 h 2237474"/>
              <a:gd name="connsiteX144" fmla="*/ 4285792 w 12192000"/>
              <a:gd name="connsiteY144" fmla="*/ 1836231 h 2237474"/>
              <a:gd name="connsiteX145" fmla="*/ 4238372 w 12192000"/>
              <a:gd name="connsiteY145" fmla="*/ 1851480 h 2237474"/>
              <a:gd name="connsiteX146" fmla="*/ 4232517 w 12192000"/>
              <a:gd name="connsiteY146" fmla="*/ 1852567 h 2237474"/>
              <a:gd name="connsiteX147" fmla="*/ 4191732 w 12192000"/>
              <a:gd name="connsiteY147" fmla="*/ 1857328 h 2237474"/>
              <a:gd name="connsiteX148" fmla="*/ 4065532 w 12192000"/>
              <a:gd name="connsiteY148" fmla="*/ 1855477 h 2237474"/>
              <a:gd name="connsiteX149" fmla="*/ 4028460 w 12192000"/>
              <a:gd name="connsiteY149" fmla="*/ 1855137 h 2237474"/>
              <a:gd name="connsiteX150" fmla="*/ 4002267 w 12192000"/>
              <a:gd name="connsiteY150" fmla="*/ 1852352 h 2237474"/>
              <a:gd name="connsiteX151" fmla="*/ 3931396 w 12192000"/>
              <a:gd name="connsiteY151" fmla="*/ 1858915 h 2237474"/>
              <a:gd name="connsiteX152" fmla="*/ 3812162 w 12192000"/>
              <a:gd name="connsiteY152" fmla="*/ 1875501 h 2237474"/>
              <a:gd name="connsiteX153" fmla="*/ 3767672 w 12192000"/>
              <a:gd name="connsiteY153" fmla="*/ 1874600 h 2237474"/>
              <a:gd name="connsiteX154" fmla="*/ 3764741 w 12192000"/>
              <a:gd name="connsiteY154" fmla="*/ 1869433 h 2237474"/>
              <a:gd name="connsiteX155" fmla="*/ 3751332 w 12192000"/>
              <a:gd name="connsiteY155" fmla="*/ 1869854 h 2237474"/>
              <a:gd name="connsiteX156" fmla="*/ 3748155 w 12192000"/>
              <a:gd name="connsiteY156" fmla="*/ 1868903 h 2237474"/>
              <a:gd name="connsiteX157" fmla="*/ 3729530 w 12192000"/>
              <a:gd name="connsiteY157" fmla="*/ 1864513 h 2237474"/>
              <a:gd name="connsiteX158" fmla="*/ 3680177 w 12192000"/>
              <a:gd name="connsiteY158" fmla="*/ 1881552 h 2237474"/>
              <a:gd name="connsiteX159" fmla="*/ 3567259 w 12192000"/>
              <a:gd name="connsiteY159" fmla="*/ 1893482 h 2237474"/>
              <a:gd name="connsiteX160" fmla="*/ 3405770 w 12192000"/>
              <a:gd name="connsiteY160" fmla="*/ 1904591 h 2237474"/>
              <a:gd name="connsiteX161" fmla="*/ 3280097 w 12192000"/>
              <a:gd name="connsiteY161" fmla="*/ 1919610 h 2237474"/>
              <a:gd name="connsiteX162" fmla="*/ 3123424 w 12192000"/>
              <a:gd name="connsiteY162" fmla="*/ 1952930 h 2237474"/>
              <a:gd name="connsiteX163" fmla="*/ 3009910 w 12192000"/>
              <a:gd name="connsiteY163" fmla="*/ 1957866 h 2237474"/>
              <a:gd name="connsiteX164" fmla="*/ 2995934 w 12192000"/>
              <a:gd name="connsiteY164" fmla="*/ 1967085 h 2237474"/>
              <a:gd name="connsiteX165" fmla="*/ 2980071 w 12192000"/>
              <a:gd name="connsiteY165" fmla="*/ 1972988 h 2237474"/>
              <a:gd name="connsiteX166" fmla="*/ 2978094 w 12192000"/>
              <a:gd name="connsiteY166" fmla="*/ 1972369 h 2237474"/>
              <a:gd name="connsiteX167" fmla="*/ 2942858 w 12192000"/>
              <a:gd name="connsiteY167" fmla="*/ 1981367 h 2237474"/>
              <a:gd name="connsiteX168" fmla="*/ 2875436 w 12192000"/>
              <a:gd name="connsiteY168" fmla="*/ 1996977 h 2237474"/>
              <a:gd name="connsiteX169" fmla="*/ 2874892 w 12192000"/>
              <a:gd name="connsiteY169" fmla="*/ 1996085 h 2237474"/>
              <a:gd name="connsiteX170" fmla="*/ 2864145 w 12192000"/>
              <a:gd name="connsiteY170" fmla="*/ 1994061 h 2237474"/>
              <a:gd name="connsiteX171" fmla="*/ 2843662 w 12192000"/>
              <a:gd name="connsiteY171" fmla="*/ 1992498 h 2237474"/>
              <a:gd name="connsiteX172" fmla="*/ 2796128 w 12192000"/>
              <a:gd name="connsiteY172" fmla="*/ 1976403 h 2237474"/>
              <a:gd name="connsiteX173" fmla="*/ 2756784 w 12192000"/>
              <a:gd name="connsiteY173" fmla="*/ 1985116 h 2237474"/>
              <a:gd name="connsiteX174" fmla="*/ 2748833 w 12192000"/>
              <a:gd name="connsiteY174" fmla="*/ 1986323 h 2237474"/>
              <a:gd name="connsiteX175" fmla="*/ 2748661 w 12192000"/>
              <a:gd name="connsiteY175" fmla="*/ 1986122 h 2237474"/>
              <a:gd name="connsiteX176" fmla="*/ 2740251 w 12192000"/>
              <a:gd name="connsiteY176" fmla="*/ 1986946 h 2237474"/>
              <a:gd name="connsiteX177" fmla="*/ 2718916 w 12192000"/>
              <a:gd name="connsiteY177" fmla="*/ 1990867 h 2237474"/>
              <a:gd name="connsiteX178" fmla="*/ 2713522 w 12192000"/>
              <a:gd name="connsiteY178" fmla="*/ 1990173 h 2237474"/>
              <a:gd name="connsiteX179" fmla="*/ 2680597 w 12192000"/>
              <a:gd name="connsiteY179" fmla="*/ 1984996 h 2237474"/>
              <a:gd name="connsiteX180" fmla="*/ 2578178 w 12192000"/>
              <a:gd name="connsiteY180" fmla="*/ 1990531 h 2237474"/>
              <a:gd name="connsiteX181" fmla="*/ 2476147 w 12192000"/>
              <a:gd name="connsiteY181" fmla="*/ 1998305 h 2237474"/>
              <a:gd name="connsiteX182" fmla="*/ 2373568 w 12192000"/>
              <a:gd name="connsiteY182" fmla="*/ 2003219 h 2237474"/>
              <a:gd name="connsiteX183" fmla="*/ 2321399 w 12192000"/>
              <a:gd name="connsiteY183" fmla="*/ 1989467 h 2237474"/>
              <a:gd name="connsiteX184" fmla="*/ 2315525 w 12192000"/>
              <a:gd name="connsiteY184" fmla="*/ 1989708 h 2237474"/>
              <a:gd name="connsiteX185" fmla="*/ 2300792 w 12192000"/>
              <a:gd name="connsiteY185" fmla="*/ 1994290 h 2237474"/>
              <a:gd name="connsiteX186" fmla="*/ 2295469 w 12192000"/>
              <a:gd name="connsiteY186" fmla="*/ 1996659 h 2237474"/>
              <a:gd name="connsiteX187" fmla="*/ 2287219 w 12192000"/>
              <a:gd name="connsiteY187" fmla="*/ 1998750 h 2237474"/>
              <a:gd name="connsiteX188" fmla="*/ 2286948 w 12192000"/>
              <a:gd name="connsiteY188" fmla="*/ 1998596 h 2237474"/>
              <a:gd name="connsiteX189" fmla="*/ 2243069 w 12192000"/>
              <a:gd name="connsiteY189" fmla="*/ 2015111 h 2237474"/>
              <a:gd name="connsiteX190" fmla="*/ 2186609 w 12192000"/>
              <a:gd name="connsiteY190" fmla="*/ 2008263 h 2237474"/>
              <a:gd name="connsiteX191" fmla="*/ 2164831 w 12192000"/>
              <a:gd name="connsiteY191" fmla="*/ 2010143 h 2237474"/>
              <a:gd name="connsiteX192" fmla="*/ 2152836 w 12192000"/>
              <a:gd name="connsiteY192" fmla="*/ 2010048 h 2237474"/>
              <a:gd name="connsiteX193" fmla="*/ 2117102 w 12192000"/>
              <a:gd name="connsiteY193" fmla="*/ 2023004 h 2237474"/>
              <a:gd name="connsiteX194" fmla="*/ 2111935 w 12192000"/>
              <a:gd name="connsiteY194" fmla="*/ 2023163 h 2237474"/>
              <a:gd name="connsiteX195" fmla="*/ 2089991 w 12192000"/>
              <a:gd name="connsiteY195" fmla="*/ 2034193 h 2237474"/>
              <a:gd name="connsiteX196" fmla="*/ 2058061 w 12192000"/>
              <a:gd name="connsiteY196" fmla="*/ 2047942 h 2237474"/>
              <a:gd name="connsiteX197" fmla="*/ 2055737 w 12192000"/>
              <a:gd name="connsiteY197" fmla="*/ 2047704 h 2237474"/>
              <a:gd name="connsiteX198" fmla="*/ 2042244 w 12192000"/>
              <a:gd name="connsiteY198" fmla="*/ 2055560 h 2237474"/>
              <a:gd name="connsiteX199" fmla="*/ 1976224 w 12192000"/>
              <a:gd name="connsiteY199" fmla="*/ 2074257 h 2237474"/>
              <a:gd name="connsiteX200" fmla="*/ 1877728 w 12192000"/>
              <a:gd name="connsiteY200" fmla="*/ 2101004 h 2237474"/>
              <a:gd name="connsiteX201" fmla="*/ 1759056 w 12192000"/>
              <a:gd name="connsiteY201" fmla="*/ 2125608 h 2237474"/>
              <a:gd name="connsiteX202" fmla="*/ 1637948 w 12192000"/>
              <a:gd name="connsiteY202" fmla="*/ 2172597 h 2237474"/>
              <a:gd name="connsiteX203" fmla="*/ 1434549 w 12192000"/>
              <a:gd name="connsiteY203" fmla="*/ 2234522 h 2237474"/>
              <a:gd name="connsiteX204" fmla="*/ 1398481 w 12192000"/>
              <a:gd name="connsiteY204" fmla="*/ 2237074 h 2237474"/>
              <a:gd name="connsiteX205" fmla="*/ 1398407 w 12192000"/>
              <a:gd name="connsiteY205" fmla="*/ 2237095 h 2237474"/>
              <a:gd name="connsiteX206" fmla="*/ 1370962 w 12192000"/>
              <a:gd name="connsiteY206" fmla="*/ 2237474 h 2237474"/>
              <a:gd name="connsiteX207" fmla="*/ 1356367 w 12192000"/>
              <a:gd name="connsiteY207" fmla="*/ 2235089 h 2237474"/>
              <a:gd name="connsiteX208" fmla="*/ 1324828 w 12192000"/>
              <a:gd name="connsiteY208" fmla="*/ 2231968 h 2237474"/>
              <a:gd name="connsiteX209" fmla="*/ 1297744 w 12192000"/>
              <a:gd name="connsiteY209" fmla="*/ 2235849 h 2237474"/>
              <a:gd name="connsiteX210" fmla="*/ 1286236 w 12192000"/>
              <a:gd name="connsiteY210" fmla="*/ 2233135 h 2237474"/>
              <a:gd name="connsiteX211" fmla="*/ 1283504 w 12192000"/>
              <a:gd name="connsiteY211" fmla="*/ 2233797 h 2237474"/>
              <a:gd name="connsiteX212" fmla="*/ 1279765 w 12192000"/>
              <a:gd name="connsiteY212" fmla="*/ 2229639 h 2237474"/>
              <a:gd name="connsiteX213" fmla="*/ 1195347 w 12192000"/>
              <a:gd name="connsiteY213" fmla="*/ 2212354 h 2237474"/>
              <a:gd name="connsiteX214" fmla="*/ 970251 w 12192000"/>
              <a:gd name="connsiteY214" fmla="*/ 2221029 h 2237474"/>
              <a:gd name="connsiteX215" fmla="*/ 812914 w 12192000"/>
              <a:gd name="connsiteY215" fmla="*/ 2202752 h 2237474"/>
              <a:gd name="connsiteX216" fmla="*/ 800195 w 12192000"/>
              <a:gd name="connsiteY216" fmla="*/ 2209407 h 2237474"/>
              <a:gd name="connsiteX217" fmla="*/ 784978 w 12192000"/>
              <a:gd name="connsiteY217" fmla="*/ 2212360 h 2237474"/>
              <a:gd name="connsiteX218" fmla="*/ 681987 w 12192000"/>
              <a:gd name="connsiteY218" fmla="*/ 2216757 h 2237474"/>
              <a:gd name="connsiteX219" fmla="*/ 669923 w 12192000"/>
              <a:gd name="connsiteY219" fmla="*/ 2211682 h 2237474"/>
              <a:gd name="connsiteX220" fmla="*/ 648680 w 12192000"/>
              <a:gd name="connsiteY220" fmla="*/ 2206229 h 2237474"/>
              <a:gd name="connsiteX221" fmla="*/ 597225 w 12192000"/>
              <a:gd name="connsiteY221" fmla="*/ 2180999 h 2237474"/>
              <a:gd name="connsiteX222" fmla="*/ 558449 w 12192000"/>
              <a:gd name="connsiteY222" fmla="*/ 2182346 h 2237474"/>
              <a:gd name="connsiteX223" fmla="*/ 550517 w 12192000"/>
              <a:gd name="connsiteY223" fmla="*/ 2182060 h 2237474"/>
              <a:gd name="connsiteX224" fmla="*/ 550309 w 12192000"/>
              <a:gd name="connsiteY224" fmla="*/ 2181825 h 2237474"/>
              <a:gd name="connsiteX225" fmla="*/ 541836 w 12192000"/>
              <a:gd name="connsiteY225" fmla="*/ 2181063 h 2237474"/>
              <a:gd name="connsiteX226" fmla="*/ 536057 w 12192000"/>
              <a:gd name="connsiteY226" fmla="*/ 2181537 h 2237474"/>
              <a:gd name="connsiteX227" fmla="*/ 520671 w 12192000"/>
              <a:gd name="connsiteY227" fmla="*/ 2180980 h 2237474"/>
              <a:gd name="connsiteX228" fmla="*/ 515024 w 12192000"/>
              <a:gd name="connsiteY228" fmla="*/ 2179258 h 2237474"/>
              <a:gd name="connsiteX229" fmla="*/ 512278 w 12192000"/>
              <a:gd name="connsiteY229" fmla="*/ 2176369 h 2237474"/>
              <a:gd name="connsiteX230" fmla="*/ 480419 w 12192000"/>
              <a:gd name="connsiteY230" fmla="*/ 2167807 h 2237474"/>
              <a:gd name="connsiteX231" fmla="*/ 413835 w 12192000"/>
              <a:gd name="connsiteY231" fmla="*/ 2156783 h 2237474"/>
              <a:gd name="connsiteX232" fmla="*/ 376513 w 12192000"/>
              <a:gd name="connsiteY232" fmla="*/ 2154014 h 2237474"/>
              <a:gd name="connsiteX233" fmla="*/ 273386 w 12192000"/>
              <a:gd name="connsiteY233" fmla="*/ 2142551 h 2237474"/>
              <a:gd name="connsiteX234" fmla="*/ 169207 w 12192000"/>
              <a:gd name="connsiteY234" fmla="*/ 2128100 h 2237474"/>
              <a:gd name="connsiteX235" fmla="*/ 93149 w 12192000"/>
              <a:gd name="connsiteY235" fmla="*/ 2105324 h 2237474"/>
              <a:gd name="connsiteX236" fmla="*/ 88109 w 12192000"/>
              <a:gd name="connsiteY236" fmla="*/ 2106704 h 2237474"/>
              <a:gd name="connsiteX237" fmla="*/ 80022 w 12192000"/>
              <a:gd name="connsiteY237" fmla="*/ 2107254 h 2237474"/>
              <a:gd name="connsiteX238" fmla="*/ 79717 w 12192000"/>
              <a:gd name="connsiteY238" fmla="*/ 2107046 h 2237474"/>
              <a:gd name="connsiteX239" fmla="*/ 72352 w 12192000"/>
              <a:gd name="connsiteY239" fmla="*/ 2107991 h 2237474"/>
              <a:gd name="connsiteX240" fmla="*/ 37645 w 12192000"/>
              <a:gd name="connsiteY240" fmla="*/ 2115401 h 2237474"/>
              <a:gd name="connsiteX241" fmla="*/ 4572 w 12192000"/>
              <a:gd name="connsiteY241" fmla="*/ 2111091 h 2237474"/>
              <a:gd name="connsiteX242" fmla="*/ 0 w 12192000"/>
              <a:gd name="connsiteY242" fmla="*/ 2110468 h 2237474"/>
              <a:gd name="connsiteX243" fmla="*/ 0 w 12192000"/>
              <a:gd name="connsiteY2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47449 w 12192000"/>
              <a:gd name="connsiteY133" fmla="*/ 1793181 h 2237474"/>
              <a:gd name="connsiteX134" fmla="*/ 4611738 w 12192000"/>
              <a:gd name="connsiteY134" fmla="*/ 1776964 h 2237474"/>
              <a:gd name="connsiteX135" fmla="*/ 4560070 w 12192000"/>
              <a:gd name="connsiteY135" fmla="*/ 1785640 h 2237474"/>
              <a:gd name="connsiteX136" fmla="*/ 4536503 w 12192000"/>
              <a:gd name="connsiteY136" fmla="*/ 1785334 h 2237474"/>
              <a:gd name="connsiteX137" fmla="*/ 4513724 w 12192000"/>
              <a:gd name="connsiteY137" fmla="*/ 1791996 h 2237474"/>
              <a:gd name="connsiteX138" fmla="*/ 4459810 w 12192000"/>
              <a:gd name="connsiteY138" fmla="*/ 1797886 h 2237474"/>
              <a:gd name="connsiteX139" fmla="*/ 4379064 w 12192000"/>
              <a:gd name="connsiteY139" fmla="*/ 1817177 h 2237474"/>
              <a:gd name="connsiteX140" fmla="*/ 4319209 w 12192000"/>
              <a:gd name="connsiteY140" fmla="*/ 1834833 h 2237474"/>
              <a:gd name="connsiteX141" fmla="*/ 4306907 w 12192000"/>
              <a:gd name="connsiteY141" fmla="*/ 1841641 h 2237474"/>
              <a:gd name="connsiteX142" fmla="*/ 4290981 w 12192000"/>
              <a:gd name="connsiteY142" fmla="*/ 1839677 h 2237474"/>
              <a:gd name="connsiteX143" fmla="*/ 4285792 w 12192000"/>
              <a:gd name="connsiteY143" fmla="*/ 1836231 h 2237474"/>
              <a:gd name="connsiteX144" fmla="*/ 4238372 w 12192000"/>
              <a:gd name="connsiteY144" fmla="*/ 1851480 h 2237474"/>
              <a:gd name="connsiteX145" fmla="*/ 4232517 w 12192000"/>
              <a:gd name="connsiteY145" fmla="*/ 1852567 h 2237474"/>
              <a:gd name="connsiteX146" fmla="*/ 4191732 w 12192000"/>
              <a:gd name="connsiteY146" fmla="*/ 1857328 h 2237474"/>
              <a:gd name="connsiteX147" fmla="*/ 4065532 w 12192000"/>
              <a:gd name="connsiteY147" fmla="*/ 1855477 h 2237474"/>
              <a:gd name="connsiteX148" fmla="*/ 4028460 w 12192000"/>
              <a:gd name="connsiteY148" fmla="*/ 1855137 h 2237474"/>
              <a:gd name="connsiteX149" fmla="*/ 4002267 w 12192000"/>
              <a:gd name="connsiteY149" fmla="*/ 1852352 h 2237474"/>
              <a:gd name="connsiteX150" fmla="*/ 3931396 w 12192000"/>
              <a:gd name="connsiteY150" fmla="*/ 1858915 h 2237474"/>
              <a:gd name="connsiteX151" fmla="*/ 3812162 w 12192000"/>
              <a:gd name="connsiteY151" fmla="*/ 1875501 h 2237474"/>
              <a:gd name="connsiteX152" fmla="*/ 3767672 w 12192000"/>
              <a:gd name="connsiteY152" fmla="*/ 1874600 h 2237474"/>
              <a:gd name="connsiteX153" fmla="*/ 3764741 w 12192000"/>
              <a:gd name="connsiteY153" fmla="*/ 1869433 h 2237474"/>
              <a:gd name="connsiteX154" fmla="*/ 3751332 w 12192000"/>
              <a:gd name="connsiteY154" fmla="*/ 1869854 h 2237474"/>
              <a:gd name="connsiteX155" fmla="*/ 3748155 w 12192000"/>
              <a:gd name="connsiteY155" fmla="*/ 1868903 h 2237474"/>
              <a:gd name="connsiteX156" fmla="*/ 3729530 w 12192000"/>
              <a:gd name="connsiteY156" fmla="*/ 1864513 h 2237474"/>
              <a:gd name="connsiteX157" fmla="*/ 3680177 w 12192000"/>
              <a:gd name="connsiteY157" fmla="*/ 1881552 h 2237474"/>
              <a:gd name="connsiteX158" fmla="*/ 3567259 w 12192000"/>
              <a:gd name="connsiteY158" fmla="*/ 1893482 h 2237474"/>
              <a:gd name="connsiteX159" fmla="*/ 3405770 w 12192000"/>
              <a:gd name="connsiteY159" fmla="*/ 1904591 h 2237474"/>
              <a:gd name="connsiteX160" fmla="*/ 3280097 w 12192000"/>
              <a:gd name="connsiteY160" fmla="*/ 1919610 h 2237474"/>
              <a:gd name="connsiteX161" fmla="*/ 3123424 w 12192000"/>
              <a:gd name="connsiteY161" fmla="*/ 1952930 h 2237474"/>
              <a:gd name="connsiteX162" fmla="*/ 3009910 w 12192000"/>
              <a:gd name="connsiteY162" fmla="*/ 1957866 h 2237474"/>
              <a:gd name="connsiteX163" fmla="*/ 2995934 w 12192000"/>
              <a:gd name="connsiteY163" fmla="*/ 1967085 h 2237474"/>
              <a:gd name="connsiteX164" fmla="*/ 2980071 w 12192000"/>
              <a:gd name="connsiteY164" fmla="*/ 1972988 h 2237474"/>
              <a:gd name="connsiteX165" fmla="*/ 2978094 w 12192000"/>
              <a:gd name="connsiteY165" fmla="*/ 1972369 h 2237474"/>
              <a:gd name="connsiteX166" fmla="*/ 2942858 w 12192000"/>
              <a:gd name="connsiteY166" fmla="*/ 1981367 h 2237474"/>
              <a:gd name="connsiteX167" fmla="*/ 2875436 w 12192000"/>
              <a:gd name="connsiteY167" fmla="*/ 1996977 h 2237474"/>
              <a:gd name="connsiteX168" fmla="*/ 2874892 w 12192000"/>
              <a:gd name="connsiteY168" fmla="*/ 1996085 h 2237474"/>
              <a:gd name="connsiteX169" fmla="*/ 2864145 w 12192000"/>
              <a:gd name="connsiteY169" fmla="*/ 1994061 h 2237474"/>
              <a:gd name="connsiteX170" fmla="*/ 2843662 w 12192000"/>
              <a:gd name="connsiteY170" fmla="*/ 1992498 h 2237474"/>
              <a:gd name="connsiteX171" fmla="*/ 2796128 w 12192000"/>
              <a:gd name="connsiteY171" fmla="*/ 1976403 h 2237474"/>
              <a:gd name="connsiteX172" fmla="*/ 2756784 w 12192000"/>
              <a:gd name="connsiteY172" fmla="*/ 1985116 h 2237474"/>
              <a:gd name="connsiteX173" fmla="*/ 2748833 w 12192000"/>
              <a:gd name="connsiteY173" fmla="*/ 1986323 h 2237474"/>
              <a:gd name="connsiteX174" fmla="*/ 2748661 w 12192000"/>
              <a:gd name="connsiteY174" fmla="*/ 1986122 h 2237474"/>
              <a:gd name="connsiteX175" fmla="*/ 2740251 w 12192000"/>
              <a:gd name="connsiteY175" fmla="*/ 1986946 h 2237474"/>
              <a:gd name="connsiteX176" fmla="*/ 2718916 w 12192000"/>
              <a:gd name="connsiteY176" fmla="*/ 1990867 h 2237474"/>
              <a:gd name="connsiteX177" fmla="*/ 2713522 w 12192000"/>
              <a:gd name="connsiteY177" fmla="*/ 1990173 h 2237474"/>
              <a:gd name="connsiteX178" fmla="*/ 2680597 w 12192000"/>
              <a:gd name="connsiteY178" fmla="*/ 1984996 h 2237474"/>
              <a:gd name="connsiteX179" fmla="*/ 2578178 w 12192000"/>
              <a:gd name="connsiteY179" fmla="*/ 1990531 h 2237474"/>
              <a:gd name="connsiteX180" fmla="*/ 2476147 w 12192000"/>
              <a:gd name="connsiteY180" fmla="*/ 1998305 h 2237474"/>
              <a:gd name="connsiteX181" fmla="*/ 2373568 w 12192000"/>
              <a:gd name="connsiteY181" fmla="*/ 2003219 h 2237474"/>
              <a:gd name="connsiteX182" fmla="*/ 2321399 w 12192000"/>
              <a:gd name="connsiteY182" fmla="*/ 1989467 h 2237474"/>
              <a:gd name="connsiteX183" fmla="*/ 2315525 w 12192000"/>
              <a:gd name="connsiteY183" fmla="*/ 1989708 h 2237474"/>
              <a:gd name="connsiteX184" fmla="*/ 2300792 w 12192000"/>
              <a:gd name="connsiteY184" fmla="*/ 1994290 h 2237474"/>
              <a:gd name="connsiteX185" fmla="*/ 2295469 w 12192000"/>
              <a:gd name="connsiteY185" fmla="*/ 1996659 h 2237474"/>
              <a:gd name="connsiteX186" fmla="*/ 2287219 w 12192000"/>
              <a:gd name="connsiteY186" fmla="*/ 1998750 h 2237474"/>
              <a:gd name="connsiteX187" fmla="*/ 2286948 w 12192000"/>
              <a:gd name="connsiteY187" fmla="*/ 1998596 h 2237474"/>
              <a:gd name="connsiteX188" fmla="*/ 2243069 w 12192000"/>
              <a:gd name="connsiteY188" fmla="*/ 2015111 h 2237474"/>
              <a:gd name="connsiteX189" fmla="*/ 2186609 w 12192000"/>
              <a:gd name="connsiteY189" fmla="*/ 2008263 h 2237474"/>
              <a:gd name="connsiteX190" fmla="*/ 2164831 w 12192000"/>
              <a:gd name="connsiteY190" fmla="*/ 2010143 h 2237474"/>
              <a:gd name="connsiteX191" fmla="*/ 2152836 w 12192000"/>
              <a:gd name="connsiteY191" fmla="*/ 2010048 h 2237474"/>
              <a:gd name="connsiteX192" fmla="*/ 2117102 w 12192000"/>
              <a:gd name="connsiteY192" fmla="*/ 2023004 h 2237474"/>
              <a:gd name="connsiteX193" fmla="*/ 2111935 w 12192000"/>
              <a:gd name="connsiteY193" fmla="*/ 2023163 h 2237474"/>
              <a:gd name="connsiteX194" fmla="*/ 2089991 w 12192000"/>
              <a:gd name="connsiteY194" fmla="*/ 2034193 h 2237474"/>
              <a:gd name="connsiteX195" fmla="*/ 2058061 w 12192000"/>
              <a:gd name="connsiteY195" fmla="*/ 2047942 h 2237474"/>
              <a:gd name="connsiteX196" fmla="*/ 2055737 w 12192000"/>
              <a:gd name="connsiteY196" fmla="*/ 2047704 h 2237474"/>
              <a:gd name="connsiteX197" fmla="*/ 2042244 w 12192000"/>
              <a:gd name="connsiteY197" fmla="*/ 2055560 h 2237474"/>
              <a:gd name="connsiteX198" fmla="*/ 1976224 w 12192000"/>
              <a:gd name="connsiteY198" fmla="*/ 2074257 h 2237474"/>
              <a:gd name="connsiteX199" fmla="*/ 1877728 w 12192000"/>
              <a:gd name="connsiteY199" fmla="*/ 2101004 h 2237474"/>
              <a:gd name="connsiteX200" fmla="*/ 1759056 w 12192000"/>
              <a:gd name="connsiteY200" fmla="*/ 2125608 h 2237474"/>
              <a:gd name="connsiteX201" fmla="*/ 1637948 w 12192000"/>
              <a:gd name="connsiteY201" fmla="*/ 2172597 h 2237474"/>
              <a:gd name="connsiteX202" fmla="*/ 1434549 w 12192000"/>
              <a:gd name="connsiteY202" fmla="*/ 2234522 h 2237474"/>
              <a:gd name="connsiteX203" fmla="*/ 1398481 w 12192000"/>
              <a:gd name="connsiteY203" fmla="*/ 2237074 h 2237474"/>
              <a:gd name="connsiteX204" fmla="*/ 1398407 w 12192000"/>
              <a:gd name="connsiteY204" fmla="*/ 2237095 h 2237474"/>
              <a:gd name="connsiteX205" fmla="*/ 1370962 w 12192000"/>
              <a:gd name="connsiteY205" fmla="*/ 2237474 h 2237474"/>
              <a:gd name="connsiteX206" fmla="*/ 1356367 w 12192000"/>
              <a:gd name="connsiteY206" fmla="*/ 2235089 h 2237474"/>
              <a:gd name="connsiteX207" fmla="*/ 1324828 w 12192000"/>
              <a:gd name="connsiteY207" fmla="*/ 2231968 h 2237474"/>
              <a:gd name="connsiteX208" fmla="*/ 1297744 w 12192000"/>
              <a:gd name="connsiteY208" fmla="*/ 2235849 h 2237474"/>
              <a:gd name="connsiteX209" fmla="*/ 1286236 w 12192000"/>
              <a:gd name="connsiteY209" fmla="*/ 2233135 h 2237474"/>
              <a:gd name="connsiteX210" fmla="*/ 1283504 w 12192000"/>
              <a:gd name="connsiteY210" fmla="*/ 2233797 h 2237474"/>
              <a:gd name="connsiteX211" fmla="*/ 1279765 w 12192000"/>
              <a:gd name="connsiteY211" fmla="*/ 2229639 h 2237474"/>
              <a:gd name="connsiteX212" fmla="*/ 1195347 w 12192000"/>
              <a:gd name="connsiteY212" fmla="*/ 2212354 h 2237474"/>
              <a:gd name="connsiteX213" fmla="*/ 970251 w 12192000"/>
              <a:gd name="connsiteY213" fmla="*/ 2221029 h 2237474"/>
              <a:gd name="connsiteX214" fmla="*/ 812914 w 12192000"/>
              <a:gd name="connsiteY214" fmla="*/ 2202752 h 2237474"/>
              <a:gd name="connsiteX215" fmla="*/ 800195 w 12192000"/>
              <a:gd name="connsiteY215" fmla="*/ 2209407 h 2237474"/>
              <a:gd name="connsiteX216" fmla="*/ 784978 w 12192000"/>
              <a:gd name="connsiteY216" fmla="*/ 2212360 h 2237474"/>
              <a:gd name="connsiteX217" fmla="*/ 681987 w 12192000"/>
              <a:gd name="connsiteY217" fmla="*/ 2216757 h 2237474"/>
              <a:gd name="connsiteX218" fmla="*/ 669923 w 12192000"/>
              <a:gd name="connsiteY218" fmla="*/ 2211682 h 2237474"/>
              <a:gd name="connsiteX219" fmla="*/ 648680 w 12192000"/>
              <a:gd name="connsiteY219" fmla="*/ 2206229 h 2237474"/>
              <a:gd name="connsiteX220" fmla="*/ 597225 w 12192000"/>
              <a:gd name="connsiteY220" fmla="*/ 2180999 h 2237474"/>
              <a:gd name="connsiteX221" fmla="*/ 558449 w 12192000"/>
              <a:gd name="connsiteY221" fmla="*/ 2182346 h 2237474"/>
              <a:gd name="connsiteX222" fmla="*/ 550517 w 12192000"/>
              <a:gd name="connsiteY222" fmla="*/ 2182060 h 2237474"/>
              <a:gd name="connsiteX223" fmla="*/ 550309 w 12192000"/>
              <a:gd name="connsiteY223" fmla="*/ 2181825 h 2237474"/>
              <a:gd name="connsiteX224" fmla="*/ 541836 w 12192000"/>
              <a:gd name="connsiteY224" fmla="*/ 2181063 h 2237474"/>
              <a:gd name="connsiteX225" fmla="*/ 536057 w 12192000"/>
              <a:gd name="connsiteY225" fmla="*/ 2181537 h 2237474"/>
              <a:gd name="connsiteX226" fmla="*/ 520671 w 12192000"/>
              <a:gd name="connsiteY226" fmla="*/ 2180980 h 2237474"/>
              <a:gd name="connsiteX227" fmla="*/ 515024 w 12192000"/>
              <a:gd name="connsiteY227" fmla="*/ 2179258 h 2237474"/>
              <a:gd name="connsiteX228" fmla="*/ 512278 w 12192000"/>
              <a:gd name="connsiteY228" fmla="*/ 2176369 h 2237474"/>
              <a:gd name="connsiteX229" fmla="*/ 480419 w 12192000"/>
              <a:gd name="connsiteY229" fmla="*/ 2167807 h 2237474"/>
              <a:gd name="connsiteX230" fmla="*/ 413835 w 12192000"/>
              <a:gd name="connsiteY230" fmla="*/ 2156783 h 2237474"/>
              <a:gd name="connsiteX231" fmla="*/ 376513 w 12192000"/>
              <a:gd name="connsiteY231" fmla="*/ 2154014 h 2237474"/>
              <a:gd name="connsiteX232" fmla="*/ 273386 w 12192000"/>
              <a:gd name="connsiteY232" fmla="*/ 2142551 h 2237474"/>
              <a:gd name="connsiteX233" fmla="*/ 169207 w 12192000"/>
              <a:gd name="connsiteY233" fmla="*/ 2128100 h 2237474"/>
              <a:gd name="connsiteX234" fmla="*/ 93149 w 12192000"/>
              <a:gd name="connsiteY234" fmla="*/ 2105324 h 2237474"/>
              <a:gd name="connsiteX235" fmla="*/ 88109 w 12192000"/>
              <a:gd name="connsiteY235" fmla="*/ 2106704 h 2237474"/>
              <a:gd name="connsiteX236" fmla="*/ 80022 w 12192000"/>
              <a:gd name="connsiteY236" fmla="*/ 2107254 h 2237474"/>
              <a:gd name="connsiteX237" fmla="*/ 79717 w 12192000"/>
              <a:gd name="connsiteY237" fmla="*/ 2107046 h 2237474"/>
              <a:gd name="connsiteX238" fmla="*/ 72352 w 12192000"/>
              <a:gd name="connsiteY238" fmla="*/ 2107991 h 2237474"/>
              <a:gd name="connsiteX239" fmla="*/ 37645 w 12192000"/>
              <a:gd name="connsiteY239" fmla="*/ 2115401 h 2237474"/>
              <a:gd name="connsiteX240" fmla="*/ 4572 w 12192000"/>
              <a:gd name="connsiteY240" fmla="*/ 2111091 h 2237474"/>
              <a:gd name="connsiteX241" fmla="*/ 0 w 12192000"/>
              <a:gd name="connsiteY241" fmla="*/ 2110468 h 2237474"/>
              <a:gd name="connsiteX242" fmla="*/ 0 w 12192000"/>
              <a:gd name="connsiteY2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306907 w 12192000"/>
              <a:gd name="connsiteY140" fmla="*/ 1841641 h 2237474"/>
              <a:gd name="connsiteX141" fmla="*/ 4290981 w 12192000"/>
              <a:gd name="connsiteY141" fmla="*/ 1839677 h 2237474"/>
              <a:gd name="connsiteX142" fmla="*/ 4285792 w 12192000"/>
              <a:gd name="connsiteY142" fmla="*/ 1836231 h 2237474"/>
              <a:gd name="connsiteX143" fmla="*/ 4238372 w 12192000"/>
              <a:gd name="connsiteY143" fmla="*/ 1851480 h 2237474"/>
              <a:gd name="connsiteX144" fmla="*/ 4232517 w 12192000"/>
              <a:gd name="connsiteY144" fmla="*/ 1852567 h 2237474"/>
              <a:gd name="connsiteX145" fmla="*/ 4191732 w 12192000"/>
              <a:gd name="connsiteY145" fmla="*/ 1857328 h 2237474"/>
              <a:gd name="connsiteX146" fmla="*/ 4065532 w 12192000"/>
              <a:gd name="connsiteY146" fmla="*/ 1855477 h 2237474"/>
              <a:gd name="connsiteX147" fmla="*/ 4028460 w 12192000"/>
              <a:gd name="connsiteY147" fmla="*/ 1855137 h 2237474"/>
              <a:gd name="connsiteX148" fmla="*/ 4002267 w 12192000"/>
              <a:gd name="connsiteY148" fmla="*/ 1852352 h 2237474"/>
              <a:gd name="connsiteX149" fmla="*/ 3931396 w 12192000"/>
              <a:gd name="connsiteY149" fmla="*/ 1858915 h 2237474"/>
              <a:gd name="connsiteX150" fmla="*/ 3812162 w 12192000"/>
              <a:gd name="connsiteY150" fmla="*/ 1875501 h 2237474"/>
              <a:gd name="connsiteX151" fmla="*/ 3767672 w 12192000"/>
              <a:gd name="connsiteY151" fmla="*/ 1874600 h 2237474"/>
              <a:gd name="connsiteX152" fmla="*/ 3764741 w 12192000"/>
              <a:gd name="connsiteY152" fmla="*/ 1869433 h 2237474"/>
              <a:gd name="connsiteX153" fmla="*/ 3751332 w 12192000"/>
              <a:gd name="connsiteY153" fmla="*/ 1869854 h 2237474"/>
              <a:gd name="connsiteX154" fmla="*/ 3748155 w 12192000"/>
              <a:gd name="connsiteY154" fmla="*/ 1868903 h 2237474"/>
              <a:gd name="connsiteX155" fmla="*/ 3729530 w 12192000"/>
              <a:gd name="connsiteY155" fmla="*/ 1864513 h 2237474"/>
              <a:gd name="connsiteX156" fmla="*/ 3680177 w 12192000"/>
              <a:gd name="connsiteY156" fmla="*/ 1881552 h 2237474"/>
              <a:gd name="connsiteX157" fmla="*/ 3567259 w 12192000"/>
              <a:gd name="connsiteY157" fmla="*/ 1893482 h 2237474"/>
              <a:gd name="connsiteX158" fmla="*/ 3405770 w 12192000"/>
              <a:gd name="connsiteY158" fmla="*/ 1904591 h 2237474"/>
              <a:gd name="connsiteX159" fmla="*/ 3280097 w 12192000"/>
              <a:gd name="connsiteY159" fmla="*/ 1919610 h 2237474"/>
              <a:gd name="connsiteX160" fmla="*/ 3123424 w 12192000"/>
              <a:gd name="connsiteY160" fmla="*/ 1952930 h 2237474"/>
              <a:gd name="connsiteX161" fmla="*/ 3009910 w 12192000"/>
              <a:gd name="connsiteY161" fmla="*/ 1957866 h 2237474"/>
              <a:gd name="connsiteX162" fmla="*/ 2995934 w 12192000"/>
              <a:gd name="connsiteY162" fmla="*/ 1967085 h 2237474"/>
              <a:gd name="connsiteX163" fmla="*/ 2980071 w 12192000"/>
              <a:gd name="connsiteY163" fmla="*/ 1972988 h 2237474"/>
              <a:gd name="connsiteX164" fmla="*/ 2978094 w 12192000"/>
              <a:gd name="connsiteY164" fmla="*/ 1972369 h 2237474"/>
              <a:gd name="connsiteX165" fmla="*/ 2942858 w 12192000"/>
              <a:gd name="connsiteY165" fmla="*/ 1981367 h 2237474"/>
              <a:gd name="connsiteX166" fmla="*/ 2875436 w 12192000"/>
              <a:gd name="connsiteY166" fmla="*/ 1996977 h 2237474"/>
              <a:gd name="connsiteX167" fmla="*/ 2874892 w 12192000"/>
              <a:gd name="connsiteY167" fmla="*/ 1996085 h 2237474"/>
              <a:gd name="connsiteX168" fmla="*/ 2864145 w 12192000"/>
              <a:gd name="connsiteY168" fmla="*/ 1994061 h 2237474"/>
              <a:gd name="connsiteX169" fmla="*/ 2843662 w 12192000"/>
              <a:gd name="connsiteY169" fmla="*/ 1992498 h 2237474"/>
              <a:gd name="connsiteX170" fmla="*/ 2796128 w 12192000"/>
              <a:gd name="connsiteY170" fmla="*/ 1976403 h 2237474"/>
              <a:gd name="connsiteX171" fmla="*/ 2756784 w 12192000"/>
              <a:gd name="connsiteY171" fmla="*/ 1985116 h 2237474"/>
              <a:gd name="connsiteX172" fmla="*/ 2748833 w 12192000"/>
              <a:gd name="connsiteY172" fmla="*/ 1986323 h 2237474"/>
              <a:gd name="connsiteX173" fmla="*/ 2748661 w 12192000"/>
              <a:gd name="connsiteY173" fmla="*/ 1986122 h 2237474"/>
              <a:gd name="connsiteX174" fmla="*/ 2740251 w 12192000"/>
              <a:gd name="connsiteY174" fmla="*/ 1986946 h 2237474"/>
              <a:gd name="connsiteX175" fmla="*/ 2718916 w 12192000"/>
              <a:gd name="connsiteY175" fmla="*/ 1990867 h 2237474"/>
              <a:gd name="connsiteX176" fmla="*/ 2713522 w 12192000"/>
              <a:gd name="connsiteY176" fmla="*/ 1990173 h 2237474"/>
              <a:gd name="connsiteX177" fmla="*/ 2680597 w 12192000"/>
              <a:gd name="connsiteY177" fmla="*/ 1984996 h 2237474"/>
              <a:gd name="connsiteX178" fmla="*/ 2578178 w 12192000"/>
              <a:gd name="connsiteY178" fmla="*/ 1990531 h 2237474"/>
              <a:gd name="connsiteX179" fmla="*/ 2476147 w 12192000"/>
              <a:gd name="connsiteY179" fmla="*/ 1998305 h 2237474"/>
              <a:gd name="connsiteX180" fmla="*/ 2373568 w 12192000"/>
              <a:gd name="connsiteY180" fmla="*/ 2003219 h 2237474"/>
              <a:gd name="connsiteX181" fmla="*/ 2321399 w 12192000"/>
              <a:gd name="connsiteY181" fmla="*/ 1989467 h 2237474"/>
              <a:gd name="connsiteX182" fmla="*/ 2315525 w 12192000"/>
              <a:gd name="connsiteY182" fmla="*/ 1989708 h 2237474"/>
              <a:gd name="connsiteX183" fmla="*/ 2300792 w 12192000"/>
              <a:gd name="connsiteY183" fmla="*/ 1994290 h 2237474"/>
              <a:gd name="connsiteX184" fmla="*/ 2295469 w 12192000"/>
              <a:gd name="connsiteY184" fmla="*/ 1996659 h 2237474"/>
              <a:gd name="connsiteX185" fmla="*/ 2287219 w 12192000"/>
              <a:gd name="connsiteY185" fmla="*/ 1998750 h 2237474"/>
              <a:gd name="connsiteX186" fmla="*/ 2286948 w 12192000"/>
              <a:gd name="connsiteY186" fmla="*/ 1998596 h 2237474"/>
              <a:gd name="connsiteX187" fmla="*/ 2243069 w 12192000"/>
              <a:gd name="connsiteY187" fmla="*/ 2015111 h 2237474"/>
              <a:gd name="connsiteX188" fmla="*/ 2186609 w 12192000"/>
              <a:gd name="connsiteY188" fmla="*/ 2008263 h 2237474"/>
              <a:gd name="connsiteX189" fmla="*/ 2164831 w 12192000"/>
              <a:gd name="connsiteY189" fmla="*/ 2010143 h 2237474"/>
              <a:gd name="connsiteX190" fmla="*/ 2152836 w 12192000"/>
              <a:gd name="connsiteY190" fmla="*/ 2010048 h 2237474"/>
              <a:gd name="connsiteX191" fmla="*/ 2117102 w 12192000"/>
              <a:gd name="connsiteY191" fmla="*/ 2023004 h 2237474"/>
              <a:gd name="connsiteX192" fmla="*/ 2111935 w 12192000"/>
              <a:gd name="connsiteY192" fmla="*/ 2023163 h 2237474"/>
              <a:gd name="connsiteX193" fmla="*/ 2089991 w 12192000"/>
              <a:gd name="connsiteY193" fmla="*/ 2034193 h 2237474"/>
              <a:gd name="connsiteX194" fmla="*/ 2058061 w 12192000"/>
              <a:gd name="connsiteY194" fmla="*/ 2047942 h 2237474"/>
              <a:gd name="connsiteX195" fmla="*/ 2055737 w 12192000"/>
              <a:gd name="connsiteY195" fmla="*/ 2047704 h 2237474"/>
              <a:gd name="connsiteX196" fmla="*/ 2042244 w 12192000"/>
              <a:gd name="connsiteY196" fmla="*/ 2055560 h 2237474"/>
              <a:gd name="connsiteX197" fmla="*/ 1976224 w 12192000"/>
              <a:gd name="connsiteY197" fmla="*/ 2074257 h 2237474"/>
              <a:gd name="connsiteX198" fmla="*/ 1877728 w 12192000"/>
              <a:gd name="connsiteY198" fmla="*/ 2101004 h 2237474"/>
              <a:gd name="connsiteX199" fmla="*/ 1759056 w 12192000"/>
              <a:gd name="connsiteY199" fmla="*/ 2125608 h 2237474"/>
              <a:gd name="connsiteX200" fmla="*/ 1637948 w 12192000"/>
              <a:gd name="connsiteY200" fmla="*/ 2172597 h 2237474"/>
              <a:gd name="connsiteX201" fmla="*/ 1434549 w 12192000"/>
              <a:gd name="connsiteY201" fmla="*/ 2234522 h 2237474"/>
              <a:gd name="connsiteX202" fmla="*/ 1398481 w 12192000"/>
              <a:gd name="connsiteY202" fmla="*/ 2237074 h 2237474"/>
              <a:gd name="connsiteX203" fmla="*/ 1398407 w 12192000"/>
              <a:gd name="connsiteY203" fmla="*/ 2237095 h 2237474"/>
              <a:gd name="connsiteX204" fmla="*/ 1370962 w 12192000"/>
              <a:gd name="connsiteY204" fmla="*/ 2237474 h 2237474"/>
              <a:gd name="connsiteX205" fmla="*/ 1356367 w 12192000"/>
              <a:gd name="connsiteY205" fmla="*/ 2235089 h 2237474"/>
              <a:gd name="connsiteX206" fmla="*/ 1324828 w 12192000"/>
              <a:gd name="connsiteY206" fmla="*/ 2231968 h 2237474"/>
              <a:gd name="connsiteX207" fmla="*/ 1297744 w 12192000"/>
              <a:gd name="connsiteY207" fmla="*/ 2235849 h 2237474"/>
              <a:gd name="connsiteX208" fmla="*/ 1286236 w 12192000"/>
              <a:gd name="connsiteY208" fmla="*/ 2233135 h 2237474"/>
              <a:gd name="connsiteX209" fmla="*/ 1283504 w 12192000"/>
              <a:gd name="connsiteY209" fmla="*/ 2233797 h 2237474"/>
              <a:gd name="connsiteX210" fmla="*/ 1279765 w 12192000"/>
              <a:gd name="connsiteY210" fmla="*/ 2229639 h 2237474"/>
              <a:gd name="connsiteX211" fmla="*/ 1195347 w 12192000"/>
              <a:gd name="connsiteY211" fmla="*/ 2212354 h 2237474"/>
              <a:gd name="connsiteX212" fmla="*/ 970251 w 12192000"/>
              <a:gd name="connsiteY212" fmla="*/ 2221029 h 2237474"/>
              <a:gd name="connsiteX213" fmla="*/ 812914 w 12192000"/>
              <a:gd name="connsiteY213" fmla="*/ 2202752 h 2237474"/>
              <a:gd name="connsiteX214" fmla="*/ 800195 w 12192000"/>
              <a:gd name="connsiteY214" fmla="*/ 2209407 h 2237474"/>
              <a:gd name="connsiteX215" fmla="*/ 784978 w 12192000"/>
              <a:gd name="connsiteY215" fmla="*/ 2212360 h 2237474"/>
              <a:gd name="connsiteX216" fmla="*/ 681987 w 12192000"/>
              <a:gd name="connsiteY216" fmla="*/ 2216757 h 2237474"/>
              <a:gd name="connsiteX217" fmla="*/ 669923 w 12192000"/>
              <a:gd name="connsiteY217" fmla="*/ 2211682 h 2237474"/>
              <a:gd name="connsiteX218" fmla="*/ 648680 w 12192000"/>
              <a:gd name="connsiteY218" fmla="*/ 2206229 h 2237474"/>
              <a:gd name="connsiteX219" fmla="*/ 597225 w 12192000"/>
              <a:gd name="connsiteY219" fmla="*/ 2180999 h 2237474"/>
              <a:gd name="connsiteX220" fmla="*/ 558449 w 12192000"/>
              <a:gd name="connsiteY220" fmla="*/ 2182346 h 2237474"/>
              <a:gd name="connsiteX221" fmla="*/ 550517 w 12192000"/>
              <a:gd name="connsiteY221" fmla="*/ 2182060 h 2237474"/>
              <a:gd name="connsiteX222" fmla="*/ 550309 w 12192000"/>
              <a:gd name="connsiteY222" fmla="*/ 2181825 h 2237474"/>
              <a:gd name="connsiteX223" fmla="*/ 541836 w 12192000"/>
              <a:gd name="connsiteY223" fmla="*/ 2181063 h 2237474"/>
              <a:gd name="connsiteX224" fmla="*/ 536057 w 12192000"/>
              <a:gd name="connsiteY224" fmla="*/ 2181537 h 2237474"/>
              <a:gd name="connsiteX225" fmla="*/ 520671 w 12192000"/>
              <a:gd name="connsiteY225" fmla="*/ 2180980 h 2237474"/>
              <a:gd name="connsiteX226" fmla="*/ 515024 w 12192000"/>
              <a:gd name="connsiteY226" fmla="*/ 2179258 h 2237474"/>
              <a:gd name="connsiteX227" fmla="*/ 512278 w 12192000"/>
              <a:gd name="connsiteY227" fmla="*/ 2176369 h 2237474"/>
              <a:gd name="connsiteX228" fmla="*/ 480419 w 12192000"/>
              <a:gd name="connsiteY228" fmla="*/ 2167807 h 2237474"/>
              <a:gd name="connsiteX229" fmla="*/ 413835 w 12192000"/>
              <a:gd name="connsiteY229" fmla="*/ 2156783 h 2237474"/>
              <a:gd name="connsiteX230" fmla="*/ 376513 w 12192000"/>
              <a:gd name="connsiteY230" fmla="*/ 2154014 h 2237474"/>
              <a:gd name="connsiteX231" fmla="*/ 273386 w 12192000"/>
              <a:gd name="connsiteY231" fmla="*/ 2142551 h 2237474"/>
              <a:gd name="connsiteX232" fmla="*/ 169207 w 12192000"/>
              <a:gd name="connsiteY232" fmla="*/ 2128100 h 2237474"/>
              <a:gd name="connsiteX233" fmla="*/ 93149 w 12192000"/>
              <a:gd name="connsiteY233" fmla="*/ 2105324 h 2237474"/>
              <a:gd name="connsiteX234" fmla="*/ 88109 w 12192000"/>
              <a:gd name="connsiteY234" fmla="*/ 2106704 h 2237474"/>
              <a:gd name="connsiteX235" fmla="*/ 80022 w 12192000"/>
              <a:gd name="connsiteY235" fmla="*/ 2107254 h 2237474"/>
              <a:gd name="connsiteX236" fmla="*/ 79717 w 12192000"/>
              <a:gd name="connsiteY236" fmla="*/ 2107046 h 2237474"/>
              <a:gd name="connsiteX237" fmla="*/ 72352 w 12192000"/>
              <a:gd name="connsiteY237" fmla="*/ 2107991 h 2237474"/>
              <a:gd name="connsiteX238" fmla="*/ 37645 w 12192000"/>
              <a:gd name="connsiteY238" fmla="*/ 2115401 h 2237474"/>
              <a:gd name="connsiteX239" fmla="*/ 4572 w 12192000"/>
              <a:gd name="connsiteY239" fmla="*/ 2111091 h 2237474"/>
              <a:gd name="connsiteX240" fmla="*/ 0 w 12192000"/>
              <a:gd name="connsiteY240" fmla="*/ 2110468 h 2237474"/>
              <a:gd name="connsiteX241" fmla="*/ 0 w 12192000"/>
              <a:gd name="connsiteY2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64741 w 12192000"/>
              <a:gd name="connsiteY151" fmla="*/ 1869433 h 2237474"/>
              <a:gd name="connsiteX152" fmla="*/ 3751332 w 12192000"/>
              <a:gd name="connsiteY152" fmla="*/ 1869854 h 2237474"/>
              <a:gd name="connsiteX153" fmla="*/ 3748155 w 12192000"/>
              <a:gd name="connsiteY153" fmla="*/ 1868903 h 2237474"/>
              <a:gd name="connsiteX154" fmla="*/ 3729530 w 12192000"/>
              <a:gd name="connsiteY154" fmla="*/ 1864513 h 2237474"/>
              <a:gd name="connsiteX155" fmla="*/ 3680177 w 12192000"/>
              <a:gd name="connsiteY155" fmla="*/ 1881552 h 2237474"/>
              <a:gd name="connsiteX156" fmla="*/ 3567259 w 12192000"/>
              <a:gd name="connsiteY156" fmla="*/ 1893482 h 2237474"/>
              <a:gd name="connsiteX157" fmla="*/ 3405770 w 12192000"/>
              <a:gd name="connsiteY157" fmla="*/ 1904591 h 2237474"/>
              <a:gd name="connsiteX158" fmla="*/ 3280097 w 12192000"/>
              <a:gd name="connsiteY158" fmla="*/ 1919610 h 2237474"/>
              <a:gd name="connsiteX159" fmla="*/ 3123424 w 12192000"/>
              <a:gd name="connsiteY159" fmla="*/ 1952930 h 2237474"/>
              <a:gd name="connsiteX160" fmla="*/ 3009910 w 12192000"/>
              <a:gd name="connsiteY160" fmla="*/ 1957866 h 2237474"/>
              <a:gd name="connsiteX161" fmla="*/ 2995934 w 12192000"/>
              <a:gd name="connsiteY161" fmla="*/ 1967085 h 2237474"/>
              <a:gd name="connsiteX162" fmla="*/ 2980071 w 12192000"/>
              <a:gd name="connsiteY162" fmla="*/ 1972988 h 2237474"/>
              <a:gd name="connsiteX163" fmla="*/ 2978094 w 12192000"/>
              <a:gd name="connsiteY163" fmla="*/ 1972369 h 2237474"/>
              <a:gd name="connsiteX164" fmla="*/ 2942858 w 12192000"/>
              <a:gd name="connsiteY164" fmla="*/ 1981367 h 2237474"/>
              <a:gd name="connsiteX165" fmla="*/ 2875436 w 12192000"/>
              <a:gd name="connsiteY165" fmla="*/ 1996977 h 2237474"/>
              <a:gd name="connsiteX166" fmla="*/ 2874892 w 12192000"/>
              <a:gd name="connsiteY166" fmla="*/ 1996085 h 2237474"/>
              <a:gd name="connsiteX167" fmla="*/ 2864145 w 12192000"/>
              <a:gd name="connsiteY167" fmla="*/ 1994061 h 2237474"/>
              <a:gd name="connsiteX168" fmla="*/ 2843662 w 12192000"/>
              <a:gd name="connsiteY168" fmla="*/ 1992498 h 2237474"/>
              <a:gd name="connsiteX169" fmla="*/ 2796128 w 12192000"/>
              <a:gd name="connsiteY169" fmla="*/ 1976403 h 2237474"/>
              <a:gd name="connsiteX170" fmla="*/ 2756784 w 12192000"/>
              <a:gd name="connsiteY170" fmla="*/ 1985116 h 2237474"/>
              <a:gd name="connsiteX171" fmla="*/ 2748833 w 12192000"/>
              <a:gd name="connsiteY171" fmla="*/ 1986323 h 2237474"/>
              <a:gd name="connsiteX172" fmla="*/ 2748661 w 12192000"/>
              <a:gd name="connsiteY172" fmla="*/ 1986122 h 2237474"/>
              <a:gd name="connsiteX173" fmla="*/ 2740251 w 12192000"/>
              <a:gd name="connsiteY173" fmla="*/ 1986946 h 2237474"/>
              <a:gd name="connsiteX174" fmla="*/ 2718916 w 12192000"/>
              <a:gd name="connsiteY174" fmla="*/ 1990867 h 2237474"/>
              <a:gd name="connsiteX175" fmla="*/ 2713522 w 12192000"/>
              <a:gd name="connsiteY175" fmla="*/ 1990173 h 2237474"/>
              <a:gd name="connsiteX176" fmla="*/ 2680597 w 12192000"/>
              <a:gd name="connsiteY176" fmla="*/ 1984996 h 2237474"/>
              <a:gd name="connsiteX177" fmla="*/ 2578178 w 12192000"/>
              <a:gd name="connsiteY177" fmla="*/ 1990531 h 2237474"/>
              <a:gd name="connsiteX178" fmla="*/ 2476147 w 12192000"/>
              <a:gd name="connsiteY178" fmla="*/ 1998305 h 2237474"/>
              <a:gd name="connsiteX179" fmla="*/ 2373568 w 12192000"/>
              <a:gd name="connsiteY179" fmla="*/ 2003219 h 2237474"/>
              <a:gd name="connsiteX180" fmla="*/ 2321399 w 12192000"/>
              <a:gd name="connsiteY180" fmla="*/ 1989467 h 2237474"/>
              <a:gd name="connsiteX181" fmla="*/ 2315525 w 12192000"/>
              <a:gd name="connsiteY181" fmla="*/ 1989708 h 2237474"/>
              <a:gd name="connsiteX182" fmla="*/ 2300792 w 12192000"/>
              <a:gd name="connsiteY182" fmla="*/ 1994290 h 2237474"/>
              <a:gd name="connsiteX183" fmla="*/ 2295469 w 12192000"/>
              <a:gd name="connsiteY183" fmla="*/ 1996659 h 2237474"/>
              <a:gd name="connsiteX184" fmla="*/ 2287219 w 12192000"/>
              <a:gd name="connsiteY184" fmla="*/ 1998750 h 2237474"/>
              <a:gd name="connsiteX185" fmla="*/ 2286948 w 12192000"/>
              <a:gd name="connsiteY185" fmla="*/ 1998596 h 2237474"/>
              <a:gd name="connsiteX186" fmla="*/ 2243069 w 12192000"/>
              <a:gd name="connsiteY186" fmla="*/ 2015111 h 2237474"/>
              <a:gd name="connsiteX187" fmla="*/ 2186609 w 12192000"/>
              <a:gd name="connsiteY187" fmla="*/ 2008263 h 2237474"/>
              <a:gd name="connsiteX188" fmla="*/ 2164831 w 12192000"/>
              <a:gd name="connsiteY188" fmla="*/ 2010143 h 2237474"/>
              <a:gd name="connsiteX189" fmla="*/ 2152836 w 12192000"/>
              <a:gd name="connsiteY189" fmla="*/ 2010048 h 2237474"/>
              <a:gd name="connsiteX190" fmla="*/ 2117102 w 12192000"/>
              <a:gd name="connsiteY190" fmla="*/ 2023004 h 2237474"/>
              <a:gd name="connsiteX191" fmla="*/ 2111935 w 12192000"/>
              <a:gd name="connsiteY191" fmla="*/ 2023163 h 2237474"/>
              <a:gd name="connsiteX192" fmla="*/ 2089991 w 12192000"/>
              <a:gd name="connsiteY192" fmla="*/ 2034193 h 2237474"/>
              <a:gd name="connsiteX193" fmla="*/ 2058061 w 12192000"/>
              <a:gd name="connsiteY193" fmla="*/ 2047942 h 2237474"/>
              <a:gd name="connsiteX194" fmla="*/ 2055737 w 12192000"/>
              <a:gd name="connsiteY194" fmla="*/ 2047704 h 2237474"/>
              <a:gd name="connsiteX195" fmla="*/ 2042244 w 12192000"/>
              <a:gd name="connsiteY195" fmla="*/ 2055560 h 2237474"/>
              <a:gd name="connsiteX196" fmla="*/ 1976224 w 12192000"/>
              <a:gd name="connsiteY196" fmla="*/ 2074257 h 2237474"/>
              <a:gd name="connsiteX197" fmla="*/ 1877728 w 12192000"/>
              <a:gd name="connsiteY197" fmla="*/ 2101004 h 2237474"/>
              <a:gd name="connsiteX198" fmla="*/ 1759056 w 12192000"/>
              <a:gd name="connsiteY198" fmla="*/ 2125608 h 2237474"/>
              <a:gd name="connsiteX199" fmla="*/ 1637948 w 12192000"/>
              <a:gd name="connsiteY199" fmla="*/ 2172597 h 2237474"/>
              <a:gd name="connsiteX200" fmla="*/ 1434549 w 12192000"/>
              <a:gd name="connsiteY200" fmla="*/ 2234522 h 2237474"/>
              <a:gd name="connsiteX201" fmla="*/ 1398481 w 12192000"/>
              <a:gd name="connsiteY201" fmla="*/ 2237074 h 2237474"/>
              <a:gd name="connsiteX202" fmla="*/ 1398407 w 12192000"/>
              <a:gd name="connsiteY202" fmla="*/ 2237095 h 2237474"/>
              <a:gd name="connsiteX203" fmla="*/ 1370962 w 12192000"/>
              <a:gd name="connsiteY203" fmla="*/ 2237474 h 2237474"/>
              <a:gd name="connsiteX204" fmla="*/ 1356367 w 12192000"/>
              <a:gd name="connsiteY204" fmla="*/ 2235089 h 2237474"/>
              <a:gd name="connsiteX205" fmla="*/ 1324828 w 12192000"/>
              <a:gd name="connsiteY205" fmla="*/ 2231968 h 2237474"/>
              <a:gd name="connsiteX206" fmla="*/ 1297744 w 12192000"/>
              <a:gd name="connsiteY206" fmla="*/ 2235849 h 2237474"/>
              <a:gd name="connsiteX207" fmla="*/ 1286236 w 12192000"/>
              <a:gd name="connsiteY207" fmla="*/ 2233135 h 2237474"/>
              <a:gd name="connsiteX208" fmla="*/ 1283504 w 12192000"/>
              <a:gd name="connsiteY208" fmla="*/ 2233797 h 2237474"/>
              <a:gd name="connsiteX209" fmla="*/ 1279765 w 12192000"/>
              <a:gd name="connsiteY209" fmla="*/ 2229639 h 2237474"/>
              <a:gd name="connsiteX210" fmla="*/ 1195347 w 12192000"/>
              <a:gd name="connsiteY210" fmla="*/ 2212354 h 2237474"/>
              <a:gd name="connsiteX211" fmla="*/ 970251 w 12192000"/>
              <a:gd name="connsiteY211" fmla="*/ 2221029 h 2237474"/>
              <a:gd name="connsiteX212" fmla="*/ 812914 w 12192000"/>
              <a:gd name="connsiteY212" fmla="*/ 2202752 h 2237474"/>
              <a:gd name="connsiteX213" fmla="*/ 800195 w 12192000"/>
              <a:gd name="connsiteY213" fmla="*/ 2209407 h 2237474"/>
              <a:gd name="connsiteX214" fmla="*/ 784978 w 12192000"/>
              <a:gd name="connsiteY214" fmla="*/ 2212360 h 2237474"/>
              <a:gd name="connsiteX215" fmla="*/ 681987 w 12192000"/>
              <a:gd name="connsiteY215" fmla="*/ 2216757 h 2237474"/>
              <a:gd name="connsiteX216" fmla="*/ 669923 w 12192000"/>
              <a:gd name="connsiteY216" fmla="*/ 2211682 h 2237474"/>
              <a:gd name="connsiteX217" fmla="*/ 648680 w 12192000"/>
              <a:gd name="connsiteY217" fmla="*/ 2206229 h 2237474"/>
              <a:gd name="connsiteX218" fmla="*/ 597225 w 12192000"/>
              <a:gd name="connsiteY218" fmla="*/ 2180999 h 2237474"/>
              <a:gd name="connsiteX219" fmla="*/ 558449 w 12192000"/>
              <a:gd name="connsiteY219" fmla="*/ 2182346 h 2237474"/>
              <a:gd name="connsiteX220" fmla="*/ 550517 w 12192000"/>
              <a:gd name="connsiteY220" fmla="*/ 2182060 h 2237474"/>
              <a:gd name="connsiteX221" fmla="*/ 550309 w 12192000"/>
              <a:gd name="connsiteY221" fmla="*/ 2181825 h 2237474"/>
              <a:gd name="connsiteX222" fmla="*/ 541836 w 12192000"/>
              <a:gd name="connsiteY222" fmla="*/ 2181063 h 2237474"/>
              <a:gd name="connsiteX223" fmla="*/ 536057 w 12192000"/>
              <a:gd name="connsiteY223" fmla="*/ 2181537 h 2237474"/>
              <a:gd name="connsiteX224" fmla="*/ 520671 w 12192000"/>
              <a:gd name="connsiteY224" fmla="*/ 2180980 h 2237474"/>
              <a:gd name="connsiteX225" fmla="*/ 515024 w 12192000"/>
              <a:gd name="connsiteY225" fmla="*/ 2179258 h 2237474"/>
              <a:gd name="connsiteX226" fmla="*/ 512278 w 12192000"/>
              <a:gd name="connsiteY226" fmla="*/ 2176369 h 2237474"/>
              <a:gd name="connsiteX227" fmla="*/ 480419 w 12192000"/>
              <a:gd name="connsiteY227" fmla="*/ 2167807 h 2237474"/>
              <a:gd name="connsiteX228" fmla="*/ 413835 w 12192000"/>
              <a:gd name="connsiteY228" fmla="*/ 2156783 h 2237474"/>
              <a:gd name="connsiteX229" fmla="*/ 376513 w 12192000"/>
              <a:gd name="connsiteY229" fmla="*/ 2154014 h 2237474"/>
              <a:gd name="connsiteX230" fmla="*/ 273386 w 12192000"/>
              <a:gd name="connsiteY230" fmla="*/ 2142551 h 2237474"/>
              <a:gd name="connsiteX231" fmla="*/ 169207 w 12192000"/>
              <a:gd name="connsiteY231" fmla="*/ 2128100 h 2237474"/>
              <a:gd name="connsiteX232" fmla="*/ 93149 w 12192000"/>
              <a:gd name="connsiteY232" fmla="*/ 2105324 h 2237474"/>
              <a:gd name="connsiteX233" fmla="*/ 88109 w 12192000"/>
              <a:gd name="connsiteY233" fmla="*/ 2106704 h 2237474"/>
              <a:gd name="connsiteX234" fmla="*/ 80022 w 12192000"/>
              <a:gd name="connsiteY234" fmla="*/ 2107254 h 2237474"/>
              <a:gd name="connsiteX235" fmla="*/ 79717 w 12192000"/>
              <a:gd name="connsiteY235" fmla="*/ 2107046 h 2237474"/>
              <a:gd name="connsiteX236" fmla="*/ 72352 w 12192000"/>
              <a:gd name="connsiteY236" fmla="*/ 2107991 h 2237474"/>
              <a:gd name="connsiteX237" fmla="*/ 37645 w 12192000"/>
              <a:gd name="connsiteY237" fmla="*/ 2115401 h 2237474"/>
              <a:gd name="connsiteX238" fmla="*/ 4572 w 12192000"/>
              <a:gd name="connsiteY238" fmla="*/ 2111091 h 2237474"/>
              <a:gd name="connsiteX239" fmla="*/ 0 w 12192000"/>
              <a:gd name="connsiteY239" fmla="*/ 2110468 h 2237474"/>
              <a:gd name="connsiteX240" fmla="*/ 0 w 12192000"/>
              <a:gd name="connsiteY2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48155 w 12192000"/>
              <a:gd name="connsiteY152" fmla="*/ 1868903 h 2237474"/>
              <a:gd name="connsiteX153" fmla="*/ 3729530 w 12192000"/>
              <a:gd name="connsiteY153" fmla="*/ 1864513 h 2237474"/>
              <a:gd name="connsiteX154" fmla="*/ 3680177 w 12192000"/>
              <a:gd name="connsiteY154" fmla="*/ 1881552 h 2237474"/>
              <a:gd name="connsiteX155" fmla="*/ 3567259 w 12192000"/>
              <a:gd name="connsiteY155" fmla="*/ 1893482 h 2237474"/>
              <a:gd name="connsiteX156" fmla="*/ 3405770 w 12192000"/>
              <a:gd name="connsiteY156" fmla="*/ 1904591 h 2237474"/>
              <a:gd name="connsiteX157" fmla="*/ 3280097 w 12192000"/>
              <a:gd name="connsiteY157" fmla="*/ 1919610 h 2237474"/>
              <a:gd name="connsiteX158" fmla="*/ 3123424 w 12192000"/>
              <a:gd name="connsiteY158" fmla="*/ 1952930 h 2237474"/>
              <a:gd name="connsiteX159" fmla="*/ 3009910 w 12192000"/>
              <a:gd name="connsiteY159" fmla="*/ 1957866 h 2237474"/>
              <a:gd name="connsiteX160" fmla="*/ 2995934 w 12192000"/>
              <a:gd name="connsiteY160" fmla="*/ 1967085 h 2237474"/>
              <a:gd name="connsiteX161" fmla="*/ 2980071 w 12192000"/>
              <a:gd name="connsiteY161" fmla="*/ 1972988 h 2237474"/>
              <a:gd name="connsiteX162" fmla="*/ 2978094 w 12192000"/>
              <a:gd name="connsiteY162" fmla="*/ 1972369 h 2237474"/>
              <a:gd name="connsiteX163" fmla="*/ 2942858 w 12192000"/>
              <a:gd name="connsiteY163" fmla="*/ 1981367 h 2237474"/>
              <a:gd name="connsiteX164" fmla="*/ 2875436 w 12192000"/>
              <a:gd name="connsiteY164" fmla="*/ 1996977 h 2237474"/>
              <a:gd name="connsiteX165" fmla="*/ 2874892 w 12192000"/>
              <a:gd name="connsiteY165" fmla="*/ 1996085 h 2237474"/>
              <a:gd name="connsiteX166" fmla="*/ 2864145 w 12192000"/>
              <a:gd name="connsiteY166" fmla="*/ 1994061 h 2237474"/>
              <a:gd name="connsiteX167" fmla="*/ 2843662 w 12192000"/>
              <a:gd name="connsiteY167" fmla="*/ 1992498 h 2237474"/>
              <a:gd name="connsiteX168" fmla="*/ 2796128 w 12192000"/>
              <a:gd name="connsiteY168" fmla="*/ 1976403 h 2237474"/>
              <a:gd name="connsiteX169" fmla="*/ 2756784 w 12192000"/>
              <a:gd name="connsiteY169" fmla="*/ 1985116 h 2237474"/>
              <a:gd name="connsiteX170" fmla="*/ 2748833 w 12192000"/>
              <a:gd name="connsiteY170" fmla="*/ 1986323 h 2237474"/>
              <a:gd name="connsiteX171" fmla="*/ 2748661 w 12192000"/>
              <a:gd name="connsiteY171" fmla="*/ 1986122 h 2237474"/>
              <a:gd name="connsiteX172" fmla="*/ 2740251 w 12192000"/>
              <a:gd name="connsiteY172" fmla="*/ 1986946 h 2237474"/>
              <a:gd name="connsiteX173" fmla="*/ 2718916 w 12192000"/>
              <a:gd name="connsiteY173" fmla="*/ 1990867 h 2237474"/>
              <a:gd name="connsiteX174" fmla="*/ 2713522 w 12192000"/>
              <a:gd name="connsiteY174" fmla="*/ 1990173 h 2237474"/>
              <a:gd name="connsiteX175" fmla="*/ 2680597 w 12192000"/>
              <a:gd name="connsiteY175" fmla="*/ 1984996 h 2237474"/>
              <a:gd name="connsiteX176" fmla="*/ 2578178 w 12192000"/>
              <a:gd name="connsiteY176" fmla="*/ 1990531 h 2237474"/>
              <a:gd name="connsiteX177" fmla="*/ 2476147 w 12192000"/>
              <a:gd name="connsiteY177" fmla="*/ 1998305 h 2237474"/>
              <a:gd name="connsiteX178" fmla="*/ 2373568 w 12192000"/>
              <a:gd name="connsiteY178" fmla="*/ 2003219 h 2237474"/>
              <a:gd name="connsiteX179" fmla="*/ 2321399 w 12192000"/>
              <a:gd name="connsiteY179" fmla="*/ 1989467 h 2237474"/>
              <a:gd name="connsiteX180" fmla="*/ 2315525 w 12192000"/>
              <a:gd name="connsiteY180" fmla="*/ 1989708 h 2237474"/>
              <a:gd name="connsiteX181" fmla="*/ 2300792 w 12192000"/>
              <a:gd name="connsiteY181" fmla="*/ 1994290 h 2237474"/>
              <a:gd name="connsiteX182" fmla="*/ 2295469 w 12192000"/>
              <a:gd name="connsiteY182" fmla="*/ 1996659 h 2237474"/>
              <a:gd name="connsiteX183" fmla="*/ 2287219 w 12192000"/>
              <a:gd name="connsiteY183" fmla="*/ 1998750 h 2237474"/>
              <a:gd name="connsiteX184" fmla="*/ 2286948 w 12192000"/>
              <a:gd name="connsiteY184" fmla="*/ 1998596 h 2237474"/>
              <a:gd name="connsiteX185" fmla="*/ 2243069 w 12192000"/>
              <a:gd name="connsiteY185" fmla="*/ 2015111 h 2237474"/>
              <a:gd name="connsiteX186" fmla="*/ 2186609 w 12192000"/>
              <a:gd name="connsiteY186" fmla="*/ 2008263 h 2237474"/>
              <a:gd name="connsiteX187" fmla="*/ 2164831 w 12192000"/>
              <a:gd name="connsiteY187" fmla="*/ 2010143 h 2237474"/>
              <a:gd name="connsiteX188" fmla="*/ 2152836 w 12192000"/>
              <a:gd name="connsiteY188" fmla="*/ 2010048 h 2237474"/>
              <a:gd name="connsiteX189" fmla="*/ 2117102 w 12192000"/>
              <a:gd name="connsiteY189" fmla="*/ 2023004 h 2237474"/>
              <a:gd name="connsiteX190" fmla="*/ 2111935 w 12192000"/>
              <a:gd name="connsiteY190" fmla="*/ 2023163 h 2237474"/>
              <a:gd name="connsiteX191" fmla="*/ 2089991 w 12192000"/>
              <a:gd name="connsiteY191" fmla="*/ 2034193 h 2237474"/>
              <a:gd name="connsiteX192" fmla="*/ 2058061 w 12192000"/>
              <a:gd name="connsiteY192" fmla="*/ 2047942 h 2237474"/>
              <a:gd name="connsiteX193" fmla="*/ 2055737 w 12192000"/>
              <a:gd name="connsiteY193" fmla="*/ 2047704 h 2237474"/>
              <a:gd name="connsiteX194" fmla="*/ 2042244 w 12192000"/>
              <a:gd name="connsiteY194" fmla="*/ 2055560 h 2237474"/>
              <a:gd name="connsiteX195" fmla="*/ 1976224 w 12192000"/>
              <a:gd name="connsiteY195" fmla="*/ 2074257 h 2237474"/>
              <a:gd name="connsiteX196" fmla="*/ 1877728 w 12192000"/>
              <a:gd name="connsiteY196" fmla="*/ 2101004 h 2237474"/>
              <a:gd name="connsiteX197" fmla="*/ 1759056 w 12192000"/>
              <a:gd name="connsiteY197" fmla="*/ 2125608 h 2237474"/>
              <a:gd name="connsiteX198" fmla="*/ 1637948 w 12192000"/>
              <a:gd name="connsiteY198" fmla="*/ 2172597 h 2237474"/>
              <a:gd name="connsiteX199" fmla="*/ 1434549 w 12192000"/>
              <a:gd name="connsiteY199" fmla="*/ 2234522 h 2237474"/>
              <a:gd name="connsiteX200" fmla="*/ 1398481 w 12192000"/>
              <a:gd name="connsiteY200" fmla="*/ 2237074 h 2237474"/>
              <a:gd name="connsiteX201" fmla="*/ 1398407 w 12192000"/>
              <a:gd name="connsiteY201" fmla="*/ 2237095 h 2237474"/>
              <a:gd name="connsiteX202" fmla="*/ 1370962 w 12192000"/>
              <a:gd name="connsiteY202" fmla="*/ 2237474 h 2237474"/>
              <a:gd name="connsiteX203" fmla="*/ 1356367 w 12192000"/>
              <a:gd name="connsiteY203" fmla="*/ 2235089 h 2237474"/>
              <a:gd name="connsiteX204" fmla="*/ 1324828 w 12192000"/>
              <a:gd name="connsiteY204" fmla="*/ 2231968 h 2237474"/>
              <a:gd name="connsiteX205" fmla="*/ 1297744 w 12192000"/>
              <a:gd name="connsiteY205" fmla="*/ 2235849 h 2237474"/>
              <a:gd name="connsiteX206" fmla="*/ 1286236 w 12192000"/>
              <a:gd name="connsiteY206" fmla="*/ 2233135 h 2237474"/>
              <a:gd name="connsiteX207" fmla="*/ 1283504 w 12192000"/>
              <a:gd name="connsiteY207" fmla="*/ 2233797 h 2237474"/>
              <a:gd name="connsiteX208" fmla="*/ 1279765 w 12192000"/>
              <a:gd name="connsiteY208" fmla="*/ 2229639 h 2237474"/>
              <a:gd name="connsiteX209" fmla="*/ 1195347 w 12192000"/>
              <a:gd name="connsiteY209" fmla="*/ 2212354 h 2237474"/>
              <a:gd name="connsiteX210" fmla="*/ 970251 w 12192000"/>
              <a:gd name="connsiteY210" fmla="*/ 2221029 h 2237474"/>
              <a:gd name="connsiteX211" fmla="*/ 812914 w 12192000"/>
              <a:gd name="connsiteY211" fmla="*/ 2202752 h 2237474"/>
              <a:gd name="connsiteX212" fmla="*/ 800195 w 12192000"/>
              <a:gd name="connsiteY212" fmla="*/ 2209407 h 2237474"/>
              <a:gd name="connsiteX213" fmla="*/ 784978 w 12192000"/>
              <a:gd name="connsiteY213" fmla="*/ 2212360 h 2237474"/>
              <a:gd name="connsiteX214" fmla="*/ 681987 w 12192000"/>
              <a:gd name="connsiteY214" fmla="*/ 2216757 h 2237474"/>
              <a:gd name="connsiteX215" fmla="*/ 669923 w 12192000"/>
              <a:gd name="connsiteY215" fmla="*/ 2211682 h 2237474"/>
              <a:gd name="connsiteX216" fmla="*/ 648680 w 12192000"/>
              <a:gd name="connsiteY216" fmla="*/ 2206229 h 2237474"/>
              <a:gd name="connsiteX217" fmla="*/ 597225 w 12192000"/>
              <a:gd name="connsiteY217" fmla="*/ 2180999 h 2237474"/>
              <a:gd name="connsiteX218" fmla="*/ 558449 w 12192000"/>
              <a:gd name="connsiteY218" fmla="*/ 2182346 h 2237474"/>
              <a:gd name="connsiteX219" fmla="*/ 550517 w 12192000"/>
              <a:gd name="connsiteY219" fmla="*/ 2182060 h 2237474"/>
              <a:gd name="connsiteX220" fmla="*/ 550309 w 12192000"/>
              <a:gd name="connsiteY220" fmla="*/ 2181825 h 2237474"/>
              <a:gd name="connsiteX221" fmla="*/ 541836 w 12192000"/>
              <a:gd name="connsiteY221" fmla="*/ 2181063 h 2237474"/>
              <a:gd name="connsiteX222" fmla="*/ 536057 w 12192000"/>
              <a:gd name="connsiteY222" fmla="*/ 2181537 h 2237474"/>
              <a:gd name="connsiteX223" fmla="*/ 520671 w 12192000"/>
              <a:gd name="connsiteY223" fmla="*/ 2180980 h 2237474"/>
              <a:gd name="connsiteX224" fmla="*/ 515024 w 12192000"/>
              <a:gd name="connsiteY224" fmla="*/ 2179258 h 2237474"/>
              <a:gd name="connsiteX225" fmla="*/ 512278 w 12192000"/>
              <a:gd name="connsiteY225" fmla="*/ 2176369 h 2237474"/>
              <a:gd name="connsiteX226" fmla="*/ 480419 w 12192000"/>
              <a:gd name="connsiteY226" fmla="*/ 2167807 h 2237474"/>
              <a:gd name="connsiteX227" fmla="*/ 413835 w 12192000"/>
              <a:gd name="connsiteY227" fmla="*/ 2156783 h 2237474"/>
              <a:gd name="connsiteX228" fmla="*/ 376513 w 12192000"/>
              <a:gd name="connsiteY228" fmla="*/ 2154014 h 2237474"/>
              <a:gd name="connsiteX229" fmla="*/ 273386 w 12192000"/>
              <a:gd name="connsiteY229" fmla="*/ 2142551 h 2237474"/>
              <a:gd name="connsiteX230" fmla="*/ 169207 w 12192000"/>
              <a:gd name="connsiteY230" fmla="*/ 2128100 h 2237474"/>
              <a:gd name="connsiteX231" fmla="*/ 93149 w 12192000"/>
              <a:gd name="connsiteY231" fmla="*/ 2105324 h 2237474"/>
              <a:gd name="connsiteX232" fmla="*/ 88109 w 12192000"/>
              <a:gd name="connsiteY232" fmla="*/ 2106704 h 2237474"/>
              <a:gd name="connsiteX233" fmla="*/ 80022 w 12192000"/>
              <a:gd name="connsiteY233" fmla="*/ 2107254 h 2237474"/>
              <a:gd name="connsiteX234" fmla="*/ 79717 w 12192000"/>
              <a:gd name="connsiteY234" fmla="*/ 2107046 h 2237474"/>
              <a:gd name="connsiteX235" fmla="*/ 72352 w 12192000"/>
              <a:gd name="connsiteY235" fmla="*/ 2107991 h 2237474"/>
              <a:gd name="connsiteX236" fmla="*/ 37645 w 12192000"/>
              <a:gd name="connsiteY236" fmla="*/ 2115401 h 2237474"/>
              <a:gd name="connsiteX237" fmla="*/ 4572 w 12192000"/>
              <a:gd name="connsiteY237" fmla="*/ 2111091 h 2237474"/>
              <a:gd name="connsiteX238" fmla="*/ 0 w 12192000"/>
              <a:gd name="connsiteY238" fmla="*/ 2110468 h 2237474"/>
              <a:gd name="connsiteX239" fmla="*/ 0 w 12192000"/>
              <a:gd name="connsiteY2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51332 w 12192000"/>
              <a:gd name="connsiteY151" fmla="*/ 1869854 h 2237474"/>
              <a:gd name="connsiteX152" fmla="*/ 3729530 w 12192000"/>
              <a:gd name="connsiteY152" fmla="*/ 1864513 h 2237474"/>
              <a:gd name="connsiteX153" fmla="*/ 3680177 w 12192000"/>
              <a:gd name="connsiteY153" fmla="*/ 1881552 h 2237474"/>
              <a:gd name="connsiteX154" fmla="*/ 3567259 w 12192000"/>
              <a:gd name="connsiteY154" fmla="*/ 1893482 h 2237474"/>
              <a:gd name="connsiteX155" fmla="*/ 3405770 w 12192000"/>
              <a:gd name="connsiteY155" fmla="*/ 1904591 h 2237474"/>
              <a:gd name="connsiteX156" fmla="*/ 3280097 w 12192000"/>
              <a:gd name="connsiteY156" fmla="*/ 1919610 h 2237474"/>
              <a:gd name="connsiteX157" fmla="*/ 3123424 w 12192000"/>
              <a:gd name="connsiteY157" fmla="*/ 1952930 h 2237474"/>
              <a:gd name="connsiteX158" fmla="*/ 3009910 w 12192000"/>
              <a:gd name="connsiteY158" fmla="*/ 1957866 h 2237474"/>
              <a:gd name="connsiteX159" fmla="*/ 2995934 w 12192000"/>
              <a:gd name="connsiteY159" fmla="*/ 1967085 h 2237474"/>
              <a:gd name="connsiteX160" fmla="*/ 2980071 w 12192000"/>
              <a:gd name="connsiteY160" fmla="*/ 1972988 h 2237474"/>
              <a:gd name="connsiteX161" fmla="*/ 2978094 w 12192000"/>
              <a:gd name="connsiteY161" fmla="*/ 1972369 h 2237474"/>
              <a:gd name="connsiteX162" fmla="*/ 2942858 w 12192000"/>
              <a:gd name="connsiteY162" fmla="*/ 1981367 h 2237474"/>
              <a:gd name="connsiteX163" fmla="*/ 2875436 w 12192000"/>
              <a:gd name="connsiteY163" fmla="*/ 1996977 h 2237474"/>
              <a:gd name="connsiteX164" fmla="*/ 2874892 w 12192000"/>
              <a:gd name="connsiteY164" fmla="*/ 1996085 h 2237474"/>
              <a:gd name="connsiteX165" fmla="*/ 2864145 w 12192000"/>
              <a:gd name="connsiteY165" fmla="*/ 1994061 h 2237474"/>
              <a:gd name="connsiteX166" fmla="*/ 2843662 w 12192000"/>
              <a:gd name="connsiteY166" fmla="*/ 1992498 h 2237474"/>
              <a:gd name="connsiteX167" fmla="*/ 2796128 w 12192000"/>
              <a:gd name="connsiteY167" fmla="*/ 1976403 h 2237474"/>
              <a:gd name="connsiteX168" fmla="*/ 2756784 w 12192000"/>
              <a:gd name="connsiteY168" fmla="*/ 1985116 h 2237474"/>
              <a:gd name="connsiteX169" fmla="*/ 2748833 w 12192000"/>
              <a:gd name="connsiteY169" fmla="*/ 1986323 h 2237474"/>
              <a:gd name="connsiteX170" fmla="*/ 2748661 w 12192000"/>
              <a:gd name="connsiteY170" fmla="*/ 1986122 h 2237474"/>
              <a:gd name="connsiteX171" fmla="*/ 2740251 w 12192000"/>
              <a:gd name="connsiteY171" fmla="*/ 1986946 h 2237474"/>
              <a:gd name="connsiteX172" fmla="*/ 2718916 w 12192000"/>
              <a:gd name="connsiteY172" fmla="*/ 1990867 h 2237474"/>
              <a:gd name="connsiteX173" fmla="*/ 2713522 w 12192000"/>
              <a:gd name="connsiteY173" fmla="*/ 1990173 h 2237474"/>
              <a:gd name="connsiteX174" fmla="*/ 2680597 w 12192000"/>
              <a:gd name="connsiteY174" fmla="*/ 1984996 h 2237474"/>
              <a:gd name="connsiteX175" fmla="*/ 2578178 w 12192000"/>
              <a:gd name="connsiteY175" fmla="*/ 1990531 h 2237474"/>
              <a:gd name="connsiteX176" fmla="*/ 2476147 w 12192000"/>
              <a:gd name="connsiteY176" fmla="*/ 1998305 h 2237474"/>
              <a:gd name="connsiteX177" fmla="*/ 2373568 w 12192000"/>
              <a:gd name="connsiteY177" fmla="*/ 2003219 h 2237474"/>
              <a:gd name="connsiteX178" fmla="*/ 2321399 w 12192000"/>
              <a:gd name="connsiteY178" fmla="*/ 1989467 h 2237474"/>
              <a:gd name="connsiteX179" fmla="*/ 2315525 w 12192000"/>
              <a:gd name="connsiteY179" fmla="*/ 1989708 h 2237474"/>
              <a:gd name="connsiteX180" fmla="*/ 2300792 w 12192000"/>
              <a:gd name="connsiteY180" fmla="*/ 1994290 h 2237474"/>
              <a:gd name="connsiteX181" fmla="*/ 2295469 w 12192000"/>
              <a:gd name="connsiteY181" fmla="*/ 1996659 h 2237474"/>
              <a:gd name="connsiteX182" fmla="*/ 2287219 w 12192000"/>
              <a:gd name="connsiteY182" fmla="*/ 1998750 h 2237474"/>
              <a:gd name="connsiteX183" fmla="*/ 2286948 w 12192000"/>
              <a:gd name="connsiteY183" fmla="*/ 1998596 h 2237474"/>
              <a:gd name="connsiteX184" fmla="*/ 2243069 w 12192000"/>
              <a:gd name="connsiteY184" fmla="*/ 2015111 h 2237474"/>
              <a:gd name="connsiteX185" fmla="*/ 2186609 w 12192000"/>
              <a:gd name="connsiteY185" fmla="*/ 2008263 h 2237474"/>
              <a:gd name="connsiteX186" fmla="*/ 2164831 w 12192000"/>
              <a:gd name="connsiteY186" fmla="*/ 2010143 h 2237474"/>
              <a:gd name="connsiteX187" fmla="*/ 2152836 w 12192000"/>
              <a:gd name="connsiteY187" fmla="*/ 2010048 h 2237474"/>
              <a:gd name="connsiteX188" fmla="*/ 2117102 w 12192000"/>
              <a:gd name="connsiteY188" fmla="*/ 2023004 h 2237474"/>
              <a:gd name="connsiteX189" fmla="*/ 2111935 w 12192000"/>
              <a:gd name="connsiteY189" fmla="*/ 2023163 h 2237474"/>
              <a:gd name="connsiteX190" fmla="*/ 2089991 w 12192000"/>
              <a:gd name="connsiteY190" fmla="*/ 2034193 h 2237474"/>
              <a:gd name="connsiteX191" fmla="*/ 2058061 w 12192000"/>
              <a:gd name="connsiteY191" fmla="*/ 2047942 h 2237474"/>
              <a:gd name="connsiteX192" fmla="*/ 2055737 w 12192000"/>
              <a:gd name="connsiteY192" fmla="*/ 2047704 h 2237474"/>
              <a:gd name="connsiteX193" fmla="*/ 2042244 w 12192000"/>
              <a:gd name="connsiteY193" fmla="*/ 2055560 h 2237474"/>
              <a:gd name="connsiteX194" fmla="*/ 1976224 w 12192000"/>
              <a:gd name="connsiteY194" fmla="*/ 2074257 h 2237474"/>
              <a:gd name="connsiteX195" fmla="*/ 1877728 w 12192000"/>
              <a:gd name="connsiteY195" fmla="*/ 2101004 h 2237474"/>
              <a:gd name="connsiteX196" fmla="*/ 1759056 w 12192000"/>
              <a:gd name="connsiteY196" fmla="*/ 2125608 h 2237474"/>
              <a:gd name="connsiteX197" fmla="*/ 1637948 w 12192000"/>
              <a:gd name="connsiteY197" fmla="*/ 2172597 h 2237474"/>
              <a:gd name="connsiteX198" fmla="*/ 1434549 w 12192000"/>
              <a:gd name="connsiteY198" fmla="*/ 2234522 h 2237474"/>
              <a:gd name="connsiteX199" fmla="*/ 1398481 w 12192000"/>
              <a:gd name="connsiteY199" fmla="*/ 2237074 h 2237474"/>
              <a:gd name="connsiteX200" fmla="*/ 1398407 w 12192000"/>
              <a:gd name="connsiteY200" fmla="*/ 2237095 h 2237474"/>
              <a:gd name="connsiteX201" fmla="*/ 1370962 w 12192000"/>
              <a:gd name="connsiteY201" fmla="*/ 2237474 h 2237474"/>
              <a:gd name="connsiteX202" fmla="*/ 1356367 w 12192000"/>
              <a:gd name="connsiteY202" fmla="*/ 2235089 h 2237474"/>
              <a:gd name="connsiteX203" fmla="*/ 1324828 w 12192000"/>
              <a:gd name="connsiteY203" fmla="*/ 2231968 h 2237474"/>
              <a:gd name="connsiteX204" fmla="*/ 1297744 w 12192000"/>
              <a:gd name="connsiteY204" fmla="*/ 2235849 h 2237474"/>
              <a:gd name="connsiteX205" fmla="*/ 1286236 w 12192000"/>
              <a:gd name="connsiteY205" fmla="*/ 2233135 h 2237474"/>
              <a:gd name="connsiteX206" fmla="*/ 1283504 w 12192000"/>
              <a:gd name="connsiteY206" fmla="*/ 2233797 h 2237474"/>
              <a:gd name="connsiteX207" fmla="*/ 1279765 w 12192000"/>
              <a:gd name="connsiteY207" fmla="*/ 2229639 h 2237474"/>
              <a:gd name="connsiteX208" fmla="*/ 1195347 w 12192000"/>
              <a:gd name="connsiteY208" fmla="*/ 2212354 h 2237474"/>
              <a:gd name="connsiteX209" fmla="*/ 970251 w 12192000"/>
              <a:gd name="connsiteY209" fmla="*/ 2221029 h 2237474"/>
              <a:gd name="connsiteX210" fmla="*/ 812914 w 12192000"/>
              <a:gd name="connsiteY210" fmla="*/ 2202752 h 2237474"/>
              <a:gd name="connsiteX211" fmla="*/ 800195 w 12192000"/>
              <a:gd name="connsiteY211" fmla="*/ 2209407 h 2237474"/>
              <a:gd name="connsiteX212" fmla="*/ 784978 w 12192000"/>
              <a:gd name="connsiteY212" fmla="*/ 2212360 h 2237474"/>
              <a:gd name="connsiteX213" fmla="*/ 681987 w 12192000"/>
              <a:gd name="connsiteY213" fmla="*/ 2216757 h 2237474"/>
              <a:gd name="connsiteX214" fmla="*/ 669923 w 12192000"/>
              <a:gd name="connsiteY214" fmla="*/ 2211682 h 2237474"/>
              <a:gd name="connsiteX215" fmla="*/ 648680 w 12192000"/>
              <a:gd name="connsiteY215" fmla="*/ 2206229 h 2237474"/>
              <a:gd name="connsiteX216" fmla="*/ 597225 w 12192000"/>
              <a:gd name="connsiteY216" fmla="*/ 2180999 h 2237474"/>
              <a:gd name="connsiteX217" fmla="*/ 558449 w 12192000"/>
              <a:gd name="connsiteY217" fmla="*/ 2182346 h 2237474"/>
              <a:gd name="connsiteX218" fmla="*/ 550517 w 12192000"/>
              <a:gd name="connsiteY218" fmla="*/ 2182060 h 2237474"/>
              <a:gd name="connsiteX219" fmla="*/ 550309 w 12192000"/>
              <a:gd name="connsiteY219" fmla="*/ 2181825 h 2237474"/>
              <a:gd name="connsiteX220" fmla="*/ 541836 w 12192000"/>
              <a:gd name="connsiteY220" fmla="*/ 2181063 h 2237474"/>
              <a:gd name="connsiteX221" fmla="*/ 536057 w 12192000"/>
              <a:gd name="connsiteY221" fmla="*/ 2181537 h 2237474"/>
              <a:gd name="connsiteX222" fmla="*/ 520671 w 12192000"/>
              <a:gd name="connsiteY222" fmla="*/ 2180980 h 2237474"/>
              <a:gd name="connsiteX223" fmla="*/ 515024 w 12192000"/>
              <a:gd name="connsiteY223" fmla="*/ 2179258 h 2237474"/>
              <a:gd name="connsiteX224" fmla="*/ 512278 w 12192000"/>
              <a:gd name="connsiteY224" fmla="*/ 2176369 h 2237474"/>
              <a:gd name="connsiteX225" fmla="*/ 480419 w 12192000"/>
              <a:gd name="connsiteY225" fmla="*/ 2167807 h 2237474"/>
              <a:gd name="connsiteX226" fmla="*/ 413835 w 12192000"/>
              <a:gd name="connsiteY226" fmla="*/ 2156783 h 2237474"/>
              <a:gd name="connsiteX227" fmla="*/ 376513 w 12192000"/>
              <a:gd name="connsiteY227" fmla="*/ 2154014 h 2237474"/>
              <a:gd name="connsiteX228" fmla="*/ 273386 w 12192000"/>
              <a:gd name="connsiteY228" fmla="*/ 2142551 h 2237474"/>
              <a:gd name="connsiteX229" fmla="*/ 169207 w 12192000"/>
              <a:gd name="connsiteY229" fmla="*/ 2128100 h 2237474"/>
              <a:gd name="connsiteX230" fmla="*/ 93149 w 12192000"/>
              <a:gd name="connsiteY230" fmla="*/ 2105324 h 2237474"/>
              <a:gd name="connsiteX231" fmla="*/ 88109 w 12192000"/>
              <a:gd name="connsiteY231" fmla="*/ 2106704 h 2237474"/>
              <a:gd name="connsiteX232" fmla="*/ 80022 w 12192000"/>
              <a:gd name="connsiteY232" fmla="*/ 2107254 h 2237474"/>
              <a:gd name="connsiteX233" fmla="*/ 79717 w 12192000"/>
              <a:gd name="connsiteY233" fmla="*/ 2107046 h 2237474"/>
              <a:gd name="connsiteX234" fmla="*/ 72352 w 12192000"/>
              <a:gd name="connsiteY234" fmla="*/ 2107991 h 2237474"/>
              <a:gd name="connsiteX235" fmla="*/ 37645 w 12192000"/>
              <a:gd name="connsiteY235" fmla="*/ 2115401 h 2237474"/>
              <a:gd name="connsiteX236" fmla="*/ 4572 w 12192000"/>
              <a:gd name="connsiteY236" fmla="*/ 2111091 h 2237474"/>
              <a:gd name="connsiteX237" fmla="*/ 0 w 12192000"/>
              <a:gd name="connsiteY237" fmla="*/ 2110468 h 2237474"/>
              <a:gd name="connsiteX238" fmla="*/ 0 w 12192000"/>
              <a:gd name="connsiteY23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67672 w 12192000"/>
              <a:gd name="connsiteY150" fmla="*/ 1874600 h 2237474"/>
              <a:gd name="connsiteX151" fmla="*/ 3729530 w 12192000"/>
              <a:gd name="connsiteY151" fmla="*/ 1864513 h 2237474"/>
              <a:gd name="connsiteX152" fmla="*/ 3680177 w 12192000"/>
              <a:gd name="connsiteY152" fmla="*/ 1881552 h 2237474"/>
              <a:gd name="connsiteX153" fmla="*/ 3567259 w 12192000"/>
              <a:gd name="connsiteY153" fmla="*/ 1893482 h 2237474"/>
              <a:gd name="connsiteX154" fmla="*/ 3405770 w 12192000"/>
              <a:gd name="connsiteY154" fmla="*/ 1904591 h 2237474"/>
              <a:gd name="connsiteX155" fmla="*/ 3280097 w 12192000"/>
              <a:gd name="connsiteY155" fmla="*/ 1919610 h 2237474"/>
              <a:gd name="connsiteX156" fmla="*/ 3123424 w 12192000"/>
              <a:gd name="connsiteY156" fmla="*/ 1952930 h 2237474"/>
              <a:gd name="connsiteX157" fmla="*/ 3009910 w 12192000"/>
              <a:gd name="connsiteY157" fmla="*/ 1957866 h 2237474"/>
              <a:gd name="connsiteX158" fmla="*/ 2995934 w 12192000"/>
              <a:gd name="connsiteY158" fmla="*/ 1967085 h 2237474"/>
              <a:gd name="connsiteX159" fmla="*/ 2980071 w 12192000"/>
              <a:gd name="connsiteY159" fmla="*/ 1972988 h 2237474"/>
              <a:gd name="connsiteX160" fmla="*/ 2978094 w 12192000"/>
              <a:gd name="connsiteY160" fmla="*/ 1972369 h 2237474"/>
              <a:gd name="connsiteX161" fmla="*/ 2942858 w 12192000"/>
              <a:gd name="connsiteY161" fmla="*/ 1981367 h 2237474"/>
              <a:gd name="connsiteX162" fmla="*/ 2875436 w 12192000"/>
              <a:gd name="connsiteY162" fmla="*/ 1996977 h 2237474"/>
              <a:gd name="connsiteX163" fmla="*/ 2874892 w 12192000"/>
              <a:gd name="connsiteY163" fmla="*/ 1996085 h 2237474"/>
              <a:gd name="connsiteX164" fmla="*/ 2864145 w 12192000"/>
              <a:gd name="connsiteY164" fmla="*/ 1994061 h 2237474"/>
              <a:gd name="connsiteX165" fmla="*/ 2843662 w 12192000"/>
              <a:gd name="connsiteY165" fmla="*/ 1992498 h 2237474"/>
              <a:gd name="connsiteX166" fmla="*/ 2796128 w 12192000"/>
              <a:gd name="connsiteY166" fmla="*/ 1976403 h 2237474"/>
              <a:gd name="connsiteX167" fmla="*/ 2756784 w 12192000"/>
              <a:gd name="connsiteY167" fmla="*/ 1985116 h 2237474"/>
              <a:gd name="connsiteX168" fmla="*/ 2748833 w 12192000"/>
              <a:gd name="connsiteY168" fmla="*/ 1986323 h 2237474"/>
              <a:gd name="connsiteX169" fmla="*/ 2748661 w 12192000"/>
              <a:gd name="connsiteY169" fmla="*/ 1986122 h 2237474"/>
              <a:gd name="connsiteX170" fmla="*/ 2740251 w 12192000"/>
              <a:gd name="connsiteY170" fmla="*/ 1986946 h 2237474"/>
              <a:gd name="connsiteX171" fmla="*/ 2718916 w 12192000"/>
              <a:gd name="connsiteY171" fmla="*/ 1990867 h 2237474"/>
              <a:gd name="connsiteX172" fmla="*/ 2713522 w 12192000"/>
              <a:gd name="connsiteY172" fmla="*/ 1990173 h 2237474"/>
              <a:gd name="connsiteX173" fmla="*/ 2680597 w 12192000"/>
              <a:gd name="connsiteY173" fmla="*/ 1984996 h 2237474"/>
              <a:gd name="connsiteX174" fmla="*/ 2578178 w 12192000"/>
              <a:gd name="connsiteY174" fmla="*/ 1990531 h 2237474"/>
              <a:gd name="connsiteX175" fmla="*/ 2476147 w 12192000"/>
              <a:gd name="connsiteY175" fmla="*/ 1998305 h 2237474"/>
              <a:gd name="connsiteX176" fmla="*/ 2373568 w 12192000"/>
              <a:gd name="connsiteY176" fmla="*/ 2003219 h 2237474"/>
              <a:gd name="connsiteX177" fmla="*/ 2321399 w 12192000"/>
              <a:gd name="connsiteY177" fmla="*/ 1989467 h 2237474"/>
              <a:gd name="connsiteX178" fmla="*/ 2315525 w 12192000"/>
              <a:gd name="connsiteY178" fmla="*/ 1989708 h 2237474"/>
              <a:gd name="connsiteX179" fmla="*/ 2300792 w 12192000"/>
              <a:gd name="connsiteY179" fmla="*/ 1994290 h 2237474"/>
              <a:gd name="connsiteX180" fmla="*/ 2295469 w 12192000"/>
              <a:gd name="connsiteY180" fmla="*/ 1996659 h 2237474"/>
              <a:gd name="connsiteX181" fmla="*/ 2287219 w 12192000"/>
              <a:gd name="connsiteY181" fmla="*/ 1998750 h 2237474"/>
              <a:gd name="connsiteX182" fmla="*/ 2286948 w 12192000"/>
              <a:gd name="connsiteY182" fmla="*/ 1998596 h 2237474"/>
              <a:gd name="connsiteX183" fmla="*/ 2243069 w 12192000"/>
              <a:gd name="connsiteY183" fmla="*/ 2015111 h 2237474"/>
              <a:gd name="connsiteX184" fmla="*/ 2186609 w 12192000"/>
              <a:gd name="connsiteY184" fmla="*/ 2008263 h 2237474"/>
              <a:gd name="connsiteX185" fmla="*/ 2164831 w 12192000"/>
              <a:gd name="connsiteY185" fmla="*/ 2010143 h 2237474"/>
              <a:gd name="connsiteX186" fmla="*/ 2152836 w 12192000"/>
              <a:gd name="connsiteY186" fmla="*/ 2010048 h 2237474"/>
              <a:gd name="connsiteX187" fmla="*/ 2117102 w 12192000"/>
              <a:gd name="connsiteY187" fmla="*/ 2023004 h 2237474"/>
              <a:gd name="connsiteX188" fmla="*/ 2111935 w 12192000"/>
              <a:gd name="connsiteY188" fmla="*/ 2023163 h 2237474"/>
              <a:gd name="connsiteX189" fmla="*/ 2089991 w 12192000"/>
              <a:gd name="connsiteY189" fmla="*/ 2034193 h 2237474"/>
              <a:gd name="connsiteX190" fmla="*/ 2058061 w 12192000"/>
              <a:gd name="connsiteY190" fmla="*/ 2047942 h 2237474"/>
              <a:gd name="connsiteX191" fmla="*/ 2055737 w 12192000"/>
              <a:gd name="connsiteY191" fmla="*/ 2047704 h 2237474"/>
              <a:gd name="connsiteX192" fmla="*/ 2042244 w 12192000"/>
              <a:gd name="connsiteY192" fmla="*/ 2055560 h 2237474"/>
              <a:gd name="connsiteX193" fmla="*/ 1976224 w 12192000"/>
              <a:gd name="connsiteY193" fmla="*/ 2074257 h 2237474"/>
              <a:gd name="connsiteX194" fmla="*/ 1877728 w 12192000"/>
              <a:gd name="connsiteY194" fmla="*/ 2101004 h 2237474"/>
              <a:gd name="connsiteX195" fmla="*/ 1759056 w 12192000"/>
              <a:gd name="connsiteY195" fmla="*/ 2125608 h 2237474"/>
              <a:gd name="connsiteX196" fmla="*/ 1637948 w 12192000"/>
              <a:gd name="connsiteY196" fmla="*/ 2172597 h 2237474"/>
              <a:gd name="connsiteX197" fmla="*/ 1434549 w 12192000"/>
              <a:gd name="connsiteY197" fmla="*/ 2234522 h 2237474"/>
              <a:gd name="connsiteX198" fmla="*/ 1398481 w 12192000"/>
              <a:gd name="connsiteY198" fmla="*/ 2237074 h 2237474"/>
              <a:gd name="connsiteX199" fmla="*/ 1398407 w 12192000"/>
              <a:gd name="connsiteY199" fmla="*/ 2237095 h 2237474"/>
              <a:gd name="connsiteX200" fmla="*/ 1370962 w 12192000"/>
              <a:gd name="connsiteY200" fmla="*/ 2237474 h 2237474"/>
              <a:gd name="connsiteX201" fmla="*/ 1356367 w 12192000"/>
              <a:gd name="connsiteY201" fmla="*/ 2235089 h 2237474"/>
              <a:gd name="connsiteX202" fmla="*/ 1324828 w 12192000"/>
              <a:gd name="connsiteY202" fmla="*/ 2231968 h 2237474"/>
              <a:gd name="connsiteX203" fmla="*/ 1297744 w 12192000"/>
              <a:gd name="connsiteY203" fmla="*/ 2235849 h 2237474"/>
              <a:gd name="connsiteX204" fmla="*/ 1286236 w 12192000"/>
              <a:gd name="connsiteY204" fmla="*/ 2233135 h 2237474"/>
              <a:gd name="connsiteX205" fmla="*/ 1283504 w 12192000"/>
              <a:gd name="connsiteY205" fmla="*/ 2233797 h 2237474"/>
              <a:gd name="connsiteX206" fmla="*/ 1279765 w 12192000"/>
              <a:gd name="connsiteY206" fmla="*/ 2229639 h 2237474"/>
              <a:gd name="connsiteX207" fmla="*/ 1195347 w 12192000"/>
              <a:gd name="connsiteY207" fmla="*/ 2212354 h 2237474"/>
              <a:gd name="connsiteX208" fmla="*/ 970251 w 12192000"/>
              <a:gd name="connsiteY208" fmla="*/ 2221029 h 2237474"/>
              <a:gd name="connsiteX209" fmla="*/ 812914 w 12192000"/>
              <a:gd name="connsiteY209" fmla="*/ 2202752 h 2237474"/>
              <a:gd name="connsiteX210" fmla="*/ 800195 w 12192000"/>
              <a:gd name="connsiteY210" fmla="*/ 2209407 h 2237474"/>
              <a:gd name="connsiteX211" fmla="*/ 784978 w 12192000"/>
              <a:gd name="connsiteY211" fmla="*/ 2212360 h 2237474"/>
              <a:gd name="connsiteX212" fmla="*/ 681987 w 12192000"/>
              <a:gd name="connsiteY212" fmla="*/ 2216757 h 2237474"/>
              <a:gd name="connsiteX213" fmla="*/ 669923 w 12192000"/>
              <a:gd name="connsiteY213" fmla="*/ 2211682 h 2237474"/>
              <a:gd name="connsiteX214" fmla="*/ 648680 w 12192000"/>
              <a:gd name="connsiteY214" fmla="*/ 2206229 h 2237474"/>
              <a:gd name="connsiteX215" fmla="*/ 597225 w 12192000"/>
              <a:gd name="connsiteY215" fmla="*/ 2180999 h 2237474"/>
              <a:gd name="connsiteX216" fmla="*/ 558449 w 12192000"/>
              <a:gd name="connsiteY216" fmla="*/ 2182346 h 2237474"/>
              <a:gd name="connsiteX217" fmla="*/ 550517 w 12192000"/>
              <a:gd name="connsiteY217" fmla="*/ 2182060 h 2237474"/>
              <a:gd name="connsiteX218" fmla="*/ 550309 w 12192000"/>
              <a:gd name="connsiteY218" fmla="*/ 2181825 h 2237474"/>
              <a:gd name="connsiteX219" fmla="*/ 541836 w 12192000"/>
              <a:gd name="connsiteY219" fmla="*/ 2181063 h 2237474"/>
              <a:gd name="connsiteX220" fmla="*/ 536057 w 12192000"/>
              <a:gd name="connsiteY220" fmla="*/ 2181537 h 2237474"/>
              <a:gd name="connsiteX221" fmla="*/ 520671 w 12192000"/>
              <a:gd name="connsiteY221" fmla="*/ 2180980 h 2237474"/>
              <a:gd name="connsiteX222" fmla="*/ 515024 w 12192000"/>
              <a:gd name="connsiteY222" fmla="*/ 2179258 h 2237474"/>
              <a:gd name="connsiteX223" fmla="*/ 512278 w 12192000"/>
              <a:gd name="connsiteY223" fmla="*/ 2176369 h 2237474"/>
              <a:gd name="connsiteX224" fmla="*/ 480419 w 12192000"/>
              <a:gd name="connsiteY224" fmla="*/ 2167807 h 2237474"/>
              <a:gd name="connsiteX225" fmla="*/ 413835 w 12192000"/>
              <a:gd name="connsiteY225" fmla="*/ 2156783 h 2237474"/>
              <a:gd name="connsiteX226" fmla="*/ 376513 w 12192000"/>
              <a:gd name="connsiteY226" fmla="*/ 2154014 h 2237474"/>
              <a:gd name="connsiteX227" fmla="*/ 273386 w 12192000"/>
              <a:gd name="connsiteY227" fmla="*/ 2142551 h 2237474"/>
              <a:gd name="connsiteX228" fmla="*/ 169207 w 12192000"/>
              <a:gd name="connsiteY228" fmla="*/ 2128100 h 2237474"/>
              <a:gd name="connsiteX229" fmla="*/ 93149 w 12192000"/>
              <a:gd name="connsiteY229" fmla="*/ 2105324 h 2237474"/>
              <a:gd name="connsiteX230" fmla="*/ 88109 w 12192000"/>
              <a:gd name="connsiteY230" fmla="*/ 2106704 h 2237474"/>
              <a:gd name="connsiteX231" fmla="*/ 80022 w 12192000"/>
              <a:gd name="connsiteY231" fmla="*/ 2107254 h 2237474"/>
              <a:gd name="connsiteX232" fmla="*/ 79717 w 12192000"/>
              <a:gd name="connsiteY232" fmla="*/ 2107046 h 2237474"/>
              <a:gd name="connsiteX233" fmla="*/ 72352 w 12192000"/>
              <a:gd name="connsiteY233" fmla="*/ 2107991 h 2237474"/>
              <a:gd name="connsiteX234" fmla="*/ 37645 w 12192000"/>
              <a:gd name="connsiteY234" fmla="*/ 2115401 h 2237474"/>
              <a:gd name="connsiteX235" fmla="*/ 4572 w 12192000"/>
              <a:gd name="connsiteY235" fmla="*/ 2111091 h 2237474"/>
              <a:gd name="connsiteX236" fmla="*/ 0 w 12192000"/>
              <a:gd name="connsiteY236" fmla="*/ 2110468 h 2237474"/>
              <a:gd name="connsiteX237" fmla="*/ 0 w 12192000"/>
              <a:gd name="connsiteY23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098321 w 12192000"/>
              <a:gd name="connsiteY110" fmla="*/ 1721646 h 2237474"/>
              <a:gd name="connsiteX111" fmla="*/ 5880652 w 12192000"/>
              <a:gd name="connsiteY111" fmla="*/ 1779643 h 2237474"/>
              <a:gd name="connsiteX112" fmla="*/ 5785959 w 12192000"/>
              <a:gd name="connsiteY112" fmla="*/ 1775307 h 2237474"/>
              <a:gd name="connsiteX113" fmla="*/ 5643534 w 12192000"/>
              <a:gd name="connsiteY113" fmla="*/ 1802919 h 2237474"/>
              <a:gd name="connsiteX114" fmla="*/ 5518799 w 12192000"/>
              <a:gd name="connsiteY114" fmla="*/ 1818312 h 2237474"/>
              <a:gd name="connsiteX115" fmla="*/ 5505014 w 12192000"/>
              <a:gd name="connsiteY115" fmla="*/ 1819259 h 2237474"/>
              <a:gd name="connsiteX116" fmla="*/ 5453307 w 12192000"/>
              <a:gd name="connsiteY116" fmla="*/ 1815450 h 2237474"/>
              <a:gd name="connsiteX117" fmla="*/ 5364192 w 12192000"/>
              <a:gd name="connsiteY117" fmla="*/ 1826074 h 2237474"/>
              <a:gd name="connsiteX118" fmla="*/ 5350380 w 12192000"/>
              <a:gd name="connsiteY118" fmla="*/ 1830891 h 2237474"/>
              <a:gd name="connsiteX119" fmla="*/ 5259633 w 12192000"/>
              <a:gd name="connsiteY119" fmla="*/ 1837160 h 2237474"/>
              <a:gd name="connsiteX120" fmla="*/ 5197513 w 12192000"/>
              <a:gd name="connsiteY120" fmla="*/ 1844718 h 2237474"/>
              <a:gd name="connsiteX121" fmla="*/ 5184170 w 12192000"/>
              <a:gd name="connsiteY121" fmla="*/ 1849402 h 2237474"/>
              <a:gd name="connsiteX122" fmla="*/ 5168852 w 12192000"/>
              <a:gd name="connsiteY122" fmla="*/ 1844846 h 2237474"/>
              <a:gd name="connsiteX123" fmla="*/ 5164370 w 12192000"/>
              <a:gd name="connsiteY123" fmla="*/ 1840597 h 2237474"/>
              <a:gd name="connsiteX124" fmla="*/ 5114927 w 12192000"/>
              <a:gd name="connsiteY124" fmla="*/ 1847827 h 2237474"/>
              <a:gd name="connsiteX125" fmla="*/ 5108970 w 12192000"/>
              <a:gd name="connsiteY125" fmla="*/ 1847935 h 2237474"/>
              <a:gd name="connsiteX126" fmla="*/ 5067961 w 12192000"/>
              <a:gd name="connsiteY126" fmla="*/ 1845917 h 2237474"/>
              <a:gd name="connsiteX127" fmla="*/ 5007075 w 12192000"/>
              <a:gd name="connsiteY127" fmla="*/ 1838626 h 2237474"/>
              <a:gd name="connsiteX128" fmla="*/ 4944087 w 12192000"/>
              <a:gd name="connsiteY128" fmla="*/ 1823332 h 2237474"/>
              <a:gd name="connsiteX129" fmla="*/ 4907662 w 12192000"/>
              <a:gd name="connsiteY129" fmla="*/ 1816900 h 2237474"/>
              <a:gd name="connsiteX130" fmla="*/ 4882386 w 12192000"/>
              <a:gd name="connsiteY130" fmla="*/ 1809844 h 2237474"/>
              <a:gd name="connsiteX131" fmla="*/ 4811440 w 12192000"/>
              <a:gd name="connsiteY131" fmla="*/ 1804655 h 2237474"/>
              <a:gd name="connsiteX132" fmla="*/ 4691075 w 12192000"/>
              <a:gd name="connsiteY132" fmla="*/ 1801389 h 2237474"/>
              <a:gd name="connsiteX133" fmla="*/ 4611738 w 12192000"/>
              <a:gd name="connsiteY133" fmla="*/ 1776964 h 2237474"/>
              <a:gd name="connsiteX134" fmla="*/ 4560070 w 12192000"/>
              <a:gd name="connsiteY134" fmla="*/ 1785640 h 2237474"/>
              <a:gd name="connsiteX135" fmla="*/ 4536503 w 12192000"/>
              <a:gd name="connsiteY135" fmla="*/ 1785334 h 2237474"/>
              <a:gd name="connsiteX136" fmla="*/ 4513724 w 12192000"/>
              <a:gd name="connsiteY136" fmla="*/ 1791996 h 2237474"/>
              <a:gd name="connsiteX137" fmla="*/ 4459810 w 12192000"/>
              <a:gd name="connsiteY137" fmla="*/ 1797886 h 2237474"/>
              <a:gd name="connsiteX138" fmla="*/ 4379064 w 12192000"/>
              <a:gd name="connsiteY138" fmla="*/ 1817177 h 2237474"/>
              <a:gd name="connsiteX139" fmla="*/ 4319209 w 12192000"/>
              <a:gd name="connsiteY139" fmla="*/ 1834833 h 2237474"/>
              <a:gd name="connsiteX140" fmla="*/ 4290981 w 12192000"/>
              <a:gd name="connsiteY140" fmla="*/ 1839677 h 2237474"/>
              <a:gd name="connsiteX141" fmla="*/ 4285792 w 12192000"/>
              <a:gd name="connsiteY141" fmla="*/ 1836231 h 2237474"/>
              <a:gd name="connsiteX142" fmla="*/ 4238372 w 12192000"/>
              <a:gd name="connsiteY142" fmla="*/ 1851480 h 2237474"/>
              <a:gd name="connsiteX143" fmla="*/ 4232517 w 12192000"/>
              <a:gd name="connsiteY143" fmla="*/ 1852567 h 2237474"/>
              <a:gd name="connsiteX144" fmla="*/ 4191732 w 12192000"/>
              <a:gd name="connsiteY144" fmla="*/ 1857328 h 2237474"/>
              <a:gd name="connsiteX145" fmla="*/ 4065532 w 12192000"/>
              <a:gd name="connsiteY145" fmla="*/ 1855477 h 2237474"/>
              <a:gd name="connsiteX146" fmla="*/ 4028460 w 12192000"/>
              <a:gd name="connsiteY146" fmla="*/ 1855137 h 2237474"/>
              <a:gd name="connsiteX147" fmla="*/ 4002267 w 12192000"/>
              <a:gd name="connsiteY147" fmla="*/ 1852352 h 2237474"/>
              <a:gd name="connsiteX148" fmla="*/ 3931396 w 12192000"/>
              <a:gd name="connsiteY148" fmla="*/ 1858915 h 2237474"/>
              <a:gd name="connsiteX149" fmla="*/ 3812162 w 12192000"/>
              <a:gd name="connsiteY149" fmla="*/ 1875501 h 2237474"/>
              <a:gd name="connsiteX150" fmla="*/ 3729530 w 12192000"/>
              <a:gd name="connsiteY150" fmla="*/ 1864513 h 2237474"/>
              <a:gd name="connsiteX151" fmla="*/ 3680177 w 12192000"/>
              <a:gd name="connsiteY151" fmla="*/ 1881552 h 2237474"/>
              <a:gd name="connsiteX152" fmla="*/ 3567259 w 12192000"/>
              <a:gd name="connsiteY152" fmla="*/ 1893482 h 2237474"/>
              <a:gd name="connsiteX153" fmla="*/ 3405770 w 12192000"/>
              <a:gd name="connsiteY153" fmla="*/ 1904591 h 2237474"/>
              <a:gd name="connsiteX154" fmla="*/ 3280097 w 12192000"/>
              <a:gd name="connsiteY154" fmla="*/ 1919610 h 2237474"/>
              <a:gd name="connsiteX155" fmla="*/ 3123424 w 12192000"/>
              <a:gd name="connsiteY155" fmla="*/ 1952930 h 2237474"/>
              <a:gd name="connsiteX156" fmla="*/ 3009910 w 12192000"/>
              <a:gd name="connsiteY156" fmla="*/ 1957866 h 2237474"/>
              <a:gd name="connsiteX157" fmla="*/ 2995934 w 12192000"/>
              <a:gd name="connsiteY157" fmla="*/ 1967085 h 2237474"/>
              <a:gd name="connsiteX158" fmla="*/ 2980071 w 12192000"/>
              <a:gd name="connsiteY158" fmla="*/ 1972988 h 2237474"/>
              <a:gd name="connsiteX159" fmla="*/ 2978094 w 12192000"/>
              <a:gd name="connsiteY159" fmla="*/ 1972369 h 2237474"/>
              <a:gd name="connsiteX160" fmla="*/ 2942858 w 12192000"/>
              <a:gd name="connsiteY160" fmla="*/ 1981367 h 2237474"/>
              <a:gd name="connsiteX161" fmla="*/ 2875436 w 12192000"/>
              <a:gd name="connsiteY161" fmla="*/ 1996977 h 2237474"/>
              <a:gd name="connsiteX162" fmla="*/ 2874892 w 12192000"/>
              <a:gd name="connsiteY162" fmla="*/ 1996085 h 2237474"/>
              <a:gd name="connsiteX163" fmla="*/ 2864145 w 12192000"/>
              <a:gd name="connsiteY163" fmla="*/ 1994061 h 2237474"/>
              <a:gd name="connsiteX164" fmla="*/ 2843662 w 12192000"/>
              <a:gd name="connsiteY164" fmla="*/ 1992498 h 2237474"/>
              <a:gd name="connsiteX165" fmla="*/ 2796128 w 12192000"/>
              <a:gd name="connsiteY165" fmla="*/ 1976403 h 2237474"/>
              <a:gd name="connsiteX166" fmla="*/ 2756784 w 12192000"/>
              <a:gd name="connsiteY166" fmla="*/ 1985116 h 2237474"/>
              <a:gd name="connsiteX167" fmla="*/ 2748833 w 12192000"/>
              <a:gd name="connsiteY167" fmla="*/ 1986323 h 2237474"/>
              <a:gd name="connsiteX168" fmla="*/ 2748661 w 12192000"/>
              <a:gd name="connsiteY168" fmla="*/ 1986122 h 2237474"/>
              <a:gd name="connsiteX169" fmla="*/ 2740251 w 12192000"/>
              <a:gd name="connsiteY169" fmla="*/ 1986946 h 2237474"/>
              <a:gd name="connsiteX170" fmla="*/ 2718916 w 12192000"/>
              <a:gd name="connsiteY170" fmla="*/ 1990867 h 2237474"/>
              <a:gd name="connsiteX171" fmla="*/ 2713522 w 12192000"/>
              <a:gd name="connsiteY171" fmla="*/ 1990173 h 2237474"/>
              <a:gd name="connsiteX172" fmla="*/ 2680597 w 12192000"/>
              <a:gd name="connsiteY172" fmla="*/ 1984996 h 2237474"/>
              <a:gd name="connsiteX173" fmla="*/ 2578178 w 12192000"/>
              <a:gd name="connsiteY173" fmla="*/ 1990531 h 2237474"/>
              <a:gd name="connsiteX174" fmla="*/ 2476147 w 12192000"/>
              <a:gd name="connsiteY174" fmla="*/ 1998305 h 2237474"/>
              <a:gd name="connsiteX175" fmla="*/ 2373568 w 12192000"/>
              <a:gd name="connsiteY175" fmla="*/ 2003219 h 2237474"/>
              <a:gd name="connsiteX176" fmla="*/ 2321399 w 12192000"/>
              <a:gd name="connsiteY176" fmla="*/ 1989467 h 2237474"/>
              <a:gd name="connsiteX177" fmla="*/ 2315525 w 12192000"/>
              <a:gd name="connsiteY177" fmla="*/ 1989708 h 2237474"/>
              <a:gd name="connsiteX178" fmla="*/ 2300792 w 12192000"/>
              <a:gd name="connsiteY178" fmla="*/ 1994290 h 2237474"/>
              <a:gd name="connsiteX179" fmla="*/ 2295469 w 12192000"/>
              <a:gd name="connsiteY179" fmla="*/ 1996659 h 2237474"/>
              <a:gd name="connsiteX180" fmla="*/ 2287219 w 12192000"/>
              <a:gd name="connsiteY180" fmla="*/ 1998750 h 2237474"/>
              <a:gd name="connsiteX181" fmla="*/ 2286948 w 12192000"/>
              <a:gd name="connsiteY181" fmla="*/ 1998596 h 2237474"/>
              <a:gd name="connsiteX182" fmla="*/ 2243069 w 12192000"/>
              <a:gd name="connsiteY182" fmla="*/ 2015111 h 2237474"/>
              <a:gd name="connsiteX183" fmla="*/ 2186609 w 12192000"/>
              <a:gd name="connsiteY183" fmla="*/ 2008263 h 2237474"/>
              <a:gd name="connsiteX184" fmla="*/ 2164831 w 12192000"/>
              <a:gd name="connsiteY184" fmla="*/ 2010143 h 2237474"/>
              <a:gd name="connsiteX185" fmla="*/ 2152836 w 12192000"/>
              <a:gd name="connsiteY185" fmla="*/ 2010048 h 2237474"/>
              <a:gd name="connsiteX186" fmla="*/ 2117102 w 12192000"/>
              <a:gd name="connsiteY186" fmla="*/ 2023004 h 2237474"/>
              <a:gd name="connsiteX187" fmla="*/ 2111935 w 12192000"/>
              <a:gd name="connsiteY187" fmla="*/ 2023163 h 2237474"/>
              <a:gd name="connsiteX188" fmla="*/ 2089991 w 12192000"/>
              <a:gd name="connsiteY188" fmla="*/ 2034193 h 2237474"/>
              <a:gd name="connsiteX189" fmla="*/ 2058061 w 12192000"/>
              <a:gd name="connsiteY189" fmla="*/ 2047942 h 2237474"/>
              <a:gd name="connsiteX190" fmla="*/ 2055737 w 12192000"/>
              <a:gd name="connsiteY190" fmla="*/ 2047704 h 2237474"/>
              <a:gd name="connsiteX191" fmla="*/ 2042244 w 12192000"/>
              <a:gd name="connsiteY191" fmla="*/ 2055560 h 2237474"/>
              <a:gd name="connsiteX192" fmla="*/ 1976224 w 12192000"/>
              <a:gd name="connsiteY192" fmla="*/ 2074257 h 2237474"/>
              <a:gd name="connsiteX193" fmla="*/ 1877728 w 12192000"/>
              <a:gd name="connsiteY193" fmla="*/ 2101004 h 2237474"/>
              <a:gd name="connsiteX194" fmla="*/ 1759056 w 12192000"/>
              <a:gd name="connsiteY194" fmla="*/ 2125608 h 2237474"/>
              <a:gd name="connsiteX195" fmla="*/ 1637948 w 12192000"/>
              <a:gd name="connsiteY195" fmla="*/ 2172597 h 2237474"/>
              <a:gd name="connsiteX196" fmla="*/ 1434549 w 12192000"/>
              <a:gd name="connsiteY196" fmla="*/ 2234522 h 2237474"/>
              <a:gd name="connsiteX197" fmla="*/ 1398481 w 12192000"/>
              <a:gd name="connsiteY197" fmla="*/ 2237074 h 2237474"/>
              <a:gd name="connsiteX198" fmla="*/ 1398407 w 12192000"/>
              <a:gd name="connsiteY198" fmla="*/ 2237095 h 2237474"/>
              <a:gd name="connsiteX199" fmla="*/ 1370962 w 12192000"/>
              <a:gd name="connsiteY199" fmla="*/ 2237474 h 2237474"/>
              <a:gd name="connsiteX200" fmla="*/ 1356367 w 12192000"/>
              <a:gd name="connsiteY200" fmla="*/ 2235089 h 2237474"/>
              <a:gd name="connsiteX201" fmla="*/ 1324828 w 12192000"/>
              <a:gd name="connsiteY201" fmla="*/ 2231968 h 2237474"/>
              <a:gd name="connsiteX202" fmla="*/ 1297744 w 12192000"/>
              <a:gd name="connsiteY202" fmla="*/ 2235849 h 2237474"/>
              <a:gd name="connsiteX203" fmla="*/ 1286236 w 12192000"/>
              <a:gd name="connsiteY203" fmla="*/ 2233135 h 2237474"/>
              <a:gd name="connsiteX204" fmla="*/ 1283504 w 12192000"/>
              <a:gd name="connsiteY204" fmla="*/ 2233797 h 2237474"/>
              <a:gd name="connsiteX205" fmla="*/ 1279765 w 12192000"/>
              <a:gd name="connsiteY205" fmla="*/ 2229639 h 2237474"/>
              <a:gd name="connsiteX206" fmla="*/ 1195347 w 12192000"/>
              <a:gd name="connsiteY206" fmla="*/ 2212354 h 2237474"/>
              <a:gd name="connsiteX207" fmla="*/ 970251 w 12192000"/>
              <a:gd name="connsiteY207" fmla="*/ 2221029 h 2237474"/>
              <a:gd name="connsiteX208" fmla="*/ 812914 w 12192000"/>
              <a:gd name="connsiteY208" fmla="*/ 2202752 h 2237474"/>
              <a:gd name="connsiteX209" fmla="*/ 800195 w 12192000"/>
              <a:gd name="connsiteY209" fmla="*/ 2209407 h 2237474"/>
              <a:gd name="connsiteX210" fmla="*/ 784978 w 12192000"/>
              <a:gd name="connsiteY210" fmla="*/ 2212360 h 2237474"/>
              <a:gd name="connsiteX211" fmla="*/ 681987 w 12192000"/>
              <a:gd name="connsiteY211" fmla="*/ 2216757 h 2237474"/>
              <a:gd name="connsiteX212" fmla="*/ 669923 w 12192000"/>
              <a:gd name="connsiteY212" fmla="*/ 2211682 h 2237474"/>
              <a:gd name="connsiteX213" fmla="*/ 648680 w 12192000"/>
              <a:gd name="connsiteY213" fmla="*/ 2206229 h 2237474"/>
              <a:gd name="connsiteX214" fmla="*/ 597225 w 12192000"/>
              <a:gd name="connsiteY214" fmla="*/ 2180999 h 2237474"/>
              <a:gd name="connsiteX215" fmla="*/ 558449 w 12192000"/>
              <a:gd name="connsiteY215" fmla="*/ 2182346 h 2237474"/>
              <a:gd name="connsiteX216" fmla="*/ 550517 w 12192000"/>
              <a:gd name="connsiteY216" fmla="*/ 2182060 h 2237474"/>
              <a:gd name="connsiteX217" fmla="*/ 550309 w 12192000"/>
              <a:gd name="connsiteY217" fmla="*/ 2181825 h 2237474"/>
              <a:gd name="connsiteX218" fmla="*/ 541836 w 12192000"/>
              <a:gd name="connsiteY218" fmla="*/ 2181063 h 2237474"/>
              <a:gd name="connsiteX219" fmla="*/ 536057 w 12192000"/>
              <a:gd name="connsiteY219" fmla="*/ 2181537 h 2237474"/>
              <a:gd name="connsiteX220" fmla="*/ 520671 w 12192000"/>
              <a:gd name="connsiteY220" fmla="*/ 2180980 h 2237474"/>
              <a:gd name="connsiteX221" fmla="*/ 515024 w 12192000"/>
              <a:gd name="connsiteY221" fmla="*/ 2179258 h 2237474"/>
              <a:gd name="connsiteX222" fmla="*/ 512278 w 12192000"/>
              <a:gd name="connsiteY222" fmla="*/ 2176369 h 2237474"/>
              <a:gd name="connsiteX223" fmla="*/ 480419 w 12192000"/>
              <a:gd name="connsiteY223" fmla="*/ 2167807 h 2237474"/>
              <a:gd name="connsiteX224" fmla="*/ 413835 w 12192000"/>
              <a:gd name="connsiteY224" fmla="*/ 2156783 h 2237474"/>
              <a:gd name="connsiteX225" fmla="*/ 376513 w 12192000"/>
              <a:gd name="connsiteY225" fmla="*/ 2154014 h 2237474"/>
              <a:gd name="connsiteX226" fmla="*/ 273386 w 12192000"/>
              <a:gd name="connsiteY226" fmla="*/ 2142551 h 2237474"/>
              <a:gd name="connsiteX227" fmla="*/ 169207 w 12192000"/>
              <a:gd name="connsiteY227" fmla="*/ 2128100 h 2237474"/>
              <a:gd name="connsiteX228" fmla="*/ 93149 w 12192000"/>
              <a:gd name="connsiteY228" fmla="*/ 2105324 h 2237474"/>
              <a:gd name="connsiteX229" fmla="*/ 88109 w 12192000"/>
              <a:gd name="connsiteY229" fmla="*/ 2106704 h 2237474"/>
              <a:gd name="connsiteX230" fmla="*/ 80022 w 12192000"/>
              <a:gd name="connsiteY230" fmla="*/ 2107254 h 2237474"/>
              <a:gd name="connsiteX231" fmla="*/ 79717 w 12192000"/>
              <a:gd name="connsiteY231" fmla="*/ 2107046 h 2237474"/>
              <a:gd name="connsiteX232" fmla="*/ 72352 w 12192000"/>
              <a:gd name="connsiteY232" fmla="*/ 2107991 h 2237474"/>
              <a:gd name="connsiteX233" fmla="*/ 37645 w 12192000"/>
              <a:gd name="connsiteY233" fmla="*/ 2115401 h 2237474"/>
              <a:gd name="connsiteX234" fmla="*/ 4572 w 12192000"/>
              <a:gd name="connsiteY234" fmla="*/ 2111091 h 2237474"/>
              <a:gd name="connsiteX235" fmla="*/ 0 w 12192000"/>
              <a:gd name="connsiteY235" fmla="*/ 2110468 h 2237474"/>
              <a:gd name="connsiteX236" fmla="*/ 0 w 12192000"/>
              <a:gd name="connsiteY23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66765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64035 w 12192000"/>
              <a:gd name="connsiteY106" fmla="*/ 1667683 h 2237474"/>
              <a:gd name="connsiteX107" fmla="*/ 6280959 w 12192000"/>
              <a:gd name="connsiteY107" fmla="*/ 1689329 h 2237474"/>
              <a:gd name="connsiteX108" fmla="*/ 6243319 w 12192000"/>
              <a:gd name="connsiteY108" fmla="*/ 1695560 h 2237474"/>
              <a:gd name="connsiteX109" fmla="*/ 6098321 w 12192000"/>
              <a:gd name="connsiteY109" fmla="*/ 1721646 h 2237474"/>
              <a:gd name="connsiteX110" fmla="*/ 5880652 w 12192000"/>
              <a:gd name="connsiteY110" fmla="*/ 1779643 h 2237474"/>
              <a:gd name="connsiteX111" fmla="*/ 5785959 w 12192000"/>
              <a:gd name="connsiteY111" fmla="*/ 1775307 h 2237474"/>
              <a:gd name="connsiteX112" fmla="*/ 5643534 w 12192000"/>
              <a:gd name="connsiteY112" fmla="*/ 1802919 h 2237474"/>
              <a:gd name="connsiteX113" fmla="*/ 5518799 w 12192000"/>
              <a:gd name="connsiteY113" fmla="*/ 1818312 h 2237474"/>
              <a:gd name="connsiteX114" fmla="*/ 5505014 w 12192000"/>
              <a:gd name="connsiteY114" fmla="*/ 1819259 h 2237474"/>
              <a:gd name="connsiteX115" fmla="*/ 5453307 w 12192000"/>
              <a:gd name="connsiteY115" fmla="*/ 1815450 h 2237474"/>
              <a:gd name="connsiteX116" fmla="*/ 5364192 w 12192000"/>
              <a:gd name="connsiteY116" fmla="*/ 1826074 h 2237474"/>
              <a:gd name="connsiteX117" fmla="*/ 5350380 w 12192000"/>
              <a:gd name="connsiteY117" fmla="*/ 1830891 h 2237474"/>
              <a:gd name="connsiteX118" fmla="*/ 5259633 w 12192000"/>
              <a:gd name="connsiteY118" fmla="*/ 1837160 h 2237474"/>
              <a:gd name="connsiteX119" fmla="*/ 5197513 w 12192000"/>
              <a:gd name="connsiteY119" fmla="*/ 1844718 h 2237474"/>
              <a:gd name="connsiteX120" fmla="*/ 5184170 w 12192000"/>
              <a:gd name="connsiteY120" fmla="*/ 1849402 h 2237474"/>
              <a:gd name="connsiteX121" fmla="*/ 5168852 w 12192000"/>
              <a:gd name="connsiteY121" fmla="*/ 1844846 h 2237474"/>
              <a:gd name="connsiteX122" fmla="*/ 5164370 w 12192000"/>
              <a:gd name="connsiteY122" fmla="*/ 1840597 h 2237474"/>
              <a:gd name="connsiteX123" fmla="*/ 5114927 w 12192000"/>
              <a:gd name="connsiteY123" fmla="*/ 1847827 h 2237474"/>
              <a:gd name="connsiteX124" fmla="*/ 5108970 w 12192000"/>
              <a:gd name="connsiteY124" fmla="*/ 1847935 h 2237474"/>
              <a:gd name="connsiteX125" fmla="*/ 5067961 w 12192000"/>
              <a:gd name="connsiteY125" fmla="*/ 1845917 h 2237474"/>
              <a:gd name="connsiteX126" fmla="*/ 5007075 w 12192000"/>
              <a:gd name="connsiteY126" fmla="*/ 1838626 h 2237474"/>
              <a:gd name="connsiteX127" fmla="*/ 4944087 w 12192000"/>
              <a:gd name="connsiteY127" fmla="*/ 1823332 h 2237474"/>
              <a:gd name="connsiteX128" fmla="*/ 4907662 w 12192000"/>
              <a:gd name="connsiteY128" fmla="*/ 1816900 h 2237474"/>
              <a:gd name="connsiteX129" fmla="*/ 4882386 w 12192000"/>
              <a:gd name="connsiteY129" fmla="*/ 1809844 h 2237474"/>
              <a:gd name="connsiteX130" fmla="*/ 4811440 w 12192000"/>
              <a:gd name="connsiteY130" fmla="*/ 1804655 h 2237474"/>
              <a:gd name="connsiteX131" fmla="*/ 4691075 w 12192000"/>
              <a:gd name="connsiteY131" fmla="*/ 1801389 h 2237474"/>
              <a:gd name="connsiteX132" fmla="*/ 4611738 w 12192000"/>
              <a:gd name="connsiteY132" fmla="*/ 1776964 h 2237474"/>
              <a:gd name="connsiteX133" fmla="*/ 4560070 w 12192000"/>
              <a:gd name="connsiteY133" fmla="*/ 1785640 h 2237474"/>
              <a:gd name="connsiteX134" fmla="*/ 4536503 w 12192000"/>
              <a:gd name="connsiteY134" fmla="*/ 1785334 h 2237474"/>
              <a:gd name="connsiteX135" fmla="*/ 4513724 w 12192000"/>
              <a:gd name="connsiteY135" fmla="*/ 1791996 h 2237474"/>
              <a:gd name="connsiteX136" fmla="*/ 4459810 w 12192000"/>
              <a:gd name="connsiteY136" fmla="*/ 1797886 h 2237474"/>
              <a:gd name="connsiteX137" fmla="*/ 4379064 w 12192000"/>
              <a:gd name="connsiteY137" fmla="*/ 1817177 h 2237474"/>
              <a:gd name="connsiteX138" fmla="*/ 4319209 w 12192000"/>
              <a:gd name="connsiteY138" fmla="*/ 1834833 h 2237474"/>
              <a:gd name="connsiteX139" fmla="*/ 4290981 w 12192000"/>
              <a:gd name="connsiteY139" fmla="*/ 1839677 h 2237474"/>
              <a:gd name="connsiteX140" fmla="*/ 4285792 w 12192000"/>
              <a:gd name="connsiteY140" fmla="*/ 1836231 h 2237474"/>
              <a:gd name="connsiteX141" fmla="*/ 4238372 w 12192000"/>
              <a:gd name="connsiteY141" fmla="*/ 1851480 h 2237474"/>
              <a:gd name="connsiteX142" fmla="*/ 4232517 w 12192000"/>
              <a:gd name="connsiteY142" fmla="*/ 1852567 h 2237474"/>
              <a:gd name="connsiteX143" fmla="*/ 4191732 w 12192000"/>
              <a:gd name="connsiteY143" fmla="*/ 1857328 h 2237474"/>
              <a:gd name="connsiteX144" fmla="*/ 4065532 w 12192000"/>
              <a:gd name="connsiteY144" fmla="*/ 1855477 h 2237474"/>
              <a:gd name="connsiteX145" fmla="*/ 4028460 w 12192000"/>
              <a:gd name="connsiteY145" fmla="*/ 1855137 h 2237474"/>
              <a:gd name="connsiteX146" fmla="*/ 4002267 w 12192000"/>
              <a:gd name="connsiteY146" fmla="*/ 1852352 h 2237474"/>
              <a:gd name="connsiteX147" fmla="*/ 3931396 w 12192000"/>
              <a:gd name="connsiteY147" fmla="*/ 1858915 h 2237474"/>
              <a:gd name="connsiteX148" fmla="*/ 3812162 w 12192000"/>
              <a:gd name="connsiteY148" fmla="*/ 1875501 h 2237474"/>
              <a:gd name="connsiteX149" fmla="*/ 3729530 w 12192000"/>
              <a:gd name="connsiteY149" fmla="*/ 1864513 h 2237474"/>
              <a:gd name="connsiteX150" fmla="*/ 3680177 w 12192000"/>
              <a:gd name="connsiteY150" fmla="*/ 1881552 h 2237474"/>
              <a:gd name="connsiteX151" fmla="*/ 3567259 w 12192000"/>
              <a:gd name="connsiteY151" fmla="*/ 1893482 h 2237474"/>
              <a:gd name="connsiteX152" fmla="*/ 3405770 w 12192000"/>
              <a:gd name="connsiteY152" fmla="*/ 1904591 h 2237474"/>
              <a:gd name="connsiteX153" fmla="*/ 3280097 w 12192000"/>
              <a:gd name="connsiteY153" fmla="*/ 1919610 h 2237474"/>
              <a:gd name="connsiteX154" fmla="*/ 3123424 w 12192000"/>
              <a:gd name="connsiteY154" fmla="*/ 1952930 h 2237474"/>
              <a:gd name="connsiteX155" fmla="*/ 3009910 w 12192000"/>
              <a:gd name="connsiteY155" fmla="*/ 1957866 h 2237474"/>
              <a:gd name="connsiteX156" fmla="*/ 2995934 w 12192000"/>
              <a:gd name="connsiteY156" fmla="*/ 1967085 h 2237474"/>
              <a:gd name="connsiteX157" fmla="*/ 2980071 w 12192000"/>
              <a:gd name="connsiteY157" fmla="*/ 1972988 h 2237474"/>
              <a:gd name="connsiteX158" fmla="*/ 2978094 w 12192000"/>
              <a:gd name="connsiteY158" fmla="*/ 1972369 h 2237474"/>
              <a:gd name="connsiteX159" fmla="*/ 2942858 w 12192000"/>
              <a:gd name="connsiteY159" fmla="*/ 1981367 h 2237474"/>
              <a:gd name="connsiteX160" fmla="*/ 2875436 w 12192000"/>
              <a:gd name="connsiteY160" fmla="*/ 1996977 h 2237474"/>
              <a:gd name="connsiteX161" fmla="*/ 2874892 w 12192000"/>
              <a:gd name="connsiteY161" fmla="*/ 1996085 h 2237474"/>
              <a:gd name="connsiteX162" fmla="*/ 2864145 w 12192000"/>
              <a:gd name="connsiteY162" fmla="*/ 1994061 h 2237474"/>
              <a:gd name="connsiteX163" fmla="*/ 2843662 w 12192000"/>
              <a:gd name="connsiteY163" fmla="*/ 1992498 h 2237474"/>
              <a:gd name="connsiteX164" fmla="*/ 2796128 w 12192000"/>
              <a:gd name="connsiteY164" fmla="*/ 1976403 h 2237474"/>
              <a:gd name="connsiteX165" fmla="*/ 2756784 w 12192000"/>
              <a:gd name="connsiteY165" fmla="*/ 1985116 h 2237474"/>
              <a:gd name="connsiteX166" fmla="*/ 2748833 w 12192000"/>
              <a:gd name="connsiteY166" fmla="*/ 1986323 h 2237474"/>
              <a:gd name="connsiteX167" fmla="*/ 2748661 w 12192000"/>
              <a:gd name="connsiteY167" fmla="*/ 1986122 h 2237474"/>
              <a:gd name="connsiteX168" fmla="*/ 2740251 w 12192000"/>
              <a:gd name="connsiteY168" fmla="*/ 1986946 h 2237474"/>
              <a:gd name="connsiteX169" fmla="*/ 2718916 w 12192000"/>
              <a:gd name="connsiteY169" fmla="*/ 1990867 h 2237474"/>
              <a:gd name="connsiteX170" fmla="*/ 2713522 w 12192000"/>
              <a:gd name="connsiteY170" fmla="*/ 1990173 h 2237474"/>
              <a:gd name="connsiteX171" fmla="*/ 2680597 w 12192000"/>
              <a:gd name="connsiteY171" fmla="*/ 1984996 h 2237474"/>
              <a:gd name="connsiteX172" fmla="*/ 2578178 w 12192000"/>
              <a:gd name="connsiteY172" fmla="*/ 1990531 h 2237474"/>
              <a:gd name="connsiteX173" fmla="*/ 2476147 w 12192000"/>
              <a:gd name="connsiteY173" fmla="*/ 1998305 h 2237474"/>
              <a:gd name="connsiteX174" fmla="*/ 2373568 w 12192000"/>
              <a:gd name="connsiteY174" fmla="*/ 2003219 h 2237474"/>
              <a:gd name="connsiteX175" fmla="*/ 2321399 w 12192000"/>
              <a:gd name="connsiteY175" fmla="*/ 1989467 h 2237474"/>
              <a:gd name="connsiteX176" fmla="*/ 2315525 w 12192000"/>
              <a:gd name="connsiteY176" fmla="*/ 1989708 h 2237474"/>
              <a:gd name="connsiteX177" fmla="*/ 2300792 w 12192000"/>
              <a:gd name="connsiteY177" fmla="*/ 1994290 h 2237474"/>
              <a:gd name="connsiteX178" fmla="*/ 2295469 w 12192000"/>
              <a:gd name="connsiteY178" fmla="*/ 1996659 h 2237474"/>
              <a:gd name="connsiteX179" fmla="*/ 2287219 w 12192000"/>
              <a:gd name="connsiteY179" fmla="*/ 1998750 h 2237474"/>
              <a:gd name="connsiteX180" fmla="*/ 2286948 w 12192000"/>
              <a:gd name="connsiteY180" fmla="*/ 1998596 h 2237474"/>
              <a:gd name="connsiteX181" fmla="*/ 2243069 w 12192000"/>
              <a:gd name="connsiteY181" fmla="*/ 2015111 h 2237474"/>
              <a:gd name="connsiteX182" fmla="*/ 2186609 w 12192000"/>
              <a:gd name="connsiteY182" fmla="*/ 2008263 h 2237474"/>
              <a:gd name="connsiteX183" fmla="*/ 2164831 w 12192000"/>
              <a:gd name="connsiteY183" fmla="*/ 2010143 h 2237474"/>
              <a:gd name="connsiteX184" fmla="*/ 2152836 w 12192000"/>
              <a:gd name="connsiteY184" fmla="*/ 2010048 h 2237474"/>
              <a:gd name="connsiteX185" fmla="*/ 2117102 w 12192000"/>
              <a:gd name="connsiteY185" fmla="*/ 2023004 h 2237474"/>
              <a:gd name="connsiteX186" fmla="*/ 2111935 w 12192000"/>
              <a:gd name="connsiteY186" fmla="*/ 2023163 h 2237474"/>
              <a:gd name="connsiteX187" fmla="*/ 2089991 w 12192000"/>
              <a:gd name="connsiteY187" fmla="*/ 2034193 h 2237474"/>
              <a:gd name="connsiteX188" fmla="*/ 2058061 w 12192000"/>
              <a:gd name="connsiteY188" fmla="*/ 2047942 h 2237474"/>
              <a:gd name="connsiteX189" fmla="*/ 2055737 w 12192000"/>
              <a:gd name="connsiteY189" fmla="*/ 2047704 h 2237474"/>
              <a:gd name="connsiteX190" fmla="*/ 2042244 w 12192000"/>
              <a:gd name="connsiteY190" fmla="*/ 2055560 h 2237474"/>
              <a:gd name="connsiteX191" fmla="*/ 1976224 w 12192000"/>
              <a:gd name="connsiteY191" fmla="*/ 2074257 h 2237474"/>
              <a:gd name="connsiteX192" fmla="*/ 1877728 w 12192000"/>
              <a:gd name="connsiteY192" fmla="*/ 2101004 h 2237474"/>
              <a:gd name="connsiteX193" fmla="*/ 1759056 w 12192000"/>
              <a:gd name="connsiteY193" fmla="*/ 2125608 h 2237474"/>
              <a:gd name="connsiteX194" fmla="*/ 1637948 w 12192000"/>
              <a:gd name="connsiteY194" fmla="*/ 2172597 h 2237474"/>
              <a:gd name="connsiteX195" fmla="*/ 1434549 w 12192000"/>
              <a:gd name="connsiteY195" fmla="*/ 2234522 h 2237474"/>
              <a:gd name="connsiteX196" fmla="*/ 1398481 w 12192000"/>
              <a:gd name="connsiteY196" fmla="*/ 2237074 h 2237474"/>
              <a:gd name="connsiteX197" fmla="*/ 1398407 w 12192000"/>
              <a:gd name="connsiteY197" fmla="*/ 2237095 h 2237474"/>
              <a:gd name="connsiteX198" fmla="*/ 1370962 w 12192000"/>
              <a:gd name="connsiteY198" fmla="*/ 2237474 h 2237474"/>
              <a:gd name="connsiteX199" fmla="*/ 1356367 w 12192000"/>
              <a:gd name="connsiteY199" fmla="*/ 2235089 h 2237474"/>
              <a:gd name="connsiteX200" fmla="*/ 1324828 w 12192000"/>
              <a:gd name="connsiteY200" fmla="*/ 2231968 h 2237474"/>
              <a:gd name="connsiteX201" fmla="*/ 1297744 w 12192000"/>
              <a:gd name="connsiteY201" fmla="*/ 2235849 h 2237474"/>
              <a:gd name="connsiteX202" fmla="*/ 1286236 w 12192000"/>
              <a:gd name="connsiteY202" fmla="*/ 2233135 h 2237474"/>
              <a:gd name="connsiteX203" fmla="*/ 1283504 w 12192000"/>
              <a:gd name="connsiteY203" fmla="*/ 2233797 h 2237474"/>
              <a:gd name="connsiteX204" fmla="*/ 1279765 w 12192000"/>
              <a:gd name="connsiteY204" fmla="*/ 2229639 h 2237474"/>
              <a:gd name="connsiteX205" fmla="*/ 1195347 w 12192000"/>
              <a:gd name="connsiteY205" fmla="*/ 2212354 h 2237474"/>
              <a:gd name="connsiteX206" fmla="*/ 970251 w 12192000"/>
              <a:gd name="connsiteY206" fmla="*/ 2221029 h 2237474"/>
              <a:gd name="connsiteX207" fmla="*/ 812914 w 12192000"/>
              <a:gd name="connsiteY207" fmla="*/ 2202752 h 2237474"/>
              <a:gd name="connsiteX208" fmla="*/ 800195 w 12192000"/>
              <a:gd name="connsiteY208" fmla="*/ 2209407 h 2237474"/>
              <a:gd name="connsiteX209" fmla="*/ 784978 w 12192000"/>
              <a:gd name="connsiteY209" fmla="*/ 2212360 h 2237474"/>
              <a:gd name="connsiteX210" fmla="*/ 681987 w 12192000"/>
              <a:gd name="connsiteY210" fmla="*/ 2216757 h 2237474"/>
              <a:gd name="connsiteX211" fmla="*/ 669923 w 12192000"/>
              <a:gd name="connsiteY211" fmla="*/ 2211682 h 2237474"/>
              <a:gd name="connsiteX212" fmla="*/ 648680 w 12192000"/>
              <a:gd name="connsiteY212" fmla="*/ 2206229 h 2237474"/>
              <a:gd name="connsiteX213" fmla="*/ 597225 w 12192000"/>
              <a:gd name="connsiteY213" fmla="*/ 2180999 h 2237474"/>
              <a:gd name="connsiteX214" fmla="*/ 558449 w 12192000"/>
              <a:gd name="connsiteY214" fmla="*/ 2182346 h 2237474"/>
              <a:gd name="connsiteX215" fmla="*/ 550517 w 12192000"/>
              <a:gd name="connsiteY215" fmla="*/ 2182060 h 2237474"/>
              <a:gd name="connsiteX216" fmla="*/ 550309 w 12192000"/>
              <a:gd name="connsiteY216" fmla="*/ 2181825 h 2237474"/>
              <a:gd name="connsiteX217" fmla="*/ 541836 w 12192000"/>
              <a:gd name="connsiteY217" fmla="*/ 2181063 h 2237474"/>
              <a:gd name="connsiteX218" fmla="*/ 536057 w 12192000"/>
              <a:gd name="connsiteY218" fmla="*/ 2181537 h 2237474"/>
              <a:gd name="connsiteX219" fmla="*/ 520671 w 12192000"/>
              <a:gd name="connsiteY219" fmla="*/ 2180980 h 2237474"/>
              <a:gd name="connsiteX220" fmla="*/ 515024 w 12192000"/>
              <a:gd name="connsiteY220" fmla="*/ 2179258 h 2237474"/>
              <a:gd name="connsiteX221" fmla="*/ 512278 w 12192000"/>
              <a:gd name="connsiteY221" fmla="*/ 2176369 h 2237474"/>
              <a:gd name="connsiteX222" fmla="*/ 480419 w 12192000"/>
              <a:gd name="connsiteY222" fmla="*/ 2167807 h 2237474"/>
              <a:gd name="connsiteX223" fmla="*/ 413835 w 12192000"/>
              <a:gd name="connsiteY223" fmla="*/ 2156783 h 2237474"/>
              <a:gd name="connsiteX224" fmla="*/ 376513 w 12192000"/>
              <a:gd name="connsiteY224" fmla="*/ 2154014 h 2237474"/>
              <a:gd name="connsiteX225" fmla="*/ 273386 w 12192000"/>
              <a:gd name="connsiteY225" fmla="*/ 2142551 h 2237474"/>
              <a:gd name="connsiteX226" fmla="*/ 169207 w 12192000"/>
              <a:gd name="connsiteY226" fmla="*/ 2128100 h 2237474"/>
              <a:gd name="connsiteX227" fmla="*/ 93149 w 12192000"/>
              <a:gd name="connsiteY227" fmla="*/ 2105324 h 2237474"/>
              <a:gd name="connsiteX228" fmla="*/ 88109 w 12192000"/>
              <a:gd name="connsiteY228" fmla="*/ 2106704 h 2237474"/>
              <a:gd name="connsiteX229" fmla="*/ 80022 w 12192000"/>
              <a:gd name="connsiteY229" fmla="*/ 2107254 h 2237474"/>
              <a:gd name="connsiteX230" fmla="*/ 79717 w 12192000"/>
              <a:gd name="connsiteY230" fmla="*/ 2107046 h 2237474"/>
              <a:gd name="connsiteX231" fmla="*/ 72352 w 12192000"/>
              <a:gd name="connsiteY231" fmla="*/ 2107991 h 2237474"/>
              <a:gd name="connsiteX232" fmla="*/ 37645 w 12192000"/>
              <a:gd name="connsiteY232" fmla="*/ 2115401 h 2237474"/>
              <a:gd name="connsiteX233" fmla="*/ 4572 w 12192000"/>
              <a:gd name="connsiteY233" fmla="*/ 2111091 h 2237474"/>
              <a:gd name="connsiteX234" fmla="*/ 0 w 12192000"/>
              <a:gd name="connsiteY234" fmla="*/ 2110468 h 2237474"/>
              <a:gd name="connsiteX235" fmla="*/ 0 w 12192000"/>
              <a:gd name="connsiteY23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08541 w 12192000"/>
              <a:gd name="connsiteY102" fmla="*/ 1668757 h 2237474"/>
              <a:gd name="connsiteX103" fmla="*/ 6471012 w 12192000"/>
              <a:gd name="connsiteY103" fmla="*/ 1678604 h 2237474"/>
              <a:gd name="connsiteX104" fmla="*/ 6415265 w 12192000"/>
              <a:gd name="connsiteY104" fmla="*/ 1665317 h 2237474"/>
              <a:gd name="connsiteX105" fmla="*/ 6364035 w 12192000"/>
              <a:gd name="connsiteY105" fmla="*/ 1667683 h 2237474"/>
              <a:gd name="connsiteX106" fmla="*/ 6280959 w 12192000"/>
              <a:gd name="connsiteY106" fmla="*/ 1689329 h 2237474"/>
              <a:gd name="connsiteX107" fmla="*/ 6243319 w 12192000"/>
              <a:gd name="connsiteY107" fmla="*/ 1695560 h 2237474"/>
              <a:gd name="connsiteX108" fmla="*/ 6098321 w 12192000"/>
              <a:gd name="connsiteY108" fmla="*/ 1721646 h 2237474"/>
              <a:gd name="connsiteX109" fmla="*/ 5880652 w 12192000"/>
              <a:gd name="connsiteY109" fmla="*/ 1779643 h 2237474"/>
              <a:gd name="connsiteX110" fmla="*/ 5785959 w 12192000"/>
              <a:gd name="connsiteY110" fmla="*/ 1775307 h 2237474"/>
              <a:gd name="connsiteX111" fmla="*/ 5643534 w 12192000"/>
              <a:gd name="connsiteY111" fmla="*/ 1802919 h 2237474"/>
              <a:gd name="connsiteX112" fmla="*/ 5518799 w 12192000"/>
              <a:gd name="connsiteY112" fmla="*/ 1818312 h 2237474"/>
              <a:gd name="connsiteX113" fmla="*/ 5505014 w 12192000"/>
              <a:gd name="connsiteY113" fmla="*/ 1819259 h 2237474"/>
              <a:gd name="connsiteX114" fmla="*/ 5453307 w 12192000"/>
              <a:gd name="connsiteY114" fmla="*/ 1815450 h 2237474"/>
              <a:gd name="connsiteX115" fmla="*/ 5364192 w 12192000"/>
              <a:gd name="connsiteY115" fmla="*/ 1826074 h 2237474"/>
              <a:gd name="connsiteX116" fmla="*/ 5350380 w 12192000"/>
              <a:gd name="connsiteY116" fmla="*/ 1830891 h 2237474"/>
              <a:gd name="connsiteX117" fmla="*/ 5259633 w 12192000"/>
              <a:gd name="connsiteY117" fmla="*/ 1837160 h 2237474"/>
              <a:gd name="connsiteX118" fmla="*/ 5197513 w 12192000"/>
              <a:gd name="connsiteY118" fmla="*/ 1844718 h 2237474"/>
              <a:gd name="connsiteX119" fmla="*/ 5184170 w 12192000"/>
              <a:gd name="connsiteY119" fmla="*/ 1849402 h 2237474"/>
              <a:gd name="connsiteX120" fmla="*/ 5168852 w 12192000"/>
              <a:gd name="connsiteY120" fmla="*/ 1844846 h 2237474"/>
              <a:gd name="connsiteX121" fmla="*/ 5164370 w 12192000"/>
              <a:gd name="connsiteY121" fmla="*/ 1840597 h 2237474"/>
              <a:gd name="connsiteX122" fmla="*/ 5114927 w 12192000"/>
              <a:gd name="connsiteY122" fmla="*/ 1847827 h 2237474"/>
              <a:gd name="connsiteX123" fmla="*/ 5108970 w 12192000"/>
              <a:gd name="connsiteY123" fmla="*/ 1847935 h 2237474"/>
              <a:gd name="connsiteX124" fmla="*/ 5067961 w 12192000"/>
              <a:gd name="connsiteY124" fmla="*/ 1845917 h 2237474"/>
              <a:gd name="connsiteX125" fmla="*/ 5007075 w 12192000"/>
              <a:gd name="connsiteY125" fmla="*/ 1838626 h 2237474"/>
              <a:gd name="connsiteX126" fmla="*/ 4944087 w 12192000"/>
              <a:gd name="connsiteY126" fmla="*/ 1823332 h 2237474"/>
              <a:gd name="connsiteX127" fmla="*/ 4907662 w 12192000"/>
              <a:gd name="connsiteY127" fmla="*/ 1816900 h 2237474"/>
              <a:gd name="connsiteX128" fmla="*/ 4882386 w 12192000"/>
              <a:gd name="connsiteY128" fmla="*/ 1809844 h 2237474"/>
              <a:gd name="connsiteX129" fmla="*/ 4811440 w 12192000"/>
              <a:gd name="connsiteY129" fmla="*/ 1804655 h 2237474"/>
              <a:gd name="connsiteX130" fmla="*/ 4691075 w 12192000"/>
              <a:gd name="connsiteY130" fmla="*/ 1801389 h 2237474"/>
              <a:gd name="connsiteX131" fmla="*/ 4611738 w 12192000"/>
              <a:gd name="connsiteY131" fmla="*/ 1776964 h 2237474"/>
              <a:gd name="connsiteX132" fmla="*/ 4560070 w 12192000"/>
              <a:gd name="connsiteY132" fmla="*/ 1785640 h 2237474"/>
              <a:gd name="connsiteX133" fmla="*/ 4536503 w 12192000"/>
              <a:gd name="connsiteY133" fmla="*/ 1785334 h 2237474"/>
              <a:gd name="connsiteX134" fmla="*/ 4513724 w 12192000"/>
              <a:gd name="connsiteY134" fmla="*/ 1791996 h 2237474"/>
              <a:gd name="connsiteX135" fmla="*/ 4459810 w 12192000"/>
              <a:gd name="connsiteY135" fmla="*/ 1797886 h 2237474"/>
              <a:gd name="connsiteX136" fmla="*/ 4379064 w 12192000"/>
              <a:gd name="connsiteY136" fmla="*/ 1817177 h 2237474"/>
              <a:gd name="connsiteX137" fmla="*/ 4319209 w 12192000"/>
              <a:gd name="connsiteY137" fmla="*/ 1834833 h 2237474"/>
              <a:gd name="connsiteX138" fmla="*/ 4290981 w 12192000"/>
              <a:gd name="connsiteY138" fmla="*/ 1839677 h 2237474"/>
              <a:gd name="connsiteX139" fmla="*/ 4285792 w 12192000"/>
              <a:gd name="connsiteY139" fmla="*/ 1836231 h 2237474"/>
              <a:gd name="connsiteX140" fmla="*/ 4238372 w 12192000"/>
              <a:gd name="connsiteY140" fmla="*/ 1851480 h 2237474"/>
              <a:gd name="connsiteX141" fmla="*/ 4232517 w 12192000"/>
              <a:gd name="connsiteY141" fmla="*/ 1852567 h 2237474"/>
              <a:gd name="connsiteX142" fmla="*/ 4191732 w 12192000"/>
              <a:gd name="connsiteY142" fmla="*/ 1857328 h 2237474"/>
              <a:gd name="connsiteX143" fmla="*/ 4065532 w 12192000"/>
              <a:gd name="connsiteY143" fmla="*/ 1855477 h 2237474"/>
              <a:gd name="connsiteX144" fmla="*/ 4028460 w 12192000"/>
              <a:gd name="connsiteY144" fmla="*/ 1855137 h 2237474"/>
              <a:gd name="connsiteX145" fmla="*/ 4002267 w 12192000"/>
              <a:gd name="connsiteY145" fmla="*/ 1852352 h 2237474"/>
              <a:gd name="connsiteX146" fmla="*/ 3931396 w 12192000"/>
              <a:gd name="connsiteY146" fmla="*/ 1858915 h 2237474"/>
              <a:gd name="connsiteX147" fmla="*/ 3812162 w 12192000"/>
              <a:gd name="connsiteY147" fmla="*/ 1875501 h 2237474"/>
              <a:gd name="connsiteX148" fmla="*/ 3729530 w 12192000"/>
              <a:gd name="connsiteY148" fmla="*/ 1864513 h 2237474"/>
              <a:gd name="connsiteX149" fmla="*/ 3680177 w 12192000"/>
              <a:gd name="connsiteY149" fmla="*/ 1881552 h 2237474"/>
              <a:gd name="connsiteX150" fmla="*/ 3567259 w 12192000"/>
              <a:gd name="connsiteY150" fmla="*/ 1893482 h 2237474"/>
              <a:gd name="connsiteX151" fmla="*/ 3405770 w 12192000"/>
              <a:gd name="connsiteY151" fmla="*/ 1904591 h 2237474"/>
              <a:gd name="connsiteX152" fmla="*/ 3280097 w 12192000"/>
              <a:gd name="connsiteY152" fmla="*/ 1919610 h 2237474"/>
              <a:gd name="connsiteX153" fmla="*/ 3123424 w 12192000"/>
              <a:gd name="connsiteY153" fmla="*/ 1952930 h 2237474"/>
              <a:gd name="connsiteX154" fmla="*/ 3009910 w 12192000"/>
              <a:gd name="connsiteY154" fmla="*/ 1957866 h 2237474"/>
              <a:gd name="connsiteX155" fmla="*/ 2995934 w 12192000"/>
              <a:gd name="connsiteY155" fmla="*/ 1967085 h 2237474"/>
              <a:gd name="connsiteX156" fmla="*/ 2980071 w 12192000"/>
              <a:gd name="connsiteY156" fmla="*/ 1972988 h 2237474"/>
              <a:gd name="connsiteX157" fmla="*/ 2978094 w 12192000"/>
              <a:gd name="connsiteY157" fmla="*/ 1972369 h 2237474"/>
              <a:gd name="connsiteX158" fmla="*/ 2942858 w 12192000"/>
              <a:gd name="connsiteY158" fmla="*/ 1981367 h 2237474"/>
              <a:gd name="connsiteX159" fmla="*/ 2875436 w 12192000"/>
              <a:gd name="connsiteY159" fmla="*/ 1996977 h 2237474"/>
              <a:gd name="connsiteX160" fmla="*/ 2874892 w 12192000"/>
              <a:gd name="connsiteY160" fmla="*/ 1996085 h 2237474"/>
              <a:gd name="connsiteX161" fmla="*/ 2864145 w 12192000"/>
              <a:gd name="connsiteY161" fmla="*/ 1994061 h 2237474"/>
              <a:gd name="connsiteX162" fmla="*/ 2843662 w 12192000"/>
              <a:gd name="connsiteY162" fmla="*/ 1992498 h 2237474"/>
              <a:gd name="connsiteX163" fmla="*/ 2796128 w 12192000"/>
              <a:gd name="connsiteY163" fmla="*/ 1976403 h 2237474"/>
              <a:gd name="connsiteX164" fmla="*/ 2756784 w 12192000"/>
              <a:gd name="connsiteY164" fmla="*/ 1985116 h 2237474"/>
              <a:gd name="connsiteX165" fmla="*/ 2748833 w 12192000"/>
              <a:gd name="connsiteY165" fmla="*/ 1986323 h 2237474"/>
              <a:gd name="connsiteX166" fmla="*/ 2748661 w 12192000"/>
              <a:gd name="connsiteY166" fmla="*/ 1986122 h 2237474"/>
              <a:gd name="connsiteX167" fmla="*/ 2740251 w 12192000"/>
              <a:gd name="connsiteY167" fmla="*/ 1986946 h 2237474"/>
              <a:gd name="connsiteX168" fmla="*/ 2718916 w 12192000"/>
              <a:gd name="connsiteY168" fmla="*/ 1990867 h 2237474"/>
              <a:gd name="connsiteX169" fmla="*/ 2713522 w 12192000"/>
              <a:gd name="connsiteY169" fmla="*/ 1990173 h 2237474"/>
              <a:gd name="connsiteX170" fmla="*/ 2680597 w 12192000"/>
              <a:gd name="connsiteY170" fmla="*/ 1984996 h 2237474"/>
              <a:gd name="connsiteX171" fmla="*/ 2578178 w 12192000"/>
              <a:gd name="connsiteY171" fmla="*/ 1990531 h 2237474"/>
              <a:gd name="connsiteX172" fmla="*/ 2476147 w 12192000"/>
              <a:gd name="connsiteY172" fmla="*/ 1998305 h 2237474"/>
              <a:gd name="connsiteX173" fmla="*/ 2373568 w 12192000"/>
              <a:gd name="connsiteY173" fmla="*/ 2003219 h 2237474"/>
              <a:gd name="connsiteX174" fmla="*/ 2321399 w 12192000"/>
              <a:gd name="connsiteY174" fmla="*/ 1989467 h 2237474"/>
              <a:gd name="connsiteX175" fmla="*/ 2315525 w 12192000"/>
              <a:gd name="connsiteY175" fmla="*/ 1989708 h 2237474"/>
              <a:gd name="connsiteX176" fmla="*/ 2300792 w 12192000"/>
              <a:gd name="connsiteY176" fmla="*/ 1994290 h 2237474"/>
              <a:gd name="connsiteX177" fmla="*/ 2295469 w 12192000"/>
              <a:gd name="connsiteY177" fmla="*/ 1996659 h 2237474"/>
              <a:gd name="connsiteX178" fmla="*/ 2287219 w 12192000"/>
              <a:gd name="connsiteY178" fmla="*/ 1998750 h 2237474"/>
              <a:gd name="connsiteX179" fmla="*/ 2286948 w 12192000"/>
              <a:gd name="connsiteY179" fmla="*/ 1998596 h 2237474"/>
              <a:gd name="connsiteX180" fmla="*/ 2243069 w 12192000"/>
              <a:gd name="connsiteY180" fmla="*/ 2015111 h 2237474"/>
              <a:gd name="connsiteX181" fmla="*/ 2186609 w 12192000"/>
              <a:gd name="connsiteY181" fmla="*/ 2008263 h 2237474"/>
              <a:gd name="connsiteX182" fmla="*/ 2164831 w 12192000"/>
              <a:gd name="connsiteY182" fmla="*/ 2010143 h 2237474"/>
              <a:gd name="connsiteX183" fmla="*/ 2152836 w 12192000"/>
              <a:gd name="connsiteY183" fmla="*/ 2010048 h 2237474"/>
              <a:gd name="connsiteX184" fmla="*/ 2117102 w 12192000"/>
              <a:gd name="connsiteY184" fmla="*/ 2023004 h 2237474"/>
              <a:gd name="connsiteX185" fmla="*/ 2111935 w 12192000"/>
              <a:gd name="connsiteY185" fmla="*/ 2023163 h 2237474"/>
              <a:gd name="connsiteX186" fmla="*/ 2089991 w 12192000"/>
              <a:gd name="connsiteY186" fmla="*/ 2034193 h 2237474"/>
              <a:gd name="connsiteX187" fmla="*/ 2058061 w 12192000"/>
              <a:gd name="connsiteY187" fmla="*/ 2047942 h 2237474"/>
              <a:gd name="connsiteX188" fmla="*/ 2055737 w 12192000"/>
              <a:gd name="connsiteY188" fmla="*/ 2047704 h 2237474"/>
              <a:gd name="connsiteX189" fmla="*/ 2042244 w 12192000"/>
              <a:gd name="connsiteY189" fmla="*/ 2055560 h 2237474"/>
              <a:gd name="connsiteX190" fmla="*/ 1976224 w 12192000"/>
              <a:gd name="connsiteY190" fmla="*/ 2074257 h 2237474"/>
              <a:gd name="connsiteX191" fmla="*/ 1877728 w 12192000"/>
              <a:gd name="connsiteY191" fmla="*/ 2101004 h 2237474"/>
              <a:gd name="connsiteX192" fmla="*/ 1759056 w 12192000"/>
              <a:gd name="connsiteY192" fmla="*/ 2125608 h 2237474"/>
              <a:gd name="connsiteX193" fmla="*/ 1637948 w 12192000"/>
              <a:gd name="connsiteY193" fmla="*/ 2172597 h 2237474"/>
              <a:gd name="connsiteX194" fmla="*/ 1434549 w 12192000"/>
              <a:gd name="connsiteY194" fmla="*/ 2234522 h 2237474"/>
              <a:gd name="connsiteX195" fmla="*/ 1398481 w 12192000"/>
              <a:gd name="connsiteY195" fmla="*/ 2237074 h 2237474"/>
              <a:gd name="connsiteX196" fmla="*/ 1398407 w 12192000"/>
              <a:gd name="connsiteY196" fmla="*/ 2237095 h 2237474"/>
              <a:gd name="connsiteX197" fmla="*/ 1370962 w 12192000"/>
              <a:gd name="connsiteY197" fmla="*/ 2237474 h 2237474"/>
              <a:gd name="connsiteX198" fmla="*/ 1356367 w 12192000"/>
              <a:gd name="connsiteY198" fmla="*/ 2235089 h 2237474"/>
              <a:gd name="connsiteX199" fmla="*/ 1324828 w 12192000"/>
              <a:gd name="connsiteY199" fmla="*/ 2231968 h 2237474"/>
              <a:gd name="connsiteX200" fmla="*/ 1297744 w 12192000"/>
              <a:gd name="connsiteY200" fmla="*/ 2235849 h 2237474"/>
              <a:gd name="connsiteX201" fmla="*/ 1286236 w 12192000"/>
              <a:gd name="connsiteY201" fmla="*/ 2233135 h 2237474"/>
              <a:gd name="connsiteX202" fmla="*/ 1283504 w 12192000"/>
              <a:gd name="connsiteY202" fmla="*/ 2233797 h 2237474"/>
              <a:gd name="connsiteX203" fmla="*/ 1279765 w 12192000"/>
              <a:gd name="connsiteY203" fmla="*/ 2229639 h 2237474"/>
              <a:gd name="connsiteX204" fmla="*/ 1195347 w 12192000"/>
              <a:gd name="connsiteY204" fmla="*/ 2212354 h 2237474"/>
              <a:gd name="connsiteX205" fmla="*/ 970251 w 12192000"/>
              <a:gd name="connsiteY205" fmla="*/ 2221029 h 2237474"/>
              <a:gd name="connsiteX206" fmla="*/ 812914 w 12192000"/>
              <a:gd name="connsiteY206" fmla="*/ 2202752 h 2237474"/>
              <a:gd name="connsiteX207" fmla="*/ 800195 w 12192000"/>
              <a:gd name="connsiteY207" fmla="*/ 2209407 h 2237474"/>
              <a:gd name="connsiteX208" fmla="*/ 784978 w 12192000"/>
              <a:gd name="connsiteY208" fmla="*/ 2212360 h 2237474"/>
              <a:gd name="connsiteX209" fmla="*/ 681987 w 12192000"/>
              <a:gd name="connsiteY209" fmla="*/ 2216757 h 2237474"/>
              <a:gd name="connsiteX210" fmla="*/ 669923 w 12192000"/>
              <a:gd name="connsiteY210" fmla="*/ 2211682 h 2237474"/>
              <a:gd name="connsiteX211" fmla="*/ 648680 w 12192000"/>
              <a:gd name="connsiteY211" fmla="*/ 2206229 h 2237474"/>
              <a:gd name="connsiteX212" fmla="*/ 597225 w 12192000"/>
              <a:gd name="connsiteY212" fmla="*/ 2180999 h 2237474"/>
              <a:gd name="connsiteX213" fmla="*/ 558449 w 12192000"/>
              <a:gd name="connsiteY213" fmla="*/ 2182346 h 2237474"/>
              <a:gd name="connsiteX214" fmla="*/ 550517 w 12192000"/>
              <a:gd name="connsiteY214" fmla="*/ 2182060 h 2237474"/>
              <a:gd name="connsiteX215" fmla="*/ 550309 w 12192000"/>
              <a:gd name="connsiteY215" fmla="*/ 2181825 h 2237474"/>
              <a:gd name="connsiteX216" fmla="*/ 541836 w 12192000"/>
              <a:gd name="connsiteY216" fmla="*/ 2181063 h 2237474"/>
              <a:gd name="connsiteX217" fmla="*/ 536057 w 12192000"/>
              <a:gd name="connsiteY217" fmla="*/ 2181537 h 2237474"/>
              <a:gd name="connsiteX218" fmla="*/ 520671 w 12192000"/>
              <a:gd name="connsiteY218" fmla="*/ 2180980 h 2237474"/>
              <a:gd name="connsiteX219" fmla="*/ 515024 w 12192000"/>
              <a:gd name="connsiteY219" fmla="*/ 2179258 h 2237474"/>
              <a:gd name="connsiteX220" fmla="*/ 512278 w 12192000"/>
              <a:gd name="connsiteY220" fmla="*/ 2176369 h 2237474"/>
              <a:gd name="connsiteX221" fmla="*/ 480419 w 12192000"/>
              <a:gd name="connsiteY221" fmla="*/ 2167807 h 2237474"/>
              <a:gd name="connsiteX222" fmla="*/ 413835 w 12192000"/>
              <a:gd name="connsiteY222" fmla="*/ 2156783 h 2237474"/>
              <a:gd name="connsiteX223" fmla="*/ 376513 w 12192000"/>
              <a:gd name="connsiteY223" fmla="*/ 2154014 h 2237474"/>
              <a:gd name="connsiteX224" fmla="*/ 273386 w 12192000"/>
              <a:gd name="connsiteY224" fmla="*/ 2142551 h 2237474"/>
              <a:gd name="connsiteX225" fmla="*/ 169207 w 12192000"/>
              <a:gd name="connsiteY225" fmla="*/ 2128100 h 2237474"/>
              <a:gd name="connsiteX226" fmla="*/ 93149 w 12192000"/>
              <a:gd name="connsiteY226" fmla="*/ 2105324 h 2237474"/>
              <a:gd name="connsiteX227" fmla="*/ 88109 w 12192000"/>
              <a:gd name="connsiteY227" fmla="*/ 2106704 h 2237474"/>
              <a:gd name="connsiteX228" fmla="*/ 80022 w 12192000"/>
              <a:gd name="connsiteY228" fmla="*/ 2107254 h 2237474"/>
              <a:gd name="connsiteX229" fmla="*/ 79717 w 12192000"/>
              <a:gd name="connsiteY229" fmla="*/ 2107046 h 2237474"/>
              <a:gd name="connsiteX230" fmla="*/ 72352 w 12192000"/>
              <a:gd name="connsiteY230" fmla="*/ 2107991 h 2237474"/>
              <a:gd name="connsiteX231" fmla="*/ 37645 w 12192000"/>
              <a:gd name="connsiteY231" fmla="*/ 2115401 h 2237474"/>
              <a:gd name="connsiteX232" fmla="*/ 4572 w 12192000"/>
              <a:gd name="connsiteY232" fmla="*/ 2111091 h 2237474"/>
              <a:gd name="connsiteX233" fmla="*/ 0 w 12192000"/>
              <a:gd name="connsiteY233" fmla="*/ 2110468 h 2237474"/>
              <a:gd name="connsiteX234" fmla="*/ 0 w 12192000"/>
              <a:gd name="connsiteY23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16595 w 12192000"/>
              <a:gd name="connsiteY100" fmla="*/ 1667475 h 2237474"/>
              <a:gd name="connsiteX101" fmla="*/ 6508541 w 12192000"/>
              <a:gd name="connsiteY101" fmla="*/ 1668757 h 2237474"/>
              <a:gd name="connsiteX102" fmla="*/ 6471012 w 12192000"/>
              <a:gd name="connsiteY102" fmla="*/ 1678604 h 2237474"/>
              <a:gd name="connsiteX103" fmla="*/ 6415265 w 12192000"/>
              <a:gd name="connsiteY103" fmla="*/ 1665317 h 2237474"/>
              <a:gd name="connsiteX104" fmla="*/ 6364035 w 12192000"/>
              <a:gd name="connsiteY104" fmla="*/ 1667683 h 2237474"/>
              <a:gd name="connsiteX105" fmla="*/ 6280959 w 12192000"/>
              <a:gd name="connsiteY105" fmla="*/ 1689329 h 2237474"/>
              <a:gd name="connsiteX106" fmla="*/ 6243319 w 12192000"/>
              <a:gd name="connsiteY106" fmla="*/ 1695560 h 2237474"/>
              <a:gd name="connsiteX107" fmla="*/ 6098321 w 12192000"/>
              <a:gd name="connsiteY107" fmla="*/ 1721646 h 2237474"/>
              <a:gd name="connsiteX108" fmla="*/ 5880652 w 12192000"/>
              <a:gd name="connsiteY108" fmla="*/ 1779643 h 2237474"/>
              <a:gd name="connsiteX109" fmla="*/ 5785959 w 12192000"/>
              <a:gd name="connsiteY109" fmla="*/ 1775307 h 2237474"/>
              <a:gd name="connsiteX110" fmla="*/ 5643534 w 12192000"/>
              <a:gd name="connsiteY110" fmla="*/ 1802919 h 2237474"/>
              <a:gd name="connsiteX111" fmla="*/ 5518799 w 12192000"/>
              <a:gd name="connsiteY111" fmla="*/ 1818312 h 2237474"/>
              <a:gd name="connsiteX112" fmla="*/ 5505014 w 12192000"/>
              <a:gd name="connsiteY112" fmla="*/ 1819259 h 2237474"/>
              <a:gd name="connsiteX113" fmla="*/ 5453307 w 12192000"/>
              <a:gd name="connsiteY113" fmla="*/ 1815450 h 2237474"/>
              <a:gd name="connsiteX114" fmla="*/ 5364192 w 12192000"/>
              <a:gd name="connsiteY114" fmla="*/ 1826074 h 2237474"/>
              <a:gd name="connsiteX115" fmla="*/ 5350380 w 12192000"/>
              <a:gd name="connsiteY115" fmla="*/ 1830891 h 2237474"/>
              <a:gd name="connsiteX116" fmla="*/ 5259633 w 12192000"/>
              <a:gd name="connsiteY116" fmla="*/ 1837160 h 2237474"/>
              <a:gd name="connsiteX117" fmla="*/ 5197513 w 12192000"/>
              <a:gd name="connsiteY117" fmla="*/ 1844718 h 2237474"/>
              <a:gd name="connsiteX118" fmla="*/ 5184170 w 12192000"/>
              <a:gd name="connsiteY118" fmla="*/ 1849402 h 2237474"/>
              <a:gd name="connsiteX119" fmla="*/ 5168852 w 12192000"/>
              <a:gd name="connsiteY119" fmla="*/ 1844846 h 2237474"/>
              <a:gd name="connsiteX120" fmla="*/ 5164370 w 12192000"/>
              <a:gd name="connsiteY120" fmla="*/ 1840597 h 2237474"/>
              <a:gd name="connsiteX121" fmla="*/ 5114927 w 12192000"/>
              <a:gd name="connsiteY121" fmla="*/ 1847827 h 2237474"/>
              <a:gd name="connsiteX122" fmla="*/ 5108970 w 12192000"/>
              <a:gd name="connsiteY122" fmla="*/ 1847935 h 2237474"/>
              <a:gd name="connsiteX123" fmla="*/ 5067961 w 12192000"/>
              <a:gd name="connsiteY123" fmla="*/ 1845917 h 2237474"/>
              <a:gd name="connsiteX124" fmla="*/ 5007075 w 12192000"/>
              <a:gd name="connsiteY124" fmla="*/ 1838626 h 2237474"/>
              <a:gd name="connsiteX125" fmla="*/ 4944087 w 12192000"/>
              <a:gd name="connsiteY125" fmla="*/ 1823332 h 2237474"/>
              <a:gd name="connsiteX126" fmla="*/ 4907662 w 12192000"/>
              <a:gd name="connsiteY126" fmla="*/ 1816900 h 2237474"/>
              <a:gd name="connsiteX127" fmla="*/ 4882386 w 12192000"/>
              <a:gd name="connsiteY127" fmla="*/ 1809844 h 2237474"/>
              <a:gd name="connsiteX128" fmla="*/ 4811440 w 12192000"/>
              <a:gd name="connsiteY128" fmla="*/ 1804655 h 2237474"/>
              <a:gd name="connsiteX129" fmla="*/ 4691075 w 12192000"/>
              <a:gd name="connsiteY129" fmla="*/ 1801389 h 2237474"/>
              <a:gd name="connsiteX130" fmla="*/ 4611738 w 12192000"/>
              <a:gd name="connsiteY130" fmla="*/ 1776964 h 2237474"/>
              <a:gd name="connsiteX131" fmla="*/ 4560070 w 12192000"/>
              <a:gd name="connsiteY131" fmla="*/ 1785640 h 2237474"/>
              <a:gd name="connsiteX132" fmla="*/ 4536503 w 12192000"/>
              <a:gd name="connsiteY132" fmla="*/ 1785334 h 2237474"/>
              <a:gd name="connsiteX133" fmla="*/ 4513724 w 12192000"/>
              <a:gd name="connsiteY133" fmla="*/ 1791996 h 2237474"/>
              <a:gd name="connsiteX134" fmla="*/ 4459810 w 12192000"/>
              <a:gd name="connsiteY134" fmla="*/ 1797886 h 2237474"/>
              <a:gd name="connsiteX135" fmla="*/ 4379064 w 12192000"/>
              <a:gd name="connsiteY135" fmla="*/ 1817177 h 2237474"/>
              <a:gd name="connsiteX136" fmla="*/ 4319209 w 12192000"/>
              <a:gd name="connsiteY136" fmla="*/ 1834833 h 2237474"/>
              <a:gd name="connsiteX137" fmla="*/ 4290981 w 12192000"/>
              <a:gd name="connsiteY137" fmla="*/ 1839677 h 2237474"/>
              <a:gd name="connsiteX138" fmla="*/ 4285792 w 12192000"/>
              <a:gd name="connsiteY138" fmla="*/ 1836231 h 2237474"/>
              <a:gd name="connsiteX139" fmla="*/ 4238372 w 12192000"/>
              <a:gd name="connsiteY139" fmla="*/ 1851480 h 2237474"/>
              <a:gd name="connsiteX140" fmla="*/ 4232517 w 12192000"/>
              <a:gd name="connsiteY140" fmla="*/ 1852567 h 2237474"/>
              <a:gd name="connsiteX141" fmla="*/ 4191732 w 12192000"/>
              <a:gd name="connsiteY141" fmla="*/ 1857328 h 2237474"/>
              <a:gd name="connsiteX142" fmla="*/ 4065532 w 12192000"/>
              <a:gd name="connsiteY142" fmla="*/ 1855477 h 2237474"/>
              <a:gd name="connsiteX143" fmla="*/ 4028460 w 12192000"/>
              <a:gd name="connsiteY143" fmla="*/ 1855137 h 2237474"/>
              <a:gd name="connsiteX144" fmla="*/ 4002267 w 12192000"/>
              <a:gd name="connsiteY144" fmla="*/ 1852352 h 2237474"/>
              <a:gd name="connsiteX145" fmla="*/ 3931396 w 12192000"/>
              <a:gd name="connsiteY145" fmla="*/ 1858915 h 2237474"/>
              <a:gd name="connsiteX146" fmla="*/ 3812162 w 12192000"/>
              <a:gd name="connsiteY146" fmla="*/ 1875501 h 2237474"/>
              <a:gd name="connsiteX147" fmla="*/ 3729530 w 12192000"/>
              <a:gd name="connsiteY147" fmla="*/ 1864513 h 2237474"/>
              <a:gd name="connsiteX148" fmla="*/ 3680177 w 12192000"/>
              <a:gd name="connsiteY148" fmla="*/ 1881552 h 2237474"/>
              <a:gd name="connsiteX149" fmla="*/ 3567259 w 12192000"/>
              <a:gd name="connsiteY149" fmla="*/ 1893482 h 2237474"/>
              <a:gd name="connsiteX150" fmla="*/ 3405770 w 12192000"/>
              <a:gd name="connsiteY150" fmla="*/ 1904591 h 2237474"/>
              <a:gd name="connsiteX151" fmla="*/ 3280097 w 12192000"/>
              <a:gd name="connsiteY151" fmla="*/ 1919610 h 2237474"/>
              <a:gd name="connsiteX152" fmla="*/ 3123424 w 12192000"/>
              <a:gd name="connsiteY152" fmla="*/ 1952930 h 2237474"/>
              <a:gd name="connsiteX153" fmla="*/ 3009910 w 12192000"/>
              <a:gd name="connsiteY153" fmla="*/ 1957866 h 2237474"/>
              <a:gd name="connsiteX154" fmla="*/ 2995934 w 12192000"/>
              <a:gd name="connsiteY154" fmla="*/ 1967085 h 2237474"/>
              <a:gd name="connsiteX155" fmla="*/ 2980071 w 12192000"/>
              <a:gd name="connsiteY155" fmla="*/ 1972988 h 2237474"/>
              <a:gd name="connsiteX156" fmla="*/ 2978094 w 12192000"/>
              <a:gd name="connsiteY156" fmla="*/ 1972369 h 2237474"/>
              <a:gd name="connsiteX157" fmla="*/ 2942858 w 12192000"/>
              <a:gd name="connsiteY157" fmla="*/ 1981367 h 2237474"/>
              <a:gd name="connsiteX158" fmla="*/ 2875436 w 12192000"/>
              <a:gd name="connsiteY158" fmla="*/ 1996977 h 2237474"/>
              <a:gd name="connsiteX159" fmla="*/ 2874892 w 12192000"/>
              <a:gd name="connsiteY159" fmla="*/ 1996085 h 2237474"/>
              <a:gd name="connsiteX160" fmla="*/ 2864145 w 12192000"/>
              <a:gd name="connsiteY160" fmla="*/ 1994061 h 2237474"/>
              <a:gd name="connsiteX161" fmla="*/ 2843662 w 12192000"/>
              <a:gd name="connsiteY161" fmla="*/ 1992498 h 2237474"/>
              <a:gd name="connsiteX162" fmla="*/ 2796128 w 12192000"/>
              <a:gd name="connsiteY162" fmla="*/ 1976403 h 2237474"/>
              <a:gd name="connsiteX163" fmla="*/ 2756784 w 12192000"/>
              <a:gd name="connsiteY163" fmla="*/ 1985116 h 2237474"/>
              <a:gd name="connsiteX164" fmla="*/ 2748833 w 12192000"/>
              <a:gd name="connsiteY164" fmla="*/ 1986323 h 2237474"/>
              <a:gd name="connsiteX165" fmla="*/ 2748661 w 12192000"/>
              <a:gd name="connsiteY165" fmla="*/ 1986122 h 2237474"/>
              <a:gd name="connsiteX166" fmla="*/ 2740251 w 12192000"/>
              <a:gd name="connsiteY166" fmla="*/ 1986946 h 2237474"/>
              <a:gd name="connsiteX167" fmla="*/ 2718916 w 12192000"/>
              <a:gd name="connsiteY167" fmla="*/ 1990867 h 2237474"/>
              <a:gd name="connsiteX168" fmla="*/ 2713522 w 12192000"/>
              <a:gd name="connsiteY168" fmla="*/ 1990173 h 2237474"/>
              <a:gd name="connsiteX169" fmla="*/ 2680597 w 12192000"/>
              <a:gd name="connsiteY169" fmla="*/ 1984996 h 2237474"/>
              <a:gd name="connsiteX170" fmla="*/ 2578178 w 12192000"/>
              <a:gd name="connsiteY170" fmla="*/ 1990531 h 2237474"/>
              <a:gd name="connsiteX171" fmla="*/ 2476147 w 12192000"/>
              <a:gd name="connsiteY171" fmla="*/ 1998305 h 2237474"/>
              <a:gd name="connsiteX172" fmla="*/ 2373568 w 12192000"/>
              <a:gd name="connsiteY172" fmla="*/ 2003219 h 2237474"/>
              <a:gd name="connsiteX173" fmla="*/ 2321399 w 12192000"/>
              <a:gd name="connsiteY173" fmla="*/ 1989467 h 2237474"/>
              <a:gd name="connsiteX174" fmla="*/ 2315525 w 12192000"/>
              <a:gd name="connsiteY174" fmla="*/ 1989708 h 2237474"/>
              <a:gd name="connsiteX175" fmla="*/ 2300792 w 12192000"/>
              <a:gd name="connsiteY175" fmla="*/ 1994290 h 2237474"/>
              <a:gd name="connsiteX176" fmla="*/ 2295469 w 12192000"/>
              <a:gd name="connsiteY176" fmla="*/ 1996659 h 2237474"/>
              <a:gd name="connsiteX177" fmla="*/ 2287219 w 12192000"/>
              <a:gd name="connsiteY177" fmla="*/ 1998750 h 2237474"/>
              <a:gd name="connsiteX178" fmla="*/ 2286948 w 12192000"/>
              <a:gd name="connsiteY178" fmla="*/ 1998596 h 2237474"/>
              <a:gd name="connsiteX179" fmla="*/ 2243069 w 12192000"/>
              <a:gd name="connsiteY179" fmla="*/ 2015111 h 2237474"/>
              <a:gd name="connsiteX180" fmla="*/ 2186609 w 12192000"/>
              <a:gd name="connsiteY180" fmla="*/ 2008263 h 2237474"/>
              <a:gd name="connsiteX181" fmla="*/ 2164831 w 12192000"/>
              <a:gd name="connsiteY181" fmla="*/ 2010143 h 2237474"/>
              <a:gd name="connsiteX182" fmla="*/ 2152836 w 12192000"/>
              <a:gd name="connsiteY182" fmla="*/ 2010048 h 2237474"/>
              <a:gd name="connsiteX183" fmla="*/ 2117102 w 12192000"/>
              <a:gd name="connsiteY183" fmla="*/ 2023004 h 2237474"/>
              <a:gd name="connsiteX184" fmla="*/ 2111935 w 12192000"/>
              <a:gd name="connsiteY184" fmla="*/ 2023163 h 2237474"/>
              <a:gd name="connsiteX185" fmla="*/ 2089991 w 12192000"/>
              <a:gd name="connsiteY185" fmla="*/ 2034193 h 2237474"/>
              <a:gd name="connsiteX186" fmla="*/ 2058061 w 12192000"/>
              <a:gd name="connsiteY186" fmla="*/ 2047942 h 2237474"/>
              <a:gd name="connsiteX187" fmla="*/ 2055737 w 12192000"/>
              <a:gd name="connsiteY187" fmla="*/ 2047704 h 2237474"/>
              <a:gd name="connsiteX188" fmla="*/ 2042244 w 12192000"/>
              <a:gd name="connsiteY188" fmla="*/ 2055560 h 2237474"/>
              <a:gd name="connsiteX189" fmla="*/ 1976224 w 12192000"/>
              <a:gd name="connsiteY189" fmla="*/ 2074257 h 2237474"/>
              <a:gd name="connsiteX190" fmla="*/ 1877728 w 12192000"/>
              <a:gd name="connsiteY190" fmla="*/ 2101004 h 2237474"/>
              <a:gd name="connsiteX191" fmla="*/ 1759056 w 12192000"/>
              <a:gd name="connsiteY191" fmla="*/ 2125608 h 2237474"/>
              <a:gd name="connsiteX192" fmla="*/ 1637948 w 12192000"/>
              <a:gd name="connsiteY192" fmla="*/ 2172597 h 2237474"/>
              <a:gd name="connsiteX193" fmla="*/ 1434549 w 12192000"/>
              <a:gd name="connsiteY193" fmla="*/ 2234522 h 2237474"/>
              <a:gd name="connsiteX194" fmla="*/ 1398481 w 12192000"/>
              <a:gd name="connsiteY194" fmla="*/ 2237074 h 2237474"/>
              <a:gd name="connsiteX195" fmla="*/ 1398407 w 12192000"/>
              <a:gd name="connsiteY195" fmla="*/ 2237095 h 2237474"/>
              <a:gd name="connsiteX196" fmla="*/ 1370962 w 12192000"/>
              <a:gd name="connsiteY196" fmla="*/ 2237474 h 2237474"/>
              <a:gd name="connsiteX197" fmla="*/ 1356367 w 12192000"/>
              <a:gd name="connsiteY197" fmla="*/ 2235089 h 2237474"/>
              <a:gd name="connsiteX198" fmla="*/ 1324828 w 12192000"/>
              <a:gd name="connsiteY198" fmla="*/ 2231968 h 2237474"/>
              <a:gd name="connsiteX199" fmla="*/ 1297744 w 12192000"/>
              <a:gd name="connsiteY199" fmla="*/ 2235849 h 2237474"/>
              <a:gd name="connsiteX200" fmla="*/ 1286236 w 12192000"/>
              <a:gd name="connsiteY200" fmla="*/ 2233135 h 2237474"/>
              <a:gd name="connsiteX201" fmla="*/ 1283504 w 12192000"/>
              <a:gd name="connsiteY201" fmla="*/ 2233797 h 2237474"/>
              <a:gd name="connsiteX202" fmla="*/ 1279765 w 12192000"/>
              <a:gd name="connsiteY202" fmla="*/ 2229639 h 2237474"/>
              <a:gd name="connsiteX203" fmla="*/ 1195347 w 12192000"/>
              <a:gd name="connsiteY203" fmla="*/ 2212354 h 2237474"/>
              <a:gd name="connsiteX204" fmla="*/ 970251 w 12192000"/>
              <a:gd name="connsiteY204" fmla="*/ 2221029 h 2237474"/>
              <a:gd name="connsiteX205" fmla="*/ 812914 w 12192000"/>
              <a:gd name="connsiteY205" fmla="*/ 2202752 h 2237474"/>
              <a:gd name="connsiteX206" fmla="*/ 800195 w 12192000"/>
              <a:gd name="connsiteY206" fmla="*/ 2209407 h 2237474"/>
              <a:gd name="connsiteX207" fmla="*/ 784978 w 12192000"/>
              <a:gd name="connsiteY207" fmla="*/ 2212360 h 2237474"/>
              <a:gd name="connsiteX208" fmla="*/ 681987 w 12192000"/>
              <a:gd name="connsiteY208" fmla="*/ 2216757 h 2237474"/>
              <a:gd name="connsiteX209" fmla="*/ 669923 w 12192000"/>
              <a:gd name="connsiteY209" fmla="*/ 2211682 h 2237474"/>
              <a:gd name="connsiteX210" fmla="*/ 648680 w 12192000"/>
              <a:gd name="connsiteY210" fmla="*/ 2206229 h 2237474"/>
              <a:gd name="connsiteX211" fmla="*/ 597225 w 12192000"/>
              <a:gd name="connsiteY211" fmla="*/ 2180999 h 2237474"/>
              <a:gd name="connsiteX212" fmla="*/ 558449 w 12192000"/>
              <a:gd name="connsiteY212" fmla="*/ 2182346 h 2237474"/>
              <a:gd name="connsiteX213" fmla="*/ 550517 w 12192000"/>
              <a:gd name="connsiteY213" fmla="*/ 2182060 h 2237474"/>
              <a:gd name="connsiteX214" fmla="*/ 550309 w 12192000"/>
              <a:gd name="connsiteY214" fmla="*/ 2181825 h 2237474"/>
              <a:gd name="connsiteX215" fmla="*/ 541836 w 12192000"/>
              <a:gd name="connsiteY215" fmla="*/ 2181063 h 2237474"/>
              <a:gd name="connsiteX216" fmla="*/ 536057 w 12192000"/>
              <a:gd name="connsiteY216" fmla="*/ 2181537 h 2237474"/>
              <a:gd name="connsiteX217" fmla="*/ 520671 w 12192000"/>
              <a:gd name="connsiteY217" fmla="*/ 2180980 h 2237474"/>
              <a:gd name="connsiteX218" fmla="*/ 515024 w 12192000"/>
              <a:gd name="connsiteY218" fmla="*/ 2179258 h 2237474"/>
              <a:gd name="connsiteX219" fmla="*/ 512278 w 12192000"/>
              <a:gd name="connsiteY219" fmla="*/ 2176369 h 2237474"/>
              <a:gd name="connsiteX220" fmla="*/ 480419 w 12192000"/>
              <a:gd name="connsiteY220" fmla="*/ 2167807 h 2237474"/>
              <a:gd name="connsiteX221" fmla="*/ 413835 w 12192000"/>
              <a:gd name="connsiteY221" fmla="*/ 2156783 h 2237474"/>
              <a:gd name="connsiteX222" fmla="*/ 376513 w 12192000"/>
              <a:gd name="connsiteY222" fmla="*/ 2154014 h 2237474"/>
              <a:gd name="connsiteX223" fmla="*/ 273386 w 12192000"/>
              <a:gd name="connsiteY223" fmla="*/ 2142551 h 2237474"/>
              <a:gd name="connsiteX224" fmla="*/ 169207 w 12192000"/>
              <a:gd name="connsiteY224" fmla="*/ 2128100 h 2237474"/>
              <a:gd name="connsiteX225" fmla="*/ 93149 w 12192000"/>
              <a:gd name="connsiteY225" fmla="*/ 2105324 h 2237474"/>
              <a:gd name="connsiteX226" fmla="*/ 88109 w 12192000"/>
              <a:gd name="connsiteY226" fmla="*/ 2106704 h 2237474"/>
              <a:gd name="connsiteX227" fmla="*/ 80022 w 12192000"/>
              <a:gd name="connsiteY227" fmla="*/ 2107254 h 2237474"/>
              <a:gd name="connsiteX228" fmla="*/ 79717 w 12192000"/>
              <a:gd name="connsiteY228" fmla="*/ 2107046 h 2237474"/>
              <a:gd name="connsiteX229" fmla="*/ 72352 w 12192000"/>
              <a:gd name="connsiteY229" fmla="*/ 2107991 h 2237474"/>
              <a:gd name="connsiteX230" fmla="*/ 37645 w 12192000"/>
              <a:gd name="connsiteY230" fmla="*/ 2115401 h 2237474"/>
              <a:gd name="connsiteX231" fmla="*/ 4572 w 12192000"/>
              <a:gd name="connsiteY231" fmla="*/ 2111091 h 2237474"/>
              <a:gd name="connsiteX232" fmla="*/ 0 w 12192000"/>
              <a:gd name="connsiteY232" fmla="*/ 2110468 h 2237474"/>
              <a:gd name="connsiteX233" fmla="*/ 0 w 12192000"/>
              <a:gd name="connsiteY23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16595 w 12192000"/>
              <a:gd name="connsiteY99" fmla="*/ 1667475 h 2237474"/>
              <a:gd name="connsiteX100" fmla="*/ 6508541 w 12192000"/>
              <a:gd name="connsiteY100" fmla="*/ 1668757 h 2237474"/>
              <a:gd name="connsiteX101" fmla="*/ 6471012 w 12192000"/>
              <a:gd name="connsiteY101" fmla="*/ 1678604 h 2237474"/>
              <a:gd name="connsiteX102" fmla="*/ 6415265 w 12192000"/>
              <a:gd name="connsiteY102" fmla="*/ 1665317 h 2237474"/>
              <a:gd name="connsiteX103" fmla="*/ 6364035 w 12192000"/>
              <a:gd name="connsiteY103" fmla="*/ 1667683 h 2237474"/>
              <a:gd name="connsiteX104" fmla="*/ 6280959 w 12192000"/>
              <a:gd name="connsiteY104" fmla="*/ 1689329 h 2237474"/>
              <a:gd name="connsiteX105" fmla="*/ 6243319 w 12192000"/>
              <a:gd name="connsiteY105" fmla="*/ 1695560 h 2237474"/>
              <a:gd name="connsiteX106" fmla="*/ 6098321 w 12192000"/>
              <a:gd name="connsiteY106" fmla="*/ 1721646 h 2237474"/>
              <a:gd name="connsiteX107" fmla="*/ 5880652 w 12192000"/>
              <a:gd name="connsiteY107" fmla="*/ 1779643 h 2237474"/>
              <a:gd name="connsiteX108" fmla="*/ 5785959 w 12192000"/>
              <a:gd name="connsiteY108" fmla="*/ 1775307 h 2237474"/>
              <a:gd name="connsiteX109" fmla="*/ 5643534 w 12192000"/>
              <a:gd name="connsiteY109" fmla="*/ 1802919 h 2237474"/>
              <a:gd name="connsiteX110" fmla="*/ 5518799 w 12192000"/>
              <a:gd name="connsiteY110" fmla="*/ 1818312 h 2237474"/>
              <a:gd name="connsiteX111" fmla="*/ 5505014 w 12192000"/>
              <a:gd name="connsiteY111" fmla="*/ 1819259 h 2237474"/>
              <a:gd name="connsiteX112" fmla="*/ 5453307 w 12192000"/>
              <a:gd name="connsiteY112" fmla="*/ 1815450 h 2237474"/>
              <a:gd name="connsiteX113" fmla="*/ 5364192 w 12192000"/>
              <a:gd name="connsiteY113" fmla="*/ 1826074 h 2237474"/>
              <a:gd name="connsiteX114" fmla="*/ 5350380 w 12192000"/>
              <a:gd name="connsiteY114" fmla="*/ 1830891 h 2237474"/>
              <a:gd name="connsiteX115" fmla="*/ 5259633 w 12192000"/>
              <a:gd name="connsiteY115" fmla="*/ 1837160 h 2237474"/>
              <a:gd name="connsiteX116" fmla="*/ 5197513 w 12192000"/>
              <a:gd name="connsiteY116" fmla="*/ 1844718 h 2237474"/>
              <a:gd name="connsiteX117" fmla="*/ 5184170 w 12192000"/>
              <a:gd name="connsiteY117" fmla="*/ 1849402 h 2237474"/>
              <a:gd name="connsiteX118" fmla="*/ 5168852 w 12192000"/>
              <a:gd name="connsiteY118" fmla="*/ 1844846 h 2237474"/>
              <a:gd name="connsiteX119" fmla="*/ 5164370 w 12192000"/>
              <a:gd name="connsiteY119" fmla="*/ 1840597 h 2237474"/>
              <a:gd name="connsiteX120" fmla="*/ 5114927 w 12192000"/>
              <a:gd name="connsiteY120" fmla="*/ 1847827 h 2237474"/>
              <a:gd name="connsiteX121" fmla="*/ 5108970 w 12192000"/>
              <a:gd name="connsiteY121" fmla="*/ 1847935 h 2237474"/>
              <a:gd name="connsiteX122" fmla="*/ 5067961 w 12192000"/>
              <a:gd name="connsiteY122" fmla="*/ 1845917 h 2237474"/>
              <a:gd name="connsiteX123" fmla="*/ 5007075 w 12192000"/>
              <a:gd name="connsiteY123" fmla="*/ 1838626 h 2237474"/>
              <a:gd name="connsiteX124" fmla="*/ 4944087 w 12192000"/>
              <a:gd name="connsiteY124" fmla="*/ 1823332 h 2237474"/>
              <a:gd name="connsiteX125" fmla="*/ 4907662 w 12192000"/>
              <a:gd name="connsiteY125" fmla="*/ 1816900 h 2237474"/>
              <a:gd name="connsiteX126" fmla="*/ 4882386 w 12192000"/>
              <a:gd name="connsiteY126" fmla="*/ 1809844 h 2237474"/>
              <a:gd name="connsiteX127" fmla="*/ 4811440 w 12192000"/>
              <a:gd name="connsiteY127" fmla="*/ 1804655 h 2237474"/>
              <a:gd name="connsiteX128" fmla="*/ 4691075 w 12192000"/>
              <a:gd name="connsiteY128" fmla="*/ 1801389 h 2237474"/>
              <a:gd name="connsiteX129" fmla="*/ 4611738 w 12192000"/>
              <a:gd name="connsiteY129" fmla="*/ 1776964 h 2237474"/>
              <a:gd name="connsiteX130" fmla="*/ 4560070 w 12192000"/>
              <a:gd name="connsiteY130" fmla="*/ 1785640 h 2237474"/>
              <a:gd name="connsiteX131" fmla="*/ 4536503 w 12192000"/>
              <a:gd name="connsiteY131" fmla="*/ 1785334 h 2237474"/>
              <a:gd name="connsiteX132" fmla="*/ 4513724 w 12192000"/>
              <a:gd name="connsiteY132" fmla="*/ 1791996 h 2237474"/>
              <a:gd name="connsiteX133" fmla="*/ 4459810 w 12192000"/>
              <a:gd name="connsiteY133" fmla="*/ 1797886 h 2237474"/>
              <a:gd name="connsiteX134" fmla="*/ 4379064 w 12192000"/>
              <a:gd name="connsiteY134" fmla="*/ 1817177 h 2237474"/>
              <a:gd name="connsiteX135" fmla="*/ 4319209 w 12192000"/>
              <a:gd name="connsiteY135" fmla="*/ 1834833 h 2237474"/>
              <a:gd name="connsiteX136" fmla="*/ 4290981 w 12192000"/>
              <a:gd name="connsiteY136" fmla="*/ 1839677 h 2237474"/>
              <a:gd name="connsiteX137" fmla="*/ 4285792 w 12192000"/>
              <a:gd name="connsiteY137" fmla="*/ 1836231 h 2237474"/>
              <a:gd name="connsiteX138" fmla="*/ 4238372 w 12192000"/>
              <a:gd name="connsiteY138" fmla="*/ 1851480 h 2237474"/>
              <a:gd name="connsiteX139" fmla="*/ 4232517 w 12192000"/>
              <a:gd name="connsiteY139" fmla="*/ 1852567 h 2237474"/>
              <a:gd name="connsiteX140" fmla="*/ 4191732 w 12192000"/>
              <a:gd name="connsiteY140" fmla="*/ 1857328 h 2237474"/>
              <a:gd name="connsiteX141" fmla="*/ 4065532 w 12192000"/>
              <a:gd name="connsiteY141" fmla="*/ 1855477 h 2237474"/>
              <a:gd name="connsiteX142" fmla="*/ 4028460 w 12192000"/>
              <a:gd name="connsiteY142" fmla="*/ 1855137 h 2237474"/>
              <a:gd name="connsiteX143" fmla="*/ 4002267 w 12192000"/>
              <a:gd name="connsiteY143" fmla="*/ 1852352 h 2237474"/>
              <a:gd name="connsiteX144" fmla="*/ 3931396 w 12192000"/>
              <a:gd name="connsiteY144" fmla="*/ 1858915 h 2237474"/>
              <a:gd name="connsiteX145" fmla="*/ 3812162 w 12192000"/>
              <a:gd name="connsiteY145" fmla="*/ 1875501 h 2237474"/>
              <a:gd name="connsiteX146" fmla="*/ 3729530 w 12192000"/>
              <a:gd name="connsiteY146" fmla="*/ 1864513 h 2237474"/>
              <a:gd name="connsiteX147" fmla="*/ 3680177 w 12192000"/>
              <a:gd name="connsiteY147" fmla="*/ 1881552 h 2237474"/>
              <a:gd name="connsiteX148" fmla="*/ 3567259 w 12192000"/>
              <a:gd name="connsiteY148" fmla="*/ 1893482 h 2237474"/>
              <a:gd name="connsiteX149" fmla="*/ 3405770 w 12192000"/>
              <a:gd name="connsiteY149" fmla="*/ 1904591 h 2237474"/>
              <a:gd name="connsiteX150" fmla="*/ 3280097 w 12192000"/>
              <a:gd name="connsiteY150" fmla="*/ 1919610 h 2237474"/>
              <a:gd name="connsiteX151" fmla="*/ 3123424 w 12192000"/>
              <a:gd name="connsiteY151" fmla="*/ 1952930 h 2237474"/>
              <a:gd name="connsiteX152" fmla="*/ 3009910 w 12192000"/>
              <a:gd name="connsiteY152" fmla="*/ 1957866 h 2237474"/>
              <a:gd name="connsiteX153" fmla="*/ 2995934 w 12192000"/>
              <a:gd name="connsiteY153" fmla="*/ 1967085 h 2237474"/>
              <a:gd name="connsiteX154" fmla="*/ 2980071 w 12192000"/>
              <a:gd name="connsiteY154" fmla="*/ 1972988 h 2237474"/>
              <a:gd name="connsiteX155" fmla="*/ 2978094 w 12192000"/>
              <a:gd name="connsiteY155" fmla="*/ 1972369 h 2237474"/>
              <a:gd name="connsiteX156" fmla="*/ 2942858 w 12192000"/>
              <a:gd name="connsiteY156" fmla="*/ 1981367 h 2237474"/>
              <a:gd name="connsiteX157" fmla="*/ 2875436 w 12192000"/>
              <a:gd name="connsiteY157" fmla="*/ 1996977 h 2237474"/>
              <a:gd name="connsiteX158" fmla="*/ 2874892 w 12192000"/>
              <a:gd name="connsiteY158" fmla="*/ 1996085 h 2237474"/>
              <a:gd name="connsiteX159" fmla="*/ 2864145 w 12192000"/>
              <a:gd name="connsiteY159" fmla="*/ 1994061 h 2237474"/>
              <a:gd name="connsiteX160" fmla="*/ 2843662 w 12192000"/>
              <a:gd name="connsiteY160" fmla="*/ 1992498 h 2237474"/>
              <a:gd name="connsiteX161" fmla="*/ 2796128 w 12192000"/>
              <a:gd name="connsiteY161" fmla="*/ 1976403 h 2237474"/>
              <a:gd name="connsiteX162" fmla="*/ 2756784 w 12192000"/>
              <a:gd name="connsiteY162" fmla="*/ 1985116 h 2237474"/>
              <a:gd name="connsiteX163" fmla="*/ 2748833 w 12192000"/>
              <a:gd name="connsiteY163" fmla="*/ 1986323 h 2237474"/>
              <a:gd name="connsiteX164" fmla="*/ 2748661 w 12192000"/>
              <a:gd name="connsiteY164" fmla="*/ 1986122 h 2237474"/>
              <a:gd name="connsiteX165" fmla="*/ 2740251 w 12192000"/>
              <a:gd name="connsiteY165" fmla="*/ 1986946 h 2237474"/>
              <a:gd name="connsiteX166" fmla="*/ 2718916 w 12192000"/>
              <a:gd name="connsiteY166" fmla="*/ 1990867 h 2237474"/>
              <a:gd name="connsiteX167" fmla="*/ 2713522 w 12192000"/>
              <a:gd name="connsiteY167" fmla="*/ 1990173 h 2237474"/>
              <a:gd name="connsiteX168" fmla="*/ 2680597 w 12192000"/>
              <a:gd name="connsiteY168" fmla="*/ 1984996 h 2237474"/>
              <a:gd name="connsiteX169" fmla="*/ 2578178 w 12192000"/>
              <a:gd name="connsiteY169" fmla="*/ 1990531 h 2237474"/>
              <a:gd name="connsiteX170" fmla="*/ 2476147 w 12192000"/>
              <a:gd name="connsiteY170" fmla="*/ 1998305 h 2237474"/>
              <a:gd name="connsiteX171" fmla="*/ 2373568 w 12192000"/>
              <a:gd name="connsiteY171" fmla="*/ 2003219 h 2237474"/>
              <a:gd name="connsiteX172" fmla="*/ 2321399 w 12192000"/>
              <a:gd name="connsiteY172" fmla="*/ 1989467 h 2237474"/>
              <a:gd name="connsiteX173" fmla="*/ 2315525 w 12192000"/>
              <a:gd name="connsiteY173" fmla="*/ 1989708 h 2237474"/>
              <a:gd name="connsiteX174" fmla="*/ 2300792 w 12192000"/>
              <a:gd name="connsiteY174" fmla="*/ 1994290 h 2237474"/>
              <a:gd name="connsiteX175" fmla="*/ 2295469 w 12192000"/>
              <a:gd name="connsiteY175" fmla="*/ 1996659 h 2237474"/>
              <a:gd name="connsiteX176" fmla="*/ 2287219 w 12192000"/>
              <a:gd name="connsiteY176" fmla="*/ 1998750 h 2237474"/>
              <a:gd name="connsiteX177" fmla="*/ 2286948 w 12192000"/>
              <a:gd name="connsiteY177" fmla="*/ 1998596 h 2237474"/>
              <a:gd name="connsiteX178" fmla="*/ 2243069 w 12192000"/>
              <a:gd name="connsiteY178" fmla="*/ 2015111 h 2237474"/>
              <a:gd name="connsiteX179" fmla="*/ 2186609 w 12192000"/>
              <a:gd name="connsiteY179" fmla="*/ 2008263 h 2237474"/>
              <a:gd name="connsiteX180" fmla="*/ 2164831 w 12192000"/>
              <a:gd name="connsiteY180" fmla="*/ 2010143 h 2237474"/>
              <a:gd name="connsiteX181" fmla="*/ 2152836 w 12192000"/>
              <a:gd name="connsiteY181" fmla="*/ 2010048 h 2237474"/>
              <a:gd name="connsiteX182" fmla="*/ 2117102 w 12192000"/>
              <a:gd name="connsiteY182" fmla="*/ 2023004 h 2237474"/>
              <a:gd name="connsiteX183" fmla="*/ 2111935 w 12192000"/>
              <a:gd name="connsiteY183" fmla="*/ 2023163 h 2237474"/>
              <a:gd name="connsiteX184" fmla="*/ 2089991 w 12192000"/>
              <a:gd name="connsiteY184" fmla="*/ 2034193 h 2237474"/>
              <a:gd name="connsiteX185" fmla="*/ 2058061 w 12192000"/>
              <a:gd name="connsiteY185" fmla="*/ 2047942 h 2237474"/>
              <a:gd name="connsiteX186" fmla="*/ 2055737 w 12192000"/>
              <a:gd name="connsiteY186" fmla="*/ 2047704 h 2237474"/>
              <a:gd name="connsiteX187" fmla="*/ 2042244 w 12192000"/>
              <a:gd name="connsiteY187" fmla="*/ 2055560 h 2237474"/>
              <a:gd name="connsiteX188" fmla="*/ 1976224 w 12192000"/>
              <a:gd name="connsiteY188" fmla="*/ 2074257 h 2237474"/>
              <a:gd name="connsiteX189" fmla="*/ 1877728 w 12192000"/>
              <a:gd name="connsiteY189" fmla="*/ 2101004 h 2237474"/>
              <a:gd name="connsiteX190" fmla="*/ 1759056 w 12192000"/>
              <a:gd name="connsiteY190" fmla="*/ 2125608 h 2237474"/>
              <a:gd name="connsiteX191" fmla="*/ 1637948 w 12192000"/>
              <a:gd name="connsiteY191" fmla="*/ 2172597 h 2237474"/>
              <a:gd name="connsiteX192" fmla="*/ 1434549 w 12192000"/>
              <a:gd name="connsiteY192" fmla="*/ 2234522 h 2237474"/>
              <a:gd name="connsiteX193" fmla="*/ 1398481 w 12192000"/>
              <a:gd name="connsiteY193" fmla="*/ 2237074 h 2237474"/>
              <a:gd name="connsiteX194" fmla="*/ 1398407 w 12192000"/>
              <a:gd name="connsiteY194" fmla="*/ 2237095 h 2237474"/>
              <a:gd name="connsiteX195" fmla="*/ 1370962 w 12192000"/>
              <a:gd name="connsiteY195" fmla="*/ 2237474 h 2237474"/>
              <a:gd name="connsiteX196" fmla="*/ 1356367 w 12192000"/>
              <a:gd name="connsiteY196" fmla="*/ 2235089 h 2237474"/>
              <a:gd name="connsiteX197" fmla="*/ 1324828 w 12192000"/>
              <a:gd name="connsiteY197" fmla="*/ 2231968 h 2237474"/>
              <a:gd name="connsiteX198" fmla="*/ 1297744 w 12192000"/>
              <a:gd name="connsiteY198" fmla="*/ 2235849 h 2237474"/>
              <a:gd name="connsiteX199" fmla="*/ 1286236 w 12192000"/>
              <a:gd name="connsiteY199" fmla="*/ 2233135 h 2237474"/>
              <a:gd name="connsiteX200" fmla="*/ 1283504 w 12192000"/>
              <a:gd name="connsiteY200" fmla="*/ 2233797 h 2237474"/>
              <a:gd name="connsiteX201" fmla="*/ 1279765 w 12192000"/>
              <a:gd name="connsiteY201" fmla="*/ 2229639 h 2237474"/>
              <a:gd name="connsiteX202" fmla="*/ 1195347 w 12192000"/>
              <a:gd name="connsiteY202" fmla="*/ 2212354 h 2237474"/>
              <a:gd name="connsiteX203" fmla="*/ 970251 w 12192000"/>
              <a:gd name="connsiteY203" fmla="*/ 2221029 h 2237474"/>
              <a:gd name="connsiteX204" fmla="*/ 812914 w 12192000"/>
              <a:gd name="connsiteY204" fmla="*/ 2202752 h 2237474"/>
              <a:gd name="connsiteX205" fmla="*/ 800195 w 12192000"/>
              <a:gd name="connsiteY205" fmla="*/ 2209407 h 2237474"/>
              <a:gd name="connsiteX206" fmla="*/ 784978 w 12192000"/>
              <a:gd name="connsiteY206" fmla="*/ 2212360 h 2237474"/>
              <a:gd name="connsiteX207" fmla="*/ 681987 w 12192000"/>
              <a:gd name="connsiteY207" fmla="*/ 2216757 h 2237474"/>
              <a:gd name="connsiteX208" fmla="*/ 669923 w 12192000"/>
              <a:gd name="connsiteY208" fmla="*/ 2211682 h 2237474"/>
              <a:gd name="connsiteX209" fmla="*/ 648680 w 12192000"/>
              <a:gd name="connsiteY209" fmla="*/ 2206229 h 2237474"/>
              <a:gd name="connsiteX210" fmla="*/ 597225 w 12192000"/>
              <a:gd name="connsiteY210" fmla="*/ 2180999 h 2237474"/>
              <a:gd name="connsiteX211" fmla="*/ 558449 w 12192000"/>
              <a:gd name="connsiteY211" fmla="*/ 2182346 h 2237474"/>
              <a:gd name="connsiteX212" fmla="*/ 550517 w 12192000"/>
              <a:gd name="connsiteY212" fmla="*/ 2182060 h 2237474"/>
              <a:gd name="connsiteX213" fmla="*/ 550309 w 12192000"/>
              <a:gd name="connsiteY213" fmla="*/ 2181825 h 2237474"/>
              <a:gd name="connsiteX214" fmla="*/ 541836 w 12192000"/>
              <a:gd name="connsiteY214" fmla="*/ 2181063 h 2237474"/>
              <a:gd name="connsiteX215" fmla="*/ 536057 w 12192000"/>
              <a:gd name="connsiteY215" fmla="*/ 2181537 h 2237474"/>
              <a:gd name="connsiteX216" fmla="*/ 520671 w 12192000"/>
              <a:gd name="connsiteY216" fmla="*/ 2180980 h 2237474"/>
              <a:gd name="connsiteX217" fmla="*/ 515024 w 12192000"/>
              <a:gd name="connsiteY217" fmla="*/ 2179258 h 2237474"/>
              <a:gd name="connsiteX218" fmla="*/ 512278 w 12192000"/>
              <a:gd name="connsiteY218" fmla="*/ 2176369 h 2237474"/>
              <a:gd name="connsiteX219" fmla="*/ 480419 w 12192000"/>
              <a:gd name="connsiteY219" fmla="*/ 2167807 h 2237474"/>
              <a:gd name="connsiteX220" fmla="*/ 413835 w 12192000"/>
              <a:gd name="connsiteY220" fmla="*/ 2156783 h 2237474"/>
              <a:gd name="connsiteX221" fmla="*/ 376513 w 12192000"/>
              <a:gd name="connsiteY221" fmla="*/ 2154014 h 2237474"/>
              <a:gd name="connsiteX222" fmla="*/ 273386 w 12192000"/>
              <a:gd name="connsiteY222" fmla="*/ 2142551 h 2237474"/>
              <a:gd name="connsiteX223" fmla="*/ 169207 w 12192000"/>
              <a:gd name="connsiteY223" fmla="*/ 2128100 h 2237474"/>
              <a:gd name="connsiteX224" fmla="*/ 93149 w 12192000"/>
              <a:gd name="connsiteY224" fmla="*/ 2105324 h 2237474"/>
              <a:gd name="connsiteX225" fmla="*/ 88109 w 12192000"/>
              <a:gd name="connsiteY225" fmla="*/ 2106704 h 2237474"/>
              <a:gd name="connsiteX226" fmla="*/ 80022 w 12192000"/>
              <a:gd name="connsiteY226" fmla="*/ 2107254 h 2237474"/>
              <a:gd name="connsiteX227" fmla="*/ 79717 w 12192000"/>
              <a:gd name="connsiteY227" fmla="*/ 2107046 h 2237474"/>
              <a:gd name="connsiteX228" fmla="*/ 72352 w 12192000"/>
              <a:gd name="connsiteY228" fmla="*/ 2107991 h 2237474"/>
              <a:gd name="connsiteX229" fmla="*/ 37645 w 12192000"/>
              <a:gd name="connsiteY229" fmla="*/ 2115401 h 2237474"/>
              <a:gd name="connsiteX230" fmla="*/ 4572 w 12192000"/>
              <a:gd name="connsiteY230" fmla="*/ 2111091 h 2237474"/>
              <a:gd name="connsiteX231" fmla="*/ 0 w 12192000"/>
              <a:gd name="connsiteY231" fmla="*/ 2110468 h 2237474"/>
              <a:gd name="connsiteX232" fmla="*/ 0 w 12192000"/>
              <a:gd name="connsiteY23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16595 w 12192000"/>
              <a:gd name="connsiteY98" fmla="*/ 1667475 h 2237474"/>
              <a:gd name="connsiteX99" fmla="*/ 6508541 w 12192000"/>
              <a:gd name="connsiteY99" fmla="*/ 1668757 h 2237474"/>
              <a:gd name="connsiteX100" fmla="*/ 6471012 w 12192000"/>
              <a:gd name="connsiteY100" fmla="*/ 1678604 h 2237474"/>
              <a:gd name="connsiteX101" fmla="*/ 6415265 w 12192000"/>
              <a:gd name="connsiteY101" fmla="*/ 1665317 h 2237474"/>
              <a:gd name="connsiteX102" fmla="*/ 6364035 w 12192000"/>
              <a:gd name="connsiteY102" fmla="*/ 1667683 h 2237474"/>
              <a:gd name="connsiteX103" fmla="*/ 6280959 w 12192000"/>
              <a:gd name="connsiteY103" fmla="*/ 1689329 h 2237474"/>
              <a:gd name="connsiteX104" fmla="*/ 6243319 w 12192000"/>
              <a:gd name="connsiteY104" fmla="*/ 1695560 h 2237474"/>
              <a:gd name="connsiteX105" fmla="*/ 6098321 w 12192000"/>
              <a:gd name="connsiteY105" fmla="*/ 1721646 h 2237474"/>
              <a:gd name="connsiteX106" fmla="*/ 5880652 w 12192000"/>
              <a:gd name="connsiteY106" fmla="*/ 1779643 h 2237474"/>
              <a:gd name="connsiteX107" fmla="*/ 5785959 w 12192000"/>
              <a:gd name="connsiteY107" fmla="*/ 1775307 h 2237474"/>
              <a:gd name="connsiteX108" fmla="*/ 5643534 w 12192000"/>
              <a:gd name="connsiteY108" fmla="*/ 1802919 h 2237474"/>
              <a:gd name="connsiteX109" fmla="*/ 5518799 w 12192000"/>
              <a:gd name="connsiteY109" fmla="*/ 1818312 h 2237474"/>
              <a:gd name="connsiteX110" fmla="*/ 5505014 w 12192000"/>
              <a:gd name="connsiteY110" fmla="*/ 1819259 h 2237474"/>
              <a:gd name="connsiteX111" fmla="*/ 5453307 w 12192000"/>
              <a:gd name="connsiteY111" fmla="*/ 1815450 h 2237474"/>
              <a:gd name="connsiteX112" fmla="*/ 5364192 w 12192000"/>
              <a:gd name="connsiteY112" fmla="*/ 1826074 h 2237474"/>
              <a:gd name="connsiteX113" fmla="*/ 5350380 w 12192000"/>
              <a:gd name="connsiteY113" fmla="*/ 1830891 h 2237474"/>
              <a:gd name="connsiteX114" fmla="*/ 5259633 w 12192000"/>
              <a:gd name="connsiteY114" fmla="*/ 1837160 h 2237474"/>
              <a:gd name="connsiteX115" fmla="*/ 5197513 w 12192000"/>
              <a:gd name="connsiteY115" fmla="*/ 1844718 h 2237474"/>
              <a:gd name="connsiteX116" fmla="*/ 5184170 w 12192000"/>
              <a:gd name="connsiteY116" fmla="*/ 1849402 h 2237474"/>
              <a:gd name="connsiteX117" fmla="*/ 5168852 w 12192000"/>
              <a:gd name="connsiteY117" fmla="*/ 1844846 h 2237474"/>
              <a:gd name="connsiteX118" fmla="*/ 5164370 w 12192000"/>
              <a:gd name="connsiteY118" fmla="*/ 1840597 h 2237474"/>
              <a:gd name="connsiteX119" fmla="*/ 5114927 w 12192000"/>
              <a:gd name="connsiteY119" fmla="*/ 1847827 h 2237474"/>
              <a:gd name="connsiteX120" fmla="*/ 5108970 w 12192000"/>
              <a:gd name="connsiteY120" fmla="*/ 1847935 h 2237474"/>
              <a:gd name="connsiteX121" fmla="*/ 5067961 w 12192000"/>
              <a:gd name="connsiteY121" fmla="*/ 1845917 h 2237474"/>
              <a:gd name="connsiteX122" fmla="*/ 5007075 w 12192000"/>
              <a:gd name="connsiteY122" fmla="*/ 1838626 h 2237474"/>
              <a:gd name="connsiteX123" fmla="*/ 4944087 w 12192000"/>
              <a:gd name="connsiteY123" fmla="*/ 1823332 h 2237474"/>
              <a:gd name="connsiteX124" fmla="*/ 4907662 w 12192000"/>
              <a:gd name="connsiteY124" fmla="*/ 1816900 h 2237474"/>
              <a:gd name="connsiteX125" fmla="*/ 4882386 w 12192000"/>
              <a:gd name="connsiteY125" fmla="*/ 1809844 h 2237474"/>
              <a:gd name="connsiteX126" fmla="*/ 4811440 w 12192000"/>
              <a:gd name="connsiteY126" fmla="*/ 1804655 h 2237474"/>
              <a:gd name="connsiteX127" fmla="*/ 4691075 w 12192000"/>
              <a:gd name="connsiteY127" fmla="*/ 1801389 h 2237474"/>
              <a:gd name="connsiteX128" fmla="*/ 4611738 w 12192000"/>
              <a:gd name="connsiteY128" fmla="*/ 1776964 h 2237474"/>
              <a:gd name="connsiteX129" fmla="*/ 4560070 w 12192000"/>
              <a:gd name="connsiteY129" fmla="*/ 1785640 h 2237474"/>
              <a:gd name="connsiteX130" fmla="*/ 4536503 w 12192000"/>
              <a:gd name="connsiteY130" fmla="*/ 1785334 h 2237474"/>
              <a:gd name="connsiteX131" fmla="*/ 4513724 w 12192000"/>
              <a:gd name="connsiteY131" fmla="*/ 1791996 h 2237474"/>
              <a:gd name="connsiteX132" fmla="*/ 4459810 w 12192000"/>
              <a:gd name="connsiteY132" fmla="*/ 1797886 h 2237474"/>
              <a:gd name="connsiteX133" fmla="*/ 4379064 w 12192000"/>
              <a:gd name="connsiteY133" fmla="*/ 1817177 h 2237474"/>
              <a:gd name="connsiteX134" fmla="*/ 4319209 w 12192000"/>
              <a:gd name="connsiteY134" fmla="*/ 1834833 h 2237474"/>
              <a:gd name="connsiteX135" fmla="*/ 4290981 w 12192000"/>
              <a:gd name="connsiteY135" fmla="*/ 1839677 h 2237474"/>
              <a:gd name="connsiteX136" fmla="*/ 4285792 w 12192000"/>
              <a:gd name="connsiteY136" fmla="*/ 1836231 h 2237474"/>
              <a:gd name="connsiteX137" fmla="*/ 4238372 w 12192000"/>
              <a:gd name="connsiteY137" fmla="*/ 1851480 h 2237474"/>
              <a:gd name="connsiteX138" fmla="*/ 4232517 w 12192000"/>
              <a:gd name="connsiteY138" fmla="*/ 1852567 h 2237474"/>
              <a:gd name="connsiteX139" fmla="*/ 4191732 w 12192000"/>
              <a:gd name="connsiteY139" fmla="*/ 1857328 h 2237474"/>
              <a:gd name="connsiteX140" fmla="*/ 4065532 w 12192000"/>
              <a:gd name="connsiteY140" fmla="*/ 1855477 h 2237474"/>
              <a:gd name="connsiteX141" fmla="*/ 4028460 w 12192000"/>
              <a:gd name="connsiteY141" fmla="*/ 1855137 h 2237474"/>
              <a:gd name="connsiteX142" fmla="*/ 4002267 w 12192000"/>
              <a:gd name="connsiteY142" fmla="*/ 1852352 h 2237474"/>
              <a:gd name="connsiteX143" fmla="*/ 3931396 w 12192000"/>
              <a:gd name="connsiteY143" fmla="*/ 1858915 h 2237474"/>
              <a:gd name="connsiteX144" fmla="*/ 3812162 w 12192000"/>
              <a:gd name="connsiteY144" fmla="*/ 1875501 h 2237474"/>
              <a:gd name="connsiteX145" fmla="*/ 3729530 w 12192000"/>
              <a:gd name="connsiteY145" fmla="*/ 1864513 h 2237474"/>
              <a:gd name="connsiteX146" fmla="*/ 3680177 w 12192000"/>
              <a:gd name="connsiteY146" fmla="*/ 1881552 h 2237474"/>
              <a:gd name="connsiteX147" fmla="*/ 3567259 w 12192000"/>
              <a:gd name="connsiteY147" fmla="*/ 1893482 h 2237474"/>
              <a:gd name="connsiteX148" fmla="*/ 3405770 w 12192000"/>
              <a:gd name="connsiteY148" fmla="*/ 1904591 h 2237474"/>
              <a:gd name="connsiteX149" fmla="*/ 3280097 w 12192000"/>
              <a:gd name="connsiteY149" fmla="*/ 1919610 h 2237474"/>
              <a:gd name="connsiteX150" fmla="*/ 3123424 w 12192000"/>
              <a:gd name="connsiteY150" fmla="*/ 1952930 h 2237474"/>
              <a:gd name="connsiteX151" fmla="*/ 3009910 w 12192000"/>
              <a:gd name="connsiteY151" fmla="*/ 1957866 h 2237474"/>
              <a:gd name="connsiteX152" fmla="*/ 2995934 w 12192000"/>
              <a:gd name="connsiteY152" fmla="*/ 1967085 h 2237474"/>
              <a:gd name="connsiteX153" fmla="*/ 2980071 w 12192000"/>
              <a:gd name="connsiteY153" fmla="*/ 1972988 h 2237474"/>
              <a:gd name="connsiteX154" fmla="*/ 2978094 w 12192000"/>
              <a:gd name="connsiteY154" fmla="*/ 1972369 h 2237474"/>
              <a:gd name="connsiteX155" fmla="*/ 2942858 w 12192000"/>
              <a:gd name="connsiteY155" fmla="*/ 1981367 h 2237474"/>
              <a:gd name="connsiteX156" fmla="*/ 2875436 w 12192000"/>
              <a:gd name="connsiteY156" fmla="*/ 1996977 h 2237474"/>
              <a:gd name="connsiteX157" fmla="*/ 2874892 w 12192000"/>
              <a:gd name="connsiteY157" fmla="*/ 1996085 h 2237474"/>
              <a:gd name="connsiteX158" fmla="*/ 2864145 w 12192000"/>
              <a:gd name="connsiteY158" fmla="*/ 1994061 h 2237474"/>
              <a:gd name="connsiteX159" fmla="*/ 2843662 w 12192000"/>
              <a:gd name="connsiteY159" fmla="*/ 1992498 h 2237474"/>
              <a:gd name="connsiteX160" fmla="*/ 2796128 w 12192000"/>
              <a:gd name="connsiteY160" fmla="*/ 1976403 h 2237474"/>
              <a:gd name="connsiteX161" fmla="*/ 2756784 w 12192000"/>
              <a:gd name="connsiteY161" fmla="*/ 1985116 h 2237474"/>
              <a:gd name="connsiteX162" fmla="*/ 2748833 w 12192000"/>
              <a:gd name="connsiteY162" fmla="*/ 1986323 h 2237474"/>
              <a:gd name="connsiteX163" fmla="*/ 2748661 w 12192000"/>
              <a:gd name="connsiteY163" fmla="*/ 1986122 h 2237474"/>
              <a:gd name="connsiteX164" fmla="*/ 2740251 w 12192000"/>
              <a:gd name="connsiteY164" fmla="*/ 1986946 h 2237474"/>
              <a:gd name="connsiteX165" fmla="*/ 2718916 w 12192000"/>
              <a:gd name="connsiteY165" fmla="*/ 1990867 h 2237474"/>
              <a:gd name="connsiteX166" fmla="*/ 2713522 w 12192000"/>
              <a:gd name="connsiteY166" fmla="*/ 1990173 h 2237474"/>
              <a:gd name="connsiteX167" fmla="*/ 2680597 w 12192000"/>
              <a:gd name="connsiteY167" fmla="*/ 1984996 h 2237474"/>
              <a:gd name="connsiteX168" fmla="*/ 2578178 w 12192000"/>
              <a:gd name="connsiteY168" fmla="*/ 1990531 h 2237474"/>
              <a:gd name="connsiteX169" fmla="*/ 2476147 w 12192000"/>
              <a:gd name="connsiteY169" fmla="*/ 1998305 h 2237474"/>
              <a:gd name="connsiteX170" fmla="*/ 2373568 w 12192000"/>
              <a:gd name="connsiteY170" fmla="*/ 2003219 h 2237474"/>
              <a:gd name="connsiteX171" fmla="*/ 2321399 w 12192000"/>
              <a:gd name="connsiteY171" fmla="*/ 1989467 h 2237474"/>
              <a:gd name="connsiteX172" fmla="*/ 2315525 w 12192000"/>
              <a:gd name="connsiteY172" fmla="*/ 1989708 h 2237474"/>
              <a:gd name="connsiteX173" fmla="*/ 2300792 w 12192000"/>
              <a:gd name="connsiteY173" fmla="*/ 1994290 h 2237474"/>
              <a:gd name="connsiteX174" fmla="*/ 2295469 w 12192000"/>
              <a:gd name="connsiteY174" fmla="*/ 1996659 h 2237474"/>
              <a:gd name="connsiteX175" fmla="*/ 2287219 w 12192000"/>
              <a:gd name="connsiteY175" fmla="*/ 1998750 h 2237474"/>
              <a:gd name="connsiteX176" fmla="*/ 2286948 w 12192000"/>
              <a:gd name="connsiteY176" fmla="*/ 1998596 h 2237474"/>
              <a:gd name="connsiteX177" fmla="*/ 2243069 w 12192000"/>
              <a:gd name="connsiteY177" fmla="*/ 2015111 h 2237474"/>
              <a:gd name="connsiteX178" fmla="*/ 2186609 w 12192000"/>
              <a:gd name="connsiteY178" fmla="*/ 2008263 h 2237474"/>
              <a:gd name="connsiteX179" fmla="*/ 2164831 w 12192000"/>
              <a:gd name="connsiteY179" fmla="*/ 2010143 h 2237474"/>
              <a:gd name="connsiteX180" fmla="*/ 2152836 w 12192000"/>
              <a:gd name="connsiteY180" fmla="*/ 2010048 h 2237474"/>
              <a:gd name="connsiteX181" fmla="*/ 2117102 w 12192000"/>
              <a:gd name="connsiteY181" fmla="*/ 2023004 h 2237474"/>
              <a:gd name="connsiteX182" fmla="*/ 2111935 w 12192000"/>
              <a:gd name="connsiteY182" fmla="*/ 2023163 h 2237474"/>
              <a:gd name="connsiteX183" fmla="*/ 2089991 w 12192000"/>
              <a:gd name="connsiteY183" fmla="*/ 2034193 h 2237474"/>
              <a:gd name="connsiteX184" fmla="*/ 2058061 w 12192000"/>
              <a:gd name="connsiteY184" fmla="*/ 2047942 h 2237474"/>
              <a:gd name="connsiteX185" fmla="*/ 2055737 w 12192000"/>
              <a:gd name="connsiteY185" fmla="*/ 2047704 h 2237474"/>
              <a:gd name="connsiteX186" fmla="*/ 2042244 w 12192000"/>
              <a:gd name="connsiteY186" fmla="*/ 2055560 h 2237474"/>
              <a:gd name="connsiteX187" fmla="*/ 1976224 w 12192000"/>
              <a:gd name="connsiteY187" fmla="*/ 2074257 h 2237474"/>
              <a:gd name="connsiteX188" fmla="*/ 1877728 w 12192000"/>
              <a:gd name="connsiteY188" fmla="*/ 2101004 h 2237474"/>
              <a:gd name="connsiteX189" fmla="*/ 1759056 w 12192000"/>
              <a:gd name="connsiteY189" fmla="*/ 2125608 h 2237474"/>
              <a:gd name="connsiteX190" fmla="*/ 1637948 w 12192000"/>
              <a:gd name="connsiteY190" fmla="*/ 2172597 h 2237474"/>
              <a:gd name="connsiteX191" fmla="*/ 1434549 w 12192000"/>
              <a:gd name="connsiteY191" fmla="*/ 2234522 h 2237474"/>
              <a:gd name="connsiteX192" fmla="*/ 1398481 w 12192000"/>
              <a:gd name="connsiteY192" fmla="*/ 2237074 h 2237474"/>
              <a:gd name="connsiteX193" fmla="*/ 1398407 w 12192000"/>
              <a:gd name="connsiteY193" fmla="*/ 2237095 h 2237474"/>
              <a:gd name="connsiteX194" fmla="*/ 1370962 w 12192000"/>
              <a:gd name="connsiteY194" fmla="*/ 2237474 h 2237474"/>
              <a:gd name="connsiteX195" fmla="*/ 1356367 w 12192000"/>
              <a:gd name="connsiteY195" fmla="*/ 2235089 h 2237474"/>
              <a:gd name="connsiteX196" fmla="*/ 1324828 w 12192000"/>
              <a:gd name="connsiteY196" fmla="*/ 2231968 h 2237474"/>
              <a:gd name="connsiteX197" fmla="*/ 1297744 w 12192000"/>
              <a:gd name="connsiteY197" fmla="*/ 2235849 h 2237474"/>
              <a:gd name="connsiteX198" fmla="*/ 1286236 w 12192000"/>
              <a:gd name="connsiteY198" fmla="*/ 2233135 h 2237474"/>
              <a:gd name="connsiteX199" fmla="*/ 1283504 w 12192000"/>
              <a:gd name="connsiteY199" fmla="*/ 2233797 h 2237474"/>
              <a:gd name="connsiteX200" fmla="*/ 1279765 w 12192000"/>
              <a:gd name="connsiteY200" fmla="*/ 2229639 h 2237474"/>
              <a:gd name="connsiteX201" fmla="*/ 1195347 w 12192000"/>
              <a:gd name="connsiteY201" fmla="*/ 2212354 h 2237474"/>
              <a:gd name="connsiteX202" fmla="*/ 970251 w 12192000"/>
              <a:gd name="connsiteY202" fmla="*/ 2221029 h 2237474"/>
              <a:gd name="connsiteX203" fmla="*/ 812914 w 12192000"/>
              <a:gd name="connsiteY203" fmla="*/ 2202752 h 2237474"/>
              <a:gd name="connsiteX204" fmla="*/ 800195 w 12192000"/>
              <a:gd name="connsiteY204" fmla="*/ 2209407 h 2237474"/>
              <a:gd name="connsiteX205" fmla="*/ 784978 w 12192000"/>
              <a:gd name="connsiteY205" fmla="*/ 2212360 h 2237474"/>
              <a:gd name="connsiteX206" fmla="*/ 681987 w 12192000"/>
              <a:gd name="connsiteY206" fmla="*/ 2216757 h 2237474"/>
              <a:gd name="connsiteX207" fmla="*/ 669923 w 12192000"/>
              <a:gd name="connsiteY207" fmla="*/ 2211682 h 2237474"/>
              <a:gd name="connsiteX208" fmla="*/ 648680 w 12192000"/>
              <a:gd name="connsiteY208" fmla="*/ 2206229 h 2237474"/>
              <a:gd name="connsiteX209" fmla="*/ 597225 w 12192000"/>
              <a:gd name="connsiteY209" fmla="*/ 2180999 h 2237474"/>
              <a:gd name="connsiteX210" fmla="*/ 558449 w 12192000"/>
              <a:gd name="connsiteY210" fmla="*/ 2182346 h 2237474"/>
              <a:gd name="connsiteX211" fmla="*/ 550517 w 12192000"/>
              <a:gd name="connsiteY211" fmla="*/ 2182060 h 2237474"/>
              <a:gd name="connsiteX212" fmla="*/ 550309 w 12192000"/>
              <a:gd name="connsiteY212" fmla="*/ 2181825 h 2237474"/>
              <a:gd name="connsiteX213" fmla="*/ 541836 w 12192000"/>
              <a:gd name="connsiteY213" fmla="*/ 2181063 h 2237474"/>
              <a:gd name="connsiteX214" fmla="*/ 536057 w 12192000"/>
              <a:gd name="connsiteY214" fmla="*/ 2181537 h 2237474"/>
              <a:gd name="connsiteX215" fmla="*/ 520671 w 12192000"/>
              <a:gd name="connsiteY215" fmla="*/ 2180980 h 2237474"/>
              <a:gd name="connsiteX216" fmla="*/ 515024 w 12192000"/>
              <a:gd name="connsiteY216" fmla="*/ 2179258 h 2237474"/>
              <a:gd name="connsiteX217" fmla="*/ 512278 w 12192000"/>
              <a:gd name="connsiteY217" fmla="*/ 2176369 h 2237474"/>
              <a:gd name="connsiteX218" fmla="*/ 480419 w 12192000"/>
              <a:gd name="connsiteY218" fmla="*/ 2167807 h 2237474"/>
              <a:gd name="connsiteX219" fmla="*/ 413835 w 12192000"/>
              <a:gd name="connsiteY219" fmla="*/ 2156783 h 2237474"/>
              <a:gd name="connsiteX220" fmla="*/ 376513 w 12192000"/>
              <a:gd name="connsiteY220" fmla="*/ 2154014 h 2237474"/>
              <a:gd name="connsiteX221" fmla="*/ 273386 w 12192000"/>
              <a:gd name="connsiteY221" fmla="*/ 2142551 h 2237474"/>
              <a:gd name="connsiteX222" fmla="*/ 169207 w 12192000"/>
              <a:gd name="connsiteY222" fmla="*/ 2128100 h 2237474"/>
              <a:gd name="connsiteX223" fmla="*/ 93149 w 12192000"/>
              <a:gd name="connsiteY223" fmla="*/ 2105324 h 2237474"/>
              <a:gd name="connsiteX224" fmla="*/ 88109 w 12192000"/>
              <a:gd name="connsiteY224" fmla="*/ 2106704 h 2237474"/>
              <a:gd name="connsiteX225" fmla="*/ 80022 w 12192000"/>
              <a:gd name="connsiteY225" fmla="*/ 2107254 h 2237474"/>
              <a:gd name="connsiteX226" fmla="*/ 79717 w 12192000"/>
              <a:gd name="connsiteY226" fmla="*/ 2107046 h 2237474"/>
              <a:gd name="connsiteX227" fmla="*/ 72352 w 12192000"/>
              <a:gd name="connsiteY227" fmla="*/ 2107991 h 2237474"/>
              <a:gd name="connsiteX228" fmla="*/ 37645 w 12192000"/>
              <a:gd name="connsiteY228" fmla="*/ 2115401 h 2237474"/>
              <a:gd name="connsiteX229" fmla="*/ 4572 w 12192000"/>
              <a:gd name="connsiteY229" fmla="*/ 2111091 h 2237474"/>
              <a:gd name="connsiteX230" fmla="*/ 0 w 12192000"/>
              <a:gd name="connsiteY230" fmla="*/ 2110468 h 2237474"/>
              <a:gd name="connsiteX231" fmla="*/ 0 w 12192000"/>
              <a:gd name="connsiteY23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16595 w 12192000"/>
              <a:gd name="connsiteY97" fmla="*/ 1667475 h 2237474"/>
              <a:gd name="connsiteX98" fmla="*/ 6508541 w 12192000"/>
              <a:gd name="connsiteY98" fmla="*/ 1668757 h 2237474"/>
              <a:gd name="connsiteX99" fmla="*/ 6471012 w 12192000"/>
              <a:gd name="connsiteY99" fmla="*/ 1678604 h 2237474"/>
              <a:gd name="connsiteX100" fmla="*/ 6415265 w 12192000"/>
              <a:gd name="connsiteY100" fmla="*/ 1665317 h 2237474"/>
              <a:gd name="connsiteX101" fmla="*/ 6364035 w 12192000"/>
              <a:gd name="connsiteY101" fmla="*/ 1667683 h 2237474"/>
              <a:gd name="connsiteX102" fmla="*/ 6280959 w 12192000"/>
              <a:gd name="connsiteY102" fmla="*/ 1689329 h 2237474"/>
              <a:gd name="connsiteX103" fmla="*/ 6243319 w 12192000"/>
              <a:gd name="connsiteY103" fmla="*/ 1695560 h 2237474"/>
              <a:gd name="connsiteX104" fmla="*/ 6098321 w 12192000"/>
              <a:gd name="connsiteY104" fmla="*/ 1721646 h 2237474"/>
              <a:gd name="connsiteX105" fmla="*/ 5880652 w 12192000"/>
              <a:gd name="connsiteY105" fmla="*/ 1779643 h 2237474"/>
              <a:gd name="connsiteX106" fmla="*/ 5785959 w 12192000"/>
              <a:gd name="connsiteY106" fmla="*/ 1775307 h 2237474"/>
              <a:gd name="connsiteX107" fmla="*/ 5643534 w 12192000"/>
              <a:gd name="connsiteY107" fmla="*/ 1802919 h 2237474"/>
              <a:gd name="connsiteX108" fmla="*/ 5518799 w 12192000"/>
              <a:gd name="connsiteY108" fmla="*/ 1818312 h 2237474"/>
              <a:gd name="connsiteX109" fmla="*/ 5505014 w 12192000"/>
              <a:gd name="connsiteY109" fmla="*/ 1819259 h 2237474"/>
              <a:gd name="connsiteX110" fmla="*/ 5453307 w 12192000"/>
              <a:gd name="connsiteY110" fmla="*/ 1815450 h 2237474"/>
              <a:gd name="connsiteX111" fmla="*/ 5364192 w 12192000"/>
              <a:gd name="connsiteY111" fmla="*/ 1826074 h 2237474"/>
              <a:gd name="connsiteX112" fmla="*/ 5350380 w 12192000"/>
              <a:gd name="connsiteY112" fmla="*/ 1830891 h 2237474"/>
              <a:gd name="connsiteX113" fmla="*/ 5259633 w 12192000"/>
              <a:gd name="connsiteY113" fmla="*/ 1837160 h 2237474"/>
              <a:gd name="connsiteX114" fmla="*/ 5197513 w 12192000"/>
              <a:gd name="connsiteY114" fmla="*/ 1844718 h 2237474"/>
              <a:gd name="connsiteX115" fmla="*/ 5184170 w 12192000"/>
              <a:gd name="connsiteY115" fmla="*/ 1849402 h 2237474"/>
              <a:gd name="connsiteX116" fmla="*/ 5168852 w 12192000"/>
              <a:gd name="connsiteY116" fmla="*/ 1844846 h 2237474"/>
              <a:gd name="connsiteX117" fmla="*/ 5164370 w 12192000"/>
              <a:gd name="connsiteY117" fmla="*/ 1840597 h 2237474"/>
              <a:gd name="connsiteX118" fmla="*/ 5114927 w 12192000"/>
              <a:gd name="connsiteY118" fmla="*/ 1847827 h 2237474"/>
              <a:gd name="connsiteX119" fmla="*/ 5108970 w 12192000"/>
              <a:gd name="connsiteY119" fmla="*/ 1847935 h 2237474"/>
              <a:gd name="connsiteX120" fmla="*/ 5067961 w 12192000"/>
              <a:gd name="connsiteY120" fmla="*/ 1845917 h 2237474"/>
              <a:gd name="connsiteX121" fmla="*/ 5007075 w 12192000"/>
              <a:gd name="connsiteY121" fmla="*/ 1838626 h 2237474"/>
              <a:gd name="connsiteX122" fmla="*/ 4944087 w 12192000"/>
              <a:gd name="connsiteY122" fmla="*/ 1823332 h 2237474"/>
              <a:gd name="connsiteX123" fmla="*/ 4907662 w 12192000"/>
              <a:gd name="connsiteY123" fmla="*/ 1816900 h 2237474"/>
              <a:gd name="connsiteX124" fmla="*/ 4882386 w 12192000"/>
              <a:gd name="connsiteY124" fmla="*/ 1809844 h 2237474"/>
              <a:gd name="connsiteX125" fmla="*/ 4811440 w 12192000"/>
              <a:gd name="connsiteY125" fmla="*/ 1804655 h 2237474"/>
              <a:gd name="connsiteX126" fmla="*/ 4691075 w 12192000"/>
              <a:gd name="connsiteY126" fmla="*/ 1801389 h 2237474"/>
              <a:gd name="connsiteX127" fmla="*/ 4611738 w 12192000"/>
              <a:gd name="connsiteY127" fmla="*/ 1776964 h 2237474"/>
              <a:gd name="connsiteX128" fmla="*/ 4560070 w 12192000"/>
              <a:gd name="connsiteY128" fmla="*/ 1785640 h 2237474"/>
              <a:gd name="connsiteX129" fmla="*/ 4536503 w 12192000"/>
              <a:gd name="connsiteY129" fmla="*/ 1785334 h 2237474"/>
              <a:gd name="connsiteX130" fmla="*/ 4513724 w 12192000"/>
              <a:gd name="connsiteY130" fmla="*/ 1791996 h 2237474"/>
              <a:gd name="connsiteX131" fmla="*/ 4459810 w 12192000"/>
              <a:gd name="connsiteY131" fmla="*/ 1797886 h 2237474"/>
              <a:gd name="connsiteX132" fmla="*/ 4379064 w 12192000"/>
              <a:gd name="connsiteY132" fmla="*/ 1817177 h 2237474"/>
              <a:gd name="connsiteX133" fmla="*/ 4319209 w 12192000"/>
              <a:gd name="connsiteY133" fmla="*/ 1834833 h 2237474"/>
              <a:gd name="connsiteX134" fmla="*/ 4290981 w 12192000"/>
              <a:gd name="connsiteY134" fmla="*/ 1839677 h 2237474"/>
              <a:gd name="connsiteX135" fmla="*/ 4285792 w 12192000"/>
              <a:gd name="connsiteY135" fmla="*/ 1836231 h 2237474"/>
              <a:gd name="connsiteX136" fmla="*/ 4238372 w 12192000"/>
              <a:gd name="connsiteY136" fmla="*/ 1851480 h 2237474"/>
              <a:gd name="connsiteX137" fmla="*/ 4232517 w 12192000"/>
              <a:gd name="connsiteY137" fmla="*/ 1852567 h 2237474"/>
              <a:gd name="connsiteX138" fmla="*/ 4191732 w 12192000"/>
              <a:gd name="connsiteY138" fmla="*/ 1857328 h 2237474"/>
              <a:gd name="connsiteX139" fmla="*/ 4065532 w 12192000"/>
              <a:gd name="connsiteY139" fmla="*/ 1855477 h 2237474"/>
              <a:gd name="connsiteX140" fmla="*/ 4028460 w 12192000"/>
              <a:gd name="connsiteY140" fmla="*/ 1855137 h 2237474"/>
              <a:gd name="connsiteX141" fmla="*/ 4002267 w 12192000"/>
              <a:gd name="connsiteY141" fmla="*/ 1852352 h 2237474"/>
              <a:gd name="connsiteX142" fmla="*/ 3931396 w 12192000"/>
              <a:gd name="connsiteY142" fmla="*/ 1858915 h 2237474"/>
              <a:gd name="connsiteX143" fmla="*/ 3812162 w 12192000"/>
              <a:gd name="connsiteY143" fmla="*/ 1875501 h 2237474"/>
              <a:gd name="connsiteX144" fmla="*/ 3729530 w 12192000"/>
              <a:gd name="connsiteY144" fmla="*/ 1864513 h 2237474"/>
              <a:gd name="connsiteX145" fmla="*/ 3680177 w 12192000"/>
              <a:gd name="connsiteY145" fmla="*/ 1881552 h 2237474"/>
              <a:gd name="connsiteX146" fmla="*/ 3567259 w 12192000"/>
              <a:gd name="connsiteY146" fmla="*/ 1893482 h 2237474"/>
              <a:gd name="connsiteX147" fmla="*/ 3405770 w 12192000"/>
              <a:gd name="connsiteY147" fmla="*/ 1904591 h 2237474"/>
              <a:gd name="connsiteX148" fmla="*/ 3280097 w 12192000"/>
              <a:gd name="connsiteY148" fmla="*/ 1919610 h 2237474"/>
              <a:gd name="connsiteX149" fmla="*/ 3123424 w 12192000"/>
              <a:gd name="connsiteY149" fmla="*/ 1952930 h 2237474"/>
              <a:gd name="connsiteX150" fmla="*/ 3009910 w 12192000"/>
              <a:gd name="connsiteY150" fmla="*/ 1957866 h 2237474"/>
              <a:gd name="connsiteX151" fmla="*/ 2995934 w 12192000"/>
              <a:gd name="connsiteY151" fmla="*/ 1967085 h 2237474"/>
              <a:gd name="connsiteX152" fmla="*/ 2980071 w 12192000"/>
              <a:gd name="connsiteY152" fmla="*/ 1972988 h 2237474"/>
              <a:gd name="connsiteX153" fmla="*/ 2978094 w 12192000"/>
              <a:gd name="connsiteY153" fmla="*/ 1972369 h 2237474"/>
              <a:gd name="connsiteX154" fmla="*/ 2942858 w 12192000"/>
              <a:gd name="connsiteY154" fmla="*/ 1981367 h 2237474"/>
              <a:gd name="connsiteX155" fmla="*/ 2875436 w 12192000"/>
              <a:gd name="connsiteY155" fmla="*/ 1996977 h 2237474"/>
              <a:gd name="connsiteX156" fmla="*/ 2874892 w 12192000"/>
              <a:gd name="connsiteY156" fmla="*/ 1996085 h 2237474"/>
              <a:gd name="connsiteX157" fmla="*/ 2864145 w 12192000"/>
              <a:gd name="connsiteY157" fmla="*/ 1994061 h 2237474"/>
              <a:gd name="connsiteX158" fmla="*/ 2843662 w 12192000"/>
              <a:gd name="connsiteY158" fmla="*/ 1992498 h 2237474"/>
              <a:gd name="connsiteX159" fmla="*/ 2796128 w 12192000"/>
              <a:gd name="connsiteY159" fmla="*/ 1976403 h 2237474"/>
              <a:gd name="connsiteX160" fmla="*/ 2756784 w 12192000"/>
              <a:gd name="connsiteY160" fmla="*/ 1985116 h 2237474"/>
              <a:gd name="connsiteX161" fmla="*/ 2748833 w 12192000"/>
              <a:gd name="connsiteY161" fmla="*/ 1986323 h 2237474"/>
              <a:gd name="connsiteX162" fmla="*/ 2748661 w 12192000"/>
              <a:gd name="connsiteY162" fmla="*/ 1986122 h 2237474"/>
              <a:gd name="connsiteX163" fmla="*/ 2740251 w 12192000"/>
              <a:gd name="connsiteY163" fmla="*/ 1986946 h 2237474"/>
              <a:gd name="connsiteX164" fmla="*/ 2718916 w 12192000"/>
              <a:gd name="connsiteY164" fmla="*/ 1990867 h 2237474"/>
              <a:gd name="connsiteX165" fmla="*/ 2713522 w 12192000"/>
              <a:gd name="connsiteY165" fmla="*/ 1990173 h 2237474"/>
              <a:gd name="connsiteX166" fmla="*/ 2680597 w 12192000"/>
              <a:gd name="connsiteY166" fmla="*/ 1984996 h 2237474"/>
              <a:gd name="connsiteX167" fmla="*/ 2578178 w 12192000"/>
              <a:gd name="connsiteY167" fmla="*/ 1990531 h 2237474"/>
              <a:gd name="connsiteX168" fmla="*/ 2476147 w 12192000"/>
              <a:gd name="connsiteY168" fmla="*/ 1998305 h 2237474"/>
              <a:gd name="connsiteX169" fmla="*/ 2373568 w 12192000"/>
              <a:gd name="connsiteY169" fmla="*/ 2003219 h 2237474"/>
              <a:gd name="connsiteX170" fmla="*/ 2321399 w 12192000"/>
              <a:gd name="connsiteY170" fmla="*/ 1989467 h 2237474"/>
              <a:gd name="connsiteX171" fmla="*/ 2315525 w 12192000"/>
              <a:gd name="connsiteY171" fmla="*/ 1989708 h 2237474"/>
              <a:gd name="connsiteX172" fmla="*/ 2300792 w 12192000"/>
              <a:gd name="connsiteY172" fmla="*/ 1994290 h 2237474"/>
              <a:gd name="connsiteX173" fmla="*/ 2295469 w 12192000"/>
              <a:gd name="connsiteY173" fmla="*/ 1996659 h 2237474"/>
              <a:gd name="connsiteX174" fmla="*/ 2287219 w 12192000"/>
              <a:gd name="connsiteY174" fmla="*/ 1998750 h 2237474"/>
              <a:gd name="connsiteX175" fmla="*/ 2286948 w 12192000"/>
              <a:gd name="connsiteY175" fmla="*/ 1998596 h 2237474"/>
              <a:gd name="connsiteX176" fmla="*/ 2243069 w 12192000"/>
              <a:gd name="connsiteY176" fmla="*/ 2015111 h 2237474"/>
              <a:gd name="connsiteX177" fmla="*/ 2186609 w 12192000"/>
              <a:gd name="connsiteY177" fmla="*/ 2008263 h 2237474"/>
              <a:gd name="connsiteX178" fmla="*/ 2164831 w 12192000"/>
              <a:gd name="connsiteY178" fmla="*/ 2010143 h 2237474"/>
              <a:gd name="connsiteX179" fmla="*/ 2152836 w 12192000"/>
              <a:gd name="connsiteY179" fmla="*/ 2010048 h 2237474"/>
              <a:gd name="connsiteX180" fmla="*/ 2117102 w 12192000"/>
              <a:gd name="connsiteY180" fmla="*/ 2023004 h 2237474"/>
              <a:gd name="connsiteX181" fmla="*/ 2111935 w 12192000"/>
              <a:gd name="connsiteY181" fmla="*/ 2023163 h 2237474"/>
              <a:gd name="connsiteX182" fmla="*/ 2089991 w 12192000"/>
              <a:gd name="connsiteY182" fmla="*/ 2034193 h 2237474"/>
              <a:gd name="connsiteX183" fmla="*/ 2058061 w 12192000"/>
              <a:gd name="connsiteY183" fmla="*/ 2047942 h 2237474"/>
              <a:gd name="connsiteX184" fmla="*/ 2055737 w 12192000"/>
              <a:gd name="connsiteY184" fmla="*/ 2047704 h 2237474"/>
              <a:gd name="connsiteX185" fmla="*/ 2042244 w 12192000"/>
              <a:gd name="connsiteY185" fmla="*/ 2055560 h 2237474"/>
              <a:gd name="connsiteX186" fmla="*/ 1976224 w 12192000"/>
              <a:gd name="connsiteY186" fmla="*/ 2074257 h 2237474"/>
              <a:gd name="connsiteX187" fmla="*/ 1877728 w 12192000"/>
              <a:gd name="connsiteY187" fmla="*/ 2101004 h 2237474"/>
              <a:gd name="connsiteX188" fmla="*/ 1759056 w 12192000"/>
              <a:gd name="connsiteY188" fmla="*/ 2125608 h 2237474"/>
              <a:gd name="connsiteX189" fmla="*/ 1637948 w 12192000"/>
              <a:gd name="connsiteY189" fmla="*/ 2172597 h 2237474"/>
              <a:gd name="connsiteX190" fmla="*/ 1434549 w 12192000"/>
              <a:gd name="connsiteY190" fmla="*/ 2234522 h 2237474"/>
              <a:gd name="connsiteX191" fmla="*/ 1398481 w 12192000"/>
              <a:gd name="connsiteY191" fmla="*/ 2237074 h 2237474"/>
              <a:gd name="connsiteX192" fmla="*/ 1398407 w 12192000"/>
              <a:gd name="connsiteY192" fmla="*/ 2237095 h 2237474"/>
              <a:gd name="connsiteX193" fmla="*/ 1370962 w 12192000"/>
              <a:gd name="connsiteY193" fmla="*/ 2237474 h 2237474"/>
              <a:gd name="connsiteX194" fmla="*/ 1356367 w 12192000"/>
              <a:gd name="connsiteY194" fmla="*/ 2235089 h 2237474"/>
              <a:gd name="connsiteX195" fmla="*/ 1324828 w 12192000"/>
              <a:gd name="connsiteY195" fmla="*/ 2231968 h 2237474"/>
              <a:gd name="connsiteX196" fmla="*/ 1297744 w 12192000"/>
              <a:gd name="connsiteY196" fmla="*/ 2235849 h 2237474"/>
              <a:gd name="connsiteX197" fmla="*/ 1286236 w 12192000"/>
              <a:gd name="connsiteY197" fmla="*/ 2233135 h 2237474"/>
              <a:gd name="connsiteX198" fmla="*/ 1283504 w 12192000"/>
              <a:gd name="connsiteY198" fmla="*/ 2233797 h 2237474"/>
              <a:gd name="connsiteX199" fmla="*/ 1279765 w 12192000"/>
              <a:gd name="connsiteY199" fmla="*/ 2229639 h 2237474"/>
              <a:gd name="connsiteX200" fmla="*/ 1195347 w 12192000"/>
              <a:gd name="connsiteY200" fmla="*/ 2212354 h 2237474"/>
              <a:gd name="connsiteX201" fmla="*/ 970251 w 12192000"/>
              <a:gd name="connsiteY201" fmla="*/ 2221029 h 2237474"/>
              <a:gd name="connsiteX202" fmla="*/ 812914 w 12192000"/>
              <a:gd name="connsiteY202" fmla="*/ 2202752 h 2237474"/>
              <a:gd name="connsiteX203" fmla="*/ 800195 w 12192000"/>
              <a:gd name="connsiteY203" fmla="*/ 2209407 h 2237474"/>
              <a:gd name="connsiteX204" fmla="*/ 784978 w 12192000"/>
              <a:gd name="connsiteY204" fmla="*/ 2212360 h 2237474"/>
              <a:gd name="connsiteX205" fmla="*/ 681987 w 12192000"/>
              <a:gd name="connsiteY205" fmla="*/ 2216757 h 2237474"/>
              <a:gd name="connsiteX206" fmla="*/ 669923 w 12192000"/>
              <a:gd name="connsiteY206" fmla="*/ 2211682 h 2237474"/>
              <a:gd name="connsiteX207" fmla="*/ 648680 w 12192000"/>
              <a:gd name="connsiteY207" fmla="*/ 2206229 h 2237474"/>
              <a:gd name="connsiteX208" fmla="*/ 597225 w 12192000"/>
              <a:gd name="connsiteY208" fmla="*/ 2180999 h 2237474"/>
              <a:gd name="connsiteX209" fmla="*/ 558449 w 12192000"/>
              <a:gd name="connsiteY209" fmla="*/ 2182346 h 2237474"/>
              <a:gd name="connsiteX210" fmla="*/ 550517 w 12192000"/>
              <a:gd name="connsiteY210" fmla="*/ 2182060 h 2237474"/>
              <a:gd name="connsiteX211" fmla="*/ 550309 w 12192000"/>
              <a:gd name="connsiteY211" fmla="*/ 2181825 h 2237474"/>
              <a:gd name="connsiteX212" fmla="*/ 541836 w 12192000"/>
              <a:gd name="connsiteY212" fmla="*/ 2181063 h 2237474"/>
              <a:gd name="connsiteX213" fmla="*/ 536057 w 12192000"/>
              <a:gd name="connsiteY213" fmla="*/ 2181537 h 2237474"/>
              <a:gd name="connsiteX214" fmla="*/ 520671 w 12192000"/>
              <a:gd name="connsiteY214" fmla="*/ 2180980 h 2237474"/>
              <a:gd name="connsiteX215" fmla="*/ 515024 w 12192000"/>
              <a:gd name="connsiteY215" fmla="*/ 2179258 h 2237474"/>
              <a:gd name="connsiteX216" fmla="*/ 512278 w 12192000"/>
              <a:gd name="connsiteY216" fmla="*/ 2176369 h 2237474"/>
              <a:gd name="connsiteX217" fmla="*/ 480419 w 12192000"/>
              <a:gd name="connsiteY217" fmla="*/ 2167807 h 2237474"/>
              <a:gd name="connsiteX218" fmla="*/ 413835 w 12192000"/>
              <a:gd name="connsiteY218" fmla="*/ 2156783 h 2237474"/>
              <a:gd name="connsiteX219" fmla="*/ 376513 w 12192000"/>
              <a:gd name="connsiteY219" fmla="*/ 2154014 h 2237474"/>
              <a:gd name="connsiteX220" fmla="*/ 273386 w 12192000"/>
              <a:gd name="connsiteY220" fmla="*/ 2142551 h 2237474"/>
              <a:gd name="connsiteX221" fmla="*/ 169207 w 12192000"/>
              <a:gd name="connsiteY221" fmla="*/ 2128100 h 2237474"/>
              <a:gd name="connsiteX222" fmla="*/ 93149 w 12192000"/>
              <a:gd name="connsiteY222" fmla="*/ 2105324 h 2237474"/>
              <a:gd name="connsiteX223" fmla="*/ 88109 w 12192000"/>
              <a:gd name="connsiteY223" fmla="*/ 2106704 h 2237474"/>
              <a:gd name="connsiteX224" fmla="*/ 80022 w 12192000"/>
              <a:gd name="connsiteY224" fmla="*/ 2107254 h 2237474"/>
              <a:gd name="connsiteX225" fmla="*/ 79717 w 12192000"/>
              <a:gd name="connsiteY225" fmla="*/ 2107046 h 2237474"/>
              <a:gd name="connsiteX226" fmla="*/ 72352 w 12192000"/>
              <a:gd name="connsiteY226" fmla="*/ 2107991 h 2237474"/>
              <a:gd name="connsiteX227" fmla="*/ 37645 w 12192000"/>
              <a:gd name="connsiteY227" fmla="*/ 2115401 h 2237474"/>
              <a:gd name="connsiteX228" fmla="*/ 4572 w 12192000"/>
              <a:gd name="connsiteY228" fmla="*/ 2111091 h 2237474"/>
              <a:gd name="connsiteX229" fmla="*/ 0 w 12192000"/>
              <a:gd name="connsiteY229" fmla="*/ 2110468 h 2237474"/>
              <a:gd name="connsiteX230" fmla="*/ 0 w 12192000"/>
              <a:gd name="connsiteY23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02328 w 12192000"/>
              <a:gd name="connsiteY67" fmla="*/ 1345865 h 2237474"/>
              <a:gd name="connsiteX68" fmla="*/ 7898322 w 12192000"/>
              <a:gd name="connsiteY68" fmla="*/ 1345689 h 2237474"/>
              <a:gd name="connsiteX69" fmla="*/ 7875879 w 12192000"/>
              <a:gd name="connsiteY69" fmla="*/ 1345646 h 2237474"/>
              <a:gd name="connsiteX70" fmla="*/ 7840612 w 12192000"/>
              <a:gd name="connsiteY70" fmla="*/ 1369373 h 2237474"/>
              <a:gd name="connsiteX71" fmla="*/ 7786819 w 12192000"/>
              <a:gd name="connsiteY71" fmla="*/ 1378970 h 2237474"/>
              <a:gd name="connsiteX72" fmla="*/ 7548172 w 12192000"/>
              <a:gd name="connsiteY72" fmla="*/ 1417460 h 2237474"/>
              <a:gd name="connsiteX73" fmla="*/ 7483437 w 12192000"/>
              <a:gd name="connsiteY73" fmla="*/ 1478152 h 2237474"/>
              <a:gd name="connsiteX74" fmla="*/ 7377870 w 12192000"/>
              <a:gd name="connsiteY74" fmla="*/ 1523319 h 2237474"/>
              <a:gd name="connsiteX75" fmla="*/ 7230737 w 12192000"/>
              <a:gd name="connsiteY75" fmla="*/ 1562633 h 2237474"/>
              <a:gd name="connsiteX76" fmla="*/ 7224458 w 12192000"/>
              <a:gd name="connsiteY76" fmla="*/ 1573008 h 2237474"/>
              <a:gd name="connsiteX77" fmla="*/ 7213486 w 12192000"/>
              <a:gd name="connsiteY77" fmla="*/ 1580987 h 2237474"/>
              <a:gd name="connsiteX78" fmla="*/ 7210972 w 12192000"/>
              <a:gd name="connsiteY78" fmla="*/ 1580856 h 2237474"/>
              <a:gd name="connsiteX79" fmla="*/ 7183121 w 12192000"/>
              <a:gd name="connsiteY79" fmla="*/ 1595162 h 2237474"/>
              <a:gd name="connsiteX80" fmla="*/ 7164601 w 12192000"/>
              <a:gd name="connsiteY80" fmla="*/ 1606490 h 2237474"/>
              <a:gd name="connsiteX81" fmla="*/ 7159286 w 12192000"/>
              <a:gd name="connsiteY81" fmla="*/ 1606850 h 2237474"/>
              <a:gd name="connsiteX82" fmla="*/ 7114651 w 12192000"/>
              <a:gd name="connsiteY82" fmla="*/ 1620959 h 2237474"/>
              <a:gd name="connsiteX83" fmla="*/ 7092727 w 12192000"/>
              <a:gd name="connsiteY83" fmla="*/ 1623628 h 2237474"/>
              <a:gd name="connsiteX84" fmla="*/ 7031309 w 12192000"/>
              <a:gd name="connsiteY84" fmla="*/ 1619451 h 2237474"/>
              <a:gd name="connsiteX85" fmla="*/ 6999084 w 12192000"/>
              <a:gd name="connsiteY85" fmla="*/ 1634317 h 2237474"/>
              <a:gd name="connsiteX86" fmla="*/ 6992107 w 12192000"/>
              <a:gd name="connsiteY86" fmla="*/ 1636860 h 2237474"/>
              <a:gd name="connsiteX87" fmla="*/ 6991765 w 12192000"/>
              <a:gd name="connsiteY87" fmla="*/ 1636725 h 2237474"/>
              <a:gd name="connsiteX88" fmla="*/ 6983996 w 12192000"/>
              <a:gd name="connsiteY88" fmla="*/ 1639040 h 2237474"/>
              <a:gd name="connsiteX89" fmla="*/ 6979383 w 12192000"/>
              <a:gd name="connsiteY89" fmla="*/ 1641496 h 2237474"/>
              <a:gd name="connsiteX90" fmla="*/ 6900177 w 12192000"/>
              <a:gd name="connsiteY90" fmla="*/ 1636016 h 2237474"/>
              <a:gd name="connsiteX91" fmla="*/ 6795372 w 12192000"/>
              <a:gd name="connsiteY91" fmla="*/ 1644845 h 2237474"/>
              <a:gd name="connsiteX92" fmla="*/ 6692251 w 12192000"/>
              <a:gd name="connsiteY92" fmla="*/ 1656357 h 2237474"/>
              <a:gd name="connsiteX93" fmla="*/ 6655235 w 12192000"/>
              <a:gd name="connsiteY93" fmla="*/ 1661869 h 2237474"/>
              <a:gd name="connsiteX94" fmla="*/ 6587857 w 12192000"/>
              <a:gd name="connsiteY94" fmla="*/ 1665769 h 2237474"/>
              <a:gd name="connsiteX95" fmla="*/ 6554894 w 12192000"/>
              <a:gd name="connsiteY95" fmla="*/ 1664428 h 2237474"/>
              <a:gd name="connsiteX96" fmla="*/ 6516595 w 12192000"/>
              <a:gd name="connsiteY96" fmla="*/ 1667475 h 2237474"/>
              <a:gd name="connsiteX97" fmla="*/ 6508541 w 12192000"/>
              <a:gd name="connsiteY97" fmla="*/ 1668757 h 2237474"/>
              <a:gd name="connsiteX98" fmla="*/ 6471012 w 12192000"/>
              <a:gd name="connsiteY98" fmla="*/ 1678604 h 2237474"/>
              <a:gd name="connsiteX99" fmla="*/ 6415265 w 12192000"/>
              <a:gd name="connsiteY99" fmla="*/ 1665317 h 2237474"/>
              <a:gd name="connsiteX100" fmla="*/ 6364035 w 12192000"/>
              <a:gd name="connsiteY100" fmla="*/ 1667683 h 2237474"/>
              <a:gd name="connsiteX101" fmla="*/ 6280959 w 12192000"/>
              <a:gd name="connsiteY101" fmla="*/ 1689329 h 2237474"/>
              <a:gd name="connsiteX102" fmla="*/ 6243319 w 12192000"/>
              <a:gd name="connsiteY102" fmla="*/ 1695560 h 2237474"/>
              <a:gd name="connsiteX103" fmla="*/ 6098321 w 12192000"/>
              <a:gd name="connsiteY103" fmla="*/ 1721646 h 2237474"/>
              <a:gd name="connsiteX104" fmla="*/ 5880652 w 12192000"/>
              <a:gd name="connsiteY104" fmla="*/ 1779643 h 2237474"/>
              <a:gd name="connsiteX105" fmla="*/ 5785959 w 12192000"/>
              <a:gd name="connsiteY105" fmla="*/ 1775307 h 2237474"/>
              <a:gd name="connsiteX106" fmla="*/ 5643534 w 12192000"/>
              <a:gd name="connsiteY106" fmla="*/ 1802919 h 2237474"/>
              <a:gd name="connsiteX107" fmla="*/ 5518799 w 12192000"/>
              <a:gd name="connsiteY107" fmla="*/ 1818312 h 2237474"/>
              <a:gd name="connsiteX108" fmla="*/ 5505014 w 12192000"/>
              <a:gd name="connsiteY108" fmla="*/ 1819259 h 2237474"/>
              <a:gd name="connsiteX109" fmla="*/ 5453307 w 12192000"/>
              <a:gd name="connsiteY109" fmla="*/ 1815450 h 2237474"/>
              <a:gd name="connsiteX110" fmla="*/ 5364192 w 12192000"/>
              <a:gd name="connsiteY110" fmla="*/ 1826074 h 2237474"/>
              <a:gd name="connsiteX111" fmla="*/ 5350380 w 12192000"/>
              <a:gd name="connsiteY111" fmla="*/ 1830891 h 2237474"/>
              <a:gd name="connsiteX112" fmla="*/ 5259633 w 12192000"/>
              <a:gd name="connsiteY112" fmla="*/ 1837160 h 2237474"/>
              <a:gd name="connsiteX113" fmla="*/ 5197513 w 12192000"/>
              <a:gd name="connsiteY113" fmla="*/ 1844718 h 2237474"/>
              <a:gd name="connsiteX114" fmla="*/ 5184170 w 12192000"/>
              <a:gd name="connsiteY114" fmla="*/ 1849402 h 2237474"/>
              <a:gd name="connsiteX115" fmla="*/ 5168852 w 12192000"/>
              <a:gd name="connsiteY115" fmla="*/ 1844846 h 2237474"/>
              <a:gd name="connsiteX116" fmla="*/ 5164370 w 12192000"/>
              <a:gd name="connsiteY116" fmla="*/ 1840597 h 2237474"/>
              <a:gd name="connsiteX117" fmla="*/ 5114927 w 12192000"/>
              <a:gd name="connsiteY117" fmla="*/ 1847827 h 2237474"/>
              <a:gd name="connsiteX118" fmla="*/ 5108970 w 12192000"/>
              <a:gd name="connsiteY118" fmla="*/ 1847935 h 2237474"/>
              <a:gd name="connsiteX119" fmla="*/ 5067961 w 12192000"/>
              <a:gd name="connsiteY119" fmla="*/ 1845917 h 2237474"/>
              <a:gd name="connsiteX120" fmla="*/ 5007075 w 12192000"/>
              <a:gd name="connsiteY120" fmla="*/ 1838626 h 2237474"/>
              <a:gd name="connsiteX121" fmla="*/ 4944087 w 12192000"/>
              <a:gd name="connsiteY121" fmla="*/ 1823332 h 2237474"/>
              <a:gd name="connsiteX122" fmla="*/ 4907662 w 12192000"/>
              <a:gd name="connsiteY122" fmla="*/ 1816900 h 2237474"/>
              <a:gd name="connsiteX123" fmla="*/ 4882386 w 12192000"/>
              <a:gd name="connsiteY123" fmla="*/ 1809844 h 2237474"/>
              <a:gd name="connsiteX124" fmla="*/ 4811440 w 12192000"/>
              <a:gd name="connsiteY124" fmla="*/ 1804655 h 2237474"/>
              <a:gd name="connsiteX125" fmla="*/ 4691075 w 12192000"/>
              <a:gd name="connsiteY125" fmla="*/ 1801389 h 2237474"/>
              <a:gd name="connsiteX126" fmla="*/ 4611738 w 12192000"/>
              <a:gd name="connsiteY126" fmla="*/ 1776964 h 2237474"/>
              <a:gd name="connsiteX127" fmla="*/ 4560070 w 12192000"/>
              <a:gd name="connsiteY127" fmla="*/ 1785640 h 2237474"/>
              <a:gd name="connsiteX128" fmla="*/ 4536503 w 12192000"/>
              <a:gd name="connsiteY128" fmla="*/ 1785334 h 2237474"/>
              <a:gd name="connsiteX129" fmla="*/ 4513724 w 12192000"/>
              <a:gd name="connsiteY129" fmla="*/ 1791996 h 2237474"/>
              <a:gd name="connsiteX130" fmla="*/ 4459810 w 12192000"/>
              <a:gd name="connsiteY130" fmla="*/ 1797886 h 2237474"/>
              <a:gd name="connsiteX131" fmla="*/ 4379064 w 12192000"/>
              <a:gd name="connsiteY131" fmla="*/ 1817177 h 2237474"/>
              <a:gd name="connsiteX132" fmla="*/ 4319209 w 12192000"/>
              <a:gd name="connsiteY132" fmla="*/ 1834833 h 2237474"/>
              <a:gd name="connsiteX133" fmla="*/ 4290981 w 12192000"/>
              <a:gd name="connsiteY133" fmla="*/ 1839677 h 2237474"/>
              <a:gd name="connsiteX134" fmla="*/ 4285792 w 12192000"/>
              <a:gd name="connsiteY134" fmla="*/ 1836231 h 2237474"/>
              <a:gd name="connsiteX135" fmla="*/ 4238372 w 12192000"/>
              <a:gd name="connsiteY135" fmla="*/ 1851480 h 2237474"/>
              <a:gd name="connsiteX136" fmla="*/ 4232517 w 12192000"/>
              <a:gd name="connsiteY136" fmla="*/ 1852567 h 2237474"/>
              <a:gd name="connsiteX137" fmla="*/ 4191732 w 12192000"/>
              <a:gd name="connsiteY137" fmla="*/ 1857328 h 2237474"/>
              <a:gd name="connsiteX138" fmla="*/ 4065532 w 12192000"/>
              <a:gd name="connsiteY138" fmla="*/ 1855477 h 2237474"/>
              <a:gd name="connsiteX139" fmla="*/ 4028460 w 12192000"/>
              <a:gd name="connsiteY139" fmla="*/ 1855137 h 2237474"/>
              <a:gd name="connsiteX140" fmla="*/ 4002267 w 12192000"/>
              <a:gd name="connsiteY140" fmla="*/ 1852352 h 2237474"/>
              <a:gd name="connsiteX141" fmla="*/ 3931396 w 12192000"/>
              <a:gd name="connsiteY141" fmla="*/ 1858915 h 2237474"/>
              <a:gd name="connsiteX142" fmla="*/ 3812162 w 12192000"/>
              <a:gd name="connsiteY142" fmla="*/ 1875501 h 2237474"/>
              <a:gd name="connsiteX143" fmla="*/ 3729530 w 12192000"/>
              <a:gd name="connsiteY143" fmla="*/ 1864513 h 2237474"/>
              <a:gd name="connsiteX144" fmla="*/ 3680177 w 12192000"/>
              <a:gd name="connsiteY144" fmla="*/ 1881552 h 2237474"/>
              <a:gd name="connsiteX145" fmla="*/ 3567259 w 12192000"/>
              <a:gd name="connsiteY145" fmla="*/ 1893482 h 2237474"/>
              <a:gd name="connsiteX146" fmla="*/ 3405770 w 12192000"/>
              <a:gd name="connsiteY146" fmla="*/ 1904591 h 2237474"/>
              <a:gd name="connsiteX147" fmla="*/ 3280097 w 12192000"/>
              <a:gd name="connsiteY147" fmla="*/ 1919610 h 2237474"/>
              <a:gd name="connsiteX148" fmla="*/ 3123424 w 12192000"/>
              <a:gd name="connsiteY148" fmla="*/ 1952930 h 2237474"/>
              <a:gd name="connsiteX149" fmla="*/ 3009910 w 12192000"/>
              <a:gd name="connsiteY149" fmla="*/ 1957866 h 2237474"/>
              <a:gd name="connsiteX150" fmla="*/ 2995934 w 12192000"/>
              <a:gd name="connsiteY150" fmla="*/ 1967085 h 2237474"/>
              <a:gd name="connsiteX151" fmla="*/ 2980071 w 12192000"/>
              <a:gd name="connsiteY151" fmla="*/ 1972988 h 2237474"/>
              <a:gd name="connsiteX152" fmla="*/ 2978094 w 12192000"/>
              <a:gd name="connsiteY152" fmla="*/ 1972369 h 2237474"/>
              <a:gd name="connsiteX153" fmla="*/ 2942858 w 12192000"/>
              <a:gd name="connsiteY153" fmla="*/ 1981367 h 2237474"/>
              <a:gd name="connsiteX154" fmla="*/ 2875436 w 12192000"/>
              <a:gd name="connsiteY154" fmla="*/ 1996977 h 2237474"/>
              <a:gd name="connsiteX155" fmla="*/ 2874892 w 12192000"/>
              <a:gd name="connsiteY155" fmla="*/ 1996085 h 2237474"/>
              <a:gd name="connsiteX156" fmla="*/ 2864145 w 12192000"/>
              <a:gd name="connsiteY156" fmla="*/ 1994061 h 2237474"/>
              <a:gd name="connsiteX157" fmla="*/ 2843662 w 12192000"/>
              <a:gd name="connsiteY157" fmla="*/ 1992498 h 2237474"/>
              <a:gd name="connsiteX158" fmla="*/ 2796128 w 12192000"/>
              <a:gd name="connsiteY158" fmla="*/ 1976403 h 2237474"/>
              <a:gd name="connsiteX159" fmla="*/ 2756784 w 12192000"/>
              <a:gd name="connsiteY159" fmla="*/ 1985116 h 2237474"/>
              <a:gd name="connsiteX160" fmla="*/ 2748833 w 12192000"/>
              <a:gd name="connsiteY160" fmla="*/ 1986323 h 2237474"/>
              <a:gd name="connsiteX161" fmla="*/ 2748661 w 12192000"/>
              <a:gd name="connsiteY161" fmla="*/ 1986122 h 2237474"/>
              <a:gd name="connsiteX162" fmla="*/ 2740251 w 12192000"/>
              <a:gd name="connsiteY162" fmla="*/ 1986946 h 2237474"/>
              <a:gd name="connsiteX163" fmla="*/ 2718916 w 12192000"/>
              <a:gd name="connsiteY163" fmla="*/ 1990867 h 2237474"/>
              <a:gd name="connsiteX164" fmla="*/ 2713522 w 12192000"/>
              <a:gd name="connsiteY164" fmla="*/ 1990173 h 2237474"/>
              <a:gd name="connsiteX165" fmla="*/ 2680597 w 12192000"/>
              <a:gd name="connsiteY165" fmla="*/ 1984996 h 2237474"/>
              <a:gd name="connsiteX166" fmla="*/ 2578178 w 12192000"/>
              <a:gd name="connsiteY166" fmla="*/ 1990531 h 2237474"/>
              <a:gd name="connsiteX167" fmla="*/ 2476147 w 12192000"/>
              <a:gd name="connsiteY167" fmla="*/ 1998305 h 2237474"/>
              <a:gd name="connsiteX168" fmla="*/ 2373568 w 12192000"/>
              <a:gd name="connsiteY168" fmla="*/ 2003219 h 2237474"/>
              <a:gd name="connsiteX169" fmla="*/ 2321399 w 12192000"/>
              <a:gd name="connsiteY169" fmla="*/ 1989467 h 2237474"/>
              <a:gd name="connsiteX170" fmla="*/ 2315525 w 12192000"/>
              <a:gd name="connsiteY170" fmla="*/ 1989708 h 2237474"/>
              <a:gd name="connsiteX171" fmla="*/ 2300792 w 12192000"/>
              <a:gd name="connsiteY171" fmla="*/ 1994290 h 2237474"/>
              <a:gd name="connsiteX172" fmla="*/ 2295469 w 12192000"/>
              <a:gd name="connsiteY172" fmla="*/ 1996659 h 2237474"/>
              <a:gd name="connsiteX173" fmla="*/ 2287219 w 12192000"/>
              <a:gd name="connsiteY173" fmla="*/ 1998750 h 2237474"/>
              <a:gd name="connsiteX174" fmla="*/ 2286948 w 12192000"/>
              <a:gd name="connsiteY174" fmla="*/ 1998596 h 2237474"/>
              <a:gd name="connsiteX175" fmla="*/ 2243069 w 12192000"/>
              <a:gd name="connsiteY175" fmla="*/ 2015111 h 2237474"/>
              <a:gd name="connsiteX176" fmla="*/ 2186609 w 12192000"/>
              <a:gd name="connsiteY176" fmla="*/ 2008263 h 2237474"/>
              <a:gd name="connsiteX177" fmla="*/ 2164831 w 12192000"/>
              <a:gd name="connsiteY177" fmla="*/ 2010143 h 2237474"/>
              <a:gd name="connsiteX178" fmla="*/ 2152836 w 12192000"/>
              <a:gd name="connsiteY178" fmla="*/ 2010048 h 2237474"/>
              <a:gd name="connsiteX179" fmla="*/ 2117102 w 12192000"/>
              <a:gd name="connsiteY179" fmla="*/ 2023004 h 2237474"/>
              <a:gd name="connsiteX180" fmla="*/ 2111935 w 12192000"/>
              <a:gd name="connsiteY180" fmla="*/ 2023163 h 2237474"/>
              <a:gd name="connsiteX181" fmla="*/ 2089991 w 12192000"/>
              <a:gd name="connsiteY181" fmla="*/ 2034193 h 2237474"/>
              <a:gd name="connsiteX182" fmla="*/ 2058061 w 12192000"/>
              <a:gd name="connsiteY182" fmla="*/ 2047942 h 2237474"/>
              <a:gd name="connsiteX183" fmla="*/ 2055737 w 12192000"/>
              <a:gd name="connsiteY183" fmla="*/ 2047704 h 2237474"/>
              <a:gd name="connsiteX184" fmla="*/ 2042244 w 12192000"/>
              <a:gd name="connsiteY184" fmla="*/ 2055560 h 2237474"/>
              <a:gd name="connsiteX185" fmla="*/ 1976224 w 12192000"/>
              <a:gd name="connsiteY185" fmla="*/ 2074257 h 2237474"/>
              <a:gd name="connsiteX186" fmla="*/ 1877728 w 12192000"/>
              <a:gd name="connsiteY186" fmla="*/ 2101004 h 2237474"/>
              <a:gd name="connsiteX187" fmla="*/ 1759056 w 12192000"/>
              <a:gd name="connsiteY187" fmla="*/ 2125608 h 2237474"/>
              <a:gd name="connsiteX188" fmla="*/ 1637948 w 12192000"/>
              <a:gd name="connsiteY188" fmla="*/ 2172597 h 2237474"/>
              <a:gd name="connsiteX189" fmla="*/ 1434549 w 12192000"/>
              <a:gd name="connsiteY189" fmla="*/ 2234522 h 2237474"/>
              <a:gd name="connsiteX190" fmla="*/ 1398481 w 12192000"/>
              <a:gd name="connsiteY190" fmla="*/ 2237074 h 2237474"/>
              <a:gd name="connsiteX191" fmla="*/ 1398407 w 12192000"/>
              <a:gd name="connsiteY191" fmla="*/ 2237095 h 2237474"/>
              <a:gd name="connsiteX192" fmla="*/ 1370962 w 12192000"/>
              <a:gd name="connsiteY192" fmla="*/ 2237474 h 2237474"/>
              <a:gd name="connsiteX193" fmla="*/ 1356367 w 12192000"/>
              <a:gd name="connsiteY193" fmla="*/ 2235089 h 2237474"/>
              <a:gd name="connsiteX194" fmla="*/ 1324828 w 12192000"/>
              <a:gd name="connsiteY194" fmla="*/ 2231968 h 2237474"/>
              <a:gd name="connsiteX195" fmla="*/ 1297744 w 12192000"/>
              <a:gd name="connsiteY195" fmla="*/ 2235849 h 2237474"/>
              <a:gd name="connsiteX196" fmla="*/ 1286236 w 12192000"/>
              <a:gd name="connsiteY196" fmla="*/ 2233135 h 2237474"/>
              <a:gd name="connsiteX197" fmla="*/ 1283504 w 12192000"/>
              <a:gd name="connsiteY197" fmla="*/ 2233797 h 2237474"/>
              <a:gd name="connsiteX198" fmla="*/ 1279765 w 12192000"/>
              <a:gd name="connsiteY198" fmla="*/ 2229639 h 2237474"/>
              <a:gd name="connsiteX199" fmla="*/ 1195347 w 12192000"/>
              <a:gd name="connsiteY199" fmla="*/ 2212354 h 2237474"/>
              <a:gd name="connsiteX200" fmla="*/ 970251 w 12192000"/>
              <a:gd name="connsiteY200" fmla="*/ 2221029 h 2237474"/>
              <a:gd name="connsiteX201" fmla="*/ 812914 w 12192000"/>
              <a:gd name="connsiteY201" fmla="*/ 2202752 h 2237474"/>
              <a:gd name="connsiteX202" fmla="*/ 800195 w 12192000"/>
              <a:gd name="connsiteY202" fmla="*/ 2209407 h 2237474"/>
              <a:gd name="connsiteX203" fmla="*/ 784978 w 12192000"/>
              <a:gd name="connsiteY203" fmla="*/ 2212360 h 2237474"/>
              <a:gd name="connsiteX204" fmla="*/ 681987 w 12192000"/>
              <a:gd name="connsiteY204" fmla="*/ 2216757 h 2237474"/>
              <a:gd name="connsiteX205" fmla="*/ 669923 w 12192000"/>
              <a:gd name="connsiteY205" fmla="*/ 2211682 h 2237474"/>
              <a:gd name="connsiteX206" fmla="*/ 648680 w 12192000"/>
              <a:gd name="connsiteY206" fmla="*/ 2206229 h 2237474"/>
              <a:gd name="connsiteX207" fmla="*/ 597225 w 12192000"/>
              <a:gd name="connsiteY207" fmla="*/ 2180999 h 2237474"/>
              <a:gd name="connsiteX208" fmla="*/ 558449 w 12192000"/>
              <a:gd name="connsiteY208" fmla="*/ 2182346 h 2237474"/>
              <a:gd name="connsiteX209" fmla="*/ 550517 w 12192000"/>
              <a:gd name="connsiteY209" fmla="*/ 2182060 h 2237474"/>
              <a:gd name="connsiteX210" fmla="*/ 550309 w 12192000"/>
              <a:gd name="connsiteY210" fmla="*/ 2181825 h 2237474"/>
              <a:gd name="connsiteX211" fmla="*/ 541836 w 12192000"/>
              <a:gd name="connsiteY211" fmla="*/ 2181063 h 2237474"/>
              <a:gd name="connsiteX212" fmla="*/ 536057 w 12192000"/>
              <a:gd name="connsiteY212" fmla="*/ 2181537 h 2237474"/>
              <a:gd name="connsiteX213" fmla="*/ 520671 w 12192000"/>
              <a:gd name="connsiteY213" fmla="*/ 2180980 h 2237474"/>
              <a:gd name="connsiteX214" fmla="*/ 515024 w 12192000"/>
              <a:gd name="connsiteY214" fmla="*/ 2179258 h 2237474"/>
              <a:gd name="connsiteX215" fmla="*/ 512278 w 12192000"/>
              <a:gd name="connsiteY215" fmla="*/ 2176369 h 2237474"/>
              <a:gd name="connsiteX216" fmla="*/ 480419 w 12192000"/>
              <a:gd name="connsiteY216" fmla="*/ 2167807 h 2237474"/>
              <a:gd name="connsiteX217" fmla="*/ 413835 w 12192000"/>
              <a:gd name="connsiteY217" fmla="*/ 2156783 h 2237474"/>
              <a:gd name="connsiteX218" fmla="*/ 376513 w 12192000"/>
              <a:gd name="connsiteY218" fmla="*/ 2154014 h 2237474"/>
              <a:gd name="connsiteX219" fmla="*/ 273386 w 12192000"/>
              <a:gd name="connsiteY219" fmla="*/ 2142551 h 2237474"/>
              <a:gd name="connsiteX220" fmla="*/ 169207 w 12192000"/>
              <a:gd name="connsiteY220" fmla="*/ 2128100 h 2237474"/>
              <a:gd name="connsiteX221" fmla="*/ 93149 w 12192000"/>
              <a:gd name="connsiteY221" fmla="*/ 2105324 h 2237474"/>
              <a:gd name="connsiteX222" fmla="*/ 88109 w 12192000"/>
              <a:gd name="connsiteY222" fmla="*/ 2106704 h 2237474"/>
              <a:gd name="connsiteX223" fmla="*/ 80022 w 12192000"/>
              <a:gd name="connsiteY223" fmla="*/ 2107254 h 2237474"/>
              <a:gd name="connsiteX224" fmla="*/ 79717 w 12192000"/>
              <a:gd name="connsiteY224" fmla="*/ 2107046 h 2237474"/>
              <a:gd name="connsiteX225" fmla="*/ 72352 w 12192000"/>
              <a:gd name="connsiteY225" fmla="*/ 2107991 h 2237474"/>
              <a:gd name="connsiteX226" fmla="*/ 37645 w 12192000"/>
              <a:gd name="connsiteY226" fmla="*/ 2115401 h 2237474"/>
              <a:gd name="connsiteX227" fmla="*/ 4572 w 12192000"/>
              <a:gd name="connsiteY227" fmla="*/ 2111091 h 2237474"/>
              <a:gd name="connsiteX228" fmla="*/ 0 w 12192000"/>
              <a:gd name="connsiteY228" fmla="*/ 2110468 h 2237474"/>
              <a:gd name="connsiteX229" fmla="*/ 0 w 12192000"/>
              <a:gd name="connsiteY22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79383 w 12192000"/>
              <a:gd name="connsiteY88" fmla="*/ 1641496 h 2237474"/>
              <a:gd name="connsiteX89" fmla="*/ 6900177 w 12192000"/>
              <a:gd name="connsiteY89" fmla="*/ 1636016 h 2237474"/>
              <a:gd name="connsiteX90" fmla="*/ 6795372 w 12192000"/>
              <a:gd name="connsiteY90" fmla="*/ 1644845 h 2237474"/>
              <a:gd name="connsiteX91" fmla="*/ 6692251 w 12192000"/>
              <a:gd name="connsiteY91" fmla="*/ 1656357 h 2237474"/>
              <a:gd name="connsiteX92" fmla="*/ 6655235 w 12192000"/>
              <a:gd name="connsiteY92" fmla="*/ 1661869 h 2237474"/>
              <a:gd name="connsiteX93" fmla="*/ 6587857 w 12192000"/>
              <a:gd name="connsiteY93" fmla="*/ 1665769 h 2237474"/>
              <a:gd name="connsiteX94" fmla="*/ 6554894 w 12192000"/>
              <a:gd name="connsiteY94" fmla="*/ 1664428 h 2237474"/>
              <a:gd name="connsiteX95" fmla="*/ 6516595 w 12192000"/>
              <a:gd name="connsiteY95" fmla="*/ 1667475 h 2237474"/>
              <a:gd name="connsiteX96" fmla="*/ 6508541 w 12192000"/>
              <a:gd name="connsiteY96" fmla="*/ 1668757 h 2237474"/>
              <a:gd name="connsiteX97" fmla="*/ 6471012 w 12192000"/>
              <a:gd name="connsiteY97" fmla="*/ 1678604 h 2237474"/>
              <a:gd name="connsiteX98" fmla="*/ 6415265 w 12192000"/>
              <a:gd name="connsiteY98" fmla="*/ 1665317 h 2237474"/>
              <a:gd name="connsiteX99" fmla="*/ 6364035 w 12192000"/>
              <a:gd name="connsiteY99" fmla="*/ 1667683 h 2237474"/>
              <a:gd name="connsiteX100" fmla="*/ 6280959 w 12192000"/>
              <a:gd name="connsiteY100" fmla="*/ 1689329 h 2237474"/>
              <a:gd name="connsiteX101" fmla="*/ 6243319 w 12192000"/>
              <a:gd name="connsiteY101" fmla="*/ 1695560 h 2237474"/>
              <a:gd name="connsiteX102" fmla="*/ 6098321 w 12192000"/>
              <a:gd name="connsiteY102" fmla="*/ 1721646 h 2237474"/>
              <a:gd name="connsiteX103" fmla="*/ 5880652 w 12192000"/>
              <a:gd name="connsiteY103" fmla="*/ 1779643 h 2237474"/>
              <a:gd name="connsiteX104" fmla="*/ 5785959 w 12192000"/>
              <a:gd name="connsiteY104" fmla="*/ 1775307 h 2237474"/>
              <a:gd name="connsiteX105" fmla="*/ 5643534 w 12192000"/>
              <a:gd name="connsiteY105" fmla="*/ 1802919 h 2237474"/>
              <a:gd name="connsiteX106" fmla="*/ 5518799 w 12192000"/>
              <a:gd name="connsiteY106" fmla="*/ 1818312 h 2237474"/>
              <a:gd name="connsiteX107" fmla="*/ 5505014 w 12192000"/>
              <a:gd name="connsiteY107" fmla="*/ 1819259 h 2237474"/>
              <a:gd name="connsiteX108" fmla="*/ 5453307 w 12192000"/>
              <a:gd name="connsiteY108" fmla="*/ 1815450 h 2237474"/>
              <a:gd name="connsiteX109" fmla="*/ 5364192 w 12192000"/>
              <a:gd name="connsiteY109" fmla="*/ 1826074 h 2237474"/>
              <a:gd name="connsiteX110" fmla="*/ 5350380 w 12192000"/>
              <a:gd name="connsiteY110" fmla="*/ 1830891 h 2237474"/>
              <a:gd name="connsiteX111" fmla="*/ 5259633 w 12192000"/>
              <a:gd name="connsiteY111" fmla="*/ 1837160 h 2237474"/>
              <a:gd name="connsiteX112" fmla="*/ 5197513 w 12192000"/>
              <a:gd name="connsiteY112" fmla="*/ 1844718 h 2237474"/>
              <a:gd name="connsiteX113" fmla="*/ 5184170 w 12192000"/>
              <a:gd name="connsiteY113" fmla="*/ 1849402 h 2237474"/>
              <a:gd name="connsiteX114" fmla="*/ 5168852 w 12192000"/>
              <a:gd name="connsiteY114" fmla="*/ 1844846 h 2237474"/>
              <a:gd name="connsiteX115" fmla="*/ 5164370 w 12192000"/>
              <a:gd name="connsiteY115" fmla="*/ 1840597 h 2237474"/>
              <a:gd name="connsiteX116" fmla="*/ 5114927 w 12192000"/>
              <a:gd name="connsiteY116" fmla="*/ 1847827 h 2237474"/>
              <a:gd name="connsiteX117" fmla="*/ 5108970 w 12192000"/>
              <a:gd name="connsiteY117" fmla="*/ 1847935 h 2237474"/>
              <a:gd name="connsiteX118" fmla="*/ 5067961 w 12192000"/>
              <a:gd name="connsiteY118" fmla="*/ 1845917 h 2237474"/>
              <a:gd name="connsiteX119" fmla="*/ 5007075 w 12192000"/>
              <a:gd name="connsiteY119" fmla="*/ 1838626 h 2237474"/>
              <a:gd name="connsiteX120" fmla="*/ 4944087 w 12192000"/>
              <a:gd name="connsiteY120" fmla="*/ 1823332 h 2237474"/>
              <a:gd name="connsiteX121" fmla="*/ 4907662 w 12192000"/>
              <a:gd name="connsiteY121" fmla="*/ 1816900 h 2237474"/>
              <a:gd name="connsiteX122" fmla="*/ 4882386 w 12192000"/>
              <a:gd name="connsiteY122" fmla="*/ 1809844 h 2237474"/>
              <a:gd name="connsiteX123" fmla="*/ 4811440 w 12192000"/>
              <a:gd name="connsiteY123" fmla="*/ 1804655 h 2237474"/>
              <a:gd name="connsiteX124" fmla="*/ 4691075 w 12192000"/>
              <a:gd name="connsiteY124" fmla="*/ 1801389 h 2237474"/>
              <a:gd name="connsiteX125" fmla="*/ 4611738 w 12192000"/>
              <a:gd name="connsiteY125" fmla="*/ 1776964 h 2237474"/>
              <a:gd name="connsiteX126" fmla="*/ 4560070 w 12192000"/>
              <a:gd name="connsiteY126" fmla="*/ 1785640 h 2237474"/>
              <a:gd name="connsiteX127" fmla="*/ 4536503 w 12192000"/>
              <a:gd name="connsiteY127" fmla="*/ 1785334 h 2237474"/>
              <a:gd name="connsiteX128" fmla="*/ 4513724 w 12192000"/>
              <a:gd name="connsiteY128" fmla="*/ 1791996 h 2237474"/>
              <a:gd name="connsiteX129" fmla="*/ 4459810 w 12192000"/>
              <a:gd name="connsiteY129" fmla="*/ 1797886 h 2237474"/>
              <a:gd name="connsiteX130" fmla="*/ 4379064 w 12192000"/>
              <a:gd name="connsiteY130" fmla="*/ 1817177 h 2237474"/>
              <a:gd name="connsiteX131" fmla="*/ 4319209 w 12192000"/>
              <a:gd name="connsiteY131" fmla="*/ 1834833 h 2237474"/>
              <a:gd name="connsiteX132" fmla="*/ 4290981 w 12192000"/>
              <a:gd name="connsiteY132" fmla="*/ 1839677 h 2237474"/>
              <a:gd name="connsiteX133" fmla="*/ 4285792 w 12192000"/>
              <a:gd name="connsiteY133" fmla="*/ 1836231 h 2237474"/>
              <a:gd name="connsiteX134" fmla="*/ 4238372 w 12192000"/>
              <a:gd name="connsiteY134" fmla="*/ 1851480 h 2237474"/>
              <a:gd name="connsiteX135" fmla="*/ 4232517 w 12192000"/>
              <a:gd name="connsiteY135" fmla="*/ 1852567 h 2237474"/>
              <a:gd name="connsiteX136" fmla="*/ 4191732 w 12192000"/>
              <a:gd name="connsiteY136" fmla="*/ 1857328 h 2237474"/>
              <a:gd name="connsiteX137" fmla="*/ 4065532 w 12192000"/>
              <a:gd name="connsiteY137" fmla="*/ 1855477 h 2237474"/>
              <a:gd name="connsiteX138" fmla="*/ 4028460 w 12192000"/>
              <a:gd name="connsiteY138" fmla="*/ 1855137 h 2237474"/>
              <a:gd name="connsiteX139" fmla="*/ 4002267 w 12192000"/>
              <a:gd name="connsiteY139" fmla="*/ 1852352 h 2237474"/>
              <a:gd name="connsiteX140" fmla="*/ 3931396 w 12192000"/>
              <a:gd name="connsiteY140" fmla="*/ 1858915 h 2237474"/>
              <a:gd name="connsiteX141" fmla="*/ 3812162 w 12192000"/>
              <a:gd name="connsiteY141" fmla="*/ 1875501 h 2237474"/>
              <a:gd name="connsiteX142" fmla="*/ 3729530 w 12192000"/>
              <a:gd name="connsiteY142" fmla="*/ 1864513 h 2237474"/>
              <a:gd name="connsiteX143" fmla="*/ 3680177 w 12192000"/>
              <a:gd name="connsiteY143" fmla="*/ 1881552 h 2237474"/>
              <a:gd name="connsiteX144" fmla="*/ 3567259 w 12192000"/>
              <a:gd name="connsiteY144" fmla="*/ 1893482 h 2237474"/>
              <a:gd name="connsiteX145" fmla="*/ 3405770 w 12192000"/>
              <a:gd name="connsiteY145" fmla="*/ 1904591 h 2237474"/>
              <a:gd name="connsiteX146" fmla="*/ 3280097 w 12192000"/>
              <a:gd name="connsiteY146" fmla="*/ 1919610 h 2237474"/>
              <a:gd name="connsiteX147" fmla="*/ 3123424 w 12192000"/>
              <a:gd name="connsiteY147" fmla="*/ 1952930 h 2237474"/>
              <a:gd name="connsiteX148" fmla="*/ 3009910 w 12192000"/>
              <a:gd name="connsiteY148" fmla="*/ 1957866 h 2237474"/>
              <a:gd name="connsiteX149" fmla="*/ 2995934 w 12192000"/>
              <a:gd name="connsiteY149" fmla="*/ 1967085 h 2237474"/>
              <a:gd name="connsiteX150" fmla="*/ 2980071 w 12192000"/>
              <a:gd name="connsiteY150" fmla="*/ 1972988 h 2237474"/>
              <a:gd name="connsiteX151" fmla="*/ 2978094 w 12192000"/>
              <a:gd name="connsiteY151" fmla="*/ 1972369 h 2237474"/>
              <a:gd name="connsiteX152" fmla="*/ 2942858 w 12192000"/>
              <a:gd name="connsiteY152" fmla="*/ 1981367 h 2237474"/>
              <a:gd name="connsiteX153" fmla="*/ 2875436 w 12192000"/>
              <a:gd name="connsiteY153" fmla="*/ 1996977 h 2237474"/>
              <a:gd name="connsiteX154" fmla="*/ 2874892 w 12192000"/>
              <a:gd name="connsiteY154" fmla="*/ 1996085 h 2237474"/>
              <a:gd name="connsiteX155" fmla="*/ 2864145 w 12192000"/>
              <a:gd name="connsiteY155" fmla="*/ 1994061 h 2237474"/>
              <a:gd name="connsiteX156" fmla="*/ 2843662 w 12192000"/>
              <a:gd name="connsiteY156" fmla="*/ 1992498 h 2237474"/>
              <a:gd name="connsiteX157" fmla="*/ 2796128 w 12192000"/>
              <a:gd name="connsiteY157" fmla="*/ 1976403 h 2237474"/>
              <a:gd name="connsiteX158" fmla="*/ 2756784 w 12192000"/>
              <a:gd name="connsiteY158" fmla="*/ 1985116 h 2237474"/>
              <a:gd name="connsiteX159" fmla="*/ 2748833 w 12192000"/>
              <a:gd name="connsiteY159" fmla="*/ 1986323 h 2237474"/>
              <a:gd name="connsiteX160" fmla="*/ 2748661 w 12192000"/>
              <a:gd name="connsiteY160" fmla="*/ 1986122 h 2237474"/>
              <a:gd name="connsiteX161" fmla="*/ 2740251 w 12192000"/>
              <a:gd name="connsiteY161" fmla="*/ 1986946 h 2237474"/>
              <a:gd name="connsiteX162" fmla="*/ 2718916 w 12192000"/>
              <a:gd name="connsiteY162" fmla="*/ 1990867 h 2237474"/>
              <a:gd name="connsiteX163" fmla="*/ 2713522 w 12192000"/>
              <a:gd name="connsiteY163" fmla="*/ 1990173 h 2237474"/>
              <a:gd name="connsiteX164" fmla="*/ 2680597 w 12192000"/>
              <a:gd name="connsiteY164" fmla="*/ 1984996 h 2237474"/>
              <a:gd name="connsiteX165" fmla="*/ 2578178 w 12192000"/>
              <a:gd name="connsiteY165" fmla="*/ 1990531 h 2237474"/>
              <a:gd name="connsiteX166" fmla="*/ 2476147 w 12192000"/>
              <a:gd name="connsiteY166" fmla="*/ 1998305 h 2237474"/>
              <a:gd name="connsiteX167" fmla="*/ 2373568 w 12192000"/>
              <a:gd name="connsiteY167" fmla="*/ 2003219 h 2237474"/>
              <a:gd name="connsiteX168" fmla="*/ 2321399 w 12192000"/>
              <a:gd name="connsiteY168" fmla="*/ 1989467 h 2237474"/>
              <a:gd name="connsiteX169" fmla="*/ 2315525 w 12192000"/>
              <a:gd name="connsiteY169" fmla="*/ 1989708 h 2237474"/>
              <a:gd name="connsiteX170" fmla="*/ 2300792 w 12192000"/>
              <a:gd name="connsiteY170" fmla="*/ 1994290 h 2237474"/>
              <a:gd name="connsiteX171" fmla="*/ 2295469 w 12192000"/>
              <a:gd name="connsiteY171" fmla="*/ 1996659 h 2237474"/>
              <a:gd name="connsiteX172" fmla="*/ 2287219 w 12192000"/>
              <a:gd name="connsiteY172" fmla="*/ 1998750 h 2237474"/>
              <a:gd name="connsiteX173" fmla="*/ 2286948 w 12192000"/>
              <a:gd name="connsiteY173" fmla="*/ 1998596 h 2237474"/>
              <a:gd name="connsiteX174" fmla="*/ 2243069 w 12192000"/>
              <a:gd name="connsiteY174" fmla="*/ 2015111 h 2237474"/>
              <a:gd name="connsiteX175" fmla="*/ 2186609 w 12192000"/>
              <a:gd name="connsiteY175" fmla="*/ 2008263 h 2237474"/>
              <a:gd name="connsiteX176" fmla="*/ 2164831 w 12192000"/>
              <a:gd name="connsiteY176" fmla="*/ 2010143 h 2237474"/>
              <a:gd name="connsiteX177" fmla="*/ 2152836 w 12192000"/>
              <a:gd name="connsiteY177" fmla="*/ 2010048 h 2237474"/>
              <a:gd name="connsiteX178" fmla="*/ 2117102 w 12192000"/>
              <a:gd name="connsiteY178" fmla="*/ 2023004 h 2237474"/>
              <a:gd name="connsiteX179" fmla="*/ 2111935 w 12192000"/>
              <a:gd name="connsiteY179" fmla="*/ 2023163 h 2237474"/>
              <a:gd name="connsiteX180" fmla="*/ 2089991 w 12192000"/>
              <a:gd name="connsiteY180" fmla="*/ 2034193 h 2237474"/>
              <a:gd name="connsiteX181" fmla="*/ 2058061 w 12192000"/>
              <a:gd name="connsiteY181" fmla="*/ 2047942 h 2237474"/>
              <a:gd name="connsiteX182" fmla="*/ 2055737 w 12192000"/>
              <a:gd name="connsiteY182" fmla="*/ 2047704 h 2237474"/>
              <a:gd name="connsiteX183" fmla="*/ 2042244 w 12192000"/>
              <a:gd name="connsiteY183" fmla="*/ 2055560 h 2237474"/>
              <a:gd name="connsiteX184" fmla="*/ 1976224 w 12192000"/>
              <a:gd name="connsiteY184" fmla="*/ 2074257 h 2237474"/>
              <a:gd name="connsiteX185" fmla="*/ 1877728 w 12192000"/>
              <a:gd name="connsiteY185" fmla="*/ 2101004 h 2237474"/>
              <a:gd name="connsiteX186" fmla="*/ 1759056 w 12192000"/>
              <a:gd name="connsiteY186" fmla="*/ 2125608 h 2237474"/>
              <a:gd name="connsiteX187" fmla="*/ 1637948 w 12192000"/>
              <a:gd name="connsiteY187" fmla="*/ 2172597 h 2237474"/>
              <a:gd name="connsiteX188" fmla="*/ 1434549 w 12192000"/>
              <a:gd name="connsiteY188" fmla="*/ 2234522 h 2237474"/>
              <a:gd name="connsiteX189" fmla="*/ 1398481 w 12192000"/>
              <a:gd name="connsiteY189" fmla="*/ 2237074 h 2237474"/>
              <a:gd name="connsiteX190" fmla="*/ 1398407 w 12192000"/>
              <a:gd name="connsiteY190" fmla="*/ 2237095 h 2237474"/>
              <a:gd name="connsiteX191" fmla="*/ 1370962 w 12192000"/>
              <a:gd name="connsiteY191" fmla="*/ 2237474 h 2237474"/>
              <a:gd name="connsiteX192" fmla="*/ 1356367 w 12192000"/>
              <a:gd name="connsiteY192" fmla="*/ 2235089 h 2237474"/>
              <a:gd name="connsiteX193" fmla="*/ 1324828 w 12192000"/>
              <a:gd name="connsiteY193" fmla="*/ 2231968 h 2237474"/>
              <a:gd name="connsiteX194" fmla="*/ 1297744 w 12192000"/>
              <a:gd name="connsiteY194" fmla="*/ 2235849 h 2237474"/>
              <a:gd name="connsiteX195" fmla="*/ 1286236 w 12192000"/>
              <a:gd name="connsiteY195" fmla="*/ 2233135 h 2237474"/>
              <a:gd name="connsiteX196" fmla="*/ 1283504 w 12192000"/>
              <a:gd name="connsiteY196" fmla="*/ 2233797 h 2237474"/>
              <a:gd name="connsiteX197" fmla="*/ 1279765 w 12192000"/>
              <a:gd name="connsiteY197" fmla="*/ 2229639 h 2237474"/>
              <a:gd name="connsiteX198" fmla="*/ 1195347 w 12192000"/>
              <a:gd name="connsiteY198" fmla="*/ 2212354 h 2237474"/>
              <a:gd name="connsiteX199" fmla="*/ 970251 w 12192000"/>
              <a:gd name="connsiteY199" fmla="*/ 2221029 h 2237474"/>
              <a:gd name="connsiteX200" fmla="*/ 812914 w 12192000"/>
              <a:gd name="connsiteY200" fmla="*/ 2202752 h 2237474"/>
              <a:gd name="connsiteX201" fmla="*/ 800195 w 12192000"/>
              <a:gd name="connsiteY201" fmla="*/ 2209407 h 2237474"/>
              <a:gd name="connsiteX202" fmla="*/ 784978 w 12192000"/>
              <a:gd name="connsiteY202" fmla="*/ 2212360 h 2237474"/>
              <a:gd name="connsiteX203" fmla="*/ 681987 w 12192000"/>
              <a:gd name="connsiteY203" fmla="*/ 2216757 h 2237474"/>
              <a:gd name="connsiteX204" fmla="*/ 669923 w 12192000"/>
              <a:gd name="connsiteY204" fmla="*/ 2211682 h 2237474"/>
              <a:gd name="connsiteX205" fmla="*/ 648680 w 12192000"/>
              <a:gd name="connsiteY205" fmla="*/ 2206229 h 2237474"/>
              <a:gd name="connsiteX206" fmla="*/ 597225 w 12192000"/>
              <a:gd name="connsiteY206" fmla="*/ 2180999 h 2237474"/>
              <a:gd name="connsiteX207" fmla="*/ 558449 w 12192000"/>
              <a:gd name="connsiteY207" fmla="*/ 2182346 h 2237474"/>
              <a:gd name="connsiteX208" fmla="*/ 550517 w 12192000"/>
              <a:gd name="connsiteY208" fmla="*/ 2182060 h 2237474"/>
              <a:gd name="connsiteX209" fmla="*/ 550309 w 12192000"/>
              <a:gd name="connsiteY209" fmla="*/ 2181825 h 2237474"/>
              <a:gd name="connsiteX210" fmla="*/ 541836 w 12192000"/>
              <a:gd name="connsiteY210" fmla="*/ 2181063 h 2237474"/>
              <a:gd name="connsiteX211" fmla="*/ 536057 w 12192000"/>
              <a:gd name="connsiteY211" fmla="*/ 2181537 h 2237474"/>
              <a:gd name="connsiteX212" fmla="*/ 520671 w 12192000"/>
              <a:gd name="connsiteY212" fmla="*/ 2180980 h 2237474"/>
              <a:gd name="connsiteX213" fmla="*/ 515024 w 12192000"/>
              <a:gd name="connsiteY213" fmla="*/ 2179258 h 2237474"/>
              <a:gd name="connsiteX214" fmla="*/ 512278 w 12192000"/>
              <a:gd name="connsiteY214" fmla="*/ 2176369 h 2237474"/>
              <a:gd name="connsiteX215" fmla="*/ 480419 w 12192000"/>
              <a:gd name="connsiteY215" fmla="*/ 2167807 h 2237474"/>
              <a:gd name="connsiteX216" fmla="*/ 413835 w 12192000"/>
              <a:gd name="connsiteY216" fmla="*/ 2156783 h 2237474"/>
              <a:gd name="connsiteX217" fmla="*/ 376513 w 12192000"/>
              <a:gd name="connsiteY217" fmla="*/ 2154014 h 2237474"/>
              <a:gd name="connsiteX218" fmla="*/ 273386 w 12192000"/>
              <a:gd name="connsiteY218" fmla="*/ 2142551 h 2237474"/>
              <a:gd name="connsiteX219" fmla="*/ 169207 w 12192000"/>
              <a:gd name="connsiteY219" fmla="*/ 2128100 h 2237474"/>
              <a:gd name="connsiteX220" fmla="*/ 93149 w 12192000"/>
              <a:gd name="connsiteY220" fmla="*/ 2105324 h 2237474"/>
              <a:gd name="connsiteX221" fmla="*/ 88109 w 12192000"/>
              <a:gd name="connsiteY221" fmla="*/ 2106704 h 2237474"/>
              <a:gd name="connsiteX222" fmla="*/ 80022 w 12192000"/>
              <a:gd name="connsiteY222" fmla="*/ 2107254 h 2237474"/>
              <a:gd name="connsiteX223" fmla="*/ 79717 w 12192000"/>
              <a:gd name="connsiteY223" fmla="*/ 2107046 h 2237474"/>
              <a:gd name="connsiteX224" fmla="*/ 72352 w 12192000"/>
              <a:gd name="connsiteY224" fmla="*/ 2107991 h 2237474"/>
              <a:gd name="connsiteX225" fmla="*/ 37645 w 12192000"/>
              <a:gd name="connsiteY225" fmla="*/ 2115401 h 2237474"/>
              <a:gd name="connsiteX226" fmla="*/ 4572 w 12192000"/>
              <a:gd name="connsiteY226" fmla="*/ 2111091 h 2237474"/>
              <a:gd name="connsiteX227" fmla="*/ 0 w 12192000"/>
              <a:gd name="connsiteY227" fmla="*/ 2110468 h 2237474"/>
              <a:gd name="connsiteX228" fmla="*/ 0 w 12192000"/>
              <a:gd name="connsiteY22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83996 w 12192000"/>
              <a:gd name="connsiteY87" fmla="*/ 1639040 h 2237474"/>
              <a:gd name="connsiteX88" fmla="*/ 6900177 w 12192000"/>
              <a:gd name="connsiteY88" fmla="*/ 1636016 h 2237474"/>
              <a:gd name="connsiteX89" fmla="*/ 6795372 w 12192000"/>
              <a:gd name="connsiteY89" fmla="*/ 1644845 h 2237474"/>
              <a:gd name="connsiteX90" fmla="*/ 6692251 w 12192000"/>
              <a:gd name="connsiteY90" fmla="*/ 1656357 h 2237474"/>
              <a:gd name="connsiteX91" fmla="*/ 6655235 w 12192000"/>
              <a:gd name="connsiteY91" fmla="*/ 1661869 h 2237474"/>
              <a:gd name="connsiteX92" fmla="*/ 6587857 w 12192000"/>
              <a:gd name="connsiteY92" fmla="*/ 1665769 h 2237474"/>
              <a:gd name="connsiteX93" fmla="*/ 6554894 w 12192000"/>
              <a:gd name="connsiteY93" fmla="*/ 1664428 h 2237474"/>
              <a:gd name="connsiteX94" fmla="*/ 6516595 w 12192000"/>
              <a:gd name="connsiteY94" fmla="*/ 1667475 h 2237474"/>
              <a:gd name="connsiteX95" fmla="*/ 6508541 w 12192000"/>
              <a:gd name="connsiteY95" fmla="*/ 1668757 h 2237474"/>
              <a:gd name="connsiteX96" fmla="*/ 6471012 w 12192000"/>
              <a:gd name="connsiteY96" fmla="*/ 1678604 h 2237474"/>
              <a:gd name="connsiteX97" fmla="*/ 6415265 w 12192000"/>
              <a:gd name="connsiteY97" fmla="*/ 1665317 h 2237474"/>
              <a:gd name="connsiteX98" fmla="*/ 6364035 w 12192000"/>
              <a:gd name="connsiteY98" fmla="*/ 1667683 h 2237474"/>
              <a:gd name="connsiteX99" fmla="*/ 6280959 w 12192000"/>
              <a:gd name="connsiteY99" fmla="*/ 1689329 h 2237474"/>
              <a:gd name="connsiteX100" fmla="*/ 6243319 w 12192000"/>
              <a:gd name="connsiteY100" fmla="*/ 1695560 h 2237474"/>
              <a:gd name="connsiteX101" fmla="*/ 6098321 w 12192000"/>
              <a:gd name="connsiteY101" fmla="*/ 1721646 h 2237474"/>
              <a:gd name="connsiteX102" fmla="*/ 5880652 w 12192000"/>
              <a:gd name="connsiteY102" fmla="*/ 1779643 h 2237474"/>
              <a:gd name="connsiteX103" fmla="*/ 5785959 w 12192000"/>
              <a:gd name="connsiteY103" fmla="*/ 1775307 h 2237474"/>
              <a:gd name="connsiteX104" fmla="*/ 5643534 w 12192000"/>
              <a:gd name="connsiteY104" fmla="*/ 1802919 h 2237474"/>
              <a:gd name="connsiteX105" fmla="*/ 5518799 w 12192000"/>
              <a:gd name="connsiteY105" fmla="*/ 1818312 h 2237474"/>
              <a:gd name="connsiteX106" fmla="*/ 5505014 w 12192000"/>
              <a:gd name="connsiteY106" fmla="*/ 1819259 h 2237474"/>
              <a:gd name="connsiteX107" fmla="*/ 5453307 w 12192000"/>
              <a:gd name="connsiteY107" fmla="*/ 1815450 h 2237474"/>
              <a:gd name="connsiteX108" fmla="*/ 5364192 w 12192000"/>
              <a:gd name="connsiteY108" fmla="*/ 1826074 h 2237474"/>
              <a:gd name="connsiteX109" fmla="*/ 5350380 w 12192000"/>
              <a:gd name="connsiteY109" fmla="*/ 1830891 h 2237474"/>
              <a:gd name="connsiteX110" fmla="*/ 5259633 w 12192000"/>
              <a:gd name="connsiteY110" fmla="*/ 1837160 h 2237474"/>
              <a:gd name="connsiteX111" fmla="*/ 5197513 w 12192000"/>
              <a:gd name="connsiteY111" fmla="*/ 1844718 h 2237474"/>
              <a:gd name="connsiteX112" fmla="*/ 5184170 w 12192000"/>
              <a:gd name="connsiteY112" fmla="*/ 1849402 h 2237474"/>
              <a:gd name="connsiteX113" fmla="*/ 5168852 w 12192000"/>
              <a:gd name="connsiteY113" fmla="*/ 1844846 h 2237474"/>
              <a:gd name="connsiteX114" fmla="*/ 5164370 w 12192000"/>
              <a:gd name="connsiteY114" fmla="*/ 1840597 h 2237474"/>
              <a:gd name="connsiteX115" fmla="*/ 5114927 w 12192000"/>
              <a:gd name="connsiteY115" fmla="*/ 1847827 h 2237474"/>
              <a:gd name="connsiteX116" fmla="*/ 5108970 w 12192000"/>
              <a:gd name="connsiteY116" fmla="*/ 1847935 h 2237474"/>
              <a:gd name="connsiteX117" fmla="*/ 5067961 w 12192000"/>
              <a:gd name="connsiteY117" fmla="*/ 1845917 h 2237474"/>
              <a:gd name="connsiteX118" fmla="*/ 5007075 w 12192000"/>
              <a:gd name="connsiteY118" fmla="*/ 1838626 h 2237474"/>
              <a:gd name="connsiteX119" fmla="*/ 4944087 w 12192000"/>
              <a:gd name="connsiteY119" fmla="*/ 1823332 h 2237474"/>
              <a:gd name="connsiteX120" fmla="*/ 4907662 w 12192000"/>
              <a:gd name="connsiteY120" fmla="*/ 1816900 h 2237474"/>
              <a:gd name="connsiteX121" fmla="*/ 4882386 w 12192000"/>
              <a:gd name="connsiteY121" fmla="*/ 1809844 h 2237474"/>
              <a:gd name="connsiteX122" fmla="*/ 4811440 w 12192000"/>
              <a:gd name="connsiteY122" fmla="*/ 1804655 h 2237474"/>
              <a:gd name="connsiteX123" fmla="*/ 4691075 w 12192000"/>
              <a:gd name="connsiteY123" fmla="*/ 1801389 h 2237474"/>
              <a:gd name="connsiteX124" fmla="*/ 4611738 w 12192000"/>
              <a:gd name="connsiteY124" fmla="*/ 1776964 h 2237474"/>
              <a:gd name="connsiteX125" fmla="*/ 4560070 w 12192000"/>
              <a:gd name="connsiteY125" fmla="*/ 1785640 h 2237474"/>
              <a:gd name="connsiteX126" fmla="*/ 4536503 w 12192000"/>
              <a:gd name="connsiteY126" fmla="*/ 1785334 h 2237474"/>
              <a:gd name="connsiteX127" fmla="*/ 4513724 w 12192000"/>
              <a:gd name="connsiteY127" fmla="*/ 1791996 h 2237474"/>
              <a:gd name="connsiteX128" fmla="*/ 4459810 w 12192000"/>
              <a:gd name="connsiteY128" fmla="*/ 1797886 h 2237474"/>
              <a:gd name="connsiteX129" fmla="*/ 4379064 w 12192000"/>
              <a:gd name="connsiteY129" fmla="*/ 1817177 h 2237474"/>
              <a:gd name="connsiteX130" fmla="*/ 4319209 w 12192000"/>
              <a:gd name="connsiteY130" fmla="*/ 1834833 h 2237474"/>
              <a:gd name="connsiteX131" fmla="*/ 4290981 w 12192000"/>
              <a:gd name="connsiteY131" fmla="*/ 1839677 h 2237474"/>
              <a:gd name="connsiteX132" fmla="*/ 4285792 w 12192000"/>
              <a:gd name="connsiteY132" fmla="*/ 1836231 h 2237474"/>
              <a:gd name="connsiteX133" fmla="*/ 4238372 w 12192000"/>
              <a:gd name="connsiteY133" fmla="*/ 1851480 h 2237474"/>
              <a:gd name="connsiteX134" fmla="*/ 4232517 w 12192000"/>
              <a:gd name="connsiteY134" fmla="*/ 1852567 h 2237474"/>
              <a:gd name="connsiteX135" fmla="*/ 4191732 w 12192000"/>
              <a:gd name="connsiteY135" fmla="*/ 1857328 h 2237474"/>
              <a:gd name="connsiteX136" fmla="*/ 4065532 w 12192000"/>
              <a:gd name="connsiteY136" fmla="*/ 1855477 h 2237474"/>
              <a:gd name="connsiteX137" fmla="*/ 4028460 w 12192000"/>
              <a:gd name="connsiteY137" fmla="*/ 1855137 h 2237474"/>
              <a:gd name="connsiteX138" fmla="*/ 4002267 w 12192000"/>
              <a:gd name="connsiteY138" fmla="*/ 1852352 h 2237474"/>
              <a:gd name="connsiteX139" fmla="*/ 3931396 w 12192000"/>
              <a:gd name="connsiteY139" fmla="*/ 1858915 h 2237474"/>
              <a:gd name="connsiteX140" fmla="*/ 3812162 w 12192000"/>
              <a:gd name="connsiteY140" fmla="*/ 1875501 h 2237474"/>
              <a:gd name="connsiteX141" fmla="*/ 3729530 w 12192000"/>
              <a:gd name="connsiteY141" fmla="*/ 1864513 h 2237474"/>
              <a:gd name="connsiteX142" fmla="*/ 3680177 w 12192000"/>
              <a:gd name="connsiteY142" fmla="*/ 1881552 h 2237474"/>
              <a:gd name="connsiteX143" fmla="*/ 3567259 w 12192000"/>
              <a:gd name="connsiteY143" fmla="*/ 1893482 h 2237474"/>
              <a:gd name="connsiteX144" fmla="*/ 3405770 w 12192000"/>
              <a:gd name="connsiteY144" fmla="*/ 1904591 h 2237474"/>
              <a:gd name="connsiteX145" fmla="*/ 3280097 w 12192000"/>
              <a:gd name="connsiteY145" fmla="*/ 1919610 h 2237474"/>
              <a:gd name="connsiteX146" fmla="*/ 3123424 w 12192000"/>
              <a:gd name="connsiteY146" fmla="*/ 1952930 h 2237474"/>
              <a:gd name="connsiteX147" fmla="*/ 3009910 w 12192000"/>
              <a:gd name="connsiteY147" fmla="*/ 1957866 h 2237474"/>
              <a:gd name="connsiteX148" fmla="*/ 2995934 w 12192000"/>
              <a:gd name="connsiteY148" fmla="*/ 1967085 h 2237474"/>
              <a:gd name="connsiteX149" fmla="*/ 2980071 w 12192000"/>
              <a:gd name="connsiteY149" fmla="*/ 1972988 h 2237474"/>
              <a:gd name="connsiteX150" fmla="*/ 2978094 w 12192000"/>
              <a:gd name="connsiteY150" fmla="*/ 1972369 h 2237474"/>
              <a:gd name="connsiteX151" fmla="*/ 2942858 w 12192000"/>
              <a:gd name="connsiteY151" fmla="*/ 1981367 h 2237474"/>
              <a:gd name="connsiteX152" fmla="*/ 2875436 w 12192000"/>
              <a:gd name="connsiteY152" fmla="*/ 1996977 h 2237474"/>
              <a:gd name="connsiteX153" fmla="*/ 2874892 w 12192000"/>
              <a:gd name="connsiteY153" fmla="*/ 1996085 h 2237474"/>
              <a:gd name="connsiteX154" fmla="*/ 2864145 w 12192000"/>
              <a:gd name="connsiteY154" fmla="*/ 1994061 h 2237474"/>
              <a:gd name="connsiteX155" fmla="*/ 2843662 w 12192000"/>
              <a:gd name="connsiteY155" fmla="*/ 1992498 h 2237474"/>
              <a:gd name="connsiteX156" fmla="*/ 2796128 w 12192000"/>
              <a:gd name="connsiteY156" fmla="*/ 1976403 h 2237474"/>
              <a:gd name="connsiteX157" fmla="*/ 2756784 w 12192000"/>
              <a:gd name="connsiteY157" fmla="*/ 1985116 h 2237474"/>
              <a:gd name="connsiteX158" fmla="*/ 2748833 w 12192000"/>
              <a:gd name="connsiteY158" fmla="*/ 1986323 h 2237474"/>
              <a:gd name="connsiteX159" fmla="*/ 2748661 w 12192000"/>
              <a:gd name="connsiteY159" fmla="*/ 1986122 h 2237474"/>
              <a:gd name="connsiteX160" fmla="*/ 2740251 w 12192000"/>
              <a:gd name="connsiteY160" fmla="*/ 1986946 h 2237474"/>
              <a:gd name="connsiteX161" fmla="*/ 2718916 w 12192000"/>
              <a:gd name="connsiteY161" fmla="*/ 1990867 h 2237474"/>
              <a:gd name="connsiteX162" fmla="*/ 2713522 w 12192000"/>
              <a:gd name="connsiteY162" fmla="*/ 1990173 h 2237474"/>
              <a:gd name="connsiteX163" fmla="*/ 2680597 w 12192000"/>
              <a:gd name="connsiteY163" fmla="*/ 1984996 h 2237474"/>
              <a:gd name="connsiteX164" fmla="*/ 2578178 w 12192000"/>
              <a:gd name="connsiteY164" fmla="*/ 1990531 h 2237474"/>
              <a:gd name="connsiteX165" fmla="*/ 2476147 w 12192000"/>
              <a:gd name="connsiteY165" fmla="*/ 1998305 h 2237474"/>
              <a:gd name="connsiteX166" fmla="*/ 2373568 w 12192000"/>
              <a:gd name="connsiteY166" fmla="*/ 2003219 h 2237474"/>
              <a:gd name="connsiteX167" fmla="*/ 2321399 w 12192000"/>
              <a:gd name="connsiteY167" fmla="*/ 1989467 h 2237474"/>
              <a:gd name="connsiteX168" fmla="*/ 2315525 w 12192000"/>
              <a:gd name="connsiteY168" fmla="*/ 1989708 h 2237474"/>
              <a:gd name="connsiteX169" fmla="*/ 2300792 w 12192000"/>
              <a:gd name="connsiteY169" fmla="*/ 1994290 h 2237474"/>
              <a:gd name="connsiteX170" fmla="*/ 2295469 w 12192000"/>
              <a:gd name="connsiteY170" fmla="*/ 1996659 h 2237474"/>
              <a:gd name="connsiteX171" fmla="*/ 2287219 w 12192000"/>
              <a:gd name="connsiteY171" fmla="*/ 1998750 h 2237474"/>
              <a:gd name="connsiteX172" fmla="*/ 2286948 w 12192000"/>
              <a:gd name="connsiteY172" fmla="*/ 1998596 h 2237474"/>
              <a:gd name="connsiteX173" fmla="*/ 2243069 w 12192000"/>
              <a:gd name="connsiteY173" fmla="*/ 2015111 h 2237474"/>
              <a:gd name="connsiteX174" fmla="*/ 2186609 w 12192000"/>
              <a:gd name="connsiteY174" fmla="*/ 2008263 h 2237474"/>
              <a:gd name="connsiteX175" fmla="*/ 2164831 w 12192000"/>
              <a:gd name="connsiteY175" fmla="*/ 2010143 h 2237474"/>
              <a:gd name="connsiteX176" fmla="*/ 2152836 w 12192000"/>
              <a:gd name="connsiteY176" fmla="*/ 2010048 h 2237474"/>
              <a:gd name="connsiteX177" fmla="*/ 2117102 w 12192000"/>
              <a:gd name="connsiteY177" fmla="*/ 2023004 h 2237474"/>
              <a:gd name="connsiteX178" fmla="*/ 2111935 w 12192000"/>
              <a:gd name="connsiteY178" fmla="*/ 2023163 h 2237474"/>
              <a:gd name="connsiteX179" fmla="*/ 2089991 w 12192000"/>
              <a:gd name="connsiteY179" fmla="*/ 2034193 h 2237474"/>
              <a:gd name="connsiteX180" fmla="*/ 2058061 w 12192000"/>
              <a:gd name="connsiteY180" fmla="*/ 2047942 h 2237474"/>
              <a:gd name="connsiteX181" fmla="*/ 2055737 w 12192000"/>
              <a:gd name="connsiteY181" fmla="*/ 2047704 h 2237474"/>
              <a:gd name="connsiteX182" fmla="*/ 2042244 w 12192000"/>
              <a:gd name="connsiteY182" fmla="*/ 2055560 h 2237474"/>
              <a:gd name="connsiteX183" fmla="*/ 1976224 w 12192000"/>
              <a:gd name="connsiteY183" fmla="*/ 2074257 h 2237474"/>
              <a:gd name="connsiteX184" fmla="*/ 1877728 w 12192000"/>
              <a:gd name="connsiteY184" fmla="*/ 2101004 h 2237474"/>
              <a:gd name="connsiteX185" fmla="*/ 1759056 w 12192000"/>
              <a:gd name="connsiteY185" fmla="*/ 2125608 h 2237474"/>
              <a:gd name="connsiteX186" fmla="*/ 1637948 w 12192000"/>
              <a:gd name="connsiteY186" fmla="*/ 2172597 h 2237474"/>
              <a:gd name="connsiteX187" fmla="*/ 1434549 w 12192000"/>
              <a:gd name="connsiteY187" fmla="*/ 2234522 h 2237474"/>
              <a:gd name="connsiteX188" fmla="*/ 1398481 w 12192000"/>
              <a:gd name="connsiteY188" fmla="*/ 2237074 h 2237474"/>
              <a:gd name="connsiteX189" fmla="*/ 1398407 w 12192000"/>
              <a:gd name="connsiteY189" fmla="*/ 2237095 h 2237474"/>
              <a:gd name="connsiteX190" fmla="*/ 1370962 w 12192000"/>
              <a:gd name="connsiteY190" fmla="*/ 2237474 h 2237474"/>
              <a:gd name="connsiteX191" fmla="*/ 1356367 w 12192000"/>
              <a:gd name="connsiteY191" fmla="*/ 2235089 h 2237474"/>
              <a:gd name="connsiteX192" fmla="*/ 1324828 w 12192000"/>
              <a:gd name="connsiteY192" fmla="*/ 2231968 h 2237474"/>
              <a:gd name="connsiteX193" fmla="*/ 1297744 w 12192000"/>
              <a:gd name="connsiteY193" fmla="*/ 2235849 h 2237474"/>
              <a:gd name="connsiteX194" fmla="*/ 1286236 w 12192000"/>
              <a:gd name="connsiteY194" fmla="*/ 2233135 h 2237474"/>
              <a:gd name="connsiteX195" fmla="*/ 1283504 w 12192000"/>
              <a:gd name="connsiteY195" fmla="*/ 2233797 h 2237474"/>
              <a:gd name="connsiteX196" fmla="*/ 1279765 w 12192000"/>
              <a:gd name="connsiteY196" fmla="*/ 2229639 h 2237474"/>
              <a:gd name="connsiteX197" fmla="*/ 1195347 w 12192000"/>
              <a:gd name="connsiteY197" fmla="*/ 2212354 h 2237474"/>
              <a:gd name="connsiteX198" fmla="*/ 970251 w 12192000"/>
              <a:gd name="connsiteY198" fmla="*/ 2221029 h 2237474"/>
              <a:gd name="connsiteX199" fmla="*/ 812914 w 12192000"/>
              <a:gd name="connsiteY199" fmla="*/ 2202752 h 2237474"/>
              <a:gd name="connsiteX200" fmla="*/ 800195 w 12192000"/>
              <a:gd name="connsiteY200" fmla="*/ 2209407 h 2237474"/>
              <a:gd name="connsiteX201" fmla="*/ 784978 w 12192000"/>
              <a:gd name="connsiteY201" fmla="*/ 2212360 h 2237474"/>
              <a:gd name="connsiteX202" fmla="*/ 681987 w 12192000"/>
              <a:gd name="connsiteY202" fmla="*/ 2216757 h 2237474"/>
              <a:gd name="connsiteX203" fmla="*/ 669923 w 12192000"/>
              <a:gd name="connsiteY203" fmla="*/ 2211682 h 2237474"/>
              <a:gd name="connsiteX204" fmla="*/ 648680 w 12192000"/>
              <a:gd name="connsiteY204" fmla="*/ 2206229 h 2237474"/>
              <a:gd name="connsiteX205" fmla="*/ 597225 w 12192000"/>
              <a:gd name="connsiteY205" fmla="*/ 2180999 h 2237474"/>
              <a:gd name="connsiteX206" fmla="*/ 558449 w 12192000"/>
              <a:gd name="connsiteY206" fmla="*/ 2182346 h 2237474"/>
              <a:gd name="connsiteX207" fmla="*/ 550517 w 12192000"/>
              <a:gd name="connsiteY207" fmla="*/ 2182060 h 2237474"/>
              <a:gd name="connsiteX208" fmla="*/ 550309 w 12192000"/>
              <a:gd name="connsiteY208" fmla="*/ 2181825 h 2237474"/>
              <a:gd name="connsiteX209" fmla="*/ 541836 w 12192000"/>
              <a:gd name="connsiteY209" fmla="*/ 2181063 h 2237474"/>
              <a:gd name="connsiteX210" fmla="*/ 536057 w 12192000"/>
              <a:gd name="connsiteY210" fmla="*/ 2181537 h 2237474"/>
              <a:gd name="connsiteX211" fmla="*/ 520671 w 12192000"/>
              <a:gd name="connsiteY211" fmla="*/ 2180980 h 2237474"/>
              <a:gd name="connsiteX212" fmla="*/ 515024 w 12192000"/>
              <a:gd name="connsiteY212" fmla="*/ 2179258 h 2237474"/>
              <a:gd name="connsiteX213" fmla="*/ 512278 w 12192000"/>
              <a:gd name="connsiteY213" fmla="*/ 2176369 h 2237474"/>
              <a:gd name="connsiteX214" fmla="*/ 480419 w 12192000"/>
              <a:gd name="connsiteY214" fmla="*/ 2167807 h 2237474"/>
              <a:gd name="connsiteX215" fmla="*/ 413835 w 12192000"/>
              <a:gd name="connsiteY215" fmla="*/ 2156783 h 2237474"/>
              <a:gd name="connsiteX216" fmla="*/ 376513 w 12192000"/>
              <a:gd name="connsiteY216" fmla="*/ 2154014 h 2237474"/>
              <a:gd name="connsiteX217" fmla="*/ 273386 w 12192000"/>
              <a:gd name="connsiteY217" fmla="*/ 2142551 h 2237474"/>
              <a:gd name="connsiteX218" fmla="*/ 169207 w 12192000"/>
              <a:gd name="connsiteY218" fmla="*/ 2128100 h 2237474"/>
              <a:gd name="connsiteX219" fmla="*/ 93149 w 12192000"/>
              <a:gd name="connsiteY219" fmla="*/ 2105324 h 2237474"/>
              <a:gd name="connsiteX220" fmla="*/ 88109 w 12192000"/>
              <a:gd name="connsiteY220" fmla="*/ 2106704 h 2237474"/>
              <a:gd name="connsiteX221" fmla="*/ 80022 w 12192000"/>
              <a:gd name="connsiteY221" fmla="*/ 2107254 h 2237474"/>
              <a:gd name="connsiteX222" fmla="*/ 79717 w 12192000"/>
              <a:gd name="connsiteY222" fmla="*/ 2107046 h 2237474"/>
              <a:gd name="connsiteX223" fmla="*/ 72352 w 12192000"/>
              <a:gd name="connsiteY223" fmla="*/ 2107991 h 2237474"/>
              <a:gd name="connsiteX224" fmla="*/ 37645 w 12192000"/>
              <a:gd name="connsiteY224" fmla="*/ 2115401 h 2237474"/>
              <a:gd name="connsiteX225" fmla="*/ 4572 w 12192000"/>
              <a:gd name="connsiteY225" fmla="*/ 2111091 h 2237474"/>
              <a:gd name="connsiteX226" fmla="*/ 0 w 12192000"/>
              <a:gd name="connsiteY226" fmla="*/ 2110468 h 2237474"/>
              <a:gd name="connsiteX227" fmla="*/ 0 w 12192000"/>
              <a:gd name="connsiteY22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59286 w 12192000"/>
              <a:gd name="connsiteY80" fmla="*/ 1606850 h 2237474"/>
              <a:gd name="connsiteX81" fmla="*/ 7114651 w 12192000"/>
              <a:gd name="connsiteY81" fmla="*/ 1620959 h 2237474"/>
              <a:gd name="connsiteX82" fmla="*/ 7092727 w 12192000"/>
              <a:gd name="connsiteY82" fmla="*/ 1623628 h 2237474"/>
              <a:gd name="connsiteX83" fmla="*/ 7031309 w 12192000"/>
              <a:gd name="connsiteY83" fmla="*/ 1619451 h 2237474"/>
              <a:gd name="connsiteX84" fmla="*/ 6999084 w 12192000"/>
              <a:gd name="connsiteY84" fmla="*/ 1634317 h 2237474"/>
              <a:gd name="connsiteX85" fmla="*/ 6992107 w 12192000"/>
              <a:gd name="connsiteY85" fmla="*/ 1636860 h 2237474"/>
              <a:gd name="connsiteX86" fmla="*/ 6991765 w 12192000"/>
              <a:gd name="connsiteY86" fmla="*/ 1636725 h 2237474"/>
              <a:gd name="connsiteX87" fmla="*/ 6900177 w 12192000"/>
              <a:gd name="connsiteY87" fmla="*/ 1636016 h 2237474"/>
              <a:gd name="connsiteX88" fmla="*/ 6795372 w 12192000"/>
              <a:gd name="connsiteY88" fmla="*/ 1644845 h 2237474"/>
              <a:gd name="connsiteX89" fmla="*/ 6692251 w 12192000"/>
              <a:gd name="connsiteY89" fmla="*/ 1656357 h 2237474"/>
              <a:gd name="connsiteX90" fmla="*/ 6655235 w 12192000"/>
              <a:gd name="connsiteY90" fmla="*/ 1661869 h 2237474"/>
              <a:gd name="connsiteX91" fmla="*/ 6587857 w 12192000"/>
              <a:gd name="connsiteY91" fmla="*/ 1665769 h 2237474"/>
              <a:gd name="connsiteX92" fmla="*/ 6554894 w 12192000"/>
              <a:gd name="connsiteY92" fmla="*/ 1664428 h 2237474"/>
              <a:gd name="connsiteX93" fmla="*/ 6516595 w 12192000"/>
              <a:gd name="connsiteY93" fmla="*/ 1667475 h 2237474"/>
              <a:gd name="connsiteX94" fmla="*/ 6508541 w 12192000"/>
              <a:gd name="connsiteY94" fmla="*/ 1668757 h 2237474"/>
              <a:gd name="connsiteX95" fmla="*/ 6471012 w 12192000"/>
              <a:gd name="connsiteY95" fmla="*/ 1678604 h 2237474"/>
              <a:gd name="connsiteX96" fmla="*/ 6415265 w 12192000"/>
              <a:gd name="connsiteY96" fmla="*/ 1665317 h 2237474"/>
              <a:gd name="connsiteX97" fmla="*/ 6364035 w 12192000"/>
              <a:gd name="connsiteY97" fmla="*/ 1667683 h 2237474"/>
              <a:gd name="connsiteX98" fmla="*/ 6280959 w 12192000"/>
              <a:gd name="connsiteY98" fmla="*/ 1689329 h 2237474"/>
              <a:gd name="connsiteX99" fmla="*/ 6243319 w 12192000"/>
              <a:gd name="connsiteY99" fmla="*/ 1695560 h 2237474"/>
              <a:gd name="connsiteX100" fmla="*/ 6098321 w 12192000"/>
              <a:gd name="connsiteY100" fmla="*/ 1721646 h 2237474"/>
              <a:gd name="connsiteX101" fmla="*/ 5880652 w 12192000"/>
              <a:gd name="connsiteY101" fmla="*/ 1779643 h 2237474"/>
              <a:gd name="connsiteX102" fmla="*/ 5785959 w 12192000"/>
              <a:gd name="connsiteY102" fmla="*/ 1775307 h 2237474"/>
              <a:gd name="connsiteX103" fmla="*/ 5643534 w 12192000"/>
              <a:gd name="connsiteY103" fmla="*/ 1802919 h 2237474"/>
              <a:gd name="connsiteX104" fmla="*/ 5518799 w 12192000"/>
              <a:gd name="connsiteY104" fmla="*/ 1818312 h 2237474"/>
              <a:gd name="connsiteX105" fmla="*/ 5505014 w 12192000"/>
              <a:gd name="connsiteY105" fmla="*/ 1819259 h 2237474"/>
              <a:gd name="connsiteX106" fmla="*/ 5453307 w 12192000"/>
              <a:gd name="connsiteY106" fmla="*/ 1815450 h 2237474"/>
              <a:gd name="connsiteX107" fmla="*/ 5364192 w 12192000"/>
              <a:gd name="connsiteY107" fmla="*/ 1826074 h 2237474"/>
              <a:gd name="connsiteX108" fmla="*/ 5350380 w 12192000"/>
              <a:gd name="connsiteY108" fmla="*/ 1830891 h 2237474"/>
              <a:gd name="connsiteX109" fmla="*/ 5259633 w 12192000"/>
              <a:gd name="connsiteY109" fmla="*/ 1837160 h 2237474"/>
              <a:gd name="connsiteX110" fmla="*/ 5197513 w 12192000"/>
              <a:gd name="connsiteY110" fmla="*/ 1844718 h 2237474"/>
              <a:gd name="connsiteX111" fmla="*/ 5184170 w 12192000"/>
              <a:gd name="connsiteY111" fmla="*/ 1849402 h 2237474"/>
              <a:gd name="connsiteX112" fmla="*/ 5168852 w 12192000"/>
              <a:gd name="connsiteY112" fmla="*/ 1844846 h 2237474"/>
              <a:gd name="connsiteX113" fmla="*/ 5164370 w 12192000"/>
              <a:gd name="connsiteY113" fmla="*/ 1840597 h 2237474"/>
              <a:gd name="connsiteX114" fmla="*/ 5114927 w 12192000"/>
              <a:gd name="connsiteY114" fmla="*/ 1847827 h 2237474"/>
              <a:gd name="connsiteX115" fmla="*/ 5108970 w 12192000"/>
              <a:gd name="connsiteY115" fmla="*/ 1847935 h 2237474"/>
              <a:gd name="connsiteX116" fmla="*/ 5067961 w 12192000"/>
              <a:gd name="connsiteY116" fmla="*/ 1845917 h 2237474"/>
              <a:gd name="connsiteX117" fmla="*/ 5007075 w 12192000"/>
              <a:gd name="connsiteY117" fmla="*/ 1838626 h 2237474"/>
              <a:gd name="connsiteX118" fmla="*/ 4944087 w 12192000"/>
              <a:gd name="connsiteY118" fmla="*/ 1823332 h 2237474"/>
              <a:gd name="connsiteX119" fmla="*/ 4907662 w 12192000"/>
              <a:gd name="connsiteY119" fmla="*/ 1816900 h 2237474"/>
              <a:gd name="connsiteX120" fmla="*/ 4882386 w 12192000"/>
              <a:gd name="connsiteY120" fmla="*/ 1809844 h 2237474"/>
              <a:gd name="connsiteX121" fmla="*/ 4811440 w 12192000"/>
              <a:gd name="connsiteY121" fmla="*/ 1804655 h 2237474"/>
              <a:gd name="connsiteX122" fmla="*/ 4691075 w 12192000"/>
              <a:gd name="connsiteY122" fmla="*/ 1801389 h 2237474"/>
              <a:gd name="connsiteX123" fmla="*/ 4611738 w 12192000"/>
              <a:gd name="connsiteY123" fmla="*/ 1776964 h 2237474"/>
              <a:gd name="connsiteX124" fmla="*/ 4560070 w 12192000"/>
              <a:gd name="connsiteY124" fmla="*/ 1785640 h 2237474"/>
              <a:gd name="connsiteX125" fmla="*/ 4536503 w 12192000"/>
              <a:gd name="connsiteY125" fmla="*/ 1785334 h 2237474"/>
              <a:gd name="connsiteX126" fmla="*/ 4513724 w 12192000"/>
              <a:gd name="connsiteY126" fmla="*/ 1791996 h 2237474"/>
              <a:gd name="connsiteX127" fmla="*/ 4459810 w 12192000"/>
              <a:gd name="connsiteY127" fmla="*/ 1797886 h 2237474"/>
              <a:gd name="connsiteX128" fmla="*/ 4379064 w 12192000"/>
              <a:gd name="connsiteY128" fmla="*/ 1817177 h 2237474"/>
              <a:gd name="connsiteX129" fmla="*/ 4319209 w 12192000"/>
              <a:gd name="connsiteY129" fmla="*/ 1834833 h 2237474"/>
              <a:gd name="connsiteX130" fmla="*/ 4290981 w 12192000"/>
              <a:gd name="connsiteY130" fmla="*/ 1839677 h 2237474"/>
              <a:gd name="connsiteX131" fmla="*/ 4285792 w 12192000"/>
              <a:gd name="connsiteY131" fmla="*/ 1836231 h 2237474"/>
              <a:gd name="connsiteX132" fmla="*/ 4238372 w 12192000"/>
              <a:gd name="connsiteY132" fmla="*/ 1851480 h 2237474"/>
              <a:gd name="connsiteX133" fmla="*/ 4232517 w 12192000"/>
              <a:gd name="connsiteY133" fmla="*/ 1852567 h 2237474"/>
              <a:gd name="connsiteX134" fmla="*/ 4191732 w 12192000"/>
              <a:gd name="connsiteY134" fmla="*/ 1857328 h 2237474"/>
              <a:gd name="connsiteX135" fmla="*/ 4065532 w 12192000"/>
              <a:gd name="connsiteY135" fmla="*/ 1855477 h 2237474"/>
              <a:gd name="connsiteX136" fmla="*/ 4028460 w 12192000"/>
              <a:gd name="connsiteY136" fmla="*/ 1855137 h 2237474"/>
              <a:gd name="connsiteX137" fmla="*/ 4002267 w 12192000"/>
              <a:gd name="connsiteY137" fmla="*/ 1852352 h 2237474"/>
              <a:gd name="connsiteX138" fmla="*/ 3931396 w 12192000"/>
              <a:gd name="connsiteY138" fmla="*/ 1858915 h 2237474"/>
              <a:gd name="connsiteX139" fmla="*/ 3812162 w 12192000"/>
              <a:gd name="connsiteY139" fmla="*/ 1875501 h 2237474"/>
              <a:gd name="connsiteX140" fmla="*/ 3729530 w 12192000"/>
              <a:gd name="connsiteY140" fmla="*/ 1864513 h 2237474"/>
              <a:gd name="connsiteX141" fmla="*/ 3680177 w 12192000"/>
              <a:gd name="connsiteY141" fmla="*/ 1881552 h 2237474"/>
              <a:gd name="connsiteX142" fmla="*/ 3567259 w 12192000"/>
              <a:gd name="connsiteY142" fmla="*/ 1893482 h 2237474"/>
              <a:gd name="connsiteX143" fmla="*/ 3405770 w 12192000"/>
              <a:gd name="connsiteY143" fmla="*/ 1904591 h 2237474"/>
              <a:gd name="connsiteX144" fmla="*/ 3280097 w 12192000"/>
              <a:gd name="connsiteY144" fmla="*/ 1919610 h 2237474"/>
              <a:gd name="connsiteX145" fmla="*/ 3123424 w 12192000"/>
              <a:gd name="connsiteY145" fmla="*/ 1952930 h 2237474"/>
              <a:gd name="connsiteX146" fmla="*/ 3009910 w 12192000"/>
              <a:gd name="connsiteY146" fmla="*/ 1957866 h 2237474"/>
              <a:gd name="connsiteX147" fmla="*/ 2995934 w 12192000"/>
              <a:gd name="connsiteY147" fmla="*/ 1967085 h 2237474"/>
              <a:gd name="connsiteX148" fmla="*/ 2980071 w 12192000"/>
              <a:gd name="connsiteY148" fmla="*/ 1972988 h 2237474"/>
              <a:gd name="connsiteX149" fmla="*/ 2978094 w 12192000"/>
              <a:gd name="connsiteY149" fmla="*/ 1972369 h 2237474"/>
              <a:gd name="connsiteX150" fmla="*/ 2942858 w 12192000"/>
              <a:gd name="connsiteY150" fmla="*/ 1981367 h 2237474"/>
              <a:gd name="connsiteX151" fmla="*/ 2875436 w 12192000"/>
              <a:gd name="connsiteY151" fmla="*/ 1996977 h 2237474"/>
              <a:gd name="connsiteX152" fmla="*/ 2874892 w 12192000"/>
              <a:gd name="connsiteY152" fmla="*/ 1996085 h 2237474"/>
              <a:gd name="connsiteX153" fmla="*/ 2864145 w 12192000"/>
              <a:gd name="connsiteY153" fmla="*/ 1994061 h 2237474"/>
              <a:gd name="connsiteX154" fmla="*/ 2843662 w 12192000"/>
              <a:gd name="connsiteY154" fmla="*/ 1992498 h 2237474"/>
              <a:gd name="connsiteX155" fmla="*/ 2796128 w 12192000"/>
              <a:gd name="connsiteY155" fmla="*/ 1976403 h 2237474"/>
              <a:gd name="connsiteX156" fmla="*/ 2756784 w 12192000"/>
              <a:gd name="connsiteY156" fmla="*/ 1985116 h 2237474"/>
              <a:gd name="connsiteX157" fmla="*/ 2748833 w 12192000"/>
              <a:gd name="connsiteY157" fmla="*/ 1986323 h 2237474"/>
              <a:gd name="connsiteX158" fmla="*/ 2748661 w 12192000"/>
              <a:gd name="connsiteY158" fmla="*/ 1986122 h 2237474"/>
              <a:gd name="connsiteX159" fmla="*/ 2740251 w 12192000"/>
              <a:gd name="connsiteY159" fmla="*/ 1986946 h 2237474"/>
              <a:gd name="connsiteX160" fmla="*/ 2718916 w 12192000"/>
              <a:gd name="connsiteY160" fmla="*/ 1990867 h 2237474"/>
              <a:gd name="connsiteX161" fmla="*/ 2713522 w 12192000"/>
              <a:gd name="connsiteY161" fmla="*/ 1990173 h 2237474"/>
              <a:gd name="connsiteX162" fmla="*/ 2680597 w 12192000"/>
              <a:gd name="connsiteY162" fmla="*/ 1984996 h 2237474"/>
              <a:gd name="connsiteX163" fmla="*/ 2578178 w 12192000"/>
              <a:gd name="connsiteY163" fmla="*/ 1990531 h 2237474"/>
              <a:gd name="connsiteX164" fmla="*/ 2476147 w 12192000"/>
              <a:gd name="connsiteY164" fmla="*/ 1998305 h 2237474"/>
              <a:gd name="connsiteX165" fmla="*/ 2373568 w 12192000"/>
              <a:gd name="connsiteY165" fmla="*/ 2003219 h 2237474"/>
              <a:gd name="connsiteX166" fmla="*/ 2321399 w 12192000"/>
              <a:gd name="connsiteY166" fmla="*/ 1989467 h 2237474"/>
              <a:gd name="connsiteX167" fmla="*/ 2315525 w 12192000"/>
              <a:gd name="connsiteY167" fmla="*/ 1989708 h 2237474"/>
              <a:gd name="connsiteX168" fmla="*/ 2300792 w 12192000"/>
              <a:gd name="connsiteY168" fmla="*/ 1994290 h 2237474"/>
              <a:gd name="connsiteX169" fmla="*/ 2295469 w 12192000"/>
              <a:gd name="connsiteY169" fmla="*/ 1996659 h 2237474"/>
              <a:gd name="connsiteX170" fmla="*/ 2287219 w 12192000"/>
              <a:gd name="connsiteY170" fmla="*/ 1998750 h 2237474"/>
              <a:gd name="connsiteX171" fmla="*/ 2286948 w 12192000"/>
              <a:gd name="connsiteY171" fmla="*/ 1998596 h 2237474"/>
              <a:gd name="connsiteX172" fmla="*/ 2243069 w 12192000"/>
              <a:gd name="connsiteY172" fmla="*/ 2015111 h 2237474"/>
              <a:gd name="connsiteX173" fmla="*/ 2186609 w 12192000"/>
              <a:gd name="connsiteY173" fmla="*/ 2008263 h 2237474"/>
              <a:gd name="connsiteX174" fmla="*/ 2164831 w 12192000"/>
              <a:gd name="connsiteY174" fmla="*/ 2010143 h 2237474"/>
              <a:gd name="connsiteX175" fmla="*/ 2152836 w 12192000"/>
              <a:gd name="connsiteY175" fmla="*/ 2010048 h 2237474"/>
              <a:gd name="connsiteX176" fmla="*/ 2117102 w 12192000"/>
              <a:gd name="connsiteY176" fmla="*/ 2023004 h 2237474"/>
              <a:gd name="connsiteX177" fmla="*/ 2111935 w 12192000"/>
              <a:gd name="connsiteY177" fmla="*/ 2023163 h 2237474"/>
              <a:gd name="connsiteX178" fmla="*/ 2089991 w 12192000"/>
              <a:gd name="connsiteY178" fmla="*/ 2034193 h 2237474"/>
              <a:gd name="connsiteX179" fmla="*/ 2058061 w 12192000"/>
              <a:gd name="connsiteY179" fmla="*/ 2047942 h 2237474"/>
              <a:gd name="connsiteX180" fmla="*/ 2055737 w 12192000"/>
              <a:gd name="connsiteY180" fmla="*/ 2047704 h 2237474"/>
              <a:gd name="connsiteX181" fmla="*/ 2042244 w 12192000"/>
              <a:gd name="connsiteY181" fmla="*/ 2055560 h 2237474"/>
              <a:gd name="connsiteX182" fmla="*/ 1976224 w 12192000"/>
              <a:gd name="connsiteY182" fmla="*/ 2074257 h 2237474"/>
              <a:gd name="connsiteX183" fmla="*/ 1877728 w 12192000"/>
              <a:gd name="connsiteY183" fmla="*/ 2101004 h 2237474"/>
              <a:gd name="connsiteX184" fmla="*/ 1759056 w 12192000"/>
              <a:gd name="connsiteY184" fmla="*/ 2125608 h 2237474"/>
              <a:gd name="connsiteX185" fmla="*/ 1637948 w 12192000"/>
              <a:gd name="connsiteY185" fmla="*/ 2172597 h 2237474"/>
              <a:gd name="connsiteX186" fmla="*/ 1434549 w 12192000"/>
              <a:gd name="connsiteY186" fmla="*/ 2234522 h 2237474"/>
              <a:gd name="connsiteX187" fmla="*/ 1398481 w 12192000"/>
              <a:gd name="connsiteY187" fmla="*/ 2237074 h 2237474"/>
              <a:gd name="connsiteX188" fmla="*/ 1398407 w 12192000"/>
              <a:gd name="connsiteY188" fmla="*/ 2237095 h 2237474"/>
              <a:gd name="connsiteX189" fmla="*/ 1370962 w 12192000"/>
              <a:gd name="connsiteY189" fmla="*/ 2237474 h 2237474"/>
              <a:gd name="connsiteX190" fmla="*/ 1356367 w 12192000"/>
              <a:gd name="connsiteY190" fmla="*/ 2235089 h 2237474"/>
              <a:gd name="connsiteX191" fmla="*/ 1324828 w 12192000"/>
              <a:gd name="connsiteY191" fmla="*/ 2231968 h 2237474"/>
              <a:gd name="connsiteX192" fmla="*/ 1297744 w 12192000"/>
              <a:gd name="connsiteY192" fmla="*/ 2235849 h 2237474"/>
              <a:gd name="connsiteX193" fmla="*/ 1286236 w 12192000"/>
              <a:gd name="connsiteY193" fmla="*/ 2233135 h 2237474"/>
              <a:gd name="connsiteX194" fmla="*/ 1283504 w 12192000"/>
              <a:gd name="connsiteY194" fmla="*/ 2233797 h 2237474"/>
              <a:gd name="connsiteX195" fmla="*/ 1279765 w 12192000"/>
              <a:gd name="connsiteY195" fmla="*/ 2229639 h 2237474"/>
              <a:gd name="connsiteX196" fmla="*/ 1195347 w 12192000"/>
              <a:gd name="connsiteY196" fmla="*/ 2212354 h 2237474"/>
              <a:gd name="connsiteX197" fmla="*/ 970251 w 12192000"/>
              <a:gd name="connsiteY197" fmla="*/ 2221029 h 2237474"/>
              <a:gd name="connsiteX198" fmla="*/ 812914 w 12192000"/>
              <a:gd name="connsiteY198" fmla="*/ 2202752 h 2237474"/>
              <a:gd name="connsiteX199" fmla="*/ 800195 w 12192000"/>
              <a:gd name="connsiteY199" fmla="*/ 2209407 h 2237474"/>
              <a:gd name="connsiteX200" fmla="*/ 784978 w 12192000"/>
              <a:gd name="connsiteY200" fmla="*/ 2212360 h 2237474"/>
              <a:gd name="connsiteX201" fmla="*/ 681987 w 12192000"/>
              <a:gd name="connsiteY201" fmla="*/ 2216757 h 2237474"/>
              <a:gd name="connsiteX202" fmla="*/ 669923 w 12192000"/>
              <a:gd name="connsiteY202" fmla="*/ 2211682 h 2237474"/>
              <a:gd name="connsiteX203" fmla="*/ 648680 w 12192000"/>
              <a:gd name="connsiteY203" fmla="*/ 2206229 h 2237474"/>
              <a:gd name="connsiteX204" fmla="*/ 597225 w 12192000"/>
              <a:gd name="connsiteY204" fmla="*/ 2180999 h 2237474"/>
              <a:gd name="connsiteX205" fmla="*/ 558449 w 12192000"/>
              <a:gd name="connsiteY205" fmla="*/ 2182346 h 2237474"/>
              <a:gd name="connsiteX206" fmla="*/ 550517 w 12192000"/>
              <a:gd name="connsiteY206" fmla="*/ 2182060 h 2237474"/>
              <a:gd name="connsiteX207" fmla="*/ 550309 w 12192000"/>
              <a:gd name="connsiteY207" fmla="*/ 2181825 h 2237474"/>
              <a:gd name="connsiteX208" fmla="*/ 541836 w 12192000"/>
              <a:gd name="connsiteY208" fmla="*/ 2181063 h 2237474"/>
              <a:gd name="connsiteX209" fmla="*/ 536057 w 12192000"/>
              <a:gd name="connsiteY209" fmla="*/ 2181537 h 2237474"/>
              <a:gd name="connsiteX210" fmla="*/ 520671 w 12192000"/>
              <a:gd name="connsiteY210" fmla="*/ 2180980 h 2237474"/>
              <a:gd name="connsiteX211" fmla="*/ 515024 w 12192000"/>
              <a:gd name="connsiteY211" fmla="*/ 2179258 h 2237474"/>
              <a:gd name="connsiteX212" fmla="*/ 512278 w 12192000"/>
              <a:gd name="connsiteY212" fmla="*/ 2176369 h 2237474"/>
              <a:gd name="connsiteX213" fmla="*/ 480419 w 12192000"/>
              <a:gd name="connsiteY213" fmla="*/ 2167807 h 2237474"/>
              <a:gd name="connsiteX214" fmla="*/ 413835 w 12192000"/>
              <a:gd name="connsiteY214" fmla="*/ 2156783 h 2237474"/>
              <a:gd name="connsiteX215" fmla="*/ 376513 w 12192000"/>
              <a:gd name="connsiteY215" fmla="*/ 2154014 h 2237474"/>
              <a:gd name="connsiteX216" fmla="*/ 273386 w 12192000"/>
              <a:gd name="connsiteY216" fmla="*/ 2142551 h 2237474"/>
              <a:gd name="connsiteX217" fmla="*/ 169207 w 12192000"/>
              <a:gd name="connsiteY217" fmla="*/ 2128100 h 2237474"/>
              <a:gd name="connsiteX218" fmla="*/ 93149 w 12192000"/>
              <a:gd name="connsiteY218" fmla="*/ 2105324 h 2237474"/>
              <a:gd name="connsiteX219" fmla="*/ 88109 w 12192000"/>
              <a:gd name="connsiteY219" fmla="*/ 2106704 h 2237474"/>
              <a:gd name="connsiteX220" fmla="*/ 80022 w 12192000"/>
              <a:gd name="connsiteY220" fmla="*/ 2107254 h 2237474"/>
              <a:gd name="connsiteX221" fmla="*/ 79717 w 12192000"/>
              <a:gd name="connsiteY221" fmla="*/ 2107046 h 2237474"/>
              <a:gd name="connsiteX222" fmla="*/ 72352 w 12192000"/>
              <a:gd name="connsiteY222" fmla="*/ 2107991 h 2237474"/>
              <a:gd name="connsiteX223" fmla="*/ 37645 w 12192000"/>
              <a:gd name="connsiteY223" fmla="*/ 2115401 h 2237474"/>
              <a:gd name="connsiteX224" fmla="*/ 4572 w 12192000"/>
              <a:gd name="connsiteY224" fmla="*/ 2111091 h 2237474"/>
              <a:gd name="connsiteX225" fmla="*/ 0 w 12192000"/>
              <a:gd name="connsiteY225" fmla="*/ 2110468 h 2237474"/>
              <a:gd name="connsiteX226" fmla="*/ 0 w 12192000"/>
              <a:gd name="connsiteY22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210972 w 12192000"/>
              <a:gd name="connsiteY77" fmla="*/ 1580856 h 2237474"/>
              <a:gd name="connsiteX78" fmla="*/ 7183121 w 12192000"/>
              <a:gd name="connsiteY78" fmla="*/ 1595162 h 2237474"/>
              <a:gd name="connsiteX79" fmla="*/ 7164601 w 12192000"/>
              <a:gd name="connsiteY79" fmla="*/ 1606490 h 2237474"/>
              <a:gd name="connsiteX80" fmla="*/ 7114651 w 12192000"/>
              <a:gd name="connsiteY80" fmla="*/ 1620959 h 2237474"/>
              <a:gd name="connsiteX81" fmla="*/ 7092727 w 12192000"/>
              <a:gd name="connsiteY81" fmla="*/ 1623628 h 2237474"/>
              <a:gd name="connsiteX82" fmla="*/ 7031309 w 12192000"/>
              <a:gd name="connsiteY82" fmla="*/ 1619451 h 2237474"/>
              <a:gd name="connsiteX83" fmla="*/ 6999084 w 12192000"/>
              <a:gd name="connsiteY83" fmla="*/ 1634317 h 2237474"/>
              <a:gd name="connsiteX84" fmla="*/ 6992107 w 12192000"/>
              <a:gd name="connsiteY84" fmla="*/ 1636860 h 2237474"/>
              <a:gd name="connsiteX85" fmla="*/ 6991765 w 12192000"/>
              <a:gd name="connsiteY85" fmla="*/ 1636725 h 2237474"/>
              <a:gd name="connsiteX86" fmla="*/ 6900177 w 12192000"/>
              <a:gd name="connsiteY86" fmla="*/ 1636016 h 2237474"/>
              <a:gd name="connsiteX87" fmla="*/ 6795372 w 12192000"/>
              <a:gd name="connsiteY87" fmla="*/ 1644845 h 2237474"/>
              <a:gd name="connsiteX88" fmla="*/ 6692251 w 12192000"/>
              <a:gd name="connsiteY88" fmla="*/ 1656357 h 2237474"/>
              <a:gd name="connsiteX89" fmla="*/ 6655235 w 12192000"/>
              <a:gd name="connsiteY89" fmla="*/ 1661869 h 2237474"/>
              <a:gd name="connsiteX90" fmla="*/ 6587857 w 12192000"/>
              <a:gd name="connsiteY90" fmla="*/ 1665769 h 2237474"/>
              <a:gd name="connsiteX91" fmla="*/ 6554894 w 12192000"/>
              <a:gd name="connsiteY91" fmla="*/ 1664428 h 2237474"/>
              <a:gd name="connsiteX92" fmla="*/ 6516595 w 12192000"/>
              <a:gd name="connsiteY92" fmla="*/ 1667475 h 2237474"/>
              <a:gd name="connsiteX93" fmla="*/ 6508541 w 12192000"/>
              <a:gd name="connsiteY93" fmla="*/ 1668757 h 2237474"/>
              <a:gd name="connsiteX94" fmla="*/ 6471012 w 12192000"/>
              <a:gd name="connsiteY94" fmla="*/ 1678604 h 2237474"/>
              <a:gd name="connsiteX95" fmla="*/ 6415265 w 12192000"/>
              <a:gd name="connsiteY95" fmla="*/ 1665317 h 2237474"/>
              <a:gd name="connsiteX96" fmla="*/ 6364035 w 12192000"/>
              <a:gd name="connsiteY96" fmla="*/ 1667683 h 2237474"/>
              <a:gd name="connsiteX97" fmla="*/ 6280959 w 12192000"/>
              <a:gd name="connsiteY97" fmla="*/ 1689329 h 2237474"/>
              <a:gd name="connsiteX98" fmla="*/ 6243319 w 12192000"/>
              <a:gd name="connsiteY98" fmla="*/ 1695560 h 2237474"/>
              <a:gd name="connsiteX99" fmla="*/ 6098321 w 12192000"/>
              <a:gd name="connsiteY99" fmla="*/ 1721646 h 2237474"/>
              <a:gd name="connsiteX100" fmla="*/ 5880652 w 12192000"/>
              <a:gd name="connsiteY100" fmla="*/ 1779643 h 2237474"/>
              <a:gd name="connsiteX101" fmla="*/ 5785959 w 12192000"/>
              <a:gd name="connsiteY101" fmla="*/ 1775307 h 2237474"/>
              <a:gd name="connsiteX102" fmla="*/ 5643534 w 12192000"/>
              <a:gd name="connsiteY102" fmla="*/ 1802919 h 2237474"/>
              <a:gd name="connsiteX103" fmla="*/ 5518799 w 12192000"/>
              <a:gd name="connsiteY103" fmla="*/ 1818312 h 2237474"/>
              <a:gd name="connsiteX104" fmla="*/ 5505014 w 12192000"/>
              <a:gd name="connsiteY104" fmla="*/ 1819259 h 2237474"/>
              <a:gd name="connsiteX105" fmla="*/ 5453307 w 12192000"/>
              <a:gd name="connsiteY105" fmla="*/ 1815450 h 2237474"/>
              <a:gd name="connsiteX106" fmla="*/ 5364192 w 12192000"/>
              <a:gd name="connsiteY106" fmla="*/ 1826074 h 2237474"/>
              <a:gd name="connsiteX107" fmla="*/ 5350380 w 12192000"/>
              <a:gd name="connsiteY107" fmla="*/ 1830891 h 2237474"/>
              <a:gd name="connsiteX108" fmla="*/ 5259633 w 12192000"/>
              <a:gd name="connsiteY108" fmla="*/ 1837160 h 2237474"/>
              <a:gd name="connsiteX109" fmla="*/ 5197513 w 12192000"/>
              <a:gd name="connsiteY109" fmla="*/ 1844718 h 2237474"/>
              <a:gd name="connsiteX110" fmla="*/ 5184170 w 12192000"/>
              <a:gd name="connsiteY110" fmla="*/ 1849402 h 2237474"/>
              <a:gd name="connsiteX111" fmla="*/ 5168852 w 12192000"/>
              <a:gd name="connsiteY111" fmla="*/ 1844846 h 2237474"/>
              <a:gd name="connsiteX112" fmla="*/ 5164370 w 12192000"/>
              <a:gd name="connsiteY112" fmla="*/ 1840597 h 2237474"/>
              <a:gd name="connsiteX113" fmla="*/ 5114927 w 12192000"/>
              <a:gd name="connsiteY113" fmla="*/ 1847827 h 2237474"/>
              <a:gd name="connsiteX114" fmla="*/ 5108970 w 12192000"/>
              <a:gd name="connsiteY114" fmla="*/ 1847935 h 2237474"/>
              <a:gd name="connsiteX115" fmla="*/ 5067961 w 12192000"/>
              <a:gd name="connsiteY115" fmla="*/ 1845917 h 2237474"/>
              <a:gd name="connsiteX116" fmla="*/ 5007075 w 12192000"/>
              <a:gd name="connsiteY116" fmla="*/ 1838626 h 2237474"/>
              <a:gd name="connsiteX117" fmla="*/ 4944087 w 12192000"/>
              <a:gd name="connsiteY117" fmla="*/ 1823332 h 2237474"/>
              <a:gd name="connsiteX118" fmla="*/ 4907662 w 12192000"/>
              <a:gd name="connsiteY118" fmla="*/ 1816900 h 2237474"/>
              <a:gd name="connsiteX119" fmla="*/ 4882386 w 12192000"/>
              <a:gd name="connsiteY119" fmla="*/ 1809844 h 2237474"/>
              <a:gd name="connsiteX120" fmla="*/ 4811440 w 12192000"/>
              <a:gd name="connsiteY120" fmla="*/ 1804655 h 2237474"/>
              <a:gd name="connsiteX121" fmla="*/ 4691075 w 12192000"/>
              <a:gd name="connsiteY121" fmla="*/ 1801389 h 2237474"/>
              <a:gd name="connsiteX122" fmla="*/ 4611738 w 12192000"/>
              <a:gd name="connsiteY122" fmla="*/ 1776964 h 2237474"/>
              <a:gd name="connsiteX123" fmla="*/ 4560070 w 12192000"/>
              <a:gd name="connsiteY123" fmla="*/ 1785640 h 2237474"/>
              <a:gd name="connsiteX124" fmla="*/ 4536503 w 12192000"/>
              <a:gd name="connsiteY124" fmla="*/ 1785334 h 2237474"/>
              <a:gd name="connsiteX125" fmla="*/ 4513724 w 12192000"/>
              <a:gd name="connsiteY125" fmla="*/ 1791996 h 2237474"/>
              <a:gd name="connsiteX126" fmla="*/ 4459810 w 12192000"/>
              <a:gd name="connsiteY126" fmla="*/ 1797886 h 2237474"/>
              <a:gd name="connsiteX127" fmla="*/ 4379064 w 12192000"/>
              <a:gd name="connsiteY127" fmla="*/ 1817177 h 2237474"/>
              <a:gd name="connsiteX128" fmla="*/ 4319209 w 12192000"/>
              <a:gd name="connsiteY128" fmla="*/ 1834833 h 2237474"/>
              <a:gd name="connsiteX129" fmla="*/ 4290981 w 12192000"/>
              <a:gd name="connsiteY129" fmla="*/ 1839677 h 2237474"/>
              <a:gd name="connsiteX130" fmla="*/ 4285792 w 12192000"/>
              <a:gd name="connsiteY130" fmla="*/ 1836231 h 2237474"/>
              <a:gd name="connsiteX131" fmla="*/ 4238372 w 12192000"/>
              <a:gd name="connsiteY131" fmla="*/ 1851480 h 2237474"/>
              <a:gd name="connsiteX132" fmla="*/ 4232517 w 12192000"/>
              <a:gd name="connsiteY132" fmla="*/ 1852567 h 2237474"/>
              <a:gd name="connsiteX133" fmla="*/ 4191732 w 12192000"/>
              <a:gd name="connsiteY133" fmla="*/ 1857328 h 2237474"/>
              <a:gd name="connsiteX134" fmla="*/ 4065532 w 12192000"/>
              <a:gd name="connsiteY134" fmla="*/ 1855477 h 2237474"/>
              <a:gd name="connsiteX135" fmla="*/ 4028460 w 12192000"/>
              <a:gd name="connsiteY135" fmla="*/ 1855137 h 2237474"/>
              <a:gd name="connsiteX136" fmla="*/ 4002267 w 12192000"/>
              <a:gd name="connsiteY136" fmla="*/ 1852352 h 2237474"/>
              <a:gd name="connsiteX137" fmla="*/ 3931396 w 12192000"/>
              <a:gd name="connsiteY137" fmla="*/ 1858915 h 2237474"/>
              <a:gd name="connsiteX138" fmla="*/ 3812162 w 12192000"/>
              <a:gd name="connsiteY138" fmla="*/ 1875501 h 2237474"/>
              <a:gd name="connsiteX139" fmla="*/ 3729530 w 12192000"/>
              <a:gd name="connsiteY139" fmla="*/ 1864513 h 2237474"/>
              <a:gd name="connsiteX140" fmla="*/ 3680177 w 12192000"/>
              <a:gd name="connsiteY140" fmla="*/ 1881552 h 2237474"/>
              <a:gd name="connsiteX141" fmla="*/ 3567259 w 12192000"/>
              <a:gd name="connsiteY141" fmla="*/ 1893482 h 2237474"/>
              <a:gd name="connsiteX142" fmla="*/ 3405770 w 12192000"/>
              <a:gd name="connsiteY142" fmla="*/ 1904591 h 2237474"/>
              <a:gd name="connsiteX143" fmla="*/ 3280097 w 12192000"/>
              <a:gd name="connsiteY143" fmla="*/ 1919610 h 2237474"/>
              <a:gd name="connsiteX144" fmla="*/ 3123424 w 12192000"/>
              <a:gd name="connsiteY144" fmla="*/ 1952930 h 2237474"/>
              <a:gd name="connsiteX145" fmla="*/ 3009910 w 12192000"/>
              <a:gd name="connsiteY145" fmla="*/ 1957866 h 2237474"/>
              <a:gd name="connsiteX146" fmla="*/ 2995934 w 12192000"/>
              <a:gd name="connsiteY146" fmla="*/ 1967085 h 2237474"/>
              <a:gd name="connsiteX147" fmla="*/ 2980071 w 12192000"/>
              <a:gd name="connsiteY147" fmla="*/ 1972988 h 2237474"/>
              <a:gd name="connsiteX148" fmla="*/ 2978094 w 12192000"/>
              <a:gd name="connsiteY148" fmla="*/ 1972369 h 2237474"/>
              <a:gd name="connsiteX149" fmla="*/ 2942858 w 12192000"/>
              <a:gd name="connsiteY149" fmla="*/ 1981367 h 2237474"/>
              <a:gd name="connsiteX150" fmla="*/ 2875436 w 12192000"/>
              <a:gd name="connsiteY150" fmla="*/ 1996977 h 2237474"/>
              <a:gd name="connsiteX151" fmla="*/ 2874892 w 12192000"/>
              <a:gd name="connsiteY151" fmla="*/ 1996085 h 2237474"/>
              <a:gd name="connsiteX152" fmla="*/ 2864145 w 12192000"/>
              <a:gd name="connsiteY152" fmla="*/ 1994061 h 2237474"/>
              <a:gd name="connsiteX153" fmla="*/ 2843662 w 12192000"/>
              <a:gd name="connsiteY153" fmla="*/ 1992498 h 2237474"/>
              <a:gd name="connsiteX154" fmla="*/ 2796128 w 12192000"/>
              <a:gd name="connsiteY154" fmla="*/ 1976403 h 2237474"/>
              <a:gd name="connsiteX155" fmla="*/ 2756784 w 12192000"/>
              <a:gd name="connsiteY155" fmla="*/ 1985116 h 2237474"/>
              <a:gd name="connsiteX156" fmla="*/ 2748833 w 12192000"/>
              <a:gd name="connsiteY156" fmla="*/ 1986323 h 2237474"/>
              <a:gd name="connsiteX157" fmla="*/ 2748661 w 12192000"/>
              <a:gd name="connsiteY157" fmla="*/ 1986122 h 2237474"/>
              <a:gd name="connsiteX158" fmla="*/ 2740251 w 12192000"/>
              <a:gd name="connsiteY158" fmla="*/ 1986946 h 2237474"/>
              <a:gd name="connsiteX159" fmla="*/ 2718916 w 12192000"/>
              <a:gd name="connsiteY159" fmla="*/ 1990867 h 2237474"/>
              <a:gd name="connsiteX160" fmla="*/ 2713522 w 12192000"/>
              <a:gd name="connsiteY160" fmla="*/ 1990173 h 2237474"/>
              <a:gd name="connsiteX161" fmla="*/ 2680597 w 12192000"/>
              <a:gd name="connsiteY161" fmla="*/ 1984996 h 2237474"/>
              <a:gd name="connsiteX162" fmla="*/ 2578178 w 12192000"/>
              <a:gd name="connsiteY162" fmla="*/ 1990531 h 2237474"/>
              <a:gd name="connsiteX163" fmla="*/ 2476147 w 12192000"/>
              <a:gd name="connsiteY163" fmla="*/ 1998305 h 2237474"/>
              <a:gd name="connsiteX164" fmla="*/ 2373568 w 12192000"/>
              <a:gd name="connsiteY164" fmla="*/ 2003219 h 2237474"/>
              <a:gd name="connsiteX165" fmla="*/ 2321399 w 12192000"/>
              <a:gd name="connsiteY165" fmla="*/ 1989467 h 2237474"/>
              <a:gd name="connsiteX166" fmla="*/ 2315525 w 12192000"/>
              <a:gd name="connsiteY166" fmla="*/ 1989708 h 2237474"/>
              <a:gd name="connsiteX167" fmla="*/ 2300792 w 12192000"/>
              <a:gd name="connsiteY167" fmla="*/ 1994290 h 2237474"/>
              <a:gd name="connsiteX168" fmla="*/ 2295469 w 12192000"/>
              <a:gd name="connsiteY168" fmla="*/ 1996659 h 2237474"/>
              <a:gd name="connsiteX169" fmla="*/ 2287219 w 12192000"/>
              <a:gd name="connsiteY169" fmla="*/ 1998750 h 2237474"/>
              <a:gd name="connsiteX170" fmla="*/ 2286948 w 12192000"/>
              <a:gd name="connsiteY170" fmla="*/ 1998596 h 2237474"/>
              <a:gd name="connsiteX171" fmla="*/ 2243069 w 12192000"/>
              <a:gd name="connsiteY171" fmla="*/ 2015111 h 2237474"/>
              <a:gd name="connsiteX172" fmla="*/ 2186609 w 12192000"/>
              <a:gd name="connsiteY172" fmla="*/ 2008263 h 2237474"/>
              <a:gd name="connsiteX173" fmla="*/ 2164831 w 12192000"/>
              <a:gd name="connsiteY173" fmla="*/ 2010143 h 2237474"/>
              <a:gd name="connsiteX174" fmla="*/ 2152836 w 12192000"/>
              <a:gd name="connsiteY174" fmla="*/ 2010048 h 2237474"/>
              <a:gd name="connsiteX175" fmla="*/ 2117102 w 12192000"/>
              <a:gd name="connsiteY175" fmla="*/ 2023004 h 2237474"/>
              <a:gd name="connsiteX176" fmla="*/ 2111935 w 12192000"/>
              <a:gd name="connsiteY176" fmla="*/ 2023163 h 2237474"/>
              <a:gd name="connsiteX177" fmla="*/ 2089991 w 12192000"/>
              <a:gd name="connsiteY177" fmla="*/ 2034193 h 2237474"/>
              <a:gd name="connsiteX178" fmla="*/ 2058061 w 12192000"/>
              <a:gd name="connsiteY178" fmla="*/ 2047942 h 2237474"/>
              <a:gd name="connsiteX179" fmla="*/ 2055737 w 12192000"/>
              <a:gd name="connsiteY179" fmla="*/ 2047704 h 2237474"/>
              <a:gd name="connsiteX180" fmla="*/ 2042244 w 12192000"/>
              <a:gd name="connsiteY180" fmla="*/ 2055560 h 2237474"/>
              <a:gd name="connsiteX181" fmla="*/ 1976224 w 12192000"/>
              <a:gd name="connsiteY181" fmla="*/ 2074257 h 2237474"/>
              <a:gd name="connsiteX182" fmla="*/ 1877728 w 12192000"/>
              <a:gd name="connsiteY182" fmla="*/ 2101004 h 2237474"/>
              <a:gd name="connsiteX183" fmla="*/ 1759056 w 12192000"/>
              <a:gd name="connsiteY183" fmla="*/ 2125608 h 2237474"/>
              <a:gd name="connsiteX184" fmla="*/ 1637948 w 12192000"/>
              <a:gd name="connsiteY184" fmla="*/ 2172597 h 2237474"/>
              <a:gd name="connsiteX185" fmla="*/ 1434549 w 12192000"/>
              <a:gd name="connsiteY185" fmla="*/ 2234522 h 2237474"/>
              <a:gd name="connsiteX186" fmla="*/ 1398481 w 12192000"/>
              <a:gd name="connsiteY186" fmla="*/ 2237074 h 2237474"/>
              <a:gd name="connsiteX187" fmla="*/ 1398407 w 12192000"/>
              <a:gd name="connsiteY187" fmla="*/ 2237095 h 2237474"/>
              <a:gd name="connsiteX188" fmla="*/ 1370962 w 12192000"/>
              <a:gd name="connsiteY188" fmla="*/ 2237474 h 2237474"/>
              <a:gd name="connsiteX189" fmla="*/ 1356367 w 12192000"/>
              <a:gd name="connsiteY189" fmla="*/ 2235089 h 2237474"/>
              <a:gd name="connsiteX190" fmla="*/ 1324828 w 12192000"/>
              <a:gd name="connsiteY190" fmla="*/ 2231968 h 2237474"/>
              <a:gd name="connsiteX191" fmla="*/ 1297744 w 12192000"/>
              <a:gd name="connsiteY191" fmla="*/ 2235849 h 2237474"/>
              <a:gd name="connsiteX192" fmla="*/ 1286236 w 12192000"/>
              <a:gd name="connsiteY192" fmla="*/ 2233135 h 2237474"/>
              <a:gd name="connsiteX193" fmla="*/ 1283504 w 12192000"/>
              <a:gd name="connsiteY193" fmla="*/ 2233797 h 2237474"/>
              <a:gd name="connsiteX194" fmla="*/ 1279765 w 12192000"/>
              <a:gd name="connsiteY194" fmla="*/ 2229639 h 2237474"/>
              <a:gd name="connsiteX195" fmla="*/ 1195347 w 12192000"/>
              <a:gd name="connsiteY195" fmla="*/ 2212354 h 2237474"/>
              <a:gd name="connsiteX196" fmla="*/ 970251 w 12192000"/>
              <a:gd name="connsiteY196" fmla="*/ 2221029 h 2237474"/>
              <a:gd name="connsiteX197" fmla="*/ 812914 w 12192000"/>
              <a:gd name="connsiteY197" fmla="*/ 2202752 h 2237474"/>
              <a:gd name="connsiteX198" fmla="*/ 800195 w 12192000"/>
              <a:gd name="connsiteY198" fmla="*/ 2209407 h 2237474"/>
              <a:gd name="connsiteX199" fmla="*/ 784978 w 12192000"/>
              <a:gd name="connsiteY199" fmla="*/ 2212360 h 2237474"/>
              <a:gd name="connsiteX200" fmla="*/ 681987 w 12192000"/>
              <a:gd name="connsiteY200" fmla="*/ 2216757 h 2237474"/>
              <a:gd name="connsiteX201" fmla="*/ 669923 w 12192000"/>
              <a:gd name="connsiteY201" fmla="*/ 2211682 h 2237474"/>
              <a:gd name="connsiteX202" fmla="*/ 648680 w 12192000"/>
              <a:gd name="connsiteY202" fmla="*/ 2206229 h 2237474"/>
              <a:gd name="connsiteX203" fmla="*/ 597225 w 12192000"/>
              <a:gd name="connsiteY203" fmla="*/ 2180999 h 2237474"/>
              <a:gd name="connsiteX204" fmla="*/ 558449 w 12192000"/>
              <a:gd name="connsiteY204" fmla="*/ 2182346 h 2237474"/>
              <a:gd name="connsiteX205" fmla="*/ 550517 w 12192000"/>
              <a:gd name="connsiteY205" fmla="*/ 2182060 h 2237474"/>
              <a:gd name="connsiteX206" fmla="*/ 550309 w 12192000"/>
              <a:gd name="connsiteY206" fmla="*/ 2181825 h 2237474"/>
              <a:gd name="connsiteX207" fmla="*/ 541836 w 12192000"/>
              <a:gd name="connsiteY207" fmla="*/ 2181063 h 2237474"/>
              <a:gd name="connsiteX208" fmla="*/ 536057 w 12192000"/>
              <a:gd name="connsiteY208" fmla="*/ 2181537 h 2237474"/>
              <a:gd name="connsiteX209" fmla="*/ 520671 w 12192000"/>
              <a:gd name="connsiteY209" fmla="*/ 2180980 h 2237474"/>
              <a:gd name="connsiteX210" fmla="*/ 515024 w 12192000"/>
              <a:gd name="connsiteY210" fmla="*/ 2179258 h 2237474"/>
              <a:gd name="connsiteX211" fmla="*/ 512278 w 12192000"/>
              <a:gd name="connsiteY211" fmla="*/ 2176369 h 2237474"/>
              <a:gd name="connsiteX212" fmla="*/ 480419 w 12192000"/>
              <a:gd name="connsiteY212" fmla="*/ 2167807 h 2237474"/>
              <a:gd name="connsiteX213" fmla="*/ 413835 w 12192000"/>
              <a:gd name="connsiteY213" fmla="*/ 2156783 h 2237474"/>
              <a:gd name="connsiteX214" fmla="*/ 376513 w 12192000"/>
              <a:gd name="connsiteY214" fmla="*/ 2154014 h 2237474"/>
              <a:gd name="connsiteX215" fmla="*/ 273386 w 12192000"/>
              <a:gd name="connsiteY215" fmla="*/ 2142551 h 2237474"/>
              <a:gd name="connsiteX216" fmla="*/ 169207 w 12192000"/>
              <a:gd name="connsiteY216" fmla="*/ 2128100 h 2237474"/>
              <a:gd name="connsiteX217" fmla="*/ 93149 w 12192000"/>
              <a:gd name="connsiteY217" fmla="*/ 2105324 h 2237474"/>
              <a:gd name="connsiteX218" fmla="*/ 88109 w 12192000"/>
              <a:gd name="connsiteY218" fmla="*/ 2106704 h 2237474"/>
              <a:gd name="connsiteX219" fmla="*/ 80022 w 12192000"/>
              <a:gd name="connsiteY219" fmla="*/ 2107254 h 2237474"/>
              <a:gd name="connsiteX220" fmla="*/ 79717 w 12192000"/>
              <a:gd name="connsiteY220" fmla="*/ 2107046 h 2237474"/>
              <a:gd name="connsiteX221" fmla="*/ 72352 w 12192000"/>
              <a:gd name="connsiteY221" fmla="*/ 2107991 h 2237474"/>
              <a:gd name="connsiteX222" fmla="*/ 37645 w 12192000"/>
              <a:gd name="connsiteY222" fmla="*/ 2115401 h 2237474"/>
              <a:gd name="connsiteX223" fmla="*/ 4572 w 12192000"/>
              <a:gd name="connsiteY223" fmla="*/ 2111091 h 2237474"/>
              <a:gd name="connsiteX224" fmla="*/ 0 w 12192000"/>
              <a:gd name="connsiteY224" fmla="*/ 2110468 h 2237474"/>
              <a:gd name="connsiteX225" fmla="*/ 0 w 12192000"/>
              <a:gd name="connsiteY22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64370 w 12192000"/>
              <a:gd name="connsiteY111" fmla="*/ 1840597 h 2237474"/>
              <a:gd name="connsiteX112" fmla="*/ 5114927 w 12192000"/>
              <a:gd name="connsiteY112" fmla="*/ 1847827 h 2237474"/>
              <a:gd name="connsiteX113" fmla="*/ 5108970 w 12192000"/>
              <a:gd name="connsiteY113" fmla="*/ 1847935 h 2237474"/>
              <a:gd name="connsiteX114" fmla="*/ 5067961 w 12192000"/>
              <a:gd name="connsiteY114" fmla="*/ 1845917 h 2237474"/>
              <a:gd name="connsiteX115" fmla="*/ 5007075 w 12192000"/>
              <a:gd name="connsiteY115" fmla="*/ 1838626 h 2237474"/>
              <a:gd name="connsiteX116" fmla="*/ 4944087 w 12192000"/>
              <a:gd name="connsiteY116" fmla="*/ 1823332 h 2237474"/>
              <a:gd name="connsiteX117" fmla="*/ 4907662 w 12192000"/>
              <a:gd name="connsiteY117" fmla="*/ 1816900 h 2237474"/>
              <a:gd name="connsiteX118" fmla="*/ 4882386 w 12192000"/>
              <a:gd name="connsiteY118" fmla="*/ 1809844 h 2237474"/>
              <a:gd name="connsiteX119" fmla="*/ 4811440 w 12192000"/>
              <a:gd name="connsiteY119" fmla="*/ 1804655 h 2237474"/>
              <a:gd name="connsiteX120" fmla="*/ 4691075 w 12192000"/>
              <a:gd name="connsiteY120" fmla="*/ 1801389 h 2237474"/>
              <a:gd name="connsiteX121" fmla="*/ 4611738 w 12192000"/>
              <a:gd name="connsiteY121" fmla="*/ 1776964 h 2237474"/>
              <a:gd name="connsiteX122" fmla="*/ 4560070 w 12192000"/>
              <a:gd name="connsiteY122" fmla="*/ 1785640 h 2237474"/>
              <a:gd name="connsiteX123" fmla="*/ 4536503 w 12192000"/>
              <a:gd name="connsiteY123" fmla="*/ 1785334 h 2237474"/>
              <a:gd name="connsiteX124" fmla="*/ 4513724 w 12192000"/>
              <a:gd name="connsiteY124" fmla="*/ 1791996 h 2237474"/>
              <a:gd name="connsiteX125" fmla="*/ 4459810 w 12192000"/>
              <a:gd name="connsiteY125" fmla="*/ 1797886 h 2237474"/>
              <a:gd name="connsiteX126" fmla="*/ 4379064 w 12192000"/>
              <a:gd name="connsiteY126" fmla="*/ 1817177 h 2237474"/>
              <a:gd name="connsiteX127" fmla="*/ 4319209 w 12192000"/>
              <a:gd name="connsiteY127" fmla="*/ 1834833 h 2237474"/>
              <a:gd name="connsiteX128" fmla="*/ 4290981 w 12192000"/>
              <a:gd name="connsiteY128" fmla="*/ 1839677 h 2237474"/>
              <a:gd name="connsiteX129" fmla="*/ 4285792 w 12192000"/>
              <a:gd name="connsiteY129" fmla="*/ 1836231 h 2237474"/>
              <a:gd name="connsiteX130" fmla="*/ 4238372 w 12192000"/>
              <a:gd name="connsiteY130" fmla="*/ 1851480 h 2237474"/>
              <a:gd name="connsiteX131" fmla="*/ 4232517 w 12192000"/>
              <a:gd name="connsiteY131" fmla="*/ 1852567 h 2237474"/>
              <a:gd name="connsiteX132" fmla="*/ 4191732 w 12192000"/>
              <a:gd name="connsiteY132" fmla="*/ 1857328 h 2237474"/>
              <a:gd name="connsiteX133" fmla="*/ 4065532 w 12192000"/>
              <a:gd name="connsiteY133" fmla="*/ 1855477 h 2237474"/>
              <a:gd name="connsiteX134" fmla="*/ 4028460 w 12192000"/>
              <a:gd name="connsiteY134" fmla="*/ 1855137 h 2237474"/>
              <a:gd name="connsiteX135" fmla="*/ 4002267 w 12192000"/>
              <a:gd name="connsiteY135" fmla="*/ 1852352 h 2237474"/>
              <a:gd name="connsiteX136" fmla="*/ 3931396 w 12192000"/>
              <a:gd name="connsiteY136" fmla="*/ 1858915 h 2237474"/>
              <a:gd name="connsiteX137" fmla="*/ 3812162 w 12192000"/>
              <a:gd name="connsiteY137" fmla="*/ 1875501 h 2237474"/>
              <a:gd name="connsiteX138" fmla="*/ 3729530 w 12192000"/>
              <a:gd name="connsiteY138" fmla="*/ 1864513 h 2237474"/>
              <a:gd name="connsiteX139" fmla="*/ 3680177 w 12192000"/>
              <a:gd name="connsiteY139" fmla="*/ 1881552 h 2237474"/>
              <a:gd name="connsiteX140" fmla="*/ 3567259 w 12192000"/>
              <a:gd name="connsiteY140" fmla="*/ 1893482 h 2237474"/>
              <a:gd name="connsiteX141" fmla="*/ 3405770 w 12192000"/>
              <a:gd name="connsiteY141" fmla="*/ 1904591 h 2237474"/>
              <a:gd name="connsiteX142" fmla="*/ 3280097 w 12192000"/>
              <a:gd name="connsiteY142" fmla="*/ 1919610 h 2237474"/>
              <a:gd name="connsiteX143" fmla="*/ 3123424 w 12192000"/>
              <a:gd name="connsiteY143" fmla="*/ 1952930 h 2237474"/>
              <a:gd name="connsiteX144" fmla="*/ 3009910 w 12192000"/>
              <a:gd name="connsiteY144" fmla="*/ 1957866 h 2237474"/>
              <a:gd name="connsiteX145" fmla="*/ 2995934 w 12192000"/>
              <a:gd name="connsiteY145" fmla="*/ 1967085 h 2237474"/>
              <a:gd name="connsiteX146" fmla="*/ 2980071 w 12192000"/>
              <a:gd name="connsiteY146" fmla="*/ 1972988 h 2237474"/>
              <a:gd name="connsiteX147" fmla="*/ 2978094 w 12192000"/>
              <a:gd name="connsiteY147" fmla="*/ 1972369 h 2237474"/>
              <a:gd name="connsiteX148" fmla="*/ 2942858 w 12192000"/>
              <a:gd name="connsiteY148" fmla="*/ 1981367 h 2237474"/>
              <a:gd name="connsiteX149" fmla="*/ 2875436 w 12192000"/>
              <a:gd name="connsiteY149" fmla="*/ 1996977 h 2237474"/>
              <a:gd name="connsiteX150" fmla="*/ 2874892 w 12192000"/>
              <a:gd name="connsiteY150" fmla="*/ 1996085 h 2237474"/>
              <a:gd name="connsiteX151" fmla="*/ 2864145 w 12192000"/>
              <a:gd name="connsiteY151" fmla="*/ 1994061 h 2237474"/>
              <a:gd name="connsiteX152" fmla="*/ 2843662 w 12192000"/>
              <a:gd name="connsiteY152" fmla="*/ 1992498 h 2237474"/>
              <a:gd name="connsiteX153" fmla="*/ 2796128 w 12192000"/>
              <a:gd name="connsiteY153" fmla="*/ 1976403 h 2237474"/>
              <a:gd name="connsiteX154" fmla="*/ 2756784 w 12192000"/>
              <a:gd name="connsiteY154" fmla="*/ 1985116 h 2237474"/>
              <a:gd name="connsiteX155" fmla="*/ 2748833 w 12192000"/>
              <a:gd name="connsiteY155" fmla="*/ 1986323 h 2237474"/>
              <a:gd name="connsiteX156" fmla="*/ 2748661 w 12192000"/>
              <a:gd name="connsiteY156" fmla="*/ 1986122 h 2237474"/>
              <a:gd name="connsiteX157" fmla="*/ 2740251 w 12192000"/>
              <a:gd name="connsiteY157" fmla="*/ 1986946 h 2237474"/>
              <a:gd name="connsiteX158" fmla="*/ 2718916 w 12192000"/>
              <a:gd name="connsiteY158" fmla="*/ 1990867 h 2237474"/>
              <a:gd name="connsiteX159" fmla="*/ 2713522 w 12192000"/>
              <a:gd name="connsiteY159" fmla="*/ 1990173 h 2237474"/>
              <a:gd name="connsiteX160" fmla="*/ 2680597 w 12192000"/>
              <a:gd name="connsiteY160" fmla="*/ 1984996 h 2237474"/>
              <a:gd name="connsiteX161" fmla="*/ 2578178 w 12192000"/>
              <a:gd name="connsiteY161" fmla="*/ 1990531 h 2237474"/>
              <a:gd name="connsiteX162" fmla="*/ 2476147 w 12192000"/>
              <a:gd name="connsiteY162" fmla="*/ 1998305 h 2237474"/>
              <a:gd name="connsiteX163" fmla="*/ 2373568 w 12192000"/>
              <a:gd name="connsiteY163" fmla="*/ 2003219 h 2237474"/>
              <a:gd name="connsiteX164" fmla="*/ 2321399 w 12192000"/>
              <a:gd name="connsiteY164" fmla="*/ 1989467 h 2237474"/>
              <a:gd name="connsiteX165" fmla="*/ 2315525 w 12192000"/>
              <a:gd name="connsiteY165" fmla="*/ 1989708 h 2237474"/>
              <a:gd name="connsiteX166" fmla="*/ 2300792 w 12192000"/>
              <a:gd name="connsiteY166" fmla="*/ 1994290 h 2237474"/>
              <a:gd name="connsiteX167" fmla="*/ 2295469 w 12192000"/>
              <a:gd name="connsiteY167" fmla="*/ 1996659 h 2237474"/>
              <a:gd name="connsiteX168" fmla="*/ 2287219 w 12192000"/>
              <a:gd name="connsiteY168" fmla="*/ 1998750 h 2237474"/>
              <a:gd name="connsiteX169" fmla="*/ 2286948 w 12192000"/>
              <a:gd name="connsiteY169" fmla="*/ 1998596 h 2237474"/>
              <a:gd name="connsiteX170" fmla="*/ 2243069 w 12192000"/>
              <a:gd name="connsiteY170" fmla="*/ 2015111 h 2237474"/>
              <a:gd name="connsiteX171" fmla="*/ 2186609 w 12192000"/>
              <a:gd name="connsiteY171" fmla="*/ 2008263 h 2237474"/>
              <a:gd name="connsiteX172" fmla="*/ 2164831 w 12192000"/>
              <a:gd name="connsiteY172" fmla="*/ 2010143 h 2237474"/>
              <a:gd name="connsiteX173" fmla="*/ 2152836 w 12192000"/>
              <a:gd name="connsiteY173" fmla="*/ 2010048 h 2237474"/>
              <a:gd name="connsiteX174" fmla="*/ 2117102 w 12192000"/>
              <a:gd name="connsiteY174" fmla="*/ 2023004 h 2237474"/>
              <a:gd name="connsiteX175" fmla="*/ 2111935 w 12192000"/>
              <a:gd name="connsiteY175" fmla="*/ 2023163 h 2237474"/>
              <a:gd name="connsiteX176" fmla="*/ 2089991 w 12192000"/>
              <a:gd name="connsiteY176" fmla="*/ 2034193 h 2237474"/>
              <a:gd name="connsiteX177" fmla="*/ 2058061 w 12192000"/>
              <a:gd name="connsiteY177" fmla="*/ 2047942 h 2237474"/>
              <a:gd name="connsiteX178" fmla="*/ 2055737 w 12192000"/>
              <a:gd name="connsiteY178" fmla="*/ 2047704 h 2237474"/>
              <a:gd name="connsiteX179" fmla="*/ 2042244 w 12192000"/>
              <a:gd name="connsiteY179" fmla="*/ 2055560 h 2237474"/>
              <a:gd name="connsiteX180" fmla="*/ 1976224 w 12192000"/>
              <a:gd name="connsiteY180" fmla="*/ 2074257 h 2237474"/>
              <a:gd name="connsiteX181" fmla="*/ 1877728 w 12192000"/>
              <a:gd name="connsiteY181" fmla="*/ 2101004 h 2237474"/>
              <a:gd name="connsiteX182" fmla="*/ 1759056 w 12192000"/>
              <a:gd name="connsiteY182" fmla="*/ 2125608 h 2237474"/>
              <a:gd name="connsiteX183" fmla="*/ 1637948 w 12192000"/>
              <a:gd name="connsiteY183" fmla="*/ 2172597 h 2237474"/>
              <a:gd name="connsiteX184" fmla="*/ 1434549 w 12192000"/>
              <a:gd name="connsiteY184" fmla="*/ 2234522 h 2237474"/>
              <a:gd name="connsiteX185" fmla="*/ 1398481 w 12192000"/>
              <a:gd name="connsiteY185" fmla="*/ 2237074 h 2237474"/>
              <a:gd name="connsiteX186" fmla="*/ 1398407 w 12192000"/>
              <a:gd name="connsiteY186" fmla="*/ 2237095 h 2237474"/>
              <a:gd name="connsiteX187" fmla="*/ 1370962 w 12192000"/>
              <a:gd name="connsiteY187" fmla="*/ 2237474 h 2237474"/>
              <a:gd name="connsiteX188" fmla="*/ 1356367 w 12192000"/>
              <a:gd name="connsiteY188" fmla="*/ 2235089 h 2237474"/>
              <a:gd name="connsiteX189" fmla="*/ 1324828 w 12192000"/>
              <a:gd name="connsiteY189" fmla="*/ 2231968 h 2237474"/>
              <a:gd name="connsiteX190" fmla="*/ 1297744 w 12192000"/>
              <a:gd name="connsiteY190" fmla="*/ 2235849 h 2237474"/>
              <a:gd name="connsiteX191" fmla="*/ 1286236 w 12192000"/>
              <a:gd name="connsiteY191" fmla="*/ 2233135 h 2237474"/>
              <a:gd name="connsiteX192" fmla="*/ 1283504 w 12192000"/>
              <a:gd name="connsiteY192" fmla="*/ 2233797 h 2237474"/>
              <a:gd name="connsiteX193" fmla="*/ 1279765 w 12192000"/>
              <a:gd name="connsiteY193" fmla="*/ 2229639 h 2237474"/>
              <a:gd name="connsiteX194" fmla="*/ 1195347 w 12192000"/>
              <a:gd name="connsiteY194" fmla="*/ 2212354 h 2237474"/>
              <a:gd name="connsiteX195" fmla="*/ 970251 w 12192000"/>
              <a:gd name="connsiteY195" fmla="*/ 2221029 h 2237474"/>
              <a:gd name="connsiteX196" fmla="*/ 812914 w 12192000"/>
              <a:gd name="connsiteY196" fmla="*/ 2202752 h 2237474"/>
              <a:gd name="connsiteX197" fmla="*/ 800195 w 12192000"/>
              <a:gd name="connsiteY197" fmla="*/ 2209407 h 2237474"/>
              <a:gd name="connsiteX198" fmla="*/ 784978 w 12192000"/>
              <a:gd name="connsiteY198" fmla="*/ 2212360 h 2237474"/>
              <a:gd name="connsiteX199" fmla="*/ 681987 w 12192000"/>
              <a:gd name="connsiteY199" fmla="*/ 2216757 h 2237474"/>
              <a:gd name="connsiteX200" fmla="*/ 669923 w 12192000"/>
              <a:gd name="connsiteY200" fmla="*/ 2211682 h 2237474"/>
              <a:gd name="connsiteX201" fmla="*/ 648680 w 12192000"/>
              <a:gd name="connsiteY201" fmla="*/ 2206229 h 2237474"/>
              <a:gd name="connsiteX202" fmla="*/ 597225 w 12192000"/>
              <a:gd name="connsiteY202" fmla="*/ 2180999 h 2237474"/>
              <a:gd name="connsiteX203" fmla="*/ 558449 w 12192000"/>
              <a:gd name="connsiteY203" fmla="*/ 2182346 h 2237474"/>
              <a:gd name="connsiteX204" fmla="*/ 550517 w 12192000"/>
              <a:gd name="connsiteY204" fmla="*/ 2182060 h 2237474"/>
              <a:gd name="connsiteX205" fmla="*/ 550309 w 12192000"/>
              <a:gd name="connsiteY205" fmla="*/ 2181825 h 2237474"/>
              <a:gd name="connsiteX206" fmla="*/ 541836 w 12192000"/>
              <a:gd name="connsiteY206" fmla="*/ 2181063 h 2237474"/>
              <a:gd name="connsiteX207" fmla="*/ 536057 w 12192000"/>
              <a:gd name="connsiteY207" fmla="*/ 2181537 h 2237474"/>
              <a:gd name="connsiteX208" fmla="*/ 520671 w 12192000"/>
              <a:gd name="connsiteY208" fmla="*/ 2180980 h 2237474"/>
              <a:gd name="connsiteX209" fmla="*/ 515024 w 12192000"/>
              <a:gd name="connsiteY209" fmla="*/ 2179258 h 2237474"/>
              <a:gd name="connsiteX210" fmla="*/ 512278 w 12192000"/>
              <a:gd name="connsiteY210" fmla="*/ 2176369 h 2237474"/>
              <a:gd name="connsiteX211" fmla="*/ 480419 w 12192000"/>
              <a:gd name="connsiteY211" fmla="*/ 2167807 h 2237474"/>
              <a:gd name="connsiteX212" fmla="*/ 413835 w 12192000"/>
              <a:gd name="connsiteY212" fmla="*/ 2156783 h 2237474"/>
              <a:gd name="connsiteX213" fmla="*/ 376513 w 12192000"/>
              <a:gd name="connsiteY213" fmla="*/ 2154014 h 2237474"/>
              <a:gd name="connsiteX214" fmla="*/ 273386 w 12192000"/>
              <a:gd name="connsiteY214" fmla="*/ 2142551 h 2237474"/>
              <a:gd name="connsiteX215" fmla="*/ 169207 w 12192000"/>
              <a:gd name="connsiteY215" fmla="*/ 2128100 h 2237474"/>
              <a:gd name="connsiteX216" fmla="*/ 93149 w 12192000"/>
              <a:gd name="connsiteY216" fmla="*/ 2105324 h 2237474"/>
              <a:gd name="connsiteX217" fmla="*/ 88109 w 12192000"/>
              <a:gd name="connsiteY217" fmla="*/ 2106704 h 2237474"/>
              <a:gd name="connsiteX218" fmla="*/ 80022 w 12192000"/>
              <a:gd name="connsiteY218" fmla="*/ 2107254 h 2237474"/>
              <a:gd name="connsiteX219" fmla="*/ 79717 w 12192000"/>
              <a:gd name="connsiteY219" fmla="*/ 2107046 h 2237474"/>
              <a:gd name="connsiteX220" fmla="*/ 72352 w 12192000"/>
              <a:gd name="connsiteY220" fmla="*/ 2107991 h 2237474"/>
              <a:gd name="connsiteX221" fmla="*/ 37645 w 12192000"/>
              <a:gd name="connsiteY221" fmla="*/ 2115401 h 2237474"/>
              <a:gd name="connsiteX222" fmla="*/ 4572 w 12192000"/>
              <a:gd name="connsiteY222" fmla="*/ 2111091 h 2237474"/>
              <a:gd name="connsiteX223" fmla="*/ 0 w 12192000"/>
              <a:gd name="connsiteY223" fmla="*/ 2110468 h 2237474"/>
              <a:gd name="connsiteX224" fmla="*/ 0 w 12192000"/>
              <a:gd name="connsiteY22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84170 w 12192000"/>
              <a:gd name="connsiteY109" fmla="*/ 1849402 h 2237474"/>
              <a:gd name="connsiteX110" fmla="*/ 5168852 w 12192000"/>
              <a:gd name="connsiteY110" fmla="*/ 1844846 h 2237474"/>
              <a:gd name="connsiteX111" fmla="*/ 5114927 w 12192000"/>
              <a:gd name="connsiteY111" fmla="*/ 1847827 h 2237474"/>
              <a:gd name="connsiteX112" fmla="*/ 5108970 w 12192000"/>
              <a:gd name="connsiteY112" fmla="*/ 1847935 h 2237474"/>
              <a:gd name="connsiteX113" fmla="*/ 5067961 w 12192000"/>
              <a:gd name="connsiteY113" fmla="*/ 1845917 h 2237474"/>
              <a:gd name="connsiteX114" fmla="*/ 5007075 w 12192000"/>
              <a:gd name="connsiteY114" fmla="*/ 1838626 h 2237474"/>
              <a:gd name="connsiteX115" fmla="*/ 4944087 w 12192000"/>
              <a:gd name="connsiteY115" fmla="*/ 1823332 h 2237474"/>
              <a:gd name="connsiteX116" fmla="*/ 4907662 w 12192000"/>
              <a:gd name="connsiteY116" fmla="*/ 1816900 h 2237474"/>
              <a:gd name="connsiteX117" fmla="*/ 4882386 w 12192000"/>
              <a:gd name="connsiteY117" fmla="*/ 1809844 h 2237474"/>
              <a:gd name="connsiteX118" fmla="*/ 4811440 w 12192000"/>
              <a:gd name="connsiteY118" fmla="*/ 1804655 h 2237474"/>
              <a:gd name="connsiteX119" fmla="*/ 4691075 w 12192000"/>
              <a:gd name="connsiteY119" fmla="*/ 1801389 h 2237474"/>
              <a:gd name="connsiteX120" fmla="*/ 4611738 w 12192000"/>
              <a:gd name="connsiteY120" fmla="*/ 1776964 h 2237474"/>
              <a:gd name="connsiteX121" fmla="*/ 4560070 w 12192000"/>
              <a:gd name="connsiteY121" fmla="*/ 1785640 h 2237474"/>
              <a:gd name="connsiteX122" fmla="*/ 4536503 w 12192000"/>
              <a:gd name="connsiteY122" fmla="*/ 1785334 h 2237474"/>
              <a:gd name="connsiteX123" fmla="*/ 4513724 w 12192000"/>
              <a:gd name="connsiteY123" fmla="*/ 1791996 h 2237474"/>
              <a:gd name="connsiteX124" fmla="*/ 4459810 w 12192000"/>
              <a:gd name="connsiteY124" fmla="*/ 1797886 h 2237474"/>
              <a:gd name="connsiteX125" fmla="*/ 4379064 w 12192000"/>
              <a:gd name="connsiteY125" fmla="*/ 1817177 h 2237474"/>
              <a:gd name="connsiteX126" fmla="*/ 4319209 w 12192000"/>
              <a:gd name="connsiteY126" fmla="*/ 1834833 h 2237474"/>
              <a:gd name="connsiteX127" fmla="*/ 4290981 w 12192000"/>
              <a:gd name="connsiteY127" fmla="*/ 1839677 h 2237474"/>
              <a:gd name="connsiteX128" fmla="*/ 4285792 w 12192000"/>
              <a:gd name="connsiteY128" fmla="*/ 1836231 h 2237474"/>
              <a:gd name="connsiteX129" fmla="*/ 4238372 w 12192000"/>
              <a:gd name="connsiteY129" fmla="*/ 1851480 h 2237474"/>
              <a:gd name="connsiteX130" fmla="*/ 4232517 w 12192000"/>
              <a:gd name="connsiteY130" fmla="*/ 1852567 h 2237474"/>
              <a:gd name="connsiteX131" fmla="*/ 4191732 w 12192000"/>
              <a:gd name="connsiteY131" fmla="*/ 1857328 h 2237474"/>
              <a:gd name="connsiteX132" fmla="*/ 4065532 w 12192000"/>
              <a:gd name="connsiteY132" fmla="*/ 1855477 h 2237474"/>
              <a:gd name="connsiteX133" fmla="*/ 4028460 w 12192000"/>
              <a:gd name="connsiteY133" fmla="*/ 1855137 h 2237474"/>
              <a:gd name="connsiteX134" fmla="*/ 4002267 w 12192000"/>
              <a:gd name="connsiteY134" fmla="*/ 1852352 h 2237474"/>
              <a:gd name="connsiteX135" fmla="*/ 3931396 w 12192000"/>
              <a:gd name="connsiteY135" fmla="*/ 1858915 h 2237474"/>
              <a:gd name="connsiteX136" fmla="*/ 3812162 w 12192000"/>
              <a:gd name="connsiteY136" fmla="*/ 1875501 h 2237474"/>
              <a:gd name="connsiteX137" fmla="*/ 3729530 w 12192000"/>
              <a:gd name="connsiteY137" fmla="*/ 1864513 h 2237474"/>
              <a:gd name="connsiteX138" fmla="*/ 3680177 w 12192000"/>
              <a:gd name="connsiteY138" fmla="*/ 1881552 h 2237474"/>
              <a:gd name="connsiteX139" fmla="*/ 3567259 w 12192000"/>
              <a:gd name="connsiteY139" fmla="*/ 1893482 h 2237474"/>
              <a:gd name="connsiteX140" fmla="*/ 3405770 w 12192000"/>
              <a:gd name="connsiteY140" fmla="*/ 1904591 h 2237474"/>
              <a:gd name="connsiteX141" fmla="*/ 3280097 w 12192000"/>
              <a:gd name="connsiteY141" fmla="*/ 1919610 h 2237474"/>
              <a:gd name="connsiteX142" fmla="*/ 3123424 w 12192000"/>
              <a:gd name="connsiteY142" fmla="*/ 1952930 h 2237474"/>
              <a:gd name="connsiteX143" fmla="*/ 3009910 w 12192000"/>
              <a:gd name="connsiteY143" fmla="*/ 1957866 h 2237474"/>
              <a:gd name="connsiteX144" fmla="*/ 2995934 w 12192000"/>
              <a:gd name="connsiteY144" fmla="*/ 1967085 h 2237474"/>
              <a:gd name="connsiteX145" fmla="*/ 2980071 w 12192000"/>
              <a:gd name="connsiteY145" fmla="*/ 1972988 h 2237474"/>
              <a:gd name="connsiteX146" fmla="*/ 2978094 w 12192000"/>
              <a:gd name="connsiteY146" fmla="*/ 1972369 h 2237474"/>
              <a:gd name="connsiteX147" fmla="*/ 2942858 w 12192000"/>
              <a:gd name="connsiteY147" fmla="*/ 1981367 h 2237474"/>
              <a:gd name="connsiteX148" fmla="*/ 2875436 w 12192000"/>
              <a:gd name="connsiteY148" fmla="*/ 1996977 h 2237474"/>
              <a:gd name="connsiteX149" fmla="*/ 2874892 w 12192000"/>
              <a:gd name="connsiteY149" fmla="*/ 1996085 h 2237474"/>
              <a:gd name="connsiteX150" fmla="*/ 2864145 w 12192000"/>
              <a:gd name="connsiteY150" fmla="*/ 1994061 h 2237474"/>
              <a:gd name="connsiteX151" fmla="*/ 2843662 w 12192000"/>
              <a:gd name="connsiteY151" fmla="*/ 1992498 h 2237474"/>
              <a:gd name="connsiteX152" fmla="*/ 2796128 w 12192000"/>
              <a:gd name="connsiteY152" fmla="*/ 1976403 h 2237474"/>
              <a:gd name="connsiteX153" fmla="*/ 2756784 w 12192000"/>
              <a:gd name="connsiteY153" fmla="*/ 1985116 h 2237474"/>
              <a:gd name="connsiteX154" fmla="*/ 2748833 w 12192000"/>
              <a:gd name="connsiteY154" fmla="*/ 1986323 h 2237474"/>
              <a:gd name="connsiteX155" fmla="*/ 2748661 w 12192000"/>
              <a:gd name="connsiteY155" fmla="*/ 1986122 h 2237474"/>
              <a:gd name="connsiteX156" fmla="*/ 2740251 w 12192000"/>
              <a:gd name="connsiteY156" fmla="*/ 1986946 h 2237474"/>
              <a:gd name="connsiteX157" fmla="*/ 2718916 w 12192000"/>
              <a:gd name="connsiteY157" fmla="*/ 1990867 h 2237474"/>
              <a:gd name="connsiteX158" fmla="*/ 2713522 w 12192000"/>
              <a:gd name="connsiteY158" fmla="*/ 1990173 h 2237474"/>
              <a:gd name="connsiteX159" fmla="*/ 2680597 w 12192000"/>
              <a:gd name="connsiteY159" fmla="*/ 1984996 h 2237474"/>
              <a:gd name="connsiteX160" fmla="*/ 2578178 w 12192000"/>
              <a:gd name="connsiteY160" fmla="*/ 1990531 h 2237474"/>
              <a:gd name="connsiteX161" fmla="*/ 2476147 w 12192000"/>
              <a:gd name="connsiteY161" fmla="*/ 1998305 h 2237474"/>
              <a:gd name="connsiteX162" fmla="*/ 2373568 w 12192000"/>
              <a:gd name="connsiteY162" fmla="*/ 2003219 h 2237474"/>
              <a:gd name="connsiteX163" fmla="*/ 2321399 w 12192000"/>
              <a:gd name="connsiteY163" fmla="*/ 1989467 h 2237474"/>
              <a:gd name="connsiteX164" fmla="*/ 2315525 w 12192000"/>
              <a:gd name="connsiteY164" fmla="*/ 1989708 h 2237474"/>
              <a:gd name="connsiteX165" fmla="*/ 2300792 w 12192000"/>
              <a:gd name="connsiteY165" fmla="*/ 1994290 h 2237474"/>
              <a:gd name="connsiteX166" fmla="*/ 2295469 w 12192000"/>
              <a:gd name="connsiteY166" fmla="*/ 1996659 h 2237474"/>
              <a:gd name="connsiteX167" fmla="*/ 2287219 w 12192000"/>
              <a:gd name="connsiteY167" fmla="*/ 1998750 h 2237474"/>
              <a:gd name="connsiteX168" fmla="*/ 2286948 w 12192000"/>
              <a:gd name="connsiteY168" fmla="*/ 1998596 h 2237474"/>
              <a:gd name="connsiteX169" fmla="*/ 2243069 w 12192000"/>
              <a:gd name="connsiteY169" fmla="*/ 2015111 h 2237474"/>
              <a:gd name="connsiteX170" fmla="*/ 2186609 w 12192000"/>
              <a:gd name="connsiteY170" fmla="*/ 2008263 h 2237474"/>
              <a:gd name="connsiteX171" fmla="*/ 2164831 w 12192000"/>
              <a:gd name="connsiteY171" fmla="*/ 2010143 h 2237474"/>
              <a:gd name="connsiteX172" fmla="*/ 2152836 w 12192000"/>
              <a:gd name="connsiteY172" fmla="*/ 2010048 h 2237474"/>
              <a:gd name="connsiteX173" fmla="*/ 2117102 w 12192000"/>
              <a:gd name="connsiteY173" fmla="*/ 2023004 h 2237474"/>
              <a:gd name="connsiteX174" fmla="*/ 2111935 w 12192000"/>
              <a:gd name="connsiteY174" fmla="*/ 2023163 h 2237474"/>
              <a:gd name="connsiteX175" fmla="*/ 2089991 w 12192000"/>
              <a:gd name="connsiteY175" fmla="*/ 2034193 h 2237474"/>
              <a:gd name="connsiteX176" fmla="*/ 2058061 w 12192000"/>
              <a:gd name="connsiteY176" fmla="*/ 2047942 h 2237474"/>
              <a:gd name="connsiteX177" fmla="*/ 2055737 w 12192000"/>
              <a:gd name="connsiteY177" fmla="*/ 2047704 h 2237474"/>
              <a:gd name="connsiteX178" fmla="*/ 2042244 w 12192000"/>
              <a:gd name="connsiteY178" fmla="*/ 2055560 h 2237474"/>
              <a:gd name="connsiteX179" fmla="*/ 1976224 w 12192000"/>
              <a:gd name="connsiteY179" fmla="*/ 2074257 h 2237474"/>
              <a:gd name="connsiteX180" fmla="*/ 1877728 w 12192000"/>
              <a:gd name="connsiteY180" fmla="*/ 2101004 h 2237474"/>
              <a:gd name="connsiteX181" fmla="*/ 1759056 w 12192000"/>
              <a:gd name="connsiteY181" fmla="*/ 2125608 h 2237474"/>
              <a:gd name="connsiteX182" fmla="*/ 1637948 w 12192000"/>
              <a:gd name="connsiteY182" fmla="*/ 2172597 h 2237474"/>
              <a:gd name="connsiteX183" fmla="*/ 1434549 w 12192000"/>
              <a:gd name="connsiteY183" fmla="*/ 2234522 h 2237474"/>
              <a:gd name="connsiteX184" fmla="*/ 1398481 w 12192000"/>
              <a:gd name="connsiteY184" fmla="*/ 2237074 h 2237474"/>
              <a:gd name="connsiteX185" fmla="*/ 1398407 w 12192000"/>
              <a:gd name="connsiteY185" fmla="*/ 2237095 h 2237474"/>
              <a:gd name="connsiteX186" fmla="*/ 1370962 w 12192000"/>
              <a:gd name="connsiteY186" fmla="*/ 2237474 h 2237474"/>
              <a:gd name="connsiteX187" fmla="*/ 1356367 w 12192000"/>
              <a:gd name="connsiteY187" fmla="*/ 2235089 h 2237474"/>
              <a:gd name="connsiteX188" fmla="*/ 1324828 w 12192000"/>
              <a:gd name="connsiteY188" fmla="*/ 2231968 h 2237474"/>
              <a:gd name="connsiteX189" fmla="*/ 1297744 w 12192000"/>
              <a:gd name="connsiteY189" fmla="*/ 2235849 h 2237474"/>
              <a:gd name="connsiteX190" fmla="*/ 1286236 w 12192000"/>
              <a:gd name="connsiteY190" fmla="*/ 2233135 h 2237474"/>
              <a:gd name="connsiteX191" fmla="*/ 1283504 w 12192000"/>
              <a:gd name="connsiteY191" fmla="*/ 2233797 h 2237474"/>
              <a:gd name="connsiteX192" fmla="*/ 1279765 w 12192000"/>
              <a:gd name="connsiteY192" fmla="*/ 2229639 h 2237474"/>
              <a:gd name="connsiteX193" fmla="*/ 1195347 w 12192000"/>
              <a:gd name="connsiteY193" fmla="*/ 2212354 h 2237474"/>
              <a:gd name="connsiteX194" fmla="*/ 970251 w 12192000"/>
              <a:gd name="connsiteY194" fmla="*/ 2221029 h 2237474"/>
              <a:gd name="connsiteX195" fmla="*/ 812914 w 12192000"/>
              <a:gd name="connsiteY195" fmla="*/ 2202752 h 2237474"/>
              <a:gd name="connsiteX196" fmla="*/ 800195 w 12192000"/>
              <a:gd name="connsiteY196" fmla="*/ 2209407 h 2237474"/>
              <a:gd name="connsiteX197" fmla="*/ 784978 w 12192000"/>
              <a:gd name="connsiteY197" fmla="*/ 2212360 h 2237474"/>
              <a:gd name="connsiteX198" fmla="*/ 681987 w 12192000"/>
              <a:gd name="connsiteY198" fmla="*/ 2216757 h 2237474"/>
              <a:gd name="connsiteX199" fmla="*/ 669923 w 12192000"/>
              <a:gd name="connsiteY199" fmla="*/ 2211682 h 2237474"/>
              <a:gd name="connsiteX200" fmla="*/ 648680 w 12192000"/>
              <a:gd name="connsiteY200" fmla="*/ 2206229 h 2237474"/>
              <a:gd name="connsiteX201" fmla="*/ 597225 w 12192000"/>
              <a:gd name="connsiteY201" fmla="*/ 2180999 h 2237474"/>
              <a:gd name="connsiteX202" fmla="*/ 558449 w 12192000"/>
              <a:gd name="connsiteY202" fmla="*/ 2182346 h 2237474"/>
              <a:gd name="connsiteX203" fmla="*/ 550517 w 12192000"/>
              <a:gd name="connsiteY203" fmla="*/ 2182060 h 2237474"/>
              <a:gd name="connsiteX204" fmla="*/ 550309 w 12192000"/>
              <a:gd name="connsiteY204" fmla="*/ 2181825 h 2237474"/>
              <a:gd name="connsiteX205" fmla="*/ 541836 w 12192000"/>
              <a:gd name="connsiteY205" fmla="*/ 2181063 h 2237474"/>
              <a:gd name="connsiteX206" fmla="*/ 536057 w 12192000"/>
              <a:gd name="connsiteY206" fmla="*/ 2181537 h 2237474"/>
              <a:gd name="connsiteX207" fmla="*/ 520671 w 12192000"/>
              <a:gd name="connsiteY207" fmla="*/ 2180980 h 2237474"/>
              <a:gd name="connsiteX208" fmla="*/ 515024 w 12192000"/>
              <a:gd name="connsiteY208" fmla="*/ 2179258 h 2237474"/>
              <a:gd name="connsiteX209" fmla="*/ 512278 w 12192000"/>
              <a:gd name="connsiteY209" fmla="*/ 2176369 h 2237474"/>
              <a:gd name="connsiteX210" fmla="*/ 480419 w 12192000"/>
              <a:gd name="connsiteY210" fmla="*/ 2167807 h 2237474"/>
              <a:gd name="connsiteX211" fmla="*/ 413835 w 12192000"/>
              <a:gd name="connsiteY211" fmla="*/ 2156783 h 2237474"/>
              <a:gd name="connsiteX212" fmla="*/ 376513 w 12192000"/>
              <a:gd name="connsiteY212" fmla="*/ 2154014 h 2237474"/>
              <a:gd name="connsiteX213" fmla="*/ 273386 w 12192000"/>
              <a:gd name="connsiteY213" fmla="*/ 2142551 h 2237474"/>
              <a:gd name="connsiteX214" fmla="*/ 169207 w 12192000"/>
              <a:gd name="connsiteY214" fmla="*/ 2128100 h 2237474"/>
              <a:gd name="connsiteX215" fmla="*/ 93149 w 12192000"/>
              <a:gd name="connsiteY215" fmla="*/ 2105324 h 2237474"/>
              <a:gd name="connsiteX216" fmla="*/ 88109 w 12192000"/>
              <a:gd name="connsiteY216" fmla="*/ 2106704 h 2237474"/>
              <a:gd name="connsiteX217" fmla="*/ 80022 w 12192000"/>
              <a:gd name="connsiteY217" fmla="*/ 2107254 h 2237474"/>
              <a:gd name="connsiteX218" fmla="*/ 79717 w 12192000"/>
              <a:gd name="connsiteY218" fmla="*/ 2107046 h 2237474"/>
              <a:gd name="connsiteX219" fmla="*/ 72352 w 12192000"/>
              <a:gd name="connsiteY219" fmla="*/ 2107991 h 2237474"/>
              <a:gd name="connsiteX220" fmla="*/ 37645 w 12192000"/>
              <a:gd name="connsiteY220" fmla="*/ 2115401 h 2237474"/>
              <a:gd name="connsiteX221" fmla="*/ 4572 w 12192000"/>
              <a:gd name="connsiteY221" fmla="*/ 2111091 h 2237474"/>
              <a:gd name="connsiteX222" fmla="*/ 0 w 12192000"/>
              <a:gd name="connsiteY222" fmla="*/ 2110468 h 2237474"/>
              <a:gd name="connsiteX223" fmla="*/ 0 w 12192000"/>
              <a:gd name="connsiteY22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98322 w 12192000"/>
              <a:gd name="connsiteY67" fmla="*/ 1345689 h 2237474"/>
              <a:gd name="connsiteX68" fmla="*/ 7875879 w 12192000"/>
              <a:gd name="connsiteY68" fmla="*/ 1345646 h 2237474"/>
              <a:gd name="connsiteX69" fmla="*/ 7840612 w 12192000"/>
              <a:gd name="connsiteY69" fmla="*/ 1369373 h 2237474"/>
              <a:gd name="connsiteX70" fmla="*/ 7786819 w 12192000"/>
              <a:gd name="connsiteY70" fmla="*/ 1378970 h 2237474"/>
              <a:gd name="connsiteX71" fmla="*/ 7548172 w 12192000"/>
              <a:gd name="connsiteY71" fmla="*/ 1417460 h 2237474"/>
              <a:gd name="connsiteX72" fmla="*/ 7483437 w 12192000"/>
              <a:gd name="connsiteY72" fmla="*/ 1478152 h 2237474"/>
              <a:gd name="connsiteX73" fmla="*/ 7377870 w 12192000"/>
              <a:gd name="connsiteY73" fmla="*/ 1523319 h 2237474"/>
              <a:gd name="connsiteX74" fmla="*/ 7230737 w 12192000"/>
              <a:gd name="connsiteY74" fmla="*/ 1562633 h 2237474"/>
              <a:gd name="connsiteX75" fmla="*/ 7224458 w 12192000"/>
              <a:gd name="connsiteY75" fmla="*/ 1573008 h 2237474"/>
              <a:gd name="connsiteX76" fmla="*/ 7213486 w 12192000"/>
              <a:gd name="connsiteY76" fmla="*/ 1580987 h 2237474"/>
              <a:gd name="connsiteX77" fmla="*/ 7183121 w 12192000"/>
              <a:gd name="connsiteY77" fmla="*/ 1595162 h 2237474"/>
              <a:gd name="connsiteX78" fmla="*/ 7164601 w 12192000"/>
              <a:gd name="connsiteY78" fmla="*/ 1606490 h 2237474"/>
              <a:gd name="connsiteX79" fmla="*/ 7114651 w 12192000"/>
              <a:gd name="connsiteY79" fmla="*/ 1620959 h 2237474"/>
              <a:gd name="connsiteX80" fmla="*/ 7092727 w 12192000"/>
              <a:gd name="connsiteY80" fmla="*/ 1623628 h 2237474"/>
              <a:gd name="connsiteX81" fmla="*/ 7031309 w 12192000"/>
              <a:gd name="connsiteY81" fmla="*/ 1619451 h 2237474"/>
              <a:gd name="connsiteX82" fmla="*/ 6999084 w 12192000"/>
              <a:gd name="connsiteY82" fmla="*/ 1634317 h 2237474"/>
              <a:gd name="connsiteX83" fmla="*/ 6992107 w 12192000"/>
              <a:gd name="connsiteY83" fmla="*/ 1636860 h 2237474"/>
              <a:gd name="connsiteX84" fmla="*/ 6991765 w 12192000"/>
              <a:gd name="connsiteY84" fmla="*/ 1636725 h 2237474"/>
              <a:gd name="connsiteX85" fmla="*/ 6900177 w 12192000"/>
              <a:gd name="connsiteY85" fmla="*/ 1636016 h 2237474"/>
              <a:gd name="connsiteX86" fmla="*/ 6795372 w 12192000"/>
              <a:gd name="connsiteY86" fmla="*/ 1644845 h 2237474"/>
              <a:gd name="connsiteX87" fmla="*/ 6692251 w 12192000"/>
              <a:gd name="connsiteY87" fmla="*/ 1656357 h 2237474"/>
              <a:gd name="connsiteX88" fmla="*/ 6655235 w 12192000"/>
              <a:gd name="connsiteY88" fmla="*/ 1661869 h 2237474"/>
              <a:gd name="connsiteX89" fmla="*/ 6587857 w 12192000"/>
              <a:gd name="connsiteY89" fmla="*/ 1665769 h 2237474"/>
              <a:gd name="connsiteX90" fmla="*/ 6554894 w 12192000"/>
              <a:gd name="connsiteY90" fmla="*/ 1664428 h 2237474"/>
              <a:gd name="connsiteX91" fmla="*/ 6516595 w 12192000"/>
              <a:gd name="connsiteY91" fmla="*/ 1667475 h 2237474"/>
              <a:gd name="connsiteX92" fmla="*/ 6508541 w 12192000"/>
              <a:gd name="connsiteY92" fmla="*/ 1668757 h 2237474"/>
              <a:gd name="connsiteX93" fmla="*/ 6471012 w 12192000"/>
              <a:gd name="connsiteY93" fmla="*/ 1678604 h 2237474"/>
              <a:gd name="connsiteX94" fmla="*/ 6415265 w 12192000"/>
              <a:gd name="connsiteY94" fmla="*/ 1665317 h 2237474"/>
              <a:gd name="connsiteX95" fmla="*/ 6364035 w 12192000"/>
              <a:gd name="connsiteY95" fmla="*/ 1667683 h 2237474"/>
              <a:gd name="connsiteX96" fmla="*/ 6280959 w 12192000"/>
              <a:gd name="connsiteY96" fmla="*/ 1689329 h 2237474"/>
              <a:gd name="connsiteX97" fmla="*/ 6243319 w 12192000"/>
              <a:gd name="connsiteY97" fmla="*/ 1695560 h 2237474"/>
              <a:gd name="connsiteX98" fmla="*/ 6098321 w 12192000"/>
              <a:gd name="connsiteY98" fmla="*/ 1721646 h 2237474"/>
              <a:gd name="connsiteX99" fmla="*/ 5880652 w 12192000"/>
              <a:gd name="connsiteY99" fmla="*/ 1779643 h 2237474"/>
              <a:gd name="connsiteX100" fmla="*/ 5785959 w 12192000"/>
              <a:gd name="connsiteY100" fmla="*/ 1775307 h 2237474"/>
              <a:gd name="connsiteX101" fmla="*/ 5643534 w 12192000"/>
              <a:gd name="connsiteY101" fmla="*/ 1802919 h 2237474"/>
              <a:gd name="connsiteX102" fmla="*/ 5518799 w 12192000"/>
              <a:gd name="connsiteY102" fmla="*/ 1818312 h 2237474"/>
              <a:gd name="connsiteX103" fmla="*/ 5505014 w 12192000"/>
              <a:gd name="connsiteY103" fmla="*/ 1819259 h 2237474"/>
              <a:gd name="connsiteX104" fmla="*/ 5453307 w 12192000"/>
              <a:gd name="connsiteY104" fmla="*/ 1815450 h 2237474"/>
              <a:gd name="connsiteX105" fmla="*/ 5364192 w 12192000"/>
              <a:gd name="connsiteY105" fmla="*/ 1826074 h 2237474"/>
              <a:gd name="connsiteX106" fmla="*/ 5350380 w 12192000"/>
              <a:gd name="connsiteY106" fmla="*/ 1830891 h 2237474"/>
              <a:gd name="connsiteX107" fmla="*/ 5259633 w 12192000"/>
              <a:gd name="connsiteY107" fmla="*/ 1837160 h 2237474"/>
              <a:gd name="connsiteX108" fmla="*/ 5197513 w 12192000"/>
              <a:gd name="connsiteY108" fmla="*/ 1844718 h 2237474"/>
              <a:gd name="connsiteX109" fmla="*/ 5168852 w 12192000"/>
              <a:gd name="connsiteY109" fmla="*/ 1844846 h 2237474"/>
              <a:gd name="connsiteX110" fmla="*/ 5114927 w 12192000"/>
              <a:gd name="connsiteY110" fmla="*/ 1847827 h 2237474"/>
              <a:gd name="connsiteX111" fmla="*/ 5108970 w 12192000"/>
              <a:gd name="connsiteY111" fmla="*/ 1847935 h 2237474"/>
              <a:gd name="connsiteX112" fmla="*/ 5067961 w 12192000"/>
              <a:gd name="connsiteY112" fmla="*/ 1845917 h 2237474"/>
              <a:gd name="connsiteX113" fmla="*/ 5007075 w 12192000"/>
              <a:gd name="connsiteY113" fmla="*/ 1838626 h 2237474"/>
              <a:gd name="connsiteX114" fmla="*/ 4944087 w 12192000"/>
              <a:gd name="connsiteY114" fmla="*/ 1823332 h 2237474"/>
              <a:gd name="connsiteX115" fmla="*/ 4907662 w 12192000"/>
              <a:gd name="connsiteY115" fmla="*/ 1816900 h 2237474"/>
              <a:gd name="connsiteX116" fmla="*/ 4882386 w 12192000"/>
              <a:gd name="connsiteY116" fmla="*/ 1809844 h 2237474"/>
              <a:gd name="connsiteX117" fmla="*/ 4811440 w 12192000"/>
              <a:gd name="connsiteY117" fmla="*/ 1804655 h 2237474"/>
              <a:gd name="connsiteX118" fmla="*/ 4691075 w 12192000"/>
              <a:gd name="connsiteY118" fmla="*/ 1801389 h 2237474"/>
              <a:gd name="connsiteX119" fmla="*/ 4611738 w 12192000"/>
              <a:gd name="connsiteY119" fmla="*/ 1776964 h 2237474"/>
              <a:gd name="connsiteX120" fmla="*/ 4560070 w 12192000"/>
              <a:gd name="connsiteY120" fmla="*/ 1785640 h 2237474"/>
              <a:gd name="connsiteX121" fmla="*/ 4536503 w 12192000"/>
              <a:gd name="connsiteY121" fmla="*/ 1785334 h 2237474"/>
              <a:gd name="connsiteX122" fmla="*/ 4513724 w 12192000"/>
              <a:gd name="connsiteY122" fmla="*/ 1791996 h 2237474"/>
              <a:gd name="connsiteX123" fmla="*/ 4459810 w 12192000"/>
              <a:gd name="connsiteY123" fmla="*/ 1797886 h 2237474"/>
              <a:gd name="connsiteX124" fmla="*/ 4379064 w 12192000"/>
              <a:gd name="connsiteY124" fmla="*/ 1817177 h 2237474"/>
              <a:gd name="connsiteX125" fmla="*/ 4319209 w 12192000"/>
              <a:gd name="connsiteY125" fmla="*/ 1834833 h 2237474"/>
              <a:gd name="connsiteX126" fmla="*/ 4290981 w 12192000"/>
              <a:gd name="connsiteY126" fmla="*/ 1839677 h 2237474"/>
              <a:gd name="connsiteX127" fmla="*/ 4285792 w 12192000"/>
              <a:gd name="connsiteY127" fmla="*/ 1836231 h 2237474"/>
              <a:gd name="connsiteX128" fmla="*/ 4238372 w 12192000"/>
              <a:gd name="connsiteY128" fmla="*/ 1851480 h 2237474"/>
              <a:gd name="connsiteX129" fmla="*/ 4232517 w 12192000"/>
              <a:gd name="connsiteY129" fmla="*/ 1852567 h 2237474"/>
              <a:gd name="connsiteX130" fmla="*/ 4191732 w 12192000"/>
              <a:gd name="connsiteY130" fmla="*/ 1857328 h 2237474"/>
              <a:gd name="connsiteX131" fmla="*/ 4065532 w 12192000"/>
              <a:gd name="connsiteY131" fmla="*/ 1855477 h 2237474"/>
              <a:gd name="connsiteX132" fmla="*/ 4028460 w 12192000"/>
              <a:gd name="connsiteY132" fmla="*/ 1855137 h 2237474"/>
              <a:gd name="connsiteX133" fmla="*/ 4002267 w 12192000"/>
              <a:gd name="connsiteY133" fmla="*/ 1852352 h 2237474"/>
              <a:gd name="connsiteX134" fmla="*/ 3931396 w 12192000"/>
              <a:gd name="connsiteY134" fmla="*/ 1858915 h 2237474"/>
              <a:gd name="connsiteX135" fmla="*/ 3812162 w 12192000"/>
              <a:gd name="connsiteY135" fmla="*/ 1875501 h 2237474"/>
              <a:gd name="connsiteX136" fmla="*/ 3729530 w 12192000"/>
              <a:gd name="connsiteY136" fmla="*/ 1864513 h 2237474"/>
              <a:gd name="connsiteX137" fmla="*/ 3680177 w 12192000"/>
              <a:gd name="connsiteY137" fmla="*/ 1881552 h 2237474"/>
              <a:gd name="connsiteX138" fmla="*/ 3567259 w 12192000"/>
              <a:gd name="connsiteY138" fmla="*/ 1893482 h 2237474"/>
              <a:gd name="connsiteX139" fmla="*/ 3405770 w 12192000"/>
              <a:gd name="connsiteY139" fmla="*/ 1904591 h 2237474"/>
              <a:gd name="connsiteX140" fmla="*/ 3280097 w 12192000"/>
              <a:gd name="connsiteY140" fmla="*/ 1919610 h 2237474"/>
              <a:gd name="connsiteX141" fmla="*/ 3123424 w 12192000"/>
              <a:gd name="connsiteY141" fmla="*/ 1952930 h 2237474"/>
              <a:gd name="connsiteX142" fmla="*/ 3009910 w 12192000"/>
              <a:gd name="connsiteY142" fmla="*/ 1957866 h 2237474"/>
              <a:gd name="connsiteX143" fmla="*/ 2995934 w 12192000"/>
              <a:gd name="connsiteY143" fmla="*/ 1967085 h 2237474"/>
              <a:gd name="connsiteX144" fmla="*/ 2980071 w 12192000"/>
              <a:gd name="connsiteY144" fmla="*/ 1972988 h 2237474"/>
              <a:gd name="connsiteX145" fmla="*/ 2978094 w 12192000"/>
              <a:gd name="connsiteY145" fmla="*/ 1972369 h 2237474"/>
              <a:gd name="connsiteX146" fmla="*/ 2942858 w 12192000"/>
              <a:gd name="connsiteY146" fmla="*/ 1981367 h 2237474"/>
              <a:gd name="connsiteX147" fmla="*/ 2875436 w 12192000"/>
              <a:gd name="connsiteY147" fmla="*/ 1996977 h 2237474"/>
              <a:gd name="connsiteX148" fmla="*/ 2874892 w 12192000"/>
              <a:gd name="connsiteY148" fmla="*/ 1996085 h 2237474"/>
              <a:gd name="connsiteX149" fmla="*/ 2864145 w 12192000"/>
              <a:gd name="connsiteY149" fmla="*/ 1994061 h 2237474"/>
              <a:gd name="connsiteX150" fmla="*/ 2843662 w 12192000"/>
              <a:gd name="connsiteY150" fmla="*/ 1992498 h 2237474"/>
              <a:gd name="connsiteX151" fmla="*/ 2796128 w 12192000"/>
              <a:gd name="connsiteY151" fmla="*/ 1976403 h 2237474"/>
              <a:gd name="connsiteX152" fmla="*/ 2756784 w 12192000"/>
              <a:gd name="connsiteY152" fmla="*/ 1985116 h 2237474"/>
              <a:gd name="connsiteX153" fmla="*/ 2748833 w 12192000"/>
              <a:gd name="connsiteY153" fmla="*/ 1986323 h 2237474"/>
              <a:gd name="connsiteX154" fmla="*/ 2748661 w 12192000"/>
              <a:gd name="connsiteY154" fmla="*/ 1986122 h 2237474"/>
              <a:gd name="connsiteX155" fmla="*/ 2740251 w 12192000"/>
              <a:gd name="connsiteY155" fmla="*/ 1986946 h 2237474"/>
              <a:gd name="connsiteX156" fmla="*/ 2718916 w 12192000"/>
              <a:gd name="connsiteY156" fmla="*/ 1990867 h 2237474"/>
              <a:gd name="connsiteX157" fmla="*/ 2713522 w 12192000"/>
              <a:gd name="connsiteY157" fmla="*/ 1990173 h 2237474"/>
              <a:gd name="connsiteX158" fmla="*/ 2680597 w 12192000"/>
              <a:gd name="connsiteY158" fmla="*/ 1984996 h 2237474"/>
              <a:gd name="connsiteX159" fmla="*/ 2578178 w 12192000"/>
              <a:gd name="connsiteY159" fmla="*/ 1990531 h 2237474"/>
              <a:gd name="connsiteX160" fmla="*/ 2476147 w 12192000"/>
              <a:gd name="connsiteY160" fmla="*/ 1998305 h 2237474"/>
              <a:gd name="connsiteX161" fmla="*/ 2373568 w 12192000"/>
              <a:gd name="connsiteY161" fmla="*/ 2003219 h 2237474"/>
              <a:gd name="connsiteX162" fmla="*/ 2321399 w 12192000"/>
              <a:gd name="connsiteY162" fmla="*/ 1989467 h 2237474"/>
              <a:gd name="connsiteX163" fmla="*/ 2315525 w 12192000"/>
              <a:gd name="connsiteY163" fmla="*/ 1989708 h 2237474"/>
              <a:gd name="connsiteX164" fmla="*/ 2300792 w 12192000"/>
              <a:gd name="connsiteY164" fmla="*/ 1994290 h 2237474"/>
              <a:gd name="connsiteX165" fmla="*/ 2295469 w 12192000"/>
              <a:gd name="connsiteY165" fmla="*/ 1996659 h 2237474"/>
              <a:gd name="connsiteX166" fmla="*/ 2287219 w 12192000"/>
              <a:gd name="connsiteY166" fmla="*/ 1998750 h 2237474"/>
              <a:gd name="connsiteX167" fmla="*/ 2286948 w 12192000"/>
              <a:gd name="connsiteY167" fmla="*/ 1998596 h 2237474"/>
              <a:gd name="connsiteX168" fmla="*/ 2243069 w 12192000"/>
              <a:gd name="connsiteY168" fmla="*/ 2015111 h 2237474"/>
              <a:gd name="connsiteX169" fmla="*/ 2186609 w 12192000"/>
              <a:gd name="connsiteY169" fmla="*/ 2008263 h 2237474"/>
              <a:gd name="connsiteX170" fmla="*/ 2164831 w 12192000"/>
              <a:gd name="connsiteY170" fmla="*/ 2010143 h 2237474"/>
              <a:gd name="connsiteX171" fmla="*/ 2152836 w 12192000"/>
              <a:gd name="connsiteY171" fmla="*/ 2010048 h 2237474"/>
              <a:gd name="connsiteX172" fmla="*/ 2117102 w 12192000"/>
              <a:gd name="connsiteY172" fmla="*/ 2023004 h 2237474"/>
              <a:gd name="connsiteX173" fmla="*/ 2111935 w 12192000"/>
              <a:gd name="connsiteY173" fmla="*/ 2023163 h 2237474"/>
              <a:gd name="connsiteX174" fmla="*/ 2089991 w 12192000"/>
              <a:gd name="connsiteY174" fmla="*/ 2034193 h 2237474"/>
              <a:gd name="connsiteX175" fmla="*/ 2058061 w 12192000"/>
              <a:gd name="connsiteY175" fmla="*/ 2047942 h 2237474"/>
              <a:gd name="connsiteX176" fmla="*/ 2055737 w 12192000"/>
              <a:gd name="connsiteY176" fmla="*/ 2047704 h 2237474"/>
              <a:gd name="connsiteX177" fmla="*/ 2042244 w 12192000"/>
              <a:gd name="connsiteY177" fmla="*/ 2055560 h 2237474"/>
              <a:gd name="connsiteX178" fmla="*/ 1976224 w 12192000"/>
              <a:gd name="connsiteY178" fmla="*/ 2074257 h 2237474"/>
              <a:gd name="connsiteX179" fmla="*/ 1877728 w 12192000"/>
              <a:gd name="connsiteY179" fmla="*/ 2101004 h 2237474"/>
              <a:gd name="connsiteX180" fmla="*/ 1759056 w 12192000"/>
              <a:gd name="connsiteY180" fmla="*/ 2125608 h 2237474"/>
              <a:gd name="connsiteX181" fmla="*/ 1637948 w 12192000"/>
              <a:gd name="connsiteY181" fmla="*/ 2172597 h 2237474"/>
              <a:gd name="connsiteX182" fmla="*/ 1434549 w 12192000"/>
              <a:gd name="connsiteY182" fmla="*/ 2234522 h 2237474"/>
              <a:gd name="connsiteX183" fmla="*/ 1398481 w 12192000"/>
              <a:gd name="connsiteY183" fmla="*/ 2237074 h 2237474"/>
              <a:gd name="connsiteX184" fmla="*/ 1398407 w 12192000"/>
              <a:gd name="connsiteY184" fmla="*/ 2237095 h 2237474"/>
              <a:gd name="connsiteX185" fmla="*/ 1370962 w 12192000"/>
              <a:gd name="connsiteY185" fmla="*/ 2237474 h 2237474"/>
              <a:gd name="connsiteX186" fmla="*/ 1356367 w 12192000"/>
              <a:gd name="connsiteY186" fmla="*/ 2235089 h 2237474"/>
              <a:gd name="connsiteX187" fmla="*/ 1324828 w 12192000"/>
              <a:gd name="connsiteY187" fmla="*/ 2231968 h 2237474"/>
              <a:gd name="connsiteX188" fmla="*/ 1297744 w 12192000"/>
              <a:gd name="connsiteY188" fmla="*/ 2235849 h 2237474"/>
              <a:gd name="connsiteX189" fmla="*/ 1286236 w 12192000"/>
              <a:gd name="connsiteY189" fmla="*/ 2233135 h 2237474"/>
              <a:gd name="connsiteX190" fmla="*/ 1283504 w 12192000"/>
              <a:gd name="connsiteY190" fmla="*/ 2233797 h 2237474"/>
              <a:gd name="connsiteX191" fmla="*/ 1279765 w 12192000"/>
              <a:gd name="connsiteY191" fmla="*/ 2229639 h 2237474"/>
              <a:gd name="connsiteX192" fmla="*/ 1195347 w 12192000"/>
              <a:gd name="connsiteY192" fmla="*/ 2212354 h 2237474"/>
              <a:gd name="connsiteX193" fmla="*/ 970251 w 12192000"/>
              <a:gd name="connsiteY193" fmla="*/ 2221029 h 2237474"/>
              <a:gd name="connsiteX194" fmla="*/ 812914 w 12192000"/>
              <a:gd name="connsiteY194" fmla="*/ 2202752 h 2237474"/>
              <a:gd name="connsiteX195" fmla="*/ 800195 w 12192000"/>
              <a:gd name="connsiteY195" fmla="*/ 2209407 h 2237474"/>
              <a:gd name="connsiteX196" fmla="*/ 784978 w 12192000"/>
              <a:gd name="connsiteY196" fmla="*/ 2212360 h 2237474"/>
              <a:gd name="connsiteX197" fmla="*/ 681987 w 12192000"/>
              <a:gd name="connsiteY197" fmla="*/ 2216757 h 2237474"/>
              <a:gd name="connsiteX198" fmla="*/ 669923 w 12192000"/>
              <a:gd name="connsiteY198" fmla="*/ 2211682 h 2237474"/>
              <a:gd name="connsiteX199" fmla="*/ 648680 w 12192000"/>
              <a:gd name="connsiteY199" fmla="*/ 2206229 h 2237474"/>
              <a:gd name="connsiteX200" fmla="*/ 597225 w 12192000"/>
              <a:gd name="connsiteY200" fmla="*/ 2180999 h 2237474"/>
              <a:gd name="connsiteX201" fmla="*/ 558449 w 12192000"/>
              <a:gd name="connsiteY201" fmla="*/ 2182346 h 2237474"/>
              <a:gd name="connsiteX202" fmla="*/ 550517 w 12192000"/>
              <a:gd name="connsiteY202" fmla="*/ 2182060 h 2237474"/>
              <a:gd name="connsiteX203" fmla="*/ 550309 w 12192000"/>
              <a:gd name="connsiteY203" fmla="*/ 2181825 h 2237474"/>
              <a:gd name="connsiteX204" fmla="*/ 541836 w 12192000"/>
              <a:gd name="connsiteY204" fmla="*/ 2181063 h 2237474"/>
              <a:gd name="connsiteX205" fmla="*/ 536057 w 12192000"/>
              <a:gd name="connsiteY205" fmla="*/ 2181537 h 2237474"/>
              <a:gd name="connsiteX206" fmla="*/ 520671 w 12192000"/>
              <a:gd name="connsiteY206" fmla="*/ 2180980 h 2237474"/>
              <a:gd name="connsiteX207" fmla="*/ 515024 w 12192000"/>
              <a:gd name="connsiteY207" fmla="*/ 2179258 h 2237474"/>
              <a:gd name="connsiteX208" fmla="*/ 512278 w 12192000"/>
              <a:gd name="connsiteY208" fmla="*/ 2176369 h 2237474"/>
              <a:gd name="connsiteX209" fmla="*/ 480419 w 12192000"/>
              <a:gd name="connsiteY209" fmla="*/ 2167807 h 2237474"/>
              <a:gd name="connsiteX210" fmla="*/ 413835 w 12192000"/>
              <a:gd name="connsiteY210" fmla="*/ 2156783 h 2237474"/>
              <a:gd name="connsiteX211" fmla="*/ 376513 w 12192000"/>
              <a:gd name="connsiteY211" fmla="*/ 2154014 h 2237474"/>
              <a:gd name="connsiteX212" fmla="*/ 273386 w 12192000"/>
              <a:gd name="connsiteY212" fmla="*/ 2142551 h 2237474"/>
              <a:gd name="connsiteX213" fmla="*/ 169207 w 12192000"/>
              <a:gd name="connsiteY213" fmla="*/ 2128100 h 2237474"/>
              <a:gd name="connsiteX214" fmla="*/ 93149 w 12192000"/>
              <a:gd name="connsiteY214" fmla="*/ 2105324 h 2237474"/>
              <a:gd name="connsiteX215" fmla="*/ 88109 w 12192000"/>
              <a:gd name="connsiteY215" fmla="*/ 2106704 h 2237474"/>
              <a:gd name="connsiteX216" fmla="*/ 80022 w 12192000"/>
              <a:gd name="connsiteY216" fmla="*/ 2107254 h 2237474"/>
              <a:gd name="connsiteX217" fmla="*/ 79717 w 12192000"/>
              <a:gd name="connsiteY217" fmla="*/ 2107046 h 2237474"/>
              <a:gd name="connsiteX218" fmla="*/ 72352 w 12192000"/>
              <a:gd name="connsiteY218" fmla="*/ 2107991 h 2237474"/>
              <a:gd name="connsiteX219" fmla="*/ 37645 w 12192000"/>
              <a:gd name="connsiteY219" fmla="*/ 2115401 h 2237474"/>
              <a:gd name="connsiteX220" fmla="*/ 4572 w 12192000"/>
              <a:gd name="connsiteY220" fmla="*/ 2111091 h 2237474"/>
              <a:gd name="connsiteX221" fmla="*/ 0 w 12192000"/>
              <a:gd name="connsiteY221" fmla="*/ 2110468 h 2237474"/>
              <a:gd name="connsiteX222" fmla="*/ 0 w 12192000"/>
              <a:gd name="connsiteY22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02328 w 12192000"/>
              <a:gd name="connsiteY66" fmla="*/ 1345865 h 2237474"/>
              <a:gd name="connsiteX67" fmla="*/ 7875879 w 12192000"/>
              <a:gd name="connsiteY67" fmla="*/ 1345646 h 2237474"/>
              <a:gd name="connsiteX68" fmla="*/ 7840612 w 12192000"/>
              <a:gd name="connsiteY68" fmla="*/ 1369373 h 2237474"/>
              <a:gd name="connsiteX69" fmla="*/ 7786819 w 12192000"/>
              <a:gd name="connsiteY69" fmla="*/ 1378970 h 2237474"/>
              <a:gd name="connsiteX70" fmla="*/ 7548172 w 12192000"/>
              <a:gd name="connsiteY70" fmla="*/ 1417460 h 2237474"/>
              <a:gd name="connsiteX71" fmla="*/ 7483437 w 12192000"/>
              <a:gd name="connsiteY71" fmla="*/ 1478152 h 2237474"/>
              <a:gd name="connsiteX72" fmla="*/ 7377870 w 12192000"/>
              <a:gd name="connsiteY72" fmla="*/ 1523319 h 2237474"/>
              <a:gd name="connsiteX73" fmla="*/ 7230737 w 12192000"/>
              <a:gd name="connsiteY73" fmla="*/ 1562633 h 2237474"/>
              <a:gd name="connsiteX74" fmla="*/ 7224458 w 12192000"/>
              <a:gd name="connsiteY74" fmla="*/ 1573008 h 2237474"/>
              <a:gd name="connsiteX75" fmla="*/ 7213486 w 12192000"/>
              <a:gd name="connsiteY75" fmla="*/ 1580987 h 2237474"/>
              <a:gd name="connsiteX76" fmla="*/ 7183121 w 12192000"/>
              <a:gd name="connsiteY76" fmla="*/ 1595162 h 2237474"/>
              <a:gd name="connsiteX77" fmla="*/ 7164601 w 12192000"/>
              <a:gd name="connsiteY77" fmla="*/ 1606490 h 2237474"/>
              <a:gd name="connsiteX78" fmla="*/ 7114651 w 12192000"/>
              <a:gd name="connsiteY78" fmla="*/ 1620959 h 2237474"/>
              <a:gd name="connsiteX79" fmla="*/ 7092727 w 12192000"/>
              <a:gd name="connsiteY79" fmla="*/ 1623628 h 2237474"/>
              <a:gd name="connsiteX80" fmla="*/ 7031309 w 12192000"/>
              <a:gd name="connsiteY80" fmla="*/ 1619451 h 2237474"/>
              <a:gd name="connsiteX81" fmla="*/ 6999084 w 12192000"/>
              <a:gd name="connsiteY81" fmla="*/ 1634317 h 2237474"/>
              <a:gd name="connsiteX82" fmla="*/ 6992107 w 12192000"/>
              <a:gd name="connsiteY82" fmla="*/ 1636860 h 2237474"/>
              <a:gd name="connsiteX83" fmla="*/ 6991765 w 12192000"/>
              <a:gd name="connsiteY83" fmla="*/ 1636725 h 2237474"/>
              <a:gd name="connsiteX84" fmla="*/ 6900177 w 12192000"/>
              <a:gd name="connsiteY84" fmla="*/ 1636016 h 2237474"/>
              <a:gd name="connsiteX85" fmla="*/ 6795372 w 12192000"/>
              <a:gd name="connsiteY85" fmla="*/ 1644845 h 2237474"/>
              <a:gd name="connsiteX86" fmla="*/ 6692251 w 12192000"/>
              <a:gd name="connsiteY86" fmla="*/ 1656357 h 2237474"/>
              <a:gd name="connsiteX87" fmla="*/ 6655235 w 12192000"/>
              <a:gd name="connsiteY87" fmla="*/ 1661869 h 2237474"/>
              <a:gd name="connsiteX88" fmla="*/ 6587857 w 12192000"/>
              <a:gd name="connsiteY88" fmla="*/ 1665769 h 2237474"/>
              <a:gd name="connsiteX89" fmla="*/ 6554894 w 12192000"/>
              <a:gd name="connsiteY89" fmla="*/ 1664428 h 2237474"/>
              <a:gd name="connsiteX90" fmla="*/ 6516595 w 12192000"/>
              <a:gd name="connsiteY90" fmla="*/ 1667475 h 2237474"/>
              <a:gd name="connsiteX91" fmla="*/ 6508541 w 12192000"/>
              <a:gd name="connsiteY91" fmla="*/ 1668757 h 2237474"/>
              <a:gd name="connsiteX92" fmla="*/ 6471012 w 12192000"/>
              <a:gd name="connsiteY92" fmla="*/ 1678604 h 2237474"/>
              <a:gd name="connsiteX93" fmla="*/ 6415265 w 12192000"/>
              <a:gd name="connsiteY93" fmla="*/ 1665317 h 2237474"/>
              <a:gd name="connsiteX94" fmla="*/ 6364035 w 12192000"/>
              <a:gd name="connsiteY94" fmla="*/ 1667683 h 2237474"/>
              <a:gd name="connsiteX95" fmla="*/ 6280959 w 12192000"/>
              <a:gd name="connsiteY95" fmla="*/ 1689329 h 2237474"/>
              <a:gd name="connsiteX96" fmla="*/ 6243319 w 12192000"/>
              <a:gd name="connsiteY96" fmla="*/ 1695560 h 2237474"/>
              <a:gd name="connsiteX97" fmla="*/ 6098321 w 12192000"/>
              <a:gd name="connsiteY97" fmla="*/ 1721646 h 2237474"/>
              <a:gd name="connsiteX98" fmla="*/ 5880652 w 12192000"/>
              <a:gd name="connsiteY98" fmla="*/ 1779643 h 2237474"/>
              <a:gd name="connsiteX99" fmla="*/ 5785959 w 12192000"/>
              <a:gd name="connsiteY99" fmla="*/ 1775307 h 2237474"/>
              <a:gd name="connsiteX100" fmla="*/ 5643534 w 12192000"/>
              <a:gd name="connsiteY100" fmla="*/ 1802919 h 2237474"/>
              <a:gd name="connsiteX101" fmla="*/ 5518799 w 12192000"/>
              <a:gd name="connsiteY101" fmla="*/ 1818312 h 2237474"/>
              <a:gd name="connsiteX102" fmla="*/ 5505014 w 12192000"/>
              <a:gd name="connsiteY102" fmla="*/ 1819259 h 2237474"/>
              <a:gd name="connsiteX103" fmla="*/ 5453307 w 12192000"/>
              <a:gd name="connsiteY103" fmla="*/ 1815450 h 2237474"/>
              <a:gd name="connsiteX104" fmla="*/ 5364192 w 12192000"/>
              <a:gd name="connsiteY104" fmla="*/ 1826074 h 2237474"/>
              <a:gd name="connsiteX105" fmla="*/ 5350380 w 12192000"/>
              <a:gd name="connsiteY105" fmla="*/ 1830891 h 2237474"/>
              <a:gd name="connsiteX106" fmla="*/ 5259633 w 12192000"/>
              <a:gd name="connsiteY106" fmla="*/ 1837160 h 2237474"/>
              <a:gd name="connsiteX107" fmla="*/ 5197513 w 12192000"/>
              <a:gd name="connsiteY107" fmla="*/ 1844718 h 2237474"/>
              <a:gd name="connsiteX108" fmla="*/ 5168852 w 12192000"/>
              <a:gd name="connsiteY108" fmla="*/ 1844846 h 2237474"/>
              <a:gd name="connsiteX109" fmla="*/ 5114927 w 12192000"/>
              <a:gd name="connsiteY109" fmla="*/ 1847827 h 2237474"/>
              <a:gd name="connsiteX110" fmla="*/ 5108970 w 12192000"/>
              <a:gd name="connsiteY110" fmla="*/ 1847935 h 2237474"/>
              <a:gd name="connsiteX111" fmla="*/ 5067961 w 12192000"/>
              <a:gd name="connsiteY111" fmla="*/ 1845917 h 2237474"/>
              <a:gd name="connsiteX112" fmla="*/ 5007075 w 12192000"/>
              <a:gd name="connsiteY112" fmla="*/ 1838626 h 2237474"/>
              <a:gd name="connsiteX113" fmla="*/ 4944087 w 12192000"/>
              <a:gd name="connsiteY113" fmla="*/ 1823332 h 2237474"/>
              <a:gd name="connsiteX114" fmla="*/ 4907662 w 12192000"/>
              <a:gd name="connsiteY114" fmla="*/ 1816900 h 2237474"/>
              <a:gd name="connsiteX115" fmla="*/ 4882386 w 12192000"/>
              <a:gd name="connsiteY115" fmla="*/ 1809844 h 2237474"/>
              <a:gd name="connsiteX116" fmla="*/ 4811440 w 12192000"/>
              <a:gd name="connsiteY116" fmla="*/ 1804655 h 2237474"/>
              <a:gd name="connsiteX117" fmla="*/ 4691075 w 12192000"/>
              <a:gd name="connsiteY117" fmla="*/ 1801389 h 2237474"/>
              <a:gd name="connsiteX118" fmla="*/ 4611738 w 12192000"/>
              <a:gd name="connsiteY118" fmla="*/ 1776964 h 2237474"/>
              <a:gd name="connsiteX119" fmla="*/ 4560070 w 12192000"/>
              <a:gd name="connsiteY119" fmla="*/ 1785640 h 2237474"/>
              <a:gd name="connsiteX120" fmla="*/ 4536503 w 12192000"/>
              <a:gd name="connsiteY120" fmla="*/ 1785334 h 2237474"/>
              <a:gd name="connsiteX121" fmla="*/ 4513724 w 12192000"/>
              <a:gd name="connsiteY121" fmla="*/ 1791996 h 2237474"/>
              <a:gd name="connsiteX122" fmla="*/ 4459810 w 12192000"/>
              <a:gd name="connsiteY122" fmla="*/ 1797886 h 2237474"/>
              <a:gd name="connsiteX123" fmla="*/ 4379064 w 12192000"/>
              <a:gd name="connsiteY123" fmla="*/ 1817177 h 2237474"/>
              <a:gd name="connsiteX124" fmla="*/ 4319209 w 12192000"/>
              <a:gd name="connsiteY124" fmla="*/ 1834833 h 2237474"/>
              <a:gd name="connsiteX125" fmla="*/ 4290981 w 12192000"/>
              <a:gd name="connsiteY125" fmla="*/ 1839677 h 2237474"/>
              <a:gd name="connsiteX126" fmla="*/ 4285792 w 12192000"/>
              <a:gd name="connsiteY126" fmla="*/ 1836231 h 2237474"/>
              <a:gd name="connsiteX127" fmla="*/ 4238372 w 12192000"/>
              <a:gd name="connsiteY127" fmla="*/ 1851480 h 2237474"/>
              <a:gd name="connsiteX128" fmla="*/ 4232517 w 12192000"/>
              <a:gd name="connsiteY128" fmla="*/ 1852567 h 2237474"/>
              <a:gd name="connsiteX129" fmla="*/ 4191732 w 12192000"/>
              <a:gd name="connsiteY129" fmla="*/ 1857328 h 2237474"/>
              <a:gd name="connsiteX130" fmla="*/ 4065532 w 12192000"/>
              <a:gd name="connsiteY130" fmla="*/ 1855477 h 2237474"/>
              <a:gd name="connsiteX131" fmla="*/ 4028460 w 12192000"/>
              <a:gd name="connsiteY131" fmla="*/ 1855137 h 2237474"/>
              <a:gd name="connsiteX132" fmla="*/ 4002267 w 12192000"/>
              <a:gd name="connsiteY132" fmla="*/ 1852352 h 2237474"/>
              <a:gd name="connsiteX133" fmla="*/ 3931396 w 12192000"/>
              <a:gd name="connsiteY133" fmla="*/ 1858915 h 2237474"/>
              <a:gd name="connsiteX134" fmla="*/ 3812162 w 12192000"/>
              <a:gd name="connsiteY134" fmla="*/ 1875501 h 2237474"/>
              <a:gd name="connsiteX135" fmla="*/ 3729530 w 12192000"/>
              <a:gd name="connsiteY135" fmla="*/ 1864513 h 2237474"/>
              <a:gd name="connsiteX136" fmla="*/ 3680177 w 12192000"/>
              <a:gd name="connsiteY136" fmla="*/ 1881552 h 2237474"/>
              <a:gd name="connsiteX137" fmla="*/ 3567259 w 12192000"/>
              <a:gd name="connsiteY137" fmla="*/ 1893482 h 2237474"/>
              <a:gd name="connsiteX138" fmla="*/ 3405770 w 12192000"/>
              <a:gd name="connsiteY138" fmla="*/ 1904591 h 2237474"/>
              <a:gd name="connsiteX139" fmla="*/ 3280097 w 12192000"/>
              <a:gd name="connsiteY139" fmla="*/ 1919610 h 2237474"/>
              <a:gd name="connsiteX140" fmla="*/ 3123424 w 12192000"/>
              <a:gd name="connsiteY140" fmla="*/ 1952930 h 2237474"/>
              <a:gd name="connsiteX141" fmla="*/ 3009910 w 12192000"/>
              <a:gd name="connsiteY141" fmla="*/ 1957866 h 2237474"/>
              <a:gd name="connsiteX142" fmla="*/ 2995934 w 12192000"/>
              <a:gd name="connsiteY142" fmla="*/ 1967085 h 2237474"/>
              <a:gd name="connsiteX143" fmla="*/ 2980071 w 12192000"/>
              <a:gd name="connsiteY143" fmla="*/ 1972988 h 2237474"/>
              <a:gd name="connsiteX144" fmla="*/ 2978094 w 12192000"/>
              <a:gd name="connsiteY144" fmla="*/ 1972369 h 2237474"/>
              <a:gd name="connsiteX145" fmla="*/ 2942858 w 12192000"/>
              <a:gd name="connsiteY145" fmla="*/ 1981367 h 2237474"/>
              <a:gd name="connsiteX146" fmla="*/ 2875436 w 12192000"/>
              <a:gd name="connsiteY146" fmla="*/ 1996977 h 2237474"/>
              <a:gd name="connsiteX147" fmla="*/ 2874892 w 12192000"/>
              <a:gd name="connsiteY147" fmla="*/ 1996085 h 2237474"/>
              <a:gd name="connsiteX148" fmla="*/ 2864145 w 12192000"/>
              <a:gd name="connsiteY148" fmla="*/ 1994061 h 2237474"/>
              <a:gd name="connsiteX149" fmla="*/ 2843662 w 12192000"/>
              <a:gd name="connsiteY149" fmla="*/ 1992498 h 2237474"/>
              <a:gd name="connsiteX150" fmla="*/ 2796128 w 12192000"/>
              <a:gd name="connsiteY150" fmla="*/ 1976403 h 2237474"/>
              <a:gd name="connsiteX151" fmla="*/ 2756784 w 12192000"/>
              <a:gd name="connsiteY151" fmla="*/ 1985116 h 2237474"/>
              <a:gd name="connsiteX152" fmla="*/ 2748833 w 12192000"/>
              <a:gd name="connsiteY152" fmla="*/ 1986323 h 2237474"/>
              <a:gd name="connsiteX153" fmla="*/ 2748661 w 12192000"/>
              <a:gd name="connsiteY153" fmla="*/ 1986122 h 2237474"/>
              <a:gd name="connsiteX154" fmla="*/ 2740251 w 12192000"/>
              <a:gd name="connsiteY154" fmla="*/ 1986946 h 2237474"/>
              <a:gd name="connsiteX155" fmla="*/ 2718916 w 12192000"/>
              <a:gd name="connsiteY155" fmla="*/ 1990867 h 2237474"/>
              <a:gd name="connsiteX156" fmla="*/ 2713522 w 12192000"/>
              <a:gd name="connsiteY156" fmla="*/ 1990173 h 2237474"/>
              <a:gd name="connsiteX157" fmla="*/ 2680597 w 12192000"/>
              <a:gd name="connsiteY157" fmla="*/ 1984996 h 2237474"/>
              <a:gd name="connsiteX158" fmla="*/ 2578178 w 12192000"/>
              <a:gd name="connsiteY158" fmla="*/ 1990531 h 2237474"/>
              <a:gd name="connsiteX159" fmla="*/ 2476147 w 12192000"/>
              <a:gd name="connsiteY159" fmla="*/ 1998305 h 2237474"/>
              <a:gd name="connsiteX160" fmla="*/ 2373568 w 12192000"/>
              <a:gd name="connsiteY160" fmla="*/ 2003219 h 2237474"/>
              <a:gd name="connsiteX161" fmla="*/ 2321399 w 12192000"/>
              <a:gd name="connsiteY161" fmla="*/ 1989467 h 2237474"/>
              <a:gd name="connsiteX162" fmla="*/ 2315525 w 12192000"/>
              <a:gd name="connsiteY162" fmla="*/ 1989708 h 2237474"/>
              <a:gd name="connsiteX163" fmla="*/ 2300792 w 12192000"/>
              <a:gd name="connsiteY163" fmla="*/ 1994290 h 2237474"/>
              <a:gd name="connsiteX164" fmla="*/ 2295469 w 12192000"/>
              <a:gd name="connsiteY164" fmla="*/ 1996659 h 2237474"/>
              <a:gd name="connsiteX165" fmla="*/ 2287219 w 12192000"/>
              <a:gd name="connsiteY165" fmla="*/ 1998750 h 2237474"/>
              <a:gd name="connsiteX166" fmla="*/ 2286948 w 12192000"/>
              <a:gd name="connsiteY166" fmla="*/ 1998596 h 2237474"/>
              <a:gd name="connsiteX167" fmla="*/ 2243069 w 12192000"/>
              <a:gd name="connsiteY167" fmla="*/ 2015111 h 2237474"/>
              <a:gd name="connsiteX168" fmla="*/ 2186609 w 12192000"/>
              <a:gd name="connsiteY168" fmla="*/ 2008263 h 2237474"/>
              <a:gd name="connsiteX169" fmla="*/ 2164831 w 12192000"/>
              <a:gd name="connsiteY169" fmla="*/ 2010143 h 2237474"/>
              <a:gd name="connsiteX170" fmla="*/ 2152836 w 12192000"/>
              <a:gd name="connsiteY170" fmla="*/ 2010048 h 2237474"/>
              <a:gd name="connsiteX171" fmla="*/ 2117102 w 12192000"/>
              <a:gd name="connsiteY171" fmla="*/ 2023004 h 2237474"/>
              <a:gd name="connsiteX172" fmla="*/ 2111935 w 12192000"/>
              <a:gd name="connsiteY172" fmla="*/ 2023163 h 2237474"/>
              <a:gd name="connsiteX173" fmla="*/ 2089991 w 12192000"/>
              <a:gd name="connsiteY173" fmla="*/ 2034193 h 2237474"/>
              <a:gd name="connsiteX174" fmla="*/ 2058061 w 12192000"/>
              <a:gd name="connsiteY174" fmla="*/ 2047942 h 2237474"/>
              <a:gd name="connsiteX175" fmla="*/ 2055737 w 12192000"/>
              <a:gd name="connsiteY175" fmla="*/ 2047704 h 2237474"/>
              <a:gd name="connsiteX176" fmla="*/ 2042244 w 12192000"/>
              <a:gd name="connsiteY176" fmla="*/ 2055560 h 2237474"/>
              <a:gd name="connsiteX177" fmla="*/ 1976224 w 12192000"/>
              <a:gd name="connsiteY177" fmla="*/ 2074257 h 2237474"/>
              <a:gd name="connsiteX178" fmla="*/ 1877728 w 12192000"/>
              <a:gd name="connsiteY178" fmla="*/ 2101004 h 2237474"/>
              <a:gd name="connsiteX179" fmla="*/ 1759056 w 12192000"/>
              <a:gd name="connsiteY179" fmla="*/ 2125608 h 2237474"/>
              <a:gd name="connsiteX180" fmla="*/ 1637948 w 12192000"/>
              <a:gd name="connsiteY180" fmla="*/ 2172597 h 2237474"/>
              <a:gd name="connsiteX181" fmla="*/ 1434549 w 12192000"/>
              <a:gd name="connsiteY181" fmla="*/ 2234522 h 2237474"/>
              <a:gd name="connsiteX182" fmla="*/ 1398481 w 12192000"/>
              <a:gd name="connsiteY182" fmla="*/ 2237074 h 2237474"/>
              <a:gd name="connsiteX183" fmla="*/ 1398407 w 12192000"/>
              <a:gd name="connsiteY183" fmla="*/ 2237095 h 2237474"/>
              <a:gd name="connsiteX184" fmla="*/ 1370962 w 12192000"/>
              <a:gd name="connsiteY184" fmla="*/ 2237474 h 2237474"/>
              <a:gd name="connsiteX185" fmla="*/ 1356367 w 12192000"/>
              <a:gd name="connsiteY185" fmla="*/ 2235089 h 2237474"/>
              <a:gd name="connsiteX186" fmla="*/ 1324828 w 12192000"/>
              <a:gd name="connsiteY186" fmla="*/ 2231968 h 2237474"/>
              <a:gd name="connsiteX187" fmla="*/ 1297744 w 12192000"/>
              <a:gd name="connsiteY187" fmla="*/ 2235849 h 2237474"/>
              <a:gd name="connsiteX188" fmla="*/ 1286236 w 12192000"/>
              <a:gd name="connsiteY188" fmla="*/ 2233135 h 2237474"/>
              <a:gd name="connsiteX189" fmla="*/ 1283504 w 12192000"/>
              <a:gd name="connsiteY189" fmla="*/ 2233797 h 2237474"/>
              <a:gd name="connsiteX190" fmla="*/ 1279765 w 12192000"/>
              <a:gd name="connsiteY190" fmla="*/ 2229639 h 2237474"/>
              <a:gd name="connsiteX191" fmla="*/ 1195347 w 12192000"/>
              <a:gd name="connsiteY191" fmla="*/ 2212354 h 2237474"/>
              <a:gd name="connsiteX192" fmla="*/ 970251 w 12192000"/>
              <a:gd name="connsiteY192" fmla="*/ 2221029 h 2237474"/>
              <a:gd name="connsiteX193" fmla="*/ 812914 w 12192000"/>
              <a:gd name="connsiteY193" fmla="*/ 2202752 h 2237474"/>
              <a:gd name="connsiteX194" fmla="*/ 800195 w 12192000"/>
              <a:gd name="connsiteY194" fmla="*/ 2209407 h 2237474"/>
              <a:gd name="connsiteX195" fmla="*/ 784978 w 12192000"/>
              <a:gd name="connsiteY195" fmla="*/ 2212360 h 2237474"/>
              <a:gd name="connsiteX196" fmla="*/ 681987 w 12192000"/>
              <a:gd name="connsiteY196" fmla="*/ 2216757 h 2237474"/>
              <a:gd name="connsiteX197" fmla="*/ 669923 w 12192000"/>
              <a:gd name="connsiteY197" fmla="*/ 2211682 h 2237474"/>
              <a:gd name="connsiteX198" fmla="*/ 648680 w 12192000"/>
              <a:gd name="connsiteY198" fmla="*/ 2206229 h 2237474"/>
              <a:gd name="connsiteX199" fmla="*/ 597225 w 12192000"/>
              <a:gd name="connsiteY199" fmla="*/ 2180999 h 2237474"/>
              <a:gd name="connsiteX200" fmla="*/ 558449 w 12192000"/>
              <a:gd name="connsiteY200" fmla="*/ 2182346 h 2237474"/>
              <a:gd name="connsiteX201" fmla="*/ 550517 w 12192000"/>
              <a:gd name="connsiteY201" fmla="*/ 2182060 h 2237474"/>
              <a:gd name="connsiteX202" fmla="*/ 550309 w 12192000"/>
              <a:gd name="connsiteY202" fmla="*/ 2181825 h 2237474"/>
              <a:gd name="connsiteX203" fmla="*/ 541836 w 12192000"/>
              <a:gd name="connsiteY203" fmla="*/ 2181063 h 2237474"/>
              <a:gd name="connsiteX204" fmla="*/ 536057 w 12192000"/>
              <a:gd name="connsiteY204" fmla="*/ 2181537 h 2237474"/>
              <a:gd name="connsiteX205" fmla="*/ 520671 w 12192000"/>
              <a:gd name="connsiteY205" fmla="*/ 2180980 h 2237474"/>
              <a:gd name="connsiteX206" fmla="*/ 515024 w 12192000"/>
              <a:gd name="connsiteY206" fmla="*/ 2179258 h 2237474"/>
              <a:gd name="connsiteX207" fmla="*/ 512278 w 12192000"/>
              <a:gd name="connsiteY207" fmla="*/ 2176369 h 2237474"/>
              <a:gd name="connsiteX208" fmla="*/ 480419 w 12192000"/>
              <a:gd name="connsiteY208" fmla="*/ 2167807 h 2237474"/>
              <a:gd name="connsiteX209" fmla="*/ 413835 w 12192000"/>
              <a:gd name="connsiteY209" fmla="*/ 2156783 h 2237474"/>
              <a:gd name="connsiteX210" fmla="*/ 376513 w 12192000"/>
              <a:gd name="connsiteY210" fmla="*/ 2154014 h 2237474"/>
              <a:gd name="connsiteX211" fmla="*/ 273386 w 12192000"/>
              <a:gd name="connsiteY211" fmla="*/ 2142551 h 2237474"/>
              <a:gd name="connsiteX212" fmla="*/ 169207 w 12192000"/>
              <a:gd name="connsiteY212" fmla="*/ 2128100 h 2237474"/>
              <a:gd name="connsiteX213" fmla="*/ 93149 w 12192000"/>
              <a:gd name="connsiteY213" fmla="*/ 2105324 h 2237474"/>
              <a:gd name="connsiteX214" fmla="*/ 88109 w 12192000"/>
              <a:gd name="connsiteY214" fmla="*/ 2106704 h 2237474"/>
              <a:gd name="connsiteX215" fmla="*/ 80022 w 12192000"/>
              <a:gd name="connsiteY215" fmla="*/ 2107254 h 2237474"/>
              <a:gd name="connsiteX216" fmla="*/ 79717 w 12192000"/>
              <a:gd name="connsiteY216" fmla="*/ 2107046 h 2237474"/>
              <a:gd name="connsiteX217" fmla="*/ 72352 w 12192000"/>
              <a:gd name="connsiteY217" fmla="*/ 2107991 h 2237474"/>
              <a:gd name="connsiteX218" fmla="*/ 37645 w 12192000"/>
              <a:gd name="connsiteY218" fmla="*/ 2115401 h 2237474"/>
              <a:gd name="connsiteX219" fmla="*/ 4572 w 12192000"/>
              <a:gd name="connsiteY219" fmla="*/ 2111091 h 2237474"/>
              <a:gd name="connsiteX220" fmla="*/ 0 w 12192000"/>
              <a:gd name="connsiteY220" fmla="*/ 2110468 h 2237474"/>
              <a:gd name="connsiteX221" fmla="*/ 0 w 12192000"/>
              <a:gd name="connsiteY22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278619 w 12192000"/>
              <a:gd name="connsiteY39" fmla="*/ 1011878 h 2237474"/>
              <a:gd name="connsiteX40" fmla="*/ 9268019 w 12192000"/>
              <a:gd name="connsiteY40" fmla="*/ 1007442 h 2237474"/>
              <a:gd name="connsiteX41" fmla="*/ 9234662 w 12192000"/>
              <a:gd name="connsiteY41" fmla="*/ 1023056 h 2237474"/>
              <a:gd name="connsiteX42" fmla="*/ 9181033 w 12192000"/>
              <a:gd name="connsiteY42" fmla="*/ 1037921 h 2237474"/>
              <a:gd name="connsiteX43" fmla="*/ 9155969 w 12192000"/>
              <a:gd name="connsiteY43" fmla="*/ 1046804 h 2237474"/>
              <a:gd name="connsiteX44" fmla="*/ 9133985 w 12192000"/>
              <a:gd name="connsiteY44" fmla="*/ 1046450 h 2237474"/>
              <a:gd name="connsiteX45" fmla="*/ 9012987 w 12192000"/>
              <a:gd name="connsiteY45" fmla="*/ 1061986 h 2237474"/>
              <a:gd name="connsiteX46" fmla="*/ 8968445 w 12192000"/>
              <a:gd name="connsiteY46" fmla="*/ 1052169 h 2237474"/>
              <a:gd name="connsiteX47" fmla="*/ 8958984 w 12192000"/>
              <a:gd name="connsiteY47" fmla="*/ 1057212 h 2237474"/>
              <a:gd name="connsiteX48" fmla="*/ 8886001 w 12192000"/>
              <a:gd name="connsiteY48" fmla="*/ 1067468 h 2237474"/>
              <a:gd name="connsiteX49" fmla="*/ 8838610 w 12192000"/>
              <a:gd name="connsiteY49" fmla="*/ 1075091 h 2237474"/>
              <a:gd name="connsiteX50" fmla="*/ 8750383 w 12192000"/>
              <a:gd name="connsiteY50" fmla="*/ 1097387 h 2237474"/>
              <a:gd name="connsiteX51" fmla="*/ 8697365 w 12192000"/>
              <a:gd name="connsiteY51" fmla="*/ 1105869 h 2237474"/>
              <a:gd name="connsiteX52" fmla="*/ 8665605 w 12192000"/>
              <a:gd name="connsiteY52" fmla="*/ 1110791 h 2237474"/>
              <a:gd name="connsiteX53" fmla="*/ 8584946 w 12192000"/>
              <a:gd name="connsiteY53" fmla="*/ 1135226 h 2237474"/>
              <a:gd name="connsiteX54" fmla="*/ 8460755 w 12192000"/>
              <a:gd name="connsiteY54" fmla="*/ 1203427 h 2237474"/>
              <a:gd name="connsiteX55" fmla="*/ 8419755 w 12192000"/>
              <a:gd name="connsiteY55" fmla="*/ 1216260 h 2237474"/>
              <a:gd name="connsiteX56" fmla="*/ 8411626 w 12192000"/>
              <a:gd name="connsiteY56" fmla="*/ 1214397 h 2237474"/>
              <a:gd name="connsiteX57" fmla="*/ 8363469 w 12192000"/>
              <a:gd name="connsiteY57" fmla="*/ 1246658 h 2237474"/>
              <a:gd name="connsiteX58" fmla="*/ 8275497 w 12192000"/>
              <a:gd name="connsiteY58" fmla="*/ 1264396 h 2237474"/>
              <a:gd name="connsiteX59" fmla="*/ 8206287 w 12192000"/>
              <a:gd name="connsiteY59" fmla="*/ 1273060 h 2237474"/>
              <a:gd name="connsiteX60" fmla="*/ 8168705 w 12192000"/>
              <a:gd name="connsiteY60" fmla="*/ 1279956 h 2237474"/>
              <a:gd name="connsiteX61" fmla="*/ 8139997 w 12192000"/>
              <a:gd name="connsiteY61" fmla="*/ 1282713 h 2237474"/>
              <a:gd name="connsiteX62" fmla="*/ 8074238 w 12192000"/>
              <a:gd name="connsiteY62" fmla="*/ 1301895 h 2237474"/>
              <a:gd name="connsiteX63" fmla="*/ 7968292 w 12192000"/>
              <a:gd name="connsiteY63" fmla="*/ 1338779 h 2237474"/>
              <a:gd name="connsiteX64" fmla="*/ 7945122 w 12192000"/>
              <a:gd name="connsiteY64" fmla="*/ 1345477 h 2237474"/>
              <a:gd name="connsiteX65" fmla="*/ 7902328 w 12192000"/>
              <a:gd name="connsiteY65" fmla="*/ 1345865 h 2237474"/>
              <a:gd name="connsiteX66" fmla="*/ 7875879 w 12192000"/>
              <a:gd name="connsiteY66" fmla="*/ 1345646 h 2237474"/>
              <a:gd name="connsiteX67" fmla="*/ 7840612 w 12192000"/>
              <a:gd name="connsiteY67" fmla="*/ 1369373 h 2237474"/>
              <a:gd name="connsiteX68" fmla="*/ 7786819 w 12192000"/>
              <a:gd name="connsiteY68" fmla="*/ 1378970 h 2237474"/>
              <a:gd name="connsiteX69" fmla="*/ 7548172 w 12192000"/>
              <a:gd name="connsiteY69" fmla="*/ 1417460 h 2237474"/>
              <a:gd name="connsiteX70" fmla="*/ 7483437 w 12192000"/>
              <a:gd name="connsiteY70" fmla="*/ 1478152 h 2237474"/>
              <a:gd name="connsiteX71" fmla="*/ 7377870 w 12192000"/>
              <a:gd name="connsiteY71" fmla="*/ 1523319 h 2237474"/>
              <a:gd name="connsiteX72" fmla="*/ 7230737 w 12192000"/>
              <a:gd name="connsiteY72" fmla="*/ 1562633 h 2237474"/>
              <a:gd name="connsiteX73" fmla="*/ 7224458 w 12192000"/>
              <a:gd name="connsiteY73" fmla="*/ 1573008 h 2237474"/>
              <a:gd name="connsiteX74" fmla="*/ 7213486 w 12192000"/>
              <a:gd name="connsiteY74" fmla="*/ 1580987 h 2237474"/>
              <a:gd name="connsiteX75" fmla="*/ 7183121 w 12192000"/>
              <a:gd name="connsiteY75" fmla="*/ 1595162 h 2237474"/>
              <a:gd name="connsiteX76" fmla="*/ 7164601 w 12192000"/>
              <a:gd name="connsiteY76" fmla="*/ 1606490 h 2237474"/>
              <a:gd name="connsiteX77" fmla="*/ 7114651 w 12192000"/>
              <a:gd name="connsiteY77" fmla="*/ 1620959 h 2237474"/>
              <a:gd name="connsiteX78" fmla="*/ 7092727 w 12192000"/>
              <a:gd name="connsiteY78" fmla="*/ 1623628 h 2237474"/>
              <a:gd name="connsiteX79" fmla="*/ 7031309 w 12192000"/>
              <a:gd name="connsiteY79" fmla="*/ 1619451 h 2237474"/>
              <a:gd name="connsiteX80" fmla="*/ 6999084 w 12192000"/>
              <a:gd name="connsiteY80" fmla="*/ 1634317 h 2237474"/>
              <a:gd name="connsiteX81" fmla="*/ 6992107 w 12192000"/>
              <a:gd name="connsiteY81" fmla="*/ 1636860 h 2237474"/>
              <a:gd name="connsiteX82" fmla="*/ 6991765 w 12192000"/>
              <a:gd name="connsiteY82" fmla="*/ 1636725 h 2237474"/>
              <a:gd name="connsiteX83" fmla="*/ 6900177 w 12192000"/>
              <a:gd name="connsiteY83" fmla="*/ 1636016 h 2237474"/>
              <a:gd name="connsiteX84" fmla="*/ 6795372 w 12192000"/>
              <a:gd name="connsiteY84" fmla="*/ 1644845 h 2237474"/>
              <a:gd name="connsiteX85" fmla="*/ 6692251 w 12192000"/>
              <a:gd name="connsiteY85" fmla="*/ 1656357 h 2237474"/>
              <a:gd name="connsiteX86" fmla="*/ 6655235 w 12192000"/>
              <a:gd name="connsiteY86" fmla="*/ 1661869 h 2237474"/>
              <a:gd name="connsiteX87" fmla="*/ 6587857 w 12192000"/>
              <a:gd name="connsiteY87" fmla="*/ 1665769 h 2237474"/>
              <a:gd name="connsiteX88" fmla="*/ 6554894 w 12192000"/>
              <a:gd name="connsiteY88" fmla="*/ 1664428 h 2237474"/>
              <a:gd name="connsiteX89" fmla="*/ 6516595 w 12192000"/>
              <a:gd name="connsiteY89" fmla="*/ 1667475 h 2237474"/>
              <a:gd name="connsiteX90" fmla="*/ 6508541 w 12192000"/>
              <a:gd name="connsiteY90" fmla="*/ 1668757 h 2237474"/>
              <a:gd name="connsiteX91" fmla="*/ 6471012 w 12192000"/>
              <a:gd name="connsiteY91" fmla="*/ 1678604 h 2237474"/>
              <a:gd name="connsiteX92" fmla="*/ 6415265 w 12192000"/>
              <a:gd name="connsiteY92" fmla="*/ 1665317 h 2237474"/>
              <a:gd name="connsiteX93" fmla="*/ 6364035 w 12192000"/>
              <a:gd name="connsiteY93" fmla="*/ 1667683 h 2237474"/>
              <a:gd name="connsiteX94" fmla="*/ 6280959 w 12192000"/>
              <a:gd name="connsiteY94" fmla="*/ 1689329 h 2237474"/>
              <a:gd name="connsiteX95" fmla="*/ 6243319 w 12192000"/>
              <a:gd name="connsiteY95" fmla="*/ 1695560 h 2237474"/>
              <a:gd name="connsiteX96" fmla="*/ 6098321 w 12192000"/>
              <a:gd name="connsiteY96" fmla="*/ 1721646 h 2237474"/>
              <a:gd name="connsiteX97" fmla="*/ 5880652 w 12192000"/>
              <a:gd name="connsiteY97" fmla="*/ 1779643 h 2237474"/>
              <a:gd name="connsiteX98" fmla="*/ 5785959 w 12192000"/>
              <a:gd name="connsiteY98" fmla="*/ 1775307 h 2237474"/>
              <a:gd name="connsiteX99" fmla="*/ 5643534 w 12192000"/>
              <a:gd name="connsiteY99" fmla="*/ 1802919 h 2237474"/>
              <a:gd name="connsiteX100" fmla="*/ 5518799 w 12192000"/>
              <a:gd name="connsiteY100" fmla="*/ 1818312 h 2237474"/>
              <a:gd name="connsiteX101" fmla="*/ 5505014 w 12192000"/>
              <a:gd name="connsiteY101" fmla="*/ 1819259 h 2237474"/>
              <a:gd name="connsiteX102" fmla="*/ 5453307 w 12192000"/>
              <a:gd name="connsiteY102" fmla="*/ 1815450 h 2237474"/>
              <a:gd name="connsiteX103" fmla="*/ 5364192 w 12192000"/>
              <a:gd name="connsiteY103" fmla="*/ 1826074 h 2237474"/>
              <a:gd name="connsiteX104" fmla="*/ 5350380 w 12192000"/>
              <a:gd name="connsiteY104" fmla="*/ 1830891 h 2237474"/>
              <a:gd name="connsiteX105" fmla="*/ 5259633 w 12192000"/>
              <a:gd name="connsiteY105" fmla="*/ 1837160 h 2237474"/>
              <a:gd name="connsiteX106" fmla="*/ 5197513 w 12192000"/>
              <a:gd name="connsiteY106" fmla="*/ 1844718 h 2237474"/>
              <a:gd name="connsiteX107" fmla="*/ 5168852 w 12192000"/>
              <a:gd name="connsiteY107" fmla="*/ 1844846 h 2237474"/>
              <a:gd name="connsiteX108" fmla="*/ 5114927 w 12192000"/>
              <a:gd name="connsiteY108" fmla="*/ 1847827 h 2237474"/>
              <a:gd name="connsiteX109" fmla="*/ 5108970 w 12192000"/>
              <a:gd name="connsiteY109" fmla="*/ 1847935 h 2237474"/>
              <a:gd name="connsiteX110" fmla="*/ 5067961 w 12192000"/>
              <a:gd name="connsiteY110" fmla="*/ 1845917 h 2237474"/>
              <a:gd name="connsiteX111" fmla="*/ 5007075 w 12192000"/>
              <a:gd name="connsiteY111" fmla="*/ 1838626 h 2237474"/>
              <a:gd name="connsiteX112" fmla="*/ 4944087 w 12192000"/>
              <a:gd name="connsiteY112" fmla="*/ 1823332 h 2237474"/>
              <a:gd name="connsiteX113" fmla="*/ 4907662 w 12192000"/>
              <a:gd name="connsiteY113" fmla="*/ 1816900 h 2237474"/>
              <a:gd name="connsiteX114" fmla="*/ 4882386 w 12192000"/>
              <a:gd name="connsiteY114" fmla="*/ 1809844 h 2237474"/>
              <a:gd name="connsiteX115" fmla="*/ 4811440 w 12192000"/>
              <a:gd name="connsiteY115" fmla="*/ 1804655 h 2237474"/>
              <a:gd name="connsiteX116" fmla="*/ 4691075 w 12192000"/>
              <a:gd name="connsiteY116" fmla="*/ 1801389 h 2237474"/>
              <a:gd name="connsiteX117" fmla="*/ 4611738 w 12192000"/>
              <a:gd name="connsiteY117" fmla="*/ 1776964 h 2237474"/>
              <a:gd name="connsiteX118" fmla="*/ 4560070 w 12192000"/>
              <a:gd name="connsiteY118" fmla="*/ 1785640 h 2237474"/>
              <a:gd name="connsiteX119" fmla="*/ 4536503 w 12192000"/>
              <a:gd name="connsiteY119" fmla="*/ 1785334 h 2237474"/>
              <a:gd name="connsiteX120" fmla="*/ 4513724 w 12192000"/>
              <a:gd name="connsiteY120" fmla="*/ 1791996 h 2237474"/>
              <a:gd name="connsiteX121" fmla="*/ 4459810 w 12192000"/>
              <a:gd name="connsiteY121" fmla="*/ 1797886 h 2237474"/>
              <a:gd name="connsiteX122" fmla="*/ 4379064 w 12192000"/>
              <a:gd name="connsiteY122" fmla="*/ 1817177 h 2237474"/>
              <a:gd name="connsiteX123" fmla="*/ 4319209 w 12192000"/>
              <a:gd name="connsiteY123" fmla="*/ 1834833 h 2237474"/>
              <a:gd name="connsiteX124" fmla="*/ 4290981 w 12192000"/>
              <a:gd name="connsiteY124" fmla="*/ 1839677 h 2237474"/>
              <a:gd name="connsiteX125" fmla="*/ 4285792 w 12192000"/>
              <a:gd name="connsiteY125" fmla="*/ 1836231 h 2237474"/>
              <a:gd name="connsiteX126" fmla="*/ 4238372 w 12192000"/>
              <a:gd name="connsiteY126" fmla="*/ 1851480 h 2237474"/>
              <a:gd name="connsiteX127" fmla="*/ 4232517 w 12192000"/>
              <a:gd name="connsiteY127" fmla="*/ 1852567 h 2237474"/>
              <a:gd name="connsiteX128" fmla="*/ 4191732 w 12192000"/>
              <a:gd name="connsiteY128" fmla="*/ 1857328 h 2237474"/>
              <a:gd name="connsiteX129" fmla="*/ 4065532 w 12192000"/>
              <a:gd name="connsiteY129" fmla="*/ 1855477 h 2237474"/>
              <a:gd name="connsiteX130" fmla="*/ 4028460 w 12192000"/>
              <a:gd name="connsiteY130" fmla="*/ 1855137 h 2237474"/>
              <a:gd name="connsiteX131" fmla="*/ 4002267 w 12192000"/>
              <a:gd name="connsiteY131" fmla="*/ 1852352 h 2237474"/>
              <a:gd name="connsiteX132" fmla="*/ 3931396 w 12192000"/>
              <a:gd name="connsiteY132" fmla="*/ 1858915 h 2237474"/>
              <a:gd name="connsiteX133" fmla="*/ 3812162 w 12192000"/>
              <a:gd name="connsiteY133" fmla="*/ 1875501 h 2237474"/>
              <a:gd name="connsiteX134" fmla="*/ 3729530 w 12192000"/>
              <a:gd name="connsiteY134" fmla="*/ 1864513 h 2237474"/>
              <a:gd name="connsiteX135" fmla="*/ 3680177 w 12192000"/>
              <a:gd name="connsiteY135" fmla="*/ 1881552 h 2237474"/>
              <a:gd name="connsiteX136" fmla="*/ 3567259 w 12192000"/>
              <a:gd name="connsiteY136" fmla="*/ 1893482 h 2237474"/>
              <a:gd name="connsiteX137" fmla="*/ 3405770 w 12192000"/>
              <a:gd name="connsiteY137" fmla="*/ 1904591 h 2237474"/>
              <a:gd name="connsiteX138" fmla="*/ 3280097 w 12192000"/>
              <a:gd name="connsiteY138" fmla="*/ 1919610 h 2237474"/>
              <a:gd name="connsiteX139" fmla="*/ 3123424 w 12192000"/>
              <a:gd name="connsiteY139" fmla="*/ 1952930 h 2237474"/>
              <a:gd name="connsiteX140" fmla="*/ 3009910 w 12192000"/>
              <a:gd name="connsiteY140" fmla="*/ 1957866 h 2237474"/>
              <a:gd name="connsiteX141" fmla="*/ 2995934 w 12192000"/>
              <a:gd name="connsiteY141" fmla="*/ 1967085 h 2237474"/>
              <a:gd name="connsiteX142" fmla="*/ 2980071 w 12192000"/>
              <a:gd name="connsiteY142" fmla="*/ 1972988 h 2237474"/>
              <a:gd name="connsiteX143" fmla="*/ 2978094 w 12192000"/>
              <a:gd name="connsiteY143" fmla="*/ 1972369 h 2237474"/>
              <a:gd name="connsiteX144" fmla="*/ 2942858 w 12192000"/>
              <a:gd name="connsiteY144" fmla="*/ 1981367 h 2237474"/>
              <a:gd name="connsiteX145" fmla="*/ 2875436 w 12192000"/>
              <a:gd name="connsiteY145" fmla="*/ 1996977 h 2237474"/>
              <a:gd name="connsiteX146" fmla="*/ 2874892 w 12192000"/>
              <a:gd name="connsiteY146" fmla="*/ 1996085 h 2237474"/>
              <a:gd name="connsiteX147" fmla="*/ 2864145 w 12192000"/>
              <a:gd name="connsiteY147" fmla="*/ 1994061 h 2237474"/>
              <a:gd name="connsiteX148" fmla="*/ 2843662 w 12192000"/>
              <a:gd name="connsiteY148" fmla="*/ 1992498 h 2237474"/>
              <a:gd name="connsiteX149" fmla="*/ 2796128 w 12192000"/>
              <a:gd name="connsiteY149" fmla="*/ 1976403 h 2237474"/>
              <a:gd name="connsiteX150" fmla="*/ 2756784 w 12192000"/>
              <a:gd name="connsiteY150" fmla="*/ 1985116 h 2237474"/>
              <a:gd name="connsiteX151" fmla="*/ 2748833 w 12192000"/>
              <a:gd name="connsiteY151" fmla="*/ 1986323 h 2237474"/>
              <a:gd name="connsiteX152" fmla="*/ 2748661 w 12192000"/>
              <a:gd name="connsiteY152" fmla="*/ 1986122 h 2237474"/>
              <a:gd name="connsiteX153" fmla="*/ 2740251 w 12192000"/>
              <a:gd name="connsiteY153" fmla="*/ 1986946 h 2237474"/>
              <a:gd name="connsiteX154" fmla="*/ 2718916 w 12192000"/>
              <a:gd name="connsiteY154" fmla="*/ 1990867 h 2237474"/>
              <a:gd name="connsiteX155" fmla="*/ 2713522 w 12192000"/>
              <a:gd name="connsiteY155" fmla="*/ 1990173 h 2237474"/>
              <a:gd name="connsiteX156" fmla="*/ 2680597 w 12192000"/>
              <a:gd name="connsiteY156" fmla="*/ 1984996 h 2237474"/>
              <a:gd name="connsiteX157" fmla="*/ 2578178 w 12192000"/>
              <a:gd name="connsiteY157" fmla="*/ 1990531 h 2237474"/>
              <a:gd name="connsiteX158" fmla="*/ 2476147 w 12192000"/>
              <a:gd name="connsiteY158" fmla="*/ 1998305 h 2237474"/>
              <a:gd name="connsiteX159" fmla="*/ 2373568 w 12192000"/>
              <a:gd name="connsiteY159" fmla="*/ 2003219 h 2237474"/>
              <a:gd name="connsiteX160" fmla="*/ 2321399 w 12192000"/>
              <a:gd name="connsiteY160" fmla="*/ 1989467 h 2237474"/>
              <a:gd name="connsiteX161" fmla="*/ 2315525 w 12192000"/>
              <a:gd name="connsiteY161" fmla="*/ 1989708 h 2237474"/>
              <a:gd name="connsiteX162" fmla="*/ 2300792 w 12192000"/>
              <a:gd name="connsiteY162" fmla="*/ 1994290 h 2237474"/>
              <a:gd name="connsiteX163" fmla="*/ 2295469 w 12192000"/>
              <a:gd name="connsiteY163" fmla="*/ 1996659 h 2237474"/>
              <a:gd name="connsiteX164" fmla="*/ 2287219 w 12192000"/>
              <a:gd name="connsiteY164" fmla="*/ 1998750 h 2237474"/>
              <a:gd name="connsiteX165" fmla="*/ 2286948 w 12192000"/>
              <a:gd name="connsiteY165" fmla="*/ 1998596 h 2237474"/>
              <a:gd name="connsiteX166" fmla="*/ 2243069 w 12192000"/>
              <a:gd name="connsiteY166" fmla="*/ 2015111 h 2237474"/>
              <a:gd name="connsiteX167" fmla="*/ 2186609 w 12192000"/>
              <a:gd name="connsiteY167" fmla="*/ 2008263 h 2237474"/>
              <a:gd name="connsiteX168" fmla="*/ 2164831 w 12192000"/>
              <a:gd name="connsiteY168" fmla="*/ 2010143 h 2237474"/>
              <a:gd name="connsiteX169" fmla="*/ 2152836 w 12192000"/>
              <a:gd name="connsiteY169" fmla="*/ 2010048 h 2237474"/>
              <a:gd name="connsiteX170" fmla="*/ 2117102 w 12192000"/>
              <a:gd name="connsiteY170" fmla="*/ 2023004 h 2237474"/>
              <a:gd name="connsiteX171" fmla="*/ 2111935 w 12192000"/>
              <a:gd name="connsiteY171" fmla="*/ 2023163 h 2237474"/>
              <a:gd name="connsiteX172" fmla="*/ 2089991 w 12192000"/>
              <a:gd name="connsiteY172" fmla="*/ 2034193 h 2237474"/>
              <a:gd name="connsiteX173" fmla="*/ 2058061 w 12192000"/>
              <a:gd name="connsiteY173" fmla="*/ 2047942 h 2237474"/>
              <a:gd name="connsiteX174" fmla="*/ 2055737 w 12192000"/>
              <a:gd name="connsiteY174" fmla="*/ 2047704 h 2237474"/>
              <a:gd name="connsiteX175" fmla="*/ 2042244 w 12192000"/>
              <a:gd name="connsiteY175" fmla="*/ 2055560 h 2237474"/>
              <a:gd name="connsiteX176" fmla="*/ 1976224 w 12192000"/>
              <a:gd name="connsiteY176" fmla="*/ 2074257 h 2237474"/>
              <a:gd name="connsiteX177" fmla="*/ 1877728 w 12192000"/>
              <a:gd name="connsiteY177" fmla="*/ 2101004 h 2237474"/>
              <a:gd name="connsiteX178" fmla="*/ 1759056 w 12192000"/>
              <a:gd name="connsiteY178" fmla="*/ 2125608 h 2237474"/>
              <a:gd name="connsiteX179" fmla="*/ 1637948 w 12192000"/>
              <a:gd name="connsiteY179" fmla="*/ 2172597 h 2237474"/>
              <a:gd name="connsiteX180" fmla="*/ 1434549 w 12192000"/>
              <a:gd name="connsiteY180" fmla="*/ 2234522 h 2237474"/>
              <a:gd name="connsiteX181" fmla="*/ 1398481 w 12192000"/>
              <a:gd name="connsiteY181" fmla="*/ 2237074 h 2237474"/>
              <a:gd name="connsiteX182" fmla="*/ 1398407 w 12192000"/>
              <a:gd name="connsiteY182" fmla="*/ 2237095 h 2237474"/>
              <a:gd name="connsiteX183" fmla="*/ 1370962 w 12192000"/>
              <a:gd name="connsiteY183" fmla="*/ 2237474 h 2237474"/>
              <a:gd name="connsiteX184" fmla="*/ 1356367 w 12192000"/>
              <a:gd name="connsiteY184" fmla="*/ 2235089 h 2237474"/>
              <a:gd name="connsiteX185" fmla="*/ 1324828 w 12192000"/>
              <a:gd name="connsiteY185" fmla="*/ 2231968 h 2237474"/>
              <a:gd name="connsiteX186" fmla="*/ 1297744 w 12192000"/>
              <a:gd name="connsiteY186" fmla="*/ 2235849 h 2237474"/>
              <a:gd name="connsiteX187" fmla="*/ 1286236 w 12192000"/>
              <a:gd name="connsiteY187" fmla="*/ 2233135 h 2237474"/>
              <a:gd name="connsiteX188" fmla="*/ 1283504 w 12192000"/>
              <a:gd name="connsiteY188" fmla="*/ 2233797 h 2237474"/>
              <a:gd name="connsiteX189" fmla="*/ 1279765 w 12192000"/>
              <a:gd name="connsiteY189" fmla="*/ 2229639 h 2237474"/>
              <a:gd name="connsiteX190" fmla="*/ 1195347 w 12192000"/>
              <a:gd name="connsiteY190" fmla="*/ 2212354 h 2237474"/>
              <a:gd name="connsiteX191" fmla="*/ 970251 w 12192000"/>
              <a:gd name="connsiteY191" fmla="*/ 2221029 h 2237474"/>
              <a:gd name="connsiteX192" fmla="*/ 812914 w 12192000"/>
              <a:gd name="connsiteY192" fmla="*/ 2202752 h 2237474"/>
              <a:gd name="connsiteX193" fmla="*/ 800195 w 12192000"/>
              <a:gd name="connsiteY193" fmla="*/ 2209407 h 2237474"/>
              <a:gd name="connsiteX194" fmla="*/ 784978 w 12192000"/>
              <a:gd name="connsiteY194" fmla="*/ 2212360 h 2237474"/>
              <a:gd name="connsiteX195" fmla="*/ 681987 w 12192000"/>
              <a:gd name="connsiteY195" fmla="*/ 2216757 h 2237474"/>
              <a:gd name="connsiteX196" fmla="*/ 669923 w 12192000"/>
              <a:gd name="connsiteY196" fmla="*/ 2211682 h 2237474"/>
              <a:gd name="connsiteX197" fmla="*/ 648680 w 12192000"/>
              <a:gd name="connsiteY197" fmla="*/ 2206229 h 2237474"/>
              <a:gd name="connsiteX198" fmla="*/ 597225 w 12192000"/>
              <a:gd name="connsiteY198" fmla="*/ 2180999 h 2237474"/>
              <a:gd name="connsiteX199" fmla="*/ 558449 w 12192000"/>
              <a:gd name="connsiteY199" fmla="*/ 2182346 h 2237474"/>
              <a:gd name="connsiteX200" fmla="*/ 550517 w 12192000"/>
              <a:gd name="connsiteY200" fmla="*/ 2182060 h 2237474"/>
              <a:gd name="connsiteX201" fmla="*/ 550309 w 12192000"/>
              <a:gd name="connsiteY201" fmla="*/ 2181825 h 2237474"/>
              <a:gd name="connsiteX202" fmla="*/ 541836 w 12192000"/>
              <a:gd name="connsiteY202" fmla="*/ 2181063 h 2237474"/>
              <a:gd name="connsiteX203" fmla="*/ 536057 w 12192000"/>
              <a:gd name="connsiteY203" fmla="*/ 2181537 h 2237474"/>
              <a:gd name="connsiteX204" fmla="*/ 520671 w 12192000"/>
              <a:gd name="connsiteY204" fmla="*/ 2180980 h 2237474"/>
              <a:gd name="connsiteX205" fmla="*/ 515024 w 12192000"/>
              <a:gd name="connsiteY205" fmla="*/ 2179258 h 2237474"/>
              <a:gd name="connsiteX206" fmla="*/ 512278 w 12192000"/>
              <a:gd name="connsiteY206" fmla="*/ 2176369 h 2237474"/>
              <a:gd name="connsiteX207" fmla="*/ 480419 w 12192000"/>
              <a:gd name="connsiteY207" fmla="*/ 2167807 h 2237474"/>
              <a:gd name="connsiteX208" fmla="*/ 413835 w 12192000"/>
              <a:gd name="connsiteY208" fmla="*/ 2156783 h 2237474"/>
              <a:gd name="connsiteX209" fmla="*/ 376513 w 12192000"/>
              <a:gd name="connsiteY209" fmla="*/ 2154014 h 2237474"/>
              <a:gd name="connsiteX210" fmla="*/ 273386 w 12192000"/>
              <a:gd name="connsiteY210" fmla="*/ 2142551 h 2237474"/>
              <a:gd name="connsiteX211" fmla="*/ 169207 w 12192000"/>
              <a:gd name="connsiteY211" fmla="*/ 2128100 h 2237474"/>
              <a:gd name="connsiteX212" fmla="*/ 93149 w 12192000"/>
              <a:gd name="connsiteY212" fmla="*/ 2105324 h 2237474"/>
              <a:gd name="connsiteX213" fmla="*/ 88109 w 12192000"/>
              <a:gd name="connsiteY213" fmla="*/ 2106704 h 2237474"/>
              <a:gd name="connsiteX214" fmla="*/ 80022 w 12192000"/>
              <a:gd name="connsiteY214" fmla="*/ 2107254 h 2237474"/>
              <a:gd name="connsiteX215" fmla="*/ 79717 w 12192000"/>
              <a:gd name="connsiteY215" fmla="*/ 2107046 h 2237474"/>
              <a:gd name="connsiteX216" fmla="*/ 72352 w 12192000"/>
              <a:gd name="connsiteY216" fmla="*/ 2107991 h 2237474"/>
              <a:gd name="connsiteX217" fmla="*/ 37645 w 12192000"/>
              <a:gd name="connsiteY217" fmla="*/ 2115401 h 2237474"/>
              <a:gd name="connsiteX218" fmla="*/ 4572 w 12192000"/>
              <a:gd name="connsiteY218" fmla="*/ 2111091 h 2237474"/>
              <a:gd name="connsiteX219" fmla="*/ 0 w 12192000"/>
              <a:gd name="connsiteY219" fmla="*/ 2110468 h 2237474"/>
              <a:gd name="connsiteX220" fmla="*/ 0 w 12192000"/>
              <a:gd name="connsiteY22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00499 w 12192000"/>
              <a:gd name="connsiteY34" fmla="*/ 954680 h 2237474"/>
              <a:gd name="connsiteX35" fmla="*/ 9428195 w 12192000"/>
              <a:gd name="connsiteY35" fmla="*/ 986225 h 2237474"/>
              <a:gd name="connsiteX36" fmla="*/ 9410017 w 12192000"/>
              <a:gd name="connsiteY36" fmla="*/ 993931 h 2237474"/>
              <a:gd name="connsiteX37" fmla="*/ 9392919 w 12192000"/>
              <a:gd name="connsiteY37" fmla="*/ 994656 h 2237474"/>
              <a:gd name="connsiteX38" fmla="*/ 9278619 w 12192000"/>
              <a:gd name="connsiteY38" fmla="*/ 1011878 h 2237474"/>
              <a:gd name="connsiteX39" fmla="*/ 9268019 w 12192000"/>
              <a:gd name="connsiteY39" fmla="*/ 1007442 h 2237474"/>
              <a:gd name="connsiteX40" fmla="*/ 9234662 w 12192000"/>
              <a:gd name="connsiteY40" fmla="*/ 1023056 h 2237474"/>
              <a:gd name="connsiteX41" fmla="*/ 9181033 w 12192000"/>
              <a:gd name="connsiteY41" fmla="*/ 1037921 h 2237474"/>
              <a:gd name="connsiteX42" fmla="*/ 9155969 w 12192000"/>
              <a:gd name="connsiteY42" fmla="*/ 1046804 h 2237474"/>
              <a:gd name="connsiteX43" fmla="*/ 9133985 w 12192000"/>
              <a:gd name="connsiteY43" fmla="*/ 1046450 h 2237474"/>
              <a:gd name="connsiteX44" fmla="*/ 9012987 w 12192000"/>
              <a:gd name="connsiteY44" fmla="*/ 1061986 h 2237474"/>
              <a:gd name="connsiteX45" fmla="*/ 8968445 w 12192000"/>
              <a:gd name="connsiteY45" fmla="*/ 1052169 h 2237474"/>
              <a:gd name="connsiteX46" fmla="*/ 8958984 w 12192000"/>
              <a:gd name="connsiteY46" fmla="*/ 1057212 h 2237474"/>
              <a:gd name="connsiteX47" fmla="*/ 8886001 w 12192000"/>
              <a:gd name="connsiteY47" fmla="*/ 1067468 h 2237474"/>
              <a:gd name="connsiteX48" fmla="*/ 8838610 w 12192000"/>
              <a:gd name="connsiteY48" fmla="*/ 1075091 h 2237474"/>
              <a:gd name="connsiteX49" fmla="*/ 8750383 w 12192000"/>
              <a:gd name="connsiteY49" fmla="*/ 1097387 h 2237474"/>
              <a:gd name="connsiteX50" fmla="*/ 8697365 w 12192000"/>
              <a:gd name="connsiteY50" fmla="*/ 1105869 h 2237474"/>
              <a:gd name="connsiteX51" fmla="*/ 8665605 w 12192000"/>
              <a:gd name="connsiteY51" fmla="*/ 1110791 h 2237474"/>
              <a:gd name="connsiteX52" fmla="*/ 8584946 w 12192000"/>
              <a:gd name="connsiteY52" fmla="*/ 1135226 h 2237474"/>
              <a:gd name="connsiteX53" fmla="*/ 8460755 w 12192000"/>
              <a:gd name="connsiteY53" fmla="*/ 1203427 h 2237474"/>
              <a:gd name="connsiteX54" fmla="*/ 8419755 w 12192000"/>
              <a:gd name="connsiteY54" fmla="*/ 1216260 h 2237474"/>
              <a:gd name="connsiteX55" fmla="*/ 8411626 w 12192000"/>
              <a:gd name="connsiteY55" fmla="*/ 1214397 h 2237474"/>
              <a:gd name="connsiteX56" fmla="*/ 8363469 w 12192000"/>
              <a:gd name="connsiteY56" fmla="*/ 1246658 h 2237474"/>
              <a:gd name="connsiteX57" fmla="*/ 8275497 w 12192000"/>
              <a:gd name="connsiteY57" fmla="*/ 1264396 h 2237474"/>
              <a:gd name="connsiteX58" fmla="*/ 8206287 w 12192000"/>
              <a:gd name="connsiteY58" fmla="*/ 1273060 h 2237474"/>
              <a:gd name="connsiteX59" fmla="*/ 8168705 w 12192000"/>
              <a:gd name="connsiteY59" fmla="*/ 1279956 h 2237474"/>
              <a:gd name="connsiteX60" fmla="*/ 8139997 w 12192000"/>
              <a:gd name="connsiteY60" fmla="*/ 1282713 h 2237474"/>
              <a:gd name="connsiteX61" fmla="*/ 8074238 w 12192000"/>
              <a:gd name="connsiteY61" fmla="*/ 1301895 h 2237474"/>
              <a:gd name="connsiteX62" fmla="*/ 7968292 w 12192000"/>
              <a:gd name="connsiteY62" fmla="*/ 1338779 h 2237474"/>
              <a:gd name="connsiteX63" fmla="*/ 7945122 w 12192000"/>
              <a:gd name="connsiteY63" fmla="*/ 1345477 h 2237474"/>
              <a:gd name="connsiteX64" fmla="*/ 7902328 w 12192000"/>
              <a:gd name="connsiteY64" fmla="*/ 1345865 h 2237474"/>
              <a:gd name="connsiteX65" fmla="*/ 7875879 w 12192000"/>
              <a:gd name="connsiteY65" fmla="*/ 1345646 h 2237474"/>
              <a:gd name="connsiteX66" fmla="*/ 7840612 w 12192000"/>
              <a:gd name="connsiteY66" fmla="*/ 1369373 h 2237474"/>
              <a:gd name="connsiteX67" fmla="*/ 7786819 w 12192000"/>
              <a:gd name="connsiteY67" fmla="*/ 1378970 h 2237474"/>
              <a:gd name="connsiteX68" fmla="*/ 7548172 w 12192000"/>
              <a:gd name="connsiteY68" fmla="*/ 1417460 h 2237474"/>
              <a:gd name="connsiteX69" fmla="*/ 7483437 w 12192000"/>
              <a:gd name="connsiteY69" fmla="*/ 1478152 h 2237474"/>
              <a:gd name="connsiteX70" fmla="*/ 7377870 w 12192000"/>
              <a:gd name="connsiteY70" fmla="*/ 1523319 h 2237474"/>
              <a:gd name="connsiteX71" fmla="*/ 7230737 w 12192000"/>
              <a:gd name="connsiteY71" fmla="*/ 1562633 h 2237474"/>
              <a:gd name="connsiteX72" fmla="*/ 7224458 w 12192000"/>
              <a:gd name="connsiteY72" fmla="*/ 1573008 h 2237474"/>
              <a:gd name="connsiteX73" fmla="*/ 7213486 w 12192000"/>
              <a:gd name="connsiteY73" fmla="*/ 1580987 h 2237474"/>
              <a:gd name="connsiteX74" fmla="*/ 7183121 w 12192000"/>
              <a:gd name="connsiteY74" fmla="*/ 1595162 h 2237474"/>
              <a:gd name="connsiteX75" fmla="*/ 7164601 w 12192000"/>
              <a:gd name="connsiteY75" fmla="*/ 1606490 h 2237474"/>
              <a:gd name="connsiteX76" fmla="*/ 7114651 w 12192000"/>
              <a:gd name="connsiteY76" fmla="*/ 1620959 h 2237474"/>
              <a:gd name="connsiteX77" fmla="*/ 7092727 w 12192000"/>
              <a:gd name="connsiteY77" fmla="*/ 1623628 h 2237474"/>
              <a:gd name="connsiteX78" fmla="*/ 7031309 w 12192000"/>
              <a:gd name="connsiteY78" fmla="*/ 1619451 h 2237474"/>
              <a:gd name="connsiteX79" fmla="*/ 6999084 w 12192000"/>
              <a:gd name="connsiteY79" fmla="*/ 1634317 h 2237474"/>
              <a:gd name="connsiteX80" fmla="*/ 6992107 w 12192000"/>
              <a:gd name="connsiteY80" fmla="*/ 1636860 h 2237474"/>
              <a:gd name="connsiteX81" fmla="*/ 6991765 w 12192000"/>
              <a:gd name="connsiteY81" fmla="*/ 1636725 h 2237474"/>
              <a:gd name="connsiteX82" fmla="*/ 6900177 w 12192000"/>
              <a:gd name="connsiteY82" fmla="*/ 1636016 h 2237474"/>
              <a:gd name="connsiteX83" fmla="*/ 6795372 w 12192000"/>
              <a:gd name="connsiteY83" fmla="*/ 1644845 h 2237474"/>
              <a:gd name="connsiteX84" fmla="*/ 6692251 w 12192000"/>
              <a:gd name="connsiteY84" fmla="*/ 1656357 h 2237474"/>
              <a:gd name="connsiteX85" fmla="*/ 6655235 w 12192000"/>
              <a:gd name="connsiteY85" fmla="*/ 1661869 h 2237474"/>
              <a:gd name="connsiteX86" fmla="*/ 6587857 w 12192000"/>
              <a:gd name="connsiteY86" fmla="*/ 1665769 h 2237474"/>
              <a:gd name="connsiteX87" fmla="*/ 6554894 w 12192000"/>
              <a:gd name="connsiteY87" fmla="*/ 1664428 h 2237474"/>
              <a:gd name="connsiteX88" fmla="*/ 6516595 w 12192000"/>
              <a:gd name="connsiteY88" fmla="*/ 1667475 h 2237474"/>
              <a:gd name="connsiteX89" fmla="*/ 6508541 w 12192000"/>
              <a:gd name="connsiteY89" fmla="*/ 1668757 h 2237474"/>
              <a:gd name="connsiteX90" fmla="*/ 6471012 w 12192000"/>
              <a:gd name="connsiteY90" fmla="*/ 1678604 h 2237474"/>
              <a:gd name="connsiteX91" fmla="*/ 6415265 w 12192000"/>
              <a:gd name="connsiteY91" fmla="*/ 1665317 h 2237474"/>
              <a:gd name="connsiteX92" fmla="*/ 6364035 w 12192000"/>
              <a:gd name="connsiteY92" fmla="*/ 1667683 h 2237474"/>
              <a:gd name="connsiteX93" fmla="*/ 6280959 w 12192000"/>
              <a:gd name="connsiteY93" fmla="*/ 1689329 h 2237474"/>
              <a:gd name="connsiteX94" fmla="*/ 6243319 w 12192000"/>
              <a:gd name="connsiteY94" fmla="*/ 1695560 h 2237474"/>
              <a:gd name="connsiteX95" fmla="*/ 6098321 w 12192000"/>
              <a:gd name="connsiteY95" fmla="*/ 1721646 h 2237474"/>
              <a:gd name="connsiteX96" fmla="*/ 5880652 w 12192000"/>
              <a:gd name="connsiteY96" fmla="*/ 1779643 h 2237474"/>
              <a:gd name="connsiteX97" fmla="*/ 5785959 w 12192000"/>
              <a:gd name="connsiteY97" fmla="*/ 1775307 h 2237474"/>
              <a:gd name="connsiteX98" fmla="*/ 5643534 w 12192000"/>
              <a:gd name="connsiteY98" fmla="*/ 1802919 h 2237474"/>
              <a:gd name="connsiteX99" fmla="*/ 5518799 w 12192000"/>
              <a:gd name="connsiteY99" fmla="*/ 1818312 h 2237474"/>
              <a:gd name="connsiteX100" fmla="*/ 5505014 w 12192000"/>
              <a:gd name="connsiteY100" fmla="*/ 1819259 h 2237474"/>
              <a:gd name="connsiteX101" fmla="*/ 5453307 w 12192000"/>
              <a:gd name="connsiteY101" fmla="*/ 1815450 h 2237474"/>
              <a:gd name="connsiteX102" fmla="*/ 5364192 w 12192000"/>
              <a:gd name="connsiteY102" fmla="*/ 1826074 h 2237474"/>
              <a:gd name="connsiteX103" fmla="*/ 5350380 w 12192000"/>
              <a:gd name="connsiteY103" fmla="*/ 1830891 h 2237474"/>
              <a:gd name="connsiteX104" fmla="*/ 5259633 w 12192000"/>
              <a:gd name="connsiteY104" fmla="*/ 1837160 h 2237474"/>
              <a:gd name="connsiteX105" fmla="*/ 5197513 w 12192000"/>
              <a:gd name="connsiteY105" fmla="*/ 1844718 h 2237474"/>
              <a:gd name="connsiteX106" fmla="*/ 5168852 w 12192000"/>
              <a:gd name="connsiteY106" fmla="*/ 1844846 h 2237474"/>
              <a:gd name="connsiteX107" fmla="*/ 5114927 w 12192000"/>
              <a:gd name="connsiteY107" fmla="*/ 1847827 h 2237474"/>
              <a:gd name="connsiteX108" fmla="*/ 5108970 w 12192000"/>
              <a:gd name="connsiteY108" fmla="*/ 1847935 h 2237474"/>
              <a:gd name="connsiteX109" fmla="*/ 5067961 w 12192000"/>
              <a:gd name="connsiteY109" fmla="*/ 1845917 h 2237474"/>
              <a:gd name="connsiteX110" fmla="*/ 5007075 w 12192000"/>
              <a:gd name="connsiteY110" fmla="*/ 1838626 h 2237474"/>
              <a:gd name="connsiteX111" fmla="*/ 4944087 w 12192000"/>
              <a:gd name="connsiteY111" fmla="*/ 1823332 h 2237474"/>
              <a:gd name="connsiteX112" fmla="*/ 4907662 w 12192000"/>
              <a:gd name="connsiteY112" fmla="*/ 1816900 h 2237474"/>
              <a:gd name="connsiteX113" fmla="*/ 4882386 w 12192000"/>
              <a:gd name="connsiteY113" fmla="*/ 1809844 h 2237474"/>
              <a:gd name="connsiteX114" fmla="*/ 4811440 w 12192000"/>
              <a:gd name="connsiteY114" fmla="*/ 1804655 h 2237474"/>
              <a:gd name="connsiteX115" fmla="*/ 4691075 w 12192000"/>
              <a:gd name="connsiteY115" fmla="*/ 1801389 h 2237474"/>
              <a:gd name="connsiteX116" fmla="*/ 4611738 w 12192000"/>
              <a:gd name="connsiteY116" fmla="*/ 1776964 h 2237474"/>
              <a:gd name="connsiteX117" fmla="*/ 4560070 w 12192000"/>
              <a:gd name="connsiteY117" fmla="*/ 1785640 h 2237474"/>
              <a:gd name="connsiteX118" fmla="*/ 4536503 w 12192000"/>
              <a:gd name="connsiteY118" fmla="*/ 1785334 h 2237474"/>
              <a:gd name="connsiteX119" fmla="*/ 4513724 w 12192000"/>
              <a:gd name="connsiteY119" fmla="*/ 1791996 h 2237474"/>
              <a:gd name="connsiteX120" fmla="*/ 4459810 w 12192000"/>
              <a:gd name="connsiteY120" fmla="*/ 1797886 h 2237474"/>
              <a:gd name="connsiteX121" fmla="*/ 4379064 w 12192000"/>
              <a:gd name="connsiteY121" fmla="*/ 1817177 h 2237474"/>
              <a:gd name="connsiteX122" fmla="*/ 4319209 w 12192000"/>
              <a:gd name="connsiteY122" fmla="*/ 1834833 h 2237474"/>
              <a:gd name="connsiteX123" fmla="*/ 4290981 w 12192000"/>
              <a:gd name="connsiteY123" fmla="*/ 1839677 h 2237474"/>
              <a:gd name="connsiteX124" fmla="*/ 4285792 w 12192000"/>
              <a:gd name="connsiteY124" fmla="*/ 1836231 h 2237474"/>
              <a:gd name="connsiteX125" fmla="*/ 4238372 w 12192000"/>
              <a:gd name="connsiteY125" fmla="*/ 1851480 h 2237474"/>
              <a:gd name="connsiteX126" fmla="*/ 4232517 w 12192000"/>
              <a:gd name="connsiteY126" fmla="*/ 1852567 h 2237474"/>
              <a:gd name="connsiteX127" fmla="*/ 4191732 w 12192000"/>
              <a:gd name="connsiteY127" fmla="*/ 1857328 h 2237474"/>
              <a:gd name="connsiteX128" fmla="*/ 4065532 w 12192000"/>
              <a:gd name="connsiteY128" fmla="*/ 1855477 h 2237474"/>
              <a:gd name="connsiteX129" fmla="*/ 4028460 w 12192000"/>
              <a:gd name="connsiteY129" fmla="*/ 1855137 h 2237474"/>
              <a:gd name="connsiteX130" fmla="*/ 4002267 w 12192000"/>
              <a:gd name="connsiteY130" fmla="*/ 1852352 h 2237474"/>
              <a:gd name="connsiteX131" fmla="*/ 3931396 w 12192000"/>
              <a:gd name="connsiteY131" fmla="*/ 1858915 h 2237474"/>
              <a:gd name="connsiteX132" fmla="*/ 3812162 w 12192000"/>
              <a:gd name="connsiteY132" fmla="*/ 1875501 h 2237474"/>
              <a:gd name="connsiteX133" fmla="*/ 3729530 w 12192000"/>
              <a:gd name="connsiteY133" fmla="*/ 1864513 h 2237474"/>
              <a:gd name="connsiteX134" fmla="*/ 3680177 w 12192000"/>
              <a:gd name="connsiteY134" fmla="*/ 1881552 h 2237474"/>
              <a:gd name="connsiteX135" fmla="*/ 3567259 w 12192000"/>
              <a:gd name="connsiteY135" fmla="*/ 1893482 h 2237474"/>
              <a:gd name="connsiteX136" fmla="*/ 3405770 w 12192000"/>
              <a:gd name="connsiteY136" fmla="*/ 1904591 h 2237474"/>
              <a:gd name="connsiteX137" fmla="*/ 3280097 w 12192000"/>
              <a:gd name="connsiteY137" fmla="*/ 1919610 h 2237474"/>
              <a:gd name="connsiteX138" fmla="*/ 3123424 w 12192000"/>
              <a:gd name="connsiteY138" fmla="*/ 1952930 h 2237474"/>
              <a:gd name="connsiteX139" fmla="*/ 3009910 w 12192000"/>
              <a:gd name="connsiteY139" fmla="*/ 1957866 h 2237474"/>
              <a:gd name="connsiteX140" fmla="*/ 2995934 w 12192000"/>
              <a:gd name="connsiteY140" fmla="*/ 1967085 h 2237474"/>
              <a:gd name="connsiteX141" fmla="*/ 2980071 w 12192000"/>
              <a:gd name="connsiteY141" fmla="*/ 1972988 h 2237474"/>
              <a:gd name="connsiteX142" fmla="*/ 2978094 w 12192000"/>
              <a:gd name="connsiteY142" fmla="*/ 1972369 h 2237474"/>
              <a:gd name="connsiteX143" fmla="*/ 2942858 w 12192000"/>
              <a:gd name="connsiteY143" fmla="*/ 1981367 h 2237474"/>
              <a:gd name="connsiteX144" fmla="*/ 2875436 w 12192000"/>
              <a:gd name="connsiteY144" fmla="*/ 1996977 h 2237474"/>
              <a:gd name="connsiteX145" fmla="*/ 2874892 w 12192000"/>
              <a:gd name="connsiteY145" fmla="*/ 1996085 h 2237474"/>
              <a:gd name="connsiteX146" fmla="*/ 2864145 w 12192000"/>
              <a:gd name="connsiteY146" fmla="*/ 1994061 h 2237474"/>
              <a:gd name="connsiteX147" fmla="*/ 2843662 w 12192000"/>
              <a:gd name="connsiteY147" fmla="*/ 1992498 h 2237474"/>
              <a:gd name="connsiteX148" fmla="*/ 2796128 w 12192000"/>
              <a:gd name="connsiteY148" fmla="*/ 1976403 h 2237474"/>
              <a:gd name="connsiteX149" fmla="*/ 2756784 w 12192000"/>
              <a:gd name="connsiteY149" fmla="*/ 1985116 h 2237474"/>
              <a:gd name="connsiteX150" fmla="*/ 2748833 w 12192000"/>
              <a:gd name="connsiteY150" fmla="*/ 1986323 h 2237474"/>
              <a:gd name="connsiteX151" fmla="*/ 2748661 w 12192000"/>
              <a:gd name="connsiteY151" fmla="*/ 1986122 h 2237474"/>
              <a:gd name="connsiteX152" fmla="*/ 2740251 w 12192000"/>
              <a:gd name="connsiteY152" fmla="*/ 1986946 h 2237474"/>
              <a:gd name="connsiteX153" fmla="*/ 2718916 w 12192000"/>
              <a:gd name="connsiteY153" fmla="*/ 1990867 h 2237474"/>
              <a:gd name="connsiteX154" fmla="*/ 2713522 w 12192000"/>
              <a:gd name="connsiteY154" fmla="*/ 1990173 h 2237474"/>
              <a:gd name="connsiteX155" fmla="*/ 2680597 w 12192000"/>
              <a:gd name="connsiteY155" fmla="*/ 1984996 h 2237474"/>
              <a:gd name="connsiteX156" fmla="*/ 2578178 w 12192000"/>
              <a:gd name="connsiteY156" fmla="*/ 1990531 h 2237474"/>
              <a:gd name="connsiteX157" fmla="*/ 2476147 w 12192000"/>
              <a:gd name="connsiteY157" fmla="*/ 1998305 h 2237474"/>
              <a:gd name="connsiteX158" fmla="*/ 2373568 w 12192000"/>
              <a:gd name="connsiteY158" fmla="*/ 2003219 h 2237474"/>
              <a:gd name="connsiteX159" fmla="*/ 2321399 w 12192000"/>
              <a:gd name="connsiteY159" fmla="*/ 1989467 h 2237474"/>
              <a:gd name="connsiteX160" fmla="*/ 2315525 w 12192000"/>
              <a:gd name="connsiteY160" fmla="*/ 1989708 h 2237474"/>
              <a:gd name="connsiteX161" fmla="*/ 2300792 w 12192000"/>
              <a:gd name="connsiteY161" fmla="*/ 1994290 h 2237474"/>
              <a:gd name="connsiteX162" fmla="*/ 2295469 w 12192000"/>
              <a:gd name="connsiteY162" fmla="*/ 1996659 h 2237474"/>
              <a:gd name="connsiteX163" fmla="*/ 2287219 w 12192000"/>
              <a:gd name="connsiteY163" fmla="*/ 1998750 h 2237474"/>
              <a:gd name="connsiteX164" fmla="*/ 2286948 w 12192000"/>
              <a:gd name="connsiteY164" fmla="*/ 1998596 h 2237474"/>
              <a:gd name="connsiteX165" fmla="*/ 2243069 w 12192000"/>
              <a:gd name="connsiteY165" fmla="*/ 2015111 h 2237474"/>
              <a:gd name="connsiteX166" fmla="*/ 2186609 w 12192000"/>
              <a:gd name="connsiteY166" fmla="*/ 2008263 h 2237474"/>
              <a:gd name="connsiteX167" fmla="*/ 2164831 w 12192000"/>
              <a:gd name="connsiteY167" fmla="*/ 2010143 h 2237474"/>
              <a:gd name="connsiteX168" fmla="*/ 2152836 w 12192000"/>
              <a:gd name="connsiteY168" fmla="*/ 2010048 h 2237474"/>
              <a:gd name="connsiteX169" fmla="*/ 2117102 w 12192000"/>
              <a:gd name="connsiteY169" fmla="*/ 2023004 h 2237474"/>
              <a:gd name="connsiteX170" fmla="*/ 2111935 w 12192000"/>
              <a:gd name="connsiteY170" fmla="*/ 2023163 h 2237474"/>
              <a:gd name="connsiteX171" fmla="*/ 2089991 w 12192000"/>
              <a:gd name="connsiteY171" fmla="*/ 2034193 h 2237474"/>
              <a:gd name="connsiteX172" fmla="*/ 2058061 w 12192000"/>
              <a:gd name="connsiteY172" fmla="*/ 2047942 h 2237474"/>
              <a:gd name="connsiteX173" fmla="*/ 2055737 w 12192000"/>
              <a:gd name="connsiteY173" fmla="*/ 2047704 h 2237474"/>
              <a:gd name="connsiteX174" fmla="*/ 2042244 w 12192000"/>
              <a:gd name="connsiteY174" fmla="*/ 2055560 h 2237474"/>
              <a:gd name="connsiteX175" fmla="*/ 1976224 w 12192000"/>
              <a:gd name="connsiteY175" fmla="*/ 2074257 h 2237474"/>
              <a:gd name="connsiteX176" fmla="*/ 1877728 w 12192000"/>
              <a:gd name="connsiteY176" fmla="*/ 2101004 h 2237474"/>
              <a:gd name="connsiteX177" fmla="*/ 1759056 w 12192000"/>
              <a:gd name="connsiteY177" fmla="*/ 2125608 h 2237474"/>
              <a:gd name="connsiteX178" fmla="*/ 1637948 w 12192000"/>
              <a:gd name="connsiteY178" fmla="*/ 2172597 h 2237474"/>
              <a:gd name="connsiteX179" fmla="*/ 1434549 w 12192000"/>
              <a:gd name="connsiteY179" fmla="*/ 2234522 h 2237474"/>
              <a:gd name="connsiteX180" fmla="*/ 1398481 w 12192000"/>
              <a:gd name="connsiteY180" fmla="*/ 2237074 h 2237474"/>
              <a:gd name="connsiteX181" fmla="*/ 1398407 w 12192000"/>
              <a:gd name="connsiteY181" fmla="*/ 2237095 h 2237474"/>
              <a:gd name="connsiteX182" fmla="*/ 1370962 w 12192000"/>
              <a:gd name="connsiteY182" fmla="*/ 2237474 h 2237474"/>
              <a:gd name="connsiteX183" fmla="*/ 1356367 w 12192000"/>
              <a:gd name="connsiteY183" fmla="*/ 2235089 h 2237474"/>
              <a:gd name="connsiteX184" fmla="*/ 1324828 w 12192000"/>
              <a:gd name="connsiteY184" fmla="*/ 2231968 h 2237474"/>
              <a:gd name="connsiteX185" fmla="*/ 1297744 w 12192000"/>
              <a:gd name="connsiteY185" fmla="*/ 2235849 h 2237474"/>
              <a:gd name="connsiteX186" fmla="*/ 1286236 w 12192000"/>
              <a:gd name="connsiteY186" fmla="*/ 2233135 h 2237474"/>
              <a:gd name="connsiteX187" fmla="*/ 1283504 w 12192000"/>
              <a:gd name="connsiteY187" fmla="*/ 2233797 h 2237474"/>
              <a:gd name="connsiteX188" fmla="*/ 1279765 w 12192000"/>
              <a:gd name="connsiteY188" fmla="*/ 2229639 h 2237474"/>
              <a:gd name="connsiteX189" fmla="*/ 1195347 w 12192000"/>
              <a:gd name="connsiteY189" fmla="*/ 2212354 h 2237474"/>
              <a:gd name="connsiteX190" fmla="*/ 970251 w 12192000"/>
              <a:gd name="connsiteY190" fmla="*/ 2221029 h 2237474"/>
              <a:gd name="connsiteX191" fmla="*/ 812914 w 12192000"/>
              <a:gd name="connsiteY191" fmla="*/ 2202752 h 2237474"/>
              <a:gd name="connsiteX192" fmla="*/ 800195 w 12192000"/>
              <a:gd name="connsiteY192" fmla="*/ 2209407 h 2237474"/>
              <a:gd name="connsiteX193" fmla="*/ 784978 w 12192000"/>
              <a:gd name="connsiteY193" fmla="*/ 2212360 h 2237474"/>
              <a:gd name="connsiteX194" fmla="*/ 681987 w 12192000"/>
              <a:gd name="connsiteY194" fmla="*/ 2216757 h 2237474"/>
              <a:gd name="connsiteX195" fmla="*/ 669923 w 12192000"/>
              <a:gd name="connsiteY195" fmla="*/ 2211682 h 2237474"/>
              <a:gd name="connsiteX196" fmla="*/ 648680 w 12192000"/>
              <a:gd name="connsiteY196" fmla="*/ 2206229 h 2237474"/>
              <a:gd name="connsiteX197" fmla="*/ 597225 w 12192000"/>
              <a:gd name="connsiteY197" fmla="*/ 2180999 h 2237474"/>
              <a:gd name="connsiteX198" fmla="*/ 558449 w 12192000"/>
              <a:gd name="connsiteY198" fmla="*/ 2182346 h 2237474"/>
              <a:gd name="connsiteX199" fmla="*/ 550517 w 12192000"/>
              <a:gd name="connsiteY199" fmla="*/ 2182060 h 2237474"/>
              <a:gd name="connsiteX200" fmla="*/ 550309 w 12192000"/>
              <a:gd name="connsiteY200" fmla="*/ 2181825 h 2237474"/>
              <a:gd name="connsiteX201" fmla="*/ 541836 w 12192000"/>
              <a:gd name="connsiteY201" fmla="*/ 2181063 h 2237474"/>
              <a:gd name="connsiteX202" fmla="*/ 536057 w 12192000"/>
              <a:gd name="connsiteY202" fmla="*/ 2181537 h 2237474"/>
              <a:gd name="connsiteX203" fmla="*/ 520671 w 12192000"/>
              <a:gd name="connsiteY203" fmla="*/ 2180980 h 2237474"/>
              <a:gd name="connsiteX204" fmla="*/ 515024 w 12192000"/>
              <a:gd name="connsiteY204" fmla="*/ 2179258 h 2237474"/>
              <a:gd name="connsiteX205" fmla="*/ 512278 w 12192000"/>
              <a:gd name="connsiteY205" fmla="*/ 2176369 h 2237474"/>
              <a:gd name="connsiteX206" fmla="*/ 480419 w 12192000"/>
              <a:gd name="connsiteY206" fmla="*/ 2167807 h 2237474"/>
              <a:gd name="connsiteX207" fmla="*/ 413835 w 12192000"/>
              <a:gd name="connsiteY207" fmla="*/ 2156783 h 2237474"/>
              <a:gd name="connsiteX208" fmla="*/ 376513 w 12192000"/>
              <a:gd name="connsiteY208" fmla="*/ 2154014 h 2237474"/>
              <a:gd name="connsiteX209" fmla="*/ 273386 w 12192000"/>
              <a:gd name="connsiteY209" fmla="*/ 2142551 h 2237474"/>
              <a:gd name="connsiteX210" fmla="*/ 169207 w 12192000"/>
              <a:gd name="connsiteY210" fmla="*/ 2128100 h 2237474"/>
              <a:gd name="connsiteX211" fmla="*/ 93149 w 12192000"/>
              <a:gd name="connsiteY211" fmla="*/ 2105324 h 2237474"/>
              <a:gd name="connsiteX212" fmla="*/ 88109 w 12192000"/>
              <a:gd name="connsiteY212" fmla="*/ 2106704 h 2237474"/>
              <a:gd name="connsiteX213" fmla="*/ 80022 w 12192000"/>
              <a:gd name="connsiteY213" fmla="*/ 2107254 h 2237474"/>
              <a:gd name="connsiteX214" fmla="*/ 79717 w 12192000"/>
              <a:gd name="connsiteY214" fmla="*/ 2107046 h 2237474"/>
              <a:gd name="connsiteX215" fmla="*/ 72352 w 12192000"/>
              <a:gd name="connsiteY215" fmla="*/ 2107991 h 2237474"/>
              <a:gd name="connsiteX216" fmla="*/ 37645 w 12192000"/>
              <a:gd name="connsiteY216" fmla="*/ 2115401 h 2237474"/>
              <a:gd name="connsiteX217" fmla="*/ 4572 w 12192000"/>
              <a:gd name="connsiteY217" fmla="*/ 2111091 h 2237474"/>
              <a:gd name="connsiteX218" fmla="*/ 0 w 12192000"/>
              <a:gd name="connsiteY218" fmla="*/ 2110468 h 2237474"/>
              <a:gd name="connsiteX219" fmla="*/ 0 w 12192000"/>
              <a:gd name="connsiteY21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61459 w 12192000"/>
              <a:gd name="connsiteY27" fmla="*/ 862394 h 2237474"/>
              <a:gd name="connsiteX28" fmla="*/ 9705768 w 12192000"/>
              <a:gd name="connsiteY28" fmla="*/ 894610 h 2237474"/>
              <a:gd name="connsiteX29" fmla="*/ 9683005 w 12192000"/>
              <a:gd name="connsiteY29" fmla="*/ 894128 h 2237474"/>
              <a:gd name="connsiteX30" fmla="*/ 9594438 w 12192000"/>
              <a:gd name="connsiteY30" fmla="*/ 919051 h 2237474"/>
              <a:gd name="connsiteX31" fmla="*/ 9577033 w 12192000"/>
              <a:gd name="connsiteY31" fmla="*/ 922857 h 2237474"/>
              <a:gd name="connsiteX32" fmla="*/ 9544189 w 12192000"/>
              <a:gd name="connsiteY32" fmla="*/ 938966 h 2237474"/>
              <a:gd name="connsiteX33" fmla="*/ 9500499 w 12192000"/>
              <a:gd name="connsiteY33" fmla="*/ 954680 h 2237474"/>
              <a:gd name="connsiteX34" fmla="*/ 9428195 w 12192000"/>
              <a:gd name="connsiteY34" fmla="*/ 986225 h 2237474"/>
              <a:gd name="connsiteX35" fmla="*/ 9410017 w 12192000"/>
              <a:gd name="connsiteY35" fmla="*/ 993931 h 2237474"/>
              <a:gd name="connsiteX36" fmla="*/ 9392919 w 12192000"/>
              <a:gd name="connsiteY36" fmla="*/ 994656 h 2237474"/>
              <a:gd name="connsiteX37" fmla="*/ 9278619 w 12192000"/>
              <a:gd name="connsiteY37" fmla="*/ 1011878 h 2237474"/>
              <a:gd name="connsiteX38" fmla="*/ 9268019 w 12192000"/>
              <a:gd name="connsiteY38" fmla="*/ 1007442 h 2237474"/>
              <a:gd name="connsiteX39" fmla="*/ 9234662 w 12192000"/>
              <a:gd name="connsiteY39" fmla="*/ 1023056 h 2237474"/>
              <a:gd name="connsiteX40" fmla="*/ 9181033 w 12192000"/>
              <a:gd name="connsiteY40" fmla="*/ 1037921 h 2237474"/>
              <a:gd name="connsiteX41" fmla="*/ 9155969 w 12192000"/>
              <a:gd name="connsiteY41" fmla="*/ 1046804 h 2237474"/>
              <a:gd name="connsiteX42" fmla="*/ 9133985 w 12192000"/>
              <a:gd name="connsiteY42" fmla="*/ 1046450 h 2237474"/>
              <a:gd name="connsiteX43" fmla="*/ 9012987 w 12192000"/>
              <a:gd name="connsiteY43" fmla="*/ 1061986 h 2237474"/>
              <a:gd name="connsiteX44" fmla="*/ 8968445 w 12192000"/>
              <a:gd name="connsiteY44" fmla="*/ 1052169 h 2237474"/>
              <a:gd name="connsiteX45" fmla="*/ 8958984 w 12192000"/>
              <a:gd name="connsiteY45" fmla="*/ 1057212 h 2237474"/>
              <a:gd name="connsiteX46" fmla="*/ 8886001 w 12192000"/>
              <a:gd name="connsiteY46" fmla="*/ 1067468 h 2237474"/>
              <a:gd name="connsiteX47" fmla="*/ 8838610 w 12192000"/>
              <a:gd name="connsiteY47" fmla="*/ 1075091 h 2237474"/>
              <a:gd name="connsiteX48" fmla="*/ 8750383 w 12192000"/>
              <a:gd name="connsiteY48" fmla="*/ 1097387 h 2237474"/>
              <a:gd name="connsiteX49" fmla="*/ 8697365 w 12192000"/>
              <a:gd name="connsiteY49" fmla="*/ 1105869 h 2237474"/>
              <a:gd name="connsiteX50" fmla="*/ 8665605 w 12192000"/>
              <a:gd name="connsiteY50" fmla="*/ 1110791 h 2237474"/>
              <a:gd name="connsiteX51" fmla="*/ 8584946 w 12192000"/>
              <a:gd name="connsiteY51" fmla="*/ 1135226 h 2237474"/>
              <a:gd name="connsiteX52" fmla="*/ 8460755 w 12192000"/>
              <a:gd name="connsiteY52" fmla="*/ 1203427 h 2237474"/>
              <a:gd name="connsiteX53" fmla="*/ 8419755 w 12192000"/>
              <a:gd name="connsiteY53" fmla="*/ 1216260 h 2237474"/>
              <a:gd name="connsiteX54" fmla="*/ 8411626 w 12192000"/>
              <a:gd name="connsiteY54" fmla="*/ 1214397 h 2237474"/>
              <a:gd name="connsiteX55" fmla="*/ 8363469 w 12192000"/>
              <a:gd name="connsiteY55" fmla="*/ 1246658 h 2237474"/>
              <a:gd name="connsiteX56" fmla="*/ 8275497 w 12192000"/>
              <a:gd name="connsiteY56" fmla="*/ 1264396 h 2237474"/>
              <a:gd name="connsiteX57" fmla="*/ 8206287 w 12192000"/>
              <a:gd name="connsiteY57" fmla="*/ 1273060 h 2237474"/>
              <a:gd name="connsiteX58" fmla="*/ 8168705 w 12192000"/>
              <a:gd name="connsiteY58" fmla="*/ 1279956 h 2237474"/>
              <a:gd name="connsiteX59" fmla="*/ 8139997 w 12192000"/>
              <a:gd name="connsiteY59" fmla="*/ 1282713 h 2237474"/>
              <a:gd name="connsiteX60" fmla="*/ 8074238 w 12192000"/>
              <a:gd name="connsiteY60" fmla="*/ 1301895 h 2237474"/>
              <a:gd name="connsiteX61" fmla="*/ 7968292 w 12192000"/>
              <a:gd name="connsiteY61" fmla="*/ 1338779 h 2237474"/>
              <a:gd name="connsiteX62" fmla="*/ 7945122 w 12192000"/>
              <a:gd name="connsiteY62" fmla="*/ 1345477 h 2237474"/>
              <a:gd name="connsiteX63" fmla="*/ 7902328 w 12192000"/>
              <a:gd name="connsiteY63" fmla="*/ 1345865 h 2237474"/>
              <a:gd name="connsiteX64" fmla="*/ 7875879 w 12192000"/>
              <a:gd name="connsiteY64" fmla="*/ 1345646 h 2237474"/>
              <a:gd name="connsiteX65" fmla="*/ 7840612 w 12192000"/>
              <a:gd name="connsiteY65" fmla="*/ 1369373 h 2237474"/>
              <a:gd name="connsiteX66" fmla="*/ 7786819 w 12192000"/>
              <a:gd name="connsiteY66" fmla="*/ 1378970 h 2237474"/>
              <a:gd name="connsiteX67" fmla="*/ 7548172 w 12192000"/>
              <a:gd name="connsiteY67" fmla="*/ 1417460 h 2237474"/>
              <a:gd name="connsiteX68" fmla="*/ 7483437 w 12192000"/>
              <a:gd name="connsiteY68" fmla="*/ 1478152 h 2237474"/>
              <a:gd name="connsiteX69" fmla="*/ 7377870 w 12192000"/>
              <a:gd name="connsiteY69" fmla="*/ 1523319 h 2237474"/>
              <a:gd name="connsiteX70" fmla="*/ 7230737 w 12192000"/>
              <a:gd name="connsiteY70" fmla="*/ 1562633 h 2237474"/>
              <a:gd name="connsiteX71" fmla="*/ 7224458 w 12192000"/>
              <a:gd name="connsiteY71" fmla="*/ 1573008 h 2237474"/>
              <a:gd name="connsiteX72" fmla="*/ 7213486 w 12192000"/>
              <a:gd name="connsiteY72" fmla="*/ 1580987 h 2237474"/>
              <a:gd name="connsiteX73" fmla="*/ 7183121 w 12192000"/>
              <a:gd name="connsiteY73" fmla="*/ 1595162 h 2237474"/>
              <a:gd name="connsiteX74" fmla="*/ 7164601 w 12192000"/>
              <a:gd name="connsiteY74" fmla="*/ 1606490 h 2237474"/>
              <a:gd name="connsiteX75" fmla="*/ 7114651 w 12192000"/>
              <a:gd name="connsiteY75" fmla="*/ 1620959 h 2237474"/>
              <a:gd name="connsiteX76" fmla="*/ 7092727 w 12192000"/>
              <a:gd name="connsiteY76" fmla="*/ 1623628 h 2237474"/>
              <a:gd name="connsiteX77" fmla="*/ 7031309 w 12192000"/>
              <a:gd name="connsiteY77" fmla="*/ 1619451 h 2237474"/>
              <a:gd name="connsiteX78" fmla="*/ 6999084 w 12192000"/>
              <a:gd name="connsiteY78" fmla="*/ 1634317 h 2237474"/>
              <a:gd name="connsiteX79" fmla="*/ 6992107 w 12192000"/>
              <a:gd name="connsiteY79" fmla="*/ 1636860 h 2237474"/>
              <a:gd name="connsiteX80" fmla="*/ 6991765 w 12192000"/>
              <a:gd name="connsiteY80" fmla="*/ 1636725 h 2237474"/>
              <a:gd name="connsiteX81" fmla="*/ 6900177 w 12192000"/>
              <a:gd name="connsiteY81" fmla="*/ 1636016 h 2237474"/>
              <a:gd name="connsiteX82" fmla="*/ 6795372 w 12192000"/>
              <a:gd name="connsiteY82" fmla="*/ 1644845 h 2237474"/>
              <a:gd name="connsiteX83" fmla="*/ 6692251 w 12192000"/>
              <a:gd name="connsiteY83" fmla="*/ 1656357 h 2237474"/>
              <a:gd name="connsiteX84" fmla="*/ 6655235 w 12192000"/>
              <a:gd name="connsiteY84" fmla="*/ 1661869 h 2237474"/>
              <a:gd name="connsiteX85" fmla="*/ 6587857 w 12192000"/>
              <a:gd name="connsiteY85" fmla="*/ 1665769 h 2237474"/>
              <a:gd name="connsiteX86" fmla="*/ 6554894 w 12192000"/>
              <a:gd name="connsiteY86" fmla="*/ 1664428 h 2237474"/>
              <a:gd name="connsiteX87" fmla="*/ 6516595 w 12192000"/>
              <a:gd name="connsiteY87" fmla="*/ 1667475 h 2237474"/>
              <a:gd name="connsiteX88" fmla="*/ 6508541 w 12192000"/>
              <a:gd name="connsiteY88" fmla="*/ 1668757 h 2237474"/>
              <a:gd name="connsiteX89" fmla="*/ 6471012 w 12192000"/>
              <a:gd name="connsiteY89" fmla="*/ 1678604 h 2237474"/>
              <a:gd name="connsiteX90" fmla="*/ 6415265 w 12192000"/>
              <a:gd name="connsiteY90" fmla="*/ 1665317 h 2237474"/>
              <a:gd name="connsiteX91" fmla="*/ 6364035 w 12192000"/>
              <a:gd name="connsiteY91" fmla="*/ 1667683 h 2237474"/>
              <a:gd name="connsiteX92" fmla="*/ 6280959 w 12192000"/>
              <a:gd name="connsiteY92" fmla="*/ 1689329 h 2237474"/>
              <a:gd name="connsiteX93" fmla="*/ 6243319 w 12192000"/>
              <a:gd name="connsiteY93" fmla="*/ 1695560 h 2237474"/>
              <a:gd name="connsiteX94" fmla="*/ 6098321 w 12192000"/>
              <a:gd name="connsiteY94" fmla="*/ 1721646 h 2237474"/>
              <a:gd name="connsiteX95" fmla="*/ 5880652 w 12192000"/>
              <a:gd name="connsiteY95" fmla="*/ 1779643 h 2237474"/>
              <a:gd name="connsiteX96" fmla="*/ 5785959 w 12192000"/>
              <a:gd name="connsiteY96" fmla="*/ 1775307 h 2237474"/>
              <a:gd name="connsiteX97" fmla="*/ 5643534 w 12192000"/>
              <a:gd name="connsiteY97" fmla="*/ 1802919 h 2237474"/>
              <a:gd name="connsiteX98" fmla="*/ 5518799 w 12192000"/>
              <a:gd name="connsiteY98" fmla="*/ 1818312 h 2237474"/>
              <a:gd name="connsiteX99" fmla="*/ 5505014 w 12192000"/>
              <a:gd name="connsiteY99" fmla="*/ 1819259 h 2237474"/>
              <a:gd name="connsiteX100" fmla="*/ 5453307 w 12192000"/>
              <a:gd name="connsiteY100" fmla="*/ 1815450 h 2237474"/>
              <a:gd name="connsiteX101" fmla="*/ 5364192 w 12192000"/>
              <a:gd name="connsiteY101" fmla="*/ 1826074 h 2237474"/>
              <a:gd name="connsiteX102" fmla="*/ 5350380 w 12192000"/>
              <a:gd name="connsiteY102" fmla="*/ 1830891 h 2237474"/>
              <a:gd name="connsiteX103" fmla="*/ 5259633 w 12192000"/>
              <a:gd name="connsiteY103" fmla="*/ 1837160 h 2237474"/>
              <a:gd name="connsiteX104" fmla="*/ 5197513 w 12192000"/>
              <a:gd name="connsiteY104" fmla="*/ 1844718 h 2237474"/>
              <a:gd name="connsiteX105" fmla="*/ 5168852 w 12192000"/>
              <a:gd name="connsiteY105" fmla="*/ 1844846 h 2237474"/>
              <a:gd name="connsiteX106" fmla="*/ 5114927 w 12192000"/>
              <a:gd name="connsiteY106" fmla="*/ 1847827 h 2237474"/>
              <a:gd name="connsiteX107" fmla="*/ 5108970 w 12192000"/>
              <a:gd name="connsiteY107" fmla="*/ 1847935 h 2237474"/>
              <a:gd name="connsiteX108" fmla="*/ 5067961 w 12192000"/>
              <a:gd name="connsiteY108" fmla="*/ 1845917 h 2237474"/>
              <a:gd name="connsiteX109" fmla="*/ 5007075 w 12192000"/>
              <a:gd name="connsiteY109" fmla="*/ 1838626 h 2237474"/>
              <a:gd name="connsiteX110" fmla="*/ 4944087 w 12192000"/>
              <a:gd name="connsiteY110" fmla="*/ 1823332 h 2237474"/>
              <a:gd name="connsiteX111" fmla="*/ 4907662 w 12192000"/>
              <a:gd name="connsiteY111" fmla="*/ 1816900 h 2237474"/>
              <a:gd name="connsiteX112" fmla="*/ 4882386 w 12192000"/>
              <a:gd name="connsiteY112" fmla="*/ 1809844 h 2237474"/>
              <a:gd name="connsiteX113" fmla="*/ 4811440 w 12192000"/>
              <a:gd name="connsiteY113" fmla="*/ 1804655 h 2237474"/>
              <a:gd name="connsiteX114" fmla="*/ 4691075 w 12192000"/>
              <a:gd name="connsiteY114" fmla="*/ 1801389 h 2237474"/>
              <a:gd name="connsiteX115" fmla="*/ 4611738 w 12192000"/>
              <a:gd name="connsiteY115" fmla="*/ 1776964 h 2237474"/>
              <a:gd name="connsiteX116" fmla="*/ 4560070 w 12192000"/>
              <a:gd name="connsiteY116" fmla="*/ 1785640 h 2237474"/>
              <a:gd name="connsiteX117" fmla="*/ 4536503 w 12192000"/>
              <a:gd name="connsiteY117" fmla="*/ 1785334 h 2237474"/>
              <a:gd name="connsiteX118" fmla="*/ 4513724 w 12192000"/>
              <a:gd name="connsiteY118" fmla="*/ 1791996 h 2237474"/>
              <a:gd name="connsiteX119" fmla="*/ 4459810 w 12192000"/>
              <a:gd name="connsiteY119" fmla="*/ 1797886 h 2237474"/>
              <a:gd name="connsiteX120" fmla="*/ 4379064 w 12192000"/>
              <a:gd name="connsiteY120" fmla="*/ 1817177 h 2237474"/>
              <a:gd name="connsiteX121" fmla="*/ 4319209 w 12192000"/>
              <a:gd name="connsiteY121" fmla="*/ 1834833 h 2237474"/>
              <a:gd name="connsiteX122" fmla="*/ 4290981 w 12192000"/>
              <a:gd name="connsiteY122" fmla="*/ 1839677 h 2237474"/>
              <a:gd name="connsiteX123" fmla="*/ 4285792 w 12192000"/>
              <a:gd name="connsiteY123" fmla="*/ 1836231 h 2237474"/>
              <a:gd name="connsiteX124" fmla="*/ 4238372 w 12192000"/>
              <a:gd name="connsiteY124" fmla="*/ 1851480 h 2237474"/>
              <a:gd name="connsiteX125" fmla="*/ 4232517 w 12192000"/>
              <a:gd name="connsiteY125" fmla="*/ 1852567 h 2237474"/>
              <a:gd name="connsiteX126" fmla="*/ 4191732 w 12192000"/>
              <a:gd name="connsiteY126" fmla="*/ 1857328 h 2237474"/>
              <a:gd name="connsiteX127" fmla="*/ 4065532 w 12192000"/>
              <a:gd name="connsiteY127" fmla="*/ 1855477 h 2237474"/>
              <a:gd name="connsiteX128" fmla="*/ 4028460 w 12192000"/>
              <a:gd name="connsiteY128" fmla="*/ 1855137 h 2237474"/>
              <a:gd name="connsiteX129" fmla="*/ 4002267 w 12192000"/>
              <a:gd name="connsiteY129" fmla="*/ 1852352 h 2237474"/>
              <a:gd name="connsiteX130" fmla="*/ 3931396 w 12192000"/>
              <a:gd name="connsiteY130" fmla="*/ 1858915 h 2237474"/>
              <a:gd name="connsiteX131" fmla="*/ 3812162 w 12192000"/>
              <a:gd name="connsiteY131" fmla="*/ 1875501 h 2237474"/>
              <a:gd name="connsiteX132" fmla="*/ 3729530 w 12192000"/>
              <a:gd name="connsiteY132" fmla="*/ 1864513 h 2237474"/>
              <a:gd name="connsiteX133" fmla="*/ 3680177 w 12192000"/>
              <a:gd name="connsiteY133" fmla="*/ 1881552 h 2237474"/>
              <a:gd name="connsiteX134" fmla="*/ 3567259 w 12192000"/>
              <a:gd name="connsiteY134" fmla="*/ 1893482 h 2237474"/>
              <a:gd name="connsiteX135" fmla="*/ 3405770 w 12192000"/>
              <a:gd name="connsiteY135" fmla="*/ 1904591 h 2237474"/>
              <a:gd name="connsiteX136" fmla="*/ 3280097 w 12192000"/>
              <a:gd name="connsiteY136" fmla="*/ 1919610 h 2237474"/>
              <a:gd name="connsiteX137" fmla="*/ 3123424 w 12192000"/>
              <a:gd name="connsiteY137" fmla="*/ 1952930 h 2237474"/>
              <a:gd name="connsiteX138" fmla="*/ 3009910 w 12192000"/>
              <a:gd name="connsiteY138" fmla="*/ 1957866 h 2237474"/>
              <a:gd name="connsiteX139" fmla="*/ 2995934 w 12192000"/>
              <a:gd name="connsiteY139" fmla="*/ 1967085 h 2237474"/>
              <a:gd name="connsiteX140" fmla="*/ 2980071 w 12192000"/>
              <a:gd name="connsiteY140" fmla="*/ 1972988 h 2237474"/>
              <a:gd name="connsiteX141" fmla="*/ 2978094 w 12192000"/>
              <a:gd name="connsiteY141" fmla="*/ 1972369 h 2237474"/>
              <a:gd name="connsiteX142" fmla="*/ 2942858 w 12192000"/>
              <a:gd name="connsiteY142" fmla="*/ 1981367 h 2237474"/>
              <a:gd name="connsiteX143" fmla="*/ 2875436 w 12192000"/>
              <a:gd name="connsiteY143" fmla="*/ 1996977 h 2237474"/>
              <a:gd name="connsiteX144" fmla="*/ 2874892 w 12192000"/>
              <a:gd name="connsiteY144" fmla="*/ 1996085 h 2237474"/>
              <a:gd name="connsiteX145" fmla="*/ 2864145 w 12192000"/>
              <a:gd name="connsiteY145" fmla="*/ 1994061 h 2237474"/>
              <a:gd name="connsiteX146" fmla="*/ 2843662 w 12192000"/>
              <a:gd name="connsiteY146" fmla="*/ 1992498 h 2237474"/>
              <a:gd name="connsiteX147" fmla="*/ 2796128 w 12192000"/>
              <a:gd name="connsiteY147" fmla="*/ 1976403 h 2237474"/>
              <a:gd name="connsiteX148" fmla="*/ 2756784 w 12192000"/>
              <a:gd name="connsiteY148" fmla="*/ 1985116 h 2237474"/>
              <a:gd name="connsiteX149" fmla="*/ 2748833 w 12192000"/>
              <a:gd name="connsiteY149" fmla="*/ 1986323 h 2237474"/>
              <a:gd name="connsiteX150" fmla="*/ 2748661 w 12192000"/>
              <a:gd name="connsiteY150" fmla="*/ 1986122 h 2237474"/>
              <a:gd name="connsiteX151" fmla="*/ 2740251 w 12192000"/>
              <a:gd name="connsiteY151" fmla="*/ 1986946 h 2237474"/>
              <a:gd name="connsiteX152" fmla="*/ 2718916 w 12192000"/>
              <a:gd name="connsiteY152" fmla="*/ 1990867 h 2237474"/>
              <a:gd name="connsiteX153" fmla="*/ 2713522 w 12192000"/>
              <a:gd name="connsiteY153" fmla="*/ 1990173 h 2237474"/>
              <a:gd name="connsiteX154" fmla="*/ 2680597 w 12192000"/>
              <a:gd name="connsiteY154" fmla="*/ 1984996 h 2237474"/>
              <a:gd name="connsiteX155" fmla="*/ 2578178 w 12192000"/>
              <a:gd name="connsiteY155" fmla="*/ 1990531 h 2237474"/>
              <a:gd name="connsiteX156" fmla="*/ 2476147 w 12192000"/>
              <a:gd name="connsiteY156" fmla="*/ 1998305 h 2237474"/>
              <a:gd name="connsiteX157" fmla="*/ 2373568 w 12192000"/>
              <a:gd name="connsiteY157" fmla="*/ 2003219 h 2237474"/>
              <a:gd name="connsiteX158" fmla="*/ 2321399 w 12192000"/>
              <a:gd name="connsiteY158" fmla="*/ 1989467 h 2237474"/>
              <a:gd name="connsiteX159" fmla="*/ 2315525 w 12192000"/>
              <a:gd name="connsiteY159" fmla="*/ 1989708 h 2237474"/>
              <a:gd name="connsiteX160" fmla="*/ 2300792 w 12192000"/>
              <a:gd name="connsiteY160" fmla="*/ 1994290 h 2237474"/>
              <a:gd name="connsiteX161" fmla="*/ 2295469 w 12192000"/>
              <a:gd name="connsiteY161" fmla="*/ 1996659 h 2237474"/>
              <a:gd name="connsiteX162" fmla="*/ 2287219 w 12192000"/>
              <a:gd name="connsiteY162" fmla="*/ 1998750 h 2237474"/>
              <a:gd name="connsiteX163" fmla="*/ 2286948 w 12192000"/>
              <a:gd name="connsiteY163" fmla="*/ 1998596 h 2237474"/>
              <a:gd name="connsiteX164" fmla="*/ 2243069 w 12192000"/>
              <a:gd name="connsiteY164" fmla="*/ 2015111 h 2237474"/>
              <a:gd name="connsiteX165" fmla="*/ 2186609 w 12192000"/>
              <a:gd name="connsiteY165" fmla="*/ 2008263 h 2237474"/>
              <a:gd name="connsiteX166" fmla="*/ 2164831 w 12192000"/>
              <a:gd name="connsiteY166" fmla="*/ 2010143 h 2237474"/>
              <a:gd name="connsiteX167" fmla="*/ 2152836 w 12192000"/>
              <a:gd name="connsiteY167" fmla="*/ 2010048 h 2237474"/>
              <a:gd name="connsiteX168" fmla="*/ 2117102 w 12192000"/>
              <a:gd name="connsiteY168" fmla="*/ 2023004 h 2237474"/>
              <a:gd name="connsiteX169" fmla="*/ 2111935 w 12192000"/>
              <a:gd name="connsiteY169" fmla="*/ 2023163 h 2237474"/>
              <a:gd name="connsiteX170" fmla="*/ 2089991 w 12192000"/>
              <a:gd name="connsiteY170" fmla="*/ 2034193 h 2237474"/>
              <a:gd name="connsiteX171" fmla="*/ 2058061 w 12192000"/>
              <a:gd name="connsiteY171" fmla="*/ 2047942 h 2237474"/>
              <a:gd name="connsiteX172" fmla="*/ 2055737 w 12192000"/>
              <a:gd name="connsiteY172" fmla="*/ 2047704 h 2237474"/>
              <a:gd name="connsiteX173" fmla="*/ 2042244 w 12192000"/>
              <a:gd name="connsiteY173" fmla="*/ 2055560 h 2237474"/>
              <a:gd name="connsiteX174" fmla="*/ 1976224 w 12192000"/>
              <a:gd name="connsiteY174" fmla="*/ 2074257 h 2237474"/>
              <a:gd name="connsiteX175" fmla="*/ 1877728 w 12192000"/>
              <a:gd name="connsiteY175" fmla="*/ 2101004 h 2237474"/>
              <a:gd name="connsiteX176" fmla="*/ 1759056 w 12192000"/>
              <a:gd name="connsiteY176" fmla="*/ 2125608 h 2237474"/>
              <a:gd name="connsiteX177" fmla="*/ 1637948 w 12192000"/>
              <a:gd name="connsiteY177" fmla="*/ 2172597 h 2237474"/>
              <a:gd name="connsiteX178" fmla="*/ 1434549 w 12192000"/>
              <a:gd name="connsiteY178" fmla="*/ 2234522 h 2237474"/>
              <a:gd name="connsiteX179" fmla="*/ 1398481 w 12192000"/>
              <a:gd name="connsiteY179" fmla="*/ 2237074 h 2237474"/>
              <a:gd name="connsiteX180" fmla="*/ 1398407 w 12192000"/>
              <a:gd name="connsiteY180" fmla="*/ 2237095 h 2237474"/>
              <a:gd name="connsiteX181" fmla="*/ 1370962 w 12192000"/>
              <a:gd name="connsiteY181" fmla="*/ 2237474 h 2237474"/>
              <a:gd name="connsiteX182" fmla="*/ 1356367 w 12192000"/>
              <a:gd name="connsiteY182" fmla="*/ 2235089 h 2237474"/>
              <a:gd name="connsiteX183" fmla="*/ 1324828 w 12192000"/>
              <a:gd name="connsiteY183" fmla="*/ 2231968 h 2237474"/>
              <a:gd name="connsiteX184" fmla="*/ 1297744 w 12192000"/>
              <a:gd name="connsiteY184" fmla="*/ 2235849 h 2237474"/>
              <a:gd name="connsiteX185" fmla="*/ 1286236 w 12192000"/>
              <a:gd name="connsiteY185" fmla="*/ 2233135 h 2237474"/>
              <a:gd name="connsiteX186" fmla="*/ 1283504 w 12192000"/>
              <a:gd name="connsiteY186" fmla="*/ 2233797 h 2237474"/>
              <a:gd name="connsiteX187" fmla="*/ 1279765 w 12192000"/>
              <a:gd name="connsiteY187" fmla="*/ 2229639 h 2237474"/>
              <a:gd name="connsiteX188" fmla="*/ 1195347 w 12192000"/>
              <a:gd name="connsiteY188" fmla="*/ 2212354 h 2237474"/>
              <a:gd name="connsiteX189" fmla="*/ 970251 w 12192000"/>
              <a:gd name="connsiteY189" fmla="*/ 2221029 h 2237474"/>
              <a:gd name="connsiteX190" fmla="*/ 812914 w 12192000"/>
              <a:gd name="connsiteY190" fmla="*/ 2202752 h 2237474"/>
              <a:gd name="connsiteX191" fmla="*/ 800195 w 12192000"/>
              <a:gd name="connsiteY191" fmla="*/ 2209407 h 2237474"/>
              <a:gd name="connsiteX192" fmla="*/ 784978 w 12192000"/>
              <a:gd name="connsiteY192" fmla="*/ 2212360 h 2237474"/>
              <a:gd name="connsiteX193" fmla="*/ 681987 w 12192000"/>
              <a:gd name="connsiteY193" fmla="*/ 2216757 h 2237474"/>
              <a:gd name="connsiteX194" fmla="*/ 669923 w 12192000"/>
              <a:gd name="connsiteY194" fmla="*/ 2211682 h 2237474"/>
              <a:gd name="connsiteX195" fmla="*/ 648680 w 12192000"/>
              <a:gd name="connsiteY195" fmla="*/ 2206229 h 2237474"/>
              <a:gd name="connsiteX196" fmla="*/ 597225 w 12192000"/>
              <a:gd name="connsiteY196" fmla="*/ 2180999 h 2237474"/>
              <a:gd name="connsiteX197" fmla="*/ 558449 w 12192000"/>
              <a:gd name="connsiteY197" fmla="*/ 2182346 h 2237474"/>
              <a:gd name="connsiteX198" fmla="*/ 550517 w 12192000"/>
              <a:gd name="connsiteY198" fmla="*/ 2182060 h 2237474"/>
              <a:gd name="connsiteX199" fmla="*/ 550309 w 12192000"/>
              <a:gd name="connsiteY199" fmla="*/ 2181825 h 2237474"/>
              <a:gd name="connsiteX200" fmla="*/ 541836 w 12192000"/>
              <a:gd name="connsiteY200" fmla="*/ 2181063 h 2237474"/>
              <a:gd name="connsiteX201" fmla="*/ 536057 w 12192000"/>
              <a:gd name="connsiteY201" fmla="*/ 2181537 h 2237474"/>
              <a:gd name="connsiteX202" fmla="*/ 520671 w 12192000"/>
              <a:gd name="connsiteY202" fmla="*/ 2180980 h 2237474"/>
              <a:gd name="connsiteX203" fmla="*/ 515024 w 12192000"/>
              <a:gd name="connsiteY203" fmla="*/ 2179258 h 2237474"/>
              <a:gd name="connsiteX204" fmla="*/ 512278 w 12192000"/>
              <a:gd name="connsiteY204" fmla="*/ 2176369 h 2237474"/>
              <a:gd name="connsiteX205" fmla="*/ 480419 w 12192000"/>
              <a:gd name="connsiteY205" fmla="*/ 2167807 h 2237474"/>
              <a:gd name="connsiteX206" fmla="*/ 413835 w 12192000"/>
              <a:gd name="connsiteY206" fmla="*/ 2156783 h 2237474"/>
              <a:gd name="connsiteX207" fmla="*/ 376513 w 12192000"/>
              <a:gd name="connsiteY207" fmla="*/ 2154014 h 2237474"/>
              <a:gd name="connsiteX208" fmla="*/ 273386 w 12192000"/>
              <a:gd name="connsiteY208" fmla="*/ 2142551 h 2237474"/>
              <a:gd name="connsiteX209" fmla="*/ 169207 w 12192000"/>
              <a:gd name="connsiteY209" fmla="*/ 2128100 h 2237474"/>
              <a:gd name="connsiteX210" fmla="*/ 93149 w 12192000"/>
              <a:gd name="connsiteY210" fmla="*/ 2105324 h 2237474"/>
              <a:gd name="connsiteX211" fmla="*/ 88109 w 12192000"/>
              <a:gd name="connsiteY211" fmla="*/ 2106704 h 2237474"/>
              <a:gd name="connsiteX212" fmla="*/ 80022 w 12192000"/>
              <a:gd name="connsiteY212" fmla="*/ 2107254 h 2237474"/>
              <a:gd name="connsiteX213" fmla="*/ 79717 w 12192000"/>
              <a:gd name="connsiteY213" fmla="*/ 2107046 h 2237474"/>
              <a:gd name="connsiteX214" fmla="*/ 72352 w 12192000"/>
              <a:gd name="connsiteY214" fmla="*/ 2107991 h 2237474"/>
              <a:gd name="connsiteX215" fmla="*/ 37645 w 12192000"/>
              <a:gd name="connsiteY215" fmla="*/ 2115401 h 2237474"/>
              <a:gd name="connsiteX216" fmla="*/ 4572 w 12192000"/>
              <a:gd name="connsiteY216" fmla="*/ 2111091 h 2237474"/>
              <a:gd name="connsiteX217" fmla="*/ 0 w 12192000"/>
              <a:gd name="connsiteY217" fmla="*/ 2110468 h 2237474"/>
              <a:gd name="connsiteX218" fmla="*/ 0 w 12192000"/>
              <a:gd name="connsiteY21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78288 w 12192000"/>
              <a:gd name="connsiteY25" fmla="*/ 854362 h 2237474"/>
              <a:gd name="connsiteX26" fmla="*/ 9761459 w 12192000"/>
              <a:gd name="connsiteY26" fmla="*/ 862394 h 2237474"/>
              <a:gd name="connsiteX27" fmla="*/ 9705768 w 12192000"/>
              <a:gd name="connsiteY27" fmla="*/ 894610 h 2237474"/>
              <a:gd name="connsiteX28" fmla="*/ 9683005 w 12192000"/>
              <a:gd name="connsiteY28" fmla="*/ 894128 h 2237474"/>
              <a:gd name="connsiteX29" fmla="*/ 9594438 w 12192000"/>
              <a:gd name="connsiteY29" fmla="*/ 919051 h 2237474"/>
              <a:gd name="connsiteX30" fmla="*/ 9577033 w 12192000"/>
              <a:gd name="connsiteY30" fmla="*/ 922857 h 2237474"/>
              <a:gd name="connsiteX31" fmla="*/ 9544189 w 12192000"/>
              <a:gd name="connsiteY31" fmla="*/ 938966 h 2237474"/>
              <a:gd name="connsiteX32" fmla="*/ 9500499 w 12192000"/>
              <a:gd name="connsiteY32" fmla="*/ 954680 h 2237474"/>
              <a:gd name="connsiteX33" fmla="*/ 9428195 w 12192000"/>
              <a:gd name="connsiteY33" fmla="*/ 986225 h 2237474"/>
              <a:gd name="connsiteX34" fmla="*/ 9410017 w 12192000"/>
              <a:gd name="connsiteY34" fmla="*/ 993931 h 2237474"/>
              <a:gd name="connsiteX35" fmla="*/ 9392919 w 12192000"/>
              <a:gd name="connsiteY35" fmla="*/ 994656 h 2237474"/>
              <a:gd name="connsiteX36" fmla="*/ 9278619 w 12192000"/>
              <a:gd name="connsiteY36" fmla="*/ 1011878 h 2237474"/>
              <a:gd name="connsiteX37" fmla="*/ 9268019 w 12192000"/>
              <a:gd name="connsiteY37" fmla="*/ 1007442 h 2237474"/>
              <a:gd name="connsiteX38" fmla="*/ 9234662 w 12192000"/>
              <a:gd name="connsiteY38" fmla="*/ 1023056 h 2237474"/>
              <a:gd name="connsiteX39" fmla="*/ 9181033 w 12192000"/>
              <a:gd name="connsiteY39" fmla="*/ 1037921 h 2237474"/>
              <a:gd name="connsiteX40" fmla="*/ 9155969 w 12192000"/>
              <a:gd name="connsiteY40" fmla="*/ 1046804 h 2237474"/>
              <a:gd name="connsiteX41" fmla="*/ 9133985 w 12192000"/>
              <a:gd name="connsiteY41" fmla="*/ 1046450 h 2237474"/>
              <a:gd name="connsiteX42" fmla="*/ 9012987 w 12192000"/>
              <a:gd name="connsiteY42" fmla="*/ 1061986 h 2237474"/>
              <a:gd name="connsiteX43" fmla="*/ 8968445 w 12192000"/>
              <a:gd name="connsiteY43" fmla="*/ 1052169 h 2237474"/>
              <a:gd name="connsiteX44" fmla="*/ 8958984 w 12192000"/>
              <a:gd name="connsiteY44" fmla="*/ 1057212 h 2237474"/>
              <a:gd name="connsiteX45" fmla="*/ 8886001 w 12192000"/>
              <a:gd name="connsiteY45" fmla="*/ 1067468 h 2237474"/>
              <a:gd name="connsiteX46" fmla="*/ 8838610 w 12192000"/>
              <a:gd name="connsiteY46" fmla="*/ 1075091 h 2237474"/>
              <a:gd name="connsiteX47" fmla="*/ 8750383 w 12192000"/>
              <a:gd name="connsiteY47" fmla="*/ 1097387 h 2237474"/>
              <a:gd name="connsiteX48" fmla="*/ 8697365 w 12192000"/>
              <a:gd name="connsiteY48" fmla="*/ 1105869 h 2237474"/>
              <a:gd name="connsiteX49" fmla="*/ 8665605 w 12192000"/>
              <a:gd name="connsiteY49" fmla="*/ 1110791 h 2237474"/>
              <a:gd name="connsiteX50" fmla="*/ 8584946 w 12192000"/>
              <a:gd name="connsiteY50" fmla="*/ 1135226 h 2237474"/>
              <a:gd name="connsiteX51" fmla="*/ 8460755 w 12192000"/>
              <a:gd name="connsiteY51" fmla="*/ 1203427 h 2237474"/>
              <a:gd name="connsiteX52" fmla="*/ 8419755 w 12192000"/>
              <a:gd name="connsiteY52" fmla="*/ 1216260 h 2237474"/>
              <a:gd name="connsiteX53" fmla="*/ 8411626 w 12192000"/>
              <a:gd name="connsiteY53" fmla="*/ 1214397 h 2237474"/>
              <a:gd name="connsiteX54" fmla="*/ 8363469 w 12192000"/>
              <a:gd name="connsiteY54" fmla="*/ 1246658 h 2237474"/>
              <a:gd name="connsiteX55" fmla="*/ 8275497 w 12192000"/>
              <a:gd name="connsiteY55" fmla="*/ 1264396 h 2237474"/>
              <a:gd name="connsiteX56" fmla="*/ 8206287 w 12192000"/>
              <a:gd name="connsiteY56" fmla="*/ 1273060 h 2237474"/>
              <a:gd name="connsiteX57" fmla="*/ 8168705 w 12192000"/>
              <a:gd name="connsiteY57" fmla="*/ 1279956 h 2237474"/>
              <a:gd name="connsiteX58" fmla="*/ 8139997 w 12192000"/>
              <a:gd name="connsiteY58" fmla="*/ 1282713 h 2237474"/>
              <a:gd name="connsiteX59" fmla="*/ 8074238 w 12192000"/>
              <a:gd name="connsiteY59" fmla="*/ 1301895 h 2237474"/>
              <a:gd name="connsiteX60" fmla="*/ 7968292 w 12192000"/>
              <a:gd name="connsiteY60" fmla="*/ 1338779 h 2237474"/>
              <a:gd name="connsiteX61" fmla="*/ 7945122 w 12192000"/>
              <a:gd name="connsiteY61" fmla="*/ 1345477 h 2237474"/>
              <a:gd name="connsiteX62" fmla="*/ 7902328 w 12192000"/>
              <a:gd name="connsiteY62" fmla="*/ 1345865 h 2237474"/>
              <a:gd name="connsiteX63" fmla="*/ 7875879 w 12192000"/>
              <a:gd name="connsiteY63" fmla="*/ 1345646 h 2237474"/>
              <a:gd name="connsiteX64" fmla="*/ 7840612 w 12192000"/>
              <a:gd name="connsiteY64" fmla="*/ 1369373 h 2237474"/>
              <a:gd name="connsiteX65" fmla="*/ 7786819 w 12192000"/>
              <a:gd name="connsiteY65" fmla="*/ 1378970 h 2237474"/>
              <a:gd name="connsiteX66" fmla="*/ 7548172 w 12192000"/>
              <a:gd name="connsiteY66" fmla="*/ 1417460 h 2237474"/>
              <a:gd name="connsiteX67" fmla="*/ 7483437 w 12192000"/>
              <a:gd name="connsiteY67" fmla="*/ 1478152 h 2237474"/>
              <a:gd name="connsiteX68" fmla="*/ 7377870 w 12192000"/>
              <a:gd name="connsiteY68" fmla="*/ 1523319 h 2237474"/>
              <a:gd name="connsiteX69" fmla="*/ 7230737 w 12192000"/>
              <a:gd name="connsiteY69" fmla="*/ 1562633 h 2237474"/>
              <a:gd name="connsiteX70" fmla="*/ 7224458 w 12192000"/>
              <a:gd name="connsiteY70" fmla="*/ 1573008 h 2237474"/>
              <a:gd name="connsiteX71" fmla="*/ 7213486 w 12192000"/>
              <a:gd name="connsiteY71" fmla="*/ 1580987 h 2237474"/>
              <a:gd name="connsiteX72" fmla="*/ 7183121 w 12192000"/>
              <a:gd name="connsiteY72" fmla="*/ 1595162 h 2237474"/>
              <a:gd name="connsiteX73" fmla="*/ 7164601 w 12192000"/>
              <a:gd name="connsiteY73" fmla="*/ 1606490 h 2237474"/>
              <a:gd name="connsiteX74" fmla="*/ 7114651 w 12192000"/>
              <a:gd name="connsiteY74" fmla="*/ 1620959 h 2237474"/>
              <a:gd name="connsiteX75" fmla="*/ 7092727 w 12192000"/>
              <a:gd name="connsiteY75" fmla="*/ 1623628 h 2237474"/>
              <a:gd name="connsiteX76" fmla="*/ 7031309 w 12192000"/>
              <a:gd name="connsiteY76" fmla="*/ 1619451 h 2237474"/>
              <a:gd name="connsiteX77" fmla="*/ 6999084 w 12192000"/>
              <a:gd name="connsiteY77" fmla="*/ 1634317 h 2237474"/>
              <a:gd name="connsiteX78" fmla="*/ 6992107 w 12192000"/>
              <a:gd name="connsiteY78" fmla="*/ 1636860 h 2237474"/>
              <a:gd name="connsiteX79" fmla="*/ 6991765 w 12192000"/>
              <a:gd name="connsiteY79" fmla="*/ 1636725 h 2237474"/>
              <a:gd name="connsiteX80" fmla="*/ 6900177 w 12192000"/>
              <a:gd name="connsiteY80" fmla="*/ 1636016 h 2237474"/>
              <a:gd name="connsiteX81" fmla="*/ 6795372 w 12192000"/>
              <a:gd name="connsiteY81" fmla="*/ 1644845 h 2237474"/>
              <a:gd name="connsiteX82" fmla="*/ 6692251 w 12192000"/>
              <a:gd name="connsiteY82" fmla="*/ 1656357 h 2237474"/>
              <a:gd name="connsiteX83" fmla="*/ 6655235 w 12192000"/>
              <a:gd name="connsiteY83" fmla="*/ 1661869 h 2237474"/>
              <a:gd name="connsiteX84" fmla="*/ 6587857 w 12192000"/>
              <a:gd name="connsiteY84" fmla="*/ 1665769 h 2237474"/>
              <a:gd name="connsiteX85" fmla="*/ 6554894 w 12192000"/>
              <a:gd name="connsiteY85" fmla="*/ 1664428 h 2237474"/>
              <a:gd name="connsiteX86" fmla="*/ 6516595 w 12192000"/>
              <a:gd name="connsiteY86" fmla="*/ 1667475 h 2237474"/>
              <a:gd name="connsiteX87" fmla="*/ 6508541 w 12192000"/>
              <a:gd name="connsiteY87" fmla="*/ 1668757 h 2237474"/>
              <a:gd name="connsiteX88" fmla="*/ 6471012 w 12192000"/>
              <a:gd name="connsiteY88" fmla="*/ 1678604 h 2237474"/>
              <a:gd name="connsiteX89" fmla="*/ 6415265 w 12192000"/>
              <a:gd name="connsiteY89" fmla="*/ 1665317 h 2237474"/>
              <a:gd name="connsiteX90" fmla="*/ 6364035 w 12192000"/>
              <a:gd name="connsiteY90" fmla="*/ 1667683 h 2237474"/>
              <a:gd name="connsiteX91" fmla="*/ 6280959 w 12192000"/>
              <a:gd name="connsiteY91" fmla="*/ 1689329 h 2237474"/>
              <a:gd name="connsiteX92" fmla="*/ 6243319 w 12192000"/>
              <a:gd name="connsiteY92" fmla="*/ 1695560 h 2237474"/>
              <a:gd name="connsiteX93" fmla="*/ 6098321 w 12192000"/>
              <a:gd name="connsiteY93" fmla="*/ 1721646 h 2237474"/>
              <a:gd name="connsiteX94" fmla="*/ 5880652 w 12192000"/>
              <a:gd name="connsiteY94" fmla="*/ 1779643 h 2237474"/>
              <a:gd name="connsiteX95" fmla="*/ 5785959 w 12192000"/>
              <a:gd name="connsiteY95" fmla="*/ 1775307 h 2237474"/>
              <a:gd name="connsiteX96" fmla="*/ 5643534 w 12192000"/>
              <a:gd name="connsiteY96" fmla="*/ 1802919 h 2237474"/>
              <a:gd name="connsiteX97" fmla="*/ 5518799 w 12192000"/>
              <a:gd name="connsiteY97" fmla="*/ 1818312 h 2237474"/>
              <a:gd name="connsiteX98" fmla="*/ 5505014 w 12192000"/>
              <a:gd name="connsiteY98" fmla="*/ 1819259 h 2237474"/>
              <a:gd name="connsiteX99" fmla="*/ 5453307 w 12192000"/>
              <a:gd name="connsiteY99" fmla="*/ 1815450 h 2237474"/>
              <a:gd name="connsiteX100" fmla="*/ 5364192 w 12192000"/>
              <a:gd name="connsiteY100" fmla="*/ 1826074 h 2237474"/>
              <a:gd name="connsiteX101" fmla="*/ 5350380 w 12192000"/>
              <a:gd name="connsiteY101" fmla="*/ 1830891 h 2237474"/>
              <a:gd name="connsiteX102" fmla="*/ 5259633 w 12192000"/>
              <a:gd name="connsiteY102" fmla="*/ 1837160 h 2237474"/>
              <a:gd name="connsiteX103" fmla="*/ 5197513 w 12192000"/>
              <a:gd name="connsiteY103" fmla="*/ 1844718 h 2237474"/>
              <a:gd name="connsiteX104" fmla="*/ 5168852 w 12192000"/>
              <a:gd name="connsiteY104" fmla="*/ 1844846 h 2237474"/>
              <a:gd name="connsiteX105" fmla="*/ 5114927 w 12192000"/>
              <a:gd name="connsiteY105" fmla="*/ 1847827 h 2237474"/>
              <a:gd name="connsiteX106" fmla="*/ 5108970 w 12192000"/>
              <a:gd name="connsiteY106" fmla="*/ 1847935 h 2237474"/>
              <a:gd name="connsiteX107" fmla="*/ 5067961 w 12192000"/>
              <a:gd name="connsiteY107" fmla="*/ 1845917 h 2237474"/>
              <a:gd name="connsiteX108" fmla="*/ 5007075 w 12192000"/>
              <a:gd name="connsiteY108" fmla="*/ 1838626 h 2237474"/>
              <a:gd name="connsiteX109" fmla="*/ 4944087 w 12192000"/>
              <a:gd name="connsiteY109" fmla="*/ 1823332 h 2237474"/>
              <a:gd name="connsiteX110" fmla="*/ 4907662 w 12192000"/>
              <a:gd name="connsiteY110" fmla="*/ 1816900 h 2237474"/>
              <a:gd name="connsiteX111" fmla="*/ 4882386 w 12192000"/>
              <a:gd name="connsiteY111" fmla="*/ 1809844 h 2237474"/>
              <a:gd name="connsiteX112" fmla="*/ 4811440 w 12192000"/>
              <a:gd name="connsiteY112" fmla="*/ 1804655 h 2237474"/>
              <a:gd name="connsiteX113" fmla="*/ 4691075 w 12192000"/>
              <a:gd name="connsiteY113" fmla="*/ 1801389 h 2237474"/>
              <a:gd name="connsiteX114" fmla="*/ 4611738 w 12192000"/>
              <a:gd name="connsiteY114" fmla="*/ 1776964 h 2237474"/>
              <a:gd name="connsiteX115" fmla="*/ 4560070 w 12192000"/>
              <a:gd name="connsiteY115" fmla="*/ 1785640 h 2237474"/>
              <a:gd name="connsiteX116" fmla="*/ 4536503 w 12192000"/>
              <a:gd name="connsiteY116" fmla="*/ 1785334 h 2237474"/>
              <a:gd name="connsiteX117" fmla="*/ 4513724 w 12192000"/>
              <a:gd name="connsiteY117" fmla="*/ 1791996 h 2237474"/>
              <a:gd name="connsiteX118" fmla="*/ 4459810 w 12192000"/>
              <a:gd name="connsiteY118" fmla="*/ 1797886 h 2237474"/>
              <a:gd name="connsiteX119" fmla="*/ 4379064 w 12192000"/>
              <a:gd name="connsiteY119" fmla="*/ 1817177 h 2237474"/>
              <a:gd name="connsiteX120" fmla="*/ 4319209 w 12192000"/>
              <a:gd name="connsiteY120" fmla="*/ 1834833 h 2237474"/>
              <a:gd name="connsiteX121" fmla="*/ 4290981 w 12192000"/>
              <a:gd name="connsiteY121" fmla="*/ 1839677 h 2237474"/>
              <a:gd name="connsiteX122" fmla="*/ 4285792 w 12192000"/>
              <a:gd name="connsiteY122" fmla="*/ 1836231 h 2237474"/>
              <a:gd name="connsiteX123" fmla="*/ 4238372 w 12192000"/>
              <a:gd name="connsiteY123" fmla="*/ 1851480 h 2237474"/>
              <a:gd name="connsiteX124" fmla="*/ 4232517 w 12192000"/>
              <a:gd name="connsiteY124" fmla="*/ 1852567 h 2237474"/>
              <a:gd name="connsiteX125" fmla="*/ 4191732 w 12192000"/>
              <a:gd name="connsiteY125" fmla="*/ 1857328 h 2237474"/>
              <a:gd name="connsiteX126" fmla="*/ 4065532 w 12192000"/>
              <a:gd name="connsiteY126" fmla="*/ 1855477 h 2237474"/>
              <a:gd name="connsiteX127" fmla="*/ 4028460 w 12192000"/>
              <a:gd name="connsiteY127" fmla="*/ 1855137 h 2237474"/>
              <a:gd name="connsiteX128" fmla="*/ 4002267 w 12192000"/>
              <a:gd name="connsiteY128" fmla="*/ 1852352 h 2237474"/>
              <a:gd name="connsiteX129" fmla="*/ 3931396 w 12192000"/>
              <a:gd name="connsiteY129" fmla="*/ 1858915 h 2237474"/>
              <a:gd name="connsiteX130" fmla="*/ 3812162 w 12192000"/>
              <a:gd name="connsiteY130" fmla="*/ 1875501 h 2237474"/>
              <a:gd name="connsiteX131" fmla="*/ 3729530 w 12192000"/>
              <a:gd name="connsiteY131" fmla="*/ 1864513 h 2237474"/>
              <a:gd name="connsiteX132" fmla="*/ 3680177 w 12192000"/>
              <a:gd name="connsiteY132" fmla="*/ 1881552 h 2237474"/>
              <a:gd name="connsiteX133" fmla="*/ 3567259 w 12192000"/>
              <a:gd name="connsiteY133" fmla="*/ 1893482 h 2237474"/>
              <a:gd name="connsiteX134" fmla="*/ 3405770 w 12192000"/>
              <a:gd name="connsiteY134" fmla="*/ 1904591 h 2237474"/>
              <a:gd name="connsiteX135" fmla="*/ 3280097 w 12192000"/>
              <a:gd name="connsiteY135" fmla="*/ 1919610 h 2237474"/>
              <a:gd name="connsiteX136" fmla="*/ 3123424 w 12192000"/>
              <a:gd name="connsiteY136" fmla="*/ 1952930 h 2237474"/>
              <a:gd name="connsiteX137" fmla="*/ 3009910 w 12192000"/>
              <a:gd name="connsiteY137" fmla="*/ 1957866 h 2237474"/>
              <a:gd name="connsiteX138" fmla="*/ 2995934 w 12192000"/>
              <a:gd name="connsiteY138" fmla="*/ 1967085 h 2237474"/>
              <a:gd name="connsiteX139" fmla="*/ 2980071 w 12192000"/>
              <a:gd name="connsiteY139" fmla="*/ 1972988 h 2237474"/>
              <a:gd name="connsiteX140" fmla="*/ 2978094 w 12192000"/>
              <a:gd name="connsiteY140" fmla="*/ 1972369 h 2237474"/>
              <a:gd name="connsiteX141" fmla="*/ 2942858 w 12192000"/>
              <a:gd name="connsiteY141" fmla="*/ 1981367 h 2237474"/>
              <a:gd name="connsiteX142" fmla="*/ 2875436 w 12192000"/>
              <a:gd name="connsiteY142" fmla="*/ 1996977 h 2237474"/>
              <a:gd name="connsiteX143" fmla="*/ 2874892 w 12192000"/>
              <a:gd name="connsiteY143" fmla="*/ 1996085 h 2237474"/>
              <a:gd name="connsiteX144" fmla="*/ 2864145 w 12192000"/>
              <a:gd name="connsiteY144" fmla="*/ 1994061 h 2237474"/>
              <a:gd name="connsiteX145" fmla="*/ 2843662 w 12192000"/>
              <a:gd name="connsiteY145" fmla="*/ 1992498 h 2237474"/>
              <a:gd name="connsiteX146" fmla="*/ 2796128 w 12192000"/>
              <a:gd name="connsiteY146" fmla="*/ 1976403 h 2237474"/>
              <a:gd name="connsiteX147" fmla="*/ 2756784 w 12192000"/>
              <a:gd name="connsiteY147" fmla="*/ 1985116 h 2237474"/>
              <a:gd name="connsiteX148" fmla="*/ 2748833 w 12192000"/>
              <a:gd name="connsiteY148" fmla="*/ 1986323 h 2237474"/>
              <a:gd name="connsiteX149" fmla="*/ 2748661 w 12192000"/>
              <a:gd name="connsiteY149" fmla="*/ 1986122 h 2237474"/>
              <a:gd name="connsiteX150" fmla="*/ 2740251 w 12192000"/>
              <a:gd name="connsiteY150" fmla="*/ 1986946 h 2237474"/>
              <a:gd name="connsiteX151" fmla="*/ 2718916 w 12192000"/>
              <a:gd name="connsiteY151" fmla="*/ 1990867 h 2237474"/>
              <a:gd name="connsiteX152" fmla="*/ 2713522 w 12192000"/>
              <a:gd name="connsiteY152" fmla="*/ 1990173 h 2237474"/>
              <a:gd name="connsiteX153" fmla="*/ 2680597 w 12192000"/>
              <a:gd name="connsiteY153" fmla="*/ 1984996 h 2237474"/>
              <a:gd name="connsiteX154" fmla="*/ 2578178 w 12192000"/>
              <a:gd name="connsiteY154" fmla="*/ 1990531 h 2237474"/>
              <a:gd name="connsiteX155" fmla="*/ 2476147 w 12192000"/>
              <a:gd name="connsiteY155" fmla="*/ 1998305 h 2237474"/>
              <a:gd name="connsiteX156" fmla="*/ 2373568 w 12192000"/>
              <a:gd name="connsiteY156" fmla="*/ 2003219 h 2237474"/>
              <a:gd name="connsiteX157" fmla="*/ 2321399 w 12192000"/>
              <a:gd name="connsiteY157" fmla="*/ 1989467 h 2237474"/>
              <a:gd name="connsiteX158" fmla="*/ 2315525 w 12192000"/>
              <a:gd name="connsiteY158" fmla="*/ 1989708 h 2237474"/>
              <a:gd name="connsiteX159" fmla="*/ 2300792 w 12192000"/>
              <a:gd name="connsiteY159" fmla="*/ 1994290 h 2237474"/>
              <a:gd name="connsiteX160" fmla="*/ 2295469 w 12192000"/>
              <a:gd name="connsiteY160" fmla="*/ 1996659 h 2237474"/>
              <a:gd name="connsiteX161" fmla="*/ 2287219 w 12192000"/>
              <a:gd name="connsiteY161" fmla="*/ 1998750 h 2237474"/>
              <a:gd name="connsiteX162" fmla="*/ 2286948 w 12192000"/>
              <a:gd name="connsiteY162" fmla="*/ 1998596 h 2237474"/>
              <a:gd name="connsiteX163" fmla="*/ 2243069 w 12192000"/>
              <a:gd name="connsiteY163" fmla="*/ 2015111 h 2237474"/>
              <a:gd name="connsiteX164" fmla="*/ 2186609 w 12192000"/>
              <a:gd name="connsiteY164" fmla="*/ 2008263 h 2237474"/>
              <a:gd name="connsiteX165" fmla="*/ 2164831 w 12192000"/>
              <a:gd name="connsiteY165" fmla="*/ 2010143 h 2237474"/>
              <a:gd name="connsiteX166" fmla="*/ 2152836 w 12192000"/>
              <a:gd name="connsiteY166" fmla="*/ 2010048 h 2237474"/>
              <a:gd name="connsiteX167" fmla="*/ 2117102 w 12192000"/>
              <a:gd name="connsiteY167" fmla="*/ 2023004 h 2237474"/>
              <a:gd name="connsiteX168" fmla="*/ 2111935 w 12192000"/>
              <a:gd name="connsiteY168" fmla="*/ 2023163 h 2237474"/>
              <a:gd name="connsiteX169" fmla="*/ 2089991 w 12192000"/>
              <a:gd name="connsiteY169" fmla="*/ 2034193 h 2237474"/>
              <a:gd name="connsiteX170" fmla="*/ 2058061 w 12192000"/>
              <a:gd name="connsiteY170" fmla="*/ 2047942 h 2237474"/>
              <a:gd name="connsiteX171" fmla="*/ 2055737 w 12192000"/>
              <a:gd name="connsiteY171" fmla="*/ 2047704 h 2237474"/>
              <a:gd name="connsiteX172" fmla="*/ 2042244 w 12192000"/>
              <a:gd name="connsiteY172" fmla="*/ 2055560 h 2237474"/>
              <a:gd name="connsiteX173" fmla="*/ 1976224 w 12192000"/>
              <a:gd name="connsiteY173" fmla="*/ 2074257 h 2237474"/>
              <a:gd name="connsiteX174" fmla="*/ 1877728 w 12192000"/>
              <a:gd name="connsiteY174" fmla="*/ 2101004 h 2237474"/>
              <a:gd name="connsiteX175" fmla="*/ 1759056 w 12192000"/>
              <a:gd name="connsiteY175" fmla="*/ 2125608 h 2237474"/>
              <a:gd name="connsiteX176" fmla="*/ 1637948 w 12192000"/>
              <a:gd name="connsiteY176" fmla="*/ 2172597 h 2237474"/>
              <a:gd name="connsiteX177" fmla="*/ 1434549 w 12192000"/>
              <a:gd name="connsiteY177" fmla="*/ 2234522 h 2237474"/>
              <a:gd name="connsiteX178" fmla="*/ 1398481 w 12192000"/>
              <a:gd name="connsiteY178" fmla="*/ 2237074 h 2237474"/>
              <a:gd name="connsiteX179" fmla="*/ 1398407 w 12192000"/>
              <a:gd name="connsiteY179" fmla="*/ 2237095 h 2237474"/>
              <a:gd name="connsiteX180" fmla="*/ 1370962 w 12192000"/>
              <a:gd name="connsiteY180" fmla="*/ 2237474 h 2237474"/>
              <a:gd name="connsiteX181" fmla="*/ 1356367 w 12192000"/>
              <a:gd name="connsiteY181" fmla="*/ 2235089 h 2237474"/>
              <a:gd name="connsiteX182" fmla="*/ 1324828 w 12192000"/>
              <a:gd name="connsiteY182" fmla="*/ 2231968 h 2237474"/>
              <a:gd name="connsiteX183" fmla="*/ 1297744 w 12192000"/>
              <a:gd name="connsiteY183" fmla="*/ 2235849 h 2237474"/>
              <a:gd name="connsiteX184" fmla="*/ 1286236 w 12192000"/>
              <a:gd name="connsiteY184" fmla="*/ 2233135 h 2237474"/>
              <a:gd name="connsiteX185" fmla="*/ 1283504 w 12192000"/>
              <a:gd name="connsiteY185" fmla="*/ 2233797 h 2237474"/>
              <a:gd name="connsiteX186" fmla="*/ 1279765 w 12192000"/>
              <a:gd name="connsiteY186" fmla="*/ 2229639 h 2237474"/>
              <a:gd name="connsiteX187" fmla="*/ 1195347 w 12192000"/>
              <a:gd name="connsiteY187" fmla="*/ 2212354 h 2237474"/>
              <a:gd name="connsiteX188" fmla="*/ 970251 w 12192000"/>
              <a:gd name="connsiteY188" fmla="*/ 2221029 h 2237474"/>
              <a:gd name="connsiteX189" fmla="*/ 812914 w 12192000"/>
              <a:gd name="connsiteY189" fmla="*/ 2202752 h 2237474"/>
              <a:gd name="connsiteX190" fmla="*/ 800195 w 12192000"/>
              <a:gd name="connsiteY190" fmla="*/ 2209407 h 2237474"/>
              <a:gd name="connsiteX191" fmla="*/ 784978 w 12192000"/>
              <a:gd name="connsiteY191" fmla="*/ 2212360 h 2237474"/>
              <a:gd name="connsiteX192" fmla="*/ 681987 w 12192000"/>
              <a:gd name="connsiteY192" fmla="*/ 2216757 h 2237474"/>
              <a:gd name="connsiteX193" fmla="*/ 669923 w 12192000"/>
              <a:gd name="connsiteY193" fmla="*/ 2211682 h 2237474"/>
              <a:gd name="connsiteX194" fmla="*/ 648680 w 12192000"/>
              <a:gd name="connsiteY194" fmla="*/ 2206229 h 2237474"/>
              <a:gd name="connsiteX195" fmla="*/ 597225 w 12192000"/>
              <a:gd name="connsiteY195" fmla="*/ 2180999 h 2237474"/>
              <a:gd name="connsiteX196" fmla="*/ 558449 w 12192000"/>
              <a:gd name="connsiteY196" fmla="*/ 2182346 h 2237474"/>
              <a:gd name="connsiteX197" fmla="*/ 550517 w 12192000"/>
              <a:gd name="connsiteY197" fmla="*/ 2182060 h 2237474"/>
              <a:gd name="connsiteX198" fmla="*/ 550309 w 12192000"/>
              <a:gd name="connsiteY198" fmla="*/ 2181825 h 2237474"/>
              <a:gd name="connsiteX199" fmla="*/ 541836 w 12192000"/>
              <a:gd name="connsiteY199" fmla="*/ 2181063 h 2237474"/>
              <a:gd name="connsiteX200" fmla="*/ 536057 w 12192000"/>
              <a:gd name="connsiteY200" fmla="*/ 2181537 h 2237474"/>
              <a:gd name="connsiteX201" fmla="*/ 520671 w 12192000"/>
              <a:gd name="connsiteY201" fmla="*/ 2180980 h 2237474"/>
              <a:gd name="connsiteX202" fmla="*/ 515024 w 12192000"/>
              <a:gd name="connsiteY202" fmla="*/ 2179258 h 2237474"/>
              <a:gd name="connsiteX203" fmla="*/ 512278 w 12192000"/>
              <a:gd name="connsiteY203" fmla="*/ 2176369 h 2237474"/>
              <a:gd name="connsiteX204" fmla="*/ 480419 w 12192000"/>
              <a:gd name="connsiteY204" fmla="*/ 2167807 h 2237474"/>
              <a:gd name="connsiteX205" fmla="*/ 413835 w 12192000"/>
              <a:gd name="connsiteY205" fmla="*/ 2156783 h 2237474"/>
              <a:gd name="connsiteX206" fmla="*/ 376513 w 12192000"/>
              <a:gd name="connsiteY206" fmla="*/ 2154014 h 2237474"/>
              <a:gd name="connsiteX207" fmla="*/ 273386 w 12192000"/>
              <a:gd name="connsiteY207" fmla="*/ 2142551 h 2237474"/>
              <a:gd name="connsiteX208" fmla="*/ 169207 w 12192000"/>
              <a:gd name="connsiteY208" fmla="*/ 2128100 h 2237474"/>
              <a:gd name="connsiteX209" fmla="*/ 93149 w 12192000"/>
              <a:gd name="connsiteY209" fmla="*/ 2105324 h 2237474"/>
              <a:gd name="connsiteX210" fmla="*/ 88109 w 12192000"/>
              <a:gd name="connsiteY210" fmla="*/ 2106704 h 2237474"/>
              <a:gd name="connsiteX211" fmla="*/ 80022 w 12192000"/>
              <a:gd name="connsiteY211" fmla="*/ 2107254 h 2237474"/>
              <a:gd name="connsiteX212" fmla="*/ 79717 w 12192000"/>
              <a:gd name="connsiteY212" fmla="*/ 2107046 h 2237474"/>
              <a:gd name="connsiteX213" fmla="*/ 72352 w 12192000"/>
              <a:gd name="connsiteY213" fmla="*/ 2107991 h 2237474"/>
              <a:gd name="connsiteX214" fmla="*/ 37645 w 12192000"/>
              <a:gd name="connsiteY214" fmla="*/ 2115401 h 2237474"/>
              <a:gd name="connsiteX215" fmla="*/ 4572 w 12192000"/>
              <a:gd name="connsiteY215" fmla="*/ 2111091 h 2237474"/>
              <a:gd name="connsiteX216" fmla="*/ 0 w 12192000"/>
              <a:gd name="connsiteY216" fmla="*/ 2110468 h 2237474"/>
              <a:gd name="connsiteX217" fmla="*/ 0 w 12192000"/>
              <a:gd name="connsiteY21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61459 w 12192000"/>
              <a:gd name="connsiteY25" fmla="*/ 862394 h 2237474"/>
              <a:gd name="connsiteX26" fmla="*/ 9705768 w 12192000"/>
              <a:gd name="connsiteY26" fmla="*/ 894610 h 2237474"/>
              <a:gd name="connsiteX27" fmla="*/ 9683005 w 12192000"/>
              <a:gd name="connsiteY27" fmla="*/ 894128 h 2237474"/>
              <a:gd name="connsiteX28" fmla="*/ 9594438 w 12192000"/>
              <a:gd name="connsiteY28" fmla="*/ 919051 h 2237474"/>
              <a:gd name="connsiteX29" fmla="*/ 9577033 w 12192000"/>
              <a:gd name="connsiteY29" fmla="*/ 922857 h 2237474"/>
              <a:gd name="connsiteX30" fmla="*/ 9544189 w 12192000"/>
              <a:gd name="connsiteY30" fmla="*/ 938966 h 2237474"/>
              <a:gd name="connsiteX31" fmla="*/ 9500499 w 12192000"/>
              <a:gd name="connsiteY31" fmla="*/ 954680 h 2237474"/>
              <a:gd name="connsiteX32" fmla="*/ 9428195 w 12192000"/>
              <a:gd name="connsiteY32" fmla="*/ 986225 h 2237474"/>
              <a:gd name="connsiteX33" fmla="*/ 9410017 w 12192000"/>
              <a:gd name="connsiteY33" fmla="*/ 993931 h 2237474"/>
              <a:gd name="connsiteX34" fmla="*/ 9392919 w 12192000"/>
              <a:gd name="connsiteY34" fmla="*/ 994656 h 2237474"/>
              <a:gd name="connsiteX35" fmla="*/ 9278619 w 12192000"/>
              <a:gd name="connsiteY35" fmla="*/ 1011878 h 2237474"/>
              <a:gd name="connsiteX36" fmla="*/ 9268019 w 12192000"/>
              <a:gd name="connsiteY36" fmla="*/ 1007442 h 2237474"/>
              <a:gd name="connsiteX37" fmla="*/ 9234662 w 12192000"/>
              <a:gd name="connsiteY37" fmla="*/ 1023056 h 2237474"/>
              <a:gd name="connsiteX38" fmla="*/ 9181033 w 12192000"/>
              <a:gd name="connsiteY38" fmla="*/ 1037921 h 2237474"/>
              <a:gd name="connsiteX39" fmla="*/ 9155969 w 12192000"/>
              <a:gd name="connsiteY39" fmla="*/ 1046804 h 2237474"/>
              <a:gd name="connsiteX40" fmla="*/ 9133985 w 12192000"/>
              <a:gd name="connsiteY40" fmla="*/ 1046450 h 2237474"/>
              <a:gd name="connsiteX41" fmla="*/ 9012987 w 12192000"/>
              <a:gd name="connsiteY41" fmla="*/ 1061986 h 2237474"/>
              <a:gd name="connsiteX42" fmla="*/ 8968445 w 12192000"/>
              <a:gd name="connsiteY42" fmla="*/ 1052169 h 2237474"/>
              <a:gd name="connsiteX43" fmla="*/ 8958984 w 12192000"/>
              <a:gd name="connsiteY43" fmla="*/ 1057212 h 2237474"/>
              <a:gd name="connsiteX44" fmla="*/ 8886001 w 12192000"/>
              <a:gd name="connsiteY44" fmla="*/ 1067468 h 2237474"/>
              <a:gd name="connsiteX45" fmla="*/ 8838610 w 12192000"/>
              <a:gd name="connsiteY45" fmla="*/ 1075091 h 2237474"/>
              <a:gd name="connsiteX46" fmla="*/ 8750383 w 12192000"/>
              <a:gd name="connsiteY46" fmla="*/ 1097387 h 2237474"/>
              <a:gd name="connsiteX47" fmla="*/ 8697365 w 12192000"/>
              <a:gd name="connsiteY47" fmla="*/ 1105869 h 2237474"/>
              <a:gd name="connsiteX48" fmla="*/ 8665605 w 12192000"/>
              <a:gd name="connsiteY48" fmla="*/ 1110791 h 2237474"/>
              <a:gd name="connsiteX49" fmla="*/ 8584946 w 12192000"/>
              <a:gd name="connsiteY49" fmla="*/ 1135226 h 2237474"/>
              <a:gd name="connsiteX50" fmla="*/ 8460755 w 12192000"/>
              <a:gd name="connsiteY50" fmla="*/ 1203427 h 2237474"/>
              <a:gd name="connsiteX51" fmla="*/ 8419755 w 12192000"/>
              <a:gd name="connsiteY51" fmla="*/ 1216260 h 2237474"/>
              <a:gd name="connsiteX52" fmla="*/ 8411626 w 12192000"/>
              <a:gd name="connsiteY52" fmla="*/ 1214397 h 2237474"/>
              <a:gd name="connsiteX53" fmla="*/ 8363469 w 12192000"/>
              <a:gd name="connsiteY53" fmla="*/ 1246658 h 2237474"/>
              <a:gd name="connsiteX54" fmla="*/ 8275497 w 12192000"/>
              <a:gd name="connsiteY54" fmla="*/ 1264396 h 2237474"/>
              <a:gd name="connsiteX55" fmla="*/ 8206287 w 12192000"/>
              <a:gd name="connsiteY55" fmla="*/ 1273060 h 2237474"/>
              <a:gd name="connsiteX56" fmla="*/ 8168705 w 12192000"/>
              <a:gd name="connsiteY56" fmla="*/ 1279956 h 2237474"/>
              <a:gd name="connsiteX57" fmla="*/ 8139997 w 12192000"/>
              <a:gd name="connsiteY57" fmla="*/ 1282713 h 2237474"/>
              <a:gd name="connsiteX58" fmla="*/ 8074238 w 12192000"/>
              <a:gd name="connsiteY58" fmla="*/ 1301895 h 2237474"/>
              <a:gd name="connsiteX59" fmla="*/ 7968292 w 12192000"/>
              <a:gd name="connsiteY59" fmla="*/ 1338779 h 2237474"/>
              <a:gd name="connsiteX60" fmla="*/ 7945122 w 12192000"/>
              <a:gd name="connsiteY60" fmla="*/ 1345477 h 2237474"/>
              <a:gd name="connsiteX61" fmla="*/ 7902328 w 12192000"/>
              <a:gd name="connsiteY61" fmla="*/ 1345865 h 2237474"/>
              <a:gd name="connsiteX62" fmla="*/ 7875879 w 12192000"/>
              <a:gd name="connsiteY62" fmla="*/ 1345646 h 2237474"/>
              <a:gd name="connsiteX63" fmla="*/ 7840612 w 12192000"/>
              <a:gd name="connsiteY63" fmla="*/ 1369373 h 2237474"/>
              <a:gd name="connsiteX64" fmla="*/ 7786819 w 12192000"/>
              <a:gd name="connsiteY64" fmla="*/ 1378970 h 2237474"/>
              <a:gd name="connsiteX65" fmla="*/ 7548172 w 12192000"/>
              <a:gd name="connsiteY65" fmla="*/ 1417460 h 2237474"/>
              <a:gd name="connsiteX66" fmla="*/ 7483437 w 12192000"/>
              <a:gd name="connsiteY66" fmla="*/ 1478152 h 2237474"/>
              <a:gd name="connsiteX67" fmla="*/ 7377870 w 12192000"/>
              <a:gd name="connsiteY67" fmla="*/ 1523319 h 2237474"/>
              <a:gd name="connsiteX68" fmla="*/ 7230737 w 12192000"/>
              <a:gd name="connsiteY68" fmla="*/ 1562633 h 2237474"/>
              <a:gd name="connsiteX69" fmla="*/ 7224458 w 12192000"/>
              <a:gd name="connsiteY69" fmla="*/ 1573008 h 2237474"/>
              <a:gd name="connsiteX70" fmla="*/ 7213486 w 12192000"/>
              <a:gd name="connsiteY70" fmla="*/ 1580987 h 2237474"/>
              <a:gd name="connsiteX71" fmla="*/ 7183121 w 12192000"/>
              <a:gd name="connsiteY71" fmla="*/ 1595162 h 2237474"/>
              <a:gd name="connsiteX72" fmla="*/ 7164601 w 12192000"/>
              <a:gd name="connsiteY72" fmla="*/ 1606490 h 2237474"/>
              <a:gd name="connsiteX73" fmla="*/ 7114651 w 12192000"/>
              <a:gd name="connsiteY73" fmla="*/ 1620959 h 2237474"/>
              <a:gd name="connsiteX74" fmla="*/ 7092727 w 12192000"/>
              <a:gd name="connsiteY74" fmla="*/ 1623628 h 2237474"/>
              <a:gd name="connsiteX75" fmla="*/ 7031309 w 12192000"/>
              <a:gd name="connsiteY75" fmla="*/ 1619451 h 2237474"/>
              <a:gd name="connsiteX76" fmla="*/ 6999084 w 12192000"/>
              <a:gd name="connsiteY76" fmla="*/ 1634317 h 2237474"/>
              <a:gd name="connsiteX77" fmla="*/ 6992107 w 12192000"/>
              <a:gd name="connsiteY77" fmla="*/ 1636860 h 2237474"/>
              <a:gd name="connsiteX78" fmla="*/ 6991765 w 12192000"/>
              <a:gd name="connsiteY78" fmla="*/ 1636725 h 2237474"/>
              <a:gd name="connsiteX79" fmla="*/ 6900177 w 12192000"/>
              <a:gd name="connsiteY79" fmla="*/ 1636016 h 2237474"/>
              <a:gd name="connsiteX80" fmla="*/ 6795372 w 12192000"/>
              <a:gd name="connsiteY80" fmla="*/ 1644845 h 2237474"/>
              <a:gd name="connsiteX81" fmla="*/ 6692251 w 12192000"/>
              <a:gd name="connsiteY81" fmla="*/ 1656357 h 2237474"/>
              <a:gd name="connsiteX82" fmla="*/ 6655235 w 12192000"/>
              <a:gd name="connsiteY82" fmla="*/ 1661869 h 2237474"/>
              <a:gd name="connsiteX83" fmla="*/ 6587857 w 12192000"/>
              <a:gd name="connsiteY83" fmla="*/ 1665769 h 2237474"/>
              <a:gd name="connsiteX84" fmla="*/ 6554894 w 12192000"/>
              <a:gd name="connsiteY84" fmla="*/ 1664428 h 2237474"/>
              <a:gd name="connsiteX85" fmla="*/ 6516595 w 12192000"/>
              <a:gd name="connsiteY85" fmla="*/ 1667475 h 2237474"/>
              <a:gd name="connsiteX86" fmla="*/ 6508541 w 12192000"/>
              <a:gd name="connsiteY86" fmla="*/ 1668757 h 2237474"/>
              <a:gd name="connsiteX87" fmla="*/ 6471012 w 12192000"/>
              <a:gd name="connsiteY87" fmla="*/ 1678604 h 2237474"/>
              <a:gd name="connsiteX88" fmla="*/ 6415265 w 12192000"/>
              <a:gd name="connsiteY88" fmla="*/ 1665317 h 2237474"/>
              <a:gd name="connsiteX89" fmla="*/ 6364035 w 12192000"/>
              <a:gd name="connsiteY89" fmla="*/ 1667683 h 2237474"/>
              <a:gd name="connsiteX90" fmla="*/ 6280959 w 12192000"/>
              <a:gd name="connsiteY90" fmla="*/ 1689329 h 2237474"/>
              <a:gd name="connsiteX91" fmla="*/ 6243319 w 12192000"/>
              <a:gd name="connsiteY91" fmla="*/ 1695560 h 2237474"/>
              <a:gd name="connsiteX92" fmla="*/ 6098321 w 12192000"/>
              <a:gd name="connsiteY92" fmla="*/ 1721646 h 2237474"/>
              <a:gd name="connsiteX93" fmla="*/ 5880652 w 12192000"/>
              <a:gd name="connsiteY93" fmla="*/ 1779643 h 2237474"/>
              <a:gd name="connsiteX94" fmla="*/ 5785959 w 12192000"/>
              <a:gd name="connsiteY94" fmla="*/ 1775307 h 2237474"/>
              <a:gd name="connsiteX95" fmla="*/ 5643534 w 12192000"/>
              <a:gd name="connsiteY95" fmla="*/ 1802919 h 2237474"/>
              <a:gd name="connsiteX96" fmla="*/ 5518799 w 12192000"/>
              <a:gd name="connsiteY96" fmla="*/ 1818312 h 2237474"/>
              <a:gd name="connsiteX97" fmla="*/ 5505014 w 12192000"/>
              <a:gd name="connsiteY97" fmla="*/ 1819259 h 2237474"/>
              <a:gd name="connsiteX98" fmla="*/ 5453307 w 12192000"/>
              <a:gd name="connsiteY98" fmla="*/ 1815450 h 2237474"/>
              <a:gd name="connsiteX99" fmla="*/ 5364192 w 12192000"/>
              <a:gd name="connsiteY99" fmla="*/ 1826074 h 2237474"/>
              <a:gd name="connsiteX100" fmla="*/ 5350380 w 12192000"/>
              <a:gd name="connsiteY100" fmla="*/ 1830891 h 2237474"/>
              <a:gd name="connsiteX101" fmla="*/ 5259633 w 12192000"/>
              <a:gd name="connsiteY101" fmla="*/ 1837160 h 2237474"/>
              <a:gd name="connsiteX102" fmla="*/ 5197513 w 12192000"/>
              <a:gd name="connsiteY102" fmla="*/ 1844718 h 2237474"/>
              <a:gd name="connsiteX103" fmla="*/ 5168852 w 12192000"/>
              <a:gd name="connsiteY103" fmla="*/ 1844846 h 2237474"/>
              <a:gd name="connsiteX104" fmla="*/ 5114927 w 12192000"/>
              <a:gd name="connsiteY104" fmla="*/ 1847827 h 2237474"/>
              <a:gd name="connsiteX105" fmla="*/ 5108970 w 12192000"/>
              <a:gd name="connsiteY105" fmla="*/ 1847935 h 2237474"/>
              <a:gd name="connsiteX106" fmla="*/ 5067961 w 12192000"/>
              <a:gd name="connsiteY106" fmla="*/ 1845917 h 2237474"/>
              <a:gd name="connsiteX107" fmla="*/ 5007075 w 12192000"/>
              <a:gd name="connsiteY107" fmla="*/ 1838626 h 2237474"/>
              <a:gd name="connsiteX108" fmla="*/ 4944087 w 12192000"/>
              <a:gd name="connsiteY108" fmla="*/ 1823332 h 2237474"/>
              <a:gd name="connsiteX109" fmla="*/ 4907662 w 12192000"/>
              <a:gd name="connsiteY109" fmla="*/ 1816900 h 2237474"/>
              <a:gd name="connsiteX110" fmla="*/ 4882386 w 12192000"/>
              <a:gd name="connsiteY110" fmla="*/ 1809844 h 2237474"/>
              <a:gd name="connsiteX111" fmla="*/ 4811440 w 12192000"/>
              <a:gd name="connsiteY111" fmla="*/ 1804655 h 2237474"/>
              <a:gd name="connsiteX112" fmla="*/ 4691075 w 12192000"/>
              <a:gd name="connsiteY112" fmla="*/ 1801389 h 2237474"/>
              <a:gd name="connsiteX113" fmla="*/ 4611738 w 12192000"/>
              <a:gd name="connsiteY113" fmla="*/ 1776964 h 2237474"/>
              <a:gd name="connsiteX114" fmla="*/ 4560070 w 12192000"/>
              <a:gd name="connsiteY114" fmla="*/ 1785640 h 2237474"/>
              <a:gd name="connsiteX115" fmla="*/ 4536503 w 12192000"/>
              <a:gd name="connsiteY115" fmla="*/ 1785334 h 2237474"/>
              <a:gd name="connsiteX116" fmla="*/ 4513724 w 12192000"/>
              <a:gd name="connsiteY116" fmla="*/ 1791996 h 2237474"/>
              <a:gd name="connsiteX117" fmla="*/ 4459810 w 12192000"/>
              <a:gd name="connsiteY117" fmla="*/ 1797886 h 2237474"/>
              <a:gd name="connsiteX118" fmla="*/ 4379064 w 12192000"/>
              <a:gd name="connsiteY118" fmla="*/ 1817177 h 2237474"/>
              <a:gd name="connsiteX119" fmla="*/ 4319209 w 12192000"/>
              <a:gd name="connsiteY119" fmla="*/ 1834833 h 2237474"/>
              <a:gd name="connsiteX120" fmla="*/ 4290981 w 12192000"/>
              <a:gd name="connsiteY120" fmla="*/ 1839677 h 2237474"/>
              <a:gd name="connsiteX121" fmla="*/ 4285792 w 12192000"/>
              <a:gd name="connsiteY121" fmla="*/ 1836231 h 2237474"/>
              <a:gd name="connsiteX122" fmla="*/ 4238372 w 12192000"/>
              <a:gd name="connsiteY122" fmla="*/ 1851480 h 2237474"/>
              <a:gd name="connsiteX123" fmla="*/ 4232517 w 12192000"/>
              <a:gd name="connsiteY123" fmla="*/ 1852567 h 2237474"/>
              <a:gd name="connsiteX124" fmla="*/ 4191732 w 12192000"/>
              <a:gd name="connsiteY124" fmla="*/ 1857328 h 2237474"/>
              <a:gd name="connsiteX125" fmla="*/ 4065532 w 12192000"/>
              <a:gd name="connsiteY125" fmla="*/ 1855477 h 2237474"/>
              <a:gd name="connsiteX126" fmla="*/ 4028460 w 12192000"/>
              <a:gd name="connsiteY126" fmla="*/ 1855137 h 2237474"/>
              <a:gd name="connsiteX127" fmla="*/ 4002267 w 12192000"/>
              <a:gd name="connsiteY127" fmla="*/ 1852352 h 2237474"/>
              <a:gd name="connsiteX128" fmla="*/ 3931396 w 12192000"/>
              <a:gd name="connsiteY128" fmla="*/ 1858915 h 2237474"/>
              <a:gd name="connsiteX129" fmla="*/ 3812162 w 12192000"/>
              <a:gd name="connsiteY129" fmla="*/ 1875501 h 2237474"/>
              <a:gd name="connsiteX130" fmla="*/ 3729530 w 12192000"/>
              <a:gd name="connsiteY130" fmla="*/ 1864513 h 2237474"/>
              <a:gd name="connsiteX131" fmla="*/ 3680177 w 12192000"/>
              <a:gd name="connsiteY131" fmla="*/ 1881552 h 2237474"/>
              <a:gd name="connsiteX132" fmla="*/ 3567259 w 12192000"/>
              <a:gd name="connsiteY132" fmla="*/ 1893482 h 2237474"/>
              <a:gd name="connsiteX133" fmla="*/ 3405770 w 12192000"/>
              <a:gd name="connsiteY133" fmla="*/ 1904591 h 2237474"/>
              <a:gd name="connsiteX134" fmla="*/ 3280097 w 12192000"/>
              <a:gd name="connsiteY134" fmla="*/ 1919610 h 2237474"/>
              <a:gd name="connsiteX135" fmla="*/ 3123424 w 12192000"/>
              <a:gd name="connsiteY135" fmla="*/ 1952930 h 2237474"/>
              <a:gd name="connsiteX136" fmla="*/ 3009910 w 12192000"/>
              <a:gd name="connsiteY136" fmla="*/ 1957866 h 2237474"/>
              <a:gd name="connsiteX137" fmla="*/ 2995934 w 12192000"/>
              <a:gd name="connsiteY137" fmla="*/ 1967085 h 2237474"/>
              <a:gd name="connsiteX138" fmla="*/ 2980071 w 12192000"/>
              <a:gd name="connsiteY138" fmla="*/ 1972988 h 2237474"/>
              <a:gd name="connsiteX139" fmla="*/ 2978094 w 12192000"/>
              <a:gd name="connsiteY139" fmla="*/ 1972369 h 2237474"/>
              <a:gd name="connsiteX140" fmla="*/ 2942858 w 12192000"/>
              <a:gd name="connsiteY140" fmla="*/ 1981367 h 2237474"/>
              <a:gd name="connsiteX141" fmla="*/ 2875436 w 12192000"/>
              <a:gd name="connsiteY141" fmla="*/ 1996977 h 2237474"/>
              <a:gd name="connsiteX142" fmla="*/ 2874892 w 12192000"/>
              <a:gd name="connsiteY142" fmla="*/ 1996085 h 2237474"/>
              <a:gd name="connsiteX143" fmla="*/ 2864145 w 12192000"/>
              <a:gd name="connsiteY143" fmla="*/ 1994061 h 2237474"/>
              <a:gd name="connsiteX144" fmla="*/ 2843662 w 12192000"/>
              <a:gd name="connsiteY144" fmla="*/ 1992498 h 2237474"/>
              <a:gd name="connsiteX145" fmla="*/ 2796128 w 12192000"/>
              <a:gd name="connsiteY145" fmla="*/ 1976403 h 2237474"/>
              <a:gd name="connsiteX146" fmla="*/ 2756784 w 12192000"/>
              <a:gd name="connsiteY146" fmla="*/ 1985116 h 2237474"/>
              <a:gd name="connsiteX147" fmla="*/ 2748833 w 12192000"/>
              <a:gd name="connsiteY147" fmla="*/ 1986323 h 2237474"/>
              <a:gd name="connsiteX148" fmla="*/ 2748661 w 12192000"/>
              <a:gd name="connsiteY148" fmla="*/ 1986122 h 2237474"/>
              <a:gd name="connsiteX149" fmla="*/ 2740251 w 12192000"/>
              <a:gd name="connsiteY149" fmla="*/ 1986946 h 2237474"/>
              <a:gd name="connsiteX150" fmla="*/ 2718916 w 12192000"/>
              <a:gd name="connsiteY150" fmla="*/ 1990867 h 2237474"/>
              <a:gd name="connsiteX151" fmla="*/ 2713522 w 12192000"/>
              <a:gd name="connsiteY151" fmla="*/ 1990173 h 2237474"/>
              <a:gd name="connsiteX152" fmla="*/ 2680597 w 12192000"/>
              <a:gd name="connsiteY152" fmla="*/ 1984996 h 2237474"/>
              <a:gd name="connsiteX153" fmla="*/ 2578178 w 12192000"/>
              <a:gd name="connsiteY153" fmla="*/ 1990531 h 2237474"/>
              <a:gd name="connsiteX154" fmla="*/ 2476147 w 12192000"/>
              <a:gd name="connsiteY154" fmla="*/ 1998305 h 2237474"/>
              <a:gd name="connsiteX155" fmla="*/ 2373568 w 12192000"/>
              <a:gd name="connsiteY155" fmla="*/ 2003219 h 2237474"/>
              <a:gd name="connsiteX156" fmla="*/ 2321399 w 12192000"/>
              <a:gd name="connsiteY156" fmla="*/ 1989467 h 2237474"/>
              <a:gd name="connsiteX157" fmla="*/ 2315525 w 12192000"/>
              <a:gd name="connsiteY157" fmla="*/ 1989708 h 2237474"/>
              <a:gd name="connsiteX158" fmla="*/ 2300792 w 12192000"/>
              <a:gd name="connsiteY158" fmla="*/ 1994290 h 2237474"/>
              <a:gd name="connsiteX159" fmla="*/ 2295469 w 12192000"/>
              <a:gd name="connsiteY159" fmla="*/ 1996659 h 2237474"/>
              <a:gd name="connsiteX160" fmla="*/ 2287219 w 12192000"/>
              <a:gd name="connsiteY160" fmla="*/ 1998750 h 2237474"/>
              <a:gd name="connsiteX161" fmla="*/ 2286948 w 12192000"/>
              <a:gd name="connsiteY161" fmla="*/ 1998596 h 2237474"/>
              <a:gd name="connsiteX162" fmla="*/ 2243069 w 12192000"/>
              <a:gd name="connsiteY162" fmla="*/ 2015111 h 2237474"/>
              <a:gd name="connsiteX163" fmla="*/ 2186609 w 12192000"/>
              <a:gd name="connsiteY163" fmla="*/ 2008263 h 2237474"/>
              <a:gd name="connsiteX164" fmla="*/ 2164831 w 12192000"/>
              <a:gd name="connsiteY164" fmla="*/ 2010143 h 2237474"/>
              <a:gd name="connsiteX165" fmla="*/ 2152836 w 12192000"/>
              <a:gd name="connsiteY165" fmla="*/ 2010048 h 2237474"/>
              <a:gd name="connsiteX166" fmla="*/ 2117102 w 12192000"/>
              <a:gd name="connsiteY166" fmla="*/ 2023004 h 2237474"/>
              <a:gd name="connsiteX167" fmla="*/ 2111935 w 12192000"/>
              <a:gd name="connsiteY167" fmla="*/ 2023163 h 2237474"/>
              <a:gd name="connsiteX168" fmla="*/ 2089991 w 12192000"/>
              <a:gd name="connsiteY168" fmla="*/ 2034193 h 2237474"/>
              <a:gd name="connsiteX169" fmla="*/ 2058061 w 12192000"/>
              <a:gd name="connsiteY169" fmla="*/ 2047942 h 2237474"/>
              <a:gd name="connsiteX170" fmla="*/ 2055737 w 12192000"/>
              <a:gd name="connsiteY170" fmla="*/ 2047704 h 2237474"/>
              <a:gd name="connsiteX171" fmla="*/ 2042244 w 12192000"/>
              <a:gd name="connsiteY171" fmla="*/ 2055560 h 2237474"/>
              <a:gd name="connsiteX172" fmla="*/ 1976224 w 12192000"/>
              <a:gd name="connsiteY172" fmla="*/ 2074257 h 2237474"/>
              <a:gd name="connsiteX173" fmla="*/ 1877728 w 12192000"/>
              <a:gd name="connsiteY173" fmla="*/ 2101004 h 2237474"/>
              <a:gd name="connsiteX174" fmla="*/ 1759056 w 12192000"/>
              <a:gd name="connsiteY174" fmla="*/ 2125608 h 2237474"/>
              <a:gd name="connsiteX175" fmla="*/ 1637948 w 12192000"/>
              <a:gd name="connsiteY175" fmla="*/ 2172597 h 2237474"/>
              <a:gd name="connsiteX176" fmla="*/ 1434549 w 12192000"/>
              <a:gd name="connsiteY176" fmla="*/ 2234522 h 2237474"/>
              <a:gd name="connsiteX177" fmla="*/ 1398481 w 12192000"/>
              <a:gd name="connsiteY177" fmla="*/ 2237074 h 2237474"/>
              <a:gd name="connsiteX178" fmla="*/ 1398407 w 12192000"/>
              <a:gd name="connsiteY178" fmla="*/ 2237095 h 2237474"/>
              <a:gd name="connsiteX179" fmla="*/ 1370962 w 12192000"/>
              <a:gd name="connsiteY179" fmla="*/ 2237474 h 2237474"/>
              <a:gd name="connsiteX180" fmla="*/ 1356367 w 12192000"/>
              <a:gd name="connsiteY180" fmla="*/ 2235089 h 2237474"/>
              <a:gd name="connsiteX181" fmla="*/ 1324828 w 12192000"/>
              <a:gd name="connsiteY181" fmla="*/ 2231968 h 2237474"/>
              <a:gd name="connsiteX182" fmla="*/ 1297744 w 12192000"/>
              <a:gd name="connsiteY182" fmla="*/ 2235849 h 2237474"/>
              <a:gd name="connsiteX183" fmla="*/ 1286236 w 12192000"/>
              <a:gd name="connsiteY183" fmla="*/ 2233135 h 2237474"/>
              <a:gd name="connsiteX184" fmla="*/ 1283504 w 12192000"/>
              <a:gd name="connsiteY184" fmla="*/ 2233797 h 2237474"/>
              <a:gd name="connsiteX185" fmla="*/ 1279765 w 12192000"/>
              <a:gd name="connsiteY185" fmla="*/ 2229639 h 2237474"/>
              <a:gd name="connsiteX186" fmla="*/ 1195347 w 12192000"/>
              <a:gd name="connsiteY186" fmla="*/ 2212354 h 2237474"/>
              <a:gd name="connsiteX187" fmla="*/ 970251 w 12192000"/>
              <a:gd name="connsiteY187" fmla="*/ 2221029 h 2237474"/>
              <a:gd name="connsiteX188" fmla="*/ 812914 w 12192000"/>
              <a:gd name="connsiteY188" fmla="*/ 2202752 h 2237474"/>
              <a:gd name="connsiteX189" fmla="*/ 800195 w 12192000"/>
              <a:gd name="connsiteY189" fmla="*/ 2209407 h 2237474"/>
              <a:gd name="connsiteX190" fmla="*/ 784978 w 12192000"/>
              <a:gd name="connsiteY190" fmla="*/ 2212360 h 2237474"/>
              <a:gd name="connsiteX191" fmla="*/ 681987 w 12192000"/>
              <a:gd name="connsiteY191" fmla="*/ 2216757 h 2237474"/>
              <a:gd name="connsiteX192" fmla="*/ 669923 w 12192000"/>
              <a:gd name="connsiteY192" fmla="*/ 2211682 h 2237474"/>
              <a:gd name="connsiteX193" fmla="*/ 648680 w 12192000"/>
              <a:gd name="connsiteY193" fmla="*/ 2206229 h 2237474"/>
              <a:gd name="connsiteX194" fmla="*/ 597225 w 12192000"/>
              <a:gd name="connsiteY194" fmla="*/ 2180999 h 2237474"/>
              <a:gd name="connsiteX195" fmla="*/ 558449 w 12192000"/>
              <a:gd name="connsiteY195" fmla="*/ 2182346 h 2237474"/>
              <a:gd name="connsiteX196" fmla="*/ 550517 w 12192000"/>
              <a:gd name="connsiteY196" fmla="*/ 2182060 h 2237474"/>
              <a:gd name="connsiteX197" fmla="*/ 550309 w 12192000"/>
              <a:gd name="connsiteY197" fmla="*/ 2181825 h 2237474"/>
              <a:gd name="connsiteX198" fmla="*/ 541836 w 12192000"/>
              <a:gd name="connsiteY198" fmla="*/ 2181063 h 2237474"/>
              <a:gd name="connsiteX199" fmla="*/ 536057 w 12192000"/>
              <a:gd name="connsiteY199" fmla="*/ 2181537 h 2237474"/>
              <a:gd name="connsiteX200" fmla="*/ 520671 w 12192000"/>
              <a:gd name="connsiteY200" fmla="*/ 2180980 h 2237474"/>
              <a:gd name="connsiteX201" fmla="*/ 515024 w 12192000"/>
              <a:gd name="connsiteY201" fmla="*/ 2179258 h 2237474"/>
              <a:gd name="connsiteX202" fmla="*/ 512278 w 12192000"/>
              <a:gd name="connsiteY202" fmla="*/ 2176369 h 2237474"/>
              <a:gd name="connsiteX203" fmla="*/ 480419 w 12192000"/>
              <a:gd name="connsiteY203" fmla="*/ 2167807 h 2237474"/>
              <a:gd name="connsiteX204" fmla="*/ 413835 w 12192000"/>
              <a:gd name="connsiteY204" fmla="*/ 2156783 h 2237474"/>
              <a:gd name="connsiteX205" fmla="*/ 376513 w 12192000"/>
              <a:gd name="connsiteY205" fmla="*/ 2154014 h 2237474"/>
              <a:gd name="connsiteX206" fmla="*/ 273386 w 12192000"/>
              <a:gd name="connsiteY206" fmla="*/ 2142551 h 2237474"/>
              <a:gd name="connsiteX207" fmla="*/ 169207 w 12192000"/>
              <a:gd name="connsiteY207" fmla="*/ 2128100 h 2237474"/>
              <a:gd name="connsiteX208" fmla="*/ 93149 w 12192000"/>
              <a:gd name="connsiteY208" fmla="*/ 2105324 h 2237474"/>
              <a:gd name="connsiteX209" fmla="*/ 88109 w 12192000"/>
              <a:gd name="connsiteY209" fmla="*/ 2106704 h 2237474"/>
              <a:gd name="connsiteX210" fmla="*/ 80022 w 12192000"/>
              <a:gd name="connsiteY210" fmla="*/ 2107254 h 2237474"/>
              <a:gd name="connsiteX211" fmla="*/ 79717 w 12192000"/>
              <a:gd name="connsiteY211" fmla="*/ 2107046 h 2237474"/>
              <a:gd name="connsiteX212" fmla="*/ 72352 w 12192000"/>
              <a:gd name="connsiteY212" fmla="*/ 2107991 h 2237474"/>
              <a:gd name="connsiteX213" fmla="*/ 37645 w 12192000"/>
              <a:gd name="connsiteY213" fmla="*/ 2115401 h 2237474"/>
              <a:gd name="connsiteX214" fmla="*/ 4572 w 12192000"/>
              <a:gd name="connsiteY214" fmla="*/ 2111091 h 2237474"/>
              <a:gd name="connsiteX215" fmla="*/ 0 w 12192000"/>
              <a:gd name="connsiteY215" fmla="*/ 2110468 h 2237474"/>
              <a:gd name="connsiteX216" fmla="*/ 0 w 12192000"/>
              <a:gd name="connsiteY21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114651 w 12192000"/>
              <a:gd name="connsiteY72" fmla="*/ 1620959 h 2237474"/>
              <a:gd name="connsiteX73" fmla="*/ 7092727 w 12192000"/>
              <a:gd name="connsiteY73" fmla="*/ 1623628 h 2237474"/>
              <a:gd name="connsiteX74" fmla="*/ 7031309 w 12192000"/>
              <a:gd name="connsiteY74" fmla="*/ 1619451 h 2237474"/>
              <a:gd name="connsiteX75" fmla="*/ 6999084 w 12192000"/>
              <a:gd name="connsiteY75" fmla="*/ 1634317 h 2237474"/>
              <a:gd name="connsiteX76" fmla="*/ 6992107 w 12192000"/>
              <a:gd name="connsiteY76" fmla="*/ 1636860 h 2237474"/>
              <a:gd name="connsiteX77" fmla="*/ 6991765 w 12192000"/>
              <a:gd name="connsiteY77" fmla="*/ 1636725 h 2237474"/>
              <a:gd name="connsiteX78" fmla="*/ 6900177 w 12192000"/>
              <a:gd name="connsiteY78" fmla="*/ 1636016 h 2237474"/>
              <a:gd name="connsiteX79" fmla="*/ 6795372 w 12192000"/>
              <a:gd name="connsiteY79" fmla="*/ 1644845 h 2237474"/>
              <a:gd name="connsiteX80" fmla="*/ 6692251 w 12192000"/>
              <a:gd name="connsiteY80" fmla="*/ 1656357 h 2237474"/>
              <a:gd name="connsiteX81" fmla="*/ 6655235 w 12192000"/>
              <a:gd name="connsiteY81" fmla="*/ 1661869 h 2237474"/>
              <a:gd name="connsiteX82" fmla="*/ 6587857 w 12192000"/>
              <a:gd name="connsiteY82" fmla="*/ 1665769 h 2237474"/>
              <a:gd name="connsiteX83" fmla="*/ 6554894 w 12192000"/>
              <a:gd name="connsiteY83" fmla="*/ 1664428 h 2237474"/>
              <a:gd name="connsiteX84" fmla="*/ 6516595 w 12192000"/>
              <a:gd name="connsiteY84" fmla="*/ 1667475 h 2237474"/>
              <a:gd name="connsiteX85" fmla="*/ 6508541 w 12192000"/>
              <a:gd name="connsiteY85" fmla="*/ 1668757 h 2237474"/>
              <a:gd name="connsiteX86" fmla="*/ 6471012 w 12192000"/>
              <a:gd name="connsiteY86" fmla="*/ 1678604 h 2237474"/>
              <a:gd name="connsiteX87" fmla="*/ 6415265 w 12192000"/>
              <a:gd name="connsiteY87" fmla="*/ 1665317 h 2237474"/>
              <a:gd name="connsiteX88" fmla="*/ 6364035 w 12192000"/>
              <a:gd name="connsiteY88" fmla="*/ 1667683 h 2237474"/>
              <a:gd name="connsiteX89" fmla="*/ 6280959 w 12192000"/>
              <a:gd name="connsiteY89" fmla="*/ 1689329 h 2237474"/>
              <a:gd name="connsiteX90" fmla="*/ 6243319 w 12192000"/>
              <a:gd name="connsiteY90" fmla="*/ 1695560 h 2237474"/>
              <a:gd name="connsiteX91" fmla="*/ 6098321 w 12192000"/>
              <a:gd name="connsiteY91" fmla="*/ 1721646 h 2237474"/>
              <a:gd name="connsiteX92" fmla="*/ 5880652 w 12192000"/>
              <a:gd name="connsiteY92" fmla="*/ 1779643 h 2237474"/>
              <a:gd name="connsiteX93" fmla="*/ 5785959 w 12192000"/>
              <a:gd name="connsiteY93" fmla="*/ 1775307 h 2237474"/>
              <a:gd name="connsiteX94" fmla="*/ 5643534 w 12192000"/>
              <a:gd name="connsiteY94" fmla="*/ 1802919 h 2237474"/>
              <a:gd name="connsiteX95" fmla="*/ 5518799 w 12192000"/>
              <a:gd name="connsiteY95" fmla="*/ 1818312 h 2237474"/>
              <a:gd name="connsiteX96" fmla="*/ 5505014 w 12192000"/>
              <a:gd name="connsiteY96" fmla="*/ 1819259 h 2237474"/>
              <a:gd name="connsiteX97" fmla="*/ 5453307 w 12192000"/>
              <a:gd name="connsiteY97" fmla="*/ 1815450 h 2237474"/>
              <a:gd name="connsiteX98" fmla="*/ 5364192 w 12192000"/>
              <a:gd name="connsiteY98" fmla="*/ 1826074 h 2237474"/>
              <a:gd name="connsiteX99" fmla="*/ 5350380 w 12192000"/>
              <a:gd name="connsiteY99" fmla="*/ 1830891 h 2237474"/>
              <a:gd name="connsiteX100" fmla="*/ 5259633 w 12192000"/>
              <a:gd name="connsiteY100" fmla="*/ 1837160 h 2237474"/>
              <a:gd name="connsiteX101" fmla="*/ 5197513 w 12192000"/>
              <a:gd name="connsiteY101" fmla="*/ 1844718 h 2237474"/>
              <a:gd name="connsiteX102" fmla="*/ 5168852 w 12192000"/>
              <a:gd name="connsiteY102" fmla="*/ 1844846 h 2237474"/>
              <a:gd name="connsiteX103" fmla="*/ 5114927 w 12192000"/>
              <a:gd name="connsiteY103" fmla="*/ 1847827 h 2237474"/>
              <a:gd name="connsiteX104" fmla="*/ 5108970 w 12192000"/>
              <a:gd name="connsiteY104" fmla="*/ 1847935 h 2237474"/>
              <a:gd name="connsiteX105" fmla="*/ 5067961 w 12192000"/>
              <a:gd name="connsiteY105" fmla="*/ 1845917 h 2237474"/>
              <a:gd name="connsiteX106" fmla="*/ 5007075 w 12192000"/>
              <a:gd name="connsiteY106" fmla="*/ 1838626 h 2237474"/>
              <a:gd name="connsiteX107" fmla="*/ 4944087 w 12192000"/>
              <a:gd name="connsiteY107" fmla="*/ 1823332 h 2237474"/>
              <a:gd name="connsiteX108" fmla="*/ 4907662 w 12192000"/>
              <a:gd name="connsiteY108" fmla="*/ 1816900 h 2237474"/>
              <a:gd name="connsiteX109" fmla="*/ 4882386 w 12192000"/>
              <a:gd name="connsiteY109" fmla="*/ 1809844 h 2237474"/>
              <a:gd name="connsiteX110" fmla="*/ 4811440 w 12192000"/>
              <a:gd name="connsiteY110" fmla="*/ 1804655 h 2237474"/>
              <a:gd name="connsiteX111" fmla="*/ 4691075 w 12192000"/>
              <a:gd name="connsiteY111" fmla="*/ 1801389 h 2237474"/>
              <a:gd name="connsiteX112" fmla="*/ 4611738 w 12192000"/>
              <a:gd name="connsiteY112" fmla="*/ 1776964 h 2237474"/>
              <a:gd name="connsiteX113" fmla="*/ 4560070 w 12192000"/>
              <a:gd name="connsiteY113" fmla="*/ 1785640 h 2237474"/>
              <a:gd name="connsiteX114" fmla="*/ 4536503 w 12192000"/>
              <a:gd name="connsiteY114" fmla="*/ 1785334 h 2237474"/>
              <a:gd name="connsiteX115" fmla="*/ 4513724 w 12192000"/>
              <a:gd name="connsiteY115" fmla="*/ 1791996 h 2237474"/>
              <a:gd name="connsiteX116" fmla="*/ 4459810 w 12192000"/>
              <a:gd name="connsiteY116" fmla="*/ 1797886 h 2237474"/>
              <a:gd name="connsiteX117" fmla="*/ 4379064 w 12192000"/>
              <a:gd name="connsiteY117" fmla="*/ 1817177 h 2237474"/>
              <a:gd name="connsiteX118" fmla="*/ 4319209 w 12192000"/>
              <a:gd name="connsiteY118" fmla="*/ 1834833 h 2237474"/>
              <a:gd name="connsiteX119" fmla="*/ 4290981 w 12192000"/>
              <a:gd name="connsiteY119" fmla="*/ 1839677 h 2237474"/>
              <a:gd name="connsiteX120" fmla="*/ 4285792 w 12192000"/>
              <a:gd name="connsiteY120" fmla="*/ 1836231 h 2237474"/>
              <a:gd name="connsiteX121" fmla="*/ 4238372 w 12192000"/>
              <a:gd name="connsiteY121" fmla="*/ 1851480 h 2237474"/>
              <a:gd name="connsiteX122" fmla="*/ 4232517 w 12192000"/>
              <a:gd name="connsiteY122" fmla="*/ 1852567 h 2237474"/>
              <a:gd name="connsiteX123" fmla="*/ 4191732 w 12192000"/>
              <a:gd name="connsiteY123" fmla="*/ 1857328 h 2237474"/>
              <a:gd name="connsiteX124" fmla="*/ 4065532 w 12192000"/>
              <a:gd name="connsiteY124" fmla="*/ 1855477 h 2237474"/>
              <a:gd name="connsiteX125" fmla="*/ 4028460 w 12192000"/>
              <a:gd name="connsiteY125" fmla="*/ 1855137 h 2237474"/>
              <a:gd name="connsiteX126" fmla="*/ 4002267 w 12192000"/>
              <a:gd name="connsiteY126" fmla="*/ 1852352 h 2237474"/>
              <a:gd name="connsiteX127" fmla="*/ 3931396 w 12192000"/>
              <a:gd name="connsiteY127" fmla="*/ 1858915 h 2237474"/>
              <a:gd name="connsiteX128" fmla="*/ 3812162 w 12192000"/>
              <a:gd name="connsiteY128" fmla="*/ 1875501 h 2237474"/>
              <a:gd name="connsiteX129" fmla="*/ 3729530 w 12192000"/>
              <a:gd name="connsiteY129" fmla="*/ 1864513 h 2237474"/>
              <a:gd name="connsiteX130" fmla="*/ 3680177 w 12192000"/>
              <a:gd name="connsiteY130" fmla="*/ 1881552 h 2237474"/>
              <a:gd name="connsiteX131" fmla="*/ 3567259 w 12192000"/>
              <a:gd name="connsiteY131" fmla="*/ 1893482 h 2237474"/>
              <a:gd name="connsiteX132" fmla="*/ 3405770 w 12192000"/>
              <a:gd name="connsiteY132" fmla="*/ 1904591 h 2237474"/>
              <a:gd name="connsiteX133" fmla="*/ 3280097 w 12192000"/>
              <a:gd name="connsiteY133" fmla="*/ 1919610 h 2237474"/>
              <a:gd name="connsiteX134" fmla="*/ 3123424 w 12192000"/>
              <a:gd name="connsiteY134" fmla="*/ 1952930 h 2237474"/>
              <a:gd name="connsiteX135" fmla="*/ 3009910 w 12192000"/>
              <a:gd name="connsiteY135" fmla="*/ 1957866 h 2237474"/>
              <a:gd name="connsiteX136" fmla="*/ 2995934 w 12192000"/>
              <a:gd name="connsiteY136" fmla="*/ 1967085 h 2237474"/>
              <a:gd name="connsiteX137" fmla="*/ 2980071 w 12192000"/>
              <a:gd name="connsiteY137" fmla="*/ 1972988 h 2237474"/>
              <a:gd name="connsiteX138" fmla="*/ 2978094 w 12192000"/>
              <a:gd name="connsiteY138" fmla="*/ 1972369 h 2237474"/>
              <a:gd name="connsiteX139" fmla="*/ 2942858 w 12192000"/>
              <a:gd name="connsiteY139" fmla="*/ 1981367 h 2237474"/>
              <a:gd name="connsiteX140" fmla="*/ 2875436 w 12192000"/>
              <a:gd name="connsiteY140" fmla="*/ 1996977 h 2237474"/>
              <a:gd name="connsiteX141" fmla="*/ 2874892 w 12192000"/>
              <a:gd name="connsiteY141" fmla="*/ 1996085 h 2237474"/>
              <a:gd name="connsiteX142" fmla="*/ 2864145 w 12192000"/>
              <a:gd name="connsiteY142" fmla="*/ 1994061 h 2237474"/>
              <a:gd name="connsiteX143" fmla="*/ 2843662 w 12192000"/>
              <a:gd name="connsiteY143" fmla="*/ 1992498 h 2237474"/>
              <a:gd name="connsiteX144" fmla="*/ 2796128 w 12192000"/>
              <a:gd name="connsiteY144" fmla="*/ 1976403 h 2237474"/>
              <a:gd name="connsiteX145" fmla="*/ 2756784 w 12192000"/>
              <a:gd name="connsiteY145" fmla="*/ 1985116 h 2237474"/>
              <a:gd name="connsiteX146" fmla="*/ 2748833 w 12192000"/>
              <a:gd name="connsiteY146" fmla="*/ 1986323 h 2237474"/>
              <a:gd name="connsiteX147" fmla="*/ 2748661 w 12192000"/>
              <a:gd name="connsiteY147" fmla="*/ 1986122 h 2237474"/>
              <a:gd name="connsiteX148" fmla="*/ 2740251 w 12192000"/>
              <a:gd name="connsiteY148" fmla="*/ 1986946 h 2237474"/>
              <a:gd name="connsiteX149" fmla="*/ 2718916 w 12192000"/>
              <a:gd name="connsiteY149" fmla="*/ 1990867 h 2237474"/>
              <a:gd name="connsiteX150" fmla="*/ 2713522 w 12192000"/>
              <a:gd name="connsiteY150" fmla="*/ 1990173 h 2237474"/>
              <a:gd name="connsiteX151" fmla="*/ 2680597 w 12192000"/>
              <a:gd name="connsiteY151" fmla="*/ 1984996 h 2237474"/>
              <a:gd name="connsiteX152" fmla="*/ 2578178 w 12192000"/>
              <a:gd name="connsiteY152" fmla="*/ 1990531 h 2237474"/>
              <a:gd name="connsiteX153" fmla="*/ 2476147 w 12192000"/>
              <a:gd name="connsiteY153" fmla="*/ 1998305 h 2237474"/>
              <a:gd name="connsiteX154" fmla="*/ 2373568 w 12192000"/>
              <a:gd name="connsiteY154" fmla="*/ 2003219 h 2237474"/>
              <a:gd name="connsiteX155" fmla="*/ 2321399 w 12192000"/>
              <a:gd name="connsiteY155" fmla="*/ 1989467 h 2237474"/>
              <a:gd name="connsiteX156" fmla="*/ 2315525 w 12192000"/>
              <a:gd name="connsiteY156" fmla="*/ 1989708 h 2237474"/>
              <a:gd name="connsiteX157" fmla="*/ 2300792 w 12192000"/>
              <a:gd name="connsiteY157" fmla="*/ 1994290 h 2237474"/>
              <a:gd name="connsiteX158" fmla="*/ 2295469 w 12192000"/>
              <a:gd name="connsiteY158" fmla="*/ 1996659 h 2237474"/>
              <a:gd name="connsiteX159" fmla="*/ 2287219 w 12192000"/>
              <a:gd name="connsiteY159" fmla="*/ 1998750 h 2237474"/>
              <a:gd name="connsiteX160" fmla="*/ 2286948 w 12192000"/>
              <a:gd name="connsiteY160" fmla="*/ 1998596 h 2237474"/>
              <a:gd name="connsiteX161" fmla="*/ 2243069 w 12192000"/>
              <a:gd name="connsiteY161" fmla="*/ 2015111 h 2237474"/>
              <a:gd name="connsiteX162" fmla="*/ 2186609 w 12192000"/>
              <a:gd name="connsiteY162" fmla="*/ 2008263 h 2237474"/>
              <a:gd name="connsiteX163" fmla="*/ 2164831 w 12192000"/>
              <a:gd name="connsiteY163" fmla="*/ 2010143 h 2237474"/>
              <a:gd name="connsiteX164" fmla="*/ 2152836 w 12192000"/>
              <a:gd name="connsiteY164" fmla="*/ 2010048 h 2237474"/>
              <a:gd name="connsiteX165" fmla="*/ 2117102 w 12192000"/>
              <a:gd name="connsiteY165" fmla="*/ 2023004 h 2237474"/>
              <a:gd name="connsiteX166" fmla="*/ 2111935 w 12192000"/>
              <a:gd name="connsiteY166" fmla="*/ 2023163 h 2237474"/>
              <a:gd name="connsiteX167" fmla="*/ 2089991 w 12192000"/>
              <a:gd name="connsiteY167" fmla="*/ 2034193 h 2237474"/>
              <a:gd name="connsiteX168" fmla="*/ 2058061 w 12192000"/>
              <a:gd name="connsiteY168" fmla="*/ 2047942 h 2237474"/>
              <a:gd name="connsiteX169" fmla="*/ 2055737 w 12192000"/>
              <a:gd name="connsiteY169" fmla="*/ 2047704 h 2237474"/>
              <a:gd name="connsiteX170" fmla="*/ 2042244 w 12192000"/>
              <a:gd name="connsiteY170" fmla="*/ 2055560 h 2237474"/>
              <a:gd name="connsiteX171" fmla="*/ 1976224 w 12192000"/>
              <a:gd name="connsiteY171" fmla="*/ 2074257 h 2237474"/>
              <a:gd name="connsiteX172" fmla="*/ 1877728 w 12192000"/>
              <a:gd name="connsiteY172" fmla="*/ 2101004 h 2237474"/>
              <a:gd name="connsiteX173" fmla="*/ 1759056 w 12192000"/>
              <a:gd name="connsiteY173" fmla="*/ 2125608 h 2237474"/>
              <a:gd name="connsiteX174" fmla="*/ 1637948 w 12192000"/>
              <a:gd name="connsiteY174" fmla="*/ 2172597 h 2237474"/>
              <a:gd name="connsiteX175" fmla="*/ 1434549 w 12192000"/>
              <a:gd name="connsiteY175" fmla="*/ 2234522 h 2237474"/>
              <a:gd name="connsiteX176" fmla="*/ 1398481 w 12192000"/>
              <a:gd name="connsiteY176" fmla="*/ 2237074 h 2237474"/>
              <a:gd name="connsiteX177" fmla="*/ 1398407 w 12192000"/>
              <a:gd name="connsiteY177" fmla="*/ 2237095 h 2237474"/>
              <a:gd name="connsiteX178" fmla="*/ 1370962 w 12192000"/>
              <a:gd name="connsiteY178" fmla="*/ 2237474 h 2237474"/>
              <a:gd name="connsiteX179" fmla="*/ 1356367 w 12192000"/>
              <a:gd name="connsiteY179" fmla="*/ 2235089 h 2237474"/>
              <a:gd name="connsiteX180" fmla="*/ 1324828 w 12192000"/>
              <a:gd name="connsiteY180" fmla="*/ 2231968 h 2237474"/>
              <a:gd name="connsiteX181" fmla="*/ 1297744 w 12192000"/>
              <a:gd name="connsiteY181" fmla="*/ 2235849 h 2237474"/>
              <a:gd name="connsiteX182" fmla="*/ 1286236 w 12192000"/>
              <a:gd name="connsiteY182" fmla="*/ 2233135 h 2237474"/>
              <a:gd name="connsiteX183" fmla="*/ 1283504 w 12192000"/>
              <a:gd name="connsiteY183" fmla="*/ 2233797 h 2237474"/>
              <a:gd name="connsiteX184" fmla="*/ 1279765 w 12192000"/>
              <a:gd name="connsiteY184" fmla="*/ 2229639 h 2237474"/>
              <a:gd name="connsiteX185" fmla="*/ 1195347 w 12192000"/>
              <a:gd name="connsiteY185" fmla="*/ 2212354 h 2237474"/>
              <a:gd name="connsiteX186" fmla="*/ 970251 w 12192000"/>
              <a:gd name="connsiteY186" fmla="*/ 2221029 h 2237474"/>
              <a:gd name="connsiteX187" fmla="*/ 812914 w 12192000"/>
              <a:gd name="connsiteY187" fmla="*/ 2202752 h 2237474"/>
              <a:gd name="connsiteX188" fmla="*/ 800195 w 12192000"/>
              <a:gd name="connsiteY188" fmla="*/ 2209407 h 2237474"/>
              <a:gd name="connsiteX189" fmla="*/ 784978 w 12192000"/>
              <a:gd name="connsiteY189" fmla="*/ 2212360 h 2237474"/>
              <a:gd name="connsiteX190" fmla="*/ 681987 w 12192000"/>
              <a:gd name="connsiteY190" fmla="*/ 2216757 h 2237474"/>
              <a:gd name="connsiteX191" fmla="*/ 669923 w 12192000"/>
              <a:gd name="connsiteY191" fmla="*/ 2211682 h 2237474"/>
              <a:gd name="connsiteX192" fmla="*/ 648680 w 12192000"/>
              <a:gd name="connsiteY192" fmla="*/ 2206229 h 2237474"/>
              <a:gd name="connsiteX193" fmla="*/ 597225 w 12192000"/>
              <a:gd name="connsiteY193" fmla="*/ 2180999 h 2237474"/>
              <a:gd name="connsiteX194" fmla="*/ 558449 w 12192000"/>
              <a:gd name="connsiteY194" fmla="*/ 2182346 h 2237474"/>
              <a:gd name="connsiteX195" fmla="*/ 550517 w 12192000"/>
              <a:gd name="connsiteY195" fmla="*/ 2182060 h 2237474"/>
              <a:gd name="connsiteX196" fmla="*/ 550309 w 12192000"/>
              <a:gd name="connsiteY196" fmla="*/ 2181825 h 2237474"/>
              <a:gd name="connsiteX197" fmla="*/ 541836 w 12192000"/>
              <a:gd name="connsiteY197" fmla="*/ 2181063 h 2237474"/>
              <a:gd name="connsiteX198" fmla="*/ 536057 w 12192000"/>
              <a:gd name="connsiteY198" fmla="*/ 2181537 h 2237474"/>
              <a:gd name="connsiteX199" fmla="*/ 520671 w 12192000"/>
              <a:gd name="connsiteY199" fmla="*/ 2180980 h 2237474"/>
              <a:gd name="connsiteX200" fmla="*/ 515024 w 12192000"/>
              <a:gd name="connsiteY200" fmla="*/ 2179258 h 2237474"/>
              <a:gd name="connsiteX201" fmla="*/ 512278 w 12192000"/>
              <a:gd name="connsiteY201" fmla="*/ 2176369 h 2237474"/>
              <a:gd name="connsiteX202" fmla="*/ 480419 w 12192000"/>
              <a:gd name="connsiteY202" fmla="*/ 2167807 h 2237474"/>
              <a:gd name="connsiteX203" fmla="*/ 413835 w 12192000"/>
              <a:gd name="connsiteY203" fmla="*/ 2156783 h 2237474"/>
              <a:gd name="connsiteX204" fmla="*/ 376513 w 12192000"/>
              <a:gd name="connsiteY204" fmla="*/ 2154014 h 2237474"/>
              <a:gd name="connsiteX205" fmla="*/ 273386 w 12192000"/>
              <a:gd name="connsiteY205" fmla="*/ 2142551 h 2237474"/>
              <a:gd name="connsiteX206" fmla="*/ 169207 w 12192000"/>
              <a:gd name="connsiteY206" fmla="*/ 2128100 h 2237474"/>
              <a:gd name="connsiteX207" fmla="*/ 93149 w 12192000"/>
              <a:gd name="connsiteY207" fmla="*/ 2105324 h 2237474"/>
              <a:gd name="connsiteX208" fmla="*/ 88109 w 12192000"/>
              <a:gd name="connsiteY208" fmla="*/ 2106704 h 2237474"/>
              <a:gd name="connsiteX209" fmla="*/ 80022 w 12192000"/>
              <a:gd name="connsiteY209" fmla="*/ 2107254 h 2237474"/>
              <a:gd name="connsiteX210" fmla="*/ 79717 w 12192000"/>
              <a:gd name="connsiteY210" fmla="*/ 2107046 h 2237474"/>
              <a:gd name="connsiteX211" fmla="*/ 72352 w 12192000"/>
              <a:gd name="connsiteY211" fmla="*/ 2107991 h 2237474"/>
              <a:gd name="connsiteX212" fmla="*/ 37645 w 12192000"/>
              <a:gd name="connsiteY212" fmla="*/ 2115401 h 2237474"/>
              <a:gd name="connsiteX213" fmla="*/ 4572 w 12192000"/>
              <a:gd name="connsiteY213" fmla="*/ 2111091 h 2237474"/>
              <a:gd name="connsiteX214" fmla="*/ 0 w 12192000"/>
              <a:gd name="connsiteY214" fmla="*/ 2110468 h 2237474"/>
              <a:gd name="connsiteX215" fmla="*/ 0 w 12192000"/>
              <a:gd name="connsiteY21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213486 w 12192000"/>
              <a:gd name="connsiteY69" fmla="*/ 1580987 h 2237474"/>
              <a:gd name="connsiteX70" fmla="*/ 7183121 w 12192000"/>
              <a:gd name="connsiteY70" fmla="*/ 1595162 h 2237474"/>
              <a:gd name="connsiteX71" fmla="*/ 7164601 w 12192000"/>
              <a:gd name="connsiteY71" fmla="*/ 1606490 h 2237474"/>
              <a:gd name="connsiteX72" fmla="*/ 7092727 w 12192000"/>
              <a:gd name="connsiteY72" fmla="*/ 1623628 h 2237474"/>
              <a:gd name="connsiteX73" fmla="*/ 7031309 w 12192000"/>
              <a:gd name="connsiteY73" fmla="*/ 1619451 h 2237474"/>
              <a:gd name="connsiteX74" fmla="*/ 6999084 w 12192000"/>
              <a:gd name="connsiteY74" fmla="*/ 1634317 h 2237474"/>
              <a:gd name="connsiteX75" fmla="*/ 6992107 w 12192000"/>
              <a:gd name="connsiteY75" fmla="*/ 1636860 h 2237474"/>
              <a:gd name="connsiteX76" fmla="*/ 6991765 w 12192000"/>
              <a:gd name="connsiteY76" fmla="*/ 1636725 h 2237474"/>
              <a:gd name="connsiteX77" fmla="*/ 6900177 w 12192000"/>
              <a:gd name="connsiteY77" fmla="*/ 1636016 h 2237474"/>
              <a:gd name="connsiteX78" fmla="*/ 6795372 w 12192000"/>
              <a:gd name="connsiteY78" fmla="*/ 1644845 h 2237474"/>
              <a:gd name="connsiteX79" fmla="*/ 6692251 w 12192000"/>
              <a:gd name="connsiteY79" fmla="*/ 1656357 h 2237474"/>
              <a:gd name="connsiteX80" fmla="*/ 6655235 w 12192000"/>
              <a:gd name="connsiteY80" fmla="*/ 1661869 h 2237474"/>
              <a:gd name="connsiteX81" fmla="*/ 6587857 w 12192000"/>
              <a:gd name="connsiteY81" fmla="*/ 1665769 h 2237474"/>
              <a:gd name="connsiteX82" fmla="*/ 6554894 w 12192000"/>
              <a:gd name="connsiteY82" fmla="*/ 1664428 h 2237474"/>
              <a:gd name="connsiteX83" fmla="*/ 6516595 w 12192000"/>
              <a:gd name="connsiteY83" fmla="*/ 1667475 h 2237474"/>
              <a:gd name="connsiteX84" fmla="*/ 6508541 w 12192000"/>
              <a:gd name="connsiteY84" fmla="*/ 1668757 h 2237474"/>
              <a:gd name="connsiteX85" fmla="*/ 6471012 w 12192000"/>
              <a:gd name="connsiteY85" fmla="*/ 1678604 h 2237474"/>
              <a:gd name="connsiteX86" fmla="*/ 6415265 w 12192000"/>
              <a:gd name="connsiteY86" fmla="*/ 1665317 h 2237474"/>
              <a:gd name="connsiteX87" fmla="*/ 6364035 w 12192000"/>
              <a:gd name="connsiteY87" fmla="*/ 1667683 h 2237474"/>
              <a:gd name="connsiteX88" fmla="*/ 6280959 w 12192000"/>
              <a:gd name="connsiteY88" fmla="*/ 1689329 h 2237474"/>
              <a:gd name="connsiteX89" fmla="*/ 6243319 w 12192000"/>
              <a:gd name="connsiteY89" fmla="*/ 1695560 h 2237474"/>
              <a:gd name="connsiteX90" fmla="*/ 6098321 w 12192000"/>
              <a:gd name="connsiteY90" fmla="*/ 1721646 h 2237474"/>
              <a:gd name="connsiteX91" fmla="*/ 5880652 w 12192000"/>
              <a:gd name="connsiteY91" fmla="*/ 1779643 h 2237474"/>
              <a:gd name="connsiteX92" fmla="*/ 5785959 w 12192000"/>
              <a:gd name="connsiteY92" fmla="*/ 1775307 h 2237474"/>
              <a:gd name="connsiteX93" fmla="*/ 5643534 w 12192000"/>
              <a:gd name="connsiteY93" fmla="*/ 1802919 h 2237474"/>
              <a:gd name="connsiteX94" fmla="*/ 5518799 w 12192000"/>
              <a:gd name="connsiteY94" fmla="*/ 1818312 h 2237474"/>
              <a:gd name="connsiteX95" fmla="*/ 5505014 w 12192000"/>
              <a:gd name="connsiteY95" fmla="*/ 1819259 h 2237474"/>
              <a:gd name="connsiteX96" fmla="*/ 5453307 w 12192000"/>
              <a:gd name="connsiteY96" fmla="*/ 1815450 h 2237474"/>
              <a:gd name="connsiteX97" fmla="*/ 5364192 w 12192000"/>
              <a:gd name="connsiteY97" fmla="*/ 1826074 h 2237474"/>
              <a:gd name="connsiteX98" fmla="*/ 5350380 w 12192000"/>
              <a:gd name="connsiteY98" fmla="*/ 1830891 h 2237474"/>
              <a:gd name="connsiteX99" fmla="*/ 5259633 w 12192000"/>
              <a:gd name="connsiteY99" fmla="*/ 1837160 h 2237474"/>
              <a:gd name="connsiteX100" fmla="*/ 5197513 w 12192000"/>
              <a:gd name="connsiteY100" fmla="*/ 1844718 h 2237474"/>
              <a:gd name="connsiteX101" fmla="*/ 5168852 w 12192000"/>
              <a:gd name="connsiteY101" fmla="*/ 1844846 h 2237474"/>
              <a:gd name="connsiteX102" fmla="*/ 5114927 w 12192000"/>
              <a:gd name="connsiteY102" fmla="*/ 1847827 h 2237474"/>
              <a:gd name="connsiteX103" fmla="*/ 5108970 w 12192000"/>
              <a:gd name="connsiteY103" fmla="*/ 1847935 h 2237474"/>
              <a:gd name="connsiteX104" fmla="*/ 5067961 w 12192000"/>
              <a:gd name="connsiteY104" fmla="*/ 1845917 h 2237474"/>
              <a:gd name="connsiteX105" fmla="*/ 5007075 w 12192000"/>
              <a:gd name="connsiteY105" fmla="*/ 1838626 h 2237474"/>
              <a:gd name="connsiteX106" fmla="*/ 4944087 w 12192000"/>
              <a:gd name="connsiteY106" fmla="*/ 1823332 h 2237474"/>
              <a:gd name="connsiteX107" fmla="*/ 4907662 w 12192000"/>
              <a:gd name="connsiteY107" fmla="*/ 1816900 h 2237474"/>
              <a:gd name="connsiteX108" fmla="*/ 4882386 w 12192000"/>
              <a:gd name="connsiteY108" fmla="*/ 1809844 h 2237474"/>
              <a:gd name="connsiteX109" fmla="*/ 4811440 w 12192000"/>
              <a:gd name="connsiteY109" fmla="*/ 1804655 h 2237474"/>
              <a:gd name="connsiteX110" fmla="*/ 4691075 w 12192000"/>
              <a:gd name="connsiteY110" fmla="*/ 1801389 h 2237474"/>
              <a:gd name="connsiteX111" fmla="*/ 4611738 w 12192000"/>
              <a:gd name="connsiteY111" fmla="*/ 1776964 h 2237474"/>
              <a:gd name="connsiteX112" fmla="*/ 4560070 w 12192000"/>
              <a:gd name="connsiteY112" fmla="*/ 1785640 h 2237474"/>
              <a:gd name="connsiteX113" fmla="*/ 4536503 w 12192000"/>
              <a:gd name="connsiteY113" fmla="*/ 1785334 h 2237474"/>
              <a:gd name="connsiteX114" fmla="*/ 4513724 w 12192000"/>
              <a:gd name="connsiteY114" fmla="*/ 1791996 h 2237474"/>
              <a:gd name="connsiteX115" fmla="*/ 4459810 w 12192000"/>
              <a:gd name="connsiteY115" fmla="*/ 1797886 h 2237474"/>
              <a:gd name="connsiteX116" fmla="*/ 4379064 w 12192000"/>
              <a:gd name="connsiteY116" fmla="*/ 1817177 h 2237474"/>
              <a:gd name="connsiteX117" fmla="*/ 4319209 w 12192000"/>
              <a:gd name="connsiteY117" fmla="*/ 1834833 h 2237474"/>
              <a:gd name="connsiteX118" fmla="*/ 4290981 w 12192000"/>
              <a:gd name="connsiteY118" fmla="*/ 1839677 h 2237474"/>
              <a:gd name="connsiteX119" fmla="*/ 4285792 w 12192000"/>
              <a:gd name="connsiteY119" fmla="*/ 1836231 h 2237474"/>
              <a:gd name="connsiteX120" fmla="*/ 4238372 w 12192000"/>
              <a:gd name="connsiteY120" fmla="*/ 1851480 h 2237474"/>
              <a:gd name="connsiteX121" fmla="*/ 4232517 w 12192000"/>
              <a:gd name="connsiteY121" fmla="*/ 1852567 h 2237474"/>
              <a:gd name="connsiteX122" fmla="*/ 4191732 w 12192000"/>
              <a:gd name="connsiteY122" fmla="*/ 1857328 h 2237474"/>
              <a:gd name="connsiteX123" fmla="*/ 4065532 w 12192000"/>
              <a:gd name="connsiteY123" fmla="*/ 1855477 h 2237474"/>
              <a:gd name="connsiteX124" fmla="*/ 4028460 w 12192000"/>
              <a:gd name="connsiteY124" fmla="*/ 1855137 h 2237474"/>
              <a:gd name="connsiteX125" fmla="*/ 4002267 w 12192000"/>
              <a:gd name="connsiteY125" fmla="*/ 1852352 h 2237474"/>
              <a:gd name="connsiteX126" fmla="*/ 3931396 w 12192000"/>
              <a:gd name="connsiteY126" fmla="*/ 1858915 h 2237474"/>
              <a:gd name="connsiteX127" fmla="*/ 3812162 w 12192000"/>
              <a:gd name="connsiteY127" fmla="*/ 1875501 h 2237474"/>
              <a:gd name="connsiteX128" fmla="*/ 3729530 w 12192000"/>
              <a:gd name="connsiteY128" fmla="*/ 1864513 h 2237474"/>
              <a:gd name="connsiteX129" fmla="*/ 3680177 w 12192000"/>
              <a:gd name="connsiteY129" fmla="*/ 1881552 h 2237474"/>
              <a:gd name="connsiteX130" fmla="*/ 3567259 w 12192000"/>
              <a:gd name="connsiteY130" fmla="*/ 1893482 h 2237474"/>
              <a:gd name="connsiteX131" fmla="*/ 3405770 w 12192000"/>
              <a:gd name="connsiteY131" fmla="*/ 1904591 h 2237474"/>
              <a:gd name="connsiteX132" fmla="*/ 3280097 w 12192000"/>
              <a:gd name="connsiteY132" fmla="*/ 1919610 h 2237474"/>
              <a:gd name="connsiteX133" fmla="*/ 3123424 w 12192000"/>
              <a:gd name="connsiteY133" fmla="*/ 1952930 h 2237474"/>
              <a:gd name="connsiteX134" fmla="*/ 3009910 w 12192000"/>
              <a:gd name="connsiteY134" fmla="*/ 1957866 h 2237474"/>
              <a:gd name="connsiteX135" fmla="*/ 2995934 w 12192000"/>
              <a:gd name="connsiteY135" fmla="*/ 1967085 h 2237474"/>
              <a:gd name="connsiteX136" fmla="*/ 2980071 w 12192000"/>
              <a:gd name="connsiteY136" fmla="*/ 1972988 h 2237474"/>
              <a:gd name="connsiteX137" fmla="*/ 2978094 w 12192000"/>
              <a:gd name="connsiteY137" fmla="*/ 1972369 h 2237474"/>
              <a:gd name="connsiteX138" fmla="*/ 2942858 w 12192000"/>
              <a:gd name="connsiteY138" fmla="*/ 1981367 h 2237474"/>
              <a:gd name="connsiteX139" fmla="*/ 2875436 w 12192000"/>
              <a:gd name="connsiteY139" fmla="*/ 1996977 h 2237474"/>
              <a:gd name="connsiteX140" fmla="*/ 2874892 w 12192000"/>
              <a:gd name="connsiteY140" fmla="*/ 1996085 h 2237474"/>
              <a:gd name="connsiteX141" fmla="*/ 2864145 w 12192000"/>
              <a:gd name="connsiteY141" fmla="*/ 1994061 h 2237474"/>
              <a:gd name="connsiteX142" fmla="*/ 2843662 w 12192000"/>
              <a:gd name="connsiteY142" fmla="*/ 1992498 h 2237474"/>
              <a:gd name="connsiteX143" fmla="*/ 2796128 w 12192000"/>
              <a:gd name="connsiteY143" fmla="*/ 1976403 h 2237474"/>
              <a:gd name="connsiteX144" fmla="*/ 2756784 w 12192000"/>
              <a:gd name="connsiteY144" fmla="*/ 1985116 h 2237474"/>
              <a:gd name="connsiteX145" fmla="*/ 2748833 w 12192000"/>
              <a:gd name="connsiteY145" fmla="*/ 1986323 h 2237474"/>
              <a:gd name="connsiteX146" fmla="*/ 2748661 w 12192000"/>
              <a:gd name="connsiteY146" fmla="*/ 1986122 h 2237474"/>
              <a:gd name="connsiteX147" fmla="*/ 2740251 w 12192000"/>
              <a:gd name="connsiteY147" fmla="*/ 1986946 h 2237474"/>
              <a:gd name="connsiteX148" fmla="*/ 2718916 w 12192000"/>
              <a:gd name="connsiteY148" fmla="*/ 1990867 h 2237474"/>
              <a:gd name="connsiteX149" fmla="*/ 2713522 w 12192000"/>
              <a:gd name="connsiteY149" fmla="*/ 1990173 h 2237474"/>
              <a:gd name="connsiteX150" fmla="*/ 2680597 w 12192000"/>
              <a:gd name="connsiteY150" fmla="*/ 1984996 h 2237474"/>
              <a:gd name="connsiteX151" fmla="*/ 2578178 w 12192000"/>
              <a:gd name="connsiteY151" fmla="*/ 1990531 h 2237474"/>
              <a:gd name="connsiteX152" fmla="*/ 2476147 w 12192000"/>
              <a:gd name="connsiteY152" fmla="*/ 1998305 h 2237474"/>
              <a:gd name="connsiteX153" fmla="*/ 2373568 w 12192000"/>
              <a:gd name="connsiteY153" fmla="*/ 2003219 h 2237474"/>
              <a:gd name="connsiteX154" fmla="*/ 2321399 w 12192000"/>
              <a:gd name="connsiteY154" fmla="*/ 1989467 h 2237474"/>
              <a:gd name="connsiteX155" fmla="*/ 2315525 w 12192000"/>
              <a:gd name="connsiteY155" fmla="*/ 1989708 h 2237474"/>
              <a:gd name="connsiteX156" fmla="*/ 2300792 w 12192000"/>
              <a:gd name="connsiteY156" fmla="*/ 1994290 h 2237474"/>
              <a:gd name="connsiteX157" fmla="*/ 2295469 w 12192000"/>
              <a:gd name="connsiteY157" fmla="*/ 1996659 h 2237474"/>
              <a:gd name="connsiteX158" fmla="*/ 2287219 w 12192000"/>
              <a:gd name="connsiteY158" fmla="*/ 1998750 h 2237474"/>
              <a:gd name="connsiteX159" fmla="*/ 2286948 w 12192000"/>
              <a:gd name="connsiteY159" fmla="*/ 1998596 h 2237474"/>
              <a:gd name="connsiteX160" fmla="*/ 2243069 w 12192000"/>
              <a:gd name="connsiteY160" fmla="*/ 2015111 h 2237474"/>
              <a:gd name="connsiteX161" fmla="*/ 2186609 w 12192000"/>
              <a:gd name="connsiteY161" fmla="*/ 2008263 h 2237474"/>
              <a:gd name="connsiteX162" fmla="*/ 2164831 w 12192000"/>
              <a:gd name="connsiteY162" fmla="*/ 2010143 h 2237474"/>
              <a:gd name="connsiteX163" fmla="*/ 2152836 w 12192000"/>
              <a:gd name="connsiteY163" fmla="*/ 2010048 h 2237474"/>
              <a:gd name="connsiteX164" fmla="*/ 2117102 w 12192000"/>
              <a:gd name="connsiteY164" fmla="*/ 2023004 h 2237474"/>
              <a:gd name="connsiteX165" fmla="*/ 2111935 w 12192000"/>
              <a:gd name="connsiteY165" fmla="*/ 2023163 h 2237474"/>
              <a:gd name="connsiteX166" fmla="*/ 2089991 w 12192000"/>
              <a:gd name="connsiteY166" fmla="*/ 2034193 h 2237474"/>
              <a:gd name="connsiteX167" fmla="*/ 2058061 w 12192000"/>
              <a:gd name="connsiteY167" fmla="*/ 2047942 h 2237474"/>
              <a:gd name="connsiteX168" fmla="*/ 2055737 w 12192000"/>
              <a:gd name="connsiteY168" fmla="*/ 2047704 h 2237474"/>
              <a:gd name="connsiteX169" fmla="*/ 2042244 w 12192000"/>
              <a:gd name="connsiteY169" fmla="*/ 2055560 h 2237474"/>
              <a:gd name="connsiteX170" fmla="*/ 1976224 w 12192000"/>
              <a:gd name="connsiteY170" fmla="*/ 2074257 h 2237474"/>
              <a:gd name="connsiteX171" fmla="*/ 1877728 w 12192000"/>
              <a:gd name="connsiteY171" fmla="*/ 2101004 h 2237474"/>
              <a:gd name="connsiteX172" fmla="*/ 1759056 w 12192000"/>
              <a:gd name="connsiteY172" fmla="*/ 2125608 h 2237474"/>
              <a:gd name="connsiteX173" fmla="*/ 1637948 w 12192000"/>
              <a:gd name="connsiteY173" fmla="*/ 2172597 h 2237474"/>
              <a:gd name="connsiteX174" fmla="*/ 1434549 w 12192000"/>
              <a:gd name="connsiteY174" fmla="*/ 2234522 h 2237474"/>
              <a:gd name="connsiteX175" fmla="*/ 1398481 w 12192000"/>
              <a:gd name="connsiteY175" fmla="*/ 2237074 h 2237474"/>
              <a:gd name="connsiteX176" fmla="*/ 1398407 w 12192000"/>
              <a:gd name="connsiteY176" fmla="*/ 2237095 h 2237474"/>
              <a:gd name="connsiteX177" fmla="*/ 1370962 w 12192000"/>
              <a:gd name="connsiteY177" fmla="*/ 2237474 h 2237474"/>
              <a:gd name="connsiteX178" fmla="*/ 1356367 w 12192000"/>
              <a:gd name="connsiteY178" fmla="*/ 2235089 h 2237474"/>
              <a:gd name="connsiteX179" fmla="*/ 1324828 w 12192000"/>
              <a:gd name="connsiteY179" fmla="*/ 2231968 h 2237474"/>
              <a:gd name="connsiteX180" fmla="*/ 1297744 w 12192000"/>
              <a:gd name="connsiteY180" fmla="*/ 2235849 h 2237474"/>
              <a:gd name="connsiteX181" fmla="*/ 1286236 w 12192000"/>
              <a:gd name="connsiteY181" fmla="*/ 2233135 h 2237474"/>
              <a:gd name="connsiteX182" fmla="*/ 1283504 w 12192000"/>
              <a:gd name="connsiteY182" fmla="*/ 2233797 h 2237474"/>
              <a:gd name="connsiteX183" fmla="*/ 1279765 w 12192000"/>
              <a:gd name="connsiteY183" fmla="*/ 2229639 h 2237474"/>
              <a:gd name="connsiteX184" fmla="*/ 1195347 w 12192000"/>
              <a:gd name="connsiteY184" fmla="*/ 2212354 h 2237474"/>
              <a:gd name="connsiteX185" fmla="*/ 970251 w 12192000"/>
              <a:gd name="connsiteY185" fmla="*/ 2221029 h 2237474"/>
              <a:gd name="connsiteX186" fmla="*/ 812914 w 12192000"/>
              <a:gd name="connsiteY186" fmla="*/ 2202752 h 2237474"/>
              <a:gd name="connsiteX187" fmla="*/ 800195 w 12192000"/>
              <a:gd name="connsiteY187" fmla="*/ 2209407 h 2237474"/>
              <a:gd name="connsiteX188" fmla="*/ 784978 w 12192000"/>
              <a:gd name="connsiteY188" fmla="*/ 2212360 h 2237474"/>
              <a:gd name="connsiteX189" fmla="*/ 681987 w 12192000"/>
              <a:gd name="connsiteY189" fmla="*/ 2216757 h 2237474"/>
              <a:gd name="connsiteX190" fmla="*/ 669923 w 12192000"/>
              <a:gd name="connsiteY190" fmla="*/ 2211682 h 2237474"/>
              <a:gd name="connsiteX191" fmla="*/ 648680 w 12192000"/>
              <a:gd name="connsiteY191" fmla="*/ 2206229 h 2237474"/>
              <a:gd name="connsiteX192" fmla="*/ 597225 w 12192000"/>
              <a:gd name="connsiteY192" fmla="*/ 2180999 h 2237474"/>
              <a:gd name="connsiteX193" fmla="*/ 558449 w 12192000"/>
              <a:gd name="connsiteY193" fmla="*/ 2182346 h 2237474"/>
              <a:gd name="connsiteX194" fmla="*/ 550517 w 12192000"/>
              <a:gd name="connsiteY194" fmla="*/ 2182060 h 2237474"/>
              <a:gd name="connsiteX195" fmla="*/ 550309 w 12192000"/>
              <a:gd name="connsiteY195" fmla="*/ 2181825 h 2237474"/>
              <a:gd name="connsiteX196" fmla="*/ 541836 w 12192000"/>
              <a:gd name="connsiteY196" fmla="*/ 2181063 h 2237474"/>
              <a:gd name="connsiteX197" fmla="*/ 536057 w 12192000"/>
              <a:gd name="connsiteY197" fmla="*/ 2181537 h 2237474"/>
              <a:gd name="connsiteX198" fmla="*/ 520671 w 12192000"/>
              <a:gd name="connsiteY198" fmla="*/ 2180980 h 2237474"/>
              <a:gd name="connsiteX199" fmla="*/ 515024 w 12192000"/>
              <a:gd name="connsiteY199" fmla="*/ 2179258 h 2237474"/>
              <a:gd name="connsiteX200" fmla="*/ 512278 w 12192000"/>
              <a:gd name="connsiteY200" fmla="*/ 2176369 h 2237474"/>
              <a:gd name="connsiteX201" fmla="*/ 480419 w 12192000"/>
              <a:gd name="connsiteY201" fmla="*/ 2167807 h 2237474"/>
              <a:gd name="connsiteX202" fmla="*/ 413835 w 12192000"/>
              <a:gd name="connsiteY202" fmla="*/ 2156783 h 2237474"/>
              <a:gd name="connsiteX203" fmla="*/ 376513 w 12192000"/>
              <a:gd name="connsiteY203" fmla="*/ 2154014 h 2237474"/>
              <a:gd name="connsiteX204" fmla="*/ 273386 w 12192000"/>
              <a:gd name="connsiteY204" fmla="*/ 2142551 h 2237474"/>
              <a:gd name="connsiteX205" fmla="*/ 169207 w 12192000"/>
              <a:gd name="connsiteY205" fmla="*/ 2128100 h 2237474"/>
              <a:gd name="connsiteX206" fmla="*/ 93149 w 12192000"/>
              <a:gd name="connsiteY206" fmla="*/ 2105324 h 2237474"/>
              <a:gd name="connsiteX207" fmla="*/ 88109 w 12192000"/>
              <a:gd name="connsiteY207" fmla="*/ 2106704 h 2237474"/>
              <a:gd name="connsiteX208" fmla="*/ 80022 w 12192000"/>
              <a:gd name="connsiteY208" fmla="*/ 2107254 h 2237474"/>
              <a:gd name="connsiteX209" fmla="*/ 79717 w 12192000"/>
              <a:gd name="connsiteY209" fmla="*/ 2107046 h 2237474"/>
              <a:gd name="connsiteX210" fmla="*/ 72352 w 12192000"/>
              <a:gd name="connsiteY210" fmla="*/ 2107991 h 2237474"/>
              <a:gd name="connsiteX211" fmla="*/ 37645 w 12192000"/>
              <a:gd name="connsiteY211" fmla="*/ 2115401 h 2237474"/>
              <a:gd name="connsiteX212" fmla="*/ 4572 w 12192000"/>
              <a:gd name="connsiteY212" fmla="*/ 2111091 h 2237474"/>
              <a:gd name="connsiteX213" fmla="*/ 0 w 12192000"/>
              <a:gd name="connsiteY213" fmla="*/ 2110468 h 2237474"/>
              <a:gd name="connsiteX214" fmla="*/ 0 w 12192000"/>
              <a:gd name="connsiteY21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87857 w 12192000"/>
              <a:gd name="connsiteY80" fmla="*/ 1665769 h 2237474"/>
              <a:gd name="connsiteX81" fmla="*/ 6554894 w 12192000"/>
              <a:gd name="connsiteY81" fmla="*/ 1664428 h 2237474"/>
              <a:gd name="connsiteX82" fmla="*/ 6516595 w 12192000"/>
              <a:gd name="connsiteY82" fmla="*/ 1667475 h 2237474"/>
              <a:gd name="connsiteX83" fmla="*/ 6508541 w 12192000"/>
              <a:gd name="connsiteY83" fmla="*/ 1668757 h 2237474"/>
              <a:gd name="connsiteX84" fmla="*/ 6471012 w 12192000"/>
              <a:gd name="connsiteY84" fmla="*/ 1678604 h 2237474"/>
              <a:gd name="connsiteX85" fmla="*/ 6415265 w 12192000"/>
              <a:gd name="connsiteY85" fmla="*/ 1665317 h 2237474"/>
              <a:gd name="connsiteX86" fmla="*/ 6364035 w 12192000"/>
              <a:gd name="connsiteY86" fmla="*/ 1667683 h 2237474"/>
              <a:gd name="connsiteX87" fmla="*/ 6280959 w 12192000"/>
              <a:gd name="connsiteY87" fmla="*/ 1689329 h 2237474"/>
              <a:gd name="connsiteX88" fmla="*/ 6243319 w 12192000"/>
              <a:gd name="connsiteY88" fmla="*/ 1695560 h 2237474"/>
              <a:gd name="connsiteX89" fmla="*/ 6098321 w 12192000"/>
              <a:gd name="connsiteY89" fmla="*/ 1721646 h 2237474"/>
              <a:gd name="connsiteX90" fmla="*/ 5880652 w 12192000"/>
              <a:gd name="connsiteY90" fmla="*/ 1779643 h 2237474"/>
              <a:gd name="connsiteX91" fmla="*/ 5785959 w 12192000"/>
              <a:gd name="connsiteY91" fmla="*/ 1775307 h 2237474"/>
              <a:gd name="connsiteX92" fmla="*/ 5643534 w 12192000"/>
              <a:gd name="connsiteY92" fmla="*/ 1802919 h 2237474"/>
              <a:gd name="connsiteX93" fmla="*/ 5518799 w 12192000"/>
              <a:gd name="connsiteY93" fmla="*/ 1818312 h 2237474"/>
              <a:gd name="connsiteX94" fmla="*/ 5505014 w 12192000"/>
              <a:gd name="connsiteY94" fmla="*/ 1819259 h 2237474"/>
              <a:gd name="connsiteX95" fmla="*/ 5453307 w 12192000"/>
              <a:gd name="connsiteY95" fmla="*/ 1815450 h 2237474"/>
              <a:gd name="connsiteX96" fmla="*/ 5364192 w 12192000"/>
              <a:gd name="connsiteY96" fmla="*/ 1826074 h 2237474"/>
              <a:gd name="connsiteX97" fmla="*/ 5350380 w 12192000"/>
              <a:gd name="connsiteY97" fmla="*/ 1830891 h 2237474"/>
              <a:gd name="connsiteX98" fmla="*/ 5259633 w 12192000"/>
              <a:gd name="connsiteY98" fmla="*/ 1837160 h 2237474"/>
              <a:gd name="connsiteX99" fmla="*/ 5197513 w 12192000"/>
              <a:gd name="connsiteY99" fmla="*/ 1844718 h 2237474"/>
              <a:gd name="connsiteX100" fmla="*/ 5168852 w 12192000"/>
              <a:gd name="connsiteY100" fmla="*/ 1844846 h 2237474"/>
              <a:gd name="connsiteX101" fmla="*/ 5114927 w 12192000"/>
              <a:gd name="connsiteY101" fmla="*/ 1847827 h 2237474"/>
              <a:gd name="connsiteX102" fmla="*/ 5108970 w 12192000"/>
              <a:gd name="connsiteY102" fmla="*/ 1847935 h 2237474"/>
              <a:gd name="connsiteX103" fmla="*/ 5067961 w 12192000"/>
              <a:gd name="connsiteY103" fmla="*/ 1845917 h 2237474"/>
              <a:gd name="connsiteX104" fmla="*/ 5007075 w 12192000"/>
              <a:gd name="connsiteY104" fmla="*/ 1838626 h 2237474"/>
              <a:gd name="connsiteX105" fmla="*/ 4944087 w 12192000"/>
              <a:gd name="connsiteY105" fmla="*/ 1823332 h 2237474"/>
              <a:gd name="connsiteX106" fmla="*/ 4907662 w 12192000"/>
              <a:gd name="connsiteY106" fmla="*/ 1816900 h 2237474"/>
              <a:gd name="connsiteX107" fmla="*/ 4882386 w 12192000"/>
              <a:gd name="connsiteY107" fmla="*/ 1809844 h 2237474"/>
              <a:gd name="connsiteX108" fmla="*/ 4811440 w 12192000"/>
              <a:gd name="connsiteY108" fmla="*/ 1804655 h 2237474"/>
              <a:gd name="connsiteX109" fmla="*/ 4691075 w 12192000"/>
              <a:gd name="connsiteY109" fmla="*/ 1801389 h 2237474"/>
              <a:gd name="connsiteX110" fmla="*/ 4611738 w 12192000"/>
              <a:gd name="connsiteY110" fmla="*/ 1776964 h 2237474"/>
              <a:gd name="connsiteX111" fmla="*/ 4560070 w 12192000"/>
              <a:gd name="connsiteY111" fmla="*/ 1785640 h 2237474"/>
              <a:gd name="connsiteX112" fmla="*/ 4536503 w 12192000"/>
              <a:gd name="connsiteY112" fmla="*/ 1785334 h 2237474"/>
              <a:gd name="connsiteX113" fmla="*/ 4513724 w 12192000"/>
              <a:gd name="connsiteY113" fmla="*/ 1791996 h 2237474"/>
              <a:gd name="connsiteX114" fmla="*/ 4459810 w 12192000"/>
              <a:gd name="connsiteY114" fmla="*/ 1797886 h 2237474"/>
              <a:gd name="connsiteX115" fmla="*/ 4379064 w 12192000"/>
              <a:gd name="connsiteY115" fmla="*/ 1817177 h 2237474"/>
              <a:gd name="connsiteX116" fmla="*/ 4319209 w 12192000"/>
              <a:gd name="connsiteY116" fmla="*/ 1834833 h 2237474"/>
              <a:gd name="connsiteX117" fmla="*/ 4290981 w 12192000"/>
              <a:gd name="connsiteY117" fmla="*/ 1839677 h 2237474"/>
              <a:gd name="connsiteX118" fmla="*/ 4285792 w 12192000"/>
              <a:gd name="connsiteY118" fmla="*/ 1836231 h 2237474"/>
              <a:gd name="connsiteX119" fmla="*/ 4238372 w 12192000"/>
              <a:gd name="connsiteY119" fmla="*/ 1851480 h 2237474"/>
              <a:gd name="connsiteX120" fmla="*/ 4232517 w 12192000"/>
              <a:gd name="connsiteY120" fmla="*/ 1852567 h 2237474"/>
              <a:gd name="connsiteX121" fmla="*/ 4191732 w 12192000"/>
              <a:gd name="connsiteY121" fmla="*/ 1857328 h 2237474"/>
              <a:gd name="connsiteX122" fmla="*/ 4065532 w 12192000"/>
              <a:gd name="connsiteY122" fmla="*/ 1855477 h 2237474"/>
              <a:gd name="connsiteX123" fmla="*/ 4028460 w 12192000"/>
              <a:gd name="connsiteY123" fmla="*/ 1855137 h 2237474"/>
              <a:gd name="connsiteX124" fmla="*/ 4002267 w 12192000"/>
              <a:gd name="connsiteY124" fmla="*/ 1852352 h 2237474"/>
              <a:gd name="connsiteX125" fmla="*/ 3931396 w 12192000"/>
              <a:gd name="connsiteY125" fmla="*/ 1858915 h 2237474"/>
              <a:gd name="connsiteX126" fmla="*/ 3812162 w 12192000"/>
              <a:gd name="connsiteY126" fmla="*/ 1875501 h 2237474"/>
              <a:gd name="connsiteX127" fmla="*/ 3729530 w 12192000"/>
              <a:gd name="connsiteY127" fmla="*/ 1864513 h 2237474"/>
              <a:gd name="connsiteX128" fmla="*/ 3680177 w 12192000"/>
              <a:gd name="connsiteY128" fmla="*/ 1881552 h 2237474"/>
              <a:gd name="connsiteX129" fmla="*/ 3567259 w 12192000"/>
              <a:gd name="connsiteY129" fmla="*/ 1893482 h 2237474"/>
              <a:gd name="connsiteX130" fmla="*/ 3405770 w 12192000"/>
              <a:gd name="connsiteY130" fmla="*/ 1904591 h 2237474"/>
              <a:gd name="connsiteX131" fmla="*/ 3280097 w 12192000"/>
              <a:gd name="connsiteY131" fmla="*/ 1919610 h 2237474"/>
              <a:gd name="connsiteX132" fmla="*/ 3123424 w 12192000"/>
              <a:gd name="connsiteY132" fmla="*/ 1952930 h 2237474"/>
              <a:gd name="connsiteX133" fmla="*/ 3009910 w 12192000"/>
              <a:gd name="connsiteY133" fmla="*/ 1957866 h 2237474"/>
              <a:gd name="connsiteX134" fmla="*/ 2995934 w 12192000"/>
              <a:gd name="connsiteY134" fmla="*/ 1967085 h 2237474"/>
              <a:gd name="connsiteX135" fmla="*/ 2980071 w 12192000"/>
              <a:gd name="connsiteY135" fmla="*/ 1972988 h 2237474"/>
              <a:gd name="connsiteX136" fmla="*/ 2978094 w 12192000"/>
              <a:gd name="connsiteY136" fmla="*/ 1972369 h 2237474"/>
              <a:gd name="connsiteX137" fmla="*/ 2942858 w 12192000"/>
              <a:gd name="connsiteY137" fmla="*/ 1981367 h 2237474"/>
              <a:gd name="connsiteX138" fmla="*/ 2875436 w 12192000"/>
              <a:gd name="connsiteY138" fmla="*/ 1996977 h 2237474"/>
              <a:gd name="connsiteX139" fmla="*/ 2874892 w 12192000"/>
              <a:gd name="connsiteY139" fmla="*/ 1996085 h 2237474"/>
              <a:gd name="connsiteX140" fmla="*/ 2864145 w 12192000"/>
              <a:gd name="connsiteY140" fmla="*/ 1994061 h 2237474"/>
              <a:gd name="connsiteX141" fmla="*/ 2843662 w 12192000"/>
              <a:gd name="connsiteY141" fmla="*/ 1992498 h 2237474"/>
              <a:gd name="connsiteX142" fmla="*/ 2796128 w 12192000"/>
              <a:gd name="connsiteY142" fmla="*/ 1976403 h 2237474"/>
              <a:gd name="connsiteX143" fmla="*/ 2756784 w 12192000"/>
              <a:gd name="connsiteY143" fmla="*/ 1985116 h 2237474"/>
              <a:gd name="connsiteX144" fmla="*/ 2748833 w 12192000"/>
              <a:gd name="connsiteY144" fmla="*/ 1986323 h 2237474"/>
              <a:gd name="connsiteX145" fmla="*/ 2748661 w 12192000"/>
              <a:gd name="connsiteY145" fmla="*/ 1986122 h 2237474"/>
              <a:gd name="connsiteX146" fmla="*/ 2740251 w 12192000"/>
              <a:gd name="connsiteY146" fmla="*/ 1986946 h 2237474"/>
              <a:gd name="connsiteX147" fmla="*/ 2718916 w 12192000"/>
              <a:gd name="connsiteY147" fmla="*/ 1990867 h 2237474"/>
              <a:gd name="connsiteX148" fmla="*/ 2713522 w 12192000"/>
              <a:gd name="connsiteY148" fmla="*/ 1990173 h 2237474"/>
              <a:gd name="connsiteX149" fmla="*/ 2680597 w 12192000"/>
              <a:gd name="connsiteY149" fmla="*/ 1984996 h 2237474"/>
              <a:gd name="connsiteX150" fmla="*/ 2578178 w 12192000"/>
              <a:gd name="connsiteY150" fmla="*/ 1990531 h 2237474"/>
              <a:gd name="connsiteX151" fmla="*/ 2476147 w 12192000"/>
              <a:gd name="connsiteY151" fmla="*/ 1998305 h 2237474"/>
              <a:gd name="connsiteX152" fmla="*/ 2373568 w 12192000"/>
              <a:gd name="connsiteY152" fmla="*/ 2003219 h 2237474"/>
              <a:gd name="connsiteX153" fmla="*/ 2321399 w 12192000"/>
              <a:gd name="connsiteY153" fmla="*/ 1989467 h 2237474"/>
              <a:gd name="connsiteX154" fmla="*/ 2315525 w 12192000"/>
              <a:gd name="connsiteY154" fmla="*/ 1989708 h 2237474"/>
              <a:gd name="connsiteX155" fmla="*/ 2300792 w 12192000"/>
              <a:gd name="connsiteY155" fmla="*/ 1994290 h 2237474"/>
              <a:gd name="connsiteX156" fmla="*/ 2295469 w 12192000"/>
              <a:gd name="connsiteY156" fmla="*/ 1996659 h 2237474"/>
              <a:gd name="connsiteX157" fmla="*/ 2287219 w 12192000"/>
              <a:gd name="connsiteY157" fmla="*/ 1998750 h 2237474"/>
              <a:gd name="connsiteX158" fmla="*/ 2286948 w 12192000"/>
              <a:gd name="connsiteY158" fmla="*/ 1998596 h 2237474"/>
              <a:gd name="connsiteX159" fmla="*/ 2243069 w 12192000"/>
              <a:gd name="connsiteY159" fmla="*/ 2015111 h 2237474"/>
              <a:gd name="connsiteX160" fmla="*/ 2186609 w 12192000"/>
              <a:gd name="connsiteY160" fmla="*/ 2008263 h 2237474"/>
              <a:gd name="connsiteX161" fmla="*/ 2164831 w 12192000"/>
              <a:gd name="connsiteY161" fmla="*/ 2010143 h 2237474"/>
              <a:gd name="connsiteX162" fmla="*/ 2152836 w 12192000"/>
              <a:gd name="connsiteY162" fmla="*/ 2010048 h 2237474"/>
              <a:gd name="connsiteX163" fmla="*/ 2117102 w 12192000"/>
              <a:gd name="connsiteY163" fmla="*/ 2023004 h 2237474"/>
              <a:gd name="connsiteX164" fmla="*/ 2111935 w 12192000"/>
              <a:gd name="connsiteY164" fmla="*/ 2023163 h 2237474"/>
              <a:gd name="connsiteX165" fmla="*/ 2089991 w 12192000"/>
              <a:gd name="connsiteY165" fmla="*/ 2034193 h 2237474"/>
              <a:gd name="connsiteX166" fmla="*/ 2058061 w 12192000"/>
              <a:gd name="connsiteY166" fmla="*/ 2047942 h 2237474"/>
              <a:gd name="connsiteX167" fmla="*/ 2055737 w 12192000"/>
              <a:gd name="connsiteY167" fmla="*/ 2047704 h 2237474"/>
              <a:gd name="connsiteX168" fmla="*/ 2042244 w 12192000"/>
              <a:gd name="connsiteY168" fmla="*/ 2055560 h 2237474"/>
              <a:gd name="connsiteX169" fmla="*/ 1976224 w 12192000"/>
              <a:gd name="connsiteY169" fmla="*/ 2074257 h 2237474"/>
              <a:gd name="connsiteX170" fmla="*/ 1877728 w 12192000"/>
              <a:gd name="connsiteY170" fmla="*/ 2101004 h 2237474"/>
              <a:gd name="connsiteX171" fmla="*/ 1759056 w 12192000"/>
              <a:gd name="connsiteY171" fmla="*/ 2125608 h 2237474"/>
              <a:gd name="connsiteX172" fmla="*/ 1637948 w 12192000"/>
              <a:gd name="connsiteY172" fmla="*/ 2172597 h 2237474"/>
              <a:gd name="connsiteX173" fmla="*/ 1434549 w 12192000"/>
              <a:gd name="connsiteY173" fmla="*/ 2234522 h 2237474"/>
              <a:gd name="connsiteX174" fmla="*/ 1398481 w 12192000"/>
              <a:gd name="connsiteY174" fmla="*/ 2237074 h 2237474"/>
              <a:gd name="connsiteX175" fmla="*/ 1398407 w 12192000"/>
              <a:gd name="connsiteY175" fmla="*/ 2237095 h 2237474"/>
              <a:gd name="connsiteX176" fmla="*/ 1370962 w 12192000"/>
              <a:gd name="connsiteY176" fmla="*/ 2237474 h 2237474"/>
              <a:gd name="connsiteX177" fmla="*/ 1356367 w 12192000"/>
              <a:gd name="connsiteY177" fmla="*/ 2235089 h 2237474"/>
              <a:gd name="connsiteX178" fmla="*/ 1324828 w 12192000"/>
              <a:gd name="connsiteY178" fmla="*/ 2231968 h 2237474"/>
              <a:gd name="connsiteX179" fmla="*/ 1297744 w 12192000"/>
              <a:gd name="connsiteY179" fmla="*/ 2235849 h 2237474"/>
              <a:gd name="connsiteX180" fmla="*/ 1286236 w 12192000"/>
              <a:gd name="connsiteY180" fmla="*/ 2233135 h 2237474"/>
              <a:gd name="connsiteX181" fmla="*/ 1283504 w 12192000"/>
              <a:gd name="connsiteY181" fmla="*/ 2233797 h 2237474"/>
              <a:gd name="connsiteX182" fmla="*/ 1279765 w 12192000"/>
              <a:gd name="connsiteY182" fmla="*/ 2229639 h 2237474"/>
              <a:gd name="connsiteX183" fmla="*/ 1195347 w 12192000"/>
              <a:gd name="connsiteY183" fmla="*/ 2212354 h 2237474"/>
              <a:gd name="connsiteX184" fmla="*/ 970251 w 12192000"/>
              <a:gd name="connsiteY184" fmla="*/ 2221029 h 2237474"/>
              <a:gd name="connsiteX185" fmla="*/ 812914 w 12192000"/>
              <a:gd name="connsiteY185" fmla="*/ 2202752 h 2237474"/>
              <a:gd name="connsiteX186" fmla="*/ 800195 w 12192000"/>
              <a:gd name="connsiteY186" fmla="*/ 2209407 h 2237474"/>
              <a:gd name="connsiteX187" fmla="*/ 784978 w 12192000"/>
              <a:gd name="connsiteY187" fmla="*/ 2212360 h 2237474"/>
              <a:gd name="connsiteX188" fmla="*/ 681987 w 12192000"/>
              <a:gd name="connsiteY188" fmla="*/ 2216757 h 2237474"/>
              <a:gd name="connsiteX189" fmla="*/ 669923 w 12192000"/>
              <a:gd name="connsiteY189" fmla="*/ 2211682 h 2237474"/>
              <a:gd name="connsiteX190" fmla="*/ 648680 w 12192000"/>
              <a:gd name="connsiteY190" fmla="*/ 2206229 h 2237474"/>
              <a:gd name="connsiteX191" fmla="*/ 597225 w 12192000"/>
              <a:gd name="connsiteY191" fmla="*/ 2180999 h 2237474"/>
              <a:gd name="connsiteX192" fmla="*/ 558449 w 12192000"/>
              <a:gd name="connsiteY192" fmla="*/ 2182346 h 2237474"/>
              <a:gd name="connsiteX193" fmla="*/ 550517 w 12192000"/>
              <a:gd name="connsiteY193" fmla="*/ 2182060 h 2237474"/>
              <a:gd name="connsiteX194" fmla="*/ 550309 w 12192000"/>
              <a:gd name="connsiteY194" fmla="*/ 2181825 h 2237474"/>
              <a:gd name="connsiteX195" fmla="*/ 541836 w 12192000"/>
              <a:gd name="connsiteY195" fmla="*/ 2181063 h 2237474"/>
              <a:gd name="connsiteX196" fmla="*/ 536057 w 12192000"/>
              <a:gd name="connsiteY196" fmla="*/ 2181537 h 2237474"/>
              <a:gd name="connsiteX197" fmla="*/ 520671 w 12192000"/>
              <a:gd name="connsiteY197" fmla="*/ 2180980 h 2237474"/>
              <a:gd name="connsiteX198" fmla="*/ 515024 w 12192000"/>
              <a:gd name="connsiteY198" fmla="*/ 2179258 h 2237474"/>
              <a:gd name="connsiteX199" fmla="*/ 512278 w 12192000"/>
              <a:gd name="connsiteY199" fmla="*/ 2176369 h 2237474"/>
              <a:gd name="connsiteX200" fmla="*/ 480419 w 12192000"/>
              <a:gd name="connsiteY200" fmla="*/ 2167807 h 2237474"/>
              <a:gd name="connsiteX201" fmla="*/ 413835 w 12192000"/>
              <a:gd name="connsiteY201" fmla="*/ 2156783 h 2237474"/>
              <a:gd name="connsiteX202" fmla="*/ 376513 w 12192000"/>
              <a:gd name="connsiteY202" fmla="*/ 2154014 h 2237474"/>
              <a:gd name="connsiteX203" fmla="*/ 273386 w 12192000"/>
              <a:gd name="connsiteY203" fmla="*/ 2142551 h 2237474"/>
              <a:gd name="connsiteX204" fmla="*/ 169207 w 12192000"/>
              <a:gd name="connsiteY204" fmla="*/ 2128100 h 2237474"/>
              <a:gd name="connsiteX205" fmla="*/ 93149 w 12192000"/>
              <a:gd name="connsiteY205" fmla="*/ 2105324 h 2237474"/>
              <a:gd name="connsiteX206" fmla="*/ 88109 w 12192000"/>
              <a:gd name="connsiteY206" fmla="*/ 2106704 h 2237474"/>
              <a:gd name="connsiteX207" fmla="*/ 80022 w 12192000"/>
              <a:gd name="connsiteY207" fmla="*/ 2107254 h 2237474"/>
              <a:gd name="connsiteX208" fmla="*/ 79717 w 12192000"/>
              <a:gd name="connsiteY208" fmla="*/ 2107046 h 2237474"/>
              <a:gd name="connsiteX209" fmla="*/ 72352 w 12192000"/>
              <a:gd name="connsiteY209" fmla="*/ 2107991 h 2237474"/>
              <a:gd name="connsiteX210" fmla="*/ 37645 w 12192000"/>
              <a:gd name="connsiteY210" fmla="*/ 2115401 h 2237474"/>
              <a:gd name="connsiteX211" fmla="*/ 4572 w 12192000"/>
              <a:gd name="connsiteY211" fmla="*/ 2111091 h 2237474"/>
              <a:gd name="connsiteX212" fmla="*/ 0 w 12192000"/>
              <a:gd name="connsiteY212" fmla="*/ 2110468 h 2237474"/>
              <a:gd name="connsiteX213" fmla="*/ 0 w 12192000"/>
              <a:gd name="connsiteY21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91765 w 12192000"/>
              <a:gd name="connsiteY75" fmla="*/ 1636725 h 2237474"/>
              <a:gd name="connsiteX76" fmla="*/ 6900177 w 12192000"/>
              <a:gd name="connsiteY76" fmla="*/ 1636016 h 2237474"/>
              <a:gd name="connsiteX77" fmla="*/ 6795372 w 12192000"/>
              <a:gd name="connsiteY77" fmla="*/ 1644845 h 2237474"/>
              <a:gd name="connsiteX78" fmla="*/ 6692251 w 12192000"/>
              <a:gd name="connsiteY78" fmla="*/ 1656357 h 2237474"/>
              <a:gd name="connsiteX79" fmla="*/ 6655235 w 12192000"/>
              <a:gd name="connsiteY79" fmla="*/ 1661869 h 2237474"/>
              <a:gd name="connsiteX80" fmla="*/ 6554894 w 12192000"/>
              <a:gd name="connsiteY80" fmla="*/ 1664428 h 2237474"/>
              <a:gd name="connsiteX81" fmla="*/ 6516595 w 12192000"/>
              <a:gd name="connsiteY81" fmla="*/ 1667475 h 2237474"/>
              <a:gd name="connsiteX82" fmla="*/ 6508541 w 12192000"/>
              <a:gd name="connsiteY82" fmla="*/ 1668757 h 2237474"/>
              <a:gd name="connsiteX83" fmla="*/ 6471012 w 12192000"/>
              <a:gd name="connsiteY83" fmla="*/ 1678604 h 2237474"/>
              <a:gd name="connsiteX84" fmla="*/ 6415265 w 12192000"/>
              <a:gd name="connsiteY84" fmla="*/ 1665317 h 2237474"/>
              <a:gd name="connsiteX85" fmla="*/ 6364035 w 12192000"/>
              <a:gd name="connsiteY85" fmla="*/ 1667683 h 2237474"/>
              <a:gd name="connsiteX86" fmla="*/ 6280959 w 12192000"/>
              <a:gd name="connsiteY86" fmla="*/ 1689329 h 2237474"/>
              <a:gd name="connsiteX87" fmla="*/ 6243319 w 12192000"/>
              <a:gd name="connsiteY87" fmla="*/ 1695560 h 2237474"/>
              <a:gd name="connsiteX88" fmla="*/ 6098321 w 12192000"/>
              <a:gd name="connsiteY88" fmla="*/ 1721646 h 2237474"/>
              <a:gd name="connsiteX89" fmla="*/ 5880652 w 12192000"/>
              <a:gd name="connsiteY89" fmla="*/ 1779643 h 2237474"/>
              <a:gd name="connsiteX90" fmla="*/ 5785959 w 12192000"/>
              <a:gd name="connsiteY90" fmla="*/ 1775307 h 2237474"/>
              <a:gd name="connsiteX91" fmla="*/ 5643534 w 12192000"/>
              <a:gd name="connsiteY91" fmla="*/ 1802919 h 2237474"/>
              <a:gd name="connsiteX92" fmla="*/ 5518799 w 12192000"/>
              <a:gd name="connsiteY92" fmla="*/ 1818312 h 2237474"/>
              <a:gd name="connsiteX93" fmla="*/ 5505014 w 12192000"/>
              <a:gd name="connsiteY93" fmla="*/ 1819259 h 2237474"/>
              <a:gd name="connsiteX94" fmla="*/ 5453307 w 12192000"/>
              <a:gd name="connsiteY94" fmla="*/ 1815450 h 2237474"/>
              <a:gd name="connsiteX95" fmla="*/ 5364192 w 12192000"/>
              <a:gd name="connsiteY95" fmla="*/ 1826074 h 2237474"/>
              <a:gd name="connsiteX96" fmla="*/ 5350380 w 12192000"/>
              <a:gd name="connsiteY96" fmla="*/ 1830891 h 2237474"/>
              <a:gd name="connsiteX97" fmla="*/ 5259633 w 12192000"/>
              <a:gd name="connsiteY97" fmla="*/ 1837160 h 2237474"/>
              <a:gd name="connsiteX98" fmla="*/ 5197513 w 12192000"/>
              <a:gd name="connsiteY98" fmla="*/ 1844718 h 2237474"/>
              <a:gd name="connsiteX99" fmla="*/ 5168852 w 12192000"/>
              <a:gd name="connsiteY99" fmla="*/ 1844846 h 2237474"/>
              <a:gd name="connsiteX100" fmla="*/ 5114927 w 12192000"/>
              <a:gd name="connsiteY100" fmla="*/ 1847827 h 2237474"/>
              <a:gd name="connsiteX101" fmla="*/ 5108970 w 12192000"/>
              <a:gd name="connsiteY101" fmla="*/ 1847935 h 2237474"/>
              <a:gd name="connsiteX102" fmla="*/ 5067961 w 12192000"/>
              <a:gd name="connsiteY102" fmla="*/ 1845917 h 2237474"/>
              <a:gd name="connsiteX103" fmla="*/ 5007075 w 12192000"/>
              <a:gd name="connsiteY103" fmla="*/ 1838626 h 2237474"/>
              <a:gd name="connsiteX104" fmla="*/ 4944087 w 12192000"/>
              <a:gd name="connsiteY104" fmla="*/ 1823332 h 2237474"/>
              <a:gd name="connsiteX105" fmla="*/ 4907662 w 12192000"/>
              <a:gd name="connsiteY105" fmla="*/ 1816900 h 2237474"/>
              <a:gd name="connsiteX106" fmla="*/ 4882386 w 12192000"/>
              <a:gd name="connsiteY106" fmla="*/ 1809844 h 2237474"/>
              <a:gd name="connsiteX107" fmla="*/ 4811440 w 12192000"/>
              <a:gd name="connsiteY107" fmla="*/ 1804655 h 2237474"/>
              <a:gd name="connsiteX108" fmla="*/ 4691075 w 12192000"/>
              <a:gd name="connsiteY108" fmla="*/ 1801389 h 2237474"/>
              <a:gd name="connsiteX109" fmla="*/ 4611738 w 12192000"/>
              <a:gd name="connsiteY109" fmla="*/ 1776964 h 2237474"/>
              <a:gd name="connsiteX110" fmla="*/ 4560070 w 12192000"/>
              <a:gd name="connsiteY110" fmla="*/ 1785640 h 2237474"/>
              <a:gd name="connsiteX111" fmla="*/ 4536503 w 12192000"/>
              <a:gd name="connsiteY111" fmla="*/ 1785334 h 2237474"/>
              <a:gd name="connsiteX112" fmla="*/ 4513724 w 12192000"/>
              <a:gd name="connsiteY112" fmla="*/ 1791996 h 2237474"/>
              <a:gd name="connsiteX113" fmla="*/ 4459810 w 12192000"/>
              <a:gd name="connsiteY113" fmla="*/ 1797886 h 2237474"/>
              <a:gd name="connsiteX114" fmla="*/ 4379064 w 12192000"/>
              <a:gd name="connsiteY114" fmla="*/ 1817177 h 2237474"/>
              <a:gd name="connsiteX115" fmla="*/ 4319209 w 12192000"/>
              <a:gd name="connsiteY115" fmla="*/ 1834833 h 2237474"/>
              <a:gd name="connsiteX116" fmla="*/ 4290981 w 12192000"/>
              <a:gd name="connsiteY116" fmla="*/ 1839677 h 2237474"/>
              <a:gd name="connsiteX117" fmla="*/ 4285792 w 12192000"/>
              <a:gd name="connsiteY117" fmla="*/ 1836231 h 2237474"/>
              <a:gd name="connsiteX118" fmla="*/ 4238372 w 12192000"/>
              <a:gd name="connsiteY118" fmla="*/ 1851480 h 2237474"/>
              <a:gd name="connsiteX119" fmla="*/ 4232517 w 12192000"/>
              <a:gd name="connsiteY119" fmla="*/ 1852567 h 2237474"/>
              <a:gd name="connsiteX120" fmla="*/ 4191732 w 12192000"/>
              <a:gd name="connsiteY120" fmla="*/ 1857328 h 2237474"/>
              <a:gd name="connsiteX121" fmla="*/ 4065532 w 12192000"/>
              <a:gd name="connsiteY121" fmla="*/ 1855477 h 2237474"/>
              <a:gd name="connsiteX122" fmla="*/ 4028460 w 12192000"/>
              <a:gd name="connsiteY122" fmla="*/ 1855137 h 2237474"/>
              <a:gd name="connsiteX123" fmla="*/ 4002267 w 12192000"/>
              <a:gd name="connsiteY123" fmla="*/ 1852352 h 2237474"/>
              <a:gd name="connsiteX124" fmla="*/ 3931396 w 12192000"/>
              <a:gd name="connsiteY124" fmla="*/ 1858915 h 2237474"/>
              <a:gd name="connsiteX125" fmla="*/ 3812162 w 12192000"/>
              <a:gd name="connsiteY125" fmla="*/ 1875501 h 2237474"/>
              <a:gd name="connsiteX126" fmla="*/ 3729530 w 12192000"/>
              <a:gd name="connsiteY126" fmla="*/ 1864513 h 2237474"/>
              <a:gd name="connsiteX127" fmla="*/ 3680177 w 12192000"/>
              <a:gd name="connsiteY127" fmla="*/ 1881552 h 2237474"/>
              <a:gd name="connsiteX128" fmla="*/ 3567259 w 12192000"/>
              <a:gd name="connsiteY128" fmla="*/ 1893482 h 2237474"/>
              <a:gd name="connsiteX129" fmla="*/ 3405770 w 12192000"/>
              <a:gd name="connsiteY129" fmla="*/ 1904591 h 2237474"/>
              <a:gd name="connsiteX130" fmla="*/ 3280097 w 12192000"/>
              <a:gd name="connsiteY130" fmla="*/ 1919610 h 2237474"/>
              <a:gd name="connsiteX131" fmla="*/ 3123424 w 12192000"/>
              <a:gd name="connsiteY131" fmla="*/ 1952930 h 2237474"/>
              <a:gd name="connsiteX132" fmla="*/ 3009910 w 12192000"/>
              <a:gd name="connsiteY132" fmla="*/ 1957866 h 2237474"/>
              <a:gd name="connsiteX133" fmla="*/ 2995934 w 12192000"/>
              <a:gd name="connsiteY133" fmla="*/ 1967085 h 2237474"/>
              <a:gd name="connsiteX134" fmla="*/ 2980071 w 12192000"/>
              <a:gd name="connsiteY134" fmla="*/ 1972988 h 2237474"/>
              <a:gd name="connsiteX135" fmla="*/ 2978094 w 12192000"/>
              <a:gd name="connsiteY135" fmla="*/ 1972369 h 2237474"/>
              <a:gd name="connsiteX136" fmla="*/ 2942858 w 12192000"/>
              <a:gd name="connsiteY136" fmla="*/ 1981367 h 2237474"/>
              <a:gd name="connsiteX137" fmla="*/ 2875436 w 12192000"/>
              <a:gd name="connsiteY137" fmla="*/ 1996977 h 2237474"/>
              <a:gd name="connsiteX138" fmla="*/ 2874892 w 12192000"/>
              <a:gd name="connsiteY138" fmla="*/ 1996085 h 2237474"/>
              <a:gd name="connsiteX139" fmla="*/ 2864145 w 12192000"/>
              <a:gd name="connsiteY139" fmla="*/ 1994061 h 2237474"/>
              <a:gd name="connsiteX140" fmla="*/ 2843662 w 12192000"/>
              <a:gd name="connsiteY140" fmla="*/ 1992498 h 2237474"/>
              <a:gd name="connsiteX141" fmla="*/ 2796128 w 12192000"/>
              <a:gd name="connsiteY141" fmla="*/ 1976403 h 2237474"/>
              <a:gd name="connsiteX142" fmla="*/ 2756784 w 12192000"/>
              <a:gd name="connsiteY142" fmla="*/ 1985116 h 2237474"/>
              <a:gd name="connsiteX143" fmla="*/ 2748833 w 12192000"/>
              <a:gd name="connsiteY143" fmla="*/ 1986323 h 2237474"/>
              <a:gd name="connsiteX144" fmla="*/ 2748661 w 12192000"/>
              <a:gd name="connsiteY144" fmla="*/ 1986122 h 2237474"/>
              <a:gd name="connsiteX145" fmla="*/ 2740251 w 12192000"/>
              <a:gd name="connsiteY145" fmla="*/ 1986946 h 2237474"/>
              <a:gd name="connsiteX146" fmla="*/ 2718916 w 12192000"/>
              <a:gd name="connsiteY146" fmla="*/ 1990867 h 2237474"/>
              <a:gd name="connsiteX147" fmla="*/ 2713522 w 12192000"/>
              <a:gd name="connsiteY147" fmla="*/ 1990173 h 2237474"/>
              <a:gd name="connsiteX148" fmla="*/ 2680597 w 12192000"/>
              <a:gd name="connsiteY148" fmla="*/ 1984996 h 2237474"/>
              <a:gd name="connsiteX149" fmla="*/ 2578178 w 12192000"/>
              <a:gd name="connsiteY149" fmla="*/ 1990531 h 2237474"/>
              <a:gd name="connsiteX150" fmla="*/ 2476147 w 12192000"/>
              <a:gd name="connsiteY150" fmla="*/ 1998305 h 2237474"/>
              <a:gd name="connsiteX151" fmla="*/ 2373568 w 12192000"/>
              <a:gd name="connsiteY151" fmla="*/ 2003219 h 2237474"/>
              <a:gd name="connsiteX152" fmla="*/ 2321399 w 12192000"/>
              <a:gd name="connsiteY152" fmla="*/ 1989467 h 2237474"/>
              <a:gd name="connsiteX153" fmla="*/ 2315525 w 12192000"/>
              <a:gd name="connsiteY153" fmla="*/ 1989708 h 2237474"/>
              <a:gd name="connsiteX154" fmla="*/ 2300792 w 12192000"/>
              <a:gd name="connsiteY154" fmla="*/ 1994290 h 2237474"/>
              <a:gd name="connsiteX155" fmla="*/ 2295469 w 12192000"/>
              <a:gd name="connsiteY155" fmla="*/ 1996659 h 2237474"/>
              <a:gd name="connsiteX156" fmla="*/ 2287219 w 12192000"/>
              <a:gd name="connsiteY156" fmla="*/ 1998750 h 2237474"/>
              <a:gd name="connsiteX157" fmla="*/ 2286948 w 12192000"/>
              <a:gd name="connsiteY157" fmla="*/ 1998596 h 2237474"/>
              <a:gd name="connsiteX158" fmla="*/ 2243069 w 12192000"/>
              <a:gd name="connsiteY158" fmla="*/ 2015111 h 2237474"/>
              <a:gd name="connsiteX159" fmla="*/ 2186609 w 12192000"/>
              <a:gd name="connsiteY159" fmla="*/ 2008263 h 2237474"/>
              <a:gd name="connsiteX160" fmla="*/ 2164831 w 12192000"/>
              <a:gd name="connsiteY160" fmla="*/ 2010143 h 2237474"/>
              <a:gd name="connsiteX161" fmla="*/ 2152836 w 12192000"/>
              <a:gd name="connsiteY161" fmla="*/ 2010048 h 2237474"/>
              <a:gd name="connsiteX162" fmla="*/ 2117102 w 12192000"/>
              <a:gd name="connsiteY162" fmla="*/ 2023004 h 2237474"/>
              <a:gd name="connsiteX163" fmla="*/ 2111935 w 12192000"/>
              <a:gd name="connsiteY163" fmla="*/ 2023163 h 2237474"/>
              <a:gd name="connsiteX164" fmla="*/ 2089991 w 12192000"/>
              <a:gd name="connsiteY164" fmla="*/ 2034193 h 2237474"/>
              <a:gd name="connsiteX165" fmla="*/ 2058061 w 12192000"/>
              <a:gd name="connsiteY165" fmla="*/ 2047942 h 2237474"/>
              <a:gd name="connsiteX166" fmla="*/ 2055737 w 12192000"/>
              <a:gd name="connsiteY166" fmla="*/ 2047704 h 2237474"/>
              <a:gd name="connsiteX167" fmla="*/ 2042244 w 12192000"/>
              <a:gd name="connsiteY167" fmla="*/ 2055560 h 2237474"/>
              <a:gd name="connsiteX168" fmla="*/ 1976224 w 12192000"/>
              <a:gd name="connsiteY168" fmla="*/ 2074257 h 2237474"/>
              <a:gd name="connsiteX169" fmla="*/ 1877728 w 12192000"/>
              <a:gd name="connsiteY169" fmla="*/ 2101004 h 2237474"/>
              <a:gd name="connsiteX170" fmla="*/ 1759056 w 12192000"/>
              <a:gd name="connsiteY170" fmla="*/ 2125608 h 2237474"/>
              <a:gd name="connsiteX171" fmla="*/ 1637948 w 12192000"/>
              <a:gd name="connsiteY171" fmla="*/ 2172597 h 2237474"/>
              <a:gd name="connsiteX172" fmla="*/ 1434549 w 12192000"/>
              <a:gd name="connsiteY172" fmla="*/ 2234522 h 2237474"/>
              <a:gd name="connsiteX173" fmla="*/ 1398481 w 12192000"/>
              <a:gd name="connsiteY173" fmla="*/ 2237074 h 2237474"/>
              <a:gd name="connsiteX174" fmla="*/ 1398407 w 12192000"/>
              <a:gd name="connsiteY174" fmla="*/ 2237095 h 2237474"/>
              <a:gd name="connsiteX175" fmla="*/ 1370962 w 12192000"/>
              <a:gd name="connsiteY175" fmla="*/ 2237474 h 2237474"/>
              <a:gd name="connsiteX176" fmla="*/ 1356367 w 12192000"/>
              <a:gd name="connsiteY176" fmla="*/ 2235089 h 2237474"/>
              <a:gd name="connsiteX177" fmla="*/ 1324828 w 12192000"/>
              <a:gd name="connsiteY177" fmla="*/ 2231968 h 2237474"/>
              <a:gd name="connsiteX178" fmla="*/ 1297744 w 12192000"/>
              <a:gd name="connsiteY178" fmla="*/ 2235849 h 2237474"/>
              <a:gd name="connsiteX179" fmla="*/ 1286236 w 12192000"/>
              <a:gd name="connsiteY179" fmla="*/ 2233135 h 2237474"/>
              <a:gd name="connsiteX180" fmla="*/ 1283504 w 12192000"/>
              <a:gd name="connsiteY180" fmla="*/ 2233797 h 2237474"/>
              <a:gd name="connsiteX181" fmla="*/ 1279765 w 12192000"/>
              <a:gd name="connsiteY181" fmla="*/ 2229639 h 2237474"/>
              <a:gd name="connsiteX182" fmla="*/ 1195347 w 12192000"/>
              <a:gd name="connsiteY182" fmla="*/ 2212354 h 2237474"/>
              <a:gd name="connsiteX183" fmla="*/ 970251 w 12192000"/>
              <a:gd name="connsiteY183" fmla="*/ 2221029 h 2237474"/>
              <a:gd name="connsiteX184" fmla="*/ 812914 w 12192000"/>
              <a:gd name="connsiteY184" fmla="*/ 2202752 h 2237474"/>
              <a:gd name="connsiteX185" fmla="*/ 800195 w 12192000"/>
              <a:gd name="connsiteY185" fmla="*/ 2209407 h 2237474"/>
              <a:gd name="connsiteX186" fmla="*/ 784978 w 12192000"/>
              <a:gd name="connsiteY186" fmla="*/ 2212360 h 2237474"/>
              <a:gd name="connsiteX187" fmla="*/ 681987 w 12192000"/>
              <a:gd name="connsiteY187" fmla="*/ 2216757 h 2237474"/>
              <a:gd name="connsiteX188" fmla="*/ 669923 w 12192000"/>
              <a:gd name="connsiteY188" fmla="*/ 2211682 h 2237474"/>
              <a:gd name="connsiteX189" fmla="*/ 648680 w 12192000"/>
              <a:gd name="connsiteY189" fmla="*/ 2206229 h 2237474"/>
              <a:gd name="connsiteX190" fmla="*/ 597225 w 12192000"/>
              <a:gd name="connsiteY190" fmla="*/ 2180999 h 2237474"/>
              <a:gd name="connsiteX191" fmla="*/ 558449 w 12192000"/>
              <a:gd name="connsiteY191" fmla="*/ 2182346 h 2237474"/>
              <a:gd name="connsiteX192" fmla="*/ 550517 w 12192000"/>
              <a:gd name="connsiteY192" fmla="*/ 2182060 h 2237474"/>
              <a:gd name="connsiteX193" fmla="*/ 550309 w 12192000"/>
              <a:gd name="connsiteY193" fmla="*/ 2181825 h 2237474"/>
              <a:gd name="connsiteX194" fmla="*/ 541836 w 12192000"/>
              <a:gd name="connsiteY194" fmla="*/ 2181063 h 2237474"/>
              <a:gd name="connsiteX195" fmla="*/ 536057 w 12192000"/>
              <a:gd name="connsiteY195" fmla="*/ 2181537 h 2237474"/>
              <a:gd name="connsiteX196" fmla="*/ 520671 w 12192000"/>
              <a:gd name="connsiteY196" fmla="*/ 2180980 h 2237474"/>
              <a:gd name="connsiteX197" fmla="*/ 515024 w 12192000"/>
              <a:gd name="connsiteY197" fmla="*/ 2179258 h 2237474"/>
              <a:gd name="connsiteX198" fmla="*/ 512278 w 12192000"/>
              <a:gd name="connsiteY198" fmla="*/ 2176369 h 2237474"/>
              <a:gd name="connsiteX199" fmla="*/ 480419 w 12192000"/>
              <a:gd name="connsiteY199" fmla="*/ 2167807 h 2237474"/>
              <a:gd name="connsiteX200" fmla="*/ 413835 w 12192000"/>
              <a:gd name="connsiteY200" fmla="*/ 2156783 h 2237474"/>
              <a:gd name="connsiteX201" fmla="*/ 376513 w 12192000"/>
              <a:gd name="connsiteY201" fmla="*/ 2154014 h 2237474"/>
              <a:gd name="connsiteX202" fmla="*/ 273386 w 12192000"/>
              <a:gd name="connsiteY202" fmla="*/ 2142551 h 2237474"/>
              <a:gd name="connsiteX203" fmla="*/ 169207 w 12192000"/>
              <a:gd name="connsiteY203" fmla="*/ 2128100 h 2237474"/>
              <a:gd name="connsiteX204" fmla="*/ 93149 w 12192000"/>
              <a:gd name="connsiteY204" fmla="*/ 2105324 h 2237474"/>
              <a:gd name="connsiteX205" fmla="*/ 88109 w 12192000"/>
              <a:gd name="connsiteY205" fmla="*/ 2106704 h 2237474"/>
              <a:gd name="connsiteX206" fmla="*/ 80022 w 12192000"/>
              <a:gd name="connsiteY206" fmla="*/ 2107254 h 2237474"/>
              <a:gd name="connsiteX207" fmla="*/ 79717 w 12192000"/>
              <a:gd name="connsiteY207" fmla="*/ 2107046 h 2237474"/>
              <a:gd name="connsiteX208" fmla="*/ 72352 w 12192000"/>
              <a:gd name="connsiteY208" fmla="*/ 2107991 h 2237474"/>
              <a:gd name="connsiteX209" fmla="*/ 37645 w 12192000"/>
              <a:gd name="connsiteY209" fmla="*/ 2115401 h 2237474"/>
              <a:gd name="connsiteX210" fmla="*/ 4572 w 12192000"/>
              <a:gd name="connsiteY210" fmla="*/ 2111091 h 2237474"/>
              <a:gd name="connsiteX211" fmla="*/ 0 w 12192000"/>
              <a:gd name="connsiteY211" fmla="*/ 2110468 h 2237474"/>
              <a:gd name="connsiteX212" fmla="*/ 0 w 12192000"/>
              <a:gd name="connsiteY21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415265 w 12192000"/>
              <a:gd name="connsiteY83" fmla="*/ 1665317 h 2237474"/>
              <a:gd name="connsiteX84" fmla="*/ 6364035 w 12192000"/>
              <a:gd name="connsiteY84" fmla="*/ 1667683 h 2237474"/>
              <a:gd name="connsiteX85" fmla="*/ 6280959 w 12192000"/>
              <a:gd name="connsiteY85" fmla="*/ 1689329 h 2237474"/>
              <a:gd name="connsiteX86" fmla="*/ 6243319 w 12192000"/>
              <a:gd name="connsiteY86" fmla="*/ 1695560 h 2237474"/>
              <a:gd name="connsiteX87" fmla="*/ 6098321 w 12192000"/>
              <a:gd name="connsiteY87" fmla="*/ 1721646 h 2237474"/>
              <a:gd name="connsiteX88" fmla="*/ 5880652 w 12192000"/>
              <a:gd name="connsiteY88" fmla="*/ 1779643 h 2237474"/>
              <a:gd name="connsiteX89" fmla="*/ 5785959 w 12192000"/>
              <a:gd name="connsiteY89" fmla="*/ 1775307 h 2237474"/>
              <a:gd name="connsiteX90" fmla="*/ 5643534 w 12192000"/>
              <a:gd name="connsiteY90" fmla="*/ 1802919 h 2237474"/>
              <a:gd name="connsiteX91" fmla="*/ 5518799 w 12192000"/>
              <a:gd name="connsiteY91" fmla="*/ 1818312 h 2237474"/>
              <a:gd name="connsiteX92" fmla="*/ 5505014 w 12192000"/>
              <a:gd name="connsiteY92" fmla="*/ 1819259 h 2237474"/>
              <a:gd name="connsiteX93" fmla="*/ 5453307 w 12192000"/>
              <a:gd name="connsiteY93" fmla="*/ 1815450 h 2237474"/>
              <a:gd name="connsiteX94" fmla="*/ 5364192 w 12192000"/>
              <a:gd name="connsiteY94" fmla="*/ 1826074 h 2237474"/>
              <a:gd name="connsiteX95" fmla="*/ 5350380 w 12192000"/>
              <a:gd name="connsiteY95" fmla="*/ 1830891 h 2237474"/>
              <a:gd name="connsiteX96" fmla="*/ 5259633 w 12192000"/>
              <a:gd name="connsiteY96" fmla="*/ 1837160 h 2237474"/>
              <a:gd name="connsiteX97" fmla="*/ 5197513 w 12192000"/>
              <a:gd name="connsiteY97" fmla="*/ 1844718 h 2237474"/>
              <a:gd name="connsiteX98" fmla="*/ 5168852 w 12192000"/>
              <a:gd name="connsiteY98" fmla="*/ 1844846 h 2237474"/>
              <a:gd name="connsiteX99" fmla="*/ 5114927 w 12192000"/>
              <a:gd name="connsiteY99" fmla="*/ 1847827 h 2237474"/>
              <a:gd name="connsiteX100" fmla="*/ 5108970 w 12192000"/>
              <a:gd name="connsiteY100" fmla="*/ 1847935 h 2237474"/>
              <a:gd name="connsiteX101" fmla="*/ 5067961 w 12192000"/>
              <a:gd name="connsiteY101" fmla="*/ 1845917 h 2237474"/>
              <a:gd name="connsiteX102" fmla="*/ 5007075 w 12192000"/>
              <a:gd name="connsiteY102" fmla="*/ 1838626 h 2237474"/>
              <a:gd name="connsiteX103" fmla="*/ 4944087 w 12192000"/>
              <a:gd name="connsiteY103" fmla="*/ 1823332 h 2237474"/>
              <a:gd name="connsiteX104" fmla="*/ 4907662 w 12192000"/>
              <a:gd name="connsiteY104" fmla="*/ 1816900 h 2237474"/>
              <a:gd name="connsiteX105" fmla="*/ 4882386 w 12192000"/>
              <a:gd name="connsiteY105" fmla="*/ 1809844 h 2237474"/>
              <a:gd name="connsiteX106" fmla="*/ 4811440 w 12192000"/>
              <a:gd name="connsiteY106" fmla="*/ 1804655 h 2237474"/>
              <a:gd name="connsiteX107" fmla="*/ 4691075 w 12192000"/>
              <a:gd name="connsiteY107" fmla="*/ 1801389 h 2237474"/>
              <a:gd name="connsiteX108" fmla="*/ 4611738 w 12192000"/>
              <a:gd name="connsiteY108" fmla="*/ 1776964 h 2237474"/>
              <a:gd name="connsiteX109" fmla="*/ 4560070 w 12192000"/>
              <a:gd name="connsiteY109" fmla="*/ 1785640 h 2237474"/>
              <a:gd name="connsiteX110" fmla="*/ 4536503 w 12192000"/>
              <a:gd name="connsiteY110" fmla="*/ 1785334 h 2237474"/>
              <a:gd name="connsiteX111" fmla="*/ 4513724 w 12192000"/>
              <a:gd name="connsiteY111" fmla="*/ 1791996 h 2237474"/>
              <a:gd name="connsiteX112" fmla="*/ 4459810 w 12192000"/>
              <a:gd name="connsiteY112" fmla="*/ 1797886 h 2237474"/>
              <a:gd name="connsiteX113" fmla="*/ 4379064 w 12192000"/>
              <a:gd name="connsiteY113" fmla="*/ 1817177 h 2237474"/>
              <a:gd name="connsiteX114" fmla="*/ 4319209 w 12192000"/>
              <a:gd name="connsiteY114" fmla="*/ 1834833 h 2237474"/>
              <a:gd name="connsiteX115" fmla="*/ 4290981 w 12192000"/>
              <a:gd name="connsiteY115" fmla="*/ 1839677 h 2237474"/>
              <a:gd name="connsiteX116" fmla="*/ 4285792 w 12192000"/>
              <a:gd name="connsiteY116" fmla="*/ 1836231 h 2237474"/>
              <a:gd name="connsiteX117" fmla="*/ 4238372 w 12192000"/>
              <a:gd name="connsiteY117" fmla="*/ 1851480 h 2237474"/>
              <a:gd name="connsiteX118" fmla="*/ 4232517 w 12192000"/>
              <a:gd name="connsiteY118" fmla="*/ 1852567 h 2237474"/>
              <a:gd name="connsiteX119" fmla="*/ 4191732 w 12192000"/>
              <a:gd name="connsiteY119" fmla="*/ 1857328 h 2237474"/>
              <a:gd name="connsiteX120" fmla="*/ 4065532 w 12192000"/>
              <a:gd name="connsiteY120" fmla="*/ 1855477 h 2237474"/>
              <a:gd name="connsiteX121" fmla="*/ 4028460 w 12192000"/>
              <a:gd name="connsiteY121" fmla="*/ 1855137 h 2237474"/>
              <a:gd name="connsiteX122" fmla="*/ 4002267 w 12192000"/>
              <a:gd name="connsiteY122" fmla="*/ 1852352 h 2237474"/>
              <a:gd name="connsiteX123" fmla="*/ 3931396 w 12192000"/>
              <a:gd name="connsiteY123" fmla="*/ 1858915 h 2237474"/>
              <a:gd name="connsiteX124" fmla="*/ 3812162 w 12192000"/>
              <a:gd name="connsiteY124" fmla="*/ 1875501 h 2237474"/>
              <a:gd name="connsiteX125" fmla="*/ 3729530 w 12192000"/>
              <a:gd name="connsiteY125" fmla="*/ 1864513 h 2237474"/>
              <a:gd name="connsiteX126" fmla="*/ 3680177 w 12192000"/>
              <a:gd name="connsiteY126" fmla="*/ 1881552 h 2237474"/>
              <a:gd name="connsiteX127" fmla="*/ 3567259 w 12192000"/>
              <a:gd name="connsiteY127" fmla="*/ 1893482 h 2237474"/>
              <a:gd name="connsiteX128" fmla="*/ 3405770 w 12192000"/>
              <a:gd name="connsiteY128" fmla="*/ 1904591 h 2237474"/>
              <a:gd name="connsiteX129" fmla="*/ 3280097 w 12192000"/>
              <a:gd name="connsiteY129" fmla="*/ 1919610 h 2237474"/>
              <a:gd name="connsiteX130" fmla="*/ 3123424 w 12192000"/>
              <a:gd name="connsiteY130" fmla="*/ 1952930 h 2237474"/>
              <a:gd name="connsiteX131" fmla="*/ 3009910 w 12192000"/>
              <a:gd name="connsiteY131" fmla="*/ 1957866 h 2237474"/>
              <a:gd name="connsiteX132" fmla="*/ 2995934 w 12192000"/>
              <a:gd name="connsiteY132" fmla="*/ 1967085 h 2237474"/>
              <a:gd name="connsiteX133" fmla="*/ 2980071 w 12192000"/>
              <a:gd name="connsiteY133" fmla="*/ 1972988 h 2237474"/>
              <a:gd name="connsiteX134" fmla="*/ 2978094 w 12192000"/>
              <a:gd name="connsiteY134" fmla="*/ 1972369 h 2237474"/>
              <a:gd name="connsiteX135" fmla="*/ 2942858 w 12192000"/>
              <a:gd name="connsiteY135" fmla="*/ 1981367 h 2237474"/>
              <a:gd name="connsiteX136" fmla="*/ 2875436 w 12192000"/>
              <a:gd name="connsiteY136" fmla="*/ 1996977 h 2237474"/>
              <a:gd name="connsiteX137" fmla="*/ 2874892 w 12192000"/>
              <a:gd name="connsiteY137" fmla="*/ 1996085 h 2237474"/>
              <a:gd name="connsiteX138" fmla="*/ 2864145 w 12192000"/>
              <a:gd name="connsiteY138" fmla="*/ 1994061 h 2237474"/>
              <a:gd name="connsiteX139" fmla="*/ 2843662 w 12192000"/>
              <a:gd name="connsiteY139" fmla="*/ 1992498 h 2237474"/>
              <a:gd name="connsiteX140" fmla="*/ 2796128 w 12192000"/>
              <a:gd name="connsiteY140" fmla="*/ 1976403 h 2237474"/>
              <a:gd name="connsiteX141" fmla="*/ 2756784 w 12192000"/>
              <a:gd name="connsiteY141" fmla="*/ 1985116 h 2237474"/>
              <a:gd name="connsiteX142" fmla="*/ 2748833 w 12192000"/>
              <a:gd name="connsiteY142" fmla="*/ 1986323 h 2237474"/>
              <a:gd name="connsiteX143" fmla="*/ 2748661 w 12192000"/>
              <a:gd name="connsiteY143" fmla="*/ 1986122 h 2237474"/>
              <a:gd name="connsiteX144" fmla="*/ 2740251 w 12192000"/>
              <a:gd name="connsiteY144" fmla="*/ 1986946 h 2237474"/>
              <a:gd name="connsiteX145" fmla="*/ 2718916 w 12192000"/>
              <a:gd name="connsiteY145" fmla="*/ 1990867 h 2237474"/>
              <a:gd name="connsiteX146" fmla="*/ 2713522 w 12192000"/>
              <a:gd name="connsiteY146" fmla="*/ 1990173 h 2237474"/>
              <a:gd name="connsiteX147" fmla="*/ 2680597 w 12192000"/>
              <a:gd name="connsiteY147" fmla="*/ 1984996 h 2237474"/>
              <a:gd name="connsiteX148" fmla="*/ 2578178 w 12192000"/>
              <a:gd name="connsiteY148" fmla="*/ 1990531 h 2237474"/>
              <a:gd name="connsiteX149" fmla="*/ 2476147 w 12192000"/>
              <a:gd name="connsiteY149" fmla="*/ 1998305 h 2237474"/>
              <a:gd name="connsiteX150" fmla="*/ 2373568 w 12192000"/>
              <a:gd name="connsiteY150" fmla="*/ 2003219 h 2237474"/>
              <a:gd name="connsiteX151" fmla="*/ 2321399 w 12192000"/>
              <a:gd name="connsiteY151" fmla="*/ 1989467 h 2237474"/>
              <a:gd name="connsiteX152" fmla="*/ 2315525 w 12192000"/>
              <a:gd name="connsiteY152" fmla="*/ 1989708 h 2237474"/>
              <a:gd name="connsiteX153" fmla="*/ 2300792 w 12192000"/>
              <a:gd name="connsiteY153" fmla="*/ 1994290 h 2237474"/>
              <a:gd name="connsiteX154" fmla="*/ 2295469 w 12192000"/>
              <a:gd name="connsiteY154" fmla="*/ 1996659 h 2237474"/>
              <a:gd name="connsiteX155" fmla="*/ 2287219 w 12192000"/>
              <a:gd name="connsiteY155" fmla="*/ 1998750 h 2237474"/>
              <a:gd name="connsiteX156" fmla="*/ 2286948 w 12192000"/>
              <a:gd name="connsiteY156" fmla="*/ 1998596 h 2237474"/>
              <a:gd name="connsiteX157" fmla="*/ 2243069 w 12192000"/>
              <a:gd name="connsiteY157" fmla="*/ 2015111 h 2237474"/>
              <a:gd name="connsiteX158" fmla="*/ 2186609 w 12192000"/>
              <a:gd name="connsiteY158" fmla="*/ 2008263 h 2237474"/>
              <a:gd name="connsiteX159" fmla="*/ 2164831 w 12192000"/>
              <a:gd name="connsiteY159" fmla="*/ 2010143 h 2237474"/>
              <a:gd name="connsiteX160" fmla="*/ 2152836 w 12192000"/>
              <a:gd name="connsiteY160" fmla="*/ 2010048 h 2237474"/>
              <a:gd name="connsiteX161" fmla="*/ 2117102 w 12192000"/>
              <a:gd name="connsiteY161" fmla="*/ 2023004 h 2237474"/>
              <a:gd name="connsiteX162" fmla="*/ 2111935 w 12192000"/>
              <a:gd name="connsiteY162" fmla="*/ 2023163 h 2237474"/>
              <a:gd name="connsiteX163" fmla="*/ 2089991 w 12192000"/>
              <a:gd name="connsiteY163" fmla="*/ 2034193 h 2237474"/>
              <a:gd name="connsiteX164" fmla="*/ 2058061 w 12192000"/>
              <a:gd name="connsiteY164" fmla="*/ 2047942 h 2237474"/>
              <a:gd name="connsiteX165" fmla="*/ 2055737 w 12192000"/>
              <a:gd name="connsiteY165" fmla="*/ 2047704 h 2237474"/>
              <a:gd name="connsiteX166" fmla="*/ 2042244 w 12192000"/>
              <a:gd name="connsiteY166" fmla="*/ 2055560 h 2237474"/>
              <a:gd name="connsiteX167" fmla="*/ 1976224 w 12192000"/>
              <a:gd name="connsiteY167" fmla="*/ 2074257 h 2237474"/>
              <a:gd name="connsiteX168" fmla="*/ 1877728 w 12192000"/>
              <a:gd name="connsiteY168" fmla="*/ 2101004 h 2237474"/>
              <a:gd name="connsiteX169" fmla="*/ 1759056 w 12192000"/>
              <a:gd name="connsiteY169" fmla="*/ 2125608 h 2237474"/>
              <a:gd name="connsiteX170" fmla="*/ 1637948 w 12192000"/>
              <a:gd name="connsiteY170" fmla="*/ 2172597 h 2237474"/>
              <a:gd name="connsiteX171" fmla="*/ 1434549 w 12192000"/>
              <a:gd name="connsiteY171" fmla="*/ 2234522 h 2237474"/>
              <a:gd name="connsiteX172" fmla="*/ 1398481 w 12192000"/>
              <a:gd name="connsiteY172" fmla="*/ 2237074 h 2237474"/>
              <a:gd name="connsiteX173" fmla="*/ 1398407 w 12192000"/>
              <a:gd name="connsiteY173" fmla="*/ 2237095 h 2237474"/>
              <a:gd name="connsiteX174" fmla="*/ 1370962 w 12192000"/>
              <a:gd name="connsiteY174" fmla="*/ 2237474 h 2237474"/>
              <a:gd name="connsiteX175" fmla="*/ 1356367 w 12192000"/>
              <a:gd name="connsiteY175" fmla="*/ 2235089 h 2237474"/>
              <a:gd name="connsiteX176" fmla="*/ 1324828 w 12192000"/>
              <a:gd name="connsiteY176" fmla="*/ 2231968 h 2237474"/>
              <a:gd name="connsiteX177" fmla="*/ 1297744 w 12192000"/>
              <a:gd name="connsiteY177" fmla="*/ 2235849 h 2237474"/>
              <a:gd name="connsiteX178" fmla="*/ 1286236 w 12192000"/>
              <a:gd name="connsiteY178" fmla="*/ 2233135 h 2237474"/>
              <a:gd name="connsiteX179" fmla="*/ 1283504 w 12192000"/>
              <a:gd name="connsiteY179" fmla="*/ 2233797 h 2237474"/>
              <a:gd name="connsiteX180" fmla="*/ 1279765 w 12192000"/>
              <a:gd name="connsiteY180" fmla="*/ 2229639 h 2237474"/>
              <a:gd name="connsiteX181" fmla="*/ 1195347 w 12192000"/>
              <a:gd name="connsiteY181" fmla="*/ 2212354 h 2237474"/>
              <a:gd name="connsiteX182" fmla="*/ 970251 w 12192000"/>
              <a:gd name="connsiteY182" fmla="*/ 2221029 h 2237474"/>
              <a:gd name="connsiteX183" fmla="*/ 812914 w 12192000"/>
              <a:gd name="connsiteY183" fmla="*/ 2202752 h 2237474"/>
              <a:gd name="connsiteX184" fmla="*/ 800195 w 12192000"/>
              <a:gd name="connsiteY184" fmla="*/ 2209407 h 2237474"/>
              <a:gd name="connsiteX185" fmla="*/ 784978 w 12192000"/>
              <a:gd name="connsiteY185" fmla="*/ 2212360 h 2237474"/>
              <a:gd name="connsiteX186" fmla="*/ 681987 w 12192000"/>
              <a:gd name="connsiteY186" fmla="*/ 2216757 h 2237474"/>
              <a:gd name="connsiteX187" fmla="*/ 669923 w 12192000"/>
              <a:gd name="connsiteY187" fmla="*/ 2211682 h 2237474"/>
              <a:gd name="connsiteX188" fmla="*/ 648680 w 12192000"/>
              <a:gd name="connsiteY188" fmla="*/ 2206229 h 2237474"/>
              <a:gd name="connsiteX189" fmla="*/ 597225 w 12192000"/>
              <a:gd name="connsiteY189" fmla="*/ 2180999 h 2237474"/>
              <a:gd name="connsiteX190" fmla="*/ 558449 w 12192000"/>
              <a:gd name="connsiteY190" fmla="*/ 2182346 h 2237474"/>
              <a:gd name="connsiteX191" fmla="*/ 550517 w 12192000"/>
              <a:gd name="connsiteY191" fmla="*/ 2182060 h 2237474"/>
              <a:gd name="connsiteX192" fmla="*/ 550309 w 12192000"/>
              <a:gd name="connsiteY192" fmla="*/ 2181825 h 2237474"/>
              <a:gd name="connsiteX193" fmla="*/ 541836 w 12192000"/>
              <a:gd name="connsiteY193" fmla="*/ 2181063 h 2237474"/>
              <a:gd name="connsiteX194" fmla="*/ 536057 w 12192000"/>
              <a:gd name="connsiteY194" fmla="*/ 2181537 h 2237474"/>
              <a:gd name="connsiteX195" fmla="*/ 520671 w 12192000"/>
              <a:gd name="connsiteY195" fmla="*/ 2180980 h 2237474"/>
              <a:gd name="connsiteX196" fmla="*/ 515024 w 12192000"/>
              <a:gd name="connsiteY196" fmla="*/ 2179258 h 2237474"/>
              <a:gd name="connsiteX197" fmla="*/ 512278 w 12192000"/>
              <a:gd name="connsiteY197" fmla="*/ 2176369 h 2237474"/>
              <a:gd name="connsiteX198" fmla="*/ 480419 w 12192000"/>
              <a:gd name="connsiteY198" fmla="*/ 2167807 h 2237474"/>
              <a:gd name="connsiteX199" fmla="*/ 413835 w 12192000"/>
              <a:gd name="connsiteY199" fmla="*/ 2156783 h 2237474"/>
              <a:gd name="connsiteX200" fmla="*/ 376513 w 12192000"/>
              <a:gd name="connsiteY200" fmla="*/ 2154014 h 2237474"/>
              <a:gd name="connsiteX201" fmla="*/ 273386 w 12192000"/>
              <a:gd name="connsiteY201" fmla="*/ 2142551 h 2237474"/>
              <a:gd name="connsiteX202" fmla="*/ 169207 w 12192000"/>
              <a:gd name="connsiteY202" fmla="*/ 2128100 h 2237474"/>
              <a:gd name="connsiteX203" fmla="*/ 93149 w 12192000"/>
              <a:gd name="connsiteY203" fmla="*/ 2105324 h 2237474"/>
              <a:gd name="connsiteX204" fmla="*/ 88109 w 12192000"/>
              <a:gd name="connsiteY204" fmla="*/ 2106704 h 2237474"/>
              <a:gd name="connsiteX205" fmla="*/ 80022 w 12192000"/>
              <a:gd name="connsiteY205" fmla="*/ 2107254 h 2237474"/>
              <a:gd name="connsiteX206" fmla="*/ 79717 w 12192000"/>
              <a:gd name="connsiteY206" fmla="*/ 2107046 h 2237474"/>
              <a:gd name="connsiteX207" fmla="*/ 72352 w 12192000"/>
              <a:gd name="connsiteY207" fmla="*/ 2107991 h 2237474"/>
              <a:gd name="connsiteX208" fmla="*/ 37645 w 12192000"/>
              <a:gd name="connsiteY208" fmla="*/ 2115401 h 2237474"/>
              <a:gd name="connsiteX209" fmla="*/ 4572 w 12192000"/>
              <a:gd name="connsiteY209" fmla="*/ 2111091 h 2237474"/>
              <a:gd name="connsiteX210" fmla="*/ 0 w 12192000"/>
              <a:gd name="connsiteY210" fmla="*/ 2110468 h 2237474"/>
              <a:gd name="connsiteX211" fmla="*/ 0 w 12192000"/>
              <a:gd name="connsiteY21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97365 w 12192000"/>
              <a:gd name="connsiteY46" fmla="*/ 1105869 h 2237474"/>
              <a:gd name="connsiteX47" fmla="*/ 8665605 w 12192000"/>
              <a:gd name="connsiteY47" fmla="*/ 1110791 h 2237474"/>
              <a:gd name="connsiteX48" fmla="*/ 8584946 w 12192000"/>
              <a:gd name="connsiteY48" fmla="*/ 1135226 h 2237474"/>
              <a:gd name="connsiteX49" fmla="*/ 8460755 w 12192000"/>
              <a:gd name="connsiteY49" fmla="*/ 1203427 h 2237474"/>
              <a:gd name="connsiteX50" fmla="*/ 8419755 w 12192000"/>
              <a:gd name="connsiteY50" fmla="*/ 1216260 h 2237474"/>
              <a:gd name="connsiteX51" fmla="*/ 8411626 w 12192000"/>
              <a:gd name="connsiteY51" fmla="*/ 1214397 h 2237474"/>
              <a:gd name="connsiteX52" fmla="*/ 8363469 w 12192000"/>
              <a:gd name="connsiteY52" fmla="*/ 1246658 h 2237474"/>
              <a:gd name="connsiteX53" fmla="*/ 8275497 w 12192000"/>
              <a:gd name="connsiteY53" fmla="*/ 1264396 h 2237474"/>
              <a:gd name="connsiteX54" fmla="*/ 8206287 w 12192000"/>
              <a:gd name="connsiteY54" fmla="*/ 1273060 h 2237474"/>
              <a:gd name="connsiteX55" fmla="*/ 8168705 w 12192000"/>
              <a:gd name="connsiteY55" fmla="*/ 1279956 h 2237474"/>
              <a:gd name="connsiteX56" fmla="*/ 8139997 w 12192000"/>
              <a:gd name="connsiteY56" fmla="*/ 1282713 h 2237474"/>
              <a:gd name="connsiteX57" fmla="*/ 8074238 w 12192000"/>
              <a:gd name="connsiteY57" fmla="*/ 1301895 h 2237474"/>
              <a:gd name="connsiteX58" fmla="*/ 7968292 w 12192000"/>
              <a:gd name="connsiteY58" fmla="*/ 1338779 h 2237474"/>
              <a:gd name="connsiteX59" fmla="*/ 7945122 w 12192000"/>
              <a:gd name="connsiteY59" fmla="*/ 1345477 h 2237474"/>
              <a:gd name="connsiteX60" fmla="*/ 7902328 w 12192000"/>
              <a:gd name="connsiteY60" fmla="*/ 1345865 h 2237474"/>
              <a:gd name="connsiteX61" fmla="*/ 7875879 w 12192000"/>
              <a:gd name="connsiteY61" fmla="*/ 1345646 h 2237474"/>
              <a:gd name="connsiteX62" fmla="*/ 7840612 w 12192000"/>
              <a:gd name="connsiteY62" fmla="*/ 1369373 h 2237474"/>
              <a:gd name="connsiteX63" fmla="*/ 7786819 w 12192000"/>
              <a:gd name="connsiteY63" fmla="*/ 1378970 h 2237474"/>
              <a:gd name="connsiteX64" fmla="*/ 7548172 w 12192000"/>
              <a:gd name="connsiteY64" fmla="*/ 1417460 h 2237474"/>
              <a:gd name="connsiteX65" fmla="*/ 7483437 w 12192000"/>
              <a:gd name="connsiteY65" fmla="*/ 1478152 h 2237474"/>
              <a:gd name="connsiteX66" fmla="*/ 7377870 w 12192000"/>
              <a:gd name="connsiteY66" fmla="*/ 1523319 h 2237474"/>
              <a:gd name="connsiteX67" fmla="*/ 7230737 w 12192000"/>
              <a:gd name="connsiteY67" fmla="*/ 1562633 h 2237474"/>
              <a:gd name="connsiteX68" fmla="*/ 7224458 w 12192000"/>
              <a:gd name="connsiteY68" fmla="*/ 1573008 h 2237474"/>
              <a:gd name="connsiteX69" fmla="*/ 7183121 w 12192000"/>
              <a:gd name="connsiteY69" fmla="*/ 1595162 h 2237474"/>
              <a:gd name="connsiteX70" fmla="*/ 7164601 w 12192000"/>
              <a:gd name="connsiteY70" fmla="*/ 1606490 h 2237474"/>
              <a:gd name="connsiteX71" fmla="*/ 7092727 w 12192000"/>
              <a:gd name="connsiteY71" fmla="*/ 1623628 h 2237474"/>
              <a:gd name="connsiteX72" fmla="*/ 7031309 w 12192000"/>
              <a:gd name="connsiteY72" fmla="*/ 1619451 h 2237474"/>
              <a:gd name="connsiteX73" fmla="*/ 6999084 w 12192000"/>
              <a:gd name="connsiteY73" fmla="*/ 1634317 h 2237474"/>
              <a:gd name="connsiteX74" fmla="*/ 6992107 w 12192000"/>
              <a:gd name="connsiteY74" fmla="*/ 1636860 h 2237474"/>
              <a:gd name="connsiteX75" fmla="*/ 6900177 w 12192000"/>
              <a:gd name="connsiteY75" fmla="*/ 1636016 h 2237474"/>
              <a:gd name="connsiteX76" fmla="*/ 6795372 w 12192000"/>
              <a:gd name="connsiteY76" fmla="*/ 1644845 h 2237474"/>
              <a:gd name="connsiteX77" fmla="*/ 6692251 w 12192000"/>
              <a:gd name="connsiteY77" fmla="*/ 1656357 h 2237474"/>
              <a:gd name="connsiteX78" fmla="*/ 6655235 w 12192000"/>
              <a:gd name="connsiteY78" fmla="*/ 1661869 h 2237474"/>
              <a:gd name="connsiteX79" fmla="*/ 6554894 w 12192000"/>
              <a:gd name="connsiteY79" fmla="*/ 1664428 h 2237474"/>
              <a:gd name="connsiteX80" fmla="*/ 6516595 w 12192000"/>
              <a:gd name="connsiteY80" fmla="*/ 1667475 h 2237474"/>
              <a:gd name="connsiteX81" fmla="*/ 6508541 w 12192000"/>
              <a:gd name="connsiteY81" fmla="*/ 1668757 h 2237474"/>
              <a:gd name="connsiteX82" fmla="*/ 6471012 w 12192000"/>
              <a:gd name="connsiteY82" fmla="*/ 1678604 h 2237474"/>
              <a:gd name="connsiteX83" fmla="*/ 6364035 w 12192000"/>
              <a:gd name="connsiteY83" fmla="*/ 1667683 h 2237474"/>
              <a:gd name="connsiteX84" fmla="*/ 6280959 w 12192000"/>
              <a:gd name="connsiteY84" fmla="*/ 1689329 h 2237474"/>
              <a:gd name="connsiteX85" fmla="*/ 6243319 w 12192000"/>
              <a:gd name="connsiteY85" fmla="*/ 1695560 h 2237474"/>
              <a:gd name="connsiteX86" fmla="*/ 6098321 w 12192000"/>
              <a:gd name="connsiteY86" fmla="*/ 1721646 h 2237474"/>
              <a:gd name="connsiteX87" fmla="*/ 5880652 w 12192000"/>
              <a:gd name="connsiteY87" fmla="*/ 1779643 h 2237474"/>
              <a:gd name="connsiteX88" fmla="*/ 5785959 w 12192000"/>
              <a:gd name="connsiteY88" fmla="*/ 1775307 h 2237474"/>
              <a:gd name="connsiteX89" fmla="*/ 5643534 w 12192000"/>
              <a:gd name="connsiteY89" fmla="*/ 1802919 h 2237474"/>
              <a:gd name="connsiteX90" fmla="*/ 5518799 w 12192000"/>
              <a:gd name="connsiteY90" fmla="*/ 1818312 h 2237474"/>
              <a:gd name="connsiteX91" fmla="*/ 5505014 w 12192000"/>
              <a:gd name="connsiteY91" fmla="*/ 1819259 h 2237474"/>
              <a:gd name="connsiteX92" fmla="*/ 5453307 w 12192000"/>
              <a:gd name="connsiteY92" fmla="*/ 1815450 h 2237474"/>
              <a:gd name="connsiteX93" fmla="*/ 5364192 w 12192000"/>
              <a:gd name="connsiteY93" fmla="*/ 1826074 h 2237474"/>
              <a:gd name="connsiteX94" fmla="*/ 5350380 w 12192000"/>
              <a:gd name="connsiteY94" fmla="*/ 1830891 h 2237474"/>
              <a:gd name="connsiteX95" fmla="*/ 5259633 w 12192000"/>
              <a:gd name="connsiteY95" fmla="*/ 1837160 h 2237474"/>
              <a:gd name="connsiteX96" fmla="*/ 5197513 w 12192000"/>
              <a:gd name="connsiteY96" fmla="*/ 1844718 h 2237474"/>
              <a:gd name="connsiteX97" fmla="*/ 5168852 w 12192000"/>
              <a:gd name="connsiteY97" fmla="*/ 1844846 h 2237474"/>
              <a:gd name="connsiteX98" fmla="*/ 5114927 w 12192000"/>
              <a:gd name="connsiteY98" fmla="*/ 1847827 h 2237474"/>
              <a:gd name="connsiteX99" fmla="*/ 5108970 w 12192000"/>
              <a:gd name="connsiteY99" fmla="*/ 1847935 h 2237474"/>
              <a:gd name="connsiteX100" fmla="*/ 5067961 w 12192000"/>
              <a:gd name="connsiteY100" fmla="*/ 1845917 h 2237474"/>
              <a:gd name="connsiteX101" fmla="*/ 5007075 w 12192000"/>
              <a:gd name="connsiteY101" fmla="*/ 1838626 h 2237474"/>
              <a:gd name="connsiteX102" fmla="*/ 4944087 w 12192000"/>
              <a:gd name="connsiteY102" fmla="*/ 1823332 h 2237474"/>
              <a:gd name="connsiteX103" fmla="*/ 4907662 w 12192000"/>
              <a:gd name="connsiteY103" fmla="*/ 1816900 h 2237474"/>
              <a:gd name="connsiteX104" fmla="*/ 4882386 w 12192000"/>
              <a:gd name="connsiteY104" fmla="*/ 1809844 h 2237474"/>
              <a:gd name="connsiteX105" fmla="*/ 4811440 w 12192000"/>
              <a:gd name="connsiteY105" fmla="*/ 1804655 h 2237474"/>
              <a:gd name="connsiteX106" fmla="*/ 4691075 w 12192000"/>
              <a:gd name="connsiteY106" fmla="*/ 1801389 h 2237474"/>
              <a:gd name="connsiteX107" fmla="*/ 4611738 w 12192000"/>
              <a:gd name="connsiteY107" fmla="*/ 1776964 h 2237474"/>
              <a:gd name="connsiteX108" fmla="*/ 4560070 w 12192000"/>
              <a:gd name="connsiteY108" fmla="*/ 1785640 h 2237474"/>
              <a:gd name="connsiteX109" fmla="*/ 4536503 w 12192000"/>
              <a:gd name="connsiteY109" fmla="*/ 1785334 h 2237474"/>
              <a:gd name="connsiteX110" fmla="*/ 4513724 w 12192000"/>
              <a:gd name="connsiteY110" fmla="*/ 1791996 h 2237474"/>
              <a:gd name="connsiteX111" fmla="*/ 4459810 w 12192000"/>
              <a:gd name="connsiteY111" fmla="*/ 1797886 h 2237474"/>
              <a:gd name="connsiteX112" fmla="*/ 4379064 w 12192000"/>
              <a:gd name="connsiteY112" fmla="*/ 1817177 h 2237474"/>
              <a:gd name="connsiteX113" fmla="*/ 4319209 w 12192000"/>
              <a:gd name="connsiteY113" fmla="*/ 1834833 h 2237474"/>
              <a:gd name="connsiteX114" fmla="*/ 4290981 w 12192000"/>
              <a:gd name="connsiteY114" fmla="*/ 1839677 h 2237474"/>
              <a:gd name="connsiteX115" fmla="*/ 4285792 w 12192000"/>
              <a:gd name="connsiteY115" fmla="*/ 1836231 h 2237474"/>
              <a:gd name="connsiteX116" fmla="*/ 4238372 w 12192000"/>
              <a:gd name="connsiteY116" fmla="*/ 1851480 h 2237474"/>
              <a:gd name="connsiteX117" fmla="*/ 4232517 w 12192000"/>
              <a:gd name="connsiteY117" fmla="*/ 1852567 h 2237474"/>
              <a:gd name="connsiteX118" fmla="*/ 4191732 w 12192000"/>
              <a:gd name="connsiteY118" fmla="*/ 1857328 h 2237474"/>
              <a:gd name="connsiteX119" fmla="*/ 4065532 w 12192000"/>
              <a:gd name="connsiteY119" fmla="*/ 1855477 h 2237474"/>
              <a:gd name="connsiteX120" fmla="*/ 4028460 w 12192000"/>
              <a:gd name="connsiteY120" fmla="*/ 1855137 h 2237474"/>
              <a:gd name="connsiteX121" fmla="*/ 4002267 w 12192000"/>
              <a:gd name="connsiteY121" fmla="*/ 1852352 h 2237474"/>
              <a:gd name="connsiteX122" fmla="*/ 3931396 w 12192000"/>
              <a:gd name="connsiteY122" fmla="*/ 1858915 h 2237474"/>
              <a:gd name="connsiteX123" fmla="*/ 3812162 w 12192000"/>
              <a:gd name="connsiteY123" fmla="*/ 1875501 h 2237474"/>
              <a:gd name="connsiteX124" fmla="*/ 3729530 w 12192000"/>
              <a:gd name="connsiteY124" fmla="*/ 1864513 h 2237474"/>
              <a:gd name="connsiteX125" fmla="*/ 3680177 w 12192000"/>
              <a:gd name="connsiteY125" fmla="*/ 1881552 h 2237474"/>
              <a:gd name="connsiteX126" fmla="*/ 3567259 w 12192000"/>
              <a:gd name="connsiteY126" fmla="*/ 1893482 h 2237474"/>
              <a:gd name="connsiteX127" fmla="*/ 3405770 w 12192000"/>
              <a:gd name="connsiteY127" fmla="*/ 1904591 h 2237474"/>
              <a:gd name="connsiteX128" fmla="*/ 3280097 w 12192000"/>
              <a:gd name="connsiteY128" fmla="*/ 1919610 h 2237474"/>
              <a:gd name="connsiteX129" fmla="*/ 3123424 w 12192000"/>
              <a:gd name="connsiteY129" fmla="*/ 1952930 h 2237474"/>
              <a:gd name="connsiteX130" fmla="*/ 3009910 w 12192000"/>
              <a:gd name="connsiteY130" fmla="*/ 1957866 h 2237474"/>
              <a:gd name="connsiteX131" fmla="*/ 2995934 w 12192000"/>
              <a:gd name="connsiteY131" fmla="*/ 1967085 h 2237474"/>
              <a:gd name="connsiteX132" fmla="*/ 2980071 w 12192000"/>
              <a:gd name="connsiteY132" fmla="*/ 1972988 h 2237474"/>
              <a:gd name="connsiteX133" fmla="*/ 2978094 w 12192000"/>
              <a:gd name="connsiteY133" fmla="*/ 1972369 h 2237474"/>
              <a:gd name="connsiteX134" fmla="*/ 2942858 w 12192000"/>
              <a:gd name="connsiteY134" fmla="*/ 1981367 h 2237474"/>
              <a:gd name="connsiteX135" fmla="*/ 2875436 w 12192000"/>
              <a:gd name="connsiteY135" fmla="*/ 1996977 h 2237474"/>
              <a:gd name="connsiteX136" fmla="*/ 2874892 w 12192000"/>
              <a:gd name="connsiteY136" fmla="*/ 1996085 h 2237474"/>
              <a:gd name="connsiteX137" fmla="*/ 2864145 w 12192000"/>
              <a:gd name="connsiteY137" fmla="*/ 1994061 h 2237474"/>
              <a:gd name="connsiteX138" fmla="*/ 2843662 w 12192000"/>
              <a:gd name="connsiteY138" fmla="*/ 1992498 h 2237474"/>
              <a:gd name="connsiteX139" fmla="*/ 2796128 w 12192000"/>
              <a:gd name="connsiteY139" fmla="*/ 1976403 h 2237474"/>
              <a:gd name="connsiteX140" fmla="*/ 2756784 w 12192000"/>
              <a:gd name="connsiteY140" fmla="*/ 1985116 h 2237474"/>
              <a:gd name="connsiteX141" fmla="*/ 2748833 w 12192000"/>
              <a:gd name="connsiteY141" fmla="*/ 1986323 h 2237474"/>
              <a:gd name="connsiteX142" fmla="*/ 2748661 w 12192000"/>
              <a:gd name="connsiteY142" fmla="*/ 1986122 h 2237474"/>
              <a:gd name="connsiteX143" fmla="*/ 2740251 w 12192000"/>
              <a:gd name="connsiteY143" fmla="*/ 1986946 h 2237474"/>
              <a:gd name="connsiteX144" fmla="*/ 2718916 w 12192000"/>
              <a:gd name="connsiteY144" fmla="*/ 1990867 h 2237474"/>
              <a:gd name="connsiteX145" fmla="*/ 2713522 w 12192000"/>
              <a:gd name="connsiteY145" fmla="*/ 1990173 h 2237474"/>
              <a:gd name="connsiteX146" fmla="*/ 2680597 w 12192000"/>
              <a:gd name="connsiteY146" fmla="*/ 1984996 h 2237474"/>
              <a:gd name="connsiteX147" fmla="*/ 2578178 w 12192000"/>
              <a:gd name="connsiteY147" fmla="*/ 1990531 h 2237474"/>
              <a:gd name="connsiteX148" fmla="*/ 2476147 w 12192000"/>
              <a:gd name="connsiteY148" fmla="*/ 1998305 h 2237474"/>
              <a:gd name="connsiteX149" fmla="*/ 2373568 w 12192000"/>
              <a:gd name="connsiteY149" fmla="*/ 2003219 h 2237474"/>
              <a:gd name="connsiteX150" fmla="*/ 2321399 w 12192000"/>
              <a:gd name="connsiteY150" fmla="*/ 1989467 h 2237474"/>
              <a:gd name="connsiteX151" fmla="*/ 2315525 w 12192000"/>
              <a:gd name="connsiteY151" fmla="*/ 1989708 h 2237474"/>
              <a:gd name="connsiteX152" fmla="*/ 2300792 w 12192000"/>
              <a:gd name="connsiteY152" fmla="*/ 1994290 h 2237474"/>
              <a:gd name="connsiteX153" fmla="*/ 2295469 w 12192000"/>
              <a:gd name="connsiteY153" fmla="*/ 1996659 h 2237474"/>
              <a:gd name="connsiteX154" fmla="*/ 2287219 w 12192000"/>
              <a:gd name="connsiteY154" fmla="*/ 1998750 h 2237474"/>
              <a:gd name="connsiteX155" fmla="*/ 2286948 w 12192000"/>
              <a:gd name="connsiteY155" fmla="*/ 1998596 h 2237474"/>
              <a:gd name="connsiteX156" fmla="*/ 2243069 w 12192000"/>
              <a:gd name="connsiteY156" fmla="*/ 2015111 h 2237474"/>
              <a:gd name="connsiteX157" fmla="*/ 2186609 w 12192000"/>
              <a:gd name="connsiteY157" fmla="*/ 2008263 h 2237474"/>
              <a:gd name="connsiteX158" fmla="*/ 2164831 w 12192000"/>
              <a:gd name="connsiteY158" fmla="*/ 2010143 h 2237474"/>
              <a:gd name="connsiteX159" fmla="*/ 2152836 w 12192000"/>
              <a:gd name="connsiteY159" fmla="*/ 2010048 h 2237474"/>
              <a:gd name="connsiteX160" fmla="*/ 2117102 w 12192000"/>
              <a:gd name="connsiteY160" fmla="*/ 2023004 h 2237474"/>
              <a:gd name="connsiteX161" fmla="*/ 2111935 w 12192000"/>
              <a:gd name="connsiteY161" fmla="*/ 2023163 h 2237474"/>
              <a:gd name="connsiteX162" fmla="*/ 2089991 w 12192000"/>
              <a:gd name="connsiteY162" fmla="*/ 2034193 h 2237474"/>
              <a:gd name="connsiteX163" fmla="*/ 2058061 w 12192000"/>
              <a:gd name="connsiteY163" fmla="*/ 2047942 h 2237474"/>
              <a:gd name="connsiteX164" fmla="*/ 2055737 w 12192000"/>
              <a:gd name="connsiteY164" fmla="*/ 2047704 h 2237474"/>
              <a:gd name="connsiteX165" fmla="*/ 2042244 w 12192000"/>
              <a:gd name="connsiteY165" fmla="*/ 2055560 h 2237474"/>
              <a:gd name="connsiteX166" fmla="*/ 1976224 w 12192000"/>
              <a:gd name="connsiteY166" fmla="*/ 2074257 h 2237474"/>
              <a:gd name="connsiteX167" fmla="*/ 1877728 w 12192000"/>
              <a:gd name="connsiteY167" fmla="*/ 2101004 h 2237474"/>
              <a:gd name="connsiteX168" fmla="*/ 1759056 w 12192000"/>
              <a:gd name="connsiteY168" fmla="*/ 2125608 h 2237474"/>
              <a:gd name="connsiteX169" fmla="*/ 1637948 w 12192000"/>
              <a:gd name="connsiteY169" fmla="*/ 2172597 h 2237474"/>
              <a:gd name="connsiteX170" fmla="*/ 1434549 w 12192000"/>
              <a:gd name="connsiteY170" fmla="*/ 2234522 h 2237474"/>
              <a:gd name="connsiteX171" fmla="*/ 1398481 w 12192000"/>
              <a:gd name="connsiteY171" fmla="*/ 2237074 h 2237474"/>
              <a:gd name="connsiteX172" fmla="*/ 1398407 w 12192000"/>
              <a:gd name="connsiteY172" fmla="*/ 2237095 h 2237474"/>
              <a:gd name="connsiteX173" fmla="*/ 1370962 w 12192000"/>
              <a:gd name="connsiteY173" fmla="*/ 2237474 h 2237474"/>
              <a:gd name="connsiteX174" fmla="*/ 1356367 w 12192000"/>
              <a:gd name="connsiteY174" fmla="*/ 2235089 h 2237474"/>
              <a:gd name="connsiteX175" fmla="*/ 1324828 w 12192000"/>
              <a:gd name="connsiteY175" fmla="*/ 2231968 h 2237474"/>
              <a:gd name="connsiteX176" fmla="*/ 1297744 w 12192000"/>
              <a:gd name="connsiteY176" fmla="*/ 2235849 h 2237474"/>
              <a:gd name="connsiteX177" fmla="*/ 1286236 w 12192000"/>
              <a:gd name="connsiteY177" fmla="*/ 2233135 h 2237474"/>
              <a:gd name="connsiteX178" fmla="*/ 1283504 w 12192000"/>
              <a:gd name="connsiteY178" fmla="*/ 2233797 h 2237474"/>
              <a:gd name="connsiteX179" fmla="*/ 1279765 w 12192000"/>
              <a:gd name="connsiteY179" fmla="*/ 2229639 h 2237474"/>
              <a:gd name="connsiteX180" fmla="*/ 1195347 w 12192000"/>
              <a:gd name="connsiteY180" fmla="*/ 2212354 h 2237474"/>
              <a:gd name="connsiteX181" fmla="*/ 970251 w 12192000"/>
              <a:gd name="connsiteY181" fmla="*/ 2221029 h 2237474"/>
              <a:gd name="connsiteX182" fmla="*/ 812914 w 12192000"/>
              <a:gd name="connsiteY182" fmla="*/ 2202752 h 2237474"/>
              <a:gd name="connsiteX183" fmla="*/ 800195 w 12192000"/>
              <a:gd name="connsiteY183" fmla="*/ 2209407 h 2237474"/>
              <a:gd name="connsiteX184" fmla="*/ 784978 w 12192000"/>
              <a:gd name="connsiteY184" fmla="*/ 2212360 h 2237474"/>
              <a:gd name="connsiteX185" fmla="*/ 681987 w 12192000"/>
              <a:gd name="connsiteY185" fmla="*/ 2216757 h 2237474"/>
              <a:gd name="connsiteX186" fmla="*/ 669923 w 12192000"/>
              <a:gd name="connsiteY186" fmla="*/ 2211682 h 2237474"/>
              <a:gd name="connsiteX187" fmla="*/ 648680 w 12192000"/>
              <a:gd name="connsiteY187" fmla="*/ 2206229 h 2237474"/>
              <a:gd name="connsiteX188" fmla="*/ 597225 w 12192000"/>
              <a:gd name="connsiteY188" fmla="*/ 2180999 h 2237474"/>
              <a:gd name="connsiteX189" fmla="*/ 558449 w 12192000"/>
              <a:gd name="connsiteY189" fmla="*/ 2182346 h 2237474"/>
              <a:gd name="connsiteX190" fmla="*/ 550517 w 12192000"/>
              <a:gd name="connsiteY190" fmla="*/ 2182060 h 2237474"/>
              <a:gd name="connsiteX191" fmla="*/ 550309 w 12192000"/>
              <a:gd name="connsiteY191" fmla="*/ 2181825 h 2237474"/>
              <a:gd name="connsiteX192" fmla="*/ 541836 w 12192000"/>
              <a:gd name="connsiteY192" fmla="*/ 2181063 h 2237474"/>
              <a:gd name="connsiteX193" fmla="*/ 536057 w 12192000"/>
              <a:gd name="connsiteY193" fmla="*/ 2181537 h 2237474"/>
              <a:gd name="connsiteX194" fmla="*/ 520671 w 12192000"/>
              <a:gd name="connsiteY194" fmla="*/ 2180980 h 2237474"/>
              <a:gd name="connsiteX195" fmla="*/ 515024 w 12192000"/>
              <a:gd name="connsiteY195" fmla="*/ 2179258 h 2237474"/>
              <a:gd name="connsiteX196" fmla="*/ 512278 w 12192000"/>
              <a:gd name="connsiteY196" fmla="*/ 2176369 h 2237474"/>
              <a:gd name="connsiteX197" fmla="*/ 480419 w 12192000"/>
              <a:gd name="connsiteY197" fmla="*/ 2167807 h 2237474"/>
              <a:gd name="connsiteX198" fmla="*/ 413835 w 12192000"/>
              <a:gd name="connsiteY198" fmla="*/ 2156783 h 2237474"/>
              <a:gd name="connsiteX199" fmla="*/ 376513 w 12192000"/>
              <a:gd name="connsiteY199" fmla="*/ 2154014 h 2237474"/>
              <a:gd name="connsiteX200" fmla="*/ 273386 w 12192000"/>
              <a:gd name="connsiteY200" fmla="*/ 2142551 h 2237474"/>
              <a:gd name="connsiteX201" fmla="*/ 169207 w 12192000"/>
              <a:gd name="connsiteY201" fmla="*/ 2128100 h 2237474"/>
              <a:gd name="connsiteX202" fmla="*/ 93149 w 12192000"/>
              <a:gd name="connsiteY202" fmla="*/ 2105324 h 2237474"/>
              <a:gd name="connsiteX203" fmla="*/ 88109 w 12192000"/>
              <a:gd name="connsiteY203" fmla="*/ 2106704 h 2237474"/>
              <a:gd name="connsiteX204" fmla="*/ 80022 w 12192000"/>
              <a:gd name="connsiteY204" fmla="*/ 2107254 h 2237474"/>
              <a:gd name="connsiteX205" fmla="*/ 79717 w 12192000"/>
              <a:gd name="connsiteY205" fmla="*/ 2107046 h 2237474"/>
              <a:gd name="connsiteX206" fmla="*/ 72352 w 12192000"/>
              <a:gd name="connsiteY206" fmla="*/ 2107991 h 2237474"/>
              <a:gd name="connsiteX207" fmla="*/ 37645 w 12192000"/>
              <a:gd name="connsiteY207" fmla="*/ 2115401 h 2237474"/>
              <a:gd name="connsiteX208" fmla="*/ 4572 w 12192000"/>
              <a:gd name="connsiteY208" fmla="*/ 2111091 h 2237474"/>
              <a:gd name="connsiteX209" fmla="*/ 0 w 12192000"/>
              <a:gd name="connsiteY209" fmla="*/ 2110468 h 2237474"/>
              <a:gd name="connsiteX210" fmla="*/ 0 w 12192000"/>
              <a:gd name="connsiteY21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45122 w 12192000"/>
              <a:gd name="connsiteY58" fmla="*/ 1345477 h 2237474"/>
              <a:gd name="connsiteX59" fmla="*/ 7902328 w 12192000"/>
              <a:gd name="connsiteY59" fmla="*/ 1345865 h 2237474"/>
              <a:gd name="connsiteX60" fmla="*/ 7875879 w 12192000"/>
              <a:gd name="connsiteY60" fmla="*/ 1345646 h 2237474"/>
              <a:gd name="connsiteX61" fmla="*/ 7840612 w 12192000"/>
              <a:gd name="connsiteY61" fmla="*/ 1369373 h 2237474"/>
              <a:gd name="connsiteX62" fmla="*/ 7786819 w 12192000"/>
              <a:gd name="connsiteY62" fmla="*/ 1378970 h 2237474"/>
              <a:gd name="connsiteX63" fmla="*/ 7548172 w 12192000"/>
              <a:gd name="connsiteY63" fmla="*/ 1417460 h 2237474"/>
              <a:gd name="connsiteX64" fmla="*/ 7483437 w 12192000"/>
              <a:gd name="connsiteY64" fmla="*/ 1478152 h 2237474"/>
              <a:gd name="connsiteX65" fmla="*/ 7377870 w 12192000"/>
              <a:gd name="connsiteY65" fmla="*/ 1523319 h 2237474"/>
              <a:gd name="connsiteX66" fmla="*/ 7230737 w 12192000"/>
              <a:gd name="connsiteY66" fmla="*/ 1562633 h 2237474"/>
              <a:gd name="connsiteX67" fmla="*/ 7224458 w 12192000"/>
              <a:gd name="connsiteY67" fmla="*/ 1573008 h 2237474"/>
              <a:gd name="connsiteX68" fmla="*/ 7183121 w 12192000"/>
              <a:gd name="connsiteY68" fmla="*/ 1595162 h 2237474"/>
              <a:gd name="connsiteX69" fmla="*/ 7164601 w 12192000"/>
              <a:gd name="connsiteY69" fmla="*/ 1606490 h 2237474"/>
              <a:gd name="connsiteX70" fmla="*/ 7092727 w 12192000"/>
              <a:gd name="connsiteY70" fmla="*/ 1623628 h 2237474"/>
              <a:gd name="connsiteX71" fmla="*/ 7031309 w 12192000"/>
              <a:gd name="connsiteY71" fmla="*/ 1619451 h 2237474"/>
              <a:gd name="connsiteX72" fmla="*/ 6999084 w 12192000"/>
              <a:gd name="connsiteY72" fmla="*/ 1634317 h 2237474"/>
              <a:gd name="connsiteX73" fmla="*/ 6992107 w 12192000"/>
              <a:gd name="connsiteY73" fmla="*/ 1636860 h 2237474"/>
              <a:gd name="connsiteX74" fmla="*/ 6900177 w 12192000"/>
              <a:gd name="connsiteY74" fmla="*/ 1636016 h 2237474"/>
              <a:gd name="connsiteX75" fmla="*/ 6795372 w 12192000"/>
              <a:gd name="connsiteY75" fmla="*/ 1644845 h 2237474"/>
              <a:gd name="connsiteX76" fmla="*/ 6692251 w 12192000"/>
              <a:gd name="connsiteY76" fmla="*/ 1656357 h 2237474"/>
              <a:gd name="connsiteX77" fmla="*/ 6655235 w 12192000"/>
              <a:gd name="connsiteY77" fmla="*/ 1661869 h 2237474"/>
              <a:gd name="connsiteX78" fmla="*/ 6554894 w 12192000"/>
              <a:gd name="connsiteY78" fmla="*/ 1664428 h 2237474"/>
              <a:gd name="connsiteX79" fmla="*/ 6516595 w 12192000"/>
              <a:gd name="connsiteY79" fmla="*/ 1667475 h 2237474"/>
              <a:gd name="connsiteX80" fmla="*/ 6508541 w 12192000"/>
              <a:gd name="connsiteY80" fmla="*/ 1668757 h 2237474"/>
              <a:gd name="connsiteX81" fmla="*/ 6471012 w 12192000"/>
              <a:gd name="connsiteY81" fmla="*/ 1678604 h 2237474"/>
              <a:gd name="connsiteX82" fmla="*/ 6364035 w 12192000"/>
              <a:gd name="connsiteY82" fmla="*/ 1667683 h 2237474"/>
              <a:gd name="connsiteX83" fmla="*/ 6280959 w 12192000"/>
              <a:gd name="connsiteY83" fmla="*/ 1689329 h 2237474"/>
              <a:gd name="connsiteX84" fmla="*/ 6243319 w 12192000"/>
              <a:gd name="connsiteY84" fmla="*/ 1695560 h 2237474"/>
              <a:gd name="connsiteX85" fmla="*/ 6098321 w 12192000"/>
              <a:gd name="connsiteY85" fmla="*/ 1721646 h 2237474"/>
              <a:gd name="connsiteX86" fmla="*/ 5880652 w 12192000"/>
              <a:gd name="connsiteY86" fmla="*/ 1779643 h 2237474"/>
              <a:gd name="connsiteX87" fmla="*/ 5785959 w 12192000"/>
              <a:gd name="connsiteY87" fmla="*/ 1775307 h 2237474"/>
              <a:gd name="connsiteX88" fmla="*/ 5643534 w 12192000"/>
              <a:gd name="connsiteY88" fmla="*/ 1802919 h 2237474"/>
              <a:gd name="connsiteX89" fmla="*/ 5518799 w 12192000"/>
              <a:gd name="connsiteY89" fmla="*/ 1818312 h 2237474"/>
              <a:gd name="connsiteX90" fmla="*/ 5505014 w 12192000"/>
              <a:gd name="connsiteY90" fmla="*/ 1819259 h 2237474"/>
              <a:gd name="connsiteX91" fmla="*/ 5453307 w 12192000"/>
              <a:gd name="connsiteY91" fmla="*/ 1815450 h 2237474"/>
              <a:gd name="connsiteX92" fmla="*/ 5364192 w 12192000"/>
              <a:gd name="connsiteY92" fmla="*/ 1826074 h 2237474"/>
              <a:gd name="connsiteX93" fmla="*/ 5350380 w 12192000"/>
              <a:gd name="connsiteY93" fmla="*/ 1830891 h 2237474"/>
              <a:gd name="connsiteX94" fmla="*/ 5259633 w 12192000"/>
              <a:gd name="connsiteY94" fmla="*/ 1837160 h 2237474"/>
              <a:gd name="connsiteX95" fmla="*/ 5197513 w 12192000"/>
              <a:gd name="connsiteY95" fmla="*/ 1844718 h 2237474"/>
              <a:gd name="connsiteX96" fmla="*/ 5168852 w 12192000"/>
              <a:gd name="connsiteY96" fmla="*/ 1844846 h 2237474"/>
              <a:gd name="connsiteX97" fmla="*/ 5114927 w 12192000"/>
              <a:gd name="connsiteY97" fmla="*/ 1847827 h 2237474"/>
              <a:gd name="connsiteX98" fmla="*/ 5108970 w 12192000"/>
              <a:gd name="connsiteY98" fmla="*/ 1847935 h 2237474"/>
              <a:gd name="connsiteX99" fmla="*/ 5067961 w 12192000"/>
              <a:gd name="connsiteY99" fmla="*/ 1845917 h 2237474"/>
              <a:gd name="connsiteX100" fmla="*/ 5007075 w 12192000"/>
              <a:gd name="connsiteY100" fmla="*/ 1838626 h 2237474"/>
              <a:gd name="connsiteX101" fmla="*/ 4944087 w 12192000"/>
              <a:gd name="connsiteY101" fmla="*/ 1823332 h 2237474"/>
              <a:gd name="connsiteX102" fmla="*/ 4907662 w 12192000"/>
              <a:gd name="connsiteY102" fmla="*/ 1816900 h 2237474"/>
              <a:gd name="connsiteX103" fmla="*/ 4882386 w 12192000"/>
              <a:gd name="connsiteY103" fmla="*/ 1809844 h 2237474"/>
              <a:gd name="connsiteX104" fmla="*/ 4811440 w 12192000"/>
              <a:gd name="connsiteY104" fmla="*/ 1804655 h 2237474"/>
              <a:gd name="connsiteX105" fmla="*/ 4691075 w 12192000"/>
              <a:gd name="connsiteY105" fmla="*/ 1801389 h 2237474"/>
              <a:gd name="connsiteX106" fmla="*/ 4611738 w 12192000"/>
              <a:gd name="connsiteY106" fmla="*/ 1776964 h 2237474"/>
              <a:gd name="connsiteX107" fmla="*/ 4560070 w 12192000"/>
              <a:gd name="connsiteY107" fmla="*/ 1785640 h 2237474"/>
              <a:gd name="connsiteX108" fmla="*/ 4536503 w 12192000"/>
              <a:gd name="connsiteY108" fmla="*/ 1785334 h 2237474"/>
              <a:gd name="connsiteX109" fmla="*/ 4513724 w 12192000"/>
              <a:gd name="connsiteY109" fmla="*/ 1791996 h 2237474"/>
              <a:gd name="connsiteX110" fmla="*/ 4459810 w 12192000"/>
              <a:gd name="connsiteY110" fmla="*/ 1797886 h 2237474"/>
              <a:gd name="connsiteX111" fmla="*/ 4379064 w 12192000"/>
              <a:gd name="connsiteY111" fmla="*/ 1817177 h 2237474"/>
              <a:gd name="connsiteX112" fmla="*/ 4319209 w 12192000"/>
              <a:gd name="connsiteY112" fmla="*/ 1834833 h 2237474"/>
              <a:gd name="connsiteX113" fmla="*/ 4290981 w 12192000"/>
              <a:gd name="connsiteY113" fmla="*/ 1839677 h 2237474"/>
              <a:gd name="connsiteX114" fmla="*/ 4285792 w 12192000"/>
              <a:gd name="connsiteY114" fmla="*/ 1836231 h 2237474"/>
              <a:gd name="connsiteX115" fmla="*/ 4238372 w 12192000"/>
              <a:gd name="connsiteY115" fmla="*/ 1851480 h 2237474"/>
              <a:gd name="connsiteX116" fmla="*/ 4232517 w 12192000"/>
              <a:gd name="connsiteY116" fmla="*/ 1852567 h 2237474"/>
              <a:gd name="connsiteX117" fmla="*/ 4191732 w 12192000"/>
              <a:gd name="connsiteY117" fmla="*/ 1857328 h 2237474"/>
              <a:gd name="connsiteX118" fmla="*/ 4065532 w 12192000"/>
              <a:gd name="connsiteY118" fmla="*/ 1855477 h 2237474"/>
              <a:gd name="connsiteX119" fmla="*/ 4028460 w 12192000"/>
              <a:gd name="connsiteY119" fmla="*/ 1855137 h 2237474"/>
              <a:gd name="connsiteX120" fmla="*/ 4002267 w 12192000"/>
              <a:gd name="connsiteY120" fmla="*/ 1852352 h 2237474"/>
              <a:gd name="connsiteX121" fmla="*/ 3931396 w 12192000"/>
              <a:gd name="connsiteY121" fmla="*/ 1858915 h 2237474"/>
              <a:gd name="connsiteX122" fmla="*/ 3812162 w 12192000"/>
              <a:gd name="connsiteY122" fmla="*/ 1875501 h 2237474"/>
              <a:gd name="connsiteX123" fmla="*/ 3729530 w 12192000"/>
              <a:gd name="connsiteY123" fmla="*/ 1864513 h 2237474"/>
              <a:gd name="connsiteX124" fmla="*/ 3680177 w 12192000"/>
              <a:gd name="connsiteY124" fmla="*/ 1881552 h 2237474"/>
              <a:gd name="connsiteX125" fmla="*/ 3567259 w 12192000"/>
              <a:gd name="connsiteY125" fmla="*/ 1893482 h 2237474"/>
              <a:gd name="connsiteX126" fmla="*/ 3405770 w 12192000"/>
              <a:gd name="connsiteY126" fmla="*/ 1904591 h 2237474"/>
              <a:gd name="connsiteX127" fmla="*/ 3280097 w 12192000"/>
              <a:gd name="connsiteY127" fmla="*/ 1919610 h 2237474"/>
              <a:gd name="connsiteX128" fmla="*/ 3123424 w 12192000"/>
              <a:gd name="connsiteY128" fmla="*/ 1952930 h 2237474"/>
              <a:gd name="connsiteX129" fmla="*/ 3009910 w 12192000"/>
              <a:gd name="connsiteY129" fmla="*/ 1957866 h 2237474"/>
              <a:gd name="connsiteX130" fmla="*/ 2995934 w 12192000"/>
              <a:gd name="connsiteY130" fmla="*/ 1967085 h 2237474"/>
              <a:gd name="connsiteX131" fmla="*/ 2980071 w 12192000"/>
              <a:gd name="connsiteY131" fmla="*/ 1972988 h 2237474"/>
              <a:gd name="connsiteX132" fmla="*/ 2978094 w 12192000"/>
              <a:gd name="connsiteY132" fmla="*/ 1972369 h 2237474"/>
              <a:gd name="connsiteX133" fmla="*/ 2942858 w 12192000"/>
              <a:gd name="connsiteY133" fmla="*/ 1981367 h 2237474"/>
              <a:gd name="connsiteX134" fmla="*/ 2875436 w 12192000"/>
              <a:gd name="connsiteY134" fmla="*/ 1996977 h 2237474"/>
              <a:gd name="connsiteX135" fmla="*/ 2874892 w 12192000"/>
              <a:gd name="connsiteY135" fmla="*/ 1996085 h 2237474"/>
              <a:gd name="connsiteX136" fmla="*/ 2864145 w 12192000"/>
              <a:gd name="connsiteY136" fmla="*/ 1994061 h 2237474"/>
              <a:gd name="connsiteX137" fmla="*/ 2843662 w 12192000"/>
              <a:gd name="connsiteY137" fmla="*/ 1992498 h 2237474"/>
              <a:gd name="connsiteX138" fmla="*/ 2796128 w 12192000"/>
              <a:gd name="connsiteY138" fmla="*/ 1976403 h 2237474"/>
              <a:gd name="connsiteX139" fmla="*/ 2756784 w 12192000"/>
              <a:gd name="connsiteY139" fmla="*/ 1985116 h 2237474"/>
              <a:gd name="connsiteX140" fmla="*/ 2748833 w 12192000"/>
              <a:gd name="connsiteY140" fmla="*/ 1986323 h 2237474"/>
              <a:gd name="connsiteX141" fmla="*/ 2748661 w 12192000"/>
              <a:gd name="connsiteY141" fmla="*/ 1986122 h 2237474"/>
              <a:gd name="connsiteX142" fmla="*/ 2740251 w 12192000"/>
              <a:gd name="connsiteY142" fmla="*/ 1986946 h 2237474"/>
              <a:gd name="connsiteX143" fmla="*/ 2718916 w 12192000"/>
              <a:gd name="connsiteY143" fmla="*/ 1990867 h 2237474"/>
              <a:gd name="connsiteX144" fmla="*/ 2713522 w 12192000"/>
              <a:gd name="connsiteY144" fmla="*/ 1990173 h 2237474"/>
              <a:gd name="connsiteX145" fmla="*/ 2680597 w 12192000"/>
              <a:gd name="connsiteY145" fmla="*/ 1984996 h 2237474"/>
              <a:gd name="connsiteX146" fmla="*/ 2578178 w 12192000"/>
              <a:gd name="connsiteY146" fmla="*/ 1990531 h 2237474"/>
              <a:gd name="connsiteX147" fmla="*/ 2476147 w 12192000"/>
              <a:gd name="connsiteY147" fmla="*/ 1998305 h 2237474"/>
              <a:gd name="connsiteX148" fmla="*/ 2373568 w 12192000"/>
              <a:gd name="connsiteY148" fmla="*/ 2003219 h 2237474"/>
              <a:gd name="connsiteX149" fmla="*/ 2321399 w 12192000"/>
              <a:gd name="connsiteY149" fmla="*/ 1989467 h 2237474"/>
              <a:gd name="connsiteX150" fmla="*/ 2315525 w 12192000"/>
              <a:gd name="connsiteY150" fmla="*/ 1989708 h 2237474"/>
              <a:gd name="connsiteX151" fmla="*/ 2300792 w 12192000"/>
              <a:gd name="connsiteY151" fmla="*/ 1994290 h 2237474"/>
              <a:gd name="connsiteX152" fmla="*/ 2295469 w 12192000"/>
              <a:gd name="connsiteY152" fmla="*/ 1996659 h 2237474"/>
              <a:gd name="connsiteX153" fmla="*/ 2287219 w 12192000"/>
              <a:gd name="connsiteY153" fmla="*/ 1998750 h 2237474"/>
              <a:gd name="connsiteX154" fmla="*/ 2286948 w 12192000"/>
              <a:gd name="connsiteY154" fmla="*/ 1998596 h 2237474"/>
              <a:gd name="connsiteX155" fmla="*/ 2243069 w 12192000"/>
              <a:gd name="connsiteY155" fmla="*/ 2015111 h 2237474"/>
              <a:gd name="connsiteX156" fmla="*/ 2186609 w 12192000"/>
              <a:gd name="connsiteY156" fmla="*/ 2008263 h 2237474"/>
              <a:gd name="connsiteX157" fmla="*/ 2164831 w 12192000"/>
              <a:gd name="connsiteY157" fmla="*/ 2010143 h 2237474"/>
              <a:gd name="connsiteX158" fmla="*/ 2152836 w 12192000"/>
              <a:gd name="connsiteY158" fmla="*/ 2010048 h 2237474"/>
              <a:gd name="connsiteX159" fmla="*/ 2117102 w 12192000"/>
              <a:gd name="connsiteY159" fmla="*/ 2023004 h 2237474"/>
              <a:gd name="connsiteX160" fmla="*/ 2111935 w 12192000"/>
              <a:gd name="connsiteY160" fmla="*/ 2023163 h 2237474"/>
              <a:gd name="connsiteX161" fmla="*/ 2089991 w 12192000"/>
              <a:gd name="connsiteY161" fmla="*/ 2034193 h 2237474"/>
              <a:gd name="connsiteX162" fmla="*/ 2058061 w 12192000"/>
              <a:gd name="connsiteY162" fmla="*/ 2047942 h 2237474"/>
              <a:gd name="connsiteX163" fmla="*/ 2055737 w 12192000"/>
              <a:gd name="connsiteY163" fmla="*/ 2047704 h 2237474"/>
              <a:gd name="connsiteX164" fmla="*/ 2042244 w 12192000"/>
              <a:gd name="connsiteY164" fmla="*/ 2055560 h 2237474"/>
              <a:gd name="connsiteX165" fmla="*/ 1976224 w 12192000"/>
              <a:gd name="connsiteY165" fmla="*/ 2074257 h 2237474"/>
              <a:gd name="connsiteX166" fmla="*/ 1877728 w 12192000"/>
              <a:gd name="connsiteY166" fmla="*/ 2101004 h 2237474"/>
              <a:gd name="connsiteX167" fmla="*/ 1759056 w 12192000"/>
              <a:gd name="connsiteY167" fmla="*/ 2125608 h 2237474"/>
              <a:gd name="connsiteX168" fmla="*/ 1637948 w 12192000"/>
              <a:gd name="connsiteY168" fmla="*/ 2172597 h 2237474"/>
              <a:gd name="connsiteX169" fmla="*/ 1434549 w 12192000"/>
              <a:gd name="connsiteY169" fmla="*/ 2234522 h 2237474"/>
              <a:gd name="connsiteX170" fmla="*/ 1398481 w 12192000"/>
              <a:gd name="connsiteY170" fmla="*/ 2237074 h 2237474"/>
              <a:gd name="connsiteX171" fmla="*/ 1398407 w 12192000"/>
              <a:gd name="connsiteY171" fmla="*/ 2237095 h 2237474"/>
              <a:gd name="connsiteX172" fmla="*/ 1370962 w 12192000"/>
              <a:gd name="connsiteY172" fmla="*/ 2237474 h 2237474"/>
              <a:gd name="connsiteX173" fmla="*/ 1356367 w 12192000"/>
              <a:gd name="connsiteY173" fmla="*/ 2235089 h 2237474"/>
              <a:gd name="connsiteX174" fmla="*/ 1324828 w 12192000"/>
              <a:gd name="connsiteY174" fmla="*/ 2231968 h 2237474"/>
              <a:gd name="connsiteX175" fmla="*/ 1297744 w 12192000"/>
              <a:gd name="connsiteY175" fmla="*/ 2235849 h 2237474"/>
              <a:gd name="connsiteX176" fmla="*/ 1286236 w 12192000"/>
              <a:gd name="connsiteY176" fmla="*/ 2233135 h 2237474"/>
              <a:gd name="connsiteX177" fmla="*/ 1283504 w 12192000"/>
              <a:gd name="connsiteY177" fmla="*/ 2233797 h 2237474"/>
              <a:gd name="connsiteX178" fmla="*/ 1279765 w 12192000"/>
              <a:gd name="connsiteY178" fmla="*/ 2229639 h 2237474"/>
              <a:gd name="connsiteX179" fmla="*/ 1195347 w 12192000"/>
              <a:gd name="connsiteY179" fmla="*/ 2212354 h 2237474"/>
              <a:gd name="connsiteX180" fmla="*/ 970251 w 12192000"/>
              <a:gd name="connsiteY180" fmla="*/ 2221029 h 2237474"/>
              <a:gd name="connsiteX181" fmla="*/ 812914 w 12192000"/>
              <a:gd name="connsiteY181" fmla="*/ 2202752 h 2237474"/>
              <a:gd name="connsiteX182" fmla="*/ 800195 w 12192000"/>
              <a:gd name="connsiteY182" fmla="*/ 2209407 h 2237474"/>
              <a:gd name="connsiteX183" fmla="*/ 784978 w 12192000"/>
              <a:gd name="connsiteY183" fmla="*/ 2212360 h 2237474"/>
              <a:gd name="connsiteX184" fmla="*/ 681987 w 12192000"/>
              <a:gd name="connsiteY184" fmla="*/ 2216757 h 2237474"/>
              <a:gd name="connsiteX185" fmla="*/ 669923 w 12192000"/>
              <a:gd name="connsiteY185" fmla="*/ 2211682 h 2237474"/>
              <a:gd name="connsiteX186" fmla="*/ 648680 w 12192000"/>
              <a:gd name="connsiteY186" fmla="*/ 2206229 h 2237474"/>
              <a:gd name="connsiteX187" fmla="*/ 597225 w 12192000"/>
              <a:gd name="connsiteY187" fmla="*/ 2180999 h 2237474"/>
              <a:gd name="connsiteX188" fmla="*/ 558449 w 12192000"/>
              <a:gd name="connsiteY188" fmla="*/ 2182346 h 2237474"/>
              <a:gd name="connsiteX189" fmla="*/ 550517 w 12192000"/>
              <a:gd name="connsiteY189" fmla="*/ 2182060 h 2237474"/>
              <a:gd name="connsiteX190" fmla="*/ 550309 w 12192000"/>
              <a:gd name="connsiteY190" fmla="*/ 2181825 h 2237474"/>
              <a:gd name="connsiteX191" fmla="*/ 541836 w 12192000"/>
              <a:gd name="connsiteY191" fmla="*/ 2181063 h 2237474"/>
              <a:gd name="connsiteX192" fmla="*/ 536057 w 12192000"/>
              <a:gd name="connsiteY192" fmla="*/ 2181537 h 2237474"/>
              <a:gd name="connsiteX193" fmla="*/ 520671 w 12192000"/>
              <a:gd name="connsiteY193" fmla="*/ 2180980 h 2237474"/>
              <a:gd name="connsiteX194" fmla="*/ 515024 w 12192000"/>
              <a:gd name="connsiteY194" fmla="*/ 2179258 h 2237474"/>
              <a:gd name="connsiteX195" fmla="*/ 512278 w 12192000"/>
              <a:gd name="connsiteY195" fmla="*/ 2176369 h 2237474"/>
              <a:gd name="connsiteX196" fmla="*/ 480419 w 12192000"/>
              <a:gd name="connsiteY196" fmla="*/ 2167807 h 2237474"/>
              <a:gd name="connsiteX197" fmla="*/ 413835 w 12192000"/>
              <a:gd name="connsiteY197" fmla="*/ 2156783 h 2237474"/>
              <a:gd name="connsiteX198" fmla="*/ 376513 w 12192000"/>
              <a:gd name="connsiteY198" fmla="*/ 2154014 h 2237474"/>
              <a:gd name="connsiteX199" fmla="*/ 273386 w 12192000"/>
              <a:gd name="connsiteY199" fmla="*/ 2142551 h 2237474"/>
              <a:gd name="connsiteX200" fmla="*/ 169207 w 12192000"/>
              <a:gd name="connsiteY200" fmla="*/ 2128100 h 2237474"/>
              <a:gd name="connsiteX201" fmla="*/ 93149 w 12192000"/>
              <a:gd name="connsiteY201" fmla="*/ 2105324 h 2237474"/>
              <a:gd name="connsiteX202" fmla="*/ 88109 w 12192000"/>
              <a:gd name="connsiteY202" fmla="*/ 2106704 h 2237474"/>
              <a:gd name="connsiteX203" fmla="*/ 80022 w 12192000"/>
              <a:gd name="connsiteY203" fmla="*/ 2107254 h 2237474"/>
              <a:gd name="connsiteX204" fmla="*/ 79717 w 12192000"/>
              <a:gd name="connsiteY204" fmla="*/ 2107046 h 2237474"/>
              <a:gd name="connsiteX205" fmla="*/ 72352 w 12192000"/>
              <a:gd name="connsiteY205" fmla="*/ 2107991 h 2237474"/>
              <a:gd name="connsiteX206" fmla="*/ 37645 w 12192000"/>
              <a:gd name="connsiteY206" fmla="*/ 2115401 h 2237474"/>
              <a:gd name="connsiteX207" fmla="*/ 4572 w 12192000"/>
              <a:gd name="connsiteY207" fmla="*/ 2111091 h 2237474"/>
              <a:gd name="connsiteX208" fmla="*/ 0 w 12192000"/>
              <a:gd name="connsiteY208" fmla="*/ 2110468 h 2237474"/>
              <a:gd name="connsiteX209" fmla="*/ 0 w 12192000"/>
              <a:gd name="connsiteY20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61459 w 12192000"/>
              <a:gd name="connsiteY24" fmla="*/ 862394 h 2237474"/>
              <a:gd name="connsiteX25" fmla="*/ 9705768 w 12192000"/>
              <a:gd name="connsiteY25" fmla="*/ 894610 h 2237474"/>
              <a:gd name="connsiteX26" fmla="*/ 9683005 w 12192000"/>
              <a:gd name="connsiteY26" fmla="*/ 894128 h 2237474"/>
              <a:gd name="connsiteX27" fmla="*/ 9594438 w 12192000"/>
              <a:gd name="connsiteY27" fmla="*/ 919051 h 2237474"/>
              <a:gd name="connsiteX28" fmla="*/ 9577033 w 12192000"/>
              <a:gd name="connsiteY28" fmla="*/ 922857 h 2237474"/>
              <a:gd name="connsiteX29" fmla="*/ 9544189 w 12192000"/>
              <a:gd name="connsiteY29" fmla="*/ 938966 h 2237474"/>
              <a:gd name="connsiteX30" fmla="*/ 9500499 w 12192000"/>
              <a:gd name="connsiteY30" fmla="*/ 954680 h 2237474"/>
              <a:gd name="connsiteX31" fmla="*/ 9428195 w 12192000"/>
              <a:gd name="connsiteY31" fmla="*/ 986225 h 2237474"/>
              <a:gd name="connsiteX32" fmla="*/ 9410017 w 12192000"/>
              <a:gd name="connsiteY32" fmla="*/ 993931 h 2237474"/>
              <a:gd name="connsiteX33" fmla="*/ 9392919 w 12192000"/>
              <a:gd name="connsiteY33" fmla="*/ 994656 h 2237474"/>
              <a:gd name="connsiteX34" fmla="*/ 9278619 w 12192000"/>
              <a:gd name="connsiteY34" fmla="*/ 1011878 h 2237474"/>
              <a:gd name="connsiteX35" fmla="*/ 9268019 w 12192000"/>
              <a:gd name="connsiteY35" fmla="*/ 1007442 h 2237474"/>
              <a:gd name="connsiteX36" fmla="*/ 9234662 w 12192000"/>
              <a:gd name="connsiteY36" fmla="*/ 1023056 h 2237474"/>
              <a:gd name="connsiteX37" fmla="*/ 9181033 w 12192000"/>
              <a:gd name="connsiteY37" fmla="*/ 1037921 h 2237474"/>
              <a:gd name="connsiteX38" fmla="*/ 9155969 w 12192000"/>
              <a:gd name="connsiteY38" fmla="*/ 1046804 h 2237474"/>
              <a:gd name="connsiteX39" fmla="*/ 9133985 w 12192000"/>
              <a:gd name="connsiteY39" fmla="*/ 1046450 h 2237474"/>
              <a:gd name="connsiteX40" fmla="*/ 9012987 w 12192000"/>
              <a:gd name="connsiteY40" fmla="*/ 1061986 h 2237474"/>
              <a:gd name="connsiteX41" fmla="*/ 8968445 w 12192000"/>
              <a:gd name="connsiteY41" fmla="*/ 1052169 h 2237474"/>
              <a:gd name="connsiteX42" fmla="*/ 8958984 w 12192000"/>
              <a:gd name="connsiteY42" fmla="*/ 1057212 h 2237474"/>
              <a:gd name="connsiteX43" fmla="*/ 8886001 w 12192000"/>
              <a:gd name="connsiteY43" fmla="*/ 1067468 h 2237474"/>
              <a:gd name="connsiteX44" fmla="*/ 8838610 w 12192000"/>
              <a:gd name="connsiteY44" fmla="*/ 1075091 h 2237474"/>
              <a:gd name="connsiteX45" fmla="*/ 8750383 w 12192000"/>
              <a:gd name="connsiteY45" fmla="*/ 1097387 h 2237474"/>
              <a:gd name="connsiteX46" fmla="*/ 8665605 w 12192000"/>
              <a:gd name="connsiteY46" fmla="*/ 1110791 h 2237474"/>
              <a:gd name="connsiteX47" fmla="*/ 8584946 w 12192000"/>
              <a:gd name="connsiteY47" fmla="*/ 1135226 h 2237474"/>
              <a:gd name="connsiteX48" fmla="*/ 8460755 w 12192000"/>
              <a:gd name="connsiteY48" fmla="*/ 1203427 h 2237474"/>
              <a:gd name="connsiteX49" fmla="*/ 8419755 w 12192000"/>
              <a:gd name="connsiteY49" fmla="*/ 1216260 h 2237474"/>
              <a:gd name="connsiteX50" fmla="*/ 8411626 w 12192000"/>
              <a:gd name="connsiteY50" fmla="*/ 1214397 h 2237474"/>
              <a:gd name="connsiteX51" fmla="*/ 8363469 w 12192000"/>
              <a:gd name="connsiteY51" fmla="*/ 1246658 h 2237474"/>
              <a:gd name="connsiteX52" fmla="*/ 8275497 w 12192000"/>
              <a:gd name="connsiteY52" fmla="*/ 1264396 h 2237474"/>
              <a:gd name="connsiteX53" fmla="*/ 8206287 w 12192000"/>
              <a:gd name="connsiteY53" fmla="*/ 1273060 h 2237474"/>
              <a:gd name="connsiteX54" fmla="*/ 8168705 w 12192000"/>
              <a:gd name="connsiteY54" fmla="*/ 1279956 h 2237474"/>
              <a:gd name="connsiteX55" fmla="*/ 8139997 w 12192000"/>
              <a:gd name="connsiteY55" fmla="*/ 1282713 h 2237474"/>
              <a:gd name="connsiteX56" fmla="*/ 8074238 w 12192000"/>
              <a:gd name="connsiteY56" fmla="*/ 1301895 h 2237474"/>
              <a:gd name="connsiteX57" fmla="*/ 7968292 w 12192000"/>
              <a:gd name="connsiteY57" fmla="*/ 1338779 h 2237474"/>
              <a:gd name="connsiteX58" fmla="*/ 7902328 w 12192000"/>
              <a:gd name="connsiteY58" fmla="*/ 1345865 h 2237474"/>
              <a:gd name="connsiteX59" fmla="*/ 7875879 w 12192000"/>
              <a:gd name="connsiteY59" fmla="*/ 1345646 h 2237474"/>
              <a:gd name="connsiteX60" fmla="*/ 7840612 w 12192000"/>
              <a:gd name="connsiteY60" fmla="*/ 1369373 h 2237474"/>
              <a:gd name="connsiteX61" fmla="*/ 7786819 w 12192000"/>
              <a:gd name="connsiteY61" fmla="*/ 1378970 h 2237474"/>
              <a:gd name="connsiteX62" fmla="*/ 7548172 w 12192000"/>
              <a:gd name="connsiteY62" fmla="*/ 1417460 h 2237474"/>
              <a:gd name="connsiteX63" fmla="*/ 7483437 w 12192000"/>
              <a:gd name="connsiteY63" fmla="*/ 1478152 h 2237474"/>
              <a:gd name="connsiteX64" fmla="*/ 7377870 w 12192000"/>
              <a:gd name="connsiteY64" fmla="*/ 1523319 h 2237474"/>
              <a:gd name="connsiteX65" fmla="*/ 7230737 w 12192000"/>
              <a:gd name="connsiteY65" fmla="*/ 1562633 h 2237474"/>
              <a:gd name="connsiteX66" fmla="*/ 7224458 w 12192000"/>
              <a:gd name="connsiteY66" fmla="*/ 1573008 h 2237474"/>
              <a:gd name="connsiteX67" fmla="*/ 7183121 w 12192000"/>
              <a:gd name="connsiteY67" fmla="*/ 1595162 h 2237474"/>
              <a:gd name="connsiteX68" fmla="*/ 7164601 w 12192000"/>
              <a:gd name="connsiteY68" fmla="*/ 1606490 h 2237474"/>
              <a:gd name="connsiteX69" fmla="*/ 7092727 w 12192000"/>
              <a:gd name="connsiteY69" fmla="*/ 1623628 h 2237474"/>
              <a:gd name="connsiteX70" fmla="*/ 7031309 w 12192000"/>
              <a:gd name="connsiteY70" fmla="*/ 1619451 h 2237474"/>
              <a:gd name="connsiteX71" fmla="*/ 6999084 w 12192000"/>
              <a:gd name="connsiteY71" fmla="*/ 1634317 h 2237474"/>
              <a:gd name="connsiteX72" fmla="*/ 6992107 w 12192000"/>
              <a:gd name="connsiteY72" fmla="*/ 1636860 h 2237474"/>
              <a:gd name="connsiteX73" fmla="*/ 6900177 w 12192000"/>
              <a:gd name="connsiteY73" fmla="*/ 1636016 h 2237474"/>
              <a:gd name="connsiteX74" fmla="*/ 6795372 w 12192000"/>
              <a:gd name="connsiteY74" fmla="*/ 1644845 h 2237474"/>
              <a:gd name="connsiteX75" fmla="*/ 6692251 w 12192000"/>
              <a:gd name="connsiteY75" fmla="*/ 1656357 h 2237474"/>
              <a:gd name="connsiteX76" fmla="*/ 6655235 w 12192000"/>
              <a:gd name="connsiteY76" fmla="*/ 1661869 h 2237474"/>
              <a:gd name="connsiteX77" fmla="*/ 6554894 w 12192000"/>
              <a:gd name="connsiteY77" fmla="*/ 1664428 h 2237474"/>
              <a:gd name="connsiteX78" fmla="*/ 6516595 w 12192000"/>
              <a:gd name="connsiteY78" fmla="*/ 1667475 h 2237474"/>
              <a:gd name="connsiteX79" fmla="*/ 6508541 w 12192000"/>
              <a:gd name="connsiteY79" fmla="*/ 1668757 h 2237474"/>
              <a:gd name="connsiteX80" fmla="*/ 6471012 w 12192000"/>
              <a:gd name="connsiteY80" fmla="*/ 1678604 h 2237474"/>
              <a:gd name="connsiteX81" fmla="*/ 6364035 w 12192000"/>
              <a:gd name="connsiteY81" fmla="*/ 1667683 h 2237474"/>
              <a:gd name="connsiteX82" fmla="*/ 6280959 w 12192000"/>
              <a:gd name="connsiteY82" fmla="*/ 1689329 h 2237474"/>
              <a:gd name="connsiteX83" fmla="*/ 6243319 w 12192000"/>
              <a:gd name="connsiteY83" fmla="*/ 1695560 h 2237474"/>
              <a:gd name="connsiteX84" fmla="*/ 6098321 w 12192000"/>
              <a:gd name="connsiteY84" fmla="*/ 1721646 h 2237474"/>
              <a:gd name="connsiteX85" fmla="*/ 5880652 w 12192000"/>
              <a:gd name="connsiteY85" fmla="*/ 1779643 h 2237474"/>
              <a:gd name="connsiteX86" fmla="*/ 5785959 w 12192000"/>
              <a:gd name="connsiteY86" fmla="*/ 1775307 h 2237474"/>
              <a:gd name="connsiteX87" fmla="*/ 5643534 w 12192000"/>
              <a:gd name="connsiteY87" fmla="*/ 1802919 h 2237474"/>
              <a:gd name="connsiteX88" fmla="*/ 5518799 w 12192000"/>
              <a:gd name="connsiteY88" fmla="*/ 1818312 h 2237474"/>
              <a:gd name="connsiteX89" fmla="*/ 5505014 w 12192000"/>
              <a:gd name="connsiteY89" fmla="*/ 1819259 h 2237474"/>
              <a:gd name="connsiteX90" fmla="*/ 5453307 w 12192000"/>
              <a:gd name="connsiteY90" fmla="*/ 1815450 h 2237474"/>
              <a:gd name="connsiteX91" fmla="*/ 5364192 w 12192000"/>
              <a:gd name="connsiteY91" fmla="*/ 1826074 h 2237474"/>
              <a:gd name="connsiteX92" fmla="*/ 5350380 w 12192000"/>
              <a:gd name="connsiteY92" fmla="*/ 1830891 h 2237474"/>
              <a:gd name="connsiteX93" fmla="*/ 5259633 w 12192000"/>
              <a:gd name="connsiteY93" fmla="*/ 1837160 h 2237474"/>
              <a:gd name="connsiteX94" fmla="*/ 5197513 w 12192000"/>
              <a:gd name="connsiteY94" fmla="*/ 1844718 h 2237474"/>
              <a:gd name="connsiteX95" fmla="*/ 5168852 w 12192000"/>
              <a:gd name="connsiteY95" fmla="*/ 1844846 h 2237474"/>
              <a:gd name="connsiteX96" fmla="*/ 5114927 w 12192000"/>
              <a:gd name="connsiteY96" fmla="*/ 1847827 h 2237474"/>
              <a:gd name="connsiteX97" fmla="*/ 5108970 w 12192000"/>
              <a:gd name="connsiteY97" fmla="*/ 1847935 h 2237474"/>
              <a:gd name="connsiteX98" fmla="*/ 5067961 w 12192000"/>
              <a:gd name="connsiteY98" fmla="*/ 1845917 h 2237474"/>
              <a:gd name="connsiteX99" fmla="*/ 5007075 w 12192000"/>
              <a:gd name="connsiteY99" fmla="*/ 1838626 h 2237474"/>
              <a:gd name="connsiteX100" fmla="*/ 4944087 w 12192000"/>
              <a:gd name="connsiteY100" fmla="*/ 1823332 h 2237474"/>
              <a:gd name="connsiteX101" fmla="*/ 4907662 w 12192000"/>
              <a:gd name="connsiteY101" fmla="*/ 1816900 h 2237474"/>
              <a:gd name="connsiteX102" fmla="*/ 4882386 w 12192000"/>
              <a:gd name="connsiteY102" fmla="*/ 1809844 h 2237474"/>
              <a:gd name="connsiteX103" fmla="*/ 4811440 w 12192000"/>
              <a:gd name="connsiteY103" fmla="*/ 1804655 h 2237474"/>
              <a:gd name="connsiteX104" fmla="*/ 4691075 w 12192000"/>
              <a:gd name="connsiteY104" fmla="*/ 1801389 h 2237474"/>
              <a:gd name="connsiteX105" fmla="*/ 4611738 w 12192000"/>
              <a:gd name="connsiteY105" fmla="*/ 1776964 h 2237474"/>
              <a:gd name="connsiteX106" fmla="*/ 4560070 w 12192000"/>
              <a:gd name="connsiteY106" fmla="*/ 1785640 h 2237474"/>
              <a:gd name="connsiteX107" fmla="*/ 4536503 w 12192000"/>
              <a:gd name="connsiteY107" fmla="*/ 1785334 h 2237474"/>
              <a:gd name="connsiteX108" fmla="*/ 4513724 w 12192000"/>
              <a:gd name="connsiteY108" fmla="*/ 1791996 h 2237474"/>
              <a:gd name="connsiteX109" fmla="*/ 4459810 w 12192000"/>
              <a:gd name="connsiteY109" fmla="*/ 1797886 h 2237474"/>
              <a:gd name="connsiteX110" fmla="*/ 4379064 w 12192000"/>
              <a:gd name="connsiteY110" fmla="*/ 1817177 h 2237474"/>
              <a:gd name="connsiteX111" fmla="*/ 4319209 w 12192000"/>
              <a:gd name="connsiteY111" fmla="*/ 1834833 h 2237474"/>
              <a:gd name="connsiteX112" fmla="*/ 4290981 w 12192000"/>
              <a:gd name="connsiteY112" fmla="*/ 1839677 h 2237474"/>
              <a:gd name="connsiteX113" fmla="*/ 4285792 w 12192000"/>
              <a:gd name="connsiteY113" fmla="*/ 1836231 h 2237474"/>
              <a:gd name="connsiteX114" fmla="*/ 4238372 w 12192000"/>
              <a:gd name="connsiteY114" fmla="*/ 1851480 h 2237474"/>
              <a:gd name="connsiteX115" fmla="*/ 4232517 w 12192000"/>
              <a:gd name="connsiteY115" fmla="*/ 1852567 h 2237474"/>
              <a:gd name="connsiteX116" fmla="*/ 4191732 w 12192000"/>
              <a:gd name="connsiteY116" fmla="*/ 1857328 h 2237474"/>
              <a:gd name="connsiteX117" fmla="*/ 4065532 w 12192000"/>
              <a:gd name="connsiteY117" fmla="*/ 1855477 h 2237474"/>
              <a:gd name="connsiteX118" fmla="*/ 4028460 w 12192000"/>
              <a:gd name="connsiteY118" fmla="*/ 1855137 h 2237474"/>
              <a:gd name="connsiteX119" fmla="*/ 4002267 w 12192000"/>
              <a:gd name="connsiteY119" fmla="*/ 1852352 h 2237474"/>
              <a:gd name="connsiteX120" fmla="*/ 3931396 w 12192000"/>
              <a:gd name="connsiteY120" fmla="*/ 1858915 h 2237474"/>
              <a:gd name="connsiteX121" fmla="*/ 3812162 w 12192000"/>
              <a:gd name="connsiteY121" fmla="*/ 1875501 h 2237474"/>
              <a:gd name="connsiteX122" fmla="*/ 3729530 w 12192000"/>
              <a:gd name="connsiteY122" fmla="*/ 1864513 h 2237474"/>
              <a:gd name="connsiteX123" fmla="*/ 3680177 w 12192000"/>
              <a:gd name="connsiteY123" fmla="*/ 1881552 h 2237474"/>
              <a:gd name="connsiteX124" fmla="*/ 3567259 w 12192000"/>
              <a:gd name="connsiteY124" fmla="*/ 1893482 h 2237474"/>
              <a:gd name="connsiteX125" fmla="*/ 3405770 w 12192000"/>
              <a:gd name="connsiteY125" fmla="*/ 1904591 h 2237474"/>
              <a:gd name="connsiteX126" fmla="*/ 3280097 w 12192000"/>
              <a:gd name="connsiteY126" fmla="*/ 1919610 h 2237474"/>
              <a:gd name="connsiteX127" fmla="*/ 3123424 w 12192000"/>
              <a:gd name="connsiteY127" fmla="*/ 1952930 h 2237474"/>
              <a:gd name="connsiteX128" fmla="*/ 3009910 w 12192000"/>
              <a:gd name="connsiteY128" fmla="*/ 1957866 h 2237474"/>
              <a:gd name="connsiteX129" fmla="*/ 2995934 w 12192000"/>
              <a:gd name="connsiteY129" fmla="*/ 1967085 h 2237474"/>
              <a:gd name="connsiteX130" fmla="*/ 2980071 w 12192000"/>
              <a:gd name="connsiteY130" fmla="*/ 1972988 h 2237474"/>
              <a:gd name="connsiteX131" fmla="*/ 2978094 w 12192000"/>
              <a:gd name="connsiteY131" fmla="*/ 1972369 h 2237474"/>
              <a:gd name="connsiteX132" fmla="*/ 2942858 w 12192000"/>
              <a:gd name="connsiteY132" fmla="*/ 1981367 h 2237474"/>
              <a:gd name="connsiteX133" fmla="*/ 2875436 w 12192000"/>
              <a:gd name="connsiteY133" fmla="*/ 1996977 h 2237474"/>
              <a:gd name="connsiteX134" fmla="*/ 2874892 w 12192000"/>
              <a:gd name="connsiteY134" fmla="*/ 1996085 h 2237474"/>
              <a:gd name="connsiteX135" fmla="*/ 2864145 w 12192000"/>
              <a:gd name="connsiteY135" fmla="*/ 1994061 h 2237474"/>
              <a:gd name="connsiteX136" fmla="*/ 2843662 w 12192000"/>
              <a:gd name="connsiteY136" fmla="*/ 1992498 h 2237474"/>
              <a:gd name="connsiteX137" fmla="*/ 2796128 w 12192000"/>
              <a:gd name="connsiteY137" fmla="*/ 1976403 h 2237474"/>
              <a:gd name="connsiteX138" fmla="*/ 2756784 w 12192000"/>
              <a:gd name="connsiteY138" fmla="*/ 1985116 h 2237474"/>
              <a:gd name="connsiteX139" fmla="*/ 2748833 w 12192000"/>
              <a:gd name="connsiteY139" fmla="*/ 1986323 h 2237474"/>
              <a:gd name="connsiteX140" fmla="*/ 2748661 w 12192000"/>
              <a:gd name="connsiteY140" fmla="*/ 1986122 h 2237474"/>
              <a:gd name="connsiteX141" fmla="*/ 2740251 w 12192000"/>
              <a:gd name="connsiteY141" fmla="*/ 1986946 h 2237474"/>
              <a:gd name="connsiteX142" fmla="*/ 2718916 w 12192000"/>
              <a:gd name="connsiteY142" fmla="*/ 1990867 h 2237474"/>
              <a:gd name="connsiteX143" fmla="*/ 2713522 w 12192000"/>
              <a:gd name="connsiteY143" fmla="*/ 1990173 h 2237474"/>
              <a:gd name="connsiteX144" fmla="*/ 2680597 w 12192000"/>
              <a:gd name="connsiteY144" fmla="*/ 1984996 h 2237474"/>
              <a:gd name="connsiteX145" fmla="*/ 2578178 w 12192000"/>
              <a:gd name="connsiteY145" fmla="*/ 1990531 h 2237474"/>
              <a:gd name="connsiteX146" fmla="*/ 2476147 w 12192000"/>
              <a:gd name="connsiteY146" fmla="*/ 1998305 h 2237474"/>
              <a:gd name="connsiteX147" fmla="*/ 2373568 w 12192000"/>
              <a:gd name="connsiteY147" fmla="*/ 2003219 h 2237474"/>
              <a:gd name="connsiteX148" fmla="*/ 2321399 w 12192000"/>
              <a:gd name="connsiteY148" fmla="*/ 1989467 h 2237474"/>
              <a:gd name="connsiteX149" fmla="*/ 2315525 w 12192000"/>
              <a:gd name="connsiteY149" fmla="*/ 1989708 h 2237474"/>
              <a:gd name="connsiteX150" fmla="*/ 2300792 w 12192000"/>
              <a:gd name="connsiteY150" fmla="*/ 1994290 h 2237474"/>
              <a:gd name="connsiteX151" fmla="*/ 2295469 w 12192000"/>
              <a:gd name="connsiteY151" fmla="*/ 1996659 h 2237474"/>
              <a:gd name="connsiteX152" fmla="*/ 2287219 w 12192000"/>
              <a:gd name="connsiteY152" fmla="*/ 1998750 h 2237474"/>
              <a:gd name="connsiteX153" fmla="*/ 2286948 w 12192000"/>
              <a:gd name="connsiteY153" fmla="*/ 1998596 h 2237474"/>
              <a:gd name="connsiteX154" fmla="*/ 2243069 w 12192000"/>
              <a:gd name="connsiteY154" fmla="*/ 2015111 h 2237474"/>
              <a:gd name="connsiteX155" fmla="*/ 2186609 w 12192000"/>
              <a:gd name="connsiteY155" fmla="*/ 2008263 h 2237474"/>
              <a:gd name="connsiteX156" fmla="*/ 2164831 w 12192000"/>
              <a:gd name="connsiteY156" fmla="*/ 2010143 h 2237474"/>
              <a:gd name="connsiteX157" fmla="*/ 2152836 w 12192000"/>
              <a:gd name="connsiteY157" fmla="*/ 2010048 h 2237474"/>
              <a:gd name="connsiteX158" fmla="*/ 2117102 w 12192000"/>
              <a:gd name="connsiteY158" fmla="*/ 2023004 h 2237474"/>
              <a:gd name="connsiteX159" fmla="*/ 2111935 w 12192000"/>
              <a:gd name="connsiteY159" fmla="*/ 2023163 h 2237474"/>
              <a:gd name="connsiteX160" fmla="*/ 2089991 w 12192000"/>
              <a:gd name="connsiteY160" fmla="*/ 2034193 h 2237474"/>
              <a:gd name="connsiteX161" fmla="*/ 2058061 w 12192000"/>
              <a:gd name="connsiteY161" fmla="*/ 2047942 h 2237474"/>
              <a:gd name="connsiteX162" fmla="*/ 2055737 w 12192000"/>
              <a:gd name="connsiteY162" fmla="*/ 2047704 h 2237474"/>
              <a:gd name="connsiteX163" fmla="*/ 2042244 w 12192000"/>
              <a:gd name="connsiteY163" fmla="*/ 2055560 h 2237474"/>
              <a:gd name="connsiteX164" fmla="*/ 1976224 w 12192000"/>
              <a:gd name="connsiteY164" fmla="*/ 2074257 h 2237474"/>
              <a:gd name="connsiteX165" fmla="*/ 1877728 w 12192000"/>
              <a:gd name="connsiteY165" fmla="*/ 2101004 h 2237474"/>
              <a:gd name="connsiteX166" fmla="*/ 1759056 w 12192000"/>
              <a:gd name="connsiteY166" fmla="*/ 2125608 h 2237474"/>
              <a:gd name="connsiteX167" fmla="*/ 1637948 w 12192000"/>
              <a:gd name="connsiteY167" fmla="*/ 2172597 h 2237474"/>
              <a:gd name="connsiteX168" fmla="*/ 1434549 w 12192000"/>
              <a:gd name="connsiteY168" fmla="*/ 2234522 h 2237474"/>
              <a:gd name="connsiteX169" fmla="*/ 1398481 w 12192000"/>
              <a:gd name="connsiteY169" fmla="*/ 2237074 h 2237474"/>
              <a:gd name="connsiteX170" fmla="*/ 1398407 w 12192000"/>
              <a:gd name="connsiteY170" fmla="*/ 2237095 h 2237474"/>
              <a:gd name="connsiteX171" fmla="*/ 1370962 w 12192000"/>
              <a:gd name="connsiteY171" fmla="*/ 2237474 h 2237474"/>
              <a:gd name="connsiteX172" fmla="*/ 1356367 w 12192000"/>
              <a:gd name="connsiteY172" fmla="*/ 2235089 h 2237474"/>
              <a:gd name="connsiteX173" fmla="*/ 1324828 w 12192000"/>
              <a:gd name="connsiteY173" fmla="*/ 2231968 h 2237474"/>
              <a:gd name="connsiteX174" fmla="*/ 1297744 w 12192000"/>
              <a:gd name="connsiteY174" fmla="*/ 2235849 h 2237474"/>
              <a:gd name="connsiteX175" fmla="*/ 1286236 w 12192000"/>
              <a:gd name="connsiteY175" fmla="*/ 2233135 h 2237474"/>
              <a:gd name="connsiteX176" fmla="*/ 1283504 w 12192000"/>
              <a:gd name="connsiteY176" fmla="*/ 2233797 h 2237474"/>
              <a:gd name="connsiteX177" fmla="*/ 1279765 w 12192000"/>
              <a:gd name="connsiteY177" fmla="*/ 2229639 h 2237474"/>
              <a:gd name="connsiteX178" fmla="*/ 1195347 w 12192000"/>
              <a:gd name="connsiteY178" fmla="*/ 2212354 h 2237474"/>
              <a:gd name="connsiteX179" fmla="*/ 970251 w 12192000"/>
              <a:gd name="connsiteY179" fmla="*/ 2221029 h 2237474"/>
              <a:gd name="connsiteX180" fmla="*/ 812914 w 12192000"/>
              <a:gd name="connsiteY180" fmla="*/ 2202752 h 2237474"/>
              <a:gd name="connsiteX181" fmla="*/ 800195 w 12192000"/>
              <a:gd name="connsiteY181" fmla="*/ 2209407 h 2237474"/>
              <a:gd name="connsiteX182" fmla="*/ 784978 w 12192000"/>
              <a:gd name="connsiteY182" fmla="*/ 2212360 h 2237474"/>
              <a:gd name="connsiteX183" fmla="*/ 681987 w 12192000"/>
              <a:gd name="connsiteY183" fmla="*/ 2216757 h 2237474"/>
              <a:gd name="connsiteX184" fmla="*/ 669923 w 12192000"/>
              <a:gd name="connsiteY184" fmla="*/ 2211682 h 2237474"/>
              <a:gd name="connsiteX185" fmla="*/ 648680 w 12192000"/>
              <a:gd name="connsiteY185" fmla="*/ 2206229 h 2237474"/>
              <a:gd name="connsiteX186" fmla="*/ 597225 w 12192000"/>
              <a:gd name="connsiteY186" fmla="*/ 2180999 h 2237474"/>
              <a:gd name="connsiteX187" fmla="*/ 558449 w 12192000"/>
              <a:gd name="connsiteY187" fmla="*/ 2182346 h 2237474"/>
              <a:gd name="connsiteX188" fmla="*/ 550517 w 12192000"/>
              <a:gd name="connsiteY188" fmla="*/ 2182060 h 2237474"/>
              <a:gd name="connsiteX189" fmla="*/ 550309 w 12192000"/>
              <a:gd name="connsiteY189" fmla="*/ 2181825 h 2237474"/>
              <a:gd name="connsiteX190" fmla="*/ 541836 w 12192000"/>
              <a:gd name="connsiteY190" fmla="*/ 2181063 h 2237474"/>
              <a:gd name="connsiteX191" fmla="*/ 536057 w 12192000"/>
              <a:gd name="connsiteY191" fmla="*/ 2181537 h 2237474"/>
              <a:gd name="connsiteX192" fmla="*/ 520671 w 12192000"/>
              <a:gd name="connsiteY192" fmla="*/ 2180980 h 2237474"/>
              <a:gd name="connsiteX193" fmla="*/ 515024 w 12192000"/>
              <a:gd name="connsiteY193" fmla="*/ 2179258 h 2237474"/>
              <a:gd name="connsiteX194" fmla="*/ 512278 w 12192000"/>
              <a:gd name="connsiteY194" fmla="*/ 2176369 h 2237474"/>
              <a:gd name="connsiteX195" fmla="*/ 480419 w 12192000"/>
              <a:gd name="connsiteY195" fmla="*/ 2167807 h 2237474"/>
              <a:gd name="connsiteX196" fmla="*/ 413835 w 12192000"/>
              <a:gd name="connsiteY196" fmla="*/ 2156783 h 2237474"/>
              <a:gd name="connsiteX197" fmla="*/ 376513 w 12192000"/>
              <a:gd name="connsiteY197" fmla="*/ 2154014 h 2237474"/>
              <a:gd name="connsiteX198" fmla="*/ 273386 w 12192000"/>
              <a:gd name="connsiteY198" fmla="*/ 2142551 h 2237474"/>
              <a:gd name="connsiteX199" fmla="*/ 169207 w 12192000"/>
              <a:gd name="connsiteY199" fmla="*/ 2128100 h 2237474"/>
              <a:gd name="connsiteX200" fmla="*/ 93149 w 12192000"/>
              <a:gd name="connsiteY200" fmla="*/ 2105324 h 2237474"/>
              <a:gd name="connsiteX201" fmla="*/ 88109 w 12192000"/>
              <a:gd name="connsiteY201" fmla="*/ 2106704 h 2237474"/>
              <a:gd name="connsiteX202" fmla="*/ 80022 w 12192000"/>
              <a:gd name="connsiteY202" fmla="*/ 2107254 h 2237474"/>
              <a:gd name="connsiteX203" fmla="*/ 79717 w 12192000"/>
              <a:gd name="connsiteY203" fmla="*/ 2107046 h 2237474"/>
              <a:gd name="connsiteX204" fmla="*/ 72352 w 12192000"/>
              <a:gd name="connsiteY204" fmla="*/ 2107991 h 2237474"/>
              <a:gd name="connsiteX205" fmla="*/ 37645 w 12192000"/>
              <a:gd name="connsiteY205" fmla="*/ 2115401 h 2237474"/>
              <a:gd name="connsiteX206" fmla="*/ 4572 w 12192000"/>
              <a:gd name="connsiteY206" fmla="*/ 2111091 h 2237474"/>
              <a:gd name="connsiteX207" fmla="*/ 0 w 12192000"/>
              <a:gd name="connsiteY207" fmla="*/ 2110468 h 2237474"/>
              <a:gd name="connsiteX208" fmla="*/ 0 w 12192000"/>
              <a:gd name="connsiteY20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705768 w 12192000"/>
              <a:gd name="connsiteY24" fmla="*/ 894610 h 2237474"/>
              <a:gd name="connsiteX25" fmla="*/ 9683005 w 12192000"/>
              <a:gd name="connsiteY25" fmla="*/ 894128 h 2237474"/>
              <a:gd name="connsiteX26" fmla="*/ 9594438 w 12192000"/>
              <a:gd name="connsiteY26" fmla="*/ 919051 h 2237474"/>
              <a:gd name="connsiteX27" fmla="*/ 9577033 w 12192000"/>
              <a:gd name="connsiteY27" fmla="*/ 922857 h 2237474"/>
              <a:gd name="connsiteX28" fmla="*/ 9544189 w 12192000"/>
              <a:gd name="connsiteY28" fmla="*/ 938966 h 2237474"/>
              <a:gd name="connsiteX29" fmla="*/ 9500499 w 12192000"/>
              <a:gd name="connsiteY29" fmla="*/ 954680 h 2237474"/>
              <a:gd name="connsiteX30" fmla="*/ 9428195 w 12192000"/>
              <a:gd name="connsiteY30" fmla="*/ 986225 h 2237474"/>
              <a:gd name="connsiteX31" fmla="*/ 9410017 w 12192000"/>
              <a:gd name="connsiteY31" fmla="*/ 993931 h 2237474"/>
              <a:gd name="connsiteX32" fmla="*/ 9392919 w 12192000"/>
              <a:gd name="connsiteY32" fmla="*/ 994656 h 2237474"/>
              <a:gd name="connsiteX33" fmla="*/ 9278619 w 12192000"/>
              <a:gd name="connsiteY33" fmla="*/ 1011878 h 2237474"/>
              <a:gd name="connsiteX34" fmla="*/ 9268019 w 12192000"/>
              <a:gd name="connsiteY34" fmla="*/ 1007442 h 2237474"/>
              <a:gd name="connsiteX35" fmla="*/ 9234662 w 12192000"/>
              <a:gd name="connsiteY35" fmla="*/ 1023056 h 2237474"/>
              <a:gd name="connsiteX36" fmla="*/ 9181033 w 12192000"/>
              <a:gd name="connsiteY36" fmla="*/ 1037921 h 2237474"/>
              <a:gd name="connsiteX37" fmla="*/ 9155969 w 12192000"/>
              <a:gd name="connsiteY37" fmla="*/ 1046804 h 2237474"/>
              <a:gd name="connsiteX38" fmla="*/ 9133985 w 12192000"/>
              <a:gd name="connsiteY38" fmla="*/ 1046450 h 2237474"/>
              <a:gd name="connsiteX39" fmla="*/ 9012987 w 12192000"/>
              <a:gd name="connsiteY39" fmla="*/ 1061986 h 2237474"/>
              <a:gd name="connsiteX40" fmla="*/ 8968445 w 12192000"/>
              <a:gd name="connsiteY40" fmla="*/ 1052169 h 2237474"/>
              <a:gd name="connsiteX41" fmla="*/ 8958984 w 12192000"/>
              <a:gd name="connsiteY41" fmla="*/ 1057212 h 2237474"/>
              <a:gd name="connsiteX42" fmla="*/ 8886001 w 12192000"/>
              <a:gd name="connsiteY42" fmla="*/ 1067468 h 2237474"/>
              <a:gd name="connsiteX43" fmla="*/ 8838610 w 12192000"/>
              <a:gd name="connsiteY43" fmla="*/ 1075091 h 2237474"/>
              <a:gd name="connsiteX44" fmla="*/ 8750383 w 12192000"/>
              <a:gd name="connsiteY44" fmla="*/ 1097387 h 2237474"/>
              <a:gd name="connsiteX45" fmla="*/ 8665605 w 12192000"/>
              <a:gd name="connsiteY45" fmla="*/ 1110791 h 2237474"/>
              <a:gd name="connsiteX46" fmla="*/ 8584946 w 12192000"/>
              <a:gd name="connsiteY46" fmla="*/ 1135226 h 2237474"/>
              <a:gd name="connsiteX47" fmla="*/ 8460755 w 12192000"/>
              <a:gd name="connsiteY47" fmla="*/ 1203427 h 2237474"/>
              <a:gd name="connsiteX48" fmla="*/ 8419755 w 12192000"/>
              <a:gd name="connsiteY48" fmla="*/ 1216260 h 2237474"/>
              <a:gd name="connsiteX49" fmla="*/ 8411626 w 12192000"/>
              <a:gd name="connsiteY49" fmla="*/ 1214397 h 2237474"/>
              <a:gd name="connsiteX50" fmla="*/ 8363469 w 12192000"/>
              <a:gd name="connsiteY50" fmla="*/ 1246658 h 2237474"/>
              <a:gd name="connsiteX51" fmla="*/ 8275497 w 12192000"/>
              <a:gd name="connsiteY51" fmla="*/ 1264396 h 2237474"/>
              <a:gd name="connsiteX52" fmla="*/ 8206287 w 12192000"/>
              <a:gd name="connsiteY52" fmla="*/ 1273060 h 2237474"/>
              <a:gd name="connsiteX53" fmla="*/ 8168705 w 12192000"/>
              <a:gd name="connsiteY53" fmla="*/ 1279956 h 2237474"/>
              <a:gd name="connsiteX54" fmla="*/ 8139997 w 12192000"/>
              <a:gd name="connsiteY54" fmla="*/ 1282713 h 2237474"/>
              <a:gd name="connsiteX55" fmla="*/ 8074238 w 12192000"/>
              <a:gd name="connsiteY55" fmla="*/ 1301895 h 2237474"/>
              <a:gd name="connsiteX56" fmla="*/ 7968292 w 12192000"/>
              <a:gd name="connsiteY56" fmla="*/ 1338779 h 2237474"/>
              <a:gd name="connsiteX57" fmla="*/ 7902328 w 12192000"/>
              <a:gd name="connsiteY57" fmla="*/ 1345865 h 2237474"/>
              <a:gd name="connsiteX58" fmla="*/ 7875879 w 12192000"/>
              <a:gd name="connsiteY58" fmla="*/ 1345646 h 2237474"/>
              <a:gd name="connsiteX59" fmla="*/ 7840612 w 12192000"/>
              <a:gd name="connsiteY59" fmla="*/ 1369373 h 2237474"/>
              <a:gd name="connsiteX60" fmla="*/ 7786819 w 12192000"/>
              <a:gd name="connsiteY60" fmla="*/ 1378970 h 2237474"/>
              <a:gd name="connsiteX61" fmla="*/ 7548172 w 12192000"/>
              <a:gd name="connsiteY61" fmla="*/ 1417460 h 2237474"/>
              <a:gd name="connsiteX62" fmla="*/ 7483437 w 12192000"/>
              <a:gd name="connsiteY62" fmla="*/ 1478152 h 2237474"/>
              <a:gd name="connsiteX63" fmla="*/ 7377870 w 12192000"/>
              <a:gd name="connsiteY63" fmla="*/ 1523319 h 2237474"/>
              <a:gd name="connsiteX64" fmla="*/ 7230737 w 12192000"/>
              <a:gd name="connsiteY64" fmla="*/ 1562633 h 2237474"/>
              <a:gd name="connsiteX65" fmla="*/ 7224458 w 12192000"/>
              <a:gd name="connsiteY65" fmla="*/ 1573008 h 2237474"/>
              <a:gd name="connsiteX66" fmla="*/ 7183121 w 12192000"/>
              <a:gd name="connsiteY66" fmla="*/ 1595162 h 2237474"/>
              <a:gd name="connsiteX67" fmla="*/ 7164601 w 12192000"/>
              <a:gd name="connsiteY67" fmla="*/ 1606490 h 2237474"/>
              <a:gd name="connsiteX68" fmla="*/ 7092727 w 12192000"/>
              <a:gd name="connsiteY68" fmla="*/ 1623628 h 2237474"/>
              <a:gd name="connsiteX69" fmla="*/ 7031309 w 12192000"/>
              <a:gd name="connsiteY69" fmla="*/ 1619451 h 2237474"/>
              <a:gd name="connsiteX70" fmla="*/ 6999084 w 12192000"/>
              <a:gd name="connsiteY70" fmla="*/ 1634317 h 2237474"/>
              <a:gd name="connsiteX71" fmla="*/ 6992107 w 12192000"/>
              <a:gd name="connsiteY71" fmla="*/ 1636860 h 2237474"/>
              <a:gd name="connsiteX72" fmla="*/ 6900177 w 12192000"/>
              <a:gd name="connsiteY72" fmla="*/ 1636016 h 2237474"/>
              <a:gd name="connsiteX73" fmla="*/ 6795372 w 12192000"/>
              <a:gd name="connsiteY73" fmla="*/ 1644845 h 2237474"/>
              <a:gd name="connsiteX74" fmla="*/ 6692251 w 12192000"/>
              <a:gd name="connsiteY74" fmla="*/ 1656357 h 2237474"/>
              <a:gd name="connsiteX75" fmla="*/ 6655235 w 12192000"/>
              <a:gd name="connsiteY75" fmla="*/ 1661869 h 2237474"/>
              <a:gd name="connsiteX76" fmla="*/ 6554894 w 12192000"/>
              <a:gd name="connsiteY76" fmla="*/ 1664428 h 2237474"/>
              <a:gd name="connsiteX77" fmla="*/ 6516595 w 12192000"/>
              <a:gd name="connsiteY77" fmla="*/ 1667475 h 2237474"/>
              <a:gd name="connsiteX78" fmla="*/ 6508541 w 12192000"/>
              <a:gd name="connsiteY78" fmla="*/ 1668757 h 2237474"/>
              <a:gd name="connsiteX79" fmla="*/ 6471012 w 12192000"/>
              <a:gd name="connsiteY79" fmla="*/ 1678604 h 2237474"/>
              <a:gd name="connsiteX80" fmla="*/ 6364035 w 12192000"/>
              <a:gd name="connsiteY80" fmla="*/ 1667683 h 2237474"/>
              <a:gd name="connsiteX81" fmla="*/ 6280959 w 12192000"/>
              <a:gd name="connsiteY81" fmla="*/ 1689329 h 2237474"/>
              <a:gd name="connsiteX82" fmla="*/ 6243319 w 12192000"/>
              <a:gd name="connsiteY82" fmla="*/ 1695560 h 2237474"/>
              <a:gd name="connsiteX83" fmla="*/ 6098321 w 12192000"/>
              <a:gd name="connsiteY83" fmla="*/ 1721646 h 2237474"/>
              <a:gd name="connsiteX84" fmla="*/ 5880652 w 12192000"/>
              <a:gd name="connsiteY84" fmla="*/ 1779643 h 2237474"/>
              <a:gd name="connsiteX85" fmla="*/ 5785959 w 12192000"/>
              <a:gd name="connsiteY85" fmla="*/ 1775307 h 2237474"/>
              <a:gd name="connsiteX86" fmla="*/ 5643534 w 12192000"/>
              <a:gd name="connsiteY86" fmla="*/ 1802919 h 2237474"/>
              <a:gd name="connsiteX87" fmla="*/ 5518799 w 12192000"/>
              <a:gd name="connsiteY87" fmla="*/ 1818312 h 2237474"/>
              <a:gd name="connsiteX88" fmla="*/ 5505014 w 12192000"/>
              <a:gd name="connsiteY88" fmla="*/ 1819259 h 2237474"/>
              <a:gd name="connsiteX89" fmla="*/ 5453307 w 12192000"/>
              <a:gd name="connsiteY89" fmla="*/ 1815450 h 2237474"/>
              <a:gd name="connsiteX90" fmla="*/ 5364192 w 12192000"/>
              <a:gd name="connsiteY90" fmla="*/ 1826074 h 2237474"/>
              <a:gd name="connsiteX91" fmla="*/ 5350380 w 12192000"/>
              <a:gd name="connsiteY91" fmla="*/ 1830891 h 2237474"/>
              <a:gd name="connsiteX92" fmla="*/ 5259633 w 12192000"/>
              <a:gd name="connsiteY92" fmla="*/ 1837160 h 2237474"/>
              <a:gd name="connsiteX93" fmla="*/ 5197513 w 12192000"/>
              <a:gd name="connsiteY93" fmla="*/ 1844718 h 2237474"/>
              <a:gd name="connsiteX94" fmla="*/ 5168852 w 12192000"/>
              <a:gd name="connsiteY94" fmla="*/ 1844846 h 2237474"/>
              <a:gd name="connsiteX95" fmla="*/ 5114927 w 12192000"/>
              <a:gd name="connsiteY95" fmla="*/ 1847827 h 2237474"/>
              <a:gd name="connsiteX96" fmla="*/ 5108970 w 12192000"/>
              <a:gd name="connsiteY96" fmla="*/ 1847935 h 2237474"/>
              <a:gd name="connsiteX97" fmla="*/ 5067961 w 12192000"/>
              <a:gd name="connsiteY97" fmla="*/ 1845917 h 2237474"/>
              <a:gd name="connsiteX98" fmla="*/ 5007075 w 12192000"/>
              <a:gd name="connsiteY98" fmla="*/ 1838626 h 2237474"/>
              <a:gd name="connsiteX99" fmla="*/ 4944087 w 12192000"/>
              <a:gd name="connsiteY99" fmla="*/ 1823332 h 2237474"/>
              <a:gd name="connsiteX100" fmla="*/ 4907662 w 12192000"/>
              <a:gd name="connsiteY100" fmla="*/ 1816900 h 2237474"/>
              <a:gd name="connsiteX101" fmla="*/ 4882386 w 12192000"/>
              <a:gd name="connsiteY101" fmla="*/ 1809844 h 2237474"/>
              <a:gd name="connsiteX102" fmla="*/ 4811440 w 12192000"/>
              <a:gd name="connsiteY102" fmla="*/ 1804655 h 2237474"/>
              <a:gd name="connsiteX103" fmla="*/ 4691075 w 12192000"/>
              <a:gd name="connsiteY103" fmla="*/ 1801389 h 2237474"/>
              <a:gd name="connsiteX104" fmla="*/ 4611738 w 12192000"/>
              <a:gd name="connsiteY104" fmla="*/ 1776964 h 2237474"/>
              <a:gd name="connsiteX105" fmla="*/ 4560070 w 12192000"/>
              <a:gd name="connsiteY105" fmla="*/ 1785640 h 2237474"/>
              <a:gd name="connsiteX106" fmla="*/ 4536503 w 12192000"/>
              <a:gd name="connsiteY106" fmla="*/ 1785334 h 2237474"/>
              <a:gd name="connsiteX107" fmla="*/ 4513724 w 12192000"/>
              <a:gd name="connsiteY107" fmla="*/ 1791996 h 2237474"/>
              <a:gd name="connsiteX108" fmla="*/ 4459810 w 12192000"/>
              <a:gd name="connsiteY108" fmla="*/ 1797886 h 2237474"/>
              <a:gd name="connsiteX109" fmla="*/ 4379064 w 12192000"/>
              <a:gd name="connsiteY109" fmla="*/ 1817177 h 2237474"/>
              <a:gd name="connsiteX110" fmla="*/ 4319209 w 12192000"/>
              <a:gd name="connsiteY110" fmla="*/ 1834833 h 2237474"/>
              <a:gd name="connsiteX111" fmla="*/ 4290981 w 12192000"/>
              <a:gd name="connsiteY111" fmla="*/ 1839677 h 2237474"/>
              <a:gd name="connsiteX112" fmla="*/ 4285792 w 12192000"/>
              <a:gd name="connsiteY112" fmla="*/ 1836231 h 2237474"/>
              <a:gd name="connsiteX113" fmla="*/ 4238372 w 12192000"/>
              <a:gd name="connsiteY113" fmla="*/ 1851480 h 2237474"/>
              <a:gd name="connsiteX114" fmla="*/ 4232517 w 12192000"/>
              <a:gd name="connsiteY114" fmla="*/ 1852567 h 2237474"/>
              <a:gd name="connsiteX115" fmla="*/ 4191732 w 12192000"/>
              <a:gd name="connsiteY115" fmla="*/ 1857328 h 2237474"/>
              <a:gd name="connsiteX116" fmla="*/ 4065532 w 12192000"/>
              <a:gd name="connsiteY116" fmla="*/ 1855477 h 2237474"/>
              <a:gd name="connsiteX117" fmla="*/ 4028460 w 12192000"/>
              <a:gd name="connsiteY117" fmla="*/ 1855137 h 2237474"/>
              <a:gd name="connsiteX118" fmla="*/ 4002267 w 12192000"/>
              <a:gd name="connsiteY118" fmla="*/ 1852352 h 2237474"/>
              <a:gd name="connsiteX119" fmla="*/ 3931396 w 12192000"/>
              <a:gd name="connsiteY119" fmla="*/ 1858915 h 2237474"/>
              <a:gd name="connsiteX120" fmla="*/ 3812162 w 12192000"/>
              <a:gd name="connsiteY120" fmla="*/ 1875501 h 2237474"/>
              <a:gd name="connsiteX121" fmla="*/ 3729530 w 12192000"/>
              <a:gd name="connsiteY121" fmla="*/ 1864513 h 2237474"/>
              <a:gd name="connsiteX122" fmla="*/ 3680177 w 12192000"/>
              <a:gd name="connsiteY122" fmla="*/ 1881552 h 2237474"/>
              <a:gd name="connsiteX123" fmla="*/ 3567259 w 12192000"/>
              <a:gd name="connsiteY123" fmla="*/ 1893482 h 2237474"/>
              <a:gd name="connsiteX124" fmla="*/ 3405770 w 12192000"/>
              <a:gd name="connsiteY124" fmla="*/ 1904591 h 2237474"/>
              <a:gd name="connsiteX125" fmla="*/ 3280097 w 12192000"/>
              <a:gd name="connsiteY125" fmla="*/ 1919610 h 2237474"/>
              <a:gd name="connsiteX126" fmla="*/ 3123424 w 12192000"/>
              <a:gd name="connsiteY126" fmla="*/ 1952930 h 2237474"/>
              <a:gd name="connsiteX127" fmla="*/ 3009910 w 12192000"/>
              <a:gd name="connsiteY127" fmla="*/ 1957866 h 2237474"/>
              <a:gd name="connsiteX128" fmla="*/ 2995934 w 12192000"/>
              <a:gd name="connsiteY128" fmla="*/ 1967085 h 2237474"/>
              <a:gd name="connsiteX129" fmla="*/ 2980071 w 12192000"/>
              <a:gd name="connsiteY129" fmla="*/ 1972988 h 2237474"/>
              <a:gd name="connsiteX130" fmla="*/ 2978094 w 12192000"/>
              <a:gd name="connsiteY130" fmla="*/ 1972369 h 2237474"/>
              <a:gd name="connsiteX131" fmla="*/ 2942858 w 12192000"/>
              <a:gd name="connsiteY131" fmla="*/ 1981367 h 2237474"/>
              <a:gd name="connsiteX132" fmla="*/ 2875436 w 12192000"/>
              <a:gd name="connsiteY132" fmla="*/ 1996977 h 2237474"/>
              <a:gd name="connsiteX133" fmla="*/ 2874892 w 12192000"/>
              <a:gd name="connsiteY133" fmla="*/ 1996085 h 2237474"/>
              <a:gd name="connsiteX134" fmla="*/ 2864145 w 12192000"/>
              <a:gd name="connsiteY134" fmla="*/ 1994061 h 2237474"/>
              <a:gd name="connsiteX135" fmla="*/ 2843662 w 12192000"/>
              <a:gd name="connsiteY135" fmla="*/ 1992498 h 2237474"/>
              <a:gd name="connsiteX136" fmla="*/ 2796128 w 12192000"/>
              <a:gd name="connsiteY136" fmla="*/ 1976403 h 2237474"/>
              <a:gd name="connsiteX137" fmla="*/ 2756784 w 12192000"/>
              <a:gd name="connsiteY137" fmla="*/ 1985116 h 2237474"/>
              <a:gd name="connsiteX138" fmla="*/ 2748833 w 12192000"/>
              <a:gd name="connsiteY138" fmla="*/ 1986323 h 2237474"/>
              <a:gd name="connsiteX139" fmla="*/ 2748661 w 12192000"/>
              <a:gd name="connsiteY139" fmla="*/ 1986122 h 2237474"/>
              <a:gd name="connsiteX140" fmla="*/ 2740251 w 12192000"/>
              <a:gd name="connsiteY140" fmla="*/ 1986946 h 2237474"/>
              <a:gd name="connsiteX141" fmla="*/ 2718916 w 12192000"/>
              <a:gd name="connsiteY141" fmla="*/ 1990867 h 2237474"/>
              <a:gd name="connsiteX142" fmla="*/ 2713522 w 12192000"/>
              <a:gd name="connsiteY142" fmla="*/ 1990173 h 2237474"/>
              <a:gd name="connsiteX143" fmla="*/ 2680597 w 12192000"/>
              <a:gd name="connsiteY143" fmla="*/ 1984996 h 2237474"/>
              <a:gd name="connsiteX144" fmla="*/ 2578178 w 12192000"/>
              <a:gd name="connsiteY144" fmla="*/ 1990531 h 2237474"/>
              <a:gd name="connsiteX145" fmla="*/ 2476147 w 12192000"/>
              <a:gd name="connsiteY145" fmla="*/ 1998305 h 2237474"/>
              <a:gd name="connsiteX146" fmla="*/ 2373568 w 12192000"/>
              <a:gd name="connsiteY146" fmla="*/ 2003219 h 2237474"/>
              <a:gd name="connsiteX147" fmla="*/ 2321399 w 12192000"/>
              <a:gd name="connsiteY147" fmla="*/ 1989467 h 2237474"/>
              <a:gd name="connsiteX148" fmla="*/ 2315525 w 12192000"/>
              <a:gd name="connsiteY148" fmla="*/ 1989708 h 2237474"/>
              <a:gd name="connsiteX149" fmla="*/ 2300792 w 12192000"/>
              <a:gd name="connsiteY149" fmla="*/ 1994290 h 2237474"/>
              <a:gd name="connsiteX150" fmla="*/ 2295469 w 12192000"/>
              <a:gd name="connsiteY150" fmla="*/ 1996659 h 2237474"/>
              <a:gd name="connsiteX151" fmla="*/ 2287219 w 12192000"/>
              <a:gd name="connsiteY151" fmla="*/ 1998750 h 2237474"/>
              <a:gd name="connsiteX152" fmla="*/ 2286948 w 12192000"/>
              <a:gd name="connsiteY152" fmla="*/ 1998596 h 2237474"/>
              <a:gd name="connsiteX153" fmla="*/ 2243069 w 12192000"/>
              <a:gd name="connsiteY153" fmla="*/ 2015111 h 2237474"/>
              <a:gd name="connsiteX154" fmla="*/ 2186609 w 12192000"/>
              <a:gd name="connsiteY154" fmla="*/ 2008263 h 2237474"/>
              <a:gd name="connsiteX155" fmla="*/ 2164831 w 12192000"/>
              <a:gd name="connsiteY155" fmla="*/ 2010143 h 2237474"/>
              <a:gd name="connsiteX156" fmla="*/ 2152836 w 12192000"/>
              <a:gd name="connsiteY156" fmla="*/ 2010048 h 2237474"/>
              <a:gd name="connsiteX157" fmla="*/ 2117102 w 12192000"/>
              <a:gd name="connsiteY157" fmla="*/ 2023004 h 2237474"/>
              <a:gd name="connsiteX158" fmla="*/ 2111935 w 12192000"/>
              <a:gd name="connsiteY158" fmla="*/ 2023163 h 2237474"/>
              <a:gd name="connsiteX159" fmla="*/ 2089991 w 12192000"/>
              <a:gd name="connsiteY159" fmla="*/ 2034193 h 2237474"/>
              <a:gd name="connsiteX160" fmla="*/ 2058061 w 12192000"/>
              <a:gd name="connsiteY160" fmla="*/ 2047942 h 2237474"/>
              <a:gd name="connsiteX161" fmla="*/ 2055737 w 12192000"/>
              <a:gd name="connsiteY161" fmla="*/ 2047704 h 2237474"/>
              <a:gd name="connsiteX162" fmla="*/ 2042244 w 12192000"/>
              <a:gd name="connsiteY162" fmla="*/ 2055560 h 2237474"/>
              <a:gd name="connsiteX163" fmla="*/ 1976224 w 12192000"/>
              <a:gd name="connsiteY163" fmla="*/ 2074257 h 2237474"/>
              <a:gd name="connsiteX164" fmla="*/ 1877728 w 12192000"/>
              <a:gd name="connsiteY164" fmla="*/ 2101004 h 2237474"/>
              <a:gd name="connsiteX165" fmla="*/ 1759056 w 12192000"/>
              <a:gd name="connsiteY165" fmla="*/ 2125608 h 2237474"/>
              <a:gd name="connsiteX166" fmla="*/ 1637948 w 12192000"/>
              <a:gd name="connsiteY166" fmla="*/ 2172597 h 2237474"/>
              <a:gd name="connsiteX167" fmla="*/ 1434549 w 12192000"/>
              <a:gd name="connsiteY167" fmla="*/ 2234522 h 2237474"/>
              <a:gd name="connsiteX168" fmla="*/ 1398481 w 12192000"/>
              <a:gd name="connsiteY168" fmla="*/ 2237074 h 2237474"/>
              <a:gd name="connsiteX169" fmla="*/ 1398407 w 12192000"/>
              <a:gd name="connsiteY169" fmla="*/ 2237095 h 2237474"/>
              <a:gd name="connsiteX170" fmla="*/ 1370962 w 12192000"/>
              <a:gd name="connsiteY170" fmla="*/ 2237474 h 2237474"/>
              <a:gd name="connsiteX171" fmla="*/ 1356367 w 12192000"/>
              <a:gd name="connsiteY171" fmla="*/ 2235089 h 2237474"/>
              <a:gd name="connsiteX172" fmla="*/ 1324828 w 12192000"/>
              <a:gd name="connsiteY172" fmla="*/ 2231968 h 2237474"/>
              <a:gd name="connsiteX173" fmla="*/ 1297744 w 12192000"/>
              <a:gd name="connsiteY173" fmla="*/ 2235849 h 2237474"/>
              <a:gd name="connsiteX174" fmla="*/ 1286236 w 12192000"/>
              <a:gd name="connsiteY174" fmla="*/ 2233135 h 2237474"/>
              <a:gd name="connsiteX175" fmla="*/ 1283504 w 12192000"/>
              <a:gd name="connsiteY175" fmla="*/ 2233797 h 2237474"/>
              <a:gd name="connsiteX176" fmla="*/ 1279765 w 12192000"/>
              <a:gd name="connsiteY176" fmla="*/ 2229639 h 2237474"/>
              <a:gd name="connsiteX177" fmla="*/ 1195347 w 12192000"/>
              <a:gd name="connsiteY177" fmla="*/ 2212354 h 2237474"/>
              <a:gd name="connsiteX178" fmla="*/ 970251 w 12192000"/>
              <a:gd name="connsiteY178" fmla="*/ 2221029 h 2237474"/>
              <a:gd name="connsiteX179" fmla="*/ 812914 w 12192000"/>
              <a:gd name="connsiteY179" fmla="*/ 2202752 h 2237474"/>
              <a:gd name="connsiteX180" fmla="*/ 800195 w 12192000"/>
              <a:gd name="connsiteY180" fmla="*/ 2209407 h 2237474"/>
              <a:gd name="connsiteX181" fmla="*/ 784978 w 12192000"/>
              <a:gd name="connsiteY181" fmla="*/ 2212360 h 2237474"/>
              <a:gd name="connsiteX182" fmla="*/ 681987 w 12192000"/>
              <a:gd name="connsiteY182" fmla="*/ 2216757 h 2237474"/>
              <a:gd name="connsiteX183" fmla="*/ 669923 w 12192000"/>
              <a:gd name="connsiteY183" fmla="*/ 2211682 h 2237474"/>
              <a:gd name="connsiteX184" fmla="*/ 648680 w 12192000"/>
              <a:gd name="connsiteY184" fmla="*/ 2206229 h 2237474"/>
              <a:gd name="connsiteX185" fmla="*/ 597225 w 12192000"/>
              <a:gd name="connsiteY185" fmla="*/ 2180999 h 2237474"/>
              <a:gd name="connsiteX186" fmla="*/ 558449 w 12192000"/>
              <a:gd name="connsiteY186" fmla="*/ 2182346 h 2237474"/>
              <a:gd name="connsiteX187" fmla="*/ 550517 w 12192000"/>
              <a:gd name="connsiteY187" fmla="*/ 2182060 h 2237474"/>
              <a:gd name="connsiteX188" fmla="*/ 550309 w 12192000"/>
              <a:gd name="connsiteY188" fmla="*/ 2181825 h 2237474"/>
              <a:gd name="connsiteX189" fmla="*/ 541836 w 12192000"/>
              <a:gd name="connsiteY189" fmla="*/ 2181063 h 2237474"/>
              <a:gd name="connsiteX190" fmla="*/ 536057 w 12192000"/>
              <a:gd name="connsiteY190" fmla="*/ 2181537 h 2237474"/>
              <a:gd name="connsiteX191" fmla="*/ 520671 w 12192000"/>
              <a:gd name="connsiteY191" fmla="*/ 2180980 h 2237474"/>
              <a:gd name="connsiteX192" fmla="*/ 515024 w 12192000"/>
              <a:gd name="connsiteY192" fmla="*/ 2179258 h 2237474"/>
              <a:gd name="connsiteX193" fmla="*/ 512278 w 12192000"/>
              <a:gd name="connsiteY193" fmla="*/ 2176369 h 2237474"/>
              <a:gd name="connsiteX194" fmla="*/ 480419 w 12192000"/>
              <a:gd name="connsiteY194" fmla="*/ 2167807 h 2237474"/>
              <a:gd name="connsiteX195" fmla="*/ 413835 w 12192000"/>
              <a:gd name="connsiteY195" fmla="*/ 2156783 h 2237474"/>
              <a:gd name="connsiteX196" fmla="*/ 376513 w 12192000"/>
              <a:gd name="connsiteY196" fmla="*/ 2154014 h 2237474"/>
              <a:gd name="connsiteX197" fmla="*/ 273386 w 12192000"/>
              <a:gd name="connsiteY197" fmla="*/ 2142551 h 2237474"/>
              <a:gd name="connsiteX198" fmla="*/ 169207 w 12192000"/>
              <a:gd name="connsiteY198" fmla="*/ 2128100 h 2237474"/>
              <a:gd name="connsiteX199" fmla="*/ 93149 w 12192000"/>
              <a:gd name="connsiteY199" fmla="*/ 2105324 h 2237474"/>
              <a:gd name="connsiteX200" fmla="*/ 88109 w 12192000"/>
              <a:gd name="connsiteY200" fmla="*/ 2106704 h 2237474"/>
              <a:gd name="connsiteX201" fmla="*/ 80022 w 12192000"/>
              <a:gd name="connsiteY201" fmla="*/ 2107254 h 2237474"/>
              <a:gd name="connsiteX202" fmla="*/ 79717 w 12192000"/>
              <a:gd name="connsiteY202" fmla="*/ 2107046 h 2237474"/>
              <a:gd name="connsiteX203" fmla="*/ 72352 w 12192000"/>
              <a:gd name="connsiteY203" fmla="*/ 2107991 h 2237474"/>
              <a:gd name="connsiteX204" fmla="*/ 37645 w 12192000"/>
              <a:gd name="connsiteY204" fmla="*/ 2115401 h 2237474"/>
              <a:gd name="connsiteX205" fmla="*/ 4572 w 12192000"/>
              <a:gd name="connsiteY205" fmla="*/ 2111091 h 2237474"/>
              <a:gd name="connsiteX206" fmla="*/ 0 w 12192000"/>
              <a:gd name="connsiteY206" fmla="*/ 2110468 h 2237474"/>
              <a:gd name="connsiteX207" fmla="*/ 0 w 12192000"/>
              <a:gd name="connsiteY20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98048 w 12192000"/>
              <a:gd name="connsiteY23" fmla="*/ 863207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11200 w 12192000"/>
              <a:gd name="connsiteY18" fmla="*/ 767513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767091 w 12192000"/>
              <a:gd name="connsiteY23" fmla="*/ 870550 h 2237474"/>
              <a:gd name="connsiteX24" fmla="*/ 9683005 w 12192000"/>
              <a:gd name="connsiteY24" fmla="*/ 894128 h 2237474"/>
              <a:gd name="connsiteX25" fmla="*/ 9594438 w 12192000"/>
              <a:gd name="connsiteY25" fmla="*/ 919051 h 2237474"/>
              <a:gd name="connsiteX26" fmla="*/ 9577033 w 12192000"/>
              <a:gd name="connsiteY26" fmla="*/ 922857 h 2237474"/>
              <a:gd name="connsiteX27" fmla="*/ 9544189 w 12192000"/>
              <a:gd name="connsiteY27" fmla="*/ 938966 h 2237474"/>
              <a:gd name="connsiteX28" fmla="*/ 9500499 w 12192000"/>
              <a:gd name="connsiteY28" fmla="*/ 954680 h 2237474"/>
              <a:gd name="connsiteX29" fmla="*/ 9428195 w 12192000"/>
              <a:gd name="connsiteY29" fmla="*/ 986225 h 2237474"/>
              <a:gd name="connsiteX30" fmla="*/ 9410017 w 12192000"/>
              <a:gd name="connsiteY30" fmla="*/ 993931 h 2237474"/>
              <a:gd name="connsiteX31" fmla="*/ 9392919 w 12192000"/>
              <a:gd name="connsiteY31" fmla="*/ 994656 h 2237474"/>
              <a:gd name="connsiteX32" fmla="*/ 9278619 w 12192000"/>
              <a:gd name="connsiteY32" fmla="*/ 1011878 h 2237474"/>
              <a:gd name="connsiteX33" fmla="*/ 9268019 w 12192000"/>
              <a:gd name="connsiteY33" fmla="*/ 1007442 h 2237474"/>
              <a:gd name="connsiteX34" fmla="*/ 9234662 w 12192000"/>
              <a:gd name="connsiteY34" fmla="*/ 1023056 h 2237474"/>
              <a:gd name="connsiteX35" fmla="*/ 9181033 w 12192000"/>
              <a:gd name="connsiteY35" fmla="*/ 1037921 h 2237474"/>
              <a:gd name="connsiteX36" fmla="*/ 9155969 w 12192000"/>
              <a:gd name="connsiteY36" fmla="*/ 1046804 h 2237474"/>
              <a:gd name="connsiteX37" fmla="*/ 9133985 w 12192000"/>
              <a:gd name="connsiteY37" fmla="*/ 1046450 h 2237474"/>
              <a:gd name="connsiteX38" fmla="*/ 9012987 w 12192000"/>
              <a:gd name="connsiteY38" fmla="*/ 1061986 h 2237474"/>
              <a:gd name="connsiteX39" fmla="*/ 8968445 w 12192000"/>
              <a:gd name="connsiteY39" fmla="*/ 1052169 h 2237474"/>
              <a:gd name="connsiteX40" fmla="*/ 8958984 w 12192000"/>
              <a:gd name="connsiteY40" fmla="*/ 1057212 h 2237474"/>
              <a:gd name="connsiteX41" fmla="*/ 8886001 w 12192000"/>
              <a:gd name="connsiteY41" fmla="*/ 1067468 h 2237474"/>
              <a:gd name="connsiteX42" fmla="*/ 8838610 w 12192000"/>
              <a:gd name="connsiteY42" fmla="*/ 1075091 h 2237474"/>
              <a:gd name="connsiteX43" fmla="*/ 8750383 w 12192000"/>
              <a:gd name="connsiteY43" fmla="*/ 1097387 h 2237474"/>
              <a:gd name="connsiteX44" fmla="*/ 8665605 w 12192000"/>
              <a:gd name="connsiteY44" fmla="*/ 1110791 h 2237474"/>
              <a:gd name="connsiteX45" fmla="*/ 8584946 w 12192000"/>
              <a:gd name="connsiteY45" fmla="*/ 1135226 h 2237474"/>
              <a:gd name="connsiteX46" fmla="*/ 8460755 w 12192000"/>
              <a:gd name="connsiteY46" fmla="*/ 1203427 h 2237474"/>
              <a:gd name="connsiteX47" fmla="*/ 8419755 w 12192000"/>
              <a:gd name="connsiteY47" fmla="*/ 1216260 h 2237474"/>
              <a:gd name="connsiteX48" fmla="*/ 8411626 w 12192000"/>
              <a:gd name="connsiteY48" fmla="*/ 1214397 h 2237474"/>
              <a:gd name="connsiteX49" fmla="*/ 8363469 w 12192000"/>
              <a:gd name="connsiteY49" fmla="*/ 1246658 h 2237474"/>
              <a:gd name="connsiteX50" fmla="*/ 8275497 w 12192000"/>
              <a:gd name="connsiteY50" fmla="*/ 1264396 h 2237474"/>
              <a:gd name="connsiteX51" fmla="*/ 8206287 w 12192000"/>
              <a:gd name="connsiteY51" fmla="*/ 1273060 h 2237474"/>
              <a:gd name="connsiteX52" fmla="*/ 8168705 w 12192000"/>
              <a:gd name="connsiteY52" fmla="*/ 1279956 h 2237474"/>
              <a:gd name="connsiteX53" fmla="*/ 8139997 w 12192000"/>
              <a:gd name="connsiteY53" fmla="*/ 1282713 h 2237474"/>
              <a:gd name="connsiteX54" fmla="*/ 8074238 w 12192000"/>
              <a:gd name="connsiteY54" fmla="*/ 1301895 h 2237474"/>
              <a:gd name="connsiteX55" fmla="*/ 7968292 w 12192000"/>
              <a:gd name="connsiteY55" fmla="*/ 1338779 h 2237474"/>
              <a:gd name="connsiteX56" fmla="*/ 7902328 w 12192000"/>
              <a:gd name="connsiteY56" fmla="*/ 1345865 h 2237474"/>
              <a:gd name="connsiteX57" fmla="*/ 7875879 w 12192000"/>
              <a:gd name="connsiteY57" fmla="*/ 1345646 h 2237474"/>
              <a:gd name="connsiteX58" fmla="*/ 7840612 w 12192000"/>
              <a:gd name="connsiteY58" fmla="*/ 1369373 h 2237474"/>
              <a:gd name="connsiteX59" fmla="*/ 7786819 w 12192000"/>
              <a:gd name="connsiteY59" fmla="*/ 1378970 h 2237474"/>
              <a:gd name="connsiteX60" fmla="*/ 7548172 w 12192000"/>
              <a:gd name="connsiteY60" fmla="*/ 1417460 h 2237474"/>
              <a:gd name="connsiteX61" fmla="*/ 7483437 w 12192000"/>
              <a:gd name="connsiteY61" fmla="*/ 1478152 h 2237474"/>
              <a:gd name="connsiteX62" fmla="*/ 7377870 w 12192000"/>
              <a:gd name="connsiteY62" fmla="*/ 1523319 h 2237474"/>
              <a:gd name="connsiteX63" fmla="*/ 7230737 w 12192000"/>
              <a:gd name="connsiteY63" fmla="*/ 1562633 h 2237474"/>
              <a:gd name="connsiteX64" fmla="*/ 7224458 w 12192000"/>
              <a:gd name="connsiteY64" fmla="*/ 1573008 h 2237474"/>
              <a:gd name="connsiteX65" fmla="*/ 7183121 w 12192000"/>
              <a:gd name="connsiteY65" fmla="*/ 1595162 h 2237474"/>
              <a:gd name="connsiteX66" fmla="*/ 7164601 w 12192000"/>
              <a:gd name="connsiteY66" fmla="*/ 1606490 h 2237474"/>
              <a:gd name="connsiteX67" fmla="*/ 7092727 w 12192000"/>
              <a:gd name="connsiteY67" fmla="*/ 1623628 h 2237474"/>
              <a:gd name="connsiteX68" fmla="*/ 7031309 w 12192000"/>
              <a:gd name="connsiteY68" fmla="*/ 1619451 h 2237474"/>
              <a:gd name="connsiteX69" fmla="*/ 6999084 w 12192000"/>
              <a:gd name="connsiteY69" fmla="*/ 1634317 h 2237474"/>
              <a:gd name="connsiteX70" fmla="*/ 6992107 w 12192000"/>
              <a:gd name="connsiteY70" fmla="*/ 1636860 h 2237474"/>
              <a:gd name="connsiteX71" fmla="*/ 6900177 w 12192000"/>
              <a:gd name="connsiteY71" fmla="*/ 1636016 h 2237474"/>
              <a:gd name="connsiteX72" fmla="*/ 6795372 w 12192000"/>
              <a:gd name="connsiteY72" fmla="*/ 1644845 h 2237474"/>
              <a:gd name="connsiteX73" fmla="*/ 6692251 w 12192000"/>
              <a:gd name="connsiteY73" fmla="*/ 1656357 h 2237474"/>
              <a:gd name="connsiteX74" fmla="*/ 6655235 w 12192000"/>
              <a:gd name="connsiteY74" fmla="*/ 1661869 h 2237474"/>
              <a:gd name="connsiteX75" fmla="*/ 6554894 w 12192000"/>
              <a:gd name="connsiteY75" fmla="*/ 1664428 h 2237474"/>
              <a:gd name="connsiteX76" fmla="*/ 6516595 w 12192000"/>
              <a:gd name="connsiteY76" fmla="*/ 1667475 h 2237474"/>
              <a:gd name="connsiteX77" fmla="*/ 6508541 w 12192000"/>
              <a:gd name="connsiteY77" fmla="*/ 1668757 h 2237474"/>
              <a:gd name="connsiteX78" fmla="*/ 6471012 w 12192000"/>
              <a:gd name="connsiteY78" fmla="*/ 1678604 h 2237474"/>
              <a:gd name="connsiteX79" fmla="*/ 6364035 w 12192000"/>
              <a:gd name="connsiteY79" fmla="*/ 1667683 h 2237474"/>
              <a:gd name="connsiteX80" fmla="*/ 6280959 w 12192000"/>
              <a:gd name="connsiteY80" fmla="*/ 1689329 h 2237474"/>
              <a:gd name="connsiteX81" fmla="*/ 6243319 w 12192000"/>
              <a:gd name="connsiteY81" fmla="*/ 1695560 h 2237474"/>
              <a:gd name="connsiteX82" fmla="*/ 6098321 w 12192000"/>
              <a:gd name="connsiteY82" fmla="*/ 1721646 h 2237474"/>
              <a:gd name="connsiteX83" fmla="*/ 5880652 w 12192000"/>
              <a:gd name="connsiteY83" fmla="*/ 1779643 h 2237474"/>
              <a:gd name="connsiteX84" fmla="*/ 5785959 w 12192000"/>
              <a:gd name="connsiteY84" fmla="*/ 1775307 h 2237474"/>
              <a:gd name="connsiteX85" fmla="*/ 5643534 w 12192000"/>
              <a:gd name="connsiteY85" fmla="*/ 1802919 h 2237474"/>
              <a:gd name="connsiteX86" fmla="*/ 5518799 w 12192000"/>
              <a:gd name="connsiteY86" fmla="*/ 1818312 h 2237474"/>
              <a:gd name="connsiteX87" fmla="*/ 5505014 w 12192000"/>
              <a:gd name="connsiteY87" fmla="*/ 1819259 h 2237474"/>
              <a:gd name="connsiteX88" fmla="*/ 5453307 w 12192000"/>
              <a:gd name="connsiteY88" fmla="*/ 1815450 h 2237474"/>
              <a:gd name="connsiteX89" fmla="*/ 5364192 w 12192000"/>
              <a:gd name="connsiteY89" fmla="*/ 1826074 h 2237474"/>
              <a:gd name="connsiteX90" fmla="*/ 5350380 w 12192000"/>
              <a:gd name="connsiteY90" fmla="*/ 1830891 h 2237474"/>
              <a:gd name="connsiteX91" fmla="*/ 5259633 w 12192000"/>
              <a:gd name="connsiteY91" fmla="*/ 1837160 h 2237474"/>
              <a:gd name="connsiteX92" fmla="*/ 5197513 w 12192000"/>
              <a:gd name="connsiteY92" fmla="*/ 1844718 h 2237474"/>
              <a:gd name="connsiteX93" fmla="*/ 5168852 w 12192000"/>
              <a:gd name="connsiteY93" fmla="*/ 1844846 h 2237474"/>
              <a:gd name="connsiteX94" fmla="*/ 5114927 w 12192000"/>
              <a:gd name="connsiteY94" fmla="*/ 1847827 h 2237474"/>
              <a:gd name="connsiteX95" fmla="*/ 5108970 w 12192000"/>
              <a:gd name="connsiteY95" fmla="*/ 1847935 h 2237474"/>
              <a:gd name="connsiteX96" fmla="*/ 5067961 w 12192000"/>
              <a:gd name="connsiteY96" fmla="*/ 1845917 h 2237474"/>
              <a:gd name="connsiteX97" fmla="*/ 5007075 w 12192000"/>
              <a:gd name="connsiteY97" fmla="*/ 1838626 h 2237474"/>
              <a:gd name="connsiteX98" fmla="*/ 4944087 w 12192000"/>
              <a:gd name="connsiteY98" fmla="*/ 1823332 h 2237474"/>
              <a:gd name="connsiteX99" fmla="*/ 4907662 w 12192000"/>
              <a:gd name="connsiteY99" fmla="*/ 1816900 h 2237474"/>
              <a:gd name="connsiteX100" fmla="*/ 4882386 w 12192000"/>
              <a:gd name="connsiteY100" fmla="*/ 1809844 h 2237474"/>
              <a:gd name="connsiteX101" fmla="*/ 4811440 w 12192000"/>
              <a:gd name="connsiteY101" fmla="*/ 1804655 h 2237474"/>
              <a:gd name="connsiteX102" fmla="*/ 4691075 w 12192000"/>
              <a:gd name="connsiteY102" fmla="*/ 1801389 h 2237474"/>
              <a:gd name="connsiteX103" fmla="*/ 4611738 w 12192000"/>
              <a:gd name="connsiteY103" fmla="*/ 1776964 h 2237474"/>
              <a:gd name="connsiteX104" fmla="*/ 4560070 w 12192000"/>
              <a:gd name="connsiteY104" fmla="*/ 1785640 h 2237474"/>
              <a:gd name="connsiteX105" fmla="*/ 4536503 w 12192000"/>
              <a:gd name="connsiteY105" fmla="*/ 1785334 h 2237474"/>
              <a:gd name="connsiteX106" fmla="*/ 4513724 w 12192000"/>
              <a:gd name="connsiteY106" fmla="*/ 1791996 h 2237474"/>
              <a:gd name="connsiteX107" fmla="*/ 4459810 w 12192000"/>
              <a:gd name="connsiteY107" fmla="*/ 1797886 h 2237474"/>
              <a:gd name="connsiteX108" fmla="*/ 4379064 w 12192000"/>
              <a:gd name="connsiteY108" fmla="*/ 1817177 h 2237474"/>
              <a:gd name="connsiteX109" fmla="*/ 4319209 w 12192000"/>
              <a:gd name="connsiteY109" fmla="*/ 1834833 h 2237474"/>
              <a:gd name="connsiteX110" fmla="*/ 4290981 w 12192000"/>
              <a:gd name="connsiteY110" fmla="*/ 1839677 h 2237474"/>
              <a:gd name="connsiteX111" fmla="*/ 4285792 w 12192000"/>
              <a:gd name="connsiteY111" fmla="*/ 1836231 h 2237474"/>
              <a:gd name="connsiteX112" fmla="*/ 4238372 w 12192000"/>
              <a:gd name="connsiteY112" fmla="*/ 1851480 h 2237474"/>
              <a:gd name="connsiteX113" fmla="*/ 4232517 w 12192000"/>
              <a:gd name="connsiteY113" fmla="*/ 1852567 h 2237474"/>
              <a:gd name="connsiteX114" fmla="*/ 4191732 w 12192000"/>
              <a:gd name="connsiteY114" fmla="*/ 1857328 h 2237474"/>
              <a:gd name="connsiteX115" fmla="*/ 4065532 w 12192000"/>
              <a:gd name="connsiteY115" fmla="*/ 1855477 h 2237474"/>
              <a:gd name="connsiteX116" fmla="*/ 4028460 w 12192000"/>
              <a:gd name="connsiteY116" fmla="*/ 1855137 h 2237474"/>
              <a:gd name="connsiteX117" fmla="*/ 4002267 w 12192000"/>
              <a:gd name="connsiteY117" fmla="*/ 1852352 h 2237474"/>
              <a:gd name="connsiteX118" fmla="*/ 3931396 w 12192000"/>
              <a:gd name="connsiteY118" fmla="*/ 1858915 h 2237474"/>
              <a:gd name="connsiteX119" fmla="*/ 3812162 w 12192000"/>
              <a:gd name="connsiteY119" fmla="*/ 1875501 h 2237474"/>
              <a:gd name="connsiteX120" fmla="*/ 3729530 w 12192000"/>
              <a:gd name="connsiteY120" fmla="*/ 1864513 h 2237474"/>
              <a:gd name="connsiteX121" fmla="*/ 3680177 w 12192000"/>
              <a:gd name="connsiteY121" fmla="*/ 1881552 h 2237474"/>
              <a:gd name="connsiteX122" fmla="*/ 3567259 w 12192000"/>
              <a:gd name="connsiteY122" fmla="*/ 1893482 h 2237474"/>
              <a:gd name="connsiteX123" fmla="*/ 3405770 w 12192000"/>
              <a:gd name="connsiteY123" fmla="*/ 1904591 h 2237474"/>
              <a:gd name="connsiteX124" fmla="*/ 3280097 w 12192000"/>
              <a:gd name="connsiteY124" fmla="*/ 1919610 h 2237474"/>
              <a:gd name="connsiteX125" fmla="*/ 3123424 w 12192000"/>
              <a:gd name="connsiteY125" fmla="*/ 1952930 h 2237474"/>
              <a:gd name="connsiteX126" fmla="*/ 3009910 w 12192000"/>
              <a:gd name="connsiteY126" fmla="*/ 1957866 h 2237474"/>
              <a:gd name="connsiteX127" fmla="*/ 2995934 w 12192000"/>
              <a:gd name="connsiteY127" fmla="*/ 1967085 h 2237474"/>
              <a:gd name="connsiteX128" fmla="*/ 2980071 w 12192000"/>
              <a:gd name="connsiteY128" fmla="*/ 1972988 h 2237474"/>
              <a:gd name="connsiteX129" fmla="*/ 2978094 w 12192000"/>
              <a:gd name="connsiteY129" fmla="*/ 1972369 h 2237474"/>
              <a:gd name="connsiteX130" fmla="*/ 2942858 w 12192000"/>
              <a:gd name="connsiteY130" fmla="*/ 1981367 h 2237474"/>
              <a:gd name="connsiteX131" fmla="*/ 2875436 w 12192000"/>
              <a:gd name="connsiteY131" fmla="*/ 1996977 h 2237474"/>
              <a:gd name="connsiteX132" fmla="*/ 2874892 w 12192000"/>
              <a:gd name="connsiteY132" fmla="*/ 1996085 h 2237474"/>
              <a:gd name="connsiteX133" fmla="*/ 2864145 w 12192000"/>
              <a:gd name="connsiteY133" fmla="*/ 1994061 h 2237474"/>
              <a:gd name="connsiteX134" fmla="*/ 2843662 w 12192000"/>
              <a:gd name="connsiteY134" fmla="*/ 1992498 h 2237474"/>
              <a:gd name="connsiteX135" fmla="*/ 2796128 w 12192000"/>
              <a:gd name="connsiteY135" fmla="*/ 1976403 h 2237474"/>
              <a:gd name="connsiteX136" fmla="*/ 2756784 w 12192000"/>
              <a:gd name="connsiteY136" fmla="*/ 1985116 h 2237474"/>
              <a:gd name="connsiteX137" fmla="*/ 2748833 w 12192000"/>
              <a:gd name="connsiteY137" fmla="*/ 1986323 h 2237474"/>
              <a:gd name="connsiteX138" fmla="*/ 2748661 w 12192000"/>
              <a:gd name="connsiteY138" fmla="*/ 1986122 h 2237474"/>
              <a:gd name="connsiteX139" fmla="*/ 2740251 w 12192000"/>
              <a:gd name="connsiteY139" fmla="*/ 1986946 h 2237474"/>
              <a:gd name="connsiteX140" fmla="*/ 2718916 w 12192000"/>
              <a:gd name="connsiteY140" fmla="*/ 1990867 h 2237474"/>
              <a:gd name="connsiteX141" fmla="*/ 2713522 w 12192000"/>
              <a:gd name="connsiteY141" fmla="*/ 1990173 h 2237474"/>
              <a:gd name="connsiteX142" fmla="*/ 2680597 w 12192000"/>
              <a:gd name="connsiteY142" fmla="*/ 1984996 h 2237474"/>
              <a:gd name="connsiteX143" fmla="*/ 2578178 w 12192000"/>
              <a:gd name="connsiteY143" fmla="*/ 1990531 h 2237474"/>
              <a:gd name="connsiteX144" fmla="*/ 2476147 w 12192000"/>
              <a:gd name="connsiteY144" fmla="*/ 1998305 h 2237474"/>
              <a:gd name="connsiteX145" fmla="*/ 2373568 w 12192000"/>
              <a:gd name="connsiteY145" fmla="*/ 2003219 h 2237474"/>
              <a:gd name="connsiteX146" fmla="*/ 2321399 w 12192000"/>
              <a:gd name="connsiteY146" fmla="*/ 1989467 h 2237474"/>
              <a:gd name="connsiteX147" fmla="*/ 2315525 w 12192000"/>
              <a:gd name="connsiteY147" fmla="*/ 1989708 h 2237474"/>
              <a:gd name="connsiteX148" fmla="*/ 2300792 w 12192000"/>
              <a:gd name="connsiteY148" fmla="*/ 1994290 h 2237474"/>
              <a:gd name="connsiteX149" fmla="*/ 2295469 w 12192000"/>
              <a:gd name="connsiteY149" fmla="*/ 1996659 h 2237474"/>
              <a:gd name="connsiteX150" fmla="*/ 2287219 w 12192000"/>
              <a:gd name="connsiteY150" fmla="*/ 1998750 h 2237474"/>
              <a:gd name="connsiteX151" fmla="*/ 2286948 w 12192000"/>
              <a:gd name="connsiteY151" fmla="*/ 1998596 h 2237474"/>
              <a:gd name="connsiteX152" fmla="*/ 2243069 w 12192000"/>
              <a:gd name="connsiteY152" fmla="*/ 2015111 h 2237474"/>
              <a:gd name="connsiteX153" fmla="*/ 2186609 w 12192000"/>
              <a:gd name="connsiteY153" fmla="*/ 2008263 h 2237474"/>
              <a:gd name="connsiteX154" fmla="*/ 2164831 w 12192000"/>
              <a:gd name="connsiteY154" fmla="*/ 2010143 h 2237474"/>
              <a:gd name="connsiteX155" fmla="*/ 2152836 w 12192000"/>
              <a:gd name="connsiteY155" fmla="*/ 2010048 h 2237474"/>
              <a:gd name="connsiteX156" fmla="*/ 2117102 w 12192000"/>
              <a:gd name="connsiteY156" fmla="*/ 2023004 h 2237474"/>
              <a:gd name="connsiteX157" fmla="*/ 2111935 w 12192000"/>
              <a:gd name="connsiteY157" fmla="*/ 2023163 h 2237474"/>
              <a:gd name="connsiteX158" fmla="*/ 2089991 w 12192000"/>
              <a:gd name="connsiteY158" fmla="*/ 2034193 h 2237474"/>
              <a:gd name="connsiteX159" fmla="*/ 2058061 w 12192000"/>
              <a:gd name="connsiteY159" fmla="*/ 2047942 h 2237474"/>
              <a:gd name="connsiteX160" fmla="*/ 2055737 w 12192000"/>
              <a:gd name="connsiteY160" fmla="*/ 2047704 h 2237474"/>
              <a:gd name="connsiteX161" fmla="*/ 2042244 w 12192000"/>
              <a:gd name="connsiteY161" fmla="*/ 2055560 h 2237474"/>
              <a:gd name="connsiteX162" fmla="*/ 1976224 w 12192000"/>
              <a:gd name="connsiteY162" fmla="*/ 2074257 h 2237474"/>
              <a:gd name="connsiteX163" fmla="*/ 1877728 w 12192000"/>
              <a:gd name="connsiteY163" fmla="*/ 2101004 h 2237474"/>
              <a:gd name="connsiteX164" fmla="*/ 1759056 w 12192000"/>
              <a:gd name="connsiteY164" fmla="*/ 2125608 h 2237474"/>
              <a:gd name="connsiteX165" fmla="*/ 1637948 w 12192000"/>
              <a:gd name="connsiteY165" fmla="*/ 2172597 h 2237474"/>
              <a:gd name="connsiteX166" fmla="*/ 1434549 w 12192000"/>
              <a:gd name="connsiteY166" fmla="*/ 2234522 h 2237474"/>
              <a:gd name="connsiteX167" fmla="*/ 1398481 w 12192000"/>
              <a:gd name="connsiteY167" fmla="*/ 2237074 h 2237474"/>
              <a:gd name="connsiteX168" fmla="*/ 1398407 w 12192000"/>
              <a:gd name="connsiteY168" fmla="*/ 2237095 h 2237474"/>
              <a:gd name="connsiteX169" fmla="*/ 1370962 w 12192000"/>
              <a:gd name="connsiteY169" fmla="*/ 2237474 h 2237474"/>
              <a:gd name="connsiteX170" fmla="*/ 1356367 w 12192000"/>
              <a:gd name="connsiteY170" fmla="*/ 2235089 h 2237474"/>
              <a:gd name="connsiteX171" fmla="*/ 1324828 w 12192000"/>
              <a:gd name="connsiteY171" fmla="*/ 2231968 h 2237474"/>
              <a:gd name="connsiteX172" fmla="*/ 1297744 w 12192000"/>
              <a:gd name="connsiteY172" fmla="*/ 2235849 h 2237474"/>
              <a:gd name="connsiteX173" fmla="*/ 1286236 w 12192000"/>
              <a:gd name="connsiteY173" fmla="*/ 2233135 h 2237474"/>
              <a:gd name="connsiteX174" fmla="*/ 1283504 w 12192000"/>
              <a:gd name="connsiteY174" fmla="*/ 2233797 h 2237474"/>
              <a:gd name="connsiteX175" fmla="*/ 1279765 w 12192000"/>
              <a:gd name="connsiteY175" fmla="*/ 2229639 h 2237474"/>
              <a:gd name="connsiteX176" fmla="*/ 1195347 w 12192000"/>
              <a:gd name="connsiteY176" fmla="*/ 2212354 h 2237474"/>
              <a:gd name="connsiteX177" fmla="*/ 970251 w 12192000"/>
              <a:gd name="connsiteY177" fmla="*/ 2221029 h 2237474"/>
              <a:gd name="connsiteX178" fmla="*/ 812914 w 12192000"/>
              <a:gd name="connsiteY178" fmla="*/ 2202752 h 2237474"/>
              <a:gd name="connsiteX179" fmla="*/ 800195 w 12192000"/>
              <a:gd name="connsiteY179" fmla="*/ 2209407 h 2237474"/>
              <a:gd name="connsiteX180" fmla="*/ 784978 w 12192000"/>
              <a:gd name="connsiteY180" fmla="*/ 2212360 h 2237474"/>
              <a:gd name="connsiteX181" fmla="*/ 681987 w 12192000"/>
              <a:gd name="connsiteY181" fmla="*/ 2216757 h 2237474"/>
              <a:gd name="connsiteX182" fmla="*/ 669923 w 12192000"/>
              <a:gd name="connsiteY182" fmla="*/ 2211682 h 2237474"/>
              <a:gd name="connsiteX183" fmla="*/ 648680 w 12192000"/>
              <a:gd name="connsiteY183" fmla="*/ 2206229 h 2237474"/>
              <a:gd name="connsiteX184" fmla="*/ 597225 w 12192000"/>
              <a:gd name="connsiteY184" fmla="*/ 2180999 h 2237474"/>
              <a:gd name="connsiteX185" fmla="*/ 558449 w 12192000"/>
              <a:gd name="connsiteY185" fmla="*/ 2182346 h 2237474"/>
              <a:gd name="connsiteX186" fmla="*/ 550517 w 12192000"/>
              <a:gd name="connsiteY186" fmla="*/ 2182060 h 2237474"/>
              <a:gd name="connsiteX187" fmla="*/ 550309 w 12192000"/>
              <a:gd name="connsiteY187" fmla="*/ 2181825 h 2237474"/>
              <a:gd name="connsiteX188" fmla="*/ 541836 w 12192000"/>
              <a:gd name="connsiteY188" fmla="*/ 2181063 h 2237474"/>
              <a:gd name="connsiteX189" fmla="*/ 536057 w 12192000"/>
              <a:gd name="connsiteY189" fmla="*/ 2181537 h 2237474"/>
              <a:gd name="connsiteX190" fmla="*/ 520671 w 12192000"/>
              <a:gd name="connsiteY190" fmla="*/ 2180980 h 2237474"/>
              <a:gd name="connsiteX191" fmla="*/ 515024 w 12192000"/>
              <a:gd name="connsiteY191" fmla="*/ 2179258 h 2237474"/>
              <a:gd name="connsiteX192" fmla="*/ 512278 w 12192000"/>
              <a:gd name="connsiteY192" fmla="*/ 2176369 h 2237474"/>
              <a:gd name="connsiteX193" fmla="*/ 480419 w 12192000"/>
              <a:gd name="connsiteY193" fmla="*/ 2167807 h 2237474"/>
              <a:gd name="connsiteX194" fmla="*/ 413835 w 12192000"/>
              <a:gd name="connsiteY194" fmla="*/ 2156783 h 2237474"/>
              <a:gd name="connsiteX195" fmla="*/ 376513 w 12192000"/>
              <a:gd name="connsiteY195" fmla="*/ 2154014 h 2237474"/>
              <a:gd name="connsiteX196" fmla="*/ 273386 w 12192000"/>
              <a:gd name="connsiteY196" fmla="*/ 2142551 h 2237474"/>
              <a:gd name="connsiteX197" fmla="*/ 169207 w 12192000"/>
              <a:gd name="connsiteY197" fmla="*/ 2128100 h 2237474"/>
              <a:gd name="connsiteX198" fmla="*/ 93149 w 12192000"/>
              <a:gd name="connsiteY198" fmla="*/ 2105324 h 2237474"/>
              <a:gd name="connsiteX199" fmla="*/ 88109 w 12192000"/>
              <a:gd name="connsiteY199" fmla="*/ 2106704 h 2237474"/>
              <a:gd name="connsiteX200" fmla="*/ 80022 w 12192000"/>
              <a:gd name="connsiteY200" fmla="*/ 2107254 h 2237474"/>
              <a:gd name="connsiteX201" fmla="*/ 79717 w 12192000"/>
              <a:gd name="connsiteY201" fmla="*/ 2107046 h 2237474"/>
              <a:gd name="connsiteX202" fmla="*/ 72352 w 12192000"/>
              <a:gd name="connsiteY202" fmla="*/ 2107991 h 2237474"/>
              <a:gd name="connsiteX203" fmla="*/ 37645 w 12192000"/>
              <a:gd name="connsiteY203" fmla="*/ 2115401 h 2237474"/>
              <a:gd name="connsiteX204" fmla="*/ 4572 w 12192000"/>
              <a:gd name="connsiteY204" fmla="*/ 2111091 h 2237474"/>
              <a:gd name="connsiteX205" fmla="*/ 0 w 12192000"/>
              <a:gd name="connsiteY205" fmla="*/ 2110468 h 2237474"/>
              <a:gd name="connsiteX206" fmla="*/ 0 w 12192000"/>
              <a:gd name="connsiteY20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834800 w 12192000"/>
              <a:gd name="connsiteY7" fmla="*/ 747840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34688 w 12192000"/>
              <a:gd name="connsiteY13" fmla="*/ 757726 h 2237474"/>
              <a:gd name="connsiteX14" fmla="*/ 10805004 w 12192000"/>
              <a:gd name="connsiteY14" fmla="*/ 757573 h 2237474"/>
              <a:gd name="connsiteX15" fmla="*/ 10739478 w 12192000"/>
              <a:gd name="connsiteY15" fmla="*/ 776841 h 2237474"/>
              <a:gd name="connsiteX16" fmla="*/ 10458762 w 12192000"/>
              <a:gd name="connsiteY16" fmla="*/ 755400 h 2237474"/>
              <a:gd name="connsiteX17" fmla="*/ 10211200 w 12192000"/>
              <a:gd name="connsiteY17" fmla="*/ 767513 h 2237474"/>
              <a:gd name="connsiteX18" fmla="*/ 10167995 w 12192000"/>
              <a:gd name="connsiteY18" fmla="*/ 760843 h 2237474"/>
              <a:gd name="connsiteX19" fmla="*/ 9997044 w 12192000"/>
              <a:gd name="connsiteY19" fmla="*/ 780129 h 2237474"/>
              <a:gd name="connsiteX20" fmla="*/ 9943887 w 12192000"/>
              <a:gd name="connsiteY20" fmla="*/ 804141 h 2237474"/>
              <a:gd name="connsiteX21" fmla="*/ 9918248 w 12192000"/>
              <a:gd name="connsiteY21" fmla="*/ 816628 h 2237474"/>
              <a:gd name="connsiteX22" fmla="*/ 9767091 w 12192000"/>
              <a:gd name="connsiteY22" fmla="*/ 870550 h 2237474"/>
              <a:gd name="connsiteX23" fmla="*/ 9683005 w 12192000"/>
              <a:gd name="connsiteY23" fmla="*/ 894128 h 2237474"/>
              <a:gd name="connsiteX24" fmla="*/ 9594438 w 12192000"/>
              <a:gd name="connsiteY24" fmla="*/ 919051 h 2237474"/>
              <a:gd name="connsiteX25" fmla="*/ 9577033 w 12192000"/>
              <a:gd name="connsiteY25" fmla="*/ 922857 h 2237474"/>
              <a:gd name="connsiteX26" fmla="*/ 9544189 w 12192000"/>
              <a:gd name="connsiteY26" fmla="*/ 938966 h 2237474"/>
              <a:gd name="connsiteX27" fmla="*/ 9500499 w 12192000"/>
              <a:gd name="connsiteY27" fmla="*/ 954680 h 2237474"/>
              <a:gd name="connsiteX28" fmla="*/ 9428195 w 12192000"/>
              <a:gd name="connsiteY28" fmla="*/ 986225 h 2237474"/>
              <a:gd name="connsiteX29" fmla="*/ 9410017 w 12192000"/>
              <a:gd name="connsiteY29" fmla="*/ 993931 h 2237474"/>
              <a:gd name="connsiteX30" fmla="*/ 9392919 w 12192000"/>
              <a:gd name="connsiteY30" fmla="*/ 994656 h 2237474"/>
              <a:gd name="connsiteX31" fmla="*/ 9278619 w 12192000"/>
              <a:gd name="connsiteY31" fmla="*/ 1011878 h 2237474"/>
              <a:gd name="connsiteX32" fmla="*/ 9268019 w 12192000"/>
              <a:gd name="connsiteY32" fmla="*/ 1007442 h 2237474"/>
              <a:gd name="connsiteX33" fmla="*/ 9234662 w 12192000"/>
              <a:gd name="connsiteY33" fmla="*/ 1023056 h 2237474"/>
              <a:gd name="connsiteX34" fmla="*/ 9181033 w 12192000"/>
              <a:gd name="connsiteY34" fmla="*/ 1037921 h 2237474"/>
              <a:gd name="connsiteX35" fmla="*/ 9155969 w 12192000"/>
              <a:gd name="connsiteY35" fmla="*/ 1046804 h 2237474"/>
              <a:gd name="connsiteX36" fmla="*/ 9133985 w 12192000"/>
              <a:gd name="connsiteY36" fmla="*/ 1046450 h 2237474"/>
              <a:gd name="connsiteX37" fmla="*/ 9012987 w 12192000"/>
              <a:gd name="connsiteY37" fmla="*/ 1061986 h 2237474"/>
              <a:gd name="connsiteX38" fmla="*/ 8968445 w 12192000"/>
              <a:gd name="connsiteY38" fmla="*/ 1052169 h 2237474"/>
              <a:gd name="connsiteX39" fmla="*/ 8958984 w 12192000"/>
              <a:gd name="connsiteY39" fmla="*/ 1057212 h 2237474"/>
              <a:gd name="connsiteX40" fmla="*/ 8886001 w 12192000"/>
              <a:gd name="connsiteY40" fmla="*/ 1067468 h 2237474"/>
              <a:gd name="connsiteX41" fmla="*/ 8838610 w 12192000"/>
              <a:gd name="connsiteY41" fmla="*/ 1075091 h 2237474"/>
              <a:gd name="connsiteX42" fmla="*/ 8750383 w 12192000"/>
              <a:gd name="connsiteY42" fmla="*/ 1097387 h 2237474"/>
              <a:gd name="connsiteX43" fmla="*/ 8665605 w 12192000"/>
              <a:gd name="connsiteY43" fmla="*/ 1110791 h 2237474"/>
              <a:gd name="connsiteX44" fmla="*/ 8584946 w 12192000"/>
              <a:gd name="connsiteY44" fmla="*/ 1135226 h 2237474"/>
              <a:gd name="connsiteX45" fmla="*/ 8460755 w 12192000"/>
              <a:gd name="connsiteY45" fmla="*/ 1203427 h 2237474"/>
              <a:gd name="connsiteX46" fmla="*/ 8419755 w 12192000"/>
              <a:gd name="connsiteY46" fmla="*/ 1216260 h 2237474"/>
              <a:gd name="connsiteX47" fmla="*/ 8411626 w 12192000"/>
              <a:gd name="connsiteY47" fmla="*/ 1214397 h 2237474"/>
              <a:gd name="connsiteX48" fmla="*/ 8363469 w 12192000"/>
              <a:gd name="connsiteY48" fmla="*/ 1246658 h 2237474"/>
              <a:gd name="connsiteX49" fmla="*/ 8275497 w 12192000"/>
              <a:gd name="connsiteY49" fmla="*/ 1264396 h 2237474"/>
              <a:gd name="connsiteX50" fmla="*/ 8206287 w 12192000"/>
              <a:gd name="connsiteY50" fmla="*/ 1273060 h 2237474"/>
              <a:gd name="connsiteX51" fmla="*/ 8168705 w 12192000"/>
              <a:gd name="connsiteY51" fmla="*/ 1279956 h 2237474"/>
              <a:gd name="connsiteX52" fmla="*/ 8139997 w 12192000"/>
              <a:gd name="connsiteY52" fmla="*/ 1282713 h 2237474"/>
              <a:gd name="connsiteX53" fmla="*/ 8074238 w 12192000"/>
              <a:gd name="connsiteY53" fmla="*/ 1301895 h 2237474"/>
              <a:gd name="connsiteX54" fmla="*/ 7968292 w 12192000"/>
              <a:gd name="connsiteY54" fmla="*/ 1338779 h 2237474"/>
              <a:gd name="connsiteX55" fmla="*/ 7902328 w 12192000"/>
              <a:gd name="connsiteY55" fmla="*/ 1345865 h 2237474"/>
              <a:gd name="connsiteX56" fmla="*/ 7875879 w 12192000"/>
              <a:gd name="connsiteY56" fmla="*/ 1345646 h 2237474"/>
              <a:gd name="connsiteX57" fmla="*/ 7840612 w 12192000"/>
              <a:gd name="connsiteY57" fmla="*/ 1369373 h 2237474"/>
              <a:gd name="connsiteX58" fmla="*/ 7786819 w 12192000"/>
              <a:gd name="connsiteY58" fmla="*/ 1378970 h 2237474"/>
              <a:gd name="connsiteX59" fmla="*/ 7548172 w 12192000"/>
              <a:gd name="connsiteY59" fmla="*/ 1417460 h 2237474"/>
              <a:gd name="connsiteX60" fmla="*/ 7483437 w 12192000"/>
              <a:gd name="connsiteY60" fmla="*/ 1478152 h 2237474"/>
              <a:gd name="connsiteX61" fmla="*/ 7377870 w 12192000"/>
              <a:gd name="connsiteY61" fmla="*/ 1523319 h 2237474"/>
              <a:gd name="connsiteX62" fmla="*/ 7230737 w 12192000"/>
              <a:gd name="connsiteY62" fmla="*/ 1562633 h 2237474"/>
              <a:gd name="connsiteX63" fmla="*/ 7224458 w 12192000"/>
              <a:gd name="connsiteY63" fmla="*/ 1573008 h 2237474"/>
              <a:gd name="connsiteX64" fmla="*/ 7183121 w 12192000"/>
              <a:gd name="connsiteY64" fmla="*/ 1595162 h 2237474"/>
              <a:gd name="connsiteX65" fmla="*/ 7164601 w 12192000"/>
              <a:gd name="connsiteY65" fmla="*/ 1606490 h 2237474"/>
              <a:gd name="connsiteX66" fmla="*/ 7092727 w 12192000"/>
              <a:gd name="connsiteY66" fmla="*/ 1623628 h 2237474"/>
              <a:gd name="connsiteX67" fmla="*/ 7031309 w 12192000"/>
              <a:gd name="connsiteY67" fmla="*/ 1619451 h 2237474"/>
              <a:gd name="connsiteX68" fmla="*/ 6999084 w 12192000"/>
              <a:gd name="connsiteY68" fmla="*/ 1634317 h 2237474"/>
              <a:gd name="connsiteX69" fmla="*/ 6992107 w 12192000"/>
              <a:gd name="connsiteY69" fmla="*/ 1636860 h 2237474"/>
              <a:gd name="connsiteX70" fmla="*/ 6900177 w 12192000"/>
              <a:gd name="connsiteY70" fmla="*/ 1636016 h 2237474"/>
              <a:gd name="connsiteX71" fmla="*/ 6795372 w 12192000"/>
              <a:gd name="connsiteY71" fmla="*/ 1644845 h 2237474"/>
              <a:gd name="connsiteX72" fmla="*/ 6692251 w 12192000"/>
              <a:gd name="connsiteY72" fmla="*/ 1656357 h 2237474"/>
              <a:gd name="connsiteX73" fmla="*/ 6655235 w 12192000"/>
              <a:gd name="connsiteY73" fmla="*/ 1661869 h 2237474"/>
              <a:gd name="connsiteX74" fmla="*/ 6554894 w 12192000"/>
              <a:gd name="connsiteY74" fmla="*/ 1664428 h 2237474"/>
              <a:gd name="connsiteX75" fmla="*/ 6516595 w 12192000"/>
              <a:gd name="connsiteY75" fmla="*/ 1667475 h 2237474"/>
              <a:gd name="connsiteX76" fmla="*/ 6508541 w 12192000"/>
              <a:gd name="connsiteY76" fmla="*/ 1668757 h 2237474"/>
              <a:gd name="connsiteX77" fmla="*/ 6471012 w 12192000"/>
              <a:gd name="connsiteY77" fmla="*/ 1678604 h 2237474"/>
              <a:gd name="connsiteX78" fmla="*/ 6364035 w 12192000"/>
              <a:gd name="connsiteY78" fmla="*/ 1667683 h 2237474"/>
              <a:gd name="connsiteX79" fmla="*/ 6280959 w 12192000"/>
              <a:gd name="connsiteY79" fmla="*/ 1689329 h 2237474"/>
              <a:gd name="connsiteX80" fmla="*/ 6243319 w 12192000"/>
              <a:gd name="connsiteY80" fmla="*/ 1695560 h 2237474"/>
              <a:gd name="connsiteX81" fmla="*/ 6098321 w 12192000"/>
              <a:gd name="connsiteY81" fmla="*/ 1721646 h 2237474"/>
              <a:gd name="connsiteX82" fmla="*/ 5880652 w 12192000"/>
              <a:gd name="connsiteY82" fmla="*/ 1779643 h 2237474"/>
              <a:gd name="connsiteX83" fmla="*/ 5785959 w 12192000"/>
              <a:gd name="connsiteY83" fmla="*/ 1775307 h 2237474"/>
              <a:gd name="connsiteX84" fmla="*/ 5643534 w 12192000"/>
              <a:gd name="connsiteY84" fmla="*/ 1802919 h 2237474"/>
              <a:gd name="connsiteX85" fmla="*/ 5518799 w 12192000"/>
              <a:gd name="connsiteY85" fmla="*/ 1818312 h 2237474"/>
              <a:gd name="connsiteX86" fmla="*/ 5505014 w 12192000"/>
              <a:gd name="connsiteY86" fmla="*/ 1819259 h 2237474"/>
              <a:gd name="connsiteX87" fmla="*/ 5453307 w 12192000"/>
              <a:gd name="connsiteY87" fmla="*/ 1815450 h 2237474"/>
              <a:gd name="connsiteX88" fmla="*/ 5364192 w 12192000"/>
              <a:gd name="connsiteY88" fmla="*/ 1826074 h 2237474"/>
              <a:gd name="connsiteX89" fmla="*/ 5350380 w 12192000"/>
              <a:gd name="connsiteY89" fmla="*/ 1830891 h 2237474"/>
              <a:gd name="connsiteX90" fmla="*/ 5259633 w 12192000"/>
              <a:gd name="connsiteY90" fmla="*/ 1837160 h 2237474"/>
              <a:gd name="connsiteX91" fmla="*/ 5197513 w 12192000"/>
              <a:gd name="connsiteY91" fmla="*/ 1844718 h 2237474"/>
              <a:gd name="connsiteX92" fmla="*/ 5168852 w 12192000"/>
              <a:gd name="connsiteY92" fmla="*/ 1844846 h 2237474"/>
              <a:gd name="connsiteX93" fmla="*/ 5114927 w 12192000"/>
              <a:gd name="connsiteY93" fmla="*/ 1847827 h 2237474"/>
              <a:gd name="connsiteX94" fmla="*/ 5108970 w 12192000"/>
              <a:gd name="connsiteY94" fmla="*/ 1847935 h 2237474"/>
              <a:gd name="connsiteX95" fmla="*/ 5067961 w 12192000"/>
              <a:gd name="connsiteY95" fmla="*/ 1845917 h 2237474"/>
              <a:gd name="connsiteX96" fmla="*/ 5007075 w 12192000"/>
              <a:gd name="connsiteY96" fmla="*/ 1838626 h 2237474"/>
              <a:gd name="connsiteX97" fmla="*/ 4944087 w 12192000"/>
              <a:gd name="connsiteY97" fmla="*/ 1823332 h 2237474"/>
              <a:gd name="connsiteX98" fmla="*/ 4907662 w 12192000"/>
              <a:gd name="connsiteY98" fmla="*/ 1816900 h 2237474"/>
              <a:gd name="connsiteX99" fmla="*/ 4882386 w 12192000"/>
              <a:gd name="connsiteY99" fmla="*/ 1809844 h 2237474"/>
              <a:gd name="connsiteX100" fmla="*/ 4811440 w 12192000"/>
              <a:gd name="connsiteY100" fmla="*/ 1804655 h 2237474"/>
              <a:gd name="connsiteX101" fmla="*/ 4691075 w 12192000"/>
              <a:gd name="connsiteY101" fmla="*/ 1801389 h 2237474"/>
              <a:gd name="connsiteX102" fmla="*/ 4611738 w 12192000"/>
              <a:gd name="connsiteY102" fmla="*/ 1776964 h 2237474"/>
              <a:gd name="connsiteX103" fmla="*/ 4560070 w 12192000"/>
              <a:gd name="connsiteY103" fmla="*/ 1785640 h 2237474"/>
              <a:gd name="connsiteX104" fmla="*/ 4536503 w 12192000"/>
              <a:gd name="connsiteY104" fmla="*/ 1785334 h 2237474"/>
              <a:gd name="connsiteX105" fmla="*/ 4513724 w 12192000"/>
              <a:gd name="connsiteY105" fmla="*/ 1791996 h 2237474"/>
              <a:gd name="connsiteX106" fmla="*/ 4459810 w 12192000"/>
              <a:gd name="connsiteY106" fmla="*/ 1797886 h 2237474"/>
              <a:gd name="connsiteX107" fmla="*/ 4379064 w 12192000"/>
              <a:gd name="connsiteY107" fmla="*/ 1817177 h 2237474"/>
              <a:gd name="connsiteX108" fmla="*/ 4319209 w 12192000"/>
              <a:gd name="connsiteY108" fmla="*/ 1834833 h 2237474"/>
              <a:gd name="connsiteX109" fmla="*/ 4290981 w 12192000"/>
              <a:gd name="connsiteY109" fmla="*/ 1839677 h 2237474"/>
              <a:gd name="connsiteX110" fmla="*/ 4285792 w 12192000"/>
              <a:gd name="connsiteY110" fmla="*/ 1836231 h 2237474"/>
              <a:gd name="connsiteX111" fmla="*/ 4238372 w 12192000"/>
              <a:gd name="connsiteY111" fmla="*/ 1851480 h 2237474"/>
              <a:gd name="connsiteX112" fmla="*/ 4232517 w 12192000"/>
              <a:gd name="connsiteY112" fmla="*/ 1852567 h 2237474"/>
              <a:gd name="connsiteX113" fmla="*/ 4191732 w 12192000"/>
              <a:gd name="connsiteY113" fmla="*/ 1857328 h 2237474"/>
              <a:gd name="connsiteX114" fmla="*/ 4065532 w 12192000"/>
              <a:gd name="connsiteY114" fmla="*/ 1855477 h 2237474"/>
              <a:gd name="connsiteX115" fmla="*/ 4028460 w 12192000"/>
              <a:gd name="connsiteY115" fmla="*/ 1855137 h 2237474"/>
              <a:gd name="connsiteX116" fmla="*/ 4002267 w 12192000"/>
              <a:gd name="connsiteY116" fmla="*/ 1852352 h 2237474"/>
              <a:gd name="connsiteX117" fmla="*/ 3931396 w 12192000"/>
              <a:gd name="connsiteY117" fmla="*/ 1858915 h 2237474"/>
              <a:gd name="connsiteX118" fmla="*/ 3812162 w 12192000"/>
              <a:gd name="connsiteY118" fmla="*/ 1875501 h 2237474"/>
              <a:gd name="connsiteX119" fmla="*/ 3729530 w 12192000"/>
              <a:gd name="connsiteY119" fmla="*/ 1864513 h 2237474"/>
              <a:gd name="connsiteX120" fmla="*/ 3680177 w 12192000"/>
              <a:gd name="connsiteY120" fmla="*/ 1881552 h 2237474"/>
              <a:gd name="connsiteX121" fmla="*/ 3567259 w 12192000"/>
              <a:gd name="connsiteY121" fmla="*/ 1893482 h 2237474"/>
              <a:gd name="connsiteX122" fmla="*/ 3405770 w 12192000"/>
              <a:gd name="connsiteY122" fmla="*/ 1904591 h 2237474"/>
              <a:gd name="connsiteX123" fmla="*/ 3280097 w 12192000"/>
              <a:gd name="connsiteY123" fmla="*/ 1919610 h 2237474"/>
              <a:gd name="connsiteX124" fmla="*/ 3123424 w 12192000"/>
              <a:gd name="connsiteY124" fmla="*/ 1952930 h 2237474"/>
              <a:gd name="connsiteX125" fmla="*/ 3009910 w 12192000"/>
              <a:gd name="connsiteY125" fmla="*/ 1957866 h 2237474"/>
              <a:gd name="connsiteX126" fmla="*/ 2995934 w 12192000"/>
              <a:gd name="connsiteY126" fmla="*/ 1967085 h 2237474"/>
              <a:gd name="connsiteX127" fmla="*/ 2980071 w 12192000"/>
              <a:gd name="connsiteY127" fmla="*/ 1972988 h 2237474"/>
              <a:gd name="connsiteX128" fmla="*/ 2978094 w 12192000"/>
              <a:gd name="connsiteY128" fmla="*/ 1972369 h 2237474"/>
              <a:gd name="connsiteX129" fmla="*/ 2942858 w 12192000"/>
              <a:gd name="connsiteY129" fmla="*/ 1981367 h 2237474"/>
              <a:gd name="connsiteX130" fmla="*/ 2875436 w 12192000"/>
              <a:gd name="connsiteY130" fmla="*/ 1996977 h 2237474"/>
              <a:gd name="connsiteX131" fmla="*/ 2874892 w 12192000"/>
              <a:gd name="connsiteY131" fmla="*/ 1996085 h 2237474"/>
              <a:gd name="connsiteX132" fmla="*/ 2864145 w 12192000"/>
              <a:gd name="connsiteY132" fmla="*/ 1994061 h 2237474"/>
              <a:gd name="connsiteX133" fmla="*/ 2843662 w 12192000"/>
              <a:gd name="connsiteY133" fmla="*/ 1992498 h 2237474"/>
              <a:gd name="connsiteX134" fmla="*/ 2796128 w 12192000"/>
              <a:gd name="connsiteY134" fmla="*/ 1976403 h 2237474"/>
              <a:gd name="connsiteX135" fmla="*/ 2756784 w 12192000"/>
              <a:gd name="connsiteY135" fmla="*/ 1985116 h 2237474"/>
              <a:gd name="connsiteX136" fmla="*/ 2748833 w 12192000"/>
              <a:gd name="connsiteY136" fmla="*/ 1986323 h 2237474"/>
              <a:gd name="connsiteX137" fmla="*/ 2748661 w 12192000"/>
              <a:gd name="connsiteY137" fmla="*/ 1986122 h 2237474"/>
              <a:gd name="connsiteX138" fmla="*/ 2740251 w 12192000"/>
              <a:gd name="connsiteY138" fmla="*/ 1986946 h 2237474"/>
              <a:gd name="connsiteX139" fmla="*/ 2718916 w 12192000"/>
              <a:gd name="connsiteY139" fmla="*/ 1990867 h 2237474"/>
              <a:gd name="connsiteX140" fmla="*/ 2713522 w 12192000"/>
              <a:gd name="connsiteY140" fmla="*/ 1990173 h 2237474"/>
              <a:gd name="connsiteX141" fmla="*/ 2680597 w 12192000"/>
              <a:gd name="connsiteY141" fmla="*/ 1984996 h 2237474"/>
              <a:gd name="connsiteX142" fmla="*/ 2578178 w 12192000"/>
              <a:gd name="connsiteY142" fmla="*/ 1990531 h 2237474"/>
              <a:gd name="connsiteX143" fmla="*/ 2476147 w 12192000"/>
              <a:gd name="connsiteY143" fmla="*/ 1998305 h 2237474"/>
              <a:gd name="connsiteX144" fmla="*/ 2373568 w 12192000"/>
              <a:gd name="connsiteY144" fmla="*/ 2003219 h 2237474"/>
              <a:gd name="connsiteX145" fmla="*/ 2321399 w 12192000"/>
              <a:gd name="connsiteY145" fmla="*/ 1989467 h 2237474"/>
              <a:gd name="connsiteX146" fmla="*/ 2315525 w 12192000"/>
              <a:gd name="connsiteY146" fmla="*/ 1989708 h 2237474"/>
              <a:gd name="connsiteX147" fmla="*/ 2300792 w 12192000"/>
              <a:gd name="connsiteY147" fmla="*/ 1994290 h 2237474"/>
              <a:gd name="connsiteX148" fmla="*/ 2295469 w 12192000"/>
              <a:gd name="connsiteY148" fmla="*/ 1996659 h 2237474"/>
              <a:gd name="connsiteX149" fmla="*/ 2287219 w 12192000"/>
              <a:gd name="connsiteY149" fmla="*/ 1998750 h 2237474"/>
              <a:gd name="connsiteX150" fmla="*/ 2286948 w 12192000"/>
              <a:gd name="connsiteY150" fmla="*/ 1998596 h 2237474"/>
              <a:gd name="connsiteX151" fmla="*/ 2243069 w 12192000"/>
              <a:gd name="connsiteY151" fmla="*/ 2015111 h 2237474"/>
              <a:gd name="connsiteX152" fmla="*/ 2186609 w 12192000"/>
              <a:gd name="connsiteY152" fmla="*/ 2008263 h 2237474"/>
              <a:gd name="connsiteX153" fmla="*/ 2164831 w 12192000"/>
              <a:gd name="connsiteY153" fmla="*/ 2010143 h 2237474"/>
              <a:gd name="connsiteX154" fmla="*/ 2152836 w 12192000"/>
              <a:gd name="connsiteY154" fmla="*/ 2010048 h 2237474"/>
              <a:gd name="connsiteX155" fmla="*/ 2117102 w 12192000"/>
              <a:gd name="connsiteY155" fmla="*/ 2023004 h 2237474"/>
              <a:gd name="connsiteX156" fmla="*/ 2111935 w 12192000"/>
              <a:gd name="connsiteY156" fmla="*/ 2023163 h 2237474"/>
              <a:gd name="connsiteX157" fmla="*/ 2089991 w 12192000"/>
              <a:gd name="connsiteY157" fmla="*/ 2034193 h 2237474"/>
              <a:gd name="connsiteX158" fmla="*/ 2058061 w 12192000"/>
              <a:gd name="connsiteY158" fmla="*/ 2047942 h 2237474"/>
              <a:gd name="connsiteX159" fmla="*/ 2055737 w 12192000"/>
              <a:gd name="connsiteY159" fmla="*/ 2047704 h 2237474"/>
              <a:gd name="connsiteX160" fmla="*/ 2042244 w 12192000"/>
              <a:gd name="connsiteY160" fmla="*/ 2055560 h 2237474"/>
              <a:gd name="connsiteX161" fmla="*/ 1976224 w 12192000"/>
              <a:gd name="connsiteY161" fmla="*/ 2074257 h 2237474"/>
              <a:gd name="connsiteX162" fmla="*/ 1877728 w 12192000"/>
              <a:gd name="connsiteY162" fmla="*/ 2101004 h 2237474"/>
              <a:gd name="connsiteX163" fmla="*/ 1759056 w 12192000"/>
              <a:gd name="connsiteY163" fmla="*/ 2125608 h 2237474"/>
              <a:gd name="connsiteX164" fmla="*/ 1637948 w 12192000"/>
              <a:gd name="connsiteY164" fmla="*/ 2172597 h 2237474"/>
              <a:gd name="connsiteX165" fmla="*/ 1434549 w 12192000"/>
              <a:gd name="connsiteY165" fmla="*/ 2234522 h 2237474"/>
              <a:gd name="connsiteX166" fmla="*/ 1398481 w 12192000"/>
              <a:gd name="connsiteY166" fmla="*/ 2237074 h 2237474"/>
              <a:gd name="connsiteX167" fmla="*/ 1398407 w 12192000"/>
              <a:gd name="connsiteY167" fmla="*/ 2237095 h 2237474"/>
              <a:gd name="connsiteX168" fmla="*/ 1370962 w 12192000"/>
              <a:gd name="connsiteY168" fmla="*/ 2237474 h 2237474"/>
              <a:gd name="connsiteX169" fmla="*/ 1356367 w 12192000"/>
              <a:gd name="connsiteY169" fmla="*/ 2235089 h 2237474"/>
              <a:gd name="connsiteX170" fmla="*/ 1324828 w 12192000"/>
              <a:gd name="connsiteY170" fmla="*/ 2231968 h 2237474"/>
              <a:gd name="connsiteX171" fmla="*/ 1297744 w 12192000"/>
              <a:gd name="connsiteY171" fmla="*/ 2235849 h 2237474"/>
              <a:gd name="connsiteX172" fmla="*/ 1286236 w 12192000"/>
              <a:gd name="connsiteY172" fmla="*/ 2233135 h 2237474"/>
              <a:gd name="connsiteX173" fmla="*/ 1283504 w 12192000"/>
              <a:gd name="connsiteY173" fmla="*/ 2233797 h 2237474"/>
              <a:gd name="connsiteX174" fmla="*/ 1279765 w 12192000"/>
              <a:gd name="connsiteY174" fmla="*/ 2229639 h 2237474"/>
              <a:gd name="connsiteX175" fmla="*/ 1195347 w 12192000"/>
              <a:gd name="connsiteY175" fmla="*/ 2212354 h 2237474"/>
              <a:gd name="connsiteX176" fmla="*/ 970251 w 12192000"/>
              <a:gd name="connsiteY176" fmla="*/ 2221029 h 2237474"/>
              <a:gd name="connsiteX177" fmla="*/ 812914 w 12192000"/>
              <a:gd name="connsiteY177" fmla="*/ 2202752 h 2237474"/>
              <a:gd name="connsiteX178" fmla="*/ 800195 w 12192000"/>
              <a:gd name="connsiteY178" fmla="*/ 2209407 h 2237474"/>
              <a:gd name="connsiteX179" fmla="*/ 784978 w 12192000"/>
              <a:gd name="connsiteY179" fmla="*/ 2212360 h 2237474"/>
              <a:gd name="connsiteX180" fmla="*/ 681987 w 12192000"/>
              <a:gd name="connsiteY180" fmla="*/ 2216757 h 2237474"/>
              <a:gd name="connsiteX181" fmla="*/ 669923 w 12192000"/>
              <a:gd name="connsiteY181" fmla="*/ 2211682 h 2237474"/>
              <a:gd name="connsiteX182" fmla="*/ 648680 w 12192000"/>
              <a:gd name="connsiteY182" fmla="*/ 2206229 h 2237474"/>
              <a:gd name="connsiteX183" fmla="*/ 597225 w 12192000"/>
              <a:gd name="connsiteY183" fmla="*/ 2180999 h 2237474"/>
              <a:gd name="connsiteX184" fmla="*/ 558449 w 12192000"/>
              <a:gd name="connsiteY184" fmla="*/ 2182346 h 2237474"/>
              <a:gd name="connsiteX185" fmla="*/ 550517 w 12192000"/>
              <a:gd name="connsiteY185" fmla="*/ 2182060 h 2237474"/>
              <a:gd name="connsiteX186" fmla="*/ 550309 w 12192000"/>
              <a:gd name="connsiteY186" fmla="*/ 2181825 h 2237474"/>
              <a:gd name="connsiteX187" fmla="*/ 541836 w 12192000"/>
              <a:gd name="connsiteY187" fmla="*/ 2181063 h 2237474"/>
              <a:gd name="connsiteX188" fmla="*/ 536057 w 12192000"/>
              <a:gd name="connsiteY188" fmla="*/ 2181537 h 2237474"/>
              <a:gd name="connsiteX189" fmla="*/ 520671 w 12192000"/>
              <a:gd name="connsiteY189" fmla="*/ 2180980 h 2237474"/>
              <a:gd name="connsiteX190" fmla="*/ 515024 w 12192000"/>
              <a:gd name="connsiteY190" fmla="*/ 2179258 h 2237474"/>
              <a:gd name="connsiteX191" fmla="*/ 512278 w 12192000"/>
              <a:gd name="connsiteY191" fmla="*/ 2176369 h 2237474"/>
              <a:gd name="connsiteX192" fmla="*/ 480419 w 12192000"/>
              <a:gd name="connsiteY192" fmla="*/ 2167807 h 2237474"/>
              <a:gd name="connsiteX193" fmla="*/ 413835 w 12192000"/>
              <a:gd name="connsiteY193" fmla="*/ 2156783 h 2237474"/>
              <a:gd name="connsiteX194" fmla="*/ 376513 w 12192000"/>
              <a:gd name="connsiteY194" fmla="*/ 2154014 h 2237474"/>
              <a:gd name="connsiteX195" fmla="*/ 273386 w 12192000"/>
              <a:gd name="connsiteY195" fmla="*/ 2142551 h 2237474"/>
              <a:gd name="connsiteX196" fmla="*/ 169207 w 12192000"/>
              <a:gd name="connsiteY196" fmla="*/ 2128100 h 2237474"/>
              <a:gd name="connsiteX197" fmla="*/ 93149 w 12192000"/>
              <a:gd name="connsiteY197" fmla="*/ 2105324 h 2237474"/>
              <a:gd name="connsiteX198" fmla="*/ 88109 w 12192000"/>
              <a:gd name="connsiteY198" fmla="*/ 2106704 h 2237474"/>
              <a:gd name="connsiteX199" fmla="*/ 80022 w 12192000"/>
              <a:gd name="connsiteY199" fmla="*/ 2107254 h 2237474"/>
              <a:gd name="connsiteX200" fmla="*/ 79717 w 12192000"/>
              <a:gd name="connsiteY200" fmla="*/ 2107046 h 2237474"/>
              <a:gd name="connsiteX201" fmla="*/ 72352 w 12192000"/>
              <a:gd name="connsiteY201" fmla="*/ 2107991 h 2237474"/>
              <a:gd name="connsiteX202" fmla="*/ 37645 w 12192000"/>
              <a:gd name="connsiteY202" fmla="*/ 2115401 h 2237474"/>
              <a:gd name="connsiteX203" fmla="*/ 4572 w 12192000"/>
              <a:gd name="connsiteY203" fmla="*/ 2111091 h 2237474"/>
              <a:gd name="connsiteX204" fmla="*/ 0 w 12192000"/>
              <a:gd name="connsiteY204" fmla="*/ 2110468 h 2237474"/>
              <a:gd name="connsiteX205" fmla="*/ 0 w 12192000"/>
              <a:gd name="connsiteY20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92107 w 12192000"/>
              <a:gd name="connsiteY68" fmla="*/ 1636860 h 2237474"/>
              <a:gd name="connsiteX69" fmla="*/ 6900177 w 12192000"/>
              <a:gd name="connsiteY69" fmla="*/ 1636016 h 2237474"/>
              <a:gd name="connsiteX70" fmla="*/ 6795372 w 12192000"/>
              <a:gd name="connsiteY70" fmla="*/ 1644845 h 2237474"/>
              <a:gd name="connsiteX71" fmla="*/ 6692251 w 12192000"/>
              <a:gd name="connsiteY71" fmla="*/ 1656357 h 2237474"/>
              <a:gd name="connsiteX72" fmla="*/ 6655235 w 12192000"/>
              <a:gd name="connsiteY72" fmla="*/ 1661869 h 2237474"/>
              <a:gd name="connsiteX73" fmla="*/ 6554894 w 12192000"/>
              <a:gd name="connsiteY73" fmla="*/ 1664428 h 2237474"/>
              <a:gd name="connsiteX74" fmla="*/ 6516595 w 12192000"/>
              <a:gd name="connsiteY74" fmla="*/ 1667475 h 2237474"/>
              <a:gd name="connsiteX75" fmla="*/ 6508541 w 12192000"/>
              <a:gd name="connsiteY75" fmla="*/ 1668757 h 2237474"/>
              <a:gd name="connsiteX76" fmla="*/ 6471012 w 12192000"/>
              <a:gd name="connsiteY76" fmla="*/ 1678604 h 2237474"/>
              <a:gd name="connsiteX77" fmla="*/ 6364035 w 12192000"/>
              <a:gd name="connsiteY77" fmla="*/ 1667683 h 2237474"/>
              <a:gd name="connsiteX78" fmla="*/ 6280959 w 12192000"/>
              <a:gd name="connsiteY78" fmla="*/ 1689329 h 2237474"/>
              <a:gd name="connsiteX79" fmla="*/ 6243319 w 12192000"/>
              <a:gd name="connsiteY79" fmla="*/ 1695560 h 2237474"/>
              <a:gd name="connsiteX80" fmla="*/ 6098321 w 12192000"/>
              <a:gd name="connsiteY80" fmla="*/ 1721646 h 2237474"/>
              <a:gd name="connsiteX81" fmla="*/ 5880652 w 12192000"/>
              <a:gd name="connsiteY81" fmla="*/ 1779643 h 2237474"/>
              <a:gd name="connsiteX82" fmla="*/ 5785959 w 12192000"/>
              <a:gd name="connsiteY82" fmla="*/ 1775307 h 2237474"/>
              <a:gd name="connsiteX83" fmla="*/ 5643534 w 12192000"/>
              <a:gd name="connsiteY83" fmla="*/ 1802919 h 2237474"/>
              <a:gd name="connsiteX84" fmla="*/ 5518799 w 12192000"/>
              <a:gd name="connsiteY84" fmla="*/ 1818312 h 2237474"/>
              <a:gd name="connsiteX85" fmla="*/ 5505014 w 12192000"/>
              <a:gd name="connsiteY85" fmla="*/ 1819259 h 2237474"/>
              <a:gd name="connsiteX86" fmla="*/ 5453307 w 12192000"/>
              <a:gd name="connsiteY86" fmla="*/ 1815450 h 2237474"/>
              <a:gd name="connsiteX87" fmla="*/ 5364192 w 12192000"/>
              <a:gd name="connsiteY87" fmla="*/ 1826074 h 2237474"/>
              <a:gd name="connsiteX88" fmla="*/ 5350380 w 12192000"/>
              <a:gd name="connsiteY88" fmla="*/ 1830891 h 2237474"/>
              <a:gd name="connsiteX89" fmla="*/ 5259633 w 12192000"/>
              <a:gd name="connsiteY89" fmla="*/ 1837160 h 2237474"/>
              <a:gd name="connsiteX90" fmla="*/ 5197513 w 12192000"/>
              <a:gd name="connsiteY90" fmla="*/ 1844718 h 2237474"/>
              <a:gd name="connsiteX91" fmla="*/ 5168852 w 12192000"/>
              <a:gd name="connsiteY91" fmla="*/ 1844846 h 2237474"/>
              <a:gd name="connsiteX92" fmla="*/ 5114927 w 12192000"/>
              <a:gd name="connsiteY92" fmla="*/ 1847827 h 2237474"/>
              <a:gd name="connsiteX93" fmla="*/ 5108970 w 12192000"/>
              <a:gd name="connsiteY93" fmla="*/ 1847935 h 2237474"/>
              <a:gd name="connsiteX94" fmla="*/ 5067961 w 12192000"/>
              <a:gd name="connsiteY94" fmla="*/ 1845917 h 2237474"/>
              <a:gd name="connsiteX95" fmla="*/ 5007075 w 12192000"/>
              <a:gd name="connsiteY95" fmla="*/ 1838626 h 2237474"/>
              <a:gd name="connsiteX96" fmla="*/ 4944087 w 12192000"/>
              <a:gd name="connsiteY96" fmla="*/ 1823332 h 2237474"/>
              <a:gd name="connsiteX97" fmla="*/ 4907662 w 12192000"/>
              <a:gd name="connsiteY97" fmla="*/ 1816900 h 2237474"/>
              <a:gd name="connsiteX98" fmla="*/ 4882386 w 12192000"/>
              <a:gd name="connsiteY98" fmla="*/ 1809844 h 2237474"/>
              <a:gd name="connsiteX99" fmla="*/ 4811440 w 12192000"/>
              <a:gd name="connsiteY99" fmla="*/ 1804655 h 2237474"/>
              <a:gd name="connsiteX100" fmla="*/ 4691075 w 12192000"/>
              <a:gd name="connsiteY100" fmla="*/ 1801389 h 2237474"/>
              <a:gd name="connsiteX101" fmla="*/ 4611738 w 12192000"/>
              <a:gd name="connsiteY101" fmla="*/ 1776964 h 2237474"/>
              <a:gd name="connsiteX102" fmla="*/ 4560070 w 12192000"/>
              <a:gd name="connsiteY102" fmla="*/ 1785640 h 2237474"/>
              <a:gd name="connsiteX103" fmla="*/ 4536503 w 12192000"/>
              <a:gd name="connsiteY103" fmla="*/ 1785334 h 2237474"/>
              <a:gd name="connsiteX104" fmla="*/ 4513724 w 12192000"/>
              <a:gd name="connsiteY104" fmla="*/ 1791996 h 2237474"/>
              <a:gd name="connsiteX105" fmla="*/ 4459810 w 12192000"/>
              <a:gd name="connsiteY105" fmla="*/ 1797886 h 2237474"/>
              <a:gd name="connsiteX106" fmla="*/ 4379064 w 12192000"/>
              <a:gd name="connsiteY106" fmla="*/ 1817177 h 2237474"/>
              <a:gd name="connsiteX107" fmla="*/ 4319209 w 12192000"/>
              <a:gd name="connsiteY107" fmla="*/ 1834833 h 2237474"/>
              <a:gd name="connsiteX108" fmla="*/ 4290981 w 12192000"/>
              <a:gd name="connsiteY108" fmla="*/ 1839677 h 2237474"/>
              <a:gd name="connsiteX109" fmla="*/ 4285792 w 12192000"/>
              <a:gd name="connsiteY109" fmla="*/ 1836231 h 2237474"/>
              <a:gd name="connsiteX110" fmla="*/ 4238372 w 12192000"/>
              <a:gd name="connsiteY110" fmla="*/ 1851480 h 2237474"/>
              <a:gd name="connsiteX111" fmla="*/ 4232517 w 12192000"/>
              <a:gd name="connsiteY111" fmla="*/ 1852567 h 2237474"/>
              <a:gd name="connsiteX112" fmla="*/ 4191732 w 12192000"/>
              <a:gd name="connsiteY112" fmla="*/ 1857328 h 2237474"/>
              <a:gd name="connsiteX113" fmla="*/ 4065532 w 12192000"/>
              <a:gd name="connsiteY113" fmla="*/ 1855477 h 2237474"/>
              <a:gd name="connsiteX114" fmla="*/ 4028460 w 12192000"/>
              <a:gd name="connsiteY114" fmla="*/ 1855137 h 2237474"/>
              <a:gd name="connsiteX115" fmla="*/ 4002267 w 12192000"/>
              <a:gd name="connsiteY115" fmla="*/ 1852352 h 2237474"/>
              <a:gd name="connsiteX116" fmla="*/ 3931396 w 12192000"/>
              <a:gd name="connsiteY116" fmla="*/ 1858915 h 2237474"/>
              <a:gd name="connsiteX117" fmla="*/ 3812162 w 12192000"/>
              <a:gd name="connsiteY117" fmla="*/ 1875501 h 2237474"/>
              <a:gd name="connsiteX118" fmla="*/ 3729530 w 12192000"/>
              <a:gd name="connsiteY118" fmla="*/ 1864513 h 2237474"/>
              <a:gd name="connsiteX119" fmla="*/ 3680177 w 12192000"/>
              <a:gd name="connsiteY119" fmla="*/ 1881552 h 2237474"/>
              <a:gd name="connsiteX120" fmla="*/ 3567259 w 12192000"/>
              <a:gd name="connsiteY120" fmla="*/ 1893482 h 2237474"/>
              <a:gd name="connsiteX121" fmla="*/ 3405770 w 12192000"/>
              <a:gd name="connsiteY121" fmla="*/ 1904591 h 2237474"/>
              <a:gd name="connsiteX122" fmla="*/ 3280097 w 12192000"/>
              <a:gd name="connsiteY122" fmla="*/ 1919610 h 2237474"/>
              <a:gd name="connsiteX123" fmla="*/ 3123424 w 12192000"/>
              <a:gd name="connsiteY123" fmla="*/ 1952930 h 2237474"/>
              <a:gd name="connsiteX124" fmla="*/ 3009910 w 12192000"/>
              <a:gd name="connsiteY124" fmla="*/ 1957866 h 2237474"/>
              <a:gd name="connsiteX125" fmla="*/ 2995934 w 12192000"/>
              <a:gd name="connsiteY125" fmla="*/ 1967085 h 2237474"/>
              <a:gd name="connsiteX126" fmla="*/ 2980071 w 12192000"/>
              <a:gd name="connsiteY126" fmla="*/ 1972988 h 2237474"/>
              <a:gd name="connsiteX127" fmla="*/ 2978094 w 12192000"/>
              <a:gd name="connsiteY127" fmla="*/ 1972369 h 2237474"/>
              <a:gd name="connsiteX128" fmla="*/ 2942858 w 12192000"/>
              <a:gd name="connsiteY128" fmla="*/ 1981367 h 2237474"/>
              <a:gd name="connsiteX129" fmla="*/ 2875436 w 12192000"/>
              <a:gd name="connsiteY129" fmla="*/ 1996977 h 2237474"/>
              <a:gd name="connsiteX130" fmla="*/ 2874892 w 12192000"/>
              <a:gd name="connsiteY130" fmla="*/ 1996085 h 2237474"/>
              <a:gd name="connsiteX131" fmla="*/ 2864145 w 12192000"/>
              <a:gd name="connsiteY131" fmla="*/ 1994061 h 2237474"/>
              <a:gd name="connsiteX132" fmla="*/ 2843662 w 12192000"/>
              <a:gd name="connsiteY132" fmla="*/ 1992498 h 2237474"/>
              <a:gd name="connsiteX133" fmla="*/ 2796128 w 12192000"/>
              <a:gd name="connsiteY133" fmla="*/ 1976403 h 2237474"/>
              <a:gd name="connsiteX134" fmla="*/ 2756784 w 12192000"/>
              <a:gd name="connsiteY134" fmla="*/ 1985116 h 2237474"/>
              <a:gd name="connsiteX135" fmla="*/ 2748833 w 12192000"/>
              <a:gd name="connsiteY135" fmla="*/ 1986323 h 2237474"/>
              <a:gd name="connsiteX136" fmla="*/ 2748661 w 12192000"/>
              <a:gd name="connsiteY136" fmla="*/ 1986122 h 2237474"/>
              <a:gd name="connsiteX137" fmla="*/ 2740251 w 12192000"/>
              <a:gd name="connsiteY137" fmla="*/ 1986946 h 2237474"/>
              <a:gd name="connsiteX138" fmla="*/ 2718916 w 12192000"/>
              <a:gd name="connsiteY138" fmla="*/ 1990867 h 2237474"/>
              <a:gd name="connsiteX139" fmla="*/ 2713522 w 12192000"/>
              <a:gd name="connsiteY139" fmla="*/ 1990173 h 2237474"/>
              <a:gd name="connsiteX140" fmla="*/ 2680597 w 12192000"/>
              <a:gd name="connsiteY140" fmla="*/ 1984996 h 2237474"/>
              <a:gd name="connsiteX141" fmla="*/ 2578178 w 12192000"/>
              <a:gd name="connsiteY141" fmla="*/ 1990531 h 2237474"/>
              <a:gd name="connsiteX142" fmla="*/ 2476147 w 12192000"/>
              <a:gd name="connsiteY142" fmla="*/ 1998305 h 2237474"/>
              <a:gd name="connsiteX143" fmla="*/ 2373568 w 12192000"/>
              <a:gd name="connsiteY143" fmla="*/ 2003219 h 2237474"/>
              <a:gd name="connsiteX144" fmla="*/ 2321399 w 12192000"/>
              <a:gd name="connsiteY144" fmla="*/ 1989467 h 2237474"/>
              <a:gd name="connsiteX145" fmla="*/ 2315525 w 12192000"/>
              <a:gd name="connsiteY145" fmla="*/ 1989708 h 2237474"/>
              <a:gd name="connsiteX146" fmla="*/ 2300792 w 12192000"/>
              <a:gd name="connsiteY146" fmla="*/ 1994290 h 2237474"/>
              <a:gd name="connsiteX147" fmla="*/ 2295469 w 12192000"/>
              <a:gd name="connsiteY147" fmla="*/ 1996659 h 2237474"/>
              <a:gd name="connsiteX148" fmla="*/ 2287219 w 12192000"/>
              <a:gd name="connsiteY148" fmla="*/ 1998750 h 2237474"/>
              <a:gd name="connsiteX149" fmla="*/ 2286948 w 12192000"/>
              <a:gd name="connsiteY149" fmla="*/ 1998596 h 2237474"/>
              <a:gd name="connsiteX150" fmla="*/ 2243069 w 12192000"/>
              <a:gd name="connsiteY150" fmla="*/ 2015111 h 2237474"/>
              <a:gd name="connsiteX151" fmla="*/ 2186609 w 12192000"/>
              <a:gd name="connsiteY151" fmla="*/ 2008263 h 2237474"/>
              <a:gd name="connsiteX152" fmla="*/ 2164831 w 12192000"/>
              <a:gd name="connsiteY152" fmla="*/ 2010143 h 2237474"/>
              <a:gd name="connsiteX153" fmla="*/ 2152836 w 12192000"/>
              <a:gd name="connsiteY153" fmla="*/ 2010048 h 2237474"/>
              <a:gd name="connsiteX154" fmla="*/ 2117102 w 12192000"/>
              <a:gd name="connsiteY154" fmla="*/ 2023004 h 2237474"/>
              <a:gd name="connsiteX155" fmla="*/ 2111935 w 12192000"/>
              <a:gd name="connsiteY155" fmla="*/ 2023163 h 2237474"/>
              <a:gd name="connsiteX156" fmla="*/ 2089991 w 12192000"/>
              <a:gd name="connsiteY156" fmla="*/ 2034193 h 2237474"/>
              <a:gd name="connsiteX157" fmla="*/ 2058061 w 12192000"/>
              <a:gd name="connsiteY157" fmla="*/ 2047942 h 2237474"/>
              <a:gd name="connsiteX158" fmla="*/ 2055737 w 12192000"/>
              <a:gd name="connsiteY158" fmla="*/ 2047704 h 2237474"/>
              <a:gd name="connsiteX159" fmla="*/ 2042244 w 12192000"/>
              <a:gd name="connsiteY159" fmla="*/ 2055560 h 2237474"/>
              <a:gd name="connsiteX160" fmla="*/ 1976224 w 12192000"/>
              <a:gd name="connsiteY160" fmla="*/ 2074257 h 2237474"/>
              <a:gd name="connsiteX161" fmla="*/ 1877728 w 12192000"/>
              <a:gd name="connsiteY161" fmla="*/ 2101004 h 2237474"/>
              <a:gd name="connsiteX162" fmla="*/ 1759056 w 12192000"/>
              <a:gd name="connsiteY162" fmla="*/ 2125608 h 2237474"/>
              <a:gd name="connsiteX163" fmla="*/ 1637948 w 12192000"/>
              <a:gd name="connsiteY163" fmla="*/ 2172597 h 2237474"/>
              <a:gd name="connsiteX164" fmla="*/ 1434549 w 12192000"/>
              <a:gd name="connsiteY164" fmla="*/ 2234522 h 2237474"/>
              <a:gd name="connsiteX165" fmla="*/ 1398481 w 12192000"/>
              <a:gd name="connsiteY165" fmla="*/ 2237074 h 2237474"/>
              <a:gd name="connsiteX166" fmla="*/ 1398407 w 12192000"/>
              <a:gd name="connsiteY166" fmla="*/ 2237095 h 2237474"/>
              <a:gd name="connsiteX167" fmla="*/ 1370962 w 12192000"/>
              <a:gd name="connsiteY167" fmla="*/ 2237474 h 2237474"/>
              <a:gd name="connsiteX168" fmla="*/ 1356367 w 12192000"/>
              <a:gd name="connsiteY168" fmla="*/ 2235089 h 2237474"/>
              <a:gd name="connsiteX169" fmla="*/ 1324828 w 12192000"/>
              <a:gd name="connsiteY169" fmla="*/ 2231968 h 2237474"/>
              <a:gd name="connsiteX170" fmla="*/ 1297744 w 12192000"/>
              <a:gd name="connsiteY170" fmla="*/ 2235849 h 2237474"/>
              <a:gd name="connsiteX171" fmla="*/ 1286236 w 12192000"/>
              <a:gd name="connsiteY171" fmla="*/ 2233135 h 2237474"/>
              <a:gd name="connsiteX172" fmla="*/ 1283504 w 12192000"/>
              <a:gd name="connsiteY172" fmla="*/ 2233797 h 2237474"/>
              <a:gd name="connsiteX173" fmla="*/ 1279765 w 12192000"/>
              <a:gd name="connsiteY173" fmla="*/ 2229639 h 2237474"/>
              <a:gd name="connsiteX174" fmla="*/ 1195347 w 12192000"/>
              <a:gd name="connsiteY174" fmla="*/ 2212354 h 2237474"/>
              <a:gd name="connsiteX175" fmla="*/ 970251 w 12192000"/>
              <a:gd name="connsiteY175" fmla="*/ 2221029 h 2237474"/>
              <a:gd name="connsiteX176" fmla="*/ 812914 w 12192000"/>
              <a:gd name="connsiteY176" fmla="*/ 2202752 h 2237474"/>
              <a:gd name="connsiteX177" fmla="*/ 800195 w 12192000"/>
              <a:gd name="connsiteY177" fmla="*/ 2209407 h 2237474"/>
              <a:gd name="connsiteX178" fmla="*/ 784978 w 12192000"/>
              <a:gd name="connsiteY178" fmla="*/ 2212360 h 2237474"/>
              <a:gd name="connsiteX179" fmla="*/ 681987 w 12192000"/>
              <a:gd name="connsiteY179" fmla="*/ 2216757 h 2237474"/>
              <a:gd name="connsiteX180" fmla="*/ 669923 w 12192000"/>
              <a:gd name="connsiteY180" fmla="*/ 2211682 h 2237474"/>
              <a:gd name="connsiteX181" fmla="*/ 648680 w 12192000"/>
              <a:gd name="connsiteY181" fmla="*/ 2206229 h 2237474"/>
              <a:gd name="connsiteX182" fmla="*/ 597225 w 12192000"/>
              <a:gd name="connsiteY182" fmla="*/ 2180999 h 2237474"/>
              <a:gd name="connsiteX183" fmla="*/ 558449 w 12192000"/>
              <a:gd name="connsiteY183" fmla="*/ 2182346 h 2237474"/>
              <a:gd name="connsiteX184" fmla="*/ 550517 w 12192000"/>
              <a:gd name="connsiteY184" fmla="*/ 2182060 h 2237474"/>
              <a:gd name="connsiteX185" fmla="*/ 550309 w 12192000"/>
              <a:gd name="connsiteY185" fmla="*/ 2181825 h 2237474"/>
              <a:gd name="connsiteX186" fmla="*/ 541836 w 12192000"/>
              <a:gd name="connsiteY186" fmla="*/ 2181063 h 2237474"/>
              <a:gd name="connsiteX187" fmla="*/ 536057 w 12192000"/>
              <a:gd name="connsiteY187" fmla="*/ 2181537 h 2237474"/>
              <a:gd name="connsiteX188" fmla="*/ 520671 w 12192000"/>
              <a:gd name="connsiteY188" fmla="*/ 2180980 h 2237474"/>
              <a:gd name="connsiteX189" fmla="*/ 515024 w 12192000"/>
              <a:gd name="connsiteY189" fmla="*/ 2179258 h 2237474"/>
              <a:gd name="connsiteX190" fmla="*/ 512278 w 12192000"/>
              <a:gd name="connsiteY190" fmla="*/ 2176369 h 2237474"/>
              <a:gd name="connsiteX191" fmla="*/ 480419 w 12192000"/>
              <a:gd name="connsiteY191" fmla="*/ 2167807 h 2237474"/>
              <a:gd name="connsiteX192" fmla="*/ 413835 w 12192000"/>
              <a:gd name="connsiteY192" fmla="*/ 2156783 h 2237474"/>
              <a:gd name="connsiteX193" fmla="*/ 376513 w 12192000"/>
              <a:gd name="connsiteY193" fmla="*/ 2154014 h 2237474"/>
              <a:gd name="connsiteX194" fmla="*/ 273386 w 12192000"/>
              <a:gd name="connsiteY194" fmla="*/ 2142551 h 2237474"/>
              <a:gd name="connsiteX195" fmla="*/ 169207 w 12192000"/>
              <a:gd name="connsiteY195" fmla="*/ 2128100 h 2237474"/>
              <a:gd name="connsiteX196" fmla="*/ 93149 w 12192000"/>
              <a:gd name="connsiteY196" fmla="*/ 2105324 h 2237474"/>
              <a:gd name="connsiteX197" fmla="*/ 88109 w 12192000"/>
              <a:gd name="connsiteY197" fmla="*/ 2106704 h 2237474"/>
              <a:gd name="connsiteX198" fmla="*/ 80022 w 12192000"/>
              <a:gd name="connsiteY198" fmla="*/ 2107254 h 2237474"/>
              <a:gd name="connsiteX199" fmla="*/ 79717 w 12192000"/>
              <a:gd name="connsiteY199" fmla="*/ 2107046 h 2237474"/>
              <a:gd name="connsiteX200" fmla="*/ 72352 w 12192000"/>
              <a:gd name="connsiteY200" fmla="*/ 2107991 h 2237474"/>
              <a:gd name="connsiteX201" fmla="*/ 37645 w 12192000"/>
              <a:gd name="connsiteY201" fmla="*/ 2115401 h 2237474"/>
              <a:gd name="connsiteX202" fmla="*/ 4572 w 12192000"/>
              <a:gd name="connsiteY202" fmla="*/ 2111091 h 2237474"/>
              <a:gd name="connsiteX203" fmla="*/ 0 w 12192000"/>
              <a:gd name="connsiteY203" fmla="*/ 2110468 h 2237474"/>
              <a:gd name="connsiteX204" fmla="*/ 0 w 12192000"/>
              <a:gd name="connsiteY20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99084 w 12192000"/>
              <a:gd name="connsiteY67" fmla="*/ 1634317 h 2237474"/>
              <a:gd name="connsiteX68" fmla="*/ 6900177 w 12192000"/>
              <a:gd name="connsiteY68" fmla="*/ 1636016 h 2237474"/>
              <a:gd name="connsiteX69" fmla="*/ 6795372 w 12192000"/>
              <a:gd name="connsiteY69" fmla="*/ 1644845 h 2237474"/>
              <a:gd name="connsiteX70" fmla="*/ 6692251 w 12192000"/>
              <a:gd name="connsiteY70" fmla="*/ 1656357 h 2237474"/>
              <a:gd name="connsiteX71" fmla="*/ 6655235 w 12192000"/>
              <a:gd name="connsiteY71" fmla="*/ 1661869 h 2237474"/>
              <a:gd name="connsiteX72" fmla="*/ 6554894 w 12192000"/>
              <a:gd name="connsiteY72" fmla="*/ 1664428 h 2237474"/>
              <a:gd name="connsiteX73" fmla="*/ 6516595 w 12192000"/>
              <a:gd name="connsiteY73" fmla="*/ 1667475 h 2237474"/>
              <a:gd name="connsiteX74" fmla="*/ 6508541 w 12192000"/>
              <a:gd name="connsiteY74" fmla="*/ 1668757 h 2237474"/>
              <a:gd name="connsiteX75" fmla="*/ 6471012 w 12192000"/>
              <a:gd name="connsiteY75" fmla="*/ 1678604 h 2237474"/>
              <a:gd name="connsiteX76" fmla="*/ 6364035 w 12192000"/>
              <a:gd name="connsiteY76" fmla="*/ 1667683 h 2237474"/>
              <a:gd name="connsiteX77" fmla="*/ 6280959 w 12192000"/>
              <a:gd name="connsiteY77" fmla="*/ 1689329 h 2237474"/>
              <a:gd name="connsiteX78" fmla="*/ 6243319 w 12192000"/>
              <a:gd name="connsiteY78" fmla="*/ 1695560 h 2237474"/>
              <a:gd name="connsiteX79" fmla="*/ 6098321 w 12192000"/>
              <a:gd name="connsiteY79" fmla="*/ 1721646 h 2237474"/>
              <a:gd name="connsiteX80" fmla="*/ 5880652 w 12192000"/>
              <a:gd name="connsiteY80" fmla="*/ 1779643 h 2237474"/>
              <a:gd name="connsiteX81" fmla="*/ 5785959 w 12192000"/>
              <a:gd name="connsiteY81" fmla="*/ 1775307 h 2237474"/>
              <a:gd name="connsiteX82" fmla="*/ 5643534 w 12192000"/>
              <a:gd name="connsiteY82" fmla="*/ 1802919 h 2237474"/>
              <a:gd name="connsiteX83" fmla="*/ 5518799 w 12192000"/>
              <a:gd name="connsiteY83" fmla="*/ 1818312 h 2237474"/>
              <a:gd name="connsiteX84" fmla="*/ 5505014 w 12192000"/>
              <a:gd name="connsiteY84" fmla="*/ 1819259 h 2237474"/>
              <a:gd name="connsiteX85" fmla="*/ 5453307 w 12192000"/>
              <a:gd name="connsiteY85" fmla="*/ 1815450 h 2237474"/>
              <a:gd name="connsiteX86" fmla="*/ 5364192 w 12192000"/>
              <a:gd name="connsiteY86" fmla="*/ 1826074 h 2237474"/>
              <a:gd name="connsiteX87" fmla="*/ 5350380 w 12192000"/>
              <a:gd name="connsiteY87" fmla="*/ 1830891 h 2237474"/>
              <a:gd name="connsiteX88" fmla="*/ 5259633 w 12192000"/>
              <a:gd name="connsiteY88" fmla="*/ 1837160 h 2237474"/>
              <a:gd name="connsiteX89" fmla="*/ 5197513 w 12192000"/>
              <a:gd name="connsiteY89" fmla="*/ 1844718 h 2237474"/>
              <a:gd name="connsiteX90" fmla="*/ 5168852 w 12192000"/>
              <a:gd name="connsiteY90" fmla="*/ 1844846 h 2237474"/>
              <a:gd name="connsiteX91" fmla="*/ 5114927 w 12192000"/>
              <a:gd name="connsiteY91" fmla="*/ 1847827 h 2237474"/>
              <a:gd name="connsiteX92" fmla="*/ 5108970 w 12192000"/>
              <a:gd name="connsiteY92" fmla="*/ 1847935 h 2237474"/>
              <a:gd name="connsiteX93" fmla="*/ 5067961 w 12192000"/>
              <a:gd name="connsiteY93" fmla="*/ 1845917 h 2237474"/>
              <a:gd name="connsiteX94" fmla="*/ 5007075 w 12192000"/>
              <a:gd name="connsiteY94" fmla="*/ 1838626 h 2237474"/>
              <a:gd name="connsiteX95" fmla="*/ 4944087 w 12192000"/>
              <a:gd name="connsiteY95" fmla="*/ 1823332 h 2237474"/>
              <a:gd name="connsiteX96" fmla="*/ 4907662 w 12192000"/>
              <a:gd name="connsiteY96" fmla="*/ 1816900 h 2237474"/>
              <a:gd name="connsiteX97" fmla="*/ 4882386 w 12192000"/>
              <a:gd name="connsiteY97" fmla="*/ 1809844 h 2237474"/>
              <a:gd name="connsiteX98" fmla="*/ 4811440 w 12192000"/>
              <a:gd name="connsiteY98" fmla="*/ 1804655 h 2237474"/>
              <a:gd name="connsiteX99" fmla="*/ 4691075 w 12192000"/>
              <a:gd name="connsiteY99" fmla="*/ 1801389 h 2237474"/>
              <a:gd name="connsiteX100" fmla="*/ 4611738 w 12192000"/>
              <a:gd name="connsiteY100" fmla="*/ 1776964 h 2237474"/>
              <a:gd name="connsiteX101" fmla="*/ 4560070 w 12192000"/>
              <a:gd name="connsiteY101" fmla="*/ 1785640 h 2237474"/>
              <a:gd name="connsiteX102" fmla="*/ 4536503 w 12192000"/>
              <a:gd name="connsiteY102" fmla="*/ 1785334 h 2237474"/>
              <a:gd name="connsiteX103" fmla="*/ 4513724 w 12192000"/>
              <a:gd name="connsiteY103" fmla="*/ 1791996 h 2237474"/>
              <a:gd name="connsiteX104" fmla="*/ 4459810 w 12192000"/>
              <a:gd name="connsiteY104" fmla="*/ 1797886 h 2237474"/>
              <a:gd name="connsiteX105" fmla="*/ 4379064 w 12192000"/>
              <a:gd name="connsiteY105" fmla="*/ 1817177 h 2237474"/>
              <a:gd name="connsiteX106" fmla="*/ 4319209 w 12192000"/>
              <a:gd name="connsiteY106" fmla="*/ 1834833 h 2237474"/>
              <a:gd name="connsiteX107" fmla="*/ 4290981 w 12192000"/>
              <a:gd name="connsiteY107" fmla="*/ 1839677 h 2237474"/>
              <a:gd name="connsiteX108" fmla="*/ 4285792 w 12192000"/>
              <a:gd name="connsiteY108" fmla="*/ 1836231 h 2237474"/>
              <a:gd name="connsiteX109" fmla="*/ 4238372 w 12192000"/>
              <a:gd name="connsiteY109" fmla="*/ 1851480 h 2237474"/>
              <a:gd name="connsiteX110" fmla="*/ 4232517 w 12192000"/>
              <a:gd name="connsiteY110" fmla="*/ 1852567 h 2237474"/>
              <a:gd name="connsiteX111" fmla="*/ 4191732 w 12192000"/>
              <a:gd name="connsiteY111" fmla="*/ 1857328 h 2237474"/>
              <a:gd name="connsiteX112" fmla="*/ 4065532 w 12192000"/>
              <a:gd name="connsiteY112" fmla="*/ 1855477 h 2237474"/>
              <a:gd name="connsiteX113" fmla="*/ 4028460 w 12192000"/>
              <a:gd name="connsiteY113" fmla="*/ 1855137 h 2237474"/>
              <a:gd name="connsiteX114" fmla="*/ 4002267 w 12192000"/>
              <a:gd name="connsiteY114" fmla="*/ 1852352 h 2237474"/>
              <a:gd name="connsiteX115" fmla="*/ 3931396 w 12192000"/>
              <a:gd name="connsiteY115" fmla="*/ 1858915 h 2237474"/>
              <a:gd name="connsiteX116" fmla="*/ 3812162 w 12192000"/>
              <a:gd name="connsiteY116" fmla="*/ 1875501 h 2237474"/>
              <a:gd name="connsiteX117" fmla="*/ 3729530 w 12192000"/>
              <a:gd name="connsiteY117" fmla="*/ 1864513 h 2237474"/>
              <a:gd name="connsiteX118" fmla="*/ 3680177 w 12192000"/>
              <a:gd name="connsiteY118" fmla="*/ 1881552 h 2237474"/>
              <a:gd name="connsiteX119" fmla="*/ 3567259 w 12192000"/>
              <a:gd name="connsiteY119" fmla="*/ 1893482 h 2237474"/>
              <a:gd name="connsiteX120" fmla="*/ 3405770 w 12192000"/>
              <a:gd name="connsiteY120" fmla="*/ 1904591 h 2237474"/>
              <a:gd name="connsiteX121" fmla="*/ 3280097 w 12192000"/>
              <a:gd name="connsiteY121" fmla="*/ 1919610 h 2237474"/>
              <a:gd name="connsiteX122" fmla="*/ 3123424 w 12192000"/>
              <a:gd name="connsiteY122" fmla="*/ 1952930 h 2237474"/>
              <a:gd name="connsiteX123" fmla="*/ 3009910 w 12192000"/>
              <a:gd name="connsiteY123" fmla="*/ 1957866 h 2237474"/>
              <a:gd name="connsiteX124" fmla="*/ 2995934 w 12192000"/>
              <a:gd name="connsiteY124" fmla="*/ 1967085 h 2237474"/>
              <a:gd name="connsiteX125" fmla="*/ 2980071 w 12192000"/>
              <a:gd name="connsiteY125" fmla="*/ 1972988 h 2237474"/>
              <a:gd name="connsiteX126" fmla="*/ 2978094 w 12192000"/>
              <a:gd name="connsiteY126" fmla="*/ 1972369 h 2237474"/>
              <a:gd name="connsiteX127" fmla="*/ 2942858 w 12192000"/>
              <a:gd name="connsiteY127" fmla="*/ 1981367 h 2237474"/>
              <a:gd name="connsiteX128" fmla="*/ 2875436 w 12192000"/>
              <a:gd name="connsiteY128" fmla="*/ 1996977 h 2237474"/>
              <a:gd name="connsiteX129" fmla="*/ 2874892 w 12192000"/>
              <a:gd name="connsiteY129" fmla="*/ 1996085 h 2237474"/>
              <a:gd name="connsiteX130" fmla="*/ 2864145 w 12192000"/>
              <a:gd name="connsiteY130" fmla="*/ 1994061 h 2237474"/>
              <a:gd name="connsiteX131" fmla="*/ 2843662 w 12192000"/>
              <a:gd name="connsiteY131" fmla="*/ 1992498 h 2237474"/>
              <a:gd name="connsiteX132" fmla="*/ 2796128 w 12192000"/>
              <a:gd name="connsiteY132" fmla="*/ 1976403 h 2237474"/>
              <a:gd name="connsiteX133" fmla="*/ 2756784 w 12192000"/>
              <a:gd name="connsiteY133" fmla="*/ 1985116 h 2237474"/>
              <a:gd name="connsiteX134" fmla="*/ 2748833 w 12192000"/>
              <a:gd name="connsiteY134" fmla="*/ 1986323 h 2237474"/>
              <a:gd name="connsiteX135" fmla="*/ 2748661 w 12192000"/>
              <a:gd name="connsiteY135" fmla="*/ 1986122 h 2237474"/>
              <a:gd name="connsiteX136" fmla="*/ 2740251 w 12192000"/>
              <a:gd name="connsiteY136" fmla="*/ 1986946 h 2237474"/>
              <a:gd name="connsiteX137" fmla="*/ 2718916 w 12192000"/>
              <a:gd name="connsiteY137" fmla="*/ 1990867 h 2237474"/>
              <a:gd name="connsiteX138" fmla="*/ 2713522 w 12192000"/>
              <a:gd name="connsiteY138" fmla="*/ 1990173 h 2237474"/>
              <a:gd name="connsiteX139" fmla="*/ 2680597 w 12192000"/>
              <a:gd name="connsiteY139" fmla="*/ 1984996 h 2237474"/>
              <a:gd name="connsiteX140" fmla="*/ 2578178 w 12192000"/>
              <a:gd name="connsiteY140" fmla="*/ 1990531 h 2237474"/>
              <a:gd name="connsiteX141" fmla="*/ 2476147 w 12192000"/>
              <a:gd name="connsiteY141" fmla="*/ 1998305 h 2237474"/>
              <a:gd name="connsiteX142" fmla="*/ 2373568 w 12192000"/>
              <a:gd name="connsiteY142" fmla="*/ 2003219 h 2237474"/>
              <a:gd name="connsiteX143" fmla="*/ 2321399 w 12192000"/>
              <a:gd name="connsiteY143" fmla="*/ 1989467 h 2237474"/>
              <a:gd name="connsiteX144" fmla="*/ 2315525 w 12192000"/>
              <a:gd name="connsiteY144" fmla="*/ 1989708 h 2237474"/>
              <a:gd name="connsiteX145" fmla="*/ 2300792 w 12192000"/>
              <a:gd name="connsiteY145" fmla="*/ 1994290 h 2237474"/>
              <a:gd name="connsiteX146" fmla="*/ 2295469 w 12192000"/>
              <a:gd name="connsiteY146" fmla="*/ 1996659 h 2237474"/>
              <a:gd name="connsiteX147" fmla="*/ 2287219 w 12192000"/>
              <a:gd name="connsiteY147" fmla="*/ 1998750 h 2237474"/>
              <a:gd name="connsiteX148" fmla="*/ 2286948 w 12192000"/>
              <a:gd name="connsiteY148" fmla="*/ 1998596 h 2237474"/>
              <a:gd name="connsiteX149" fmla="*/ 2243069 w 12192000"/>
              <a:gd name="connsiteY149" fmla="*/ 2015111 h 2237474"/>
              <a:gd name="connsiteX150" fmla="*/ 2186609 w 12192000"/>
              <a:gd name="connsiteY150" fmla="*/ 2008263 h 2237474"/>
              <a:gd name="connsiteX151" fmla="*/ 2164831 w 12192000"/>
              <a:gd name="connsiteY151" fmla="*/ 2010143 h 2237474"/>
              <a:gd name="connsiteX152" fmla="*/ 2152836 w 12192000"/>
              <a:gd name="connsiteY152" fmla="*/ 2010048 h 2237474"/>
              <a:gd name="connsiteX153" fmla="*/ 2117102 w 12192000"/>
              <a:gd name="connsiteY153" fmla="*/ 2023004 h 2237474"/>
              <a:gd name="connsiteX154" fmla="*/ 2111935 w 12192000"/>
              <a:gd name="connsiteY154" fmla="*/ 2023163 h 2237474"/>
              <a:gd name="connsiteX155" fmla="*/ 2089991 w 12192000"/>
              <a:gd name="connsiteY155" fmla="*/ 2034193 h 2237474"/>
              <a:gd name="connsiteX156" fmla="*/ 2058061 w 12192000"/>
              <a:gd name="connsiteY156" fmla="*/ 2047942 h 2237474"/>
              <a:gd name="connsiteX157" fmla="*/ 2055737 w 12192000"/>
              <a:gd name="connsiteY157" fmla="*/ 2047704 h 2237474"/>
              <a:gd name="connsiteX158" fmla="*/ 2042244 w 12192000"/>
              <a:gd name="connsiteY158" fmla="*/ 2055560 h 2237474"/>
              <a:gd name="connsiteX159" fmla="*/ 1976224 w 12192000"/>
              <a:gd name="connsiteY159" fmla="*/ 2074257 h 2237474"/>
              <a:gd name="connsiteX160" fmla="*/ 1877728 w 12192000"/>
              <a:gd name="connsiteY160" fmla="*/ 2101004 h 2237474"/>
              <a:gd name="connsiteX161" fmla="*/ 1759056 w 12192000"/>
              <a:gd name="connsiteY161" fmla="*/ 2125608 h 2237474"/>
              <a:gd name="connsiteX162" fmla="*/ 1637948 w 12192000"/>
              <a:gd name="connsiteY162" fmla="*/ 2172597 h 2237474"/>
              <a:gd name="connsiteX163" fmla="*/ 1434549 w 12192000"/>
              <a:gd name="connsiteY163" fmla="*/ 2234522 h 2237474"/>
              <a:gd name="connsiteX164" fmla="*/ 1398481 w 12192000"/>
              <a:gd name="connsiteY164" fmla="*/ 2237074 h 2237474"/>
              <a:gd name="connsiteX165" fmla="*/ 1398407 w 12192000"/>
              <a:gd name="connsiteY165" fmla="*/ 2237095 h 2237474"/>
              <a:gd name="connsiteX166" fmla="*/ 1370962 w 12192000"/>
              <a:gd name="connsiteY166" fmla="*/ 2237474 h 2237474"/>
              <a:gd name="connsiteX167" fmla="*/ 1356367 w 12192000"/>
              <a:gd name="connsiteY167" fmla="*/ 2235089 h 2237474"/>
              <a:gd name="connsiteX168" fmla="*/ 1324828 w 12192000"/>
              <a:gd name="connsiteY168" fmla="*/ 2231968 h 2237474"/>
              <a:gd name="connsiteX169" fmla="*/ 1297744 w 12192000"/>
              <a:gd name="connsiteY169" fmla="*/ 2235849 h 2237474"/>
              <a:gd name="connsiteX170" fmla="*/ 1286236 w 12192000"/>
              <a:gd name="connsiteY170" fmla="*/ 2233135 h 2237474"/>
              <a:gd name="connsiteX171" fmla="*/ 1283504 w 12192000"/>
              <a:gd name="connsiteY171" fmla="*/ 2233797 h 2237474"/>
              <a:gd name="connsiteX172" fmla="*/ 1279765 w 12192000"/>
              <a:gd name="connsiteY172" fmla="*/ 2229639 h 2237474"/>
              <a:gd name="connsiteX173" fmla="*/ 1195347 w 12192000"/>
              <a:gd name="connsiteY173" fmla="*/ 2212354 h 2237474"/>
              <a:gd name="connsiteX174" fmla="*/ 970251 w 12192000"/>
              <a:gd name="connsiteY174" fmla="*/ 2221029 h 2237474"/>
              <a:gd name="connsiteX175" fmla="*/ 812914 w 12192000"/>
              <a:gd name="connsiteY175" fmla="*/ 2202752 h 2237474"/>
              <a:gd name="connsiteX176" fmla="*/ 800195 w 12192000"/>
              <a:gd name="connsiteY176" fmla="*/ 2209407 h 2237474"/>
              <a:gd name="connsiteX177" fmla="*/ 784978 w 12192000"/>
              <a:gd name="connsiteY177" fmla="*/ 2212360 h 2237474"/>
              <a:gd name="connsiteX178" fmla="*/ 681987 w 12192000"/>
              <a:gd name="connsiteY178" fmla="*/ 2216757 h 2237474"/>
              <a:gd name="connsiteX179" fmla="*/ 669923 w 12192000"/>
              <a:gd name="connsiteY179" fmla="*/ 2211682 h 2237474"/>
              <a:gd name="connsiteX180" fmla="*/ 648680 w 12192000"/>
              <a:gd name="connsiteY180" fmla="*/ 2206229 h 2237474"/>
              <a:gd name="connsiteX181" fmla="*/ 597225 w 12192000"/>
              <a:gd name="connsiteY181" fmla="*/ 2180999 h 2237474"/>
              <a:gd name="connsiteX182" fmla="*/ 558449 w 12192000"/>
              <a:gd name="connsiteY182" fmla="*/ 2182346 h 2237474"/>
              <a:gd name="connsiteX183" fmla="*/ 550517 w 12192000"/>
              <a:gd name="connsiteY183" fmla="*/ 2182060 h 2237474"/>
              <a:gd name="connsiteX184" fmla="*/ 550309 w 12192000"/>
              <a:gd name="connsiteY184" fmla="*/ 2181825 h 2237474"/>
              <a:gd name="connsiteX185" fmla="*/ 541836 w 12192000"/>
              <a:gd name="connsiteY185" fmla="*/ 2181063 h 2237474"/>
              <a:gd name="connsiteX186" fmla="*/ 536057 w 12192000"/>
              <a:gd name="connsiteY186" fmla="*/ 2181537 h 2237474"/>
              <a:gd name="connsiteX187" fmla="*/ 520671 w 12192000"/>
              <a:gd name="connsiteY187" fmla="*/ 2180980 h 2237474"/>
              <a:gd name="connsiteX188" fmla="*/ 515024 w 12192000"/>
              <a:gd name="connsiteY188" fmla="*/ 2179258 h 2237474"/>
              <a:gd name="connsiteX189" fmla="*/ 512278 w 12192000"/>
              <a:gd name="connsiteY189" fmla="*/ 2176369 h 2237474"/>
              <a:gd name="connsiteX190" fmla="*/ 480419 w 12192000"/>
              <a:gd name="connsiteY190" fmla="*/ 2167807 h 2237474"/>
              <a:gd name="connsiteX191" fmla="*/ 413835 w 12192000"/>
              <a:gd name="connsiteY191" fmla="*/ 2156783 h 2237474"/>
              <a:gd name="connsiteX192" fmla="*/ 376513 w 12192000"/>
              <a:gd name="connsiteY192" fmla="*/ 2154014 h 2237474"/>
              <a:gd name="connsiteX193" fmla="*/ 273386 w 12192000"/>
              <a:gd name="connsiteY193" fmla="*/ 2142551 h 2237474"/>
              <a:gd name="connsiteX194" fmla="*/ 169207 w 12192000"/>
              <a:gd name="connsiteY194" fmla="*/ 2128100 h 2237474"/>
              <a:gd name="connsiteX195" fmla="*/ 93149 w 12192000"/>
              <a:gd name="connsiteY195" fmla="*/ 2105324 h 2237474"/>
              <a:gd name="connsiteX196" fmla="*/ 88109 w 12192000"/>
              <a:gd name="connsiteY196" fmla="*/ 2106704 h 2237474"/>
              <a:gd name="connsiteX197" fmla="*/ 80022 w 12192000"/>
              <a:gd name="connsiteY197" fmla="*/ 2107254 h 2237474"/>
              <a:gd name="connsiteX198" fmla="*/ 79717 w 12192000"/>
              <a:gd name="connsiteY198" fmla="*/ 2107046 h 2237474"/>
              <a:gd name="connsiteX199" fmla="*/ 72352 w 12192000"/>
              <a:gd name="connsiteY199" fmla="*/ 2107991 h 2237474"/>
              <a:gd name="connsiteX200" fmla="*/ 37645 w 12192000"/>
              <a:gd name="connsiteY200" fmla="*/ 2115401 h 2237474"/>
              <a:gd name="connsiteX201" fmla="*/ 4572 w 12192000"/>
              <a:gd name="connsiteY201" fmla="*/ 2111091 h 2237474"/>
              <a:gd name="connsiteX202" fmla="*/ 0 w 12192000"/>
              <a:gd name="connsiteY202" fmla="*/ 2110468 h 2237474"/>
              <a:gd name="connsiteX203" fmla="*/ 0 w 12192000"/>
              <a:gd name="connsiteY20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350380 w 12192000"/>
              <a:gd name="connsiteY86" fmla="*/ 1830891 h 2237474"/>
              <a:gd name="connsiteX87" fmla="*/ 5259633 w 12192000"/>
              <a:gd name="connsiteY87" fmla="*/ 1837160 h 2237474"/>
              <a:gd name="connsiteX88" fmla="*/ 5197513 w 12192000"/>
              <a:gd name="connsiteY88" fmla="*/ 1844718 h 2237474"/>
              <a:gd name="connsiteX89" fmla="*/ 5168852 w 12192000"/>
              <a:gd name="connsiteY89" fmla="*/ 1844846 h 2237474"/>
              <a:gd name="connsiteX90" fmla="*/ 5114927 w 12192000"/>
              <a:gd name="connsiteY90" fmla="*/ 1847827 h 2237474"/>
              <a:gd name="connsiteX91" fmla="*/ 5108970 w 12192000"/>
              <a:gd name="connsiteY91" fmla="*/ 1847935 h 2237474"/>
              <a:gd name="connsiteX92" fmla="*/ 5067961 w 12192000"/>
              <a:gd name="connsiteY92" fmla="*/ 1845917 h 2237474"/>
              <a:gd name="connsiteX93" fmla="*/ 5007075 w 12192000"/>
              <a:gd name="connsiteY93" fmla="*/ 1838626 h 2237474"/>
              <a:gd name="connsiteX94" fmla="*/ 4944087 w 12192000"/>
              <a:gd name="connsiteY94" fmla="*/ 1823332 h 2237474"/>
              <a:gd name="connsiteX95" fmla="*/ 4907662 w 12192000"/>
              <a:gd name="connsiteY95" fmla="*/ 1816900 h 2237474"/>
              <a:gd name="connsiteX96" fmla="*/ 4882386 w 12192000"/>
              <a:gd name="connsiteY96" fmla="*/ 1809844 h 2237474"/>
              <a:gd name="connsiteX97" fmla="*/ 4811440 w 12192000"/>
              <a:gd name="connsiteY97" fmla="*/ 1804655 h 2237474"/>
              <a:gd name="connsiteX98" fmla="*/ 4691075 w 12192000"/>
              <a:gd name="connsiteY98" fmla="*/ 1801389 h 2237474"/>
              <a:gd name="connsiteX99" fmla="*/ 4611738 w 12192000"/>
              <a:gd name="connsiteY99" fmla="*/ 1776964 h 2237474"/>
              <a:gd name="connsiteX100" fmla="*/ 4560070 w 12192000"/>
              <a:gd name="connsiteY100" fmla="*/ 1785640 h 2237474"/>
              <a:gd name="connsiteX101" fmla="*/ 4536503 w 12192000"/>
              <a:gd name="connsiteY101" fmla="*/ 1785334 h 2237474"/>
              <a:gd name="connsiteX102" fmla="*/ 4513724 w 12192000"/>
              <a:gd name="connsiteY102" fmla="*/ 1791996 h 2237474"/>
              <a:gd name="connsiteX103" fmla="*/ 4459810 w 12192000"/>
              <a:gd name="connsiteY103" fmla="*/ 1797886 h 2237474"/>
              <a:gd name="connsiteX104" fmla="*/ 4379064 w 12192000"/>
              <a:gd name="connsiteY104" fmla="*/ 1817177 h 2237474"/>
              <a:gd name="connsiteX105" fmla="*/ 4319209 w 12192000"/>
              <a:gd name="connsiteY105" fmla="*/ 1834833 h 2237474"/>
              <a:gd name="connsiteX106" fmla="*/ 4290981 w 12192000"/>
              <a:gd name="connsiteY106" fmla="*/ 1839677 h 2237474"/>
              <a:gd name="connsiteX107" fmla="*/ 4285792 w 12192000"/>
              <a:gd name="connsiteY107" fmla="*/ 1836231 h 2237474"/>
              <a:gd name="connsiteX108" fmla="*/ 4238372 w 12192000"/>
              <a:gd name="connsiteY108" fmla="*/ 1851480 h 2237474"/>
              <a:gd name="connsiteX109" fmla="*/ 4232517 w 12192000"/>
              <a:gd name="connsiteY109" fmla="*/ 1852567 h 2237474"/>
              <a:gd name="connsiteX110" fmla="*/ 4191732 w 12192000"/>
              <a:gd name="connsiteY110" fmla="*/ 1857328 h 2237474"/>
              <a:gd name="connsiteX111" fmla="*/ 4065532 w 12192000"/>
              <a:gd name="connsiteY111" fmla="*/ 1855477 h 2237474"/>
              <a:gd name="connsiteX112" fmla="*/ 4028460 w 12192000"/>
              <a:gd name="connsiteY112" fmla="*/ 1855137 h 2237474"/>
              <a:gd name="connsiteX113" fmla="*/ 4002267 w 12192000"/>
              <a:gd name="connsiteY113" fmla="*/ 1852352 h 2237474"/>
              <a:gd name="connsiteX114" fmla="*/ 3931396 w 12192000"/>
              <a:gd name="connsiteY114" fmla="*/ 1858915 h 2237474"/>
              <a:gd name="connsiteX115" fmla="*/ 3812162 w 12192000"/>
              <a:gd name="connsiteY115" fmla="*/ 1875501 h 2237474"/>
              <a:gd name="connsiteX116" fmla="*/ 3729530 w 12192000"/>
              <a:gd name="connsiteY116" fmla="*/ 1864513 h 2237474"/>
              <a:gd name="connsiteX117" fmla="*/ 3680177 w 12192000"/>
              <a:gd name="connsiteY117" fmla="*/ 1881552 h 2237474"/>
              <a:gd name="connsiteX118" fmla="*/ 3567259 w 12192000"/>
              <a:gd name="connsiteY118" fmla="*/ 1893482 h 2237474"/>
              <a:gd name="connsiteX119" fmla="*/ 3405770 w 12192000"/>
              <a:gd name="connsiteY119" fmla="*/ 1904591 h 2237474"/>
              <a:gd name="connsiteX120" fmla="*/ 3280097 w 12192000"/>
              <a:gd name="connsiteY120" fmla="*/ 1919610 h 2237474"/>
              <a:gd name="connsiteX121" fmla="*/ 3123424 w 12192000"/>
              <a:gd name="connsiteY121" fmla="*/ 1952930 h 2237474"/>
              <a:gd name="connsiteX122" fmla="*/ 3009910 w 12192000"/>
              <a:gd name="connsiteY122" fmla="*/ 1957866 h 2237474"/>
              <a:gd name="connsiteX123" fmla="*/ 2995934 w 12192000"/>
              <a:gd name="connsiteY123" fmla="*/ 1967085 h 2237474"/>
              <a:gd name="connsiteX124" fmla="*/ 2980071 w 12192000"/>
              <a:gd name="connsiteY124" fmla="*/ 1972988 h 2237474"/>
              <a:gd name="connsiteX125" fmla="*/ 2978094 w 12192000"/>
              <a:gd name="connsiteY125" fmla="*/ 1972369 h 2237474"/>
              <a:gd name="connsiteX126" fmla="*/ 2942858 w 12192000"/>
              <a:gd name="connsiteY126" fmla="*/ 1981367 h 2237474"/>
              <a:gd name="connsiteX127" fmla="*/ 2875436 w 12192000"/>
              <a:gd name="connsiteY127" fmla="*/ 1996977 h 2237474"/>
              <a:gd name="connsiteX128" fmla="*/ 2874892 w 12192000"/>
              <a:gd name="connsiteY128" fmla="*/ 1996085 h 2237474"/>
              <a:gd name="connsiteX129" fmla="*/ 2864145 w 12192000"/>
              <a:gd name="connsiteY129" fmla="*/ 1994061 h 2237474"/>
              <a:gd name="connsiteX130" fmla="*/ 2843662 w 12192000"/>
              <a:gd name="connsiteY130" fmla="*/ 1992498 h 2237474"/>
              <a:gd name="connsiteX131" fmla="*/ 2796128 w 12192000"/>
              <a:gd name="connsiteY131" fmla="*/ 1976403 h 2237474"/>
              <a:gd name="connsiteX132" fmla="*/ 2756784 w 12192000"/>
              <a:gd name="connsiteY132" fmla="*/ 1985116 h 2237474"/>
              <a:gd name="connsiteX133" fmla="*/ 2748833 w 12192000"/>
              <a:gd name="connsiteY133" fmla="*/ 1986323 h 2237474"/>
              <a:gd name="connsiteX134" fmla="*/ 2748661 w 12192000"/>
              <a:gd name="connsiteY134" fmla="*/ 1986122 h 2237474"/>
              <a:gd name="connsiteX135" fmla="*/ 2740251 w 12192000"/>
              <a:gd name="connsiteY135" fmla="*/ 1986946 h 2237474"/>
              <a:gd name="connsiteX136" fmla="*/ 2718916 w 12192000"/>
              <a:gd name="connsiteY136" fmla="*/ 1990867 h 2237474"/>
              <a:gd name="connsiteX137" fmla="*/ 2713522 w 12192000"/>
              <a:gd name="connsiteY137" fmla="*/ 1990173 h 2237474"/>
              <a:gd name="connsiteX138" fmla="*/ 2680597 w 12192000"/>
              <a:gd name="connsiteY138" fmla="*/ 1984996 h 2237474"/>
              <a:gd name="connsiteX139" fmla="*/ 2578178 w 12192000"/>
              <a:gd name="connsiteY139" fmla="*/ 1990531 h 2237474"/>
              <a:gd name="connsiteX140" fmla="*/ 2476147 w 12192000"/>
              <a:gd name="connsiteY140" fmla="*/ 1998305 h 2237474"/>
              <a:gd name="connsiteX141" fmla="*/ 2373568 w 12192000"/>
              <a:gd name="connsiteY141" fmla="*/ 2003219 h 2237474"/>
              <a:gd name="connsiteX142" fmla="*/ 2321399 w 12192000"/>
              <a:gd name="connsiteY142" fmla="*/ 1989467 h 2237474"/>
              <a:gd name="connsiteX143" fmla="*/ 2315525 w 12192000"/>
              <a:gd name="connsiteY143" fmla="*/ 1989708 h 2237474"/>
              <a:gd name="connsiteX144" fmla="*/ 2300792 w 12192000"/>
              <a:gd name="connsiteY144" fmla="*/ 1994290 h 2237474"/>
              <a:gd name="connsiteX145" fmla="*/ 2295469 w 12192000"/>
              <a:gd name="connsiteY145" fmla="*/ 1996659 h 2237474"/>
              <a:gd name="connsiteX146" fmla="*/ 2287219 w 12192000"/>
              <a:gd name="connsiteY146" fmla="*/ 1998750 h 2237474"/>
              <a:gd name="connsiteX147" fmla="*/ 2286948 w 12192000"/>
              <a:gd name="connsiteY147" fmla="*/ 1998596 h 2237474"/>
              <a:gd name="connsiteX148" fmla="*/ 2243069 w 12192000"/>
              <a:gd name="connsiteY148" fmla="*/ 2015111 h 2237474"/>
              <a:gd name="connsiteX149" fmla="*/ 2186609 w 12192000"/>
              <a:gd name="connsiteY149" fmla="*/ 2008263 h 2237474"/>
              <a:gd name="connsiteX150" fmla="*/ 2164831 w 12192000"/>
              <a:gd name="connsiteY150" fmla="*/ 2010143 h 2237474"/>
              <a:gd name="connsiteX151" fmla="*/ 2152836 w 12192000"/>
              <a:gd name="connsiteY151" fmla="*/ 2010048 h 2237474"/>
              <a:gd name="connsiteX152" fmla="*/ 2117102 w 12192000"/>
              <a:gd name="connsiteY152" fmla="*/ 2023004 h 2237474"/>
              <a:gd name="connsiteX153" fmla="*/ 2111935 w 12192000"/>
              <a:gd name="connsiteY153" fmla="*/ 2023163 h 2237474"/>
              <a:gd name="connsiteX154" fmla="*/ 2089991 w 12192000"/>
              <a:gd name="connsiteY154" fmla="*/ 2034193 h 2237474"/>
              <a:gd name="connsiteX155" fmla="*/ 2058061 w 12192000"/>
              <a:gd name="connsiteY155" fmla="*/ 2047942 h 2237474"/>
              <a:gd name="connsiteX156" fmla="*/ 2055737 w 12192000"/>
              <a:gd name="connsiteY156" fmla="*/ 2047704 h 2237474"/>
              <a:gd name="connsiteX157" fmla="*/ 2042244 w 12192000"/>
              <a:gd name="connsiteY157" fmla="*/ 2055560 h 2237474"/>
              <a:gd name="connsiteX158" fmla="*/ 1976224 w 12192000"/>
              <a:gd name="connsiteY158" fmla="*/ 2074257 h 2237474"/>
              <a:gd name="connsiteX159" fmla="*/ 1877728 w 12192000"/>
              <a:gd name="connsiteY159" fmla="*/ 2101004 h 2237474"/>
              <a:gd name="connsiteX160" fmla="*/ 1759056 w 12192000"/>
              <a:gd name="connsiteY160" fmla="*/ 2125608 h 2237474"/>
              <a:gd name="connsiteX161" fmla="*/ 1637948 w 12192000"/>
              <a:gd name="connsiteY161" fmla="*/ 2172597 h 2237474"/>
              <a:gd name="connsiteX162" fmla="*/ 1434549 w 12192000"/>
              <a:gd name="connsiteY162" fmla="*/ 2234522 h 2237474"/>
              <a:gd name="connsiteX163" fmla="*/ 1398481 w 12192000"/>
              <a:gd name="connsiteY163" fmla="*/ 2237074 h 2237474"/>
              <a:gd name="connsiteX164" fmla="*/ 1398407 w 12192000"/>
              <a:gd name="connsiteY164" fmla="*/ 2237095 h 2237474"/>
              <a:gd name="connsiteX165" fmla="*/ 1370962 w 12192000"/>
              <a:gd name="connsiteY165" fmla="*/ 2237474 h 2237474"/>
              <a:gd name="connsiteX166" fmla="*/ 1356367 w 12192000"/>
              <a:gd name="connsiteY166" fmla="*/ 2235089 h 2237474"/>
              <a:gd name="connsiteX167" fmla="*/ 1324828 w 12192000"/>
              <a:gd name="connsiteY167" fmla="*/ 2231968 h 2237474"/>
              <a:gd name="connsiteX168" fmla="*/ 1297744 w 12192000"/>
              <a:gd name="connsiteY168" fmla="*/ 2235849 h 2237474"/>
              <a:gd name="connsiteX169" fmla="*/ 1286236 w 12192000"/>
              <a:gd name="connsiteY169" fmla="*/ 2233135 h 2237474"/>
              <a:gd name="connsiteX170" fmla="*/ 1283504 w 12192000"/>
              <a:gd name="connsiteY170" fmla="*/ 2233797 h 2237474"/>
              <a:gd name="connsiteX171" fmla="*/ 1279765 w 12192000"/>
              <a:gd name="connsiteY171" fmla="*/ 2229639 h 2237474"/>
              <a:gd name="connsiteX172" fmla="*/ 1195347 w 12192000"/>
              <a:gd name="connsiteY172" fmla="*/ 2212354 h 2237474"/>
              <a:gd name="connsiteX173" fmla="*/ 970251 w 12192000"/>
              <a:gd name="connsiteY173" fmla="*/ 2221029 h 2237474"/>
              <a:gd name="connsiteX174" fmla="*/ 812914 w 12192000"/>
              <a:gd name="connsiteY174" fmla="*/ 2202752 h 2237474"/>
              <a:gd name="connsiteX175" fmla="*/ 800195 w 12192000"/>
              <a:gd name="connsiteY175" fmla="*/ 2209407 h 2237474"/>
              <a:gd name="connsiteX176" fmla="*/ 784978 w 12192000"/>
              <a:gd name="connsiteY176" fmla="*/ 2212360 h 2237474"/>
              <a:gd name="connsiteX177" fmla="*/ 681987 w 12192000"/>
              <a:gd name="connsiteY177" fmla="*/ 2216757 h 2237474"/>
              <a:gd name="connsiteX178" fmla="*/ 669923 w 12192000"/>
              <a:gd name="connsiteY178" fmla="*/ 2211682 h 2237474"/>
              <a:gd name="connsiteX179" fmla="*/ 648680 w 12192000"/>
              <a:gd name="connsiteY179" fmla="*/ 2206229 h 2237474"/>
              <a:gd name="connsiteX180" fmla="*/ 597225 w 12192000"/>
              <a:gd name="connsiteY180" fmla="*/ 2180999 h 2237474"/>
              <a:gd name="connsiteX181" fmla="*/ 558449 w 12192000"/>
              <a:gd name="connsiteY181" fmla="*/ 2182346 h 2237474"/>
              <a:gd name="connsiteX182" fmla="*/ 550517 w 12192000"/>
              <a:gd name="connsiteY182" fmla="*/ 2182060 h 2237474"/>
              <a:gd name="connsiteX183" fmla="*/ 550309 w 12192000"/>
              <a:gd name="connsiteY183" fmla="*/ 2181825 h 2237474"/>
              <a:gd name="connsiteX184" fmla="*/ 541836 w 12192000"/>
              <a:gd name="connsiteY184" fmla="*/ 2181063 h 2237474"/>
              <a:gd name="connsiteX185" fmla="*/ 536057 w 12192000"/>
              <a:gd name="connsiteY185" fmla="*/ 2181537 h 2237474"/>
              <a:gd name="connsiteX186" fmla="*/ 520671 w 12192000"/>
              <a:gd name="connsiteY186" fmla="*/ 2180980 h 2237474"/>
              <a:gd name="connsiteX187" fmla="*/ 515024 w 12192000"/>
              <a:gd name="connsiteY187" fmla="*/ 2179258 h 2237474"/>
              <a:gd name="connsiteX188" fmla="*/ 512278 w 12192000"/>
              <a:gd name="connsiteY188" fmla="*/ 2176369 h 2237474"/>
              <a:gd name="connsiteX189" fmla="*/ 480419 w 12192000"/>
              <a:gd name="connsiteY189" fmla="*/ 2167807 h 2237474"/>
              <a:gd name="connsiteX190" fmla="*/ 413835 w 12192000"/>
              <a:gd name="connsiteY190" fmla="*/ 2156783 h 2237474"/>
              <a:gd name="connsiteX191" fmla="*/ 376513 w 12192000"/>
              <a:gd name="connsiteY191" fmla="*/ 2154014 h 2237474"/>
              <a:gd name="connsiteX192" fmla="*/ 273386 w 12192000"/>
              <a:gd name="connsiteY192" fmla="*/ 2142551 h 2237474"/>
              <a:gd name="connsiteX193" fmla="*/ 169207 w 12192000"/>
              <a:gd name="connsiteY193" fmla="*/ 2128100 h 2237474"/>
              <a:gd name="connsiteX194" fmla="*/ 93149 w 12192000"/>
              <a:gd name="connsiteY194" fmla="*/ 2105324 h 2237474"/>
              <a:gd name="connsiteX195" fmla="*/ 88109 w 12192000"/>
              <a:gd name="connsiteY195" fmla="*/ 2106704 h 2237474"/>
              <a:gd name="connsiteX196" fmla="*/ 80022 w 12192000"/>
              <a:gd name="connsiteY196" fmla="*/ 2107254 h 2237474"/>
              <a:gd name="connsiteX197" fmla="*/ 79717 w 12192000"/>
              <a:gd name="connsiteY197" fmla="*/ 2107046 h 2237474"/>
              <a:gd name="connsiteX198" fmla="*/ 72352 w 12192000"/>
              <a:gd name="connsiteY198" fmla="*/ 2107991 h 2237474"/>
              <a:gd name="connsiteX199" fmla="*/ 37645 w 12192000"/>
              <a:gd name="connsiteY199" fmla="*/ 2115401 h 2237474"/>
              <a:gd name="connsiteX200" fmla="*/ 4572 w 12192000"/>
              <a:gd name="connsiteY200" fmla="*/ 2111091 h 2237474"/>
              <a:gd name="connsiteX201" fmla="*/ 0 w 12192000"/>
              <a:gd name="connsiteY201" fmla="*/ 2110468 h 2237474"/>
              <a:gd name="connsiteX202" fmla="*/ 0 w 12192000"/>
              <a:gd name="connsiteY20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97513 w 12192000"/>
              <a:gd name="connsiteY87" fmla="*/ 1844718 h 2237474"/>
              <a:gd name="connsiteX88" fmla="*/ 5168852 w 12192000"/>
              <a:gd name="connsiteY88" fmla="*/ 1844846 h 2237474"/>
              <a:gd name="connsiteX89" fmla="*/ 5114927 w 12192000"/>
              <a:gd name="connsiteY89" fmla="*/ 1847827 h 2237474"/>
              <a:gd name="connsiteX90" fmla="*/ 5108970 w 12192000"/>
              <a:gd name="connsiteY90" fmla="*/ 1847935 h 2237474"/>
              <a:gd name="connsiteX91" fmla="*/ 5067961 w 12192000"/>
              <a:gd name="connsiteY91" fmla="*/ 1845917 h 2237474"/>
              <a:gd name="connsiteX92" fmla="*/ 5007075 w 12192000"/>
              <a:gd name="connsiteY92" fmla="*/ 1838626 h 2237474"/>
              <a:gd name="connsiteX93" fmla="*/ 4944087 w 12192000"/>
              <a:gd name="connsiteY93" fmla="*/ 1823332 h 2237474"/>
              <a:gd name="connsiteX94" fmla="*/ 4907662 w 12192000"/>
              <a:gd name="connsiteY94" fmla="*/ 1816900 h 2237474"/>
              <a:gd name="connsiteX95" fmla="*/ 4882386 w 12192000"/>
              <a:gd name="connsiteY95" fmla="*/ 1809844 h 2237474"/>
              <a:gd name="connsiteX96" fmla="*/ 4811440 w 12192000"/>
              <a:gd name="connsiteY96" fmla="*/ 1804655 h 2237474"/>
              <a:gd name="connsiteX97" fmla="*/ 4691075 w 12192000"/>
              <a:gd name="connsiteY97" fmla="*/ 1801389 h 2237474"/>
              <a:gd name="connsiteX98" fmla="*/ 4611738 w 12192000"/>
              <a:gd name="connsiteY98" fmla="*/ 1776964 h 2237474"/>
              <a:gd name="connsiteX99" fmla="*/ 4560070 w 12192000"/>
              <a:gd name="connsiteY99" fmla="*/ 1785640 h 2237474"/>
              <a:gd name="connsiteX100" fmla="*/ 4536503 w 12192000"/>
              <a:gd name="connsiteY100" fmla="*/ 1785334 h 2237474"/>
              <a:gd name="connsiteX101" fmla="*/ 4513724 w 12192000"/>
              <a:gd name="connsiteY101" fmla="*/ 1791996 h 2237474"/>
              <a:gd name="connsiteX102" fmla="*/ 4459810 w 12192000"/>
              <a:gd name="connsiteY102" fmla="*/ 1797886 h 2237474"/>
              <a:gd name="connsiteX103" fmla="*/ 4379064 w 12192000"/>
              <a:gd name="connsiteY103" fmla="*/ 1817177 h 2237474"/>
              <a:gd name="connsiteX104" fmla="*/ 4319209 w 12192000"/>
              <a:gd name="connsiteY104" fmla="*/ 1834833 h 2237474"/>
              <a:gd name="connsiteX105" fmla="*/ 4290981 w 12192000"/>
              <a:gd name="connsiteY105" fmla="*/ 1839677 h 2237474"/>
              <a:gd name="connsiteX106" fmla="*/ 4285792 w 12192000"/>
              <a:gd name="connsiteY106" fmla="*/ 1836231 h 2237474"/>
              <a:gd name="connsiteX107" fmla="*/ 4238372 w 12192000"/>
              <a:gd name="connsiteY107" fmla="*/ 1851480 h 2237474"/>
              <a:gd name="connsiteX108" fmla="*/ 4232517 w 12192000"/>
              <a:gd name="connsiteY108" fmla="*/ 1852567 h 2237474"/>
              <a:gd name="connsiteX109" fmla="*/ 4191732 w 12192000"/>
              <a:gd name="connsiteY109" fmla="*/ 1857328 h 2237474"/>
              <a:gd name="connsiteX110" fmla="*/ 4065532 w 12192000"/>
              <a:gd name="connsiteY110" fmla="*/ 1855477 h 2237474"/>
              <a:gd name="connsiteX111" fmla="*/ 4028460 w 12192000"/>
              <a:gd name="connsiteY111" fmla="*/ 1855137 h 2237474"/>
              <a:gd name="connsiteX112" fmla="*/ 4002267 w 12192000"/>
              <a:gd name="connsiteY112" fmla="*/ 1852352 h 2237474"/>
              <a:gd name="connsiteX113" fmla="*/ 3931396 w 12192000"/>
              <a:gd name="connsiteY113" fmla="*/ 1858915 h 2237474"/>
              <a:gd name="connsiteX114" fmla="*/ 3812162 w 12192000"/>
              <a:gd name="connsiteY114" fmla="*/ 1875501 h 2237474"/>
              <a:gd name="connsiteX115" fmla="*/ 3729530 w 12192000"/>
              <a:gd name="connsiteY115" fmla="*/ 1864513 h 2237474"/>
              <a:gd name="connsiteX116" fmla="*/ 3680177 w 12192000"/>
              <a:gd name="connsiteY116" fmla="*/ 1881552 h 2237474"/>
              <a:gd name="connsiteX117" fmla="*/ 3567259 w 12192000"/>
              <a:gd name="connsiteY117" fmla="*/ 1893482 h 2237474"/>
              <a:gd name="connsiteX118" fmla="*/ 3405770 w 12192000"/>
              <a:gd name="connsiteY118" fmla="*/ 1904591 h 2237474"/>
              <a:gd name="connsiteX119" fmla="*/ 3280097 w 12192000"/>
              <a:gd name="connsiteY119" fmla="*/ 1919610 h 2237474"/>
              <a:gd name="connsiteX120" fmla="*/ 3123424 w 12192000"/>
              <a:gd name="connsiteY120" fmla="*/ 1952930 h 2237474"/>
              <a:gd name="connsiteX121" fmla="*/ 3009910 w 12192000"/>
              <a:gd name="connsiteY121" fmla="*/ 1957866 h 2237474"/>
              <a:gd name="connsiteX122" fmla="*/ 2995934 w 12192000"/>
              <a:gd name="connsiteY122" fmla="*/ 1967085 h 2237474"/>
              <a:gd name="connsiteX123" fmla="*/ 2980071 w 12192000"/>
              <a:gd name="connsiteY123" fmla="*/ 1972988 h 2237474"/>
              <a:gd name="connsiteX124" fmla="*/ 2978094 w 12192000"/>
              <a:gd name="connsiteY124" fmla="*/ 1972369 h 2237474"/>
              <a:gd name="connsiteX125" fmla="*/ 2942858 w 12192000"/>
              <a:gd name="connsiteY125" fmla="*/ 1981367 h 2237474"/>
              <a:gd name="connsiteX126" fmla="*/ 2875436 w 12192000"/>
              <a:gd name="connsiteY126" fmla="*/ 1996977 h 2237474"/>
              <a:gd name="connsiteX127" fmla="*/ 2874892 w 12192000"/>
              <a:gd name="connsiteY127" fmla="*/ 1996085 h 2237474"/>
              <a:gd name="connsiteX128" fmla="*/ 2864145 w 12192000"/>
              <a:gd name="connsiteY128" fmla="*/ 1994061 h 2237474"/>
              <a:gd name="connsiteX129" fmla="*/ 2843662 w 12192000"/>
              <a:gd name="connsiteY129" fmla="*/ 1992498 h 2237474"/>
              <a:gd name="connsiteX130" fmla="*/ 2796128 w 12192000"/>
              <a:gd name="connsiteY130" fmla="*/ 1976403 h 2237474"/>
              <a:gd name="connsiteX131" fmla="*/ 2756784 w 12192000"/>
              <a:gd name="connsiteY131" fmla="*/ 1985116 h 2237474"/>
              <a:gd name="connsiteX132" fmla="*/ 2748833 w 12192000"/>
              <a:gd name="connsiteY132" fmla="*/ 1986323 h 2237474"/>
              <a:gd name="connsiteX133" fmla="*/ 2748661 w 12192000"/>
              <a:gd name="connsiteY133" fmla="*/ 1986122 h 2237474"/>
              <a:gd name="connsiteX134" fmla="*/ 2740251 w 12192000"/>
              <a:gd name="connsiteY134" fmla="*/ 1986946 h 2237474"/>
              <a:gd name="connsiteX135" fmla="*/ 2718916 w 12192000"/>
              <a:gd name="connsiteY135" fmla="*/ 1990867 h 2237474"/>
              <a:gd name="connsiteX136" fmla="*/ 2713522 w 12192000"/>
              <a:gd name="connsiteY136" fmla="*/ 1990173 h 2237474"/>
              <a:gd name="connsiteX137" fmla="*/ 2680597 w 12192000"/>
              <a:gd name="connsiteY137" fmla="*/ 1984996 h 2237474"/>
              <a:gd name="connsiteX138" fmla="*/ 2578178 w 12192000"/>
              <a:gd name="connsiteY138" fmla="*/ 1990531 h 2237474"/>
              <a:gd name="connsiteX139" fmla="*/ 2476147 w 12192000"/>
              <a:gd name="connsiteY139" fmla="*/ 1998305 h 2237474"/>
              <a:gd name="connsiteX140" fmla="*/ 2373568 w 12192000"/>
              <a:gd name="connsiteY140" fmla="*/ 2003219 h 2237474"/>
              <a:gd name="connsiteX141" fmla="*/ 2321399 w 12192000"/>
              <a:gd name="connsiteY141" fmla="*/ 1989467 h 2237474"/>
              <a:gd name="connsiteX142" fmla="*/ 2315525 w 12192000"/>
              <a:gd name="connsiteY142" fmla="*/ 1989708 h 2237474"/>
              <a:gd name="connsiteX143" fmla="*/ 2300792 w 12192000"/>
              <a:gd name="connsiteY143" fmla="*/ 1994290 h 2237474"/>
              <a:gd name="connsiteX144" fmla="*/ 2295469 w 12192000"/>
              <a:gd name="connsiteY144" fmla="*/ 1996659 h 2237474"/>
              <a:gd name="connsiteX145" fmla="*/ 2287219 w 12192000"/>
              <a:gd name="connsiteY145" fmla="*/ 1998750 h 2237474"/>
              <a:gd name="connsiteX146" fmla="*/ 2286948 w 12192000"/>
              <a:gd name="connsiteY146" fmla="*/ 1998596 h 2237474"/>
              <a:gd name="connsiteX147" fmla="*/ 2243069 w 12192000"/>
              <a:gd name="connsiteY147" fmla="*/ 2015111 h 2237474"/>
              <a:gd name="connsiteX148" fmla="*/ 2186609 w 12192000"/>
              <a:gd name="connsiteY148" fmla="*/ 2008263 h 2237474"/>
              <a:gd name="connsiteX149" fmla="*/ 2164831 w 12192000"/>
              <a:gd name="connsiteY149" fmla="*/ 2010143 h 2237474"/>
              <a:gd name="connsiteX150" fmla="*/ 2152836 w 12192000"/>
              <a:gd name="connsiteY150" fmla="*/ 2010048 h 2237474"/>
              <a:gd name="connsiteX151" fmla="*/ 2117102 w 12192000"/>
              <a:gd name="connsiteY151" fmla="*/ 2023004 h 2237474"/>
              <a:gd name="connsiteX152" fmla="*/ 2111935 w 12192000"/>
              <a:gd name="connsiteY152" fmla="*/ 2023163 h 2237474"/>
              <a:gd name="connsiteX153" fmla="*/ 2089991 w 12192000"/>
              <a:gd name="connsiteY153" fmla="*/ 2034193 h 2237474"/>
              <a:gd name="connsiteX154" fmla="*/ 2058061 w 12192000"/>
              <a:gd name="connsiteY154" fmla="*/ 2047942 h 2237474"/>
              <a:gd name="connsiteX155" fmla="*/ 2055737 w 12192000"/>
              <a:gd name="connsiteY155" fmla="*/ 2047704 h 2237474"/>
              <a:gd name="connsiteX156" fmla="*/ 2042244 w 12192000"/>
              <a:gd name="connsiteY156" fmla="*/ 2055560 h 2237474"/>
              <a:gd name="connsiteX157" fmla="*/ 1976224 w 12192000"/>
              <a:gd name="connsiteY157" fmla="*/ 2074257 h 2237474"/>
              <a:gd name="connsiteX158" fmla="*/ 1877728 w 12192000"/>
              <a:gd name="connsiteY158" fmla="*/ 2101004 h 2237474"/>
              <a:gd name="connsiteX159" fmla="*/ 1759056 w 12192000"/>
              <a:gd name="connsiteY159" fmla="*/ 2125608 h 2237474"/>
              <a:gd name="connsiteX160" fmla="*/ 1637948 w 12192000"/>
              <a:gd name="connsiteY160" fmla="*/ 2172597 h 2237474"/>
              <a:gd name="connsiteX161" fmla="*/ 1434549 w 12192000"/>
              <a:gd name="connsiteY161" fmla="*/ 2234522 h 2237474"/>
              <a:gd name="connsiteX162" fmla="*/ 1398481 w 12192000"/>
              <a:gd name="connsiteY162" fmla="*/ 2237074 h 2237474"/>
              <a:gd name="connsiteX163" fmla="*/ 1398407 w 12192000"/>
              <a:gd name="connsiteY163" fmla="*/ 2237095 h 2237474"/>
              <a:gd name="connsiteX164" fmla="*/ 1370962 w 12192000"/>
              <a:gd name="connsiteY164" fmla="*/ 2237474 h 2237474"/>
              <a:gd name="connsiteX165" fmla="*/ 1356367 w 12192000"/>
              <a:gd name="connsiteY165" fmla="*/ 2235089 h 2237474"/>
              <a:gd name="connsiteX166" fmla="*/ 1324828 w 12192000"/>
              <a:gd name="connsiteY166" fmla="*/ 2231968 h 2237474"/>
              <a:gd name="connsiteX167" fmla="*/ 1297744 w 12192000"/>
              <a:gd name="connsiteY167" fmla="*/ 2235849 h 2237474"/>
              <a:gd name="connsiteX168" fmla="*/ 1286236 w 12192000"/>
              <a:gd name="connsiteY168" fmla="*/ 2233135 h 2237474"/>
              <a:gd name="connsiteX169" fmla="*/ 1283504 w 12192000"/>
              <a:gd name="connsiteY169" fmla="*/ 2233797 h 2237474"/>
              <a:gd name="connsiteX170" fmla="*/ 1279765 w 12192000"/>
              <a:gd name="connsiteY170" fmla="*/ 2229639 h 2237474"/>
              <a:gd name="connsiteX171" fmla="*/ 1195347 w 12192000"/>
              <a:gd name="connsiteY171" fmla="*/ 2212354 h 2237474"/>
              <a:gd name="connsiteX172" fmla="*/ 970251 w 12192000"/>
              <a:gd name="connsiteY172" fmla="*/ 2221029 h 2237474"/>
              <a:gd name="connsiteX173" fmla="*/ 812914 w 12192000"/>
              <a:gd name="connsiteY173" fmla="*/ 2202752 h 2237474"/>
              <a:gd name="connsiteX174" fmla="*/ 800195 w 12192000"/>
              <a:gd name="connsiteY174" fmla="*/ 2209407 h 2237474"/>
              <a:gd name="connsiteX175" fmla="*/ 784978 w 12192000"/>
              <a:gd name="connsiteY175" fmla="*/ 2212360 h 2237474"/>
              <a:gd name="connsiteX176" fmla="*/ 681987 w 12192000"/>
              <a:gd name="connsiteY176" fmla="*/ 2216757 h 2237474"/>
              <a:gd name="connsiteX177" fmla="*/ 669923 w 12192000"/>
              <a:gd name="connsiteY177" fmla="*/ 2211682 h 2237474"/>
              <a:gd name="connsiteX178" fmla="*/ 648680 w 12192000"/>
              <a:gd name="connsiteY178" fmla="*/ 2206229 h 2237474"/>
              <a:gd name="connsiteX179" fmla="*/ 597225 w 12192000"/>
              <a:gd name="connsiteY179" fmla="*/ 2180999 h 2237474"/>
              <a:gd name="connsiteX180" fmla="*/ 558449 w 12192000"/>
              <a:gd name="connsiteY180" fmla="*/ 2182346 h 2237474"/>
              <a:gd name="connsiteX181" fmla="*/ 550517 w 12192000"/>
              <a:gd name="connsiteY181" fmla="*/ 2182060 h 2237474"/>
              <a:gd name="connsiteX182" fmla="*/ 550309 w 12192000"/>
              <a:gd name="connsiteY182" fmla="*/ 2181825 h 2237474"/>
              <a:gd name="connsiteX183" fmla="*/ 541836 w 12192000"/>
              <a:gd name="connsiteY183" fmla="*/ 2181063 h 2237474"/>
              <a:gd name="connsiteX184" fmla="*/ 536057 w 12192000"/>
              <a:gd name="connsiteY184" fmla="*/ 2181537 h 2237474"/>
              <a:gd name="connsiteX185" fmla="*/ 520671 w 12192000"/>
              <a:gd name="connsiteY185" fmla="*/ 2180980 h 2237474"/>
              <a:gd name="connsiteX186" fmla="*/ 515024 w 12192000"/>
              <a:gd name="connsiteY186" fmla="*/ 2179258 h 2237474"/>
              <a:gd name="connsiteX187" fmla="*/ 512278 w 12192000"/>
              <a:gd name="connsiteY187" fmla="*/ 2176369 h 2237474"/>
              <a:gd name="connsiteX188" fmla="*/ 480419 w 12192000"/>
              <a:gd name="connsiteY188" fmla="*/ 2167807 h 2237474"/>
              <a:gd name="connsiteX189" fmla="*/ 413835 w 12192000"/>
              <a:gd name="connsiteY189" fmla="*/ 2156783 h 2237474"/>
              <a:gd name="connsiteX190" fmla="*/ 376513 w 12192000"/>
              <a:gd name="connsiteY190" fmla="*/ 2154014 h 2237474"/>
              <a:gd name="connsiteX191" fmla="*/ 273386 w 12192000"/>
              <a:gd name="connsiteY191" fmla="*/ 2142551 h 2237474"/>
              <a:gd name="connsiteX192" fmla="*/ 169207 w 12192000"/>
              <a:gd name="connsiteY192" fmla="*/ 2128100 h 2237474"/>
              <a:gd name="connsiteX193" fmla="*/ 93149 w 12192000"/>
              <a:gd name="connsiteY193" fmla="*/ 2105324 h 2237474"/>
              <a:gd name="connsiteX194" fmla="*/ 88109 w 12192000"/>
              <a:gd name="connsiteY194" fmla="*/ 2106704 h 2237474"/>
              <a:gd name="connsiteX195" fmla="*/ 80022 w 12192000"/>
              <a:gd name="connsiteY195" fmla="*/ 2107254 h 2237474"/>
              <a:gd name="connsiteX196" fmla="*/ 79717 w 12192000"/>
              <a:gd name="connsiteY196" fmla="*/ 2107046 h 2237474"/>
              <a:gd name="connsiteX197" fmla="*/ 72352 w 12192000"/>
              <a:gd name="connsiteY197" fmla="*/ 2107991 h 2237474"/>
              <a:gd name="connsiteX198" fmla="*/ 37645 w 12192000"/>
              <a:gd name="connsiteY198" fmla="*/ 2115401 h 2237474"/>
              <a:gd name="connsiteX199" fmla="*/ 4572 w 12192000"/>
              <a:gd name="connsiteY199" fmla="*/ 2111091 h 2237474"/>
              <a:gd name="connsiteX200" fmla="*/ 0 w 12192000"/>
              <a:gd name="connsiteY200" fmla="*/ 2110468 h 2237474"/>
              <a:gd name="connsiteX201" fmla="*/ 0 w 12192000"/>
              <a:gd name="connsiteY20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6885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364192 w 12192000"/>
              <a:gd name="connsiteY85" fmla="*/ 1826074 h 2237474"/>
              <a:gd name="connsiteX86" fmla="*/ 5259633 w 12192000"/>
              <a:gd name="connsiteY86" fmla="*/ 1837160 h 2237474"/>
              <a:gd name="connsiteX87" fmla="*/ 5149802 w 12192000"/>
              <a:gd name="connsiteY87" fmla="*/ 1844846 h 2237474"/>
              <a:gd name="connsiteX88" fmla="*/ 5114927 w 12192000"/>
              <a:gd name="connsiteY88" fmla="*/ 1847827 h 2237474"/>
              <a:gd name="connsiteX89" fmla="*/ 5108970 w 12192000"/>
              <a:gd name="connsiteY89" fmla="*/ 1847935 h 2237474"/>
              <a:gd name="connsiteX90" fmla="*/ 5067961 w 12192000"/>
              <a:gd name="connsiteY90" fmla="*/ 1845917 h 2237474"/>
              <a:gd name="connsiteX91" fmla="*/ 5007075 w 12192000"/>
              <a:gd name="connsiteY91" fmla="*/ 1838626 h 2237474"/>
              <a:gd name="connsiteX92" fmla="*/ 4944087 w 12192000"/>
              <a:gd name="connsiteY92" fmla="*/ 1823332 h 2237474"/>
              <a:gd name="connsiteX93" fmla="*/ 4907662 w 12192000"/>
              <a:gd name="connsiteY93" fmla="*/ 1816900 h 2237474"/>
              <a:gd name="connsiteX94" fmla="*/ 4882386 w 12192000"/>
              <a:gd name="connsiteY94" fmla="*/ 1809844 h 2237474"/>
              <a:gd name="connsiteX95" fmla="*/ 4811440 w 12192000"/>
              <a:gd name="connsiteY95" fmla="*/ 1804655 h 2237474"/>
              <a:gd name="connsiteX96" fmla="*/ 4691075 w 12192000"/>
              <a:gd name="connsiteY96" fmla="*/ 1801389 h 2237474"/>
              <a:gd name="connsiteX97" fmla="*/ 4611738 w 12192000"/>
              <a:gd name="connsiteY97" fmla="*/ 1776964 h 2237474"/>
              <a:gd name="connsiteX98" fmla="*/ 4560070 w 12192000"/>
              <a:gd name="connsiteY98" fmla="*/ 1785640 h 2237474"/>
              <a:gd name="connsiteX99" fmla="*/ 4536503 w 12192000"/>
              <a:gd name="connsiteY99" fmla="*/ 1785334 h 2237474"/>
              <a:gd name="connsiteX100" fmla="*/ 4513724 w 12192000"/>
              <a:gd name="connsiteY100" fmla="*/ 1791996 h 2237474"/>
              <a:gd name="connsiteX101" fmla="*/ 4459810 w 12192000"/>
              <a:gd name="connsiteY101" fmla="*/ 1797886 h 2237474"/>
              <a:gd name="connsiteX102" fmla="*/ 4379064 w 12192000"/>
              <a:gd name="connsiteY102" fmla="*/ 1817177 h 2237474"/>
              <a:gd name="connsiteX103" fmla="*/ 4319209 w 12192000"/>
              <a:gd name="connsiteY103" fmla="*/ 1834833 h 2237474"/>
              <a:gd name="connsiteX104" fmla="*/ 4290981 w 12192000"/>
              <a:gd name="connsiteY104" fmla="*/ 1839677 h 2237474"/>
              <a:gd name="connsiteX105" fmla="*/ 4285792 w 12192000"/>
              <a:gd name="connsiteY105" fmla="*/ 1836231 h 2237474"/>
              <a:gd name="connsiteX106" fmla="*/ 4238372 w 12192000"/>
              <a:gd name="connsiteY106" fmla="*/ 1851480 h 2237474"/>
              <a:gd name="connsiteX107" fmla="*/ 4232517 w 12192000"/>
              <a:gd name="connsiteY107" fmla="*/ 1852567 h 2237474"/>
              <a:gd name="connsiteX108" fmla="*/ 4191732 w 12192000"/>
              <a:gd name="connsiteY108" fmla="*/ 1857328 h 2237474"/>
              <a:gd name="connsiteX109" fmla="*/ 4065532 w 12192000"/>
              <a:gd name="connsiteY109" fmla="*/ 1855477 h 2237474"/>
              <a:gd name="connsiteX110" fmla="*/ 4028460 w 12192000"/>
              <a:gd name="connsiteY110" fmla="*/ 1855137 h 2237474"/>
              <a:gd name="connsiteX111" fmla="*/ 4002267 w 12192000"/>
              <a:gd name="connsiteY111" fmla="*/ 1852352 h 2237474"/>
              <a:gd name="connsiteX112" fmla="*/ 3931396 w 12192000"/>
              <a:gd name="connsiteY112" fmla="*/ 1858915 h 2237474"/>
              <a:gd name="connsiteX113" fmla="*/ 3812162 w 12192000"/>
              <a:gd name="connsiteY113" fmla="*/ 1875501 h 2237474"/>
              <a:gd name="connsiteX114" fmla="*/ 3729530 w 12192000"/>
              <a:gd name="connsiteY114" fmla="*/ 1864513 h 2237474"/>
              <a:gd name="connsiteX115" fmla="*/ 3680177 w 12192000"/>
              <a:gd name="connsiteY115" fmla="*/ 1881552 h 2237474"/>
              <a:gd name="connsiteX116" fmla="*/ 3567259 w 12192000"/>
              <a:gd name="connsiteY116" fmla="*/ 1893482 h 2237474"/>
              <a:gd name="connsiteX117" fmla="*/ 3405770 w 12192000"/>
              <a:gd name="connsiteY117" fmla="*/ 1904591 h 2237474"/>
              <a:gd name="connsiteX118" fmla="*/ 3280097 w 12192000"/>
              <a:gd name="connsiteY118" fmla="*/ 1919610 h 2237474"/>
              <a:gd name="connsiteX119" fmla="*/ 3123424 w 12192000"/>
              <a:gd name="connsiteY119" fmla="*/ 1952930 h 2237474"/>
              <a:gd name="connsiteX120" fmla="*/ 3009910 w 12192000"/>
              <a:gd name="connsiteY120" fmla="*/ 1957866 h 2237474"/>
              <a:gd name="connsiteX121" fmla="*/ 2995934 w 12192000"/>
              <a:gd name="connsiteY121" fmla="*/ 1967085 h 2237474"/>
              <a:gd name="connsiteX122" fmla="*/ 2980071 w 12192000"/>
              <a:gd name="connsiteY122" fmla="*/ 1972988 h 2237474"/>
              <a:gd name="connsiteX123" fmla="*/ 2978094 w 12192000"/>
              <a:gd name="connsiteY123" fmla="*/ 1972369 h 2237474"/>
              <a:gd name="connsiteX124" fmla="*/ 2942858 w 12192000"/>
              <a:gd name="connsiteY124" fmla="*/ 1981367 h 2237474"/>
              <a:gd name="connsiteX125" fmla="*/ 2875436 w 12192000"/>
              <a:gd name="connsiteY125" fmla="*/ 1996977 h 2237474"/>
              <a:gd name="connsiteX126" fmla="*/ 2874892 w 12192000"/>
              <a:gd name="connsiteY126" fmla="*/ 1996085 h 2237474"/>
              <a:gd name="connsiteX127" fmla="*/ 2864145 w 12192000"/>
              <a:gd name="connsiteY127" fmla="*/ 1994061 h 2237474"/>
              <a:gd name="connsiteX128" fmla="*/ 2843662 w 12192000"/>
              <a:gd name="connsiteY128" fmla="*/ 1992498 h 2237474"/>
              <a:gd name="connsiteX129" fmla="*/ 2796128 w 12192000"/>
              <a:gd name="connsiteY129" fmla="*/ 1976403 h 2237474"/>
              <a:gd name="connsiteX130" fmla="*/ 2756784 w 12192000"/>
              <a:gd name="connsiteY130" fmla="*/ 1985116 h 2237474"/>
              <a:gd name="connsiteX131" fmla="*/ 2748833 w 12192000"/>
              <a:gd name="connsiteY131" fmla="*/ 1986323 h 2237474"/>
              <a:gd name="connsiteX132" fmla="*/ 2748661 w 12192000"/>
              <a:gd name="connsiteY132" fmla="*/ 1986122 h 2237474"/>
              <a:gd name="connsiteX133" fmla="*/ 2740251 w 12192000"/>
              <a:gd name="connsiteY133" fmla="*/ 1986946 h 2237474"/>
              <a:gd name="connsiteX134" fmla="*/ 2718916 w 12192000"/>
              <a:gd name="connsiteY134" fmla="*/ 1990867 h 2237474"/>
              <a:gd name="connsiteX135" fmla="*/ 2713522 w 12192000"/>
              <a:gd name="connsiteY135" fmla="*/ 1990173 h 2237474"/>
              <a:gd name="connsiteX136" fmla="*/ 2680597 w 12192000"/>
              <a:gd name="connsiteY136" fmla="*/ 1984996 h 2237474"/>
              <a:gd name="connsiteX137" fmla="*/ 2578178 w 12192000"/>
              <a:gd name="connsiteY137" fmla="*/ 1990531 h 2237474"/>
              <a:gd name="connsiteX138" fmla="*/ 2476147 w 12192000"/>
              <a:gd name="connsiteY138" fmla="*/ 1998305 h 2237474"/>
              <a:gd name="connsiteX139" fmla="*/ 2373568 w 12192000"/>
              <a:gd name="connsiteY139" fmla="*/ 2003219 h 2237474"/>
              <a:gd name="connsiteX140" fmla="*/ 2321399 w 12192000"/>
              <a:gd name="connsiteY140" fmla="*/ 1989467 h 2237474"/>
              <a:gd name="connsiteX141" fmla="*/ 2315525 w 12192000"/>
              <a:gd name="connsiteY141" fmla="*/ 1989708 h 2237474"/>
              <a:gd name="connsiteX142" fmla="*/ 2300792 w 12192000"/>
              <a:gd name="connsiteY142" fmla="*/ 1994290 h 2237474"/>
              <a:gd name="connsiteX143" fmla="*/ 2295469 w 12192000"/>
              <a:gd name="connsiteY143" fmla="*/ 1996659 h 2237474"/>
              <a:gd name="connsiteX144" fmla="*/ 2287219 w 12192000"/>
              <a:gd name="connsiteY144" fmla="*/ 1998750 h 2237474"/>
              <a:gd name="connsiteX145" fmla="*/ 2286948 w 12192000"/>
              <a:gd name="connsiteY145" fmla="*/ 1998596 h 2237474"/>
              <a:gd name="connsiteX146" fmla="*/ 2243069 w 12192000"/>
              <a:gd name="connsiteY146" fmla="*/ 2015111 h 2237474"/>
              <a:gd name="connsiteX147" fmla="*/ 2186609 w 12192000"/>
              <a:gd name="connsiteY147" fmla="*/ 2008263 h 2237474"/>
              <a:gd name="connsiteX148" fmla="*/ 2164831 w 12192000"/>
              <a:gd name="connsiteY148" fmla="*/ 2010143 h 2237474"/>
              <a:gd name="connsiteX149" fmla="*/ 2152836 w 12192000"/>
              <a:gd name="connsiteY149" fmla="*/ 2010048 h 2237474"/>
              <a:gd name="connsiteX150" fmla="*/ 2117102 w 12192000"/>
              <a:gd name="connsiteY150" fmla="*/ 2023004 h 2237474"/>
              <a:gd name="connsiteX151" fmla="*/ 2111935 w 12192000"/>
              <a:gd name="connsiteY151" fmla="*/ 2023163 h 2237474"/>
              <a:gd name="connsiteX152" fmla="*/ 2089991 w 12192000"/>
              <a:gd name="connsiteY152" fmla="*/ 2034193 h 2237474"/>
              <a:gd name="connsiteX153" fmla="*/ 2058061 w 12192000"/>
              <a:gd name="connsiteY153" fmla="*/ 2047942 h 2237474"/>
              <a:gd name="connsiteX154" fmla="*/ 2055737 w 12192000"/>
              <a:gd name="connsiteY154" fmla="*/ 2047704 h 2237474"/>
              <a:gd name="connsiteX155" fmla="*/ 2042244 w 12192000"/>
              <a:gd name="connsiteY155" fmla="*/ 2055560 h 2237474"/>
              <a:gd name="connsiteX156" fmla="*/ 1976224 w 12192000"/>
              <a:gd name="connsiteY156" fmla="*/ 2074257 h 2237474"/>
              <a:gd name="connsiteX157" fmla="*/ 1877728 w 12192000"/>
              <a:gd name="connsiteY157" fmla="*/ 2101004 h 2237474"/>
              <a:gd name="connsiteX158" fmla="*/ 1759056 w 12192000"/>
              <a:gd name="connsiteY158" fmla="*/ 2125608 h 2237474"/>
              <a:gd name="connsiteX159" fmla="*/ 1637948 w 12192000"/>
              <a:gd name="connsiteY159" fmla="*/ 2172597 h 2237474"/>
              <a:gd name="connsiteX160" fmla="*/ 1434549 w 12192000"/>
              <a:gd name="connsiteY160" fmla="*/ 2234522 h 2237474"/>
              <a:gd name="connsiteX161" fmla="*/ 1398481 w 12192000"/>
              <a:gd name="connsiteY161" fmla="*/ 2237074 h 2237474"/>
              <a:gd name="connsiteX162" fmla="*/ 1398407 w 12192000"/>
              <a:gd name="connsiteY162" fmla="*/ 2237095 h 2237474"/>
              <a:gd name="connsiteX163" fmla="*/ 1370962 w 12192000"/>
              <a:gd name="connsiteY163" fmla="*/ 2237474 h 2237474"/>
              <a:gd name="connsiteX164" fmla="*/ 1356367 w 12192000"/>
              <a:gd name="connsiteY164" fmla="*/ 2235089 h 2237474"/>
              <a:gd name="connsiteX165" fmla="*/ 1324828 w 12192000"/>
              <a:gd name="connsiteY165" fmla="*/ 2231968 h 2237474"/>
              <a:gd name="connsiteX166" fmla="*/ 1297744 w 12192000"/>
              <a:gd name="connsiteY166" fmla="*/ 2235849 h 2237474"/>
              <a:gd name="connsiteX167" fmla="*/ 1286236 w 12192000"/>
              <a:gd name="connsiteY167" fmla="*/ 2233135 h 2237474"/>
              <a:gd name="connsiteX168" fmla="*/ 1283504 w 12192000"/>
              <a:gd name="connsiteY168" fmla="*/ 2233797 h 2237474"/>
              <a:gd name="connsiteX169" fmla="*/ 1279765 w 12192000"/>
              <a:gd name="connsiteY169" fmla="*/ 2229639 h 2237474"/>
              <a:gd name="connsiteX170" fmla="*/ 1195347 w 12192000"/>
              <a:gd name="connsiteY170" fmla="*/ 2212354 h 2237474"/>
              <a:gd name="connsiteX171" fmla="*/ 970251 w 12192000"/>
              <a:gd name="connsiteY171" fmla="*/ 2221029 h 2237474"/>
              <a:gd name="connsiteX172" fmla="*/ 812914 w 12192000"/>
              <a:gd name="connsiteY172" fmla="*/ 2202752 h 2237474"/>
              <a:gd name="connsiteX173" fmla="*/ 800195 w 12192000"/>
              <a:gd name="connsiteY173" fmla="*/ 2209407 h 2237474"/>
              <a:gd name="connsiteX174" fmla="*/ 784978 w 12192000"/>
              <a:gd name="connsiteY174" fmla="*/ 2212360 h 2237474"/>
              <a:gd name="connsiteX175" fmla="*/ 681987 w 12192000"/>
              <a:gd name="connsiteY175" fmla="*/ 2216757 h 2237474"/>
              <a:gd name="connsiteX176" fmla="*/ 669923 w 12192000"/>
              <a:gd name="connsiteY176" fmla="*/ 2211682 h 2237474"/>
              <a:gd name="connsiteX177" fmla="*/ 648680 w 12192000"/>
              <a:gd name="connsiteY177" fmla="*/ 2206229 h 2237474"/>
              <a:gd name="connsiteX178" fmla="*/ 597225 w 12192000"/>
              <a:gd name="connsiteY178" fmla="*/ 2180999 h 2237474"/>
              <a:gd name="connsiteX179" fmla="*/ 558449 w 12192000"/>
              <a:gd name="connsiteY179" fmla="*/ 2182346 h 2237474"/>
              <a:gd name="connsiteX180" fmla="*/ 550517 w 12192000"/>
              <a:gd name="connsiteY180" fmla="*/ 2182060 h 2237474"/>
              <a:gd name="connsiteX181" fmla="*/ 550309 w 12192000"/>
              <a:gd name="connsiteY181" fmla="*/ 2181825 h 2237474"/>
              <a:gd name="connsiteX182" fmla="*/ 541836 w 12192000"/>
              <a:gd name="connsiteY182" fmla="*/ 2181063 h 2237474"/>
              <a:gd name="connsiteX183" fmla="*/ 536057 w 12192000"/>
              <a:gd name="connsiteY183" fmla="*/ 2181537 h 2237474"/>
              <a:gd name="connsiteX184" fmla="*/ 520671 w 12192000"/>
              <a:gd name="connsiteY184" fmla="*/ 2180980 h 2237474"/>
              <a:gd name="connsiteX185" fmla="*/ 515024 w 12192000"/>
              <a:gd name="connsiteY185" fmla="*/ 2179258 h 2237474"/>
              <a:gd name="connsiteX186" fmla="*/ 512278 w 12192000"/>
              <a:gd name="connsiteY186" fmla="*/ 2176369 h 2237474"/>
              <a:gd name="connsiteX187" fmla="*/ 480419 w 12192000"/>
              <a:gd name="connsiteY187" fmla="*/ 2167807 h 2237474"/>
              <a:gd name="connsiteX188" fmla="*/ 413835 w 12192000"/>
              <a:gd name="connsiteY188" fmla="*/ 2156783 h 2237474"/>
              <a:gd name="connsiteX189" fmla="*/ 376513 w 12192000"/>
              <a:gd name="connsiteY189" fmla="*/ 2154014 h 2237474"/>
              <a:gd name="connsiteX190" fmla="*/ 273386 w 12192000"/>
              <a:gd name="connsiteY190" fmla="*/ 2142551 h 2237474"/>
              <a:gd name="connsiteX191" fmla="*/ 169207 w 12192000"/>
              <a:gd name="connsiteY191" fmla="*/ 2128100 h 2237474"/>
              <a:gd name="connsiteX192" fmla="*/ 93149 w 12192000"/>
              <a:gd name="connsiteY192" fmla="*/ 2105324 h 2237474"/>
              <a:gd name="connsiteX193" fmla="*/ 88109 w 12192000"/>
              <a:gd name="connsiteY193" fmla="*/ 2106704 h 2237474"/>
              <a:gd name="connsiteX194" fmla="*/ 80022 w 12192000"/>
              <a:gd name="connsiteY194" fmla="*/ 2107254 h 2237474"/>
              <a:gd name="connsiteX195" fmla="*/ 79717 w 12192000"/>
              <a:gd name="connsiteY195" fmla="*/ 2107046 h 2237474"/>
              <a:gd name="connsiteX196" fmla="*/ 72352 w 12192000"/>
              <a:gd name="connsiteY196" fmla="*/ 2107991 h 2237474"/>
              <a:gd name="connsiteX197" fmla="*/ 37645 w 12192000"/>
              <a:gd name="connsiteY197" fmla="*/ 2115401 h 2237474"/>
              <a:gd name="connsiteX198" fmla="*/ 4572 w 12192000"/>
              <a:gd name="connsiteY198" fmla="*/ 2111091 h 2237474"/>
              <a:gd name="connsiteX199" fmla="*/ 0 w 12192000"/>
              <a:gd name="connsiteY199" fmla="*/ 2110468 h 2237474"/>
              <a:gd name="connsiteX200" fmla="*/ 0 w 12192000"/>
              <a:gd name="connsiteY20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59633 w 12192000"/>
              <a:gd name="connsiteY85" fmla="*/ 183716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85792 w 12192000"/>
              <a:gd name="connsiteY104" fmla="*/ 1836231 h 2237474"/>
              <a:gd name="connsiteX105" fmla="*/ 4238372 w 12192000"/>
              <a:gd name="connsiteY105" fmla="*/ 1851480 h 2237474"/>
              <a:gd name="connsiteX106" fmla="*/ 4232517 w 12192000"/>
              <a:gd name="connsiteY106" fmla="*/ 1852567 h 2237474"/>
              <a:gd name="connsiteX107" fmla="*/ 4191732 w 12192000"/>
              <a:gd name="connsiteY107" fmla="*/ 1857328 h 2237474"/>
              <a:gd name="connsiteX108" fmla="*/ 4065532 w 12192000"/>
              <a:gd name="connsiteY108" fmla="*/ 1855477 h 2237474"/>
              <a:gd name="connsiteX109" fmla="*/ 4028460 w 12192000"/>
              <a:gd name="connsiteY109" fmla="*/ 1855137 h 2237474"/>
              <a:gd name="connsiteX110" fmla="*/ 4002267 w 12192000"/>
              <a:gd name="connsiteY110" fmla="*/ 1852352 h 2237474"/>
              <a:gd name="connsiteX111" fmla="*/ 3931396 w 12192000"/>
              <a:gd name="connsiteY111" fmla="*/ 1858915 h 2237474"/>
              <a:gd name="connsiteX112" fmla="*/ 3812162 w 12192000"/>
              <a:gd name="connsiteY112" fmla="*/ 1875501 h 2237474"/>
              <a:gd name="connsiteX113" fmla="*/ 3729530 w 12192000"/>
              <a:gd name="connsiteY113" fmla="*/ 1864513 h 2237474"/>
              <a:gd name="connsiteX114" fmla="*/ 3680177 w 12192000"/>
              <a:gd name="connsiteY114" fmla="*/ 1881552 h 2237474"/>
              <a:gd name="connsiteX115" fmla="*/ 3567259 w 12192000"/>
              <a:gd name="connsiteY115" fmla="*/ 1893482 h 2237474"/>
              <a:gd name="connsiteX116" fmla="*/ 3405770 w 12192000"/>
              <a:gd name="connsiteY116" fmla="*/ 1904591 h 2237474"/>
              <a:gd name="connsiteX117" fmla="*/ 3280097 w 12192000"/>
              <a:gd name="connsiteY117" fmla="*/ 1919610 h 2237474"/>
              <a:gd name="connsiteX118" fmla="*/ 3123424 w 12192000"/>
              <a:gd name="connsiteY118" fmla="*/ 1952930 h 2237474"/>
              <a:gd name="connsiteX119" fmla="*/ 3009910 w 12192000"/>
              <a:gd name="connsiteY119" fmla="*/ 1957866 h 2237474"/>
              <a:gd name="connsiteX120" fmla="*/ 2995934 w 12192000"/>
              <a:gd name="connsiteY120" fmla="*/ 1967085 h 2237474"/>
              <a:gd name="connsiteX121" fmla="*/ 2980071 w 12192000"/>
              <a:gd name="connsiteY121" fmla="*/ 1972988 h 2237474"/>
              <a:gd name="connsiteX122" fmla="*/ 2978094 w 12192000"/>
              <a:gd name="connsiteY122" fmla="*/ 1972369 h 2237474"/>
              <a:gd name="connsiteX123" fmla="*/ 2942858 w 12192000"/>
              <a:gd name="connsiteY123" fmla="*/ 1981367 h 2237474"/>
              <a:gd name="connsiteX124" fmla="*/ 2875436 w 12192000"/>
              <a:gd name="connsiteY124" fmla="*/ 1996977 h 2237474"/>
              <a:gd name="connsiteX125" fmla="*/ 2874892 w 12192000"/>
              <a:gd name="connsiteY125" fmla="*/ 1996085 h 2237474"/>
              <a:gd name="connsiteX126" fmla="*/ 2864145 w 12192000"/>
              <a:gd name="connsiteY126" fmla="*/ 1994061 h 2237474"/>
              <a:gd name="connsiteX127" fmla="*/ 2843662 w 12192000"/>
              <a:gd name="connsiteY127" fmla="*/ 1992498 h 2237474"/>
              <a:gd name="connsiteX128" fmla="*/ 2796128 w 12192000"/>
              <a:gd name="connsiteY128" fmla="*/ 1976403 h 2237474"/>
              <a:gd name="connsiteX129" fmla="*/ 2756784 w 12192000"/>
              <a:gd name="connsiteY129" fmla="*/ 1985116 h 2237474"/>
              <a:gd name="connsiteX130" fmla="*/ 2748833 w 12192000"/>
              <a:gd name="connsiteY130" fmla="*/ 1986323 h 2237474"/>
              <a:gd name="connsiteX131" fmla="*/ 2748661 w 12192000"/>
              <a:gd name="connsiteY131" fmla="*/ 1986122 h 2237474"/>
              <a:gd name="connsiteX132" fmla="*/ 2740251 w 12192000"/>
              <a:gd name="connsiteY132" fmla="*/ 1986946 h 2237474"/>
              <a:gd name="connsiteX133" fmla="*/ 2718916 w 12192000"/>
              <a:gd name="connsiteY133" fmla="*/ 1990867 h 2237474"/>
              <a:gd name="connsiteX134" fmla="*/ 2713522 w 12192000"/>
              <a:gd name="connsiteY134" fmla="*/ 1990173 h 2237474"/>
              <a:gd name="connsiteX135" fmla="*/ 2680597 w 12192000"/>
              <a:gd name="connsiteY135" fmla="*/ 1984996 h 2237474"/>
              <a:gd name="connsiteX136" fmla="*/ 2578178 w 12192000"/>
              <a:gd name="connsiteY136" fmla="*/ 1990531 h 2237474"/>
              <a:gd name="connsiteX137" fmla="*/ 2476147 w 12192000"/>
              <a:gd name="connsiteY137" fmla="*/ 1998305 h 2237474"/>
              <a:gd name="connsiteX138" fmla="*/ 2373568 w 12192000"/>
              <a:gd name="connsiteY138" fmla="*/ 2003219 h 2237474"/>
              <a:gd name="connsiteX139" fmla="*/ 2321399 w 12192000"/>
              <a:gd name="connsiteY139" fmla="*/ 1989467 h 2237474"/>
              <a:gd name="connsiteX140" fmla="*/ 2315525 w 12192000"/>
              <a:gd name="connsiteY140" fmla="*/ 1989708 h 2237474"/>
              <a:gd name="connsiteX141" fmla="*/ 2300792 w 12192000"/>
              <a:gd name="connsiteY141" fmla="*/ 1994290 h 2237474"/>
              <a:gd name="connsiteX142" fmla="*/ 2295469 w 12192000"/>
              <a:gd name="connsiteY142" fmla="*/ 1996659 h 2237474"/>
              <a:gd name="connsiteX143" fmla="*/ 2287219 w 12192000"/>
              <a:gd name="connsiteY143" fmla="*/ 1998750 h 2237474"/>
              <a:gd name="connsiteX144" fmla="*/ 2286948 w 12192000"/>
              <a:gd name="connsiteY144" fmla="*/ 1998596 h 2237474"/>
              <a:gd name="connsiteX145" fmla="*/ 2243069 w 12192000"/>
              <a:gd name="connsiteY145" fmla="*/ 2015111 h 2237474"/>
              <a:gd name="connsiteX146" fmla="*/ 2186609 w 12192000"/>
              <a:gd name="connsiteY146" fmla="*/ 2008263 h 2237474"/>
              <a:gd name="connsiteX147" fmla="*/ 2164831 w 12192000"/>
              <a:gd name="connsiteY147" fmla="*/ 2010143 h 2237474"/>
              <a:gd name="connsiteX148" fmla="*/ 2152836 w 12192000"/>
              <a:gd name="connsiteY148" fmla="*/ 2010048 h 2237474"/>
              <a:gd name="connsiteX149" fmla="*/ 2117102 w 12192000"/>
              <a:gd name="connsiteY149" fmla="*/ 2023004 h 2237474"/>
              <a:gd name="connsiteX150" fmla="*/ 2111935 w 12192000"/>
              <a:gd name="connsiteY150" fmla="*/ 2023163 h 2237474"/>
              <a:gd name="connsiteX151" fmla="*/ 2089991 w 12192000"/>
              <a:gd name="connsiteY151" fmla="*/ 2034193 h 2237474"/>
              <a:gd name="connsiteX152" fmla="*/ 2058061 w 12192000"/>
              <a:gd name="connsiteY152" fmla="*/ 2047942 h 2237474"/>
              <a:gd name="connsiteX153" fmla="*/ 2055737 w 12192000"/>
              <a:gd name="connsiteY153" fmla="*/ 2047704 h 2237474"/>
              <a:gd name="connsiteX154" fmla="*/ 2042244 w 12192000"/>
              <a:gd name="connsiteY154" fmla="*/ 2055560 h 2237474"/>
              <a:gd name="connsiteX155" fmla="*/ 1976224 w 12192000"/>
              <a:gd name="connsiteY155" fmla="*/ 2074257 h 2237474"/>
              <a:gd name="connsiteX156" fmla="*/ 1877728 w 12192000"/>
              <a:gd name="connsiteY156" fmla="*/ 2101004 h 2237474"/>
              <a:gd name="connsiteX157" fmla="*/ 1759056 w 12192000"/>
              <a:gd name="connsiteY157" fmla="*/ 2125608 h 2237474"/>
              <a:gd name="connsiteX158" fmla="*/ 1637948 w 12192000"/>
              <a:gd name="connsiteY158" fmla="*/ 2172597 h 2237474"/>
              <a:gd name="connsiteX159" fmla="*/ 1434549 w 12192000"/>
              <a:gd name="connsiteY159" fmla="*/ 2234522 h 2237474"/>
              <a:gd name="connsiteX160" fmla="*/ 1398481 w 12192000"/>
              <a:gd name="connsiteY160" fmla="*/ 2237074 h 2237474"/>
              <a:gd name="connsiteX161" fmla="*/ 1398407 w 12192000"/>
              <a:gd name="connsiteY161" fmla="*/ 2237095 h 2237474"/>
              <a:gd name="connsiteX162" fmla="*/ 1370962 w 12192000"/>
              <a:gd name="connsiteY162" fmla="*/ 2237474 h 2237474"/>
              <a:gd name="connsiteX163" fmla="*/ 1356367 w 12192000"/>
              <a:gd name="connsiteY163" fmla="*/ 2235089 h 2237474"/>
              <a:gd name="connsiteX164" fmla="*/ 1324828 w 12192000"/>
              <a:gd name="connsiteY164" fmla="*/ 2231968 h 2237474"/>
              <a:gd name="connsiteX165" fmla="*/ 1297744 w 12192000"/>
              <a:gd name="connsiteY165" fmla="*/ 2235849 h 2237474"/>
              <a:gd name="connsiteX166" fmla="*/ 1286236 w 12192000"/>
              <a:gd name="connsiteY166" fmla="*/ 2233135 h 2237474"/>
              <a:gd name="connsiteX167" fmla="*/ 1283504 w 12192000"/>
              <a:gd name="connsiteY167" fmla="*/ 2233797 h 2237474"/>
              <a:gd name="connsiteX168" fmla="*/ 1279765 w 12192000"/>
              <a:gd name="connsiteY168" fmla="*/ 2229639 h 2237474"/>
              <a:gd name="connsiteX169" fmla="*/ 1195347 w 12192000"/>
              <a:gd name="connsiteY169" fmla="*/ 2212354 h 2237474"/>
              <a:gd name="connsiteX170" fmla="*/ 970251 w 12192000"/>
              <a:gd name="connsiteY170" fmla="*/ 2221029 h 2237474"/>
              <a:gd name="connsiteX171" fmla="*/ 812914 w 12192000"/>
              <a:gd name="connsiteY171" fmla="*/ 2202752 h 2237474"/>
              <a:gd name="connsiteX172" fmla="*/ 800195 w 12192000"/>
              <a:gd name="connsiteY172" fmla="*/ 2209407 h 2237474"/>
              <a:gd name="connsiteX173" fmla="*/ 784978 w 12192000"/>
              <a:gd name="connsiteY173" fmla="*/ 2212360 h 2237474"/>
              <a:gd name="connsiteX174" fmla="*/ 681987 w 12192000"/>
              <a:gd name="connsiteY174" fmla="*/ 2216757 h 2237474"/>
              <a:gd name="connsiteX175" fmla="*/ 669923 w 12192000"/>
              <a:gd name="connsiteY175" fmla="*/ 2211682 h 2237474"/>
              <a:gd name="connsiteX176" fmla="*/ 648680 w 12192000"/>
              <a:gd name="connsiteY176" fmla="*/ 2206229 h 2237474"/>
              <a:gd name="connsiteX177" fmla="*/ 597225 w 12192000"/>
              <a:gd name="connsiteY177" fmla="*/ 2180999 h 2237474"/>
              <a:gd name="connsiteX178" fmla="*/ 558449 w 12192000"/>
              <a:gd name="connsiteY178" fmla="*/ 2182346 h 2237474"/>
              <a:gd name="connsiteX179" fmla="*/ 550517 w 12192000"/>
              <a:gd name="connsiteY179" fmla="*/ 2182060 h 2237474"/>
              <a:gd name="connsiteX180" fmla="*/ 550309 w 12192000"/>
              <a:gd name="connsiteY180" fmla="*/ 2181825 h 2237474"/>
              <a:gd name="connsiteX181" fmla="*/ 541836 w 12192000"/>
              <a:gd name="connsiteY181" fmla="*/ 2181063 h 2237474"/>
              <a:gd name="connsiteX182" fmla="*/ 536057 w 12192000"/>
              <a:gd name="connsiteY182" fmla="*/ 2181537 h 2237474"/>
              <a:gd name="connsiteX183" fmla="*/ 520671 w 12192000"/>
              <a:gd name="connsiteY183" fmla="*/ 2180980 h 2237474"/>
              <a:gd name="connsiteX184" fmla="*/ 515024 w 12192000"/>
              <a:gd name="connsiteY184" fmla="*/ 2179258 h 2237474"/>
              <a:gd name="connsiteX185" fmla="*/ 512278 w 12192000"/>
              <a:gd name="connsiteY185" fmla="*/ 2176369 h 2237474"/>
              <a:gd name="connsiteX186" fmla="*/ 480419 w 12192000"/>
              <a:gd name="connsiteY186" fmla="*/ 2167807 h 2237474"/>
              <a:gd name="connsiteX187" fmla="*/ 413835 w 12192000"/>
              <a:gd name="connsiteY187" fmla="*/ 2156783 h 2237474"/>
              <a:gd name="connsiteX188" fmla="*/ 376513 w 12192000"/>
              <a:gd name="connsiteY188" fmla="*/ 2154014 h 2237474"/>
              <a:gd name="connsiteX189" fmla="*/ 273386 w 12192000"/>
              <a:gd name="connsiteY189" fmla="*/ 2142551 h 2237474"/>
              <a:gd name="connsiteX190" fmla="*/ 169207 w 12192000"/>
              <a:gd name="connsiteY190" fmla="*/ 2128100 h 2237474"/>
              <a:gd name="connsiteX191" fmla="*/ 93149 w 12192000"/>
              <a:gd name="connsiteY191" fmla="*/ 2105324 h 2237474"/>
              <a:gd name="connsiteX192" fmla="*/ 88109 w 12192000"/>
              <a:gd name="connsiteY192" fmla="*/ 2106704 h 2237474"/>
              <a:gd name="connsiteX193" fmla="*/ 80022 w 12192000"/>
              <a:gd name="connsiteY193" fmla="*/ 2107254 h 2237474"/>
              <a:gd name="connsiteX194" fmla="*/ 79717 w 12192000"/>
              <a:gd name="connsiteY194" fmla="*/ 2107046 h 2237474"/>
              <a:gd name="connsiteX195" fmla="*/ 72352 w 12192000"/>
              <a:gd name="connsiteY195" fmla="*/ 2107991 h 2237474"/>
              <a:gd name="connsiteX196" fmla="*/ 37645 w 12192000"/>
              <a:gd name="connsiteY196" fmla="*/ 2115401 h 2237474"/>
              <a:gd name="connsiteX197" fmla="*/ 4572 w 12192000"/>
              <a:gd name="connsiteY197" fmla="*/ 2111091 h 2237474"/>
              <a:gd name="connsiteX198" fmla="*/ 0 w 12192000"/>
              <a:gd name="connsiteY198" fmla="*/ 2110468 h 2237474"/>
              <a:gd name="connsiteX199" fmla="*/ 0 w 12192000"/>
              <a:gd name="connsiteY19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319209 w 12192000"/>
              <a:gd name="connsiteY102" fmla="*/ 1834833 h 2237474"/>
              <a:gd name="connsiteX103" fmla="*/ 4290981 w 12192000"/>
              <a:gd name="connsiteY103" fmla="*/ 1839677 h 2237474"/>
              <a:gd name="connsiteX104" fmla="*/ 4238372 w 12192000"/>
              <a:gd name="connsiteY104" fmla="*/ 1851480 h 2237474"/>
              <a:gd name="connsiteX105" fmla="*/ 4232517 w 12192000"/>
              <a:gd name="connsiteY105" fmla="*/ 1852567 h 2237474"/>
              <a:gd name="connsiteX106" fmla="*/ 4191732 w 12192000"/>
              <a:gd name="connsiteY106" fmla="*/ 1857328 h 2237474"/>
              <a:gd name="connsiteX107" fmla="*/ 4065532 w 12192000"/>
              <a:gd name="connsiteY107" fmla="*/ 1855477 h 2237474"/>
              <a:gd name="connsiteX108" fmla="*/ 4028460 w 12192000"/>
              <a:gd name="connsiteY108" fmla="*/ 1855137 h 2237474"/>
              <a:gd name="connsiteX109" fmla="*/ 4002267 w 12192000"/>
              <a:gd name="connsiteY109" fmla="*/ 1852352 h 2237474"/>
              <a:gd name="connsiteX110" fmla="*/ 3931396 w 12192000"/>
              <a:gd name="connsiteY110" fmla="*/ 1858915 h 2237474"/>
              <a:gd name="connsiteX111" fmla="*/ 3812162 w 12192000"/>
              <a:gd name="connsiteY111" fmla="*/ 1875501 h 2237474"/>
              <a:gd name="connsiteX112" fmla="*/ 3729530 w 12192000"/>
              <a:gd name="connsiteY112" fmla="*/ 1864513 h 2237474"/>
              <a:gd name="connsiteX113" fmla="*/ 3680177 w 12192000"/>
              <a:gd name="connsiteY113" fmla="*/ 1881552 h 2237474"/>
              <a:gd name="connsiteX114" fmla="*/ 3567259 w 12192000"/>
              <a:gd name="connsiteY114" fmla="*/ 1893482 h 2237474"/>
              <a:gd name="connsiteX115" fmla="*/ 3405770 w 12192000"/>
              <a:gd name="connsiteY115" fmla="*/ 1904591 h 2237474"/>
              <a:gd name="connsiteX116" fmla="*/ 3280097 w 12192000"/>
              <a:gd name="connsiteY116" fmla="*/ 1919610 h 2237474"/>
              <a:gd name="connsiteX117" fmla="*/ 3123424 w 12192000"/>
              <a:gd name="connsiteY117" fmla="*/ 1952930 h 2237474"/>
              <a:gd name="connsiteX118" fmla="*/ 3009910 w 12192000"/>
              <a:gd name="connsiteY118" fmla="*/ 1957866 h 2237474"/>
              <a:gd name="connsiteX119" fmla="*/ 2995934 w 12192000"/>
              <a:gd name="connsiteY119" fmla="*/ 1967085 h 2237474"/>
              <a:gd name="connsiteX120" fmla="*/ 2980071 w 12192000"/>
              <a:gd name="connsiteY120" fmla="*/ 1972988 h 2237474"/>
              <a:gd name="connsiteX121" fmla="*/ 2978094 w 12192000"/>
              <a:gd name="connsiteY121" fmla="*/ 1972369 h 2237474"/>
              <a:gd name="connsiteX122" fmla="*/ 2942858 w 12192000"/>
              <a:gd name="connsiteY122" fmla="*/ 1981367 h 2237474"/>
              <a:gd name="connsiteX123" fmla="*/ 2875436 w 12192000"/>
              <a:gd name="connsiteY123" fmla="*/ 1996977 h 2237474"/>
              <a:gd name="connsiteX124" fmla="*/ 2874892 w 12192000"/>
              <a:gd name="connsiteY124" fmla="*/ 1996085 h 2237474"/>
              <a:gd name="connsiteX125" fmla="*/ 2864145 w 12192000"/>
              <a:gd name="connsiteY125" fmla="*/ 1994061 h 2237474"/>
              <a:gd name="connsiteX126" fmla="*/ 2843662 w 12192000"/>
              <a:gd name="connsiteY126" fmla="*/ 1992498 h 2237474"/>
              <a:gd name="connsiteX127" fmla="*/ 2796128 w 12192000"/>
              <a:gd name="connsiteY127" fmla="*/ 1976403 h 2237474"/>
              <a:gd name="connsiteX128" fmla="*/ 2756784 w 12192000"/>
              <a:gd name="connsiteY128" fmla="*/ 1985116 h 2237474"/>
              <a:gd name="connsiteX129" fmla="*/ 2748833 w 12192000"/>
              <a:gd name="connsiteY129" fmla="*/ 1986323 h 2237474"/>
              <a:gd name="connsiteX130" fmla="*/ 2748661 w 12192000"/>
              <a:gd name="connsiteY130" fmla="*/ 1986122 h 2237474"/>
              <a:gd name="connsiteX131" fmla="*/ 2740251 w 12192000"/>
              <a:gd name="connsiteY131" fmla="*/ 1986946 h 2237474"/>
              <a:gd name="connsiteX132" fmla="*/ 2718916 w 12192000"/>
              <a:gd name="connsiteY132" fmla="*/ 1990867 h 2237474"/>
              <a:gd name="connsiteX133" fmla="*/ 2713522 w 12192000"/>
              <a:gd name="connsiteY133" fmla="*/ 1990173 h 2237474"/>
              <a:gd name="connsiteX134" fmla="*/ 2680597 w 12192000"/>
              <a:gd name="connsiteY134" fmla="*/ 1984996 h 2237474"/>
              <a:gd name="connsiteX135" fmla="*/ 2578178 w 12192000"/>
              <a:gd name="connsiteY135" fmla="*/ 1990531 h 2237474"/>
              <a:gd name="connsiteX136" fmla="*/ 2476147 w 12192000"/>
              <a:gd name="connsiteY136" fmla="*/ 1998305 h 2237474"/>
              <a:gd name="connsiteX137" fmla="*/ 2373568 w 12192000"/>
              <a:gd name="connsiteY137" fmla="*/ 2003219 h 2237474"/>
              <a:gd name="connsiteX138" fmla="*/ 2321399 w 12192000"/>
              <a:gd name="connsiteY138" fmla="*/ 1989467 h 2237474"/>
              <a:gd name="connsiteX139" fmla="*/ 2315525 w 12192000"/>
              <a:gd name="connsiteY139" fmla="*/ 1989708 h 2237474"/>
              <a:gd name="connsiteX140" fmla="*/ 2300792 w 12192000"/>
              <a:gd name="connsiteY140" fmla="*/ 1994290 h 2237474"/>
              <a:gd name="connsiteX141" fmla="*/ 2295469 w 12192000"/>
              <a:gd name="connsiteY141" fmla="*/ 1996659 h 2237474"/>
              <a:gd name="connsiteX142" fmla="*/ 2287219 w 12192000"/>
              <a:gd name="connsiteY142" fmla="*/ 1998750 h 2237474"/>
              <a:gd name="connsiteX143" fmla="*/ 2286948 w 12192000"/>
              <a:gd name="connsiteY143" fmla="*/ 1998596 h 2237474"/>
              <a:gd name="connsiteX144" fmla="*/ 2243069 w 12192000"/>
              <a:gd name="connsiteY144" fmla="*/ 2015111 h 2237474"/>
              <a:gd name="connsiteX145" fmla="*/ 2186609 w 12192000"/>
              <a:gd name="connsiteY145" fmla="*/ 2008263 h 2237474"/>
              <a:gd name="connsiteX146" fmla="*/ 2164831 w 12192000"/>
              <a:gd name="connsiteY146" fmla="*/ 2010143 h 2237474"/>
              <a:gd name="connsiteX147" fmla="*/ 2152836 w 12192000"/>
              <a:gd name="connsiteY147" fmla="*/ 2010048 h 2237474"/>
              <a:gd name="connsiteX148" fmla="*/ 2117102 w 12192000"/>
              <a:gd name="connsiteY148" fmla="*/ 2023004 h 2237474"/>
              <a:gd name="connsiteX149" fmla="*/ 2111935 w 12192000"/>
              <a:gd name="connsiteY149" fmla="*/ 2023163 h 2237474"/>
              <a:gd name="connsiteX150" fmla="*/ 2089991 w 12192000"/>
              <a:gd name="connsiteY150" fmla="*/ 2034193 h 2237474"/>
              <a:gd name="connsiteX151" fmla="*/ 2058061 w 12192000"/>
              <a:gd name="connsiteY151" fmla="*/ 2047942 h 2237474"/>
              <a:gd name="connsiteX152" fmla="*/ 2055737 w 12192000"/>
              <a:gd name="connsiteY152" fmla="*/ 2047704 h 2237474"/>
              <a:gd name="connsiteX153" fmla="*/ 2042244 w 12192000"/>
              <a:gd name="connsiteY153" fmla="*/ 2055560 h 2237474"/>
              <a:gd name="connsiteX154" fmla="*/ 1976224 w 12192000"/>
              <a:gd name="connsiteY154" fmla="*/ 2074257 h 2237474"/>
              <a:gd name="connsiteX155" fmla="*/ 1877728 w 12192000"/>
              <a:gd name="connsiteY155" fmla="*/ 2101004 h 2237474"/>
              <a:gd name="connsiteX156" fmla="*/ 1759056 w 12192000"/>
              <a:gd name="connsiteY156" fmla="*/ 2125608 h 2237474"/>
              <a:gd name="connsiteX157" fmla="*/ 1637948 w 12192000"/>
              <a:gd name="connsiteY157" fmla="*/ 2172597 h 2237474"/>
              <a:gd name="connsiteX158" fmla="*/ 1434549 w 12192000"/>
              <a:gd name="connsiteY158" fmla="*/ 2234522 h 2237474"/>
              <a:gd name="connsiteX159" fmla="*/ 1398481 w 12192000"/>
              <a:gd name="connsiteY159" fmla="*/ 2237074 h 2237474"/>
              <a:gd name="connsiteX160" fmla="*/ 1398407 w 12192000"/>
              <a:gd name="connsiteY160" fmla="*/ 2237095 h 2237474"/>
              <a:gd name="connsiteX161" fmla="*/ 1370962 w 12192000"/>
              <a:gd name="connsiteY161" fmla="*/ 2237474 h 2237474"/>
              <a:gd name="connsiteX162" fmla="*/ 1356367 w 12192000"/>
              <a:gd name="connsiteY162" fmla="*/ 2235089 h 2237474"/>
              <a:gd name="connsiteX163" fmla="*/ 1324828 w 12192000"/>
              <a:gd name="connsiteY163" fmla="*/ 2231968 h 2237474"/>
              <a:gd name="connsiteX164" fmla="*/ 1297744 w 12192000"/>
              <a:gd name="connsiteY164" fmla="*/ 2235849 h 2237474"/>
              <a:gd name="connsiteX165" fmla="*/ 1286236 w 12192000"/>
              <a:gd name="connsiteY165" fmla="*/ 2233135 h 2237474"/>
              <a:gd name="connsiteX166" fmla="*/ 1283504 w 12192000"/>
              <a:gd name="connsiteY166" fmla="*/ 2233797 h 2237474"/>
              <a:gd name="connsiteX167" fmla="*/ 1279765 w 12192000"/>
              <a:gd name="connsiteY167" fmla="*/ 2229639 h 2237474"/>
              <a:gd name="connsiteX168" fmla="*/ 1195347 w 12192000"/>
              <a:gd name="connsiteY168" fmla="*/ 2212354 h 2237474"/>
              <a:gd name="connsiteX169" fmla="*/ 970251 w 12192000"/>
              <a:gd name="connsiteY169" fmla="*/ 2221029 h 2237474"/>
              <a:gd name="connsiteX170" fmla="*/ 812914 w 12192000"/>
              <a:gd name="connsiteY170" fmla="*/ 2202752 h 2237474"/>
              <a:gd name="connsiteX171" fmla="*/ 800195 w 12192000"/>
              <a:gd name="connsiteY171" fmla="*/ 2209407 h 2237474"/>
              <a:gd name="connsiteX172" fmla="*/ 784978 w 12192000"/>
              <a:gd name="connsiteY172" fmla="*/ 2212360 h 2237474"/>
              <a:gd name="connsiteX173" fmla="*/ 681987 w 12192000"/>
              <a:gd name="connsiteY173" fmla="*/ 2216757 h 2237474"/>
              <a:gd name="connsiteX174" fmla="*/ 669923 w 12192000"/>
              <a:gd name="connsiteY174" fmla="*/ 2211682 h 2237474"/>
              <a:gd name="connsiteX175" fmla="*/ 648680 w 12192000"/>
              <a:gd name="connsiteY175" fmla="*/ 2206229 h 2237474"/>
              <a:gd name="connsiteX176" fmla="*/ 597225 w 12192000"/>
              <a:gd name="connsiteY176" fmla="*/ 2180999 h 2237474"/>
              <a:gd name="connsiteX177" fmla="*/ 558449 w 12192000"/>
              <a:gd name="connsiteY177" fmla="*/ 2182346 h 2237474"/>
              <a:gd name="connsiteX178" fmla="*/ 550517 w 12192000"/>
              <a:gd name="connsiteY178" fmla="*/ 2182060 h 2237474"/>
              <a:gd name="connsiteX179" fmla="*/ 550309 w 12192000"/>
              <a:gd name="connsiteY179" fmla="*/ 2181825 h 2237474"/>
              <a:gd name="connsiteX180" fmla="*/ 541836 w 12192000"/>
              <a:gd name="connsiteY180" fmla="*/ 2181063 h 2237474"/>
              <a:gd name="connsiteX181" fmla="*/ 536057 w 12192000"/>
              <a:gd name="connsiteY181" fmla="*/ 2181537 h 2237474"/>
              <a:gd name="connsiteX182" fmla="*/ 520671 w 12192000"/>
              <a:gd name="connsiteY182" fmla="*/ 2180980 h 2237474"/>
              <a:gd name="connsiteX183" fmla="*/ 515024 w 12192000"/>
              <a:gd name="connsiteY183" fmla="*/ 2179258 h 2237474"/>
              <a:gd name="connsiteX184" fmla="*/ 512278 w 12192000"/>
              <a:gd name="connsiteY184" fmla="*/ 2176369 h 2237474"/>
              <a:gd name="connsiteX185" fmla="*/ 480419 w 12192000"/>
              <a:gd name="connsiteY185" fmla="*/ 2167807 h 2237474"/>
              <a:gd name="connsiteX186" fmla="*/ 413835 w 12192000"/>
              <a:gd name="connsiteY186" fmla="*/ 2156783 h 2237474"/>
              <a:gd name="connsiteX187" fmla="*/ 376513 w 12192000"/>
              <a:gd name="connsiteY187" fmla="*/ 2154014 h 2237474"/>
              <a:gd name="connsiteX188" fmla="*/ 273386 w 12192000"/>
              <a:gd name="connsiteY188" fmla="*/ 2142551 h 2237474"/>
              <a:gd name="connsiteX189" fmla="*/ 169207 w 12192000"/>
              <a:gd name="connsiteY189" fmla="*/ 2128100 h 2237474"/>
              <a:gd name="connsiteX190" fmla="*/ 93149 w 12192000"/>
              <a:gd name="connsiteY190" fmla="*/ 2105324 h 2237474"/>
              <a:gd name="connsiteX191" fmla="*/ 88109 w 12192000"/>
              <a:gd name="connsiteY191" fmla="*/ 2106704 h 2237474"/>
              <a:gd name="connsiteX192" fmla="*/ 80022 w 12192000"/>
              <a:gd name="connsiteY192" fmla="*/ 2107254 h 2237474"/>
              <a:gd name="connsiteX193" fmla="*/ 79717 w 12192000"/>
              <a:gd name="connsiteY193" fmla="*/ 2107046 h 2237474"/>
              <a:gd name="connsiteX194" fmla="*/ 72352 w 12192000"/>
              <a:gd name="connsiteY194" fmla="*/ 2107991 h 2237474"/>
              <a:gd name="connsiteX195" fmla="*/ 37645 w 12192000"/>
              <a:gd name="connsiteY195" fmla="*/ 2115401 h 2237474"/>
              <a:gd name="connsiteX196" fmla="*/ 4572 w 12192000"/>
              <a:gd name="connsiteY196" fmla="*/ 2111091 h 2237474"/>
              <a:gd name="connsiteX197" fmla="*/ 0 w 12192000"/>
              <a:gd name="connsiteY197" fmla="*/ 2110468 h 2237474"/>
              <a:gd name="connsiteX198" fmla="*/ 0 w 12192000"/>
              <a:gd name="connsiteY19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92727 w 12192000"/>
              <a:gd name="connsiteY65" fmla="*/ 1623628 h 2237474"/>
              <a:gd name="connsiteX66" fmla="*/ 7031309 w 12192000"/>
              <a:gd name="connsiteY66" fmla="*/ 1619451 h 2237474"/>
              <a:gd name="connsiteX67" fmla="*/ 6900177 w 12192000"/>
              <a:gd name="connsiteY67" fmla="*/ 1636016 h 2237474"/>
              <a:gd name="connsiteX68" fmla="*/ 6795372 w 12192000"/>
              <a:gd name="connsiteY68" fmla="*/ 1644845 h 2237474"/>
              <a:gd name="connsiteX69" fmla="*/ 6692251 w 12192000"/>
              <a:gd name="connsiteY69" fmla="*/ 1656357 h 2237474"/>
              <a:gd name="connsiteX70" fmla="*/ 6655235 w 12192000"/>
              <a:gd name="connsiteY70" fmla="*/ 1661869 h 2237474"/>
              <a:gd name="connsiteX71" fmla="*/ 6554894 w 12192000"/>
              <a:gd name="connsiteY71" fmla="*/ 1664428 h 2237474"/>
              <a:gd name="connsiteX72" fmla="*/ 6516595 w 12192000"/>
              <a:gd name="connsiteY72" fmla="*/ 1667475 h 2237474"/>
              <a:gd name="connsiteX73" fmla="*/ 6508541 w 12192000"/>
              <a:gd name="connsiteY73" fmla="*/ 1668757 h 2237474"/>
              <a:gd name="connsiteX74" fmla="*/ 6471012 w 12192000"/>
              <a:gd name="connsiteY74" fmla="*/ 1678604 h 2237474"/>
              <a:gd name="connsiteX75" fmla="*/ 6364035 w 12192000"/>
              <a:gd name="connsiteY75" fmla="*/ 1667683 h 2237474"/>
              <a:gd name="connsiteX76" fmla="*/ 6280959 w 12192000"/>
              <a:gd name="connsiteY76" fmla="*/ 1689329 h 2237474"/>
              <a:gd name="connsiteX77" fmla="*/ 6243319 w 12192000"/>
              <a:gd name="connsiteY77" fmla="*/ 1695560 h 2237474"/>
              <a:gd name="connsiteX78" fmla="*/ 6098321 w 12192000"/>
              <a:gd name="connsiteY78" fmla="*/ 1721646 h 2237474"/>
              <a:gd name="connsiteX79" fmla="*/ 5880652 w 12192000"/>
              <a:gd name="connsiteY79" fmla="*/ 1779643 h 2237474"/>
              <a:gd name="connsiteX80" fmla="*/ 5785959 w 12192000"/>
              <a:gd name="connsiteY80" fmla="*/ 1775307 h 2237474"/>
              <a:gd name="connsiteX81" fmla="*/ 5643534 w 12192000"/>
              <a:gd name="connsiteY81" fmla="*/ 1802919 h 2237474"/>
              <a:gd name="connsiteX82" fmla="*/ 5518799 w 12192000"/>
              <a:gd name="connsiteY82" fmla="*/ 1818312 h 2237474"/>
              <a:gd name="connsiteX83" fmla="*/ 5505014 w 12192000"/>
              <a:gd name="connsiteY83" fmla="*/ 1819259 h 2237474"/>
              <a:gd name="connsiteX84" fmla="*/ 5453307 w 12192000"/>
              <a:gd name="connsiteY84" fmla="*/ 1815450 h 2237474"/>
              <a:gd name="connsiteX85" fmla="*/ 5221533 w 12192000"/>
              <a:gd name="connsiteY85" fmla="*/ 1846950 h 2237474"/>
              <a:gd name="connsiteX86" fmla="*/ 5149802 w 12192000"/>
              <a:gd name="connsiteY86" fmla="*/ 1844846 h 2237474"/>
              <a:gd name="connsiteX87" fmla="*/ 5114927 w 12192000"/>
              <a:gd name="connsiteY87" fmla="*/ 1847827 h 2237474"/>
              <a:gd name="connsiteX88" fmla="*/ 5108970 w 12192000"/>
              <a:gd name="connsiteY88" fmla="*/ 1847935 h 2237474"/>
              <a:gd name="connsiteX89" fmla="*/ 5067961 w 12192000"/>
              <a:gd name="connsiteY89" fmla="*/ 1845917 h 2237474"/>
              <a:gd name="connsiteX90" fmla="*/ 5007075 w 12192000"/>
              <a:gd name="connsiteY90" fmla="*/ 1838626 h 2237474"/>
              <a:gd name="connsiteX91" fmla="*/ 4944087 w 12192000"/>
              <a:gd name="connsiteY91" fmla="*/ 1823332 h 2237474"/>
              <a:gd name="connsiteX92" fmla="*/ 4907662 w 12192000"/>
              <a:gd name="connsiteY92" fmla="*/ 1816900 h 2237474"/>
              <a:gd name="connsiteX93" fmla="*/ 4882386 w 12192000"/>
              <a:gd name="connsiteY93" fmla="*/ 1809844 h 2237474"/>
              <a:gd name="connsiteX94" fmla="*/ 4811440 w 12192000"/>
              <a:gd name="connsiteY94" fmla="*/ 1804655 h 2237474"/>
              <a:gd name="connsiteX95" fmla="*/ 4691075 w 12192000"/>
              <a:gd name="connsiteY95" fmla="*/ 1801389 h 2237474"/>
              <a:gd name="connsiteX96" fmla="*/ 4611738 w 12192000"/>
              <a:gd name="connsiteY96" fmla="*/ 1776964 h 2237474"/>
              <a:gd name="connsiteX97" fmla="*/ 4560070 w 12192000"/>
              <a:gd name="connsiteY97" fmla="*/ 1785640 h 2237474"/>
              <a:gd name="connsiteX98" fmla="*/ 4536503 w 12192000"/>
              <a:gd name="connsiteY98" fmla="*/ 1785334 h 2237474"/>
              <a:gd name="connsiteX99" fmla="*/ 4513724 w 12192000"/>
              <a:gd name="connsiteY99" fmla="*/ 1791996 h 2237474"/>
              <a:gd name="connsiteX100" fmla="*/ 4459810 w 12192000"/>
              <a:gd name="connsiteY100" fmla="*/ 1797886 h 2237474"/>
              <a:gd name="connsiteX101" fmla="*/ 4379064 w 12192000"/>
              <a:gd name="connsiteY101" fmla="*/ 1817177 h 2237474"/>
              <a:gd name="connsiteX102" fmla="*/ 4290981 w 12192000"/>
              <a:gd name="connsiteY102" fmla="*/ 1839677 h 2237474"/>
              <a:gd name="connsiteX103" fmla="*/ 4238372 w 12192000"/>
              <a:gd name="connsiteY103" fmla="*/ 1851480 h 2237474"/>
              <a:gd name="connsiteX104" fmla="*/ 4232517 w 12192000"/>
              <a:gd name="connsiteY104" fmla="*/ 1852567 h 2237474"/>
              <a:gd name="connsiteX105" fmla="*/ 4191732 w 12192000"/>
              <a:gd name="connsiteY105" fmla="*/ 1857328 h 2237474"/>
              <a:gd name="connsiteX106" fmla="*/ 4065532 w 12192000"/>
              <a:gd name="connsiteY106" fmla="*/ 1855477 h 2237474"/>
              <a:gd name="connsiteX107" fmla="*/ 4028460 w 12192000"/>
              <a:gd name="connsiteY107" fmla="*/ 1855137 h 2237474"/>
              <a:gd name="connsiteX108" fmla="*/ 4002267 w 12192000"/>
              <a:gd name="connsiteY108" fmla="*/ 1852352 h 2237474"/>
              <a:gd name="connsiteX109" fmla="*/ 3931396 w 12192000"/>
              <a:gd name="connsiteY109" fmla="*/ 1858915 h 2237474"/>
              <a:gd name="connsiteX110" fmla="*/ 3812162 w 12192000"/>
              <a:gd name="connsiteY110" fmla="*/ 1875501 h 2237474"/>
              <a:gd name="connsiteX111" fmla="*/ 3729530 w 12192000"/>
              <a:gd name="connsiteY111" fmla="*/ 1864513 h 2237474"/>
              <a:gd name="connsiteX112" fmla="*/ 3680177 w 12192000"/>
              <a:gd name="connsiteY112" fmla="*/ 1881552 h 2237474"/>
              <a:gd name="connsiteX113" fmla="*/ 3567259 w 12192000"/>
              <a:gd name="connsiteY113" fmla="*/ 1893482 h 2237474"/>
              <a:gd name="connsiteX114" fmla="*/ 3405770 w 12192000"/>
              <a:gd name="connsiteY114" fmla="*/ 1904591 h 2237474"/>
              <a:gd name="connsiteX115" fmla="*/ 3280097 w 12192000"/>
              <a:gd name="connsiteY115" fmla="*/ 1919610 h 2237474"/>
              <a:gd name="connsiteX116" fmla="*/ 3123424 w 12192000"/>
              <a:gd name="connsiteY116" fmla="*/ 1952930 h 2237474"/>
              <a:gd name="connsiteX117" fmla="*/ 3009910 w 12192000"/>
              <a:gd name="connsiteY117" fmla="*/ 1957866 h 2237474"/>
              <a:gd name="connsiteX118" fmla="*/ 2995934 w 12192000"/>
              <a:gd name="connsiteY118" fmla="*/ 1967085 h 2237474"/>
              <a:gd name="connsiteX119" fmla="*/ 2980071 w 12192000"/>
              <a:gd name="connsiteY119" fmla="*/ 1972988 h 2237474"/>
              <a:gd name="connsiteX120" fmla="*/ 2978094 w 12192000"/>
              <a:gd name="connsiteY120" fmla="*/ 1972369 h 2237474"/>
              <a:gd name="connsiteX121" fmla="*/ 2942858 w 12192000"/>
              <a:gd name="connsiteY121" fmla="*/ 1981367 h 2237474"/>
              <a:gd name="connsiteX122" fmla="*/ 2875436 w 12192000"/>
              <a:gd name="connsiteY122" fmla="*/ 1996977 h 2237474"/>
              <a:gd name="connsiteX123" fmla="*/ 2874892 w 12192000"/>
              <a:gd name="connsiteY123" fmla="*/ 1996085 h 2237474"/>
              <a:gd name="connsiteX124" fmla="*/ 2864145 w 12192000"/>
              <a:gd name="connsiteY124" fmla="*/ 1994061 h 2237474"/>
              <a:gd name="connsiteX125" fmla="*/ 2843662 w 12192000"/>
              <a:gd name="connsiteY125" fmla="*/ 1992498 h 2237474"/>
              <a:gd name="connsiteX126" fmla="*/ 2796128 w 12192000"/>
              <a:gd name="connsiteY126" fmla="*/ 1976403 h 2237474"/>
              <a:gd name="connsiteX127" fmla="*/ 2756784 w 12192000"/>
              <a:gd name="connsiteY127" fmla="*/ 1985116 h 2237474"/>
              <a:gd name="connsiteX128" fmla="*/ 2748833 w 12192000"/>
              <a:gd name="connsiteY128" fmla="*/ 1986323 h 2237474"/>
              <a:gd name="connsiteX129" fmla="*/ 2748661 w 12192000"/>
              <a:gd name="connsiteY129" fmla="*/ 1986122 h 2237474"/>
              <a:gd name="connsiteX130" fmla="*/ 2740251 w 12192000"/>
              <a:gd name="connsiteY130" fmla="*/ 1986946 h 2237474"/>
              <a:gd name="connsiteX131" fmla="*/ 2718916 w 12192000"/>
              <a:gd name="connsiteY131" fmla="*/ 1990867 h 2237474"/>
              <a:gd name="connsiteX132" fmla="*/ 2713522 w 12192000"/>
              <a:gd name="connsiteY132" fmla="*/ 1990173 h 2237474"/>
              <a:gd name="connsiteX133" fmla="*/ 2680597 w 12192000"/>
              <a:gd name="connsiteY133" fmla="*/ 1984996 h 2237474"/>
              <a:gd name="connsiteX134" fmla="*/ 2578178 w 12192000"/>
              <a:gd name="connsiteY134" fmla="*/ 1990531 h 2237474"/>
              <a:gd name="connsiteX135" fmla="*/ 2476147 w 12192000"/>
              <a:gd name="connsiteY135" fmla="*/ 1998305 h 2237474"/>
              <a:gd name="connsiteX136" fmla="*/ 2373568 w 12192000"/>
              <a:gd name="connsiteY136" fmla="*/ 2003219 h 2237474"/>
              <a:gd name="connsiteX137" fmla="*/ 2321399 w 12192000"/>
              <a:gd name="connsiteY137" fmla="*/ 1989467 h 2237474"/>
              <a:gd name="connsiteX138" fmla="*/ 2315525 w 12192000"/>
              <a:gd name="connsiteY138" fmla="*/ 1989708 h 2237474"/>
              <a:gd name="connsiteX139" fmla="*/ 2300792 w 12192000"/>
              <a:gd name="connsiteY139" fmla="*/ 1994290 h 2237474"/>
              <a:gd name="connsiteX140" fmla="*/ 2295469 w 12192000"/>
              <a:gd name="connsiteY140" fmla="*/ 1996659 h 2237474"/>
              <a:gd name="connsiteX141" fmla="*/ 2287219 w 12192000"/>
              <a:gd name="connsiteY141" fmla="*/ 1998750 h 2237474"/>
              <a:gd name="connsiteX142" fmla="*/ 2286948 w 12192000"/>
              <a:gd name="connsiteY142" fmla="*/ 1998596 h 2237474"/>
              <a:gd name="connsiteX143" fmla="*/ 2243069 w 12192000"/>
              <a:gd name="connsiteY143" fmla="*/ 2015111 h 2237474"/>
              <a:gd name="connsiteX144" fmla="*/ 2186609 w 12192000"/>
              <a:gd name="connsiteY144" fmla="*/ 2008263 h 2237474"/>
              <a:gd name="connsiteX145" fmla="*/ 2164831 w 12192000"/>
              <a:gd name="connsiteY145" fmla="*/ 2010143 h 2237474"/>
              <a:gd name="connsiteX146" fmla="*/ 2152836 w 12192000"/>
              <a:gd name="connsiteY146" fmla="*/ 2010048 h 2237474"/>
              <a:gd name="connsiteX147" fmla="*/ 2117102 w 12192000"/>
              <a:gd name="connsiteY147" fmla="*/ 2023004 h 2237474"/>
              <a:gd name="connsiteX148" fmla="*/ 2111935 w 12192000"/>
              <a:gd name="connsiteY148" fmla="*/ 2023163 h 2237474"/>
              <a:gd name="connsiteX149" fmla="*/ 2089991 w 12192000"/>
              <a:gd name="connsiteY149" fmla="*/ 2034193 h 2237474"/>
              <a:gd name="connsiteX150" fmla="*/ 2058061 w 12192000"/>
              <a:gd name="connsiteY150" fmla="*/ 2047942 h 2237474"/>
              <a:gd name="connsiteX151" fmla="*/ 2055737 w 12192000"/>
              <a:gd name="connsiteY151" fmla="*/ 2047704 h 2237474"/>
              <a:gd name="connsiteX152" fmla="*/ 2042244 w 12192000"/>
              <a:gd name="connsiteY152" fmla="*/ 2055560 h 2237474"/>
              <a:gd name="connsiteX153" fmla="*/ 1976224 w 12192000"/>
              <a:gd name="connsiteY153" fmla="*/ 2074257 h 2237474"/>
              <a:gd name="connsiteX154" fmla="*/ 1877728 w 12192000"/>
              <a:gd name="connsiteY154" fmla="*/ 2101004 h 2237474"/>
              <a:gd name="connsiteX155" fmla="*/ 1759056 w 12192000"/>
              <a:gd name="connsiteY155" fmla="*/ 2125608 h 2237474"/>
              <a:gd name="connsiteX156" fmla="*/ 1637948 w 12192000"/>
              <a:gd name="connsiteY156" fmla="*/ 2172597 h 2237474"/>
              <a:gd name="connsiteX157" fmla="*/ 1434549 w 12192000"/>
              <a:gd name="connsiteY157" fmla="*/ 2234522 h 2237474"/>
              <a:gd name="connsiteX158" fmla="*/ 1398481 w 12192000"/>
              <a:gd name="connsiteY158" fmla="*/ 2237074 h 2237474"/>
              <a:gd name="connsiteX159" fmla="*/ 1398407 w 12192000"/>
              <a:gd name="connsiteY159" fmla="*/ 2237095 h 2237474"/>
              <a:gd name="connsiteX160" fmla="*/ 1370962 w 12192000"/>
              <a:gd name="connsiteY160" fmla="*/ 2237474 h 2237474"/>
              <a:gd name="connsiteX161" fmla="*/ 1356367 w 12192000"/>
              <a:gd name="connsiteY161" fmla="*/ 2235089 h 2237474"/>
              <a:gd name="connsiteX162" fmla="*/ 1324828 w 12192000"/>
              <a:gd name="connsiteY162" fmla="*/ 2231968 h 2237474"/>
              <a:gd name="connsiteX163" fmla="*/ 1297744 w 12192000"/>
              <a:gd name="connsiteY163" fmla="*/ 2235849 h 2237474"/>
              <a:gd name="connsiteX164" fmla="*/ 1286236 w 12192000"/>
              <a:gd name="connsiteY164" fmla="*/ 2233135 h 2237474"/>
              <a:gd name="connsiteX165" fmla="*/ 1283504 w 12192000"/>
              <a:gd name="connsiteY165" fmla="*/ 2233797 h 2237474"/>
              <a:gd name="connsiteX166" fmla="*/ 1279765 w 12192000"/>
              <a:gd name="connsiteY166" fmla="*/ 2229639 h 2237474"/>
              <a:gd name="connsiteX167" fmla="*/ 1195347 w 12192000"/>
              <a:gd name="connsiteY167" fmla="*/ 2212354 h 2237474"/>
              <a:gd name="connsiteX168" fmla="*/ 970251 w 12192000"/>
              <a:gd name="connsiteY168" fmla="*/ 2221029 h 2237474"/>
              <a:gd name="connsiteX169" fmla="*/ 812914 w 12192000"/>
              <a:gd name="connsiteY169" fmla="*/ 2202752 h 2237474"/>
              <a:gd name="connsiteX170" fmla="*/ 800195 w 12192000"/>
              <a:gd name="connsiteY170" fmla="*/ 2209407 h 2237474"/>
              <a:gd name="connsiteX171" fmla="*/ 784978 w 12192000"/>
              <a:gd name="connsiteY171" fmla="*/ 2212360 h 2237474"/>
              <a:gd name="connsiteX172" fmla="*/ 681987 w 12192000"/>
              <a:gd name="connsiteY172" fmla="*/ 2216757 h 2237474"/>
              <a:gd name="connsiteX173" fmla="*/ 669923 w 12192000"/>
              <a:gd name="connsiteY173" fmla="*/ 2211682 h 2237474"/>
              <a:gd name="connsiteX174" fmla="*/ 648680 w 12192000"/>
              <a:gd name="connsiteY174" fmla="*/ 2206229 h 2237474"/>
              <a:gd name="connsiteX175" fmla="*/ 597225 w 12192000"/>
              <a:gd name="connsiteY175" fmla="*/ 2180999 h 2237474"/>
              <a:gd name="connsiteX176" fmla="*/ 558449 w 12192000"/>
              <a:gd name="connsiteY176" fmla="*/ 2182346 h 2237474"/>
              <a:gd name="connsiteX177" fmla="*/ 550517 w 12192000"/>
              <a:gd name="connsiteY177" fmla="*/ 2182060 h 2237474"/>
              <a:gd name="connsiteX178" fmla="*/ 550309 w 12192000"/>
              <a:gd name="connsiteY178" fmla="*/ 2181825 h 2237474"/>
              <a:gd name="connsiteX179" fmla="*/ 541836 w 12192000"/>
              <a:gd name="connsiteY179" fmla="*/ 2181063 h 2237474"/>
              <a:gd name="connsiteX180" fmla="*/ 536057 w 12192000"/>
              <a:gd name="connsiteY180" fmla="*/ 2181537 h 2237474"/>
              <a:gd name="connsiteX181" fmla="*/ 520671 w 12192000"/>
              <a:gd name="connsiteY181" fmla="*/ 2180980 h 2237474"/>
              <a:gd name="connsiteX182" fmla="*/ 515024 w 12192000"/>
              <a:gd name="connsiteY182" fmla="*/ 2179258 h 2237474"/>
              <a:gd name="connsiteX183" fmla="*/ 512278 w 12192000"/>
              <a:gd name="connsiteY183" fmla="*/ 2176369 h 2237474"/>
              <a:gd name="connsiteX184" fmla="*/ 480419 w 12192000"/>
              <a:gd name="connsiteY184" fmla="*/ 2167807 h 2237474"/>
              <a:gd name="connsiteX185" fmla="*/ 413835 w 12192000"/>
              <a:gd name="connsiteY185" fmla="*/ 2156783 h 2237474"/>
              <a:gd name="connsiteX186" fmla="*/ 376513 w 12192000"/>
              <a:gd name="connsiteY186" fmla="*/ 2154014 h 2237474"/>
              <a:gd name="connsiteX187" fmla="*/ 273386 w 12192000"/>
              <a:gd name="connsiteY187" fmla="*/ 2142551 h 2237474"/>
              <a:gd name="connsiteX188" fmla="*/ 169207 w 12192000"/>
              <a:gd name="connsiteY188" fmla="*/ 2128100 h 2237474"/>
              <a:gd name="connsiteX189" fmla="*/ 93149 w 12192000"/>
              <a:gd name="connsiteY189" fmla="*/ 2105324 h 2237474"/>
              <a:gd name="connsiteX190" fmla="*/ 88109 w 12192000"/>
              <a:gd name="connsiteY190" fmla="*/ 2106704 h 2237474"/>
              <a:gd name="connsiteX191" fmla="*/ 80022 w 12192000"/>
              <a:gd name="connsiteY191" fmla="*/ 2107254 h 2237474"/>
              <a:gd name="connsiteX192" fmla="*/ 79717 w 12192000"/>
              <a:gd name="connsiteY192" fmla="*/ 2107046 h 2237474"/>
              <a:gd name="connsiteX193" fmla="*/ 72352 w 12192000"/>
              <a:gd name="connsiteY193" fmla="*/ 2107991 h 2237474"/>
              <a:gd name="connsiteX194" fmla="*/ 37645 w 12192000"/>
              <a:gd name="connsiteY194" fmla="*/ 2115401 h 2237474"/>
              <a:gd name="connsiteX195" fmla="*/ 4572 w 12192000"/>
              <a:gd name="connsiteY195" fmla="*/ 2111091 h 2237474"/>
              <a:gd name="connsiteX196" fmla="*/ 0 w 12192000"/>
              <a:gd name="connsiteY196" fmla="*/ 2110468 h 2237474"/>
              <a:gd name="connsiteX197" fmla="*/ 0 w 12192000"/>
              <a:gd name="connsiteY19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75879 w 12192000"/>
              <a:gd name="connsiteY55" fmla="*/ 1345646 h 2237474"/>
              <a:gd name="connsiteX56" fmla="*/ 7840612 w 12192000"/>
              <a:gd name="connsiteY56" fmla="*/ 1369373 h 2237474"/>
              <a:gd name="connsiteX57" fmla="*/ 7786819 w 12192000"/>
              <a:gd name="connsiteY57" fmla="*/ 1378970 h 2237474"/>
              <a:gd name="connsiteX58" fmla="*/ 7548172 w 12192000"/>
              <a:gd name="connsiteY58" fmla="*/ 1417460 h 2237474"/>
              <a:gd name="connsiteX59" fmla="*/ 7483437 w 12192000"/>
              <a:gd name="connsiteY59" fmla="*/ 1478152 h 2237474"/>
              <a:gd name="connsiteX60" fmla="*/ 7377870 w 12192000"/>
              <a:gd name="connsiteY60" fmla="*/ 1523319 h 2237474"/>
              <a:gd name="connsiteX61" fmla="*/ 7230737 w 12192000"/>
              <a:gd name="connsiteY61" fmla="*/ 1562633 h 2237474"/>
              <a:gd name="connsiteX62" fmla="*/ 7224458 w 12192000"/>
              <a:gd name="connsiteY62" fmla="*/ 1573008 h 2237474"/>
              <a:gd name="connsiteX63" fmla="*/ 7183121 w 12192000"/>
              <a:gd name="connsiteY63" fmla="*/ 1595162 h 2237474"/>
              <a:gd name="connsiteX64" fmla="*/ 7164601 w 12192000"/>
              <a:gd name="connsiteY64" fmla="*/ 1606490 h 2237474"/>
              <a:gd name="connsiteX65" fmla="*/ 7031309 w 12192000"/>
              <a:gd name="connsiteY65" fmla="*/ 1619451 h 2237474"/>
              <a:gd name="connsiteX66" fmla="*/ 6900177 w 12192000"/>
              <a:gd name="connsiteY66" fmla="*/ 1636016 h 2237474"/>
              <a:gd name="connsiteX67" fmla="*/ 6795372 w 12192000"/>
              <a:gd name="connsiteY67" fmla="*/ 1644845 h 2237474"/>
              <a:gd name="connsiteX68" fmla="*/ 6692251 w 12192000"/>
              <a:gd name="connsiteY68" fmla="*/ 1656357 h 2237474"/>
              <a:gd name="connsiteX69" fmla="*/ 6655235 w 12192000"/>
              <a:gd name="connsiteY69" fmla="*/ 1661869 h 2237474"/>
              <a:gd name="connsiteX70" fmla="*/ 6554894 w 12192000"/>
              <a:gd name="connsiteY70" fmla="*/ 1664428 h 2237474"/>
              <a:gd name="connsiteX71" fmla="*/ 6516595 w 12192000"/>
              <a:gd name="connsiteY71" fmla="*/ 1667475 h 2237474"/>
              <a:gd name="connsiteX72" fmla="*/ 6508541 w 12192000"/>
              <a:gd name="connsiteY72" fmla="*/ 1668757 h 2237474"/>
              <a:gd name="connsiteX73" fmla="*/ 6471012 w 12192000"/>
              <a:gd name="connsiteY73" fmla="*/ 1678604 h 2237474"/>
              <a:gd name="connsiteX74" fmla="*/ 6364035 w 12192000"/>
              <a:gd name="connsiteY74" fmla="*/ 1667683 h 2237474"/>
              <a:gd name="connsiteX75" fmla="*/ 6280959 w 12192000"/>
              <a:gd name="connsiteY75" fmla="*/ 1689329 h 2237474"/>
              <a:gd name="connsiteX76" fmla="*/ 6243319 w 12192000"/>
              <a:gd name="connsiteY76" fmla="*/ 1695560 h 2237474"/>
              <a:gd name="connsiteX77" fmla="*/ 6098321 w 12192000"/>
              <a:gd name="connsiteY77" fmla="*/ 1721646 h 2237474"/>
              <a:gd name="connsiteX78" fmla="*/ 5880652 w 12192000"/>
              <a:gd name="connsiteY78" fmla="*/ 1779643 h 2237474"/>
              <a:gd name="connsiteX79" fmla="*/ 5785959 w 12192000"/>
              <a:gd name="connsiteY79" fmla="*/ 1775307 h 2237474"/>
              <a:gd name="connsiteX80" fmla="*/ 5643534 w 12192000"/>
              <a:gd name="connsiteY80" fmla="*/ 1802919 h 2237474"/>
              <a:gd name="connsiteX81" fmla="*/ 5518799 w 12192000"/>
              <a:gd name="connsiteY81" fmla="*/ 1818312 h 2237474"/>
              <a:gd name="connsiteX82" fmla="*/ 5505014 w 12192000"/>
              <a:gd name="connsiteY82" fmla="*/ 1819259 h 2237474"/>
              <a:gd name="connsiteX83" fmla="*/ 5453307 w 12192000"/>
              <a:gd name="connsiteY83" fmla="*/ 1815450 h 2237474"/>
              <a:gd name="connsiteX84" fmla="*/ 5221533 w 12192000"/>
              <a:gd name="connsiteY84" fmla="*/ 1846950 h 2237474"/>
              <a:gd name="connsiteX85" fmla="*/ 5149802 w 12192000"/>
              <a:gd name="connsiteY85" fmla="*/ 1844846 h 2237474"/>
              <a:gd name="connsiteX86" fmla="*/ 5114927 w 12192000"/>
              <a:gd name="connsiteY86" fmla="*/ 1847827 h 2237474"/>
              <a:gd name="connsiteX87" fmla="*/ 5108970 w 12192000"/>
              <a:gd name="connsiteY87" fmla="*/ 1847935 h 2237474"/>
              <a:gd name="connsiteX88" fmla="*/ 5067961 w 12192000"/>
              <a:gd name="connsiteY88" fmla="*/ 1845917 h 2237474"/>
              <a:gd name="connsiteX89" fmla="*/ 5007075 w 12192000"/>
              <a:gd name="connsiteY89" fmla="*/ 1838626 h 2237474"/>
              <a:gd name="connsiteX90" fmla="*/ 4944087 w 12192000"/>
              <a:gd name="connsiteY90" fmla="*/ 1823332 h 2237474"/>
              <a:gd name="connsiteX91" fmla="*/ 4907662 w 12192000"/>
              <a:gd name="connsiteY91" fmla="*/ 1816900 h 2237474"/>
              <a:gd name="connsiteX92" fmla="*/ 4882386 w 12192000"/>
              <a:gd name="connsiteY92" fmla="*/ 1809844 h 2237474"/>
              <a:gd name="connsiteX93" fmla="*/ 4811440 w 12192000"/>
              <a:gd name="connsiteY93" fmla="*/ 1804655 h 2237474"/>
              <a:gd name="connsiteX94" fmla="*/ 4691075 w 12192000"/>
              <a:gd name="connsiteY94" fmla="*/ 1801389 h 2237474"/>
              <a:gd name="connsiteX95" fmla="*/ 4611738 w 12192000"/>
              <a:gd name="connsiteY95" fmla="*/ 1776964 h 2237474"/>
              <a:gd name="connsiteX96" fmla="*/ 4560070 w 12192000"/>
              <a:gd name="connsiteY96" fmla="*/ 1785640 h 2237474"/>
              <a:gd name="connsiteX97" fmla="*/ 4536503 w 12192000"/>
              <a:gd name="connsiteY97" fmla="*/ 1785334 h 2237474"/>
              <a:gd name="connsiteX98" fmla="*/ 4513724 w 12192000"/>
              <a:gd name="connsiteY98" fmla="*/ 1791996 h 2237474"/>
              <a:gd name="connsiteX99" fmla="*/ 4459810 w 12192000"/>
              <a:gd name="connsiteY99" fmla="*/ 1797886 h 2237474"/>
              <a:gd name="connsiteX100" fmla="*/ 4379064 w 12192000"/>
              <a:gd name="connsiteY100" fmla="*/ 1817177 h 2237474"/>
              <a:gd name="connsiteX101" fmla="*/ 4290981 w 12192000"/>
              <a:gd name="connsiteY101" fmla="*/ 1839677 h 2237474"/>
              <a:gd name="connsiteX102" fmla="*/ 4238372 w 12192000"/>
              <a:gd name="connsiteY102" fmla="*/ 1851480 h 2237474"/>
              <a:gd name="connsiteX103" fmla="*/ 4232517 w 12192000"/>
              <a:gd name="connsiteY103" fmla="*/ 1852567 h 2237474"/>
              <a:gd name="connsiteX104" fmla="*/ 4191732 w 12192000"/>
              <a:gd name="connsiteY104" fmla="*/ 1857328 h 2237474"/>
              <a:gd name="connsiteX105" fmla="*/ 4065532 w 12192000"/>
              <a:gd name="connsiteY105" fmla="*/ 1855477 h 2237474"/>
              <a:gd name="connsiteX106" fmla="*/ 4028460 w 12192000"/>
              <a:gd name="connsiteY106" fmla="*/ 1855137 h 2237474"/>
              <a:gd name="connsiteX107" fmla="*/ 4002267 w 12192000"/>
              <a:gd name="connsiteY107" fmla="*/ 1852352 h 2237474"/>
              <a:gd name="connsiteX108" fmla="*/ 3931396 w 12192000"/>
              <a:gd name="connsiteY108" fmla="*/ 1858915 h 2237474"/>
              <a:gd name="connsiteX109" fmla="*/ 3812162 w 12192000"/>
              <a:gd name="connsiteY109" fmla="*/ 1875501 h 2237474"/>
              <a:gd name="connsiteX110" fmla="*/ 3729530 w 12192000"/>
              <a:gd name="connsiteY110" fmla="*/ 1864513 h 2237474"/>
              <a:gd name="connsiteX111" fmla="*/ 3680177 w 12192000"/>
              <a:gd name="connsiteY111" fmla="*/ 1881552 h 2237474"/>
              <a:gd name="connsiteX112" fmla="*/ 3567259 w 12192000"/>
              <a:gd name="connsiteY112" fmla="*/ 1893482 h 2237474"/>
              <a:gd name="connsiteX113" fmla="*/ 3405770 w 12192000"/>
              <a:gd name="connsiteY113" fmla="*/ 1904591 h 2237474"/>
              <a:gd name="connsiteX114" fmla="*/ 3280097 w 12192000"/>
              <a:gd name="connsiteY114" fmla="*/ 1919610 h 2237474"/>
              <a:gd name="connsiteX115" fmla="*/ 3123424 w 12192000"/>
              <a:gd name="connsiteY115" fmla="*/ 1952930 h 2237474"/>
              <a:gd name="connsiteX116" fmla="*/ 3009910 w 12192000"/>
              <a:gd name="connsiteY116" fmla="*/ 1957866 h 2237474"/>
              <a:gd name="connsiteX117" fmla="*/ 2995934 w 12192000"/>
              <a:gd name="connsiteY117" fmla="*/ 1967085 h 2237474"/>
              <a:gd name="connsiteX118" fmla="*/ 2980071 w 12192000"/>
              <a:gd name="connsiteY118" fmla="*/ 1972988 h 2237474"/>
              <a:gd name="connsiteX119" fmla="*/ 2978094 w 12192000"/>
              <a:gd name="connsiteY119" fmla="*/ 1972369 h 2237474"/>
              <a:gd name="connsiteX120" fmla="*/ 2942858 w 12192000"/>
              <a:gd name="connsiteY120" fmla="*/ 1981367 h 2237474"/>
              <a:gd name="connsiteX121" fmla="*/ 2875436 w 12192000"/>
              <a:gd name="connsiteY121" fmla="*/ 1996977 h 2237474"/>
              <a:gd name="connsiteX122" fmla="*/ 2874892 w 12192000"/>
              <a:gd name="connsiteY122" fmla="*/ 1996085 h 2237474"/>
              <a:gd name="connsiteX123" fmla="*/ 2864145 w 12192000"/>
              <a:gd name="connsiteY123" fmla="*/ 1994061 h 2237474"/>
              <a:gd name="connsiteX124" fmla="*/ 2843662 w 12192000"/>
              <a:gd name="connsiteY124" fmla="*/ 1992498 h 2237474"/>
              <a:gd name="connsiteX125" fmla="*/ 2796128 w 12192000"/>
              <a:gd name="connsiteY125" fmla="*/ 1976403 h 2237474"/>
              <a:gd name="connsiteX126" fmla="*/ 2756784 w 12192000"/>
              <a:gd name="connsiteY126" fmla="*/ 1985116 h 2237474"/>
              <a:gd name="connsiteX127" fmla="*/ 2748833 w 12192000"/>
              <a:gd name="connsiteY127" fmla="*/ 1986323 h 2237474"/>
              <a:gd name="connsiteX128" fmla="*/ 2748661 w 12192000"/>
              <a:gd name="connsiteY128" fmla="*/ 1986122 h 2237474"/>
              <a:gd name="connsiteX129" fmla="*/ 2740251 w 12192000"/>
              <a:gd name="connsiteY129" fmla="*/ 1986946 h 2237474"/>
              <a:gd name="connsiteX130" fmla="*/ 2718916 w 12192000"/>
              <a:gd name="connsiteY130" fmla="*/ 1990867 h 2237474"/>
              <a:gd name="connsiteX131" fmla="*/ 2713522 w 12192000"/>
              <a:gd name="connsiteY131" fmla="*/ 1990173 h 2237474"/>
              <a:gd name="connsiteX132" fmla="*/ 2680597 w 12192000"/>
              <a:gd name="connsiteY132" fmla="*/ 1984996 h 2237474"/>
              <a:gd name="connsiteX133" fmla="*/ 2578178 w 12192000"/>
              <a:gd name="connsiteY133" fmla="*/ 1990531 h 2237474"/>
              <a:gd name="connsiteX134" fmla="*/ 2476147 w 12192000"/>
              <a:gd name="connsiteY134" fmla="*/ 1998305 h 2237474"/>
              <a:gd name="connsiteX135" fmla="*/ 2373568 w 12192000"/>
              <a:gd name="connsiteY135" fmla="*/ 2003219 h 2237474"/>
              <a:gd name="connsiteX136" fmla="*/ 2321399 w 12192000"/>
              <a:gd name="connsiteY136" fmla="*/ 1989467 h 2237474"/>
              <a:gd name="connsiteX137" fmla="*/ 2315525 w 12192000"/>
              <a:gd name="connsiteY137" fmla="*/ 1989708 h 2237474"/>
              <a:gd name="connsiteX138" fmla="*/ 2300792 w 12192000"/>
              <a:gd name="connsiteY138" fmla="*/ 1994290 h 2237474"/>
              <a:gd name="connsiteX139" fmla="*/ 2295469 w 12192000"/>
              <a:gd name="connsiteY139" fmla="*/ 1996659 h 2237474"/>
              <a:gd name="connsiteX140" fmla="*/ 2287219 w 12192000"/>
              <a:gd name="connsiteY140" fmla="*/ 1998750 h 2237474"/>
              <a:gd name="connsiteX141" fmla="*/ 2286948 w 12192000"/>
              <a:gd name="connsiteY141" fmla="*/ 1998596 h 2237474"/>
              <a:gd name="connsiteX142" fmla="*/ 2243069 w 12192000"/>
              <a:gd name="connsiteY142" fmla="*/ 2015111 h 2237474"/>
              <a:gd name="connsiteX143" fmla="*/ 2186609 w 12192000"/>
              <a:gd name="connsiteY143" fmla="*/ 2008263 h 2237474"/>
              <a:gd name="connsiteX144" fmla="*/ 2164831 w 12192000"/>
              <a:gd name="connsiteY144" fmla="*/ 2010143 h 2237474"/>
              <a:gd name="connsiteX145" fmla="*/ 2152836 w 12192000"/>
              <a:gd name="connsiteY145" fmla="*/ 2010048 h 2237474"/>
              <a:gd name="connsiteX146" fmla="*/ 2117102 w 12192000"/>
              <a:gd name="connsiteY146" fmla="*/ 2023004 h 2237474"/>
              <a:gd name="connsiteX147" fmla="*/ 2111935 w 12192000"/>
              <a:gd name="connsiteY147" fmla="*/ 2023163 h 2237474"/>
              <a:gd name="connsiteX148" fmla="*/ 2089991 w 12192000"/>
              <a:gd name="connsiteY148" fmla="*/ 2034193 h 2237474"/>
              <a:gd name="connsiteX149" fmla="*/ 2058061 w 12192000"/>
              <a:gd name="connsiteY149" fmla="*/ 2047942 h 2237474"/>
              <a:gd name="connsiteX150" fmla="*/ 2055737 w 12192000"/>
              <a:gd name="connsiteY150" fmla="*/ 2047704 h 2237474"/>
              <a:gd name="connsiteX151" fmla="*/ 2042244 w 12192000"/>
              <a:gd name="connsiteY151" fmla="*/ 2055560 h 2237474"/>
              <a:gd name="connsiteX152" fmla="*/ 1976224 w 12192000"/>
              <a:gd name="connsiteY152" fmla="*/ 2074257 h 2237474"/>
              <a:gd name="connsiteX153" fmla="*/ 1877728 w 12192000"/>
              <a:gd name="connsiteY153" fmla="*/ 2101004 h 2237474"/>
              <a:gd name="connsiteX154" fmla="*/ 1759056 w 12192000"/>
              <a:gd name="connsiteY154" fmla="*/ 2125608 h 2237474"/>
              <a:gd name="connsiteX155" fmla="*/ 1637948 w 12192000"/>
              <a:gd name="connsiteY155" fmla="*/ 2172597 h 2237474"/>
              <a:gd name="connsiteX156" fmla="*/ 1434549 w 12192000"/>
              <a:gd name="connsiteY156" fmla="*/ 2234522 h 2237474"/>
              <a:gd name="connsiteX157" fmla="*/ 1398481 w 12192000"/>
              <a:gd name="connsiteY157" fmla="*/ 2237074 h 2237474"/>
              <a:gd name="connsiteX158" fmla="*/ 1398407 w 12192000"/>
              <a:gd name="connsiteY158" fmla="*/ 2237095 h 2237474"/>
              <a:gd name="connsiteX159" fmla="*/ 1370962 w 12192000"/>
              <a:gd name="connsiteY159" fmla="*/ 2237474 h 2237474"/>
              <a:gd name="connsiteX160" fmla="*/ 1356367 w 12192000"/>
              <a:gd name="connsiteY160" fmla="*/ 2235089 h 2237474"/>
              <a:gd name="connsiteX161" fmla="*/ 1324828 w 12192000"/>
              <a:gd name="connsiteY161" fmla="*/ 2231968 h 2237474"/>
              <a:gd name="connsiteX162" fmla="*/ 1297744 w 12192000"/>
              <a:gd name="connsiteY162" fmla="*/ 2235849 h 2237474"/>
              <a:gd name="connsiteX163" fmla="*/ 1286236 w 12192000"/>
              <a:gd name="connsiteY163" fmla="*/ 2233135 h 2237474"/>
              <a:gd name="connsiteX164" fmla="*/ 1283504 w 12192000"/>
              <a:gd name="connsiteY164" fmla="*/ 2233797 h 2237474"/>
              <a:gd name="connsiteX165" fmla="*/ 1279765 w 12192000"/>
              <a:gd name="connsiteY165" fmla="*/ 2229639 h 2237474"/>
              <a:gd name="connsiteX166" fmla="*/ 1195347 w 12192000"/>
              <a:gd name="connsiteY166" fmla="*/ 2212354 h 2237474"/>
              <a:gd name="connsiteX167" fmla="*/ 970251 w 12192000"/>
              <a:gd name="connsiteY167" fmla="*/ 2221029 h 2237474"/>
              <a:gd name="connsiteX168" fmla="*/ 812914 w 12192000"/>
              <a:gd name="connsiteY168" fmla="*/ 2202752 h 2237474"/>
              <a:gd name="connsiteX169" fmla="*/ 800195 w 12192000"/>
              <a:gd name="connsiteY169" fmla="*/ 2209407 h 2237474"/>
              <a:gd name="connsiteX170" fmla="*/ 784978 w 12192000"/>
              <a:gd name="connsiteY170" fmla="*/ 2212360 h 2237474"/>
              <a:gd name="connsiteX171" fmla="*/ 681987 w 12192000"/>
              <a:gd name="connsiteY171" fmla="*/ 2216757 h 2237474"/>
              <a:gd name="connsiteX172" fmla="*/ 669923 w 12192000"/>
              <a:gd name="connsiteY172" fmla="*/ 2211682 h 2237474"/>
              <a:gd name="connsiteX173" fmla="*/ 648680 w 12192000"/>
              <a:gd name="connsiteY173" fmla="*/ 2206229 h 2237474"/>
              <a:gd name="connsiteX174" fmla="*/ 597225 w 12192000"/>
              <a:gd name="connsiteY174" fmla="*/ 2180999 h 2237474"/>
              <a:gd name="connsiteX175" fmla="*/ 558449 w 12192000"/>
              <a:gd name="connsiteY175" fmla="*/ 2182346 h 2237474"/>
              <a:gd name="connsiteX176" fmla="*/ 550517 w 12192000"/>
              <a:gd name="connsiteY176" fmla="*/ 2182060 h 2237474"/>
              <a:gd name="connsiteX177" fmla="*/ 550309 w 12192000"/>
              <a:gd name="connsiteY177" fmla="*/ 2181825 h 2237474"/>
              <a:gd name="connsiteX178" fmla="*/ 541836 w 12192000"/>
              <a:gd name="connsiteY178" fmla="*/ 2181063 h 2237474"/>
              <a:gd name="connsiteX179" fmla="*/ 536057 w 12192000"/>
              <a:gd name="connsiteY179" fmla="*/ 2181537 h 2237474"/>
              <a:gd name="connsiteX180" fmla="*/ 520671 w 12192000"/>
              <a:gd name="connsiteY180" fmla="*/ 2180980 h 2237474"/>
              <a:gd name="connsiteX181" fmla="*/ 515024 w 12192000"/>
              <a:gd name="connsiteY181" fmla="*/ 2179258 h 2237474"/>
              <a:gd name="connsiteX182" fmla="*/ 512278 w 12192000"/>
              <a:gd name="connsiteY182" fmla="*/ 2176369 h 2237474"/>
              <a:gd name="connsiteX183" fmla="*/ 480419 w 12192000"/>
              <a:gd name="connsiteY183" fmla="*/ 2167807 h 2237474"/>
              <a:gd name="connsiteX184" fmla="*/ 413835 w 12192000"/>
              <a:gd name="connsiteY184" fmla="*/ 2156783 h 2237474"/>
              <a:gd name="connsiteX185" fmla="*/ 376513 w 12192000"/>
              <a:gd name="connsiteY185" fmla="*/ 2154014 h 2237474"/>
              <a:gd name="connsiteX186" fmla="*/ 273386 w 12192000"/>
              <a:gd name="connsiteY186" fmla="*/ 2142551 h 2237474"/>
              <a:gd name="connsiteX187" fmla="*/ 169207 w 12192000"/>
              <a:gd name="connsiteY187" fmla="*/ 2128100 h 2237474"/>
              <a:gd name="connsiteX188" fmla="*/ 93149 w 12192000"/>
              <a:gd name="connsiteY188" fmla="*/ 2105324 h 2237474"/>
              <a:gd name="connsiteX189" fmla="*/ 88109 w 12192000"/>
              <a:gd name="connsiteY189" fmla="*/ 2106704 h 2237474"/>
              <a:gd name="connsiteX190" fmla="*/ 80022 w 12192000"/>
              <a:gd name="connsiteY190" fmla="*/ 2107254 h 2237474"/>
              <a:gd name="connsiteX191" fmla="*/ 79717 w 12192000"/>
              <a:gd name="connsiteY191" fmla="*/ 2107046 h 2237474"/>
              <a:gd name="connsiteX192" fmla="*/ 72352 w 12192000"/>
              <a:gd name="connsiteY192" fmla="*/ 2107991 h 2237474"/>
              <a:gd name="connsiteX193" fmla="*/ 37645 w 12192000"/>
              <a:gd name="connsiteY193" fmla="*/ 2115401 h 2237474"/>
              <a:gd name="connsiteX194" fmla="*/ 4572 w 12192000"/>
              <a:gd name="connsiteY194" fmla="*/ 2111091 h 2237474"/>
              <a:gd name="connsiteX195" fmla="*/ 0 w 12192000"/>
              <a:gd name="connsiteY195" fmla="*/ 2110468 h 2237474"/>
              <a:gd name="connsiteX196" fmla="*/ 0 w 12192000"/>
              <a:gd name="connsiteY19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68292 w 12192000"/>
              <a:gd name="connsiteY53" fmla="*/ 1338779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68705 w 12192000"/>
              <a:gd name="connsiteY50" fmla="*/ 1279956 h 2237474"/>
              <a:gd name="connsiteX51" fmla="*/ 8139997 w 12192000"/>
              <a:gd name="connsiteY51" fmla="*/ 1282713 h 2237474"/>
              <a:gd name="connsiteX52" fmla="*/ 8074238 w 12192000"/>
              <a:gd name="connsiteY52" fmla="*/ 1301895 h 2237474"/>
              <a:gd name="connsiteX53" fmla="*/ 7942099 w 12192000"/>
              <a:gd name="connsiteY53" fmla="*/ 1336332 h 2237474"/>
              <a:gd name="connsiteX54" fmla="*/ 7902328 w 12192000"/>
              <a:gd name="connsiteY54" fmla="*/ 1345865 h 2237474"/>
              <a:gd name="connsiteX55" fmla="*/ 7840612 w 12192000"/>
              <a:gd name="connsiteY55" fmla="*/ 1369373 h 2237474"/>
              <a:gd name="connsiteX56" fmla="*/ 7786819 w 12192000"/>
              <a:gd name="connsiteY56" fmla="*/ 1378970 h 2237474"/>
              <a:gd name="connsiteX57" fmla="*/ 7548172 w 12192000"/>
              <a:gd name="connsiteY57" fmla="*/ 1417460 h 2237474"/>
              <a:gd name="connsiteX58" fmla="*/ 7483437 w 12192000"/>
              <a:gd name="connsiteY58" fmla="*/ 1478152 h 2237474"/>
              <a:gd name="connsiteX59" fmla="*/ 7377870 w 12192000"/>
              <a:gd name="connsiteY59" fmla="*/ 1523319 h 2237474"/>
              <a:gd name="connsiteX60" fmla="*/ 7230737 w 12192000"/>
              <a:gd name="connsiteY60" fmla="*/ 1562633 h 2237474"/>
              <a:gd name="connsiteX61" fmla="*/ 7224458 w 12192000"/>
              <a:gd name="connsiteY61" fmla="*/ 1573008 h 2237474"/>
              <a:gd name="connsiteX62" fmla="*/ 7183121 w 12192000"/>
              <a:gd name="connsiteY62" fmla="*/ 1595162 h 2237474"/>
              <a:gd name="connsiteX63" fmla="*/ 7164601 w 12192000"/>
              <a:gd name="connsiteY63" fmla="*/ 1606490 h 2237474"/>
              <a:gd name="connsiteX64" fmla="*/ 7031309 w 12192000"/>
              <a:gd name="connsiteY64" fmla="*/ 1619451 h 2237474"/>
              <a:gd name="connsiteX65" fmla="*/ 6900177 w 12192000"/>
              <a:gd name="connsiteY65" fmla="*/ 1636016 h 2237474"/>
              <a:gd name="connsiteX66" fmla="*/ 6795372 w 12192000"/>
              <a:gd name="connsiteY66" fmla="*/ 1644845 h 2237474"/>
              <a:gd name="connsiteX67" fmla="*/ 6692251 w 12192000"/>
              <a:gd name="connsiteY67" fmla="*/ 1656357 h 2237474"/>
              <a:gd name="connsiteX68" fmla="*/ 6655235 w 12192000"/>
              <a:gd name="connsiteY68" fmla="*/ 1661869 h 2237474"/>
              <a:gd name="connsiteX69" fmla="*/ 6554894 w 12192000"/>
              <a:gd name="connsiteY69" fmla="*/ 1664428 h 2237474"/>
              <a:gd name="connsiteX70" fmla="*/ 6516595 w 12192000"/>
              <a:gd name="connsiteY70" fmla="*/ 1667475 h 2237474"/>
              <a:gd name="connsiteX71" fmla="*/ 6508541 w 12192000"/>
              <a:gd name="connsiteY71" fmla="*/ 1668757 h 2237474"/>
              <a:gd name="connsiteX72" fmla="*/ 6471012 w 12192000"/>
              <a:gd name="connsiteY72" fmla="*/ 1678604 h 2237474"/>
              <a:gd name="connsiteX73" fmla="*/ 6364035 w 12192000"/>
              <a:gd name="connsiteY73" fmla="*/ 1667683 h 2237474"/>
              <a:gd name="connsiteX74" fmla="*/ 6280959 w 12192000"/>
              <a:gd name="connsiteY74" fmla="*/ 1689329 h 2237474"/>
              <a:gd name="connsiteX75" fmla="*/ 6243319 w 12192000"/>
              <a:gd name="connsiteY75" fmla="*/ 1695560 h 2237474"/>
              <a:gd name="connsiteX76" fmla="*/ 6098321 w 12192000"/>
              <a:gd name="connsiteY76" fmla="*/ 1721646 h 2237474"/>
              <a:gd name="connsiteX77" fmla="*/ 5880652 w 12192000"/>
              <a:gd name="connsiteY77" fmla="*/ 1779643 h 2237474"/>
              <a:gd name="connsiteX78" fmla="*/ 5785959 w 12192000"/>
              <a:gd name="connsiteY78" fmla="*/ 1775307 h 2237474"/>
              <a:gd name="connsiteX79" fmla="*/ 5643534 w 12192000"/>
              <a:gd name="connsiteY79" fmla="*/ 1802919 h 2237474"/>
              <a:gd name="connsiteX80" fmla="*/ 5518799 w 12192000"/>
              <a:gd name="connsiteY80" fmla="*/ 1818312 h 2237474"/>
              <a:gd name="connsiteX81" fmla="*/ 5505014 w 12192000"/>
              <a:gd name="connsiteY81" fmla="*/ 1819259 h 2237474"/>
              <a:gd name="connsiteX82" fmla="*/ 5453307 w 12192000"/>
              <a:gd name="connsiteY82" fmla="*/ 1815450 h 2237474"/>
              <a:gd name="connsiteX83" fmla="*/ 5221533 w 12192000"/>
              <a:gd name="connsiteY83" fmla="*/ 1846950 h 2237474"/>
              <a:gd name="connsiteX84" fmla="*/ 5149802 w 12192000"/>
              <a:gd name="connsiteY84" fmla="*/ 1844846 h 2237474"/>
              <a:gd name="connsiteX85" fmla="*/ 5114927 w 12192000"/>
              <a:gd name="connsiteY85" fmla="*/ 1847827 h 2237474"/>
              <a:gd name="connsiteX86" fmla="*/ 5108970 w 12192000"/>
              <a:gd name="connsiteY86" fmla="*/ 1847935 h 2237474"/>
              <a:gd name="connsiteX87" fmla="*/ 5067961 w 12192000"/>
              <a:gd name="connsiteY87" fmla="*/ 1845917 h 2237474"/>
              <a:gd name="connsiteX88" fmla="*/ 5007075 w 12192000"/>
              <a:gd name="connsiteY88" fmla="*/ 1838626 h 2237474"/>
              <a:gd name="connsiteX89" fmla="*/ 4944087 w 12192000"/>
              <a:gd name="connsiteY89" fmla="*/ 1823332 h 2237474"/>
              <a:gd name="connsiteX90" fmla="*/ 4907662 w 12192000"/>
              <a:gd name="connsiteY90" fmla="*/ 1816900 h 2237474"/>
              <a:gd name="connsiteX91" fmla="*/ 4882386 w 12192000"/>
              <a:gd name="connsiteY91" fmla="*/ 1809844 h 2237474"/>
              <a:gd name="connsiteX92" fmla="*/ 4811440 w 12192000"/>
              <a:gd name="connsiteY92" fmla="*/ 1804655 h 2237474"/>
              <a:gd name="connsiteX93" fmla="*/ 4691075 w 12192000"/>
              <a:gd name="connsiteY93" fmla="*/ 1801389 h 2237474"/>
              <a:gd name="connsiteX94" fmla="*/ 4611738 w 12192000"/>
              <a:gd name="connsiteY94" fmla="*/ 1776964 h 2237474"/>
              <a:gd name="connsiteX95" fmla="*/ 4560070 w 12192000"/>
              <a:gd name="connsiteY95" fmla="*/ 1785640 h 2237474"/>
              <a:gd name="connsiteX96" fmla="*/ 4536503 w 12192000"/>
              <a:gd name="connsiteY96" fmla="*/ 1785334 h 2237474"/>
              <a:gd name="connsiteX97" fmla="*/ 4513724 w 12192000"/>
              <a:gd name="connsiteY97" fmla="*/ 1791996 h 2237474"/>
              <a:gd name="connsiteX98" fmla="*/ 4459810 w 12192000"/>
              <a:gd name="connsiteY98" fmla="*/ 1797886 h 2237474"/>
              <a:gd name="connsiteX99" fmla="*/ 4379064 w 12192000"/>
              <a:gd name="connsiteY99" fmla="*/ 1817177 h 2237474"/>
              <a:gd name="connsiteX100" fmla="*/ 4290981 w 12192000"/>
              <a:gd name="connsiteY100" fmla="*/ 1839677 h 2237474"/>
              <a:gd name="connsiteX101" fmla="*/ 4238372 w 12192000"/>
              <a:gd name="connsiteY101" fmla="*/ 1851480 h 2237474"/>
              <a:gd name="connsiteX102" fmla="*/ 4232517 w 12192000"/>
              <a:gd name="connsiteY102" fmla="*/ 1852567 h 2237474"/>
              <a:gd name="connsiteX103" fmla="*/ 4191732 w 12192000"/>
              <a:gd name="connsiteY103" fmla="*/ 1857328 h 2237474"/>
              <a:gd name="connsiteX104" fmla="*/ 4065532 w 12192000"/>
              <a:gd name="connsiteY104" fmla="*/ 1855477 h 2237474"/>
              <a:gd name="connsiteX105" fmla="*/ 4028460 w 12192000"/>
              <a:gd name="connsiteY105" fmla="*/ 1855137 h 2237474"/>
              <a:gd name="connsiteX106" fmla="*/ 4002267 w 12192000"/>
              <a:gd name="connsiteY106" fmla="*/ 1852352 h 2237474"/>
              <a:gd name="connsiteX107" fmla="*/ 3931396 w 12192000"/>
              <a:gd name="connsiteY107" fmla="*/ 1858915 h 2237474"/>
              <a:gd name="connsiteX108" fmla="*/ 3812162 w 12192000"/>
              <a:gd name="connsiteY108" fmla="*/ 1875501 h 2237474"/>
              <a:gd name="connsiteX109" fmla="*/ 3729530 w 12192000"/>
              <a:gd name="connsiteY109" fmla="*/ 1864513 h 2237474"/>
              <a:gd name="connsiteX110" fmla="*/ 3680177 w 12192000"/>
              <a:gd name="connsiteY110" fmla="*/ 1881552 h 2237474"/>
              <a:gd name="connsiteX111" fmla="*/ 3567259 w 12192000"/>
              <a:gd name="connsiteY111" fmla="*/ 1893482 h 2237474"/>
              <a:gd name="connsiteX112" fmla="*/ 3405770 w 12192000"/>
              <a:gd name="connsiteY112" fmla="*/ 1904591 h 2237474"/>
              <a:gd name="connsiteX113" fmla="*/ 3280097 w 12192000"/>
              <a:gd name="connsiteY113" fmla="*/ 1919610 h 2237474"/>
              <a:gd name="connsiteX114" fmla="*/ 3123424 w 12192000"/>
              <a:gd name="connsiteY114" fmla="*/ 1952930 h 2237474"/>
              <a:gd name="connsiteX115" fmla="*/ 3009910 w 12192000"/>
              <a:gd name="connsiteY115" fmla="*/ 1957866 h 2237474"/>
              <a:gd name="connsiteX116" fmla="*/ 2995934 w 12192000"/>
              <a:gd name="connsiteY116" fmla="*/ 1967085 h 2237474"/>
              <a:gd name="connsiteX117" fmla="*/ 2980071 w 12192000"/>
              <a:gd name="connsiteY117" fmla="*/ 1972988 h 2237474"/>
              <a:gd name="connsiteX118" fmla="*/ 2978094 w 12192000"/>
              <a:gd name="connsiteY118" fmla="*/ 1972369 h 2237474"/>
              <a:gd name="connsiteX119" fmla="*/ 2942858 w 12192000"/>
              <a:gd name="connsiteY119" fmla="*/ 1981367 h 2237474"/>
              <a:gd name="connsiteX120" fmla="*/ 2875436 w 12192000"/>
              <a:gd name="connsiteY120" fmla="*/ 1996977 h 2237474"/>
              <a:gd name="connsiteX121" fmla="*/ 2874892 w 12192000"/>
              <a:gd name="connsiteY121" fmla="*/ 1996085 h 2237474"/>
              <a:gd name="connsiteX122" fmla="*/ 2864145 w 12192000"/>
              <a:gd name="connsiteY122" fmla="*/ 1994061 h 2237474"/>
              <a:gd name="connsiteX123" fmla="*/ 2843662 w 12192000"/>
              <a:gd name="connsiteY123" fmla="*/ 1992498 h 2237474"/>
              <a:gd name="connsiteX124" fmla="*/ 2796128 w 12192000"/>
              <a:gd name="connsiteY124" fmla="*/ 1976403 h 2237474"/>
              <a:gd name="connsiteX125" fmla="*/ 2756784 w 12192000"/>
              <a:gd name="connsiteY125" fmla="*/ 1985116 h 2237474"/>
              <a:gd name="connsiteX126" fmla="*/ 2748833 w 12192000"/>
              <a:gd name="connsiteY126" fmla="*/ 1986323 h 2237474"/>
              <a:gd name="connsiteX127" fmla="*/ 2748661 w 12192000"/>
              <a:gd name="connsiteY127" fmla="*/ 1986122 h 2237474"/>
              <a:gd name="connsiteX128" fmla="*/ 2740251 w 12192000"/>
              <a:gd name="connsiteY128" fmla="*/ 1986946 h 2237474"/>
              <a:gd name="connsiteX129" fmla="*/ 2718916 w 12192000"/>
              <a:gd name="connsiteY129" fmla="*/ 1990867 h 2237474"/>
              <a:gd name="connsiteX130" fmla="*/ 2713522 w 12192000"/>
              <a:gd name="connsiteY130" fmla="*/ 1990173 h 2237474"/>
              <a:gd name="connsiteX131" fmla="*/ 2680597 w 12192000"/>
              <a:gd name="connsiteY131" fmla="*/ 1984996 h 2237474"/>
              <a:gd name="connsiteX132" fmla="*/ 2578178 w 12192000"/>
              <a:gd name="connsiteY132" fmla="*/ 1990531 h 2237474"/>
              <a:gd name="connsiteX133" fmla="*/ 2476147 w 12192000"/>
              <a:gd name="connsiteY133" fmla="*/ 1998305 h 2237474"/>
              <a:gd name="connsiteX134" fmla="*/ 2373568 w 12192000"/>
              <a:gd name="connsiteY134" fmla="*/ 2003219 h 2237474"/>
              <a:gd name="connsiteX135" fmla="*/ 2321399 w 12192000"/>
              <a:gd name="connsiteY135" fmla="*/ 1989467 h 2237474"/>
              <a:gd name="connsiteX136" fmla="*/ 2315525 w 12192000"/>
              <a:gd name="connsiteY136" fmla="*/ 1989708 h 2237474"/>
              <a:gd name="connsiteX137" fmla="*/ 2300792 w 12192000"/>
              <a:gd name="connsiteY137" fmla="*/ 1994290 h 2237474"/>
              <a:gd name="connsiteX138" fmla="*/ 2295469 w 12192000"/>
              <a:gd name="connsiteY138" fmla="*/ 1996659 h 2237474"/>
              <a:gd name="connsiteX139" fmla="*/ 2287219 w 12192000"/>
              <a:gd name="connsiteY139" fmla="*/ 1998750 h 2237474"/>
              <a:gd name="connsiteX140" fmla="*/ 2286948 w 12192000"/>
              <a:gd name="connsiteY140" fmla="*/ 1998596 h 2237474"/>
              <a:gd name="connsiteX141" fmla="*/ 2243069 w 12192000"/>
              <a:gd name="connsiteY141" fmla="*/ 2015111 h 2237474"/>
              <a:gd name="connsiteX142" fmla="*/ 2186609 w 12192000"/>
              <a:gd name="connsiteY142" fmla="*/ 2008263 h 2237474"/>
              <a:gd name="connsiteX143" fmla="*/ 2164831 w 12192000"/>
              <a:gd name="connsiteY143" fmla="*/ 2010143 h 2237474"/>
              <a:gd name="connsiteX144" fmla="*/ 2152836 w 12192000"/>
              <a:gd name="connsiteY144" fmla="*/ 2010048 h 2237474"/>
              <a:gd name="connsiteX145" fmla="*/ 2117102 w 12192000"/>
              <a:gd name="connsiteY145" fmla="*/ 2023004 h 2237474"/>
              <a:gd name="connsiteX146" fmla="*/ 2111935 w 12192000"/>
              <a:gd name="connsiteY146" fmla="*/ 2023163 h 2237474"/>
              <a:gd name="connsiteX147" fmla="*/ 2089991 w 12192000"/>
              <a:gd name="connsiteY147" fmla="*/ 2034193 h 2237474"/>
              <a:gd name="connsiteX148" fmla="*/ 2058061 w 12192000"/>
              <a:gd name="connsiteY148" fmla="*/ 2047942 h 2237474"/>
              <a:gd name="connsiteX149" fmla="*/ 2055737 w 12192000"/>
              <a:gd name="connsiteY149" fmla="*/ 2047704 h 2237474"/>
              <a:gd name="connsiteX150" fmla="*/ 2042244 w 12192000"/>
              <a:gd name="connsiteY150" fmla="*/ 2055560 h 2237474"/>
              <a:gd name="connsiteX151" fmla="*/ 1976224 w 12192000"/>
              <a:gd name="connsiteY151" fmla="*/ 2074257 h 2237474"/>
              <a:gd name="connsiteX152" fmla="*/ 1877728 w 12192000"/>
              <a:gd name="connsiteY152" fmla="*/ 2101004 h 2237474"/>
              <a:gd name="connsiteX153" fmla="*/ 1759056 w 12192000"/>
              <a:gd name="connsiteY153" fmla="*/ 2125608 h 2237474"/>
              <a:gd name="connsiteX154" fmla="*/ 1637948 w 12192000"/>
              <a:gd name="connsiteY154" fmla="*/ 2172597 h 2237474"/>
              <a:gd name="connsiteX155" fmla="*/ 1434549 w 12192000"/>
              <a:gd name="connsiteY155" fmla="*/ 2234522 h 2237474"/>
              <a:gd name="connsiteX156" fmla="*/ 1398481 w 12192000"/>
              <a:gd name="connsiteY156" fmla="*/ 2237074 h 2237474"/>
              <a:gd name="connsiteX157" fmla="*/ 1398407 w 12192000"/>
              <a:gd name="connsiteY157" fmla="*/ 2237095 h 2237474"/>
              <a:gd name="connsiteX158" fmla="*/ 1370962 w 12192000"/>
              <a:gd name="connsiteY158" fmla="*/ 2237474 h 2237474"/>
              <a:gd name="connsiteX159" fmla="*/ 1356367 w 12192000"/>
              <a:gd name="connsiteY159" fmla="*/ 2235089 h 2237474"/>
              <a:gd name="connsiteX160" fmla="*/ 1324828 w 12192000"/>
              <a:gd name="connsiteY160" fmla="*/ 2231968 h 2237474"/>
              <a:gd name="connsiteX161" fmla="*/ 1297744 w 12192000"/>
              <a:gd name="connsiteY161" fmla="*/ 2235849 h 2237474"/>
              <a:gd name="connsiteX162" fmla="*/ 1286236 w 12192000"/>
              <a:gd name="connsiteY162" fmla="*/ 2233135 h 2237474"/>
              <a:gd name="connsiteX163" fmla="*/ 1283504 w 12192000"/>
              <a:gd name="connsiteY163" fmla="*/ 2233797 h 2237474"/>
              <a:gd name="connsiteX164" fmla="*/ 1279765 w 12192000"/>
              <a:gd name="connsiteY164" fmla="*/ 2229639 h 2237474"/>
              <a:gd name="connsiteX165" fmla="*/ 1195347 w 12192000"/>
              <a:gd name="connsiteY165" fmla="*/ 2212354 h 2237474"/>
              <a:gd name="connsiteX166" fmla="*/ 970251 w 12192000"/>
              <a:gd name="connsiteY166" fmla="*/ 2221029 h 2237474"/>
              <a:gd name="connsiteX167" fmla="*/ 812914 w 12192000"/>
              <a:gd name="connsiteY167" fmla="*/ 2202752 h 2237474"/>
              <a:gd name="connsiteX168" fmla="*/ 800195 w 12192000"/>
              <a:gd name="connsiteY168" fmla="*/ 2209407 h 2237474"/>
              <a:gd name="connsiteX169" fmla="*/ 784978 w 12192000"/>
              <a:gd name="connsiteY169" fmla="*/ 2212360 h 2237474"/>
              <a:gd name="connsiteX170" fmla="*/ 681987 w 12192000"/>
              <a:gd name="connsiteY170" fmla="*/ 2216757 h 2237474"/>
              <a:gd name="connsiteX171" fmla="*/ 669923 w 12192000"/>
              <a:gd name="connsiteY171" fmla="*/ 2211682 h 2237474"/>
              <a:gd name="connsiteX172" fmla="*/ 648680 w 12192000"/>
              <a:gd name="connsiteY172" fmla="*/ 2206229 h 2237474"/>
              <a:gd name="connsiteX173" fmla="*/ 597225 w 12192000"/>
              <a:gd name="connsiteY173" fmla="*/ 2180999 h 2237474"/>
              <a:gd name="connsiteX174" fmla="*/ 558449 w 12192000"/>
              <a:gd name="connsiteY174" fmla="*/ 2182346 h 2237474"/>
              <a:gd name="connsiteX175" fmla="*/ 550517 w 12192000"/>
              <a:gd name="connsiteY175" fmla="*/ 2182060 h 2237474"/>
              <a:gd name="connsiteX176" fmla="*/ 550309 w 12192000"/>
              <a:gd name="connsiteY176" fmla="*/ 2181825 h 2237474"/>
              <a:gd name="connsiteX177" fmla="*/ 541836 w 12192000"/>
              <a:gd name="connsiteY177" fmla="*/ 2181063 h 2237474"/>
              <a:gd name="connsiteX178" fmla="*/ 536057 w 12192000"/>
              <a:gd name="connsiteY178" fmla="*/ 2181537 h 2237474"/>
              <a:gd name="connsiteX179" fmla="*/ 520671 w 12192000"/>
              <a:gd name="connsiteY179" fmla="*/ 2180980 h 2237474"/>
              <a:gd name="connsiteX180" fmla="*/ 515024 w 12192000"/>
              <a:gd name="connsiteY180" fmla="*/ 2179258 h 2237474"/>
              <a:gd name="connsiteX181" fmla="*/ 512278 w 12192000"/>
              <a:gd name="connsiteY181" fmla="*/ 2176369 h 2237474"/>
              <a:gd name="connsiteX182" fmla="*/ 480419 w 12192000"/>
              <a:gd name="connsiteY182" fmla="*/ 2167807 h 2237474"/>
              <a:gd name="connsiteX183" fmla="*/ 413835 w 12192000"/>
              <a:gd name="connsiteY183" fmla="*/ 2156783 h 2237474"/>
              <a:gd name="connsiteX184" fmla="*/ 376513 w 12192000"/>
              <a:gd name="connsiteY184" fmla="*/ 2154014 h 2237474"/>
              <a:gd name="connsiteX185" fmla="*/ 273386 w 12192000"/>
              <a:gd name="connsiteY185" fmla="*/ 2142551 h 2237474"/>
              <a:gd name="connsiteX186" fmla="*/ 169207 w 12192000"/>
              <a:gd name="connsiteY186" fmla="*/ 2128100 h 2237474"/>
              <a:gd name="connsiteX187" fmla="*/ 93149 w 12192000"/>
              <a:gd name="connsiteY187" fmla="*/ 2105324 h 2237474"/>
              <a:gd name="connsiteX188" fmla="*/ 88109 w 12192000"/>
              <a:gd name="connsiteY188" fmla="*/ 2106704 h 2237474"/>
              <a:gd name="connsiteX189" fmla="*/ 80022 w 12192000"/>
              <a:gd name="connsiteY189" fmla="*/ 2107254 h 2237474"/>
              <a:gd name="connsiteX190" fmla="*/ 79717 w 12192000"/>
              <a:gd name="connsiteY190" fmla="*/ 2107046 h 2237474"/>
              <a:gd name="connsiteX191" fmla="*/ 72352 w 12192000"/>
              <a:gd name="connsiteY191" fmla="*/ 2107991 h 2237474"/>
              <a:gd name="connsiteX192" fmla="*/ 37645 w 12192000"/>
              <a:gd name="connsiteY192" fmla="*/ 2115401 h 2237474"/>
              <a:gd name="connsiteX193" fmla="*/ 4572 w 12192000"/>
              <a:gd name="connsiteY193" fmla="*/ 2111091 h 2237474"/>
              <a:gd name="connsiteX194" fmla="*/ 0 w 12192000"/>
              <a:gd name="connsiteY194" fmla="*/ 2110468 h 2237474"/>
              <a:gd name="connsiteX195" fmla="*/ 0 w 12192000"/>
              <a:gd name="connsiteY19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958984 w 12192000"/>
              <a:gd name="connsiteY38" fmla="*/ 1057212 h 2237474"/>
              <a:gd name="connsiteX39" fmla="*/ 8886001 w 12192000"/>
              <a:gd name="connsiteY39" fmla="*/ 1067468 h 2237474"/>
              <a:gd name="connsiteX40" fmla="*/ 8838610 w 12192000"/>
              <a:gd name="connsiteY40" fmla="*/ 1075091 h 2237474"/>
              <a:gd name="connsiteX41" fmla="*/ 8750383 w 12192000"/>
              <a:gd name="connsiteY41" fmla="*/ 1097387 h 2237474"/>
              <a:gd name="connsiteX42" fmla="*/ 8665605 w 12192000"/>
              <a:gd name="connsiteY42" fmla="*/ 1110791 h 2237474"/>
              <a:gd name="connsiteX43" fmla="*/ 8584946 w 12192000"/>
              <a:gd name="connsiteY43" fmla="*/ 1135226 h 2237474"/>
              <a:gd name="connsiteX44" fmla="*/ 8460755 w 12192000"/>
              <a:gd name="connsiteY44" fmla="*/ 1203427 h 2237474"/>
              <a:gd name="connsiteX45" fmla="*/ 8419755 w 12192000"/>
              <a:gd name="connsiteY45" fmla="*/ 1216260 h 2237474"/>
              <a:gd name="connsiteX46" fmla="*/ 8411626 w 12192000"/>
              <a:gd name="connsiteY46" fmla="*/ 1214397 h 2237474"/>
              <a:gd name="connsiteX47" fmla="*/ 8363469 w 12192000"/>
              <a:gd name="connsiteY47" fmla="*/ 1246658 h 2237474"/>
              <a:gd name="connsiteX48" fmla="*/ 8275497 w 12192000"/>
              <a:gd name="connsiteY48" fmla="*/ 1264396 h 2237474"/>
              <a:gd name="connsiteX49" fmla="*/ 8206287 w 12192000"/>
              <a:gd name="connsiteY49" fmla="*/ 1273060 h 2237474"/>
              <a:gd name="connsiteX50" fmla="*/ 8139997 w 12192000"/>
              <a:gd name="connsiteY50" fmla="*/ 1282713 h 2237474"/>
              <a:gd name="connsiteX51" fmla="*/ 8074238 w 12192000"/>
              <a:gd name="connsiteY51" fmla="*/ 1301895 h 2237474"/>
              <a:gd name="connsiteX52" fmla="*/ 7942099 w 12192000"/>
              <a:gd name="connsiteY52" fmla="*/ 1336332 h 2237474"/>
              <a:gd name="connsiteX53" fmla="*/ 7902328 w 12192000"/>
              <a:gd name="connsiteY53" fmla="*/ 1345865 h 2237474"/>
              <a:gd name="connsiteX54" fmla="*/ 7840612 w 12192000"/>
              <a:gd name="connsiteY54" fmla="*/ 1369373 h 2237474"/>
              <a:gd name="connsiteX55" fmla="*/ 7786819 w 12192000"/>
              <a:gd name="connsiteY55" fmla="*/ 1378970 h 2237474"/>
              <a:gd name="connsiteX56" fmla="*/ 7548172 w 12192000"/>
              <a:gd name="connsiteY56" fmla="*/ 1417460 h 2237474"/>
              <a:gd name="connsiteX57" fmla="*/ 7483437 w 12192000"/>
              <a:gd name="connsiteY57" fmla="*/ 1478152 h 2237474"/>
              <a:gd name="connsiteX58" fmla="*/ 7377870 w 12192000"/>
              <a:gd name="connsiteY58" fmla="*/ 1523319 h 2237474"/>
              <a:gd name="connsiteX59" fmla="*/ 7230737 w 12192000"/>
              <a:gd name="connsiteY59" fmla="*/ 1562633 h 2237474"/>
              <a:gd name="connsiteX60" fmla="*/ 7224458 w 12192000"/>
              <a:gd name="connsiteY60" fmla="*/ 1573008 h 2237474"/>
              <a:gd name="connsiteX61" fmla="*/ 7183121 w 12192000"/>
              <a:gd name="connsiteY61" fmla="*/ 1595162 h 2237474"/>
              <a:gd name="connsiteX62" fmla="*/ 7164601 w 12192000"/>
              <a:gd name="connsiteY62" fmla="*/ 1606490 h 2237474"/>
              <a:gd name="connsiteX63" fmla="*/ 7031309 w 12192000"/>
              <a:gd name="connsiteY63" fmla="*/ 1619451 h 2237474"/>
              <a:gd name="connsiteX64" fmla="*/ 6900177 w 12192000"/>
              <a:gd name="connsiteY64" fmla="*/ 1636016 h 2237474"/>
              <a:gd name="connsiteX65" fmla="*/ 6795372 w 12192000"/>
              <a:gd name="connsiteY65" fmla="*/ 1644845 h 2237474"/>
              <a:gd name="connsiteX66" fmla="*/ 6692251 w 12192000"/>
              <a:gd name="connsiteY66" fmla="*/ 1656357 h 2237474"/>
              <a:gd name="connsiteX67" fmla="*/ 6655235 w 12192000"/>
              <a:gd name="connsiteY67" fmla="*/ 1661869 h 2237474"/>
              <a:gd name="connsiteX68" fmla="*/ 6554894 w 12192000"/>
              <a:gd name="connsiteY68" fmla="*/ 1664428 h 2237474"/>
              <a:gd name="connsiteX69" fmla="*/ 6516595 w 12192000"/>
              <a:gd name="connsiteY69" fmla="*/ 1667475 h 2237474"/>
              <a:gd name="connsiteX70" fmla="*/ 6508541 w 12192000"/>
              <a:gd name="connsiteY70" fmla="*/ 1668757 h 2237474"/>
              <a:gd name="connsiteX71" fmla="*/ 6471012 w 12192000"/>
              <a:gd name="connsiteY71" fmla="*/ 1678604 h 2237474"/>
              <a:gd name="connsiteX72" fmla="*/ 6364035 w 12192000"/>
              <a:gd name="connsiteY72" fmla="*/ 1667683 h 2237474"/>
              <a:gd name="connsiteX73" fmla="*/ 6280959 w 12192000"/>
              <a:gd name="connsiteY73" fmla="*/ 1689329 h 2237474"/>
              <a:gd name="connsiteX74" fmla="*/ 6243319 w 12192000"/>
              <a:gd name="connsiteY74" fmla="*/ 1695560 h 2237474"/>
              <a:gd name="connsiteX75" fmla="*/ 6098321 w 12192000"/>
              <a:gd name="connsiteY75" fmla="*/ 1721646 h 2237474"/>
              <a:gd name="connsiteX76" fmla="*/ 5880652 w 12192000"/>
              <a:gd name="connsiteY76" fmla="*/ 1779643 h 2237474"/>
              <a:gd name="connsiteX77" fmla="*/ 5785959 w 12192000"/>
              <a:gd name="connsiteY77" fmla="*/ 1775307 h 2237474"/>
              <a:gd name="connsiteX78" fmla="*/ 5643534 w 12192000"/>
              <a:gd name="connsiteY78" fmla="*/ 1802919 h 2237474"/>
              <a:gd name="connsiteX79" fmla="*/ 5518799 w 12192000"/>
              <a:gd name="connsiteY79" fmla="*/ 1818312 h 2237474"/>
              <a:gd name="connsiteX80" fmla="*/ 5505014 w 12192000"/>
              <a:gd name="connsiteY80" fmla="*/ 1819259 h 2237474"/>
              <a:gd name="connsiteX81" fmla="*/ 5453307 w 12192000"/>
              <a:gd name="connsiteY81" fmla="*/ 1815450 h 2237474"/>
              <a:gd name="connsiteX82" fmla="*/ 5221533 w 12192000"/>
              <a:gd name="connsiteY82" fmla="*/ 1846950 h 2237474"/>
              <a:gd name="connsiteX83" fmla="*/ 5149802 w 12192000"/>
              <a:gd name="connsiteY83" fmla="*/ 1844846 h 2237474"/>
              <a:gd name="connsiteX84" fmla="*/ 5114927 w 12192000"/>
              <a:gd name="connsiteY84" fmla="*/ 1847827 h 2237474"/>
              <a:gd name="connsiteX85" fmla="*/ 5108970 w 12192000"/>
              <a:gd name="connsiteY85" fmla="*/ 1847935 h 2237474"/>
              <a:gd name="connsiteX86" fmla="*/ 5067961 w 12192000"/>
              <a:gd name="connsiteY86" fmla="*/ 1845917 h 2237474"/>
              <a:gd name="connsiteX87" fmla="*/ 5007075 w 12192000"/>
              <a:gd name="connsiteY87" fmla="*/ 1838626 h 2237474"/>
              <a:gd name="connsiteX88" fmla="*/ 4944087 w 12192000"/>
              <a:gd name="connsiteY88" fmla="*/ 1823332 h 2237474"/>
              <a:gd name="connsiteX89" fmla="*/ 4907662 w 12192000"/>
              <a:gd name="connsiteY89" fmla="*/ 1816900 h 2237474"/>
              <a:gd name="connsiteX90" fmla="*/ 4882386 w 12192000"/>
              <a:gd name="connsiteY90" fmla="*/ 1809844 h 2237474"/>
              <a:gd name="connsiteX91" fmla="*/ 4811440 w 12192000"/>
              <a:gd name="connsiteY91" fmla="*/ 1804655 h 2237474"/>
              <a:gd name="connsiteX92" fmla="*/ 4691075 w 12192000"/>
              <a:gd name="connsiteY92" fmla="*/ 1801389 h 2237474"/>
              <a:gd name="connsiteX93" fmla="*/ 4611738 w 12192000"/>
              <a:gd name="connsiteY93" fmla="*/ 1776964 h 2237474"/>
              <a:gd name="connsiteX94" fmla="*/ 4560070 w 12192000"/>
              <a:gd name="connsiteY94" fmla="*/ 1785640 h 2237474"/>
              <a:gd name="connsiteX95" fmla="*/ 4536503 w 12192000"/>
              <a:gd name="connsiteY95" fmla="*/ 1785334 h 2237474"/>
              <a:gd name="connsiteX96" fmla="*/ 4513724 w 12192000"/>
              <a:gd name="connsiteY96" fmla="*/ 1791996 h 2237474"/>
              <a:gd name="connsiteX97" fmla="*/ 4459810 w 12192000"/>
              <a:gd name="connsiteY97" fmla="*/ 1797886 h 2237474"/>
              <a:gd name="connsiteX98" fmla="*/ 4379064 w 12192000"/>
              <a:gd name="connsiteY98" fmla="*/ 1817177 h 2237474"/>
              <a:gd name="connsiteX99" fmla="*/ 4290981 w 12192000"/>
              <a:gd name="connsiteY99" fmla="*/ 1839677 h 2237474"/>
              <a:gd name="connsiteX100" fmla="*/ 4238372 w 12192000"/>
              <a:gd name="connsiteY100" fmla="*/ 1851480 h 2237474"/>
              <a:gd name="connsiteX101" fmla="*/ 4232517 w 12192000"/>
              <a:gd name="connsiteY101" fmla="*/ 1852567 h 2237474"/>
              <a:gd name="connsiteX102" fmla="*/ 4191732 w 12192000"/>
              <a:gd name="connsiteY102" fmla="*/ 1857328 h 2237474"/>
              <a:gd name="connsiteX103" fmla="*/ 4065532 w 12192000"/>
              <a:gd name="connsiteY103" fmla="*/ 1855477 h 2237474"/>
              <a:gd name="connsiteX104" fmla="*/ 4028460 w 12192000"/>
              <a:gd name="connsiteY104" fmla="*/ 1855137 h 2237474"/>
              <a:gd name="connsiteX105" fmla="*/ 4002267 w 12192000"/>
              <a:gd name="connsiteY105" fmla="*/ 1852352 h 2237474"/>
              <a:gd name="connsiteX106" fmla="*/ 3931396 w 12192000"/>
              <a:gd name="connsiteY106" fmla="*/ 1858915 h 2237474"/>
              <a:gd name="connsiteX107" fmla="*/ 3812162 w 12192000"/>
              <a:gd name="connsiteY107" fmla="*/ 1875501 h 2237474"/>
              <a:gd name="connsiteX108" fmla="*/ 3729530 w 12192000"/>
              <a:gd name="connsiteY108" fmla="*/ 1864513 h 2237474"/>
              <a:gd name="connsiteX109" fmla="*/ 3680177 w 12192000"/>
              <a:gd name="connsiteY109" fmla="*/ 1881552 h 2237474"/>
              <a:gd name="connsiteX110" fmla="*/ 3567259 w 12192000"/>
              <a:gd name="connsiteY110" fmla="*/ 1893482 h 2237474"/>
              <a:gd name="connsiteX111" fmla="*/ 3405770 w 12192000"/>
              <a:gd name="connsiteY111" fmla="*/ 1904591 h 2237474"/>
              <a:gd name="connsiteX112" fmla="*/ 3280097 w 12192000"/>
              <a:gd name="connsiteY112" fmla="*/ 1919610 h 2237474"/>
              <a:gd name="connsiteX113" fmla="*/ 3123424 w 12192000"/>
              <a:gd name="connsiteY113" fmla="*/ 1952930 h 2237474"/>
              <a:gd name="connsiteX114" fmla="*/ 3009910 w 12192000"/>
              <a:gd name="connsiteY114" fmla="*/ 1957866 h 2237474"/>
              <a:gd name="connsiteX115" fmla="*/ 2995934 w 12192000"/>
              <a:gd name="connsiteY115" fmla="*/ 1967085 h 2237474"/>
              <a:gd name="connsiteX116" fmla="*/ 2980071 w 12192000"/>
              <a:gd name="connsiteY116" fmla="*/ 1972988 h 2237474"/>
              <a:gd name="connsiteX117" fmla="*/ 2978094 w 12192000"/>
              <a:gd name="connsiteY117" fmla="*/ 1972369 h 2237474"/>
              <a:gd name="connsiteX118" fmla="*/ 2942858 w 12192000"/>
              <a:gd name="connsiteY118" fmla="*/ 1981367 h 2237474"/>
              <a:gd name="connsiteX119" fmla="*/ 2875436 w 12192000"/>
              <a:gd name="connsiteY119" fmla="*/ 1996977 h 2237474"/>
              <a:gd name="connsiteX120" fmla="*/ 2874892 w 12192000"/>
              <a:gd name="connsiteY120" fmla="*/ 1996085 h 2237474"/>
              <a:gd name="connsiteX121" fmla="*/ 2864145 w 12192000"/>
              <a:gd name="connsiteY121" fmla="*/ 1994061 h 2237474"/>
              <a:gd name="connsiteX122" fmla="*/ 2843662 w 12192000"/>
              <a:gd name="connsiteY122" fmla="*/ 1992498 h 2237474"/>
              <a:gd name="connsiteX123" fmla="*/ 2796128 w 12192000"/>
              <a:gd name="connsiteY123" fmla="*/ 1976403 h 2237474"/>
              <a:gd name="connsiteX124" fmla="*/ 2756784 w 12192000"/>
              <a:gd name="connsiteY124" fmla="*/ 1985116 h 2237474"/>
              <a:gd name="connsiteX125" fmla="*/ 2748833 w 12192000"/>
              <a:gd name="connsiteY125" fmla="*/ 1986323 h 2237474"/>
              <a:gd name="connsiteX126" fmla="*/ 2748661 w 12192000"/>
              <a:gd name="connsiteY126" fmla="*/ 1986122 h 2237474"/>
              <a:gd name="connsiteX127" fmla="*/ 2740251 w 12192000"/>
              <a:gd name="connsiteY127" fmla="*/ 1986946 h 2237474"/>
              <a:gd name="connsiteX128" fmla="*/ 2718916 w 12192000"/>
              <a:gd name="connsiteY128" fmla="*/ 1990867 h 2237474"/>
              <a:gd name="connsiteX129" fmla="*/ 2713522 w 12192000"/>
              <a:gd name="connsiteY129" fmla="*/ 1990173 h 2237474"/>
              <a:gd name="connsiteX130" fmla="*/ 2680597 w 12192000"/>
              <a:gd name="connsiteY130" fmla="*/ 1984996 h 2237474"/>
              <a:gd name="connsiteX131" fmla="*/ 2578178 w 12192000"/>
              <a:gd name="connsiteY131" fmla="*/ 1990531 h 2237474"/>
              <a:gd name="connsiteX132" fmla="*/ 2476147 w 12192000"/>
              <a:gd name="connsiteY132" fmla="*/ 1998305 h 2237474"/>
              <a:gd name="connsiteX133" fmla="*/ 2373568 w 12192000"/>
              <a:gd name="connsiteY133" fmla="*/ 2003219 h 2237474"/>
              <a:gd name="connsiteX134" fmla="*/ 2321399 w 12192000"/>
              <a:gd name="connsiteY134" fmla="*/ 1989467 h 2237474"/>
              <a:gd name="connsiteX135" fmla="*/ 2315525 w 12192000"/>
              <a:gd name="connsiteY135" fmla="*/ 1989708 h 2237474"/>
              <a:gd name="connsiteX136" fmla="*/ 2300792 w 12192000"/>
              <a:gd name="connsiteY136" fmla="*/ 1994290 h 2237474"/>
              <a:gd name="connsiteX137" fmla="*/ 2295469 w 12192000"/>
              <a:gd name="connsiteY137" fmla="*/ 1996659 h 2237474"/>
              <a:gd name="connsiteX138" fmla="*/ 2287219 w 12192000"/>
              <a:gd name="connsiteY138" fmla="*/ 1998750 h 2237474"/>
              <a:gd name="connsiteX139" fmla="*/ 2286948 w 12192000"/>
              <a:gd name="connsiteY139" fmla="*/ 1998596 h 2237474"/>
              <a:gd name="connsiteX140" fmla="*/ 2243069 w 12192000"/>
              <a:gd name="connsiteY140" fmla="*/ 2015111 h 2237474"/>
              <a:gd name="connsiteX141" fmla="*/ 2186609 w 12192000"/>
              <a:gd name="connsiteY141" fmla="*/ 2008263 h 2237474"/>
              <a:gd name="connsiteX142" fmla="*/ 2164831 w 12192000"/>
              <a:gd name="connsiteY142" fmla="*/ 2010143 h 2237474"/>
              <a:gd name="connsiteX143" fmla="*/ 2152836 w 12192000"/>
              <a:gd name="connsiteY143" fmla="*/ 2010048 h 2237474"/>
              <a:gd name="connsiteX144" fmla="*/ 2117102 w 12192000"/>
              <a:gd name="connsiteY144" fmla="*/ 2023004 h 2237474"/>
              <a:gd name="connsiteX145" fmla="*/ 2111935 w 12192000"/>
              <a:gd name="connsiteY145" fmla="*/ 2023163 h 2237474"/>
              <a:gd name="connsiteX146" fmla="*/ 2089991 w 12192000"/>
              <a:gd name="connsiteY146" fmla="*/ 2034193 h 2237474"/>
              <a:gd name="connsiteX147" fmla="*/ 2058061 w 12192000"/>
              <a:gd name="connsiteY147" fmla="*/ 2047942 h 2237474"/>
              <a:gd name="connsiteX148" fmla="*/ 2055737 w 12192000"/>
              <a:gd name="connsiteY148" fmla="*/ 2047704 h 2237474"/>
              <a:gd name="connsiteX149" fmla="*/ 2042244 w 12192000"/>
              <a:gd name="connsiteY149" fmla="*/ 2055560 h 2237474"/>
              <a:gd name="connsiteX150" fmla="*/ 1976224 w 12192000"/>
              <a:gd name="connsiteY150" fmla="*/ 2074257 h 2237474"/>
              <a:gd name="connsiteX151" fmla="*/ 1877728 w 12192000"/>
              <a:gd name="connsiteY151" fmla="*/ 2101004 h 2237474"/>
              <a:gd name="connsiteX152" fmla="*/ 1759056 w 12192000"/>
              <a:gd name="connsiteY152" fmla="*/ 2125608 h 2237474"/>
              <a:gd name="connsiteX153" fmla="*/ 1637948 w 12192000"/>
              <a:gd name="connsiteY153" fmla="*/ 2172597 h 2237474"/>
              <a:gd name="connsiteX154" fmla="*/ 1434549 w 12192000"/>
              <a:gd name="connsiteY154" fmla="*/ 2234522 h 2237474"/>
              <a:gd name="connsiteX155" fmla="*/ 1398481 w 12192000"/>
              <a:gd name="connsiteY155" fmla="*/ 2237074 h 2237474"/>
              <a:gd name="connsiteX156" fmla="*/ 1398407 w 12192000"/>
              <a:gd name="connsiteY156" fmla="*/ 2237095 h 2237474"/>
              <a:gd name="connsiteX157" fmla="*/ 1370962 w 12192000"/>
              <a:gd name="connsiteY157" fmla="*/ 2237474 h 2237474"/>
              <a:gd name="connsiteX158" fmla="*/ 1356367 w 12192000"/>
              <a:gd name="connsiteY158" fmla="*/ 2235089 h 2237474"/>
              <a:gd name="connsiteX159" fmla="*/ 1324828 w 12192000"/>
              <a:gd name="connsiteY159" fmla="*/ 2231968 h 2237474"/>
              <a:gd name="connsiteX160" fmla="*/ 1297744 w 12192000"/>
              <a:gd name="connsiteY160" fmla="*/ 2235849 h 2237474"/>
              <a:gd name="connsiteX161" fmla="*/ 1286236 w 12192000"/>
              <a:gd name="connsiteY161" fmla="*/ 2233135 h 2237474"/>
              <a:gd name="connsiteX162" fmla="*/ 1283504 w 12192000"/>
              <a:gd name="connsiteY162" fmla="*/ 2233797 h 2237474"/>
              <a:gd name="connsiteX163" fmla="*/ 1279765 w 12192000"/>
              <a:gd name="connsiteY163" fmla="*/ 2229639 h 2237474"/>
              <a:gd name="connsiteX164" fmla="*/ 1195347 w 12192000"/>
              <a:gd name="connsiteY164" fmla="*/ 2212354 h 2237474"/>
              <a:gd name="connsiteX165" fmla="*/ 970251 w 12192000"/>
              <a:gd name="connsiteY165" fmla="*/ 2221029 h 2237474"/>
              <a:gd name="connsiteX166" fmla="*/ 812914 w 12192000"/>
              <a:gd name="connsiteY166" fmla="*/ 2202752 h 2237474"/>
              <a:gd name="connsiteX167" fmla="*/ 800195 w 12192000"/>
              <a:gd name="connsiteY167" fmla="*/ 2209407 h 2237474"/>
              <a:gd name="connsiteX168" fmla="*/ 784978 w 12192000"/>
              <a:gd name="connsiteY168" fmla="*/ 2212360 h 2237474"/>
              <a:gd name="connsiteX169" fmla="*/ 681987 w 12192000"/>
              <a:gd name="connsiteY169" fmla="*/ 2216757 h 2237474"/>
              <a:gd name="connsiteX170" fmla="*/ 669923 w 12192000"/>
              <a:gd name="connsiteY170" fmla="*/ 2211682 h 2237474"/>
              <a:gd name="connsiteX171" fmla="*/ 648680 w 12192000"/>
              <a:gd name="connsiteY171" fmla="*/ 2206229 h 2237474"/>
              <a:gd name="connsiteX172" fmla="*/ 597225 w 12192000"/>
              <a:gd name="connsiteY172" fmla="*/ 2180999 h 2237474"/>
              <a:gd name="connsiteX173" fmla="*/ 558449 w 12192000"/>
              <a:gd name="connsiteY173" fmla="*/ 2182346 h 2237474"/>
              <a:gd name="connsiteX174" fmla="*/ 550517 w 12192000"/>
              <a:gd name="connsiteY174" fmla="*/ 2182060 h 2237474"/>
              <a:gd name="connsiteX175" fmla="*/ 550309 w 12192000"/>
              <a:gd name="connsiteY175" fmla="*/ 2181825 h 2237474"/>
              <a:gd name="connsiteX176" fmla="*/ 541836 w 12192000"/>
              <a:gd name="connsiteY176" fmla="*/ 2181063 h 2237474"/>
              <a:gd name="connsiteX177" fmla="*/ 536057 w 12192000"/>
              <a:gd name="connsiteY177" fmla="*/ 2181537 h 2237474"/>
              <a:gd name="connsiteX178" fmla="*/ 520671 w 12192000"/>
              <a:gd name="connsiteY178" fmla="*/ 2180980 h 2237474"/>
              <a:gd name="connsiteX179" fmla="*/ 515024 w 12192000"/>
              <a:gd name="connsiteY179" fmla="*/ 2179258 h 2237474"/>
              <a:gd name="connsiteX180" fmla="*/ 512278 w 12192000"/>
              <a:gd name="connsiteY180" fmla="*/ 2176369 h 2237474"/>
              <a:gd name="connsiteX181" fmla="*/ 480419 w 12192000"/>
              <a:gd name="connsiteY181" fmla="*/ 2167807 h 2237474"/>
              <a:gd name="connsiteX182" fmla="*/ 413835 w 12192000"/>
              <a:gd name="connsiteY182" fmla="*/ 2156783 h 2237474"/>
              <a:gd name="connsiteX183" fmla="*/ 376513 w 12192000"/>
              <a:gd name="connsiteY183" fmla="*/ 2154014 h 2237474"/>
              <a:gd name="connsiteX184" fmla="*/ 273386 w 12192000"/>
              <a:gd name="connsiteY184" fmla="*/ 2142551 h 2237474"/>
              <a:gd name="connsiteX185" fmla="*/ 169207 w 12192000"/>
              <a:gd name="connsiteY185" fmla="*/ 2128100 h 2237474"/>
              <a:gd name="connsiteX186" fmla="*/ 93149 w 12192000"/>
              <a:gd name="connsiteY186" fmla="*/ 2105324 h 2237474"/>
              <a:gd name="connsiteX187" fmla="*/ 88109 w 12192000"/>
              <a:gd name="connsiteY187" fmla="*/ 2106704 h 2237474"/>
              <a:gd name="connsiteX188" fmla="*/ 80022 w 12192000"/>
              <a:gd name="connsiteY188" fmla="*/ 2107254 h 2237474"/>
              <a:gd name="connsiteX189" fmla="*/ 79717 w 12192000"/>
              <a:gd name="connsiteY189" fmla="*/ 2107046 h 2237474"/>
              <a:gd name="connsiteX190" fmla="*/ 72352 w 12192000"/>
              <a:gd name="connsiteY190" fmla="*/ 2107991 h 2237474"/>
              <a:gd name="connsiteX191" fmla="*/ 37645 w 12192000"/>
              <a:gd name="connsiteY191" fmla="*/ 2115401 h 2237474"/>
              <a:gd name="connsiteX192" fmla="*/ 4572 w 12192000"/>
              <a:gd name="connsiteY192" fmla="*/ 2111091 h 2237474"/>
              <a:gd name="connsiteX193" fmla="*/ 0 w 12192000"/>
              <a:gd name="connsiteY193" fmla="*/ 2110468 h 2237474"/>
              <a:gd name="connsiteX194" fmla="*/ 0 w 12192000"/>
              <a:gd name="connsiteY19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12987 w 12192000"/>
              <a:gd name="connsiteY36" fmla="*/ 106198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77033 w 12192000"/>
              <a:gd name="connsiteY24" fmla="*/ 922857 h 2237474"/>
              <a:gd name="connsiteX25" fmla="*/ 9544189 w 12192000"/>
              <a:gd name="connsiteY25" fmla="*/ 938966 h 2237474"/>
              <a:gd name="connsiteX26" fmla="*/ 9500499 w 12192000"/>
              <a:gd name="connsiteY26" fmla="*/ 954680 h 2237474"/>
              <a:gd name="connsiteX27" fmla="*/ 9428195 w 12192000"/>
              <a:gd name="connsiteY27" fmla="*/ 986225 h 2237474"/>
              <a:gd name="connsiteX28" fmla="*/ 9410017 w 12192000"/>
              <a:gd name="connsiteY28" fmla="*/ 993931 h 2237474"/>
              <a:gd name="connsiteX29" fmla="*/ 9392919 w 12192000"/>
              <a:gd name="connsiteY29" fmla="*/ 994656 h 2237474"/>
              <a:gd name="connsiteX30" fmla="*/ 9278619 w 12192000"/>
              <a:gd name="connsiteY30" fmla="*/ 1011878 h 2237474"/>
              <a:gd name="connsiteX31" fmla="*/ 9268019 w 12192000"/>
              <a:gd name="connsiteY31" fmla="*/ 1007442 h 2237474"/>
              <a:gd name="connsiteX32" fmla="*/ 9234662 w 12192000"/>
              <a:gd name="connsiteY32" fmla="*/ 1023056 h 2237474"/>
              <a:gd name="connsiteX33" fmla="*/ 9181033 w 12192000"/>
              <a:gd name="connsiteY33" fmla="*/ 1037921 h 2237474"/>
              <a:gd name="connsiteX34" fmla="*/ 9155969 w 12192000"/>
              <a:gd name="connsiteY34" fmla="*/ 1046804 h 2237474"/>
              <a:gd name="connsiteX35" fmla="*/ 9133985 w 12192000"/>
              <a:gd name="connsiteY35" fmla="*/ 1046450 h 2237474"/>
              <a:gd name="connsiteX36" fmla="*/ 9003462 w 12192000"/>
              <a:gd name="connsiteY36" fmla="*/ 1042406 h 2237474"/>
              <a:gd name="connsiteX37" fmla="*/ 8968445 w 12192000"/>
              <a:gd name="connsiteY37" fmla="*/ 1052169 h 2237474"/>
              <a:gd name="connsiteX38" fmla="*/ 8886001 w 12192000"/>
              <a:gd name="connsiteY38" fmla="*/ 1067468 h 2237474"/>
              <a:gd name="connsiteX39" fmla="*/ 8838610 w 12192000"/>
              <a:gd name="connsiteY39" fmla="*/ 1075091 h 2237474"/>
              <a:gd name="connsiteX40" fmla="*/ 8750383 w 12192000"/>
              <a:gd name="connsiteY40" fmla="*/ 1097387 h 2237474"/>
              <a:gd name="connsiteX41" fmla="*/ 8665605 w 12192000"/>
              <a:gd name="connsiteY41" fmla="*/ 1110791 h 2237474"/>
              <a:gd name="connsiteX42" fmla="*/ 8584946 w 12192000"/>
              <a:gd name="connsiteY42" fmla="*/ 1135226 h 2237474"/>
              <a:gd name="connsiteX43" fmla="*/ 8460755 w 12192000"/>
              <a:gd name="connsiteY43" fmla="*/ 1203427 h 2237474"/>
              <a:gd name="connsiteX44" fmla="*/ 8419755 w 12192000"/>
              <a:gd name="connsiteY44" fmla="*/ 1216260 h 2237474"/>
              <a:gd name="connsiteX45" fmla="*/ 8411626 w 12192000"/>
              <a:gd name="connsiteY45" fmla="*/ 1214397 h 2237474"/>
              <a:gd name="connsiteX46" fmla="*/ 8363469 w 12192000"/>
              <a:gd name="connsiteY46" fmla="*/ 1246658 h 2237474"/>
              <a:gd name="connsiteX47" fmla="*/ 8275497 w 12192000"/>
              <a:gd name="connsiteY47" fmla="*/ 1264396 h 2237474"/>
              <a:gd name="connsiteX48" fmla="*/ 8206287 w 12192000"/>
              <a:gd name="connsiteY48" fmla="*/ 1273060 h 2237474"/>
              <a:gd name="connsiteX49" fmla="*/ 8139997 w 12192000"/>
              <a:gd name="connsiteY49" fmla="*/ 1282713 h 2237474"/>
              <a:gd name="connsiteX50" fmla="*/ 8074238 w 12192000"/>
              <a:gd name="connsiteY50" fmla="*/ 1301895 h 2237474"/>
              <a:gd name="connsiteX51" fmla="*/ 7942099 w 12192000"/>
              <a:gd name="connsiteY51" fmla="*/ 1336332 h 2237474"/>
              <a:gd name="connsiteX52" fmla="*/ 7902328 w 12192000"/>
              <a:gd name="connsiteY52" fmla="*/ 1345865 h 2237474"/>
              <a:gd name="connsiteX53" fmla="*/ 7840612 w 12192000"/>
              <a:gd name="connsiteY53" fmla="*/ 1369373 h 2237474"/>
              <a:gd name="connsiteX54" fmla="*/ 7786819 w 12192000"/>
              <a:gd name="connsiteY54" fmla="*/ 1378970 h 2237474"/>
              <a:gd name="connsiteX55" fmla="*/ 7548172 w 12192000"/>
              <a:gd name="connsiteY55" fmla="*/ 1417460 h 2237474"/>
              <a:gd name="connsiteX56" fmla="*/ 7483437 w 12192000"/>
              <a:gd name="connsiteY56" fmla="*/ 1478152 h 2237474"/>
              <a:gd name="connsiteX57" fmla="*/ 7377870 w 12192000"/>
              <a:gd name="connsiteY57" fmla="*/ 1523319 h 2237474"/>
              <a:gd name="connsiteX58" fmla="*/ 7230737 w 12192000"/>
              <a:gd name="connsiteY58" fmla="*/ 1562633 h 2237474"/>
              <a:gd name="connsiteX59" fmla="*/ 7224458 w 12192000"/>
              <a:gd name="connsiteY59" fmla="*/ 1573008 h 2237474"/>
              <a:gd name="connsiteX60" fmla="*/ 7183121 w 12192000"/>
              <a:gd name="connsiteY60" fmla="*/ 1595162 h 2237474"/>
              <a:gd name="connsiteX61" fmla="*/ 7164601 w 12192000"/>
              <a:gd name="connsiteY61" fmla="*/ 1606490 h 2237474"/>
              <a:gd name="connsiteX62" fmla="*/ 7031309 w 12192000"/>
              <a:gd name="connsiteY62" fmla="*/ 1619451 h 2237474"/>
              <a:gd name="connsiteX63" fmla="*/ 6900177 w 12192000"/>
              <a:gd name="connsiteY63" fmla="*/ 1636016 h 2237474"/>
              <a:gd name="connsiteX64" fmla="*/ 6795372 w 12192000"/>
              <a:gd name="connsiteY64" fmla="*/ 1644845 h 2237474"/>
              <a:gd name="connsiteX65" fmla="*/ 6692251 w 12192000"/>
              <a:gd name="connsiteY65" fmla="*/ 1656357 h 2237474"/>
              <a:gd name="connsiteX66" fmla="*/ 6655235 w 12192000"/>
              <a:gd name="connsiteY66" fmla="*/ 1661869 h 2237474"/>
              <a:gd name="connsiteX67" fmla="*/ 6554894 w 12192000"/>
              <a:gd name="connsiteY67" fmla="*/ 1664428 h 2237474"/>
              <a:gd name="connsiteX68" fmla="*/ 6516595 w 12192000"/>
              <a:gd name="connsiteY68" fmla="*/ 1667475 h 2237474"/>
              <a:gd name="connsiteX69" fmla="*/ 6508541 w 12192000"/>
              <a:gd name="connsiteY69" fmla="*/ 1668757 h 2237474"/>
              <a:gd name="connsiteX70" fmla="*/ 6471012 w 12192000"/>
              <a:gd name="connsiteY70" fmla="*/ 1678604 h 2237474"/>
              <a:gd name="connsiteX71" fmla="*/ 6364035 w 12192000"/>
              <a:gd name="connsiteY71" fmla="*/ 1667683 h 2237474"/>
              <a:gd name="connsiteX72" fmla="*/ 6280959 w 12192000"/>
              <a:gd name="connsiteY72" fmla="*/ 1689329 h 2237474"/>
              <a:gd name="connsiteX73" fmla="*/ 6243319 w 12192000"/>
              <a:gd name="connsiteY73" fmla="*/ 1695560 h 2237474"/>
              <a:gd name="connsiteX74" fmla="*/ 6098321 w 12192000"/>
              <a:gd name="connsiteY74" fmla="*/ 1721646 h 2237474"/>
              <a:gd name="connsiteX75" fmla="*/ 5880652 w 12192000"/>
              <a:gd name="connsiteY75" fmla="*/ 1779643 h 2237474"/>
              <a:gd name="connsiteX76" fmla="*/ 5785959 w 12192000"/>
              <a:gd name="connsiteY76" fmla="*/ 1775307 h 2237474"/>
              <a:gd name="connsiteX77" fmla="*/ 5643534 w 12192000"/>
              <a:gd name="connsiteY77" fmla="*/ 1802919 h 2237474"/>
              <a:gd name="connsiteX78" fmla="*/ 5518799 w 12192000"/>
              <a:gd name="connsiteY78" fmla="*/ 1818312 h 2237474"/>
              <a:gd name="connsiteX79" fmla="*/ 5505014 w 12192000"/>
              <a:gd name="connsiteY79" fmla="*/ 1819259 h 2237474"/>
              <a:gd name="connsiteX80" fmla="*/ 5453307 w 12192000"/>
              <a:gd name="connsiteY80" fmla="*/ 1815450 h 2237474"/>
              <a:gd name="connsiteX81" fmla="*/ 5221533 w 12192000"/>
              <a:gd name="connsiteY81" fmla="*/ 1846950 h 2237474"/>
              <a:gd name="connsiteX82" fmla="*/ 5149802 w 12192000"/>
              <a:gd name="connsiteY82" fmla="*/ 1844846 h 2237474"/>
              <a:gd name="connsiteX83" fmla="*/ 5114927 w 12192000"/>
              <a:gd name="connsiteY83" fmla="*/ 1847827 h 2237474"/>
              <a:gd name="connsiteX84" fmla="*/ 5108970 w 12192000"/>
              <a:gd name="connsiteY84" fmla="*/ 1847935 h 2237474"/>
              <a:gd name="connsiteX85" fmla="*/ 5067961 w 12192000"/>
              <a:gd name="connsiteY85" fmla="*/ 1845917 h 2237474"/>
              <a:gd name="connsiteX86" fmla="*/ 5007075 w 12192000"/>
              <a:gd name="connsiteY86" fmla="*/ 1838626 h 2237474"/>
              <a:gd name="connsiteX87" fmla="*/ 4944087 w 12192000"/>
              <a:gd name="connsiteY87" fmla="*/ 1823332 h 2237474"/>
              <a:gd name="connsiteX88" fmla="*/ 4907662 w 12192000"/>
              <a:gd name="connsiteY88" fmla="*/ 1816900 h 2237474"/>
              <a:gd name="connsiteX89" fmla="*/ 4882386 w 12192000"/>
              <a:gd name="connsiteY89" fmla="*/ 1809844 h 2237474"/>
              <a:gd name="connsiteX90" fmla="*/ 4811440 w 12192000"/>
              <a:gd name="connsiteY90" fmla="*/ 1804655 h 2237474"/>
              <a:gd name="connsiteX91" fmla="*/ 4691075 w 12192000"/>
              <a:gd name="connsiteY91" fmla="*/ 1801389 h 2237474"/>
              <a:gd name="connsiteX92" fmla="*/ 4611738 w 12192000"/>
              <a:gd name="connsiteY92" fmla="*/ 1776964 h 2237474"/>
              <a:gd name="connsiteX93" fmla="*/ 4560070 w 12192000"/>
              <a:gd name="connsiteY93" fmla="*/ 1785640 h 2237474"/>
              <a:gd name="connsiteX94" fmla="*/ 4536503 w 12192000"/>
              <a:gd name="connsiteY94" fmla="*/ 1785334 h 2237474"/>
              <a:gd name="connsiteX95" fmla="*/ 4513724 w 12192000"/>
              <a:gd name="connsiteY95" fmla="*/ 1791996 h 2237474"/>
              <a:gd name="connsiteX96" fmla="*/ 4459810 w 12192000"/>
              <a:gd name="connsiteY96" fmla="*/ 1797886 h 2237474"/>
              <a:gd name="connsiteX97" fmla="*/ 4379064 w 12192000"/>
              <a:gd name="connsiteY97" fmla="*/ 1817177 h 2237474"/>
              <a:gd name="connsiteX98" fmla="*/ 4290981 w 12192000"/>
              <a:gd name="connsiteY98" fmla="*/ 1839677 h 2237474"/>
              <a:gd name="connsiteX99" fmla="*/ 4238372 w 12192000"/>
              <a:gd name="connsiteY99" fmla="*/ 1851480 h 2237474"/>
              <a:gd name="connsiteX100" fmla="*/ 4232517 w 12192000"/>
              <a:gd name="connsiteY100" fmla="*/ 1852567 h 2237474"/>
              <a:gd name="connsiteX101" fmla="*/ 4191732 w 12192000"/>
              <a:gd name="connsiteY101" fmla="*/ 1857328 h 2237474"/>
              <a:gd name="connsiteX102" fmla="*/ 4065532 w 12192000"/>
              <a:gd name="connsiteY102" fmla="*/ 1855477 h 2237474"/>
              <a:gd name="connsiteX103" fmla="*/ 4028460 w 12192000"/>
              <a:gd name="connsiteY103" fmla="*/ 1855137 h 2237474"/>
              <a:gd name="connsiteX104" fmla="*/ 4002267 w 12192000"/>
              <a:gd name="connsiteY104" fmla="*/ 1852352 h 2237474"/>
              <a:gd name="connsiteX105" fmla="*/ 3931396 w 12192000"/>
              <a:gd name="connsiteY105" fmla="*/ 1858915 h 2237474"/>
              <a:gd name="connsiteX106" fmla="*/ 3812162 w 12192000"/>
              <a:gd name="connsiteY106" fmla="*/ 1875501 h 2237474"/>
              <a:gd name="connsiteX107" fmla="*/ 3729530 w 12192000"/>
              <a:gd name="connsiteY107" fmla="*/ 1864513 h 2237474"/>
              <a:gd name="connsiteX108" fmla="*/ 3680177 w 12192000"/>
              <a:gd name="connsiteY108" fmla="*/ 1881552 h 2237474"/>
              <a:gd name="connsiteX109" fmla="*/ 3567259 w 12192000"/>
              <a:gd name="connsiteY109" fmla="*/ 1893482 h 2237474"/>
              <a:gd name="connsiteX110" fmla="*/ 3405770 w 12192000"/>
              <a:gd name="connsiteY110" fmla="*/ 1904591 h 2237474"/>
              <a:gd name="connsiteX111" fmla="*/ 3280097 w 12192000"/>
              <a:gd name="connsiteY111" fmla="*/ 1919610 h 2237474"/>
              <a:gd name="connsiteX112" fmla="*/ 3123424 w 12192000"/>
              <a:gd name="connsiteY112" fmla="*/ 1952930 h 2237474"/>
              <a:gd name="connsiteX113" fmla="*/ 3009910 w 12192000"/>
              <a:gd name="connsiteY113" fmla="*/ 1957866 h 2237474"/>
              <a:gd name="connsiteX114" fmla="*/ 2995934 w 12192000"/>
              <a:gd name="connsiteY114" fmla="*/ 1967085 h 2237474"/>
              <a:gd name="connsiteX115" fmla="*/ 2980071 w 12192000"/>
              <a:gd name="connsiteY115" fmla="*/ 1972988 h 2237474"/>
              <a:gd name="connsiteX116" fmla="*/ 2978094 w 12192000"/>
              <a:gd name="connsiteY116" fmla="*/ 1972369 h 2237474"/>
              <a:gd name="connsiteX117" fmla="*/ 2942858 w 12192000"/>
              <a:gd name="connsiteY117" fmla="*/ 1981367 h 2237474"/>
              <a:gd name="connsiteX118" fmla="*/ 2875436 w 12192000"/>
              <a:gd name="connsiteY118" fmla="*/ 1996977 h 2237474"/>
              <a:gd name="connsiteX119" fmla="*/ 2874892 w 12192000"/>
              <a:gd name="connsiteY119" fmla="*/ 1996085 h 2237474"/>
              <a:gd name="connsiteX120" fmla="*/ 2864145 w 12192000"/>
              <a:gd name="connsiteY120" fmla="*/ 1994061 h 2237474"/>
              <a:gd name="connsiteX121" fmla="*/ 2843662 w 12192000"/>
              <a:gd name="connsiteY121" fmla="*/ 1992498 h 2237474"/>
              <a:gd name="connsiteX122" fmla="*/ 2796128 w 12192000"/>
              <a:gd name="connsiteY122" fmla="*/ 1976403 h 2237474"/>
              <a:gd name="connsiteX123" fmla="*/ 2756784 w 12192000"/>
              <a:gd name="connsiteY123" fmla="*/ 1985116 h 2237474"/>
              <a:gd name="connsiteX124" fmla="*/ 2748833 w 12192000"/>
              <a:gd name="connsiteY124" fmla="*/ 1986323 h 2237474"/>
              <a:gd name="connsiteX125" fmla="*/ 2748661 w 12192000"/>
              <a:gd name="connsiteY125" fmla="*/ 1986122 h 2237474"/>
              <a:gd name="connsiteX126" fmla="*/ 2740251 w 12192000"/>
              <a:gd name="connsiteY126" fmla="*/ 1986946 h 2237474"/>
              <a:gd name="connsiteX127" fmla="*/ 2718916 w 12192000"/>
              <a:gd name="connsiteY127" fmla="*/ 1990867 h 2237474"/>
              <a:gd name="connsiteX128" fmla="*/ 2713522 w 12192000"/>
              <a:gd name="connsiteY128" fmla="*/ 1990173 h 2237474"/>
              <a:gd name="connsiteX129" fmla="*/ 2680597 w 12192000"/>
              <a:gd name="connsiteY129" fmla="*/ 1984996 h 2237474"/>
              <a:gd name="connsiteX130" fmla="*/ 2578178 w 12192000"/>
              <a:gd name="connsiteY130" fmla="*/ 1990531 h 2237474"/>
              <a:gd name="connsiteX131" fmla="*/ 2476147 w 12192000"/>
              <a:gd name="connsiteY131" fmla="*/ 1998305 h 2237474"/>
              <a:gd name="connsiteX132" fmla="*/ 2373568 w 12192000"/>
              <a:gd name="connsiteY132" fmla="*/ 2003219 h 2237474"/>
              <a:gd name="connsiteX133" fmla="*/ 2321399 w 12192000"/>
              <a:gd name="connsiteY133" fmla="*/ 1989467 h 2237474"/>
              <a:gd name="connsiteX134" fmla="*/ 2315525 w 12192000"/>
              <a:gd name="connsiteY134" fmla="*/ 1989708 h 2237474"/>
              <a:gd name="connsiteX135" fmla="*/ 2300792 w 12192000"/>
              <a:gd name="connsiteY135" fmla="*/ 1994290 h 2237474"/>
              <a:gd name="connsiteX136" fmla="*/ 2295469 w 12192000"/>
              <a:gd name="connsiteY136" fmla="*/ 1996659 h 2237474"/>
              <a:gd name="connsiteX137" fmla="*/ 2287219 w 12192000"/>
              <a:gd name="connsiteY137" fmla="*/ 1998750 h 2237474"/>
              <a:gd name="connsiteX138" fmla="*/ 2286948 w 12192000"/>
              <a:gd name="connsiteY138" fmla="*/ 1998596 h 2237474"/>
              <a:gd name="connsiteX139" fmla="*/ 2243069 w 12192000"/>
              <a:gd name="connsiteY139" fmla="*/ 2015111 h 2237474"/>
              <a:gd name="connsiteX140" fmla="*/ 2186609 w 12192000"/>
              <a:gd name="connsiteY140" fmla="*/ 2008263 h 2237474"/>
              <a:gd name="connsiteX141" fmla="*/ 2164831 w 12192000"/>
              <a:gd name="connsiteY141" fmla="*/ 2010143 h 2237474"/>
              <a:gd name="connsiteX142" fmla="*/ 2152836 w 12192000"/>
              <a:gd name="connsiteY142" fmla="*/ 2010048 h 2237474"/>
              <a:gd name="connsiteX143" fmla="*/ 2117102 w 12192000"/>
              <a:gd name="connsiteY143" fmla="*/ 2023004 h 2237474"/>
              <a:gd name="connsiteX144" fmla="*/ 2111935 w 12192000"/>
              <a:gd name="connsiteY144" fmla="*/ 2023163 h 2237474"/>
              <a:gd name="connsiteX145" fmla="*/ 2089991 w 12192000"/>
              <a:gd name="connsiteY145" fmla="*/ 2034193 h 2237474"/>
              <a:gd name="connsiteX146" fmla="*/ 2058061 w 12192000"/>
              <a:gd name="connsiteY146" fmla="*/ 2047942 h 2237474"/>
              <a:gd name="connsiteX147" fmla="*/ 2055737 w 12192000"/>
              <a:gd name="connsiteY147" fmla="*/ 2047704 h 2237474"/>
              <a:gd name="connsiteX148" fmla="*/ 2042244 w 12192000"/>
              <a:gd name="connsiteY148" fmla="*/ 2055560 h 2237474"/>
              <a:gd name="connsiteX149" fmla="*/ 1976224 w 12192000"/>
              <a:gd name="connsiteY149" fmla="*/ 2074257 h 2237474"/>
              <a:gd name="connsiteX150" fmla="*/ 1877728 w 12192000"/>
              <a:gd name="connsiteY150" fmla="*/ 2101004 h 2237474"/>
              <a:gd name="connsiteX151" fmla="*/ 1759056 w 12192000"/>
              <a:gd name="connsiteY151" fmla="*/ 2125608 h 2237474"/>
              <a:gd name="connsiteX152" fmla="*/ 1637948 w 12192000"/>
              <a:gd name="connsiteY152" fmla="*/ 2172597 h 2237474"/>
              <a:gd name="connsiteX153" fmla="*/ 1434549 w 12192000"/>
              <a:gd name="connsiteY153" fmla="*/ 2234522 h 2237474"/>
              <a:gd name="connsiteX154" fmla="*/ 1398481 w 12192000"/>
              <a:gd name="connsiteY154" fmla="*/ 2237074 h 2237474"/>
              <a:gd name="connsiteX155" fmla="*/ 1398407 w 12192000"/>
              <a:gd name="connsiteY155" fmla="*/ 2237095 h 2237474"/>
              <a:gd name="connsiteX156" fmla="*/ 1370962 w 12192000"/>
              <a:gd name="connsiteY156" fmla="*/ 2237474 h 2237474"/>
              <a:gd name="connsiteX157" fmla="*/ 1356367 w 12192000"/>
              <a:gd name="connsiteY157" fmla="*/ 2235089 h 2237474"/>
              <a:gd name="connsiteX158" fmla="*/ 1324828 w 12192000"/>
              <a:gd name="connsiteY158" fmla="*/ 2231968 h 2237474"/>
              <a:gd name="connsiteX159" fmla="*/ 1297744 w 12192000"/>
              <a:gd name="connsiteY159" fmla="*/ 2235849 h 2237474"/>
              <a:gd name="connsiteX160" fmla="*/ 1286236 w 12192000"/>
              <a:gd name="connsiteY160" fmla="*/ 2233135 h 2237474"/>
              <a:gd name="connsiteX161" fmla="*/ 1283504 w 12192000"/>
              <a:gd name="connsiteY161" fmla="*/ 2233797 h 2237474"/>
              <a:gd name="connsiteX162" fmla="*/ 1279765 w 12192000"/>
              <a:gd name="connsiteY162" fmla="*/ 2229639 h 2237474"/>
              <a:gd name="connsiteX163" fmla="*/ 1195347 w 12192000"/>
              <a:gd name="connsiteY163" fmla="*/ 2212354 h 2237474"/>
              <a:gd name="connsiteX164" fmla="*/ 970251 w 12192000"/>
              <a:gd name="connsiteY164" fmla="*/ 2221029 h 2237474"/>
              <a:gd name="connsiteX165" fmla="*/ 812914 w 12192000"/>
              <a:gd name="connsiteY165" fmla="*/ 2202752 h 2237474"/>
              <a:gd name="connsiteX166" fmla="*/ 800195 w 12192000"/>
              <a:gd name="connsiteY166" fmla="*/ 2209407 h 2237474"/>
              <a:gd name="connsiteX167" fmla="*/ 784978 w 12192000"/>
              <a:gd name="connsiteY167" fmla="*/ 2212360 h 2237474"/>
              <a:gd name="connsiteX168" fmla="*/ 681987 w 12192000"/>
              <a:gd name="connsiteY168" fmla="*/ 2216757 h 2237474"/>
              <a:gd name="connsiteX169" fmla="*/ 669923 w 12192000"/>
              <a:gd name="connsiteY169" fmla="*/ 2211682 h 2237474"/>
              <a:gd name="connsiteX170" fmla="*/ 648680 w 12192000"/>
              <a:gd name="connsiteY170" fmla="*/ 2206229 h 2237474"/>
              <a:gd name="connsiteX171" fmla="*/ 597225 w 12192000"/>
              <a:gd name="connsiteY171" fmla="*/ 2180999 h 2237474"/>
              <a:gd name="connsiteX172" fmla="*/ 558449 w 12192000"/>
              <a:gd name="connsiteY172" fmla="*/ 2182346 h 2237474"/>
              <a:gd name="connsiteX173" fmla="*/ 550517 w 12192000"/>
              <a:gd name="connsiteY173" fmla="*/ 2182060 h 2237474"/>
              <a:gd name="connsiteX174" fmla="*/ 550309 w 12192000"/>
              <a:gd name="connsiteY174" fmla="*/ 2181825 h 2237474"/>
              <a:gd name="connsiteX175" fmla="*/ 541836 w 12192000"/>
              <a:gd name="connsiteY175" fmla="*/ 2181063 h 2237474"/>
              <a:gd name="connsiteX176" fmla="*/ 536057 w 12192000"/>
              <a:gd name="connsiteY176" fmla="*/ 2181537 h 2237474"/>
              <a:gd name="connsiteX177" fmla="*/ 520671 w 12192000"/>
              <a:gd name="connsiteY177" fmla="*/ 2180980 h 2237474"/>
              <a:gd name="connsiteX178" fmla="*/ 515024 w 12192000"/>
              <a:gd name="connsiteY178" fmla="*/ 2179258 h 2237474"/>
              <a:gd name="connsiteX179" fmla="*/ 512278 w 12192000"/>
              <a:gd name="connsiteY179" fmla="*/ 2176369 h 2237474"/>
              <a:gd name="connsiteX180" fmla="*/ 480419 w 12192000"/>
              <a:gd name="connsiteY180" fmla="*/ 2167807 h 2237474"/>
              <a:gd name="connsiteX181" fmla="*/ 413835 w 12192000"/>
              <a:gd name="connsiteY181" fmla="*/ 2156783 h 2237474"/>
              <a:gd name="connsiteX182" fmla="*/ 376513 w 12192000"/>
              <a:gd name="connsiteY182" fmla="*/ 2154014 h 2237474"/>
              <a:gd name="connsiteX183" fmla="*/ 273386 w 12192000"/>
              <a:gd name="connsiteY183" fmla="*/ 2142551 h 2237474"/>
              <a:gd name="connsiteX184" fmla="*/ 169207 w 12192000"/>
              <a:gd name="connsiteY184" fmla="*/ 2128100 h 2237474"/>
              <a:gd name="connsiteX185" fmla="*/ 93149 w 12192000"/>
              <a:gd name="connsiteY185" fmla="*/ 2105324 h 2237474"/>
              <a:gd name="connsiteX186" fmla="*/ 88109 w 12192000"/>
              <a:gd name="connsiteY186" fmla="*/ 2106704 h 2237474"/>
              <a:gd name="connsiteX187" fmla="*/ 80022 w 12192000"/>
              <a:gd name="connsiteY187" fmla="*/ 2107254 h 2237474"/>
              <a:gd name="connsiteX188" fmla="*/ 79717 w 12192000"/>
              <a:gd name="connsiteY188" fmla="*/ 2107046 h 2237474"/>
              <a:gd name="connsiteX189" fmla="*/ 72352 w 12192000"/>
              <a:gd name="connsiteY189" fmla="*/ 2107991 h 2237474"/>
              <a:gd name="connsiteX190" fmla="*/ 37645 w 12192000"/>
              <a:gd name="connsiteY190" fmla="*/ 2115401 h 2237474"/>
              <a:gd name="connsiteX191" fmla="*/ 4572 w 12192000"/>
              <a:gd name="connsiteY191" fmla="*/ 2111091 h 2237474"/>
              <a:gd name="connsiteX192" fmla="*/ 0 w 12192000"/>
              <a:gd name="connsiteY192" fmla="*/ 2110468 h 2237474"/>
              <a:gd name="connsiteX193" fmla="*/ 0 w 12192000"/>
              <a:gd name="connsiteY19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34688 w 12192000"/>
              <a:gd name="connsiteY12" fmla="*/ 757726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8975 w 12192000"/>
              <a:gd name="connsiteY12" fmla="*/ 75527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34800 w 12192000"/>
              <a:gd name="connsiteY6" fmla="*/ 747840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60070 w 12192000"/>
              <a:gd name="connsiteY92" fmla="*/ 1785640 h 2237474"/>
              <a:gd name="connsiteX93" fmla="*/ 4536503 w 12192000"/>
              <a:gd name="connsiteY93" fmla="*/ 1785334 h 2237474"/>
              <a:gd name="connsiteX94" fmla="*/ 4513724 w 12192000"/>
              <a:gd name="connsiteY94" fmla="*/ 1791996 h 2237474"/>
              <a:gd name="connsiteX95" fmla="*/ 4459810 w 12192000"/>
              <a:gd name="connsiteY95" fmla="*/ 1797886 h 2237474"/>
              <a:gd name="connsiteX96" fmla="*/ 4379064 w 12192000"/>
              <a:gd name="connsiteY96" fmla="*/ 1817177 h 2237474"/>
              <a:gd name="connsiteX97" fmla="*/ 4290981 w 12192000"/>
              <a:gd name="connsiteY97" fmla="*/ 1839677 h 2237474"/>
              <a:gd name="connsiteX98" fmla="*/ 4238372 w 12192000"/>
              <a:gd name="connsiteY98" fmla="*/ 1851480 h 2237474"/>
              <a:gd name="connsiteX99" fmla="*/ 4232517 w 12192000"/>
              <a:gd name="connsiteY99" fmla="*/ 1852567 h 2237474"/>
              <a:gd name="connsiteX100" fmla="*/ 4191732 w 12192000"/>
              <a:gd name="connsiteY100" fmla="*/ 1857328 h 2237474"/>
              <a:gd name="connsiteX101" fmla="*/ 4065532 w 12192000"/>
              <a:gd name="connsiteY101" fmla="*/ 1855477 h 2237474"/>
              <a:gd name="connsiteX102" fmla="*/ 4028460 w 12192000"/>
              <a:gd name="connsiteY102" fmla="*/ 1855137 h 2237474"/>
              <a:gd name="connsiteX103" fmla="*/ 4002267 w 12192000"/>
              <a:gd name="connsiteY103" fmla="*/ 1852352 h 2237474"/>
              <a:gd name="connsiteX104" fmla="*/ 3931396 w 12192000"/>
              <a:gd name="connsiteY104" fmla="*/ 1858915 h 2237474"/>
              <a:gd name="connsiteX105" fmla="*/ 3812162 w 12192000"/>
              <a:gd name="connsiteY105" fmla="*/ 1875501 h 2237474"/>
              <a:gd name="connsiteX106" fmla="*/ 3729530 w 12192000"/>
              <a:gd name="connsiteY106" fmla="*/ 1864513 h 2237474"/>
              <a:gd name="connsiteX107" fmla="*/ 3680177 w 12192000"/>
              <a:gd name="connsiteY107" fmla="*/ 1881552 h 2237474"/>
              <a:gd name="connsiteX108" fmla="*/ 3567259 w 12192000"/>
              <a:gd name="connsiteY108" fmla="*/ 1893482 h 2237474"/>
              <a:gd name="connsiteX109" fmla="*/ 3405770 w 12192000"/>
              <a:gd name="connsiteY109" fmla="*/ 1904591 h 2237474"/>
              <a:gd name="connsiteX110" fmla="*/ 3280097 w 12192000"/>
              <a:gd name="connsiteY110" fmla="*/ 1919610 h 2237474"/>
              <a:gd name="connsiteX111" fmla="*/ 3123424 w 12192000"/>
              <a:gd name="connsiteY111" fmla="*/ 1952930 h 2237474"/>
              <a:gd name="connsiteX112" fmla="*/ 3009910 w 12192000"/>
              <a:gd name="connsiteY112" fmla="*/ 1957866 h 2237474"/>
              <a:gd name="connsiteX113" fmla="*/ 2995934 w 12192000"/>
              <a:gd name="connsiteY113" fmla="*/ 1967085 h 2237474"/>
              <a:gd name="connsiteX114" fmla="*/ 2980071 w 12192000"/>
              <a:gd name="connsiteY114" fmla="*/ 1972988 h 2237474"/>
              <a:gd name="connsiteX115" fmla="*/ 2978094 w 12192000"/>
              <a:gd name="connsiteY115" fmla="*/ 1972369 h 2237474"/>
              <a:gd name="connsiteX116" fmla="*/ 2942858 w 12192000"/>
              <a:gd name="connsiteY116" fmla="*/ 1981367 h 2237474"/>
              <a:gd name="connsiteX117" fmla="*/ 2875436 w 12192000"/>
              <a:gd name="connsiteY117" fmla="*/ 1996977 h 2237474"/>
              <a:gd name="connsiteX118" fmla="*/ 2874892 w 12192000"/>
              <a:gd name="connsiteY118" fmla="*/ 1996085 h 2237474"/>
              <a:gd name="connsiteX119" fmla="*/ 2864145 w 12192000"/>
              <a:gd name="connsiteY119" fmla="*/ 1994061 h 2237474"/>
              <a:gd name="connsiteX120" fmla="*/ 2843662 w 12192000"/>
              <a:gd name="connsiteY120" fmla="*/ 1992498 h 2237474"/>
              <a:gd name="connsiteX121" fmla="*/ 2796128 w 12192000"/>
              <a:gd name="connsiteY121" fmla="*/ 1976403 h 2237474"/>
              <a:gd name="connsiteX122" fmla="*/ 2756784 w 12192000"/>
              <a:gd name="connsiteY122" fmla="*/ 1985116 h 2237474"/>
              <a:gd name="connsiteX123" fmla="*/ 2748833 w 12192000"/>
              <a:gd name="connsiteY123" fmla="*/ 1986323 h 2237474"/>
              <a:gd name="connsiteX124" fmla="*/ 2748661 w 12192000"/>
              <a:gd name="connsiteY124" fmla="*/ 1986122 h 2237474"/>
              <a:gd name="connsiteX125" fmla="*/ 2740251 w 12192000"/>
              <a:gd name="connsiteY125" fmla="*/ 1986946 h 2237474"/>
              <a:gd name="connsiteX126" fmla="*/ 2718916 w 12192000"/>
              <a:gd name="connsiteY126" fmla="*/ 1990867 h 2237474"/>
              <a:gd name="connsiteX127" fmla="*/ 2713522 w 12192000"/>
              <a:gd name="connsiteY127" fmla="*/ 1990173 h 2237474"/>
              <a:gd name="connsiteX128" fmla="*/ 2680597 w 12192000"/>
              <a:gd name="connsiteY128" fmla="*/ 1984996 h 2237474"/>
              <a:gd name="connsiteX129" fmla="*/ 2578178 w 12192000"/>
              <a:gd name="connsiteY129" fmla="*/ 1990531 h 2237474"/>
              <a:gd name="connsiteX130" fmla="*/ 2476147 w 12192000"/>
              <a:gd name="connsiteY130" fmla="*/ 1998305 h 2237474"/>
              <a:gd name="connsiteX131" fmla="*/ 2373568 w 12192000"/>
              <a:gd name="connsiteY131" fmla="*/ 2003219 h 2237474"/>
              <a:gd name="connsiteX132" fmla="*/ 2321399 w 12192000"/>
              <a:gd name="connsiteY132" fmla="*/ 1989467 h 2237474"/>
              <a:gd name="connsiteX133" fmla="*/ 2315525 w 12192000"/>
              <a:gd name="connsiteY133" fmla="*/ 1989708 h 2237474"/>
              <a:gd name="connsiteX134" fmla="*/ 2300792 w 12192000"/>
              <a:gd name="connsiteY134" fmla="*/ 1994290 h 2237474"/>
              <a:gd name="connsiteX135" fmla="*/ 2295469 w 12192000"/>
              <a:gd name="connsiteY135" fmla="*/ 1996659 h 2237474"/>
              <a:gd name="connsiteX136" fmla="*/ 2287219 w 12192000"/>
              <a:gd name="connsiteY136" fmla="*/ 1998750 h 2237474"/>
              <a:gd name="connsiteX137" fmla="*/ 2286948 w 12192000"/>
              <a:gd name="connsiteY137" fmla="*/ 1998596 h 2237474"/>
              <a:gd name="connsiteX138" fmla="*/ 2243069 w 12192000"/>
              <a:gd name="connsiteY138" fmla="*/ 2015111 h 2237474"/>
              <a:gd name="connsiteX139" fmla="*/ 2186609 w 12192000"/>
              <a:gd name="connsiteY139" fmla="*/ 2008263 h 2237474"/>
              <a:gd name="connsiteX140" fmla="*/ 2164831 w 12192000"/>
              <a:gd name="connsiteY140" fmla="*/ 2010143 h 2237474"/>
              <a:gd name="connsiteX141" fmla="*/ 2152836 w 12192000"/>
              <a:gd name="connsiteY141" fmla="*/ 2010048 h 2237474"/>
              <a:gd name="connsiteX142" fmla="*/ 2117102 w 12192000"/>
              <a:gd name="connsiteY142" fmla="*/ 2023004 h 2237474"/>
              <a:gd name="connsiteX143" fmla="*/ 2111935 w 12192000"/>
              <a:gd name="connsiteY143" fmla="*/ 2023163 h 2237474"/>
              <a:gd name="connsiteX144" fmla="*/ 2089991 w 12192000"/>
              <a:gd name="connsiteY144" fmla="*/ 2034193 h 2237474"/>
              <a:gd name="connsiteX145" fmla="*/ 2058061 w 12192000"/>
              <a:gd name="connsiteY145" fmla="*/ 2047942 h 2237474"/>
              <a:gd name="connsiteX146" fmla="*/ 2055737 w 12192000"/>
              <a:gd name="connsiteY146" fmla="*/ 2047704 h 2237474"/>
              <a:gd name="connsiteX147" fmla="*/ 2042244 w 12192000"/>
              <a:gd name="connsiteY147" fmla="*/ 2055560 h 2237474"/>
              <a:gd name="connsiteX148" fmla="*/ 1976224 w 12192000"/>
              <a:gd name="connsiteY148" fmla="*/ 2074257 h 2237474"/>
              <a:gd name="connsiteX149" fmla="*/ 1877728 w 12192000"/>
              <a:gd name="connsiteY149" fmla="*/ 2101004 h 2237474"/>
              <a:gd name="connsiteX150" fmla="*/ 1759056 w 12192000"/>
              <a:gd name="connsiteY150" fmla="*/ 2125608 h 2237474"/>
              <a:gd name="connsiteX151" fmla="*/ 1637948 w 12192000"/>
              <a:gd name="connsiteY151" fmla="*/ 2172597 h 2237474"/>
              <a:gd name="connsiteX152" fmla="*/ 1434549 w 12192000"/>
              <a:gd name="connsiteY152" fmla="*/ 2234522 h 2237474"/>
              <a:gd name="connsiteX153" fmla="*/ 1398481 w 12192000"/>
              <a:gd name="connsiteY153" fmla="*/ 2237074 h 2237474"/>
              <a:gd name="connsiteX154" fmla="*/ 1398407 w 12192000"/>
              <a:gd name="connsiteY154" fmla="*/ 2237095 h 2237474"/>
              <a:gd name="connsiteX155" fmla="*/ 1370962 w 12192000"/>
              <a:gd name="connsiteY155" fmla="*/ 2237474 h 2237474"/>
              <a:gd name="connsiteX156" fmla="*/ 1356367 w 12192000"/>
              <a:gd name="connsiteY156" fmla="*/ 2235089 h 2237474"/>
              <a:gd name="connsiteX157" fmla="*/ 1324828 w 12192000"/>
              <a:gd name="connsiteY157" fmla="*/ 2231968 h 2237474"/>
              <a:gd name="connsiteX158" fmla="*/ 1297744 w 12192000"/>
              <a:gd name="connsiteY158" fmla="*/ 2235849 h 2237474"/>
              <a:gd name="connsiteX159" fmla="*/ 1286236 w 12192000"/>
              <a:gd name="connsiteY159" fmla="*/ 2233135 h 2237474"/>
              <a:gd name="connsiteX160" fmla="*/ 1283504 w 12192000"/>
              <a:gd name="connsiteY160" fmla="*/ 2233797 h 2237474"/>
              <a:gd name="connsiteX161" fmla="*/ 1279765 w 12192000"/>
              <a:gd name="connsiteY161" fmla="*/ 2229639 h 2237474"/>
              <a:gd name="connsiteX162" fmla="*/ 1195347 w 12192000"/>
              <a:gd name="connsiteY162" fmla="*/ 2212354 h 2237474"/>
              <a:gd name="connsiteX163" fmla="*/ 970251 w 12192000"/>
              <a:gd name="connsiteY163" fmla="*/ 2221029 h 2237474"/>
              <a:gd name="connsiteX164" fmla="*/ 812914 w 12192000"/>
              <a:gd name="connsiteY164" fmla="*/ 2202752 h 2237474"/>
              <a:gd name="connsiteX165" fmla="*/ 800195 w 12192000"/>
              <a:gd name="connsiteY165" fmla="*/ 2209407 h 2237474"/>
              <a:gd name="connsiteX166" fmla="*/ 784978 w 12192000"/>
              <a:gd name="connsiteY166" fmla="*/ 2212360 h 2237474"/>
              <a:gd name="connsiteX167" fmla="*/ 681987 w 12192000"/>
              <a:gd name="connsiteY167" fmla="*/ 2216757 h 2237474"/>
              <a:gd name="connsiteX168" fmla="*/ 669923 w 12192000"/>
              <a:gd name="connsiteY168" fmla="*/ 2211682 h 2237474"/>
              <a:gd name="connsiteX169" fmla="*/ 648680 w 12192000"/>
              <a:gd name="connsiteY169" fmla="*/ 2206229 h 2237474"/>
              <a:gd name="connsiteX170" fmla="*/ 597225 w 12192000"/>
              <a:gd name="connsiteY170" fmla="*/ 2180999 h 2237474"/>
              <a:gd name="connsiteX171" fmla="*/ 558449 w 12192000"/>
              <a:gd name="connsiteY171" fmla="*/ 2182346 h 2237474"/>
              <a:gd name="connsiteX172" fmla="*/ 550517 w 12192000"/>
              <a:gd name="connsiteY172" fmla="*/ 2182060 h 2237474"/>
              <a:gd name="connsiteX173" fmla="*/ 550309 w 12192000"/>
              <a:gd name="connsiteY173" fmla="*/ 2181825 h 2237474"/>
              <a:gd name="connsiteX174" fmla="*/ 541836 w 12192000"/>
              <a:gd name="connsiteY174" fmla="*/ 2181063 h 2237474"/>
              <a:gd name="connsiteX175" fmla="*/ 536057 w 12192000"/>
              <a:gd name="connsiteY175" fmla="*/ 2181537 h 2237474"/>
              <a:gd name="connsiteX176" fmla="*/ 520671 w 12192000"/>
              <a:gd name="connsiteY176" fmla="*/ 2180980 h 2237474"/>
              <a:gd name="connsiteX177" fmla="*/ 515024 w 12192000"/>
              <a:gd name="connsiteY177" fmla="*/ 2179258 h 2237474"/>
              <a:gd name="connsiteX178" fmla="*/ 512278 w 12192000"/>
              <a:gd name="connsiteY178" fmla="*/ 2176369 h 2237474"/>
              <a:gd name="connsiteX179" fmla="*/ 480419 w 12192000"/>
              <a:gd name="connsiteY179" fmla="*/ 2167807 h 2237474"/>
              <a:gd name="connsiteX180" fmla="*/ 413835 w 12192000"/>
              <a:gd name="connsiteY180" fmla="*/ 2156783 h 2237474"/>
              <a:gd name="connsiteX181" fmla="*/ 376513 w 12192000"/>
              <a:gd name="connsiteY181" fmla="*/ 2154014 h 2237474"/>
              <a:gd name="connsiteX182" fmla="*/ 273386 w 12192000"/>
              <a:gd name="connsiteY182" fmla="*/ 2142551 h 2237474"/>
              <a:gd name="connsiteX183" fmla="*/ 169207 w 12192000"/>
              <a:gd name="connsiteY183" fmla="*/ 2128100 h 2237474"/>
              <a:gd name="connsiteX184" fmla="*/ 93149 w 12192000"/>
              <a:gd name="connsiteY184" fmla="*/ 2105324 h 2237474"/>
              <a:gd name="connsiteX185" fmla="*/ 88109 w 12192000"/>
              <a:gd name="connsiteY185" fmla="*/ 2106704 h 2237474"/>
              <a:gd name="connsiteX186" fmla="*/ 80022 w 12192000"/>
              <a:gd name="connsiteY186" fmla="*/ 2107254 h 2237474"/>
              <a:gd name="connsiteX187" fmla="*/ 79717 w 12192000"/>
              <a:gd name="connsiteY187" fmla="*/ 2107046 h 2237474"/>
              <a:gd name="connsiteX188" fmla="*/ 72352 w 12192000"/>
              <a:gd name="connsiteY188" fmla="*/ 2107991 h 2237474"/>
              <a:gd name="connsiteX189" fmla="*/ 37645 w 12192000"/>
              <a:gd name="connsiteY189" fmla="*/ 2115401 h 2237474"/>
              <a:gd name="connsiteX190" fmla="*/ 4572 w 12192000"/>
              <a:gd name="connsiteY190" fmla="*/ 2111091 h 2237474"/>
              <a:gd name="connsiteX191" fmla="*/ 0 w 12192000"/>
              <a:gd name="connsiteY191" fmla="*/ 2110468 h 2237474"/>
              <a:gd name="connsiteX192" fmla="*/ 0 w 12192000"/>
              <a:gd name="connsiteY19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11738 w 12192000"/>
              <a:gd name="connsiteY91" fmla="*/ 1776964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78094 w 12192000"/>
              <a:gd name="connsiteY114" fmla="*/ 1972369 h 2237474"/>
              <a:gd name="connsiteX115" fmla="*/ 2942858 w 12192000"/>
              <a:gd name="connsiteY115" fmla="*/ 1981367 h 2237474"/>
              <a:gd name="connsiteX116" fmla="*/ 2875436 w 12192000"/>
              <a:gd name="connsiteY116" fmla="*/ 1996977 h 2237474"/>
              <a:gd name="connsiteX117" fmla="*/ 2874892 w 12192000"/>
              <a:gd name="connsiteY117" fmla="*/ 1996085 h 2237474"/>
              <a:gd name="connsiteX118" fmla="*/ 2864145 w 12192000"/>
              <a:gd name="connsiteY118" fmla="*/ 1994061 h 2237474"/>
              <a:gd name="connsiteX119" fmla="*/ 2843662 w 12192000"/>
              <a:gd name="connsiteY119" fmla="*/ 1992498 h 2237474"/>
              <a:gd name="connsiteX120" fmla="*/ 2796128 w 12192000"/>
              <a:gd name="connsiteY120" fmla="*/ 1976403 h 2237474"/>
              <a:gd name="connsiteX121" fmla="*/ 2756784 w 12192000"/>
              <a:gd name="connsiteY121" fmla="*/ 1985116 h 2237474"/>
              <a:gd name="connsiteX122" fmla="*/ 2748833 w 12192000"/>
              <a:gd name="connsiteY122" fmla="*/ 1986323 h 2237474"/>
              <a:gd name="connsiteX123" fmla="*/ 2748661 w 12192000"/>
              <a:gd name="connsiteY123" fmla="*/ 1986122 h 2237474"/>
              <a:gd name="connsiteX124" fmla="*/ 2740251 w 12192000"/>
              <a:gd name="connsiteY124" fmla="*/ 1986946 h 2237474"/>
              <a:gd name="connsiteX125" fmla="*/ 2718916 w 12192000"/>
              <a:gd name="connsiteY125" fmla="*/ 1990867 h 2237474"/>
              <a:gd name="connsiteX126" fmla="*/ 2713522 w 12192000"/>
              <a:gd name="connsiteY126" fmla="*/ 1990173 h 2237474"/>
              <a:gd name="connsiteX127" fmla="*/ 2680597 w 12192000"/>
              <a:gd name="connsiteY127" fmla="*/ 1984996 h 2237474"/>
              <a:gd name="connsiteX128" fmla="*/ 2578178 w 12192000"/>
              <a:gd name="connsiteY128" fmla="*/ 1990531 h 2237474"/>
              <a:gd name="connsiteX129" fmla="*/ 2476147 w 12192000"/>
              <a:gd name="connsiteY129" fmla="*/ 1998305 h 2237474"/>
              <a:gd name="connsiteX130" fmla="*/ 2373568 w 12192000"/>
              <a:gd name="connsiteY130" fmla="*/ 2003219 h 2237474"/>
              <a:gd name="connsiteX131" fmla="*/ 2321399 w 12192000"/>
              <a:gd name="connsiteY131" fmla="*/ 1989467 h 2237474"/>
              <a:gd name="connsiteX132" fmla="*/ 2315525 w 12192000"/>
              <a:gd name="connsiteY132" fmla="*/ 1989708 h 2237474"/>
              <a:gd name="connsiteX133" fmla="*/ 2300792 w 12192000"/>
              <a:gd name="connsiteY133" fmla="*/ 1994290 h 2237474"/>
              <a:gd name="connsiteX134" fmla="*/ 2295469 w 12192000"/>
              <a:gd name="connsiteY134" fmla="*/ 1996659 h 2237474"/>
              <a:gd name="connsiteX135" fmla="*/ 2287219 w 12192000"/>
              <a:gd name="connsiteY135" fmla="*/ 1998750 h 2237474"/>
              <a:gd name="connsiteX136" fmla="*/ 2286948 w 12192000"/>
              <a:gd name="connsiteY136" fmla="*/ 1998596 h 2237474"/>
              <a:gd name="connsiteX137" fmla="*/ 2243069 w 12192000"/>
              <a:gd name="connsiteY137" fmla="*/ 2015111 h 2237474"/>
              <a:gd name="connsiteX138" fmla="*/ 2186609 w 12192000"/>
              <a:gd name="connsiteY138" fmla="*/ 2008263 h 2237474"/>
              <a:gd name="connsiteX139" fmla="*/ 2164831 w 12192000"/>
              <a:gd name="connsiteY139" fmla="*/ 2010143 h 2237474"/>
              <a:gd name="connsiteX140" fmla="*/ 2152836 w 12192000"/>
              <a:gd name="connsiteY140" fmla="*/ 2010048 h 2237474"/>
              <a:gd name="connsiteX141" fmla="*/ 2117102 w 12192000"/>
              <a:gd name="connsiteY141" fmla="*/ 2023004 h 2237474"/>
              <a:gd name="connsiteX142" fmla="*/ 2111935 w 12192000"/>
              <a:gd name="connsiteY142" fmla="*/ 2023163 h 2237474"/>
              <a:gd name="connsiteX143" fmla="*/ 2089991 w 12192000"/>
              <a:gd name="connsiteY143" fmla="*/ 2034193 h 2237474"/>
              <a:gd name="connsiteX144" fmla="*/ 2058061 w 12192000"/>
              <a:gd name="connsiteY144" fmla="*/ 2047942 h 2237474"/>
              <a:gd name="connsiteX145" fmla="*/ 2055737 w 12192000"/>
              <a:gd name="connsiteY145" fmla="*/ 2047704 h 2237474"/>
              <a:gd name="connsiteX146" fmla="*/ 2042244 w 12192000"/>
              <a:gd name="connsiteY146" fmla="*/ 2055560 h 2237474"/>
              <a:gd name="connsiteX147" fmla="*/ 1976224 w 12192000"/>
              <a:gd name="connsiteY147" fmla="*/ 2074257 h 2237474"/>
              <a:gd name="connsiteX148" fmla="*/ 1877728 w 12192000"/>
              <a:gd name="connsiteY148" fmla="*/ 2101004 h 2237474"/>
              <a:gd name="connsiteX149" fmla="*/ 1759056 w 12192000"/>
              <a:gd name="connsiteY149" fmla="*/ 2125608 h 2237474"/>
              <a:gd name="connsiteX150" fmla="*/ 1637948 w 12192000"/>
              <a:gd name="connsiteY150" fmla="*/ 2172597 h 2237474"/>
              <a:gd name="connsiteX151" fmla="*/ 1434549 w 12192000"/>
              <a:gd name="connsiteY151" fmla="*/ 2234522 h 2237474"/>
              <a:gd name="connsiteX152" fmla="*/ 1398481 w 12192000"/>
              <a:gd name="connsiteY152" fmla="*/ 2237074 h 2237474"/>
              <a:gd name="connsiteX153" fmla="*/ 1398407 w 12192000"/>
              <a:gd name="connsiteY153" fmla="*/ 2237095 h 2237474"/>
              <a:gd name="connsiteX154" fmla="*/ 1370962 w 12192000"/>
              <a:gd name="connsiteY154" fmla="*/ 2237474 h 2237474"/>
              <a:gd name="connsiteX155" fmla="*/ 1356367 w 12192000"/>
              <a:gd name="connsiteY155" fmla="*/ 2235089 h 2237474"/>
              <a:gd name="connsiteX156" fmla="*/ 1324828 w 12192000"/>
              <a:gd name="connsiteY156" fmla="*/ 2231968 h 2237474"/>
              <a:gd name="connsiteX157" fmla="*/ 1297744 w 12192000"/>
              <a:gd name="connsiteY157" fmla="*/ 2235849 h 2237474"/>
              <a:gd name="connsiteX158" fmla="*/ 1286236 w 12192000"/>
              <a:gd name="connsiteY158" fmla="*/ 2233135 h 2237474"/>
              <a:gd name="connsiteX159" fmla="*/ 1283504 w 12192000"/>
              <a:gd name="connsiteY159" fmla="*/ 2233797 h 2237474"/>
              <a:gd name="connsiteX160" fmla="*/ 1279765 w 12192000"/>
              <a:gd name="connsiteY160" fmla="*/ 2229639 h 2237474"/>
              <a:gd name="connsiteX161" fmla="*/ 1195347 w 12192000"/>
              <a:gd name="connsiteY161" fmla="*/ 2212354 h 2237474"/>
              <a:gd name="connsiteX162" fmla="*/ 970251 w 12192000"/>
              <a:gd name="connsiteY162" fmla="*/ 2221029 h 2237474"/>
              <a:gd name="connsiteX163" fmla="*/ 812914 w 12192000"/>
              <a:gd name="connsiteY163" fmla="*/ 2202752 h 2237474"/>
              <a:gd name="connsiteX164" fmla="*/ 800195 w 12192000"/>
              <a:gd name="connsiteY164" fmla="*/ 2209407 h 2237474"/>
              <a:gd name="connsiteX165" fmla="*/ 784978 w 12192000"/>
              <a:gd name="connsiteY165" fmla="*/ 2212360 h 2237474"/>
              <a:gd name="connsiteX166" fmla="*/ 681987 w 12192000"/>
              <a:gd name="connsiteY166" fmla="*/ 2216757 h 2237474"/>
              <a:gd name="connsiteX167" fmla="*/ 669923 w 12192000"/>
              <a:gd name="connsiteY167" fmla="*/ 2211682 h 2237474"/>
              <a:gd name="connsiteX168" fmla="*/ 648680 w 12192000"/>
              <a:gd name="connsiteY168" fmla="*/ 2206229 h 2237474"/>
              <a:gd name="connsiteX169" fmla="*/ 597225 w 12192000"/>
              <a:gd name="connsiteY169" fmla="*/ 2180999 h 2237474"/>
              <a:gd name="connsiteX170" fmla="*/ 558449 w 12192000"/>
              <a:gd name="connsiteY170" fmla="*/ 2182346 h 2237474"/>
              <a:gd name="connsiteX171" fmla="*/ 550517 w 12192000"/>
              <a:gd name="connsiteY171" fmla="*/ 2182060 h 2237474"/>
              <a:gd name="connsiteX172" fmla="*/ 550309 w 12192000"/>
              <a:gd name="connsiteY172" fmla="*/ 2181825 h 2237474"/>
              <a:gd name="connsiteX173" fmla="*/ 541836 w 12192000"/>
              <a:gd name="connsiteY173" fmla="*/ 2181063 h 2237474"/>
              <a:gd name="connsiteX174" fmla="*/ 536057 w 12192000"/>
              <a:gd name="connsiteY174" fmla="*/ 2181537 h 2237474"/>
              <a:gd name="connsiteX175" fmla="*/ 520671 w 12192000"/>
              <a:gd name="connsiteY175" fmla="*/ 2180980 h 2237474"/>
              <a:gd name="connsiteX176" fmla="*/ 515024 w 12192000"/>
              <a:gd name="connsiteY176" fmla="*/ 2179258 h 2237474"/>
              <a:gd name="connsiteX177" fmla="*/ 512278 w 12192000"/>
              <a:gd name="connsiteY177" fmla="*/ 2176369 h 2237474"/>
              <a:gd name="connsiteX178" fmla="*/ 480419 w 12192000"/>
              <a:gd name="connsiteY178" fmla="*/ 2167807 h 2237474"/>
              <a:gd name="connsiteX179" fmla="*/ 413835 w 12192000"/>
              <a:gd name="connsiteY179" fmla="*/ 2156783 h 2237474"/>
              <a:gd name="connsiteX180" fmla="*/ 376513 w 12192000"/>
              <a:gd name="connsiteY180" fmla="*/ 2154014 h 2237474"/>
              <a:gd name="connsiteX181" fmla="*/ 273386 w 12192000"/>
              <a:gd name="connsiteY181" fmla="*/ 2142551 h 2237474"/>
              <a:gd name="connsiteX182" fmla="*/ 169207 w 12192000"/>
              <a:gd name="connsiteY182" fmla="*/ 2128100 h 2237474"/>
              <a:gd name="connsiteX183" fmla="*/ 93149 w 12192000"/>
              <a:gd name="connsiteY183" fmla="*/ 2105324 h 2237474"/>
              <a:gd name="connsiteX184" fmla="*/ 88109 w 12192000"/>
              <a:gd name="connsiteY184" fmla="*/ 2106704 h 2237474"/>
              <a:gd name="connsiteX185" fmla="*/ 80022 w 12192000"/>
              <a:gd name="connsiteY185" fmla="*/ 2107254 h 2237474"/>
              <a:gd name="connsiteX186" fmla="*/ 79717 w 12192000"/>
              <a:gd name="connsiteY186" fmla="*/ 2107046 h 2237474"/>
              <a:gd name="connsiteX187" fmla="*/ 72352 w 12192000"/>
              <a:gd name="connsiteY187" fmla="*/ 2107991 h 2237474"/>
              <a:gd name="connsiteX188" fmla="*/ 37645 w 12192000"/>
              <a:gd name="connsiteY188" fmla="*/ 2115401 h 2237474"/>
              <a:gd name="connsiteX189" fmla="*/ 4572 w 12192000"/>
              <a:gd name="connsiteY189" fmla="*/ 2111091 h 2237474"/>
              <a:gd name="connsiteX190" fmla="*/ 0 w 12192000"/>
              <a:gd name="connsiteY190" fmla="*/ 2110468 h 2237474"/>
              <a:gd name="connsiteX191" fmla="*/ 0 w 12192000"/>
              <a:gd name="connsiteY19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29530 w 12192000"/>
              <a:gd name="connsiteY105" fmla="*/ 1864513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680177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805004 w 12192000"/>
              <a:gd name="connsiteY13" fmla="*/ 757573 h 2237474"/>
              <a:gd name="connsiteX14" fmla="*/ 10739478 w 12192000"/>
              <a:gd name="connsiteY14" fmla="*/ 776841 h 2237474"/>
              <a:gd name="connsiteX15" fmla="*/ 10458762 w 12192000"/>
              <a:gd name="connsiteY15" fmla="*/ 755400 h 2237474"/>
              <a:gd name="connsiteX16" fmla="*/ 10211200 w 12192000"/>
              <a:gd name="connsiteY16" fmla="*/ 767513 h 2237474"/>
              <a:gd name="connsiteX17" fmla="*/ 10167995 w 12192000"/>
              <a:gd name="connsiteY17" fmla="*/ 760843 h 2237474"/>
              <a:gd name="connsiteX18" fmla="*/ 9997044 w 12192000"/>
              <a:gd name="connsiteY18" fmla="*/ 780129 h 2237474"/>
              <a:gd name="connsiteX19" fmla="*/ 9943887 w 12192000"/>
              <a:gd name="connsiteY19" fmla="*/ 804141 h 2237474"/>
              <a:gd name="connsiteX20" fmla="*/ 9918248 w 12192000"/>
              <a:gd name="connsiteY20" fmla="*/ 816628 h 2237474"/>
              <a:gd name="connsiteX21" fmla="*/ 9767091 w 12192000"/>
              <a:gd name="connsiteY21" fmla="*/ 870550 h 2237474"/>
              <a:gd name="connsiteX22" fmla="*/ 9683005 w 12192000"/>
              <a:gd name="connsiteY22" fmla="*/ 894128 h 2237474"/>
              <a:gd name="connsiteX23" fmla="*/ 9594438 w 12192000"/>
              <a:gd name="connsiteY23" fmla="*/ 919051 h 2237474"/>
              <a:gd name="connsiteX24" fmla="*/ 9544189 w 12192000"/>
              <a:gd name="connsiteY24" fmla="*/ 938966 h 2237474"/>
              <a:gd name="connsiteX25" fmla="*/ 9500499 w 12192000"/>
              <a:gd name="connsiteY25" fmla="*/ 954680 h 2237474"/>
              <a:gd name="connsiteX26" fmla="*/ 9428195 w 12192000"/>
              <a:gd name="connsiteY26" fmla="*/ 986225 h 2237474"/>
              <a:gd name="connsiteX27" fmla="*/ 9410017 w 12192000"/>
              <a:gd name="connsiteY27" fmla="*/ 993931 h 2237474"/>
              <a:gd name="connsiteX28" fmla="*/ 9392919 w 12192000"/>
              <a:gd name="connsiteY28" fmla="*/ 994656 h 2237474"/>
              <a:gd name="connsiteX29" fmla="*/ 9278619 w 12192000"/>
              <a:gd name="connsiteY29" fmla="*/ 1011878 h 2237474"/>
              <a:gd name="connsiteX30" fmla="*/ 9268019 w 12192000"/>
              <a:gd name="connsiteY30" fmla="*/ 1007442 h 2237474"/>
              <a:gd name="connsiteX31" fmla="*/ 9234662 w 12192000"/>
              <a:gd name="connsiteY31" fmla="*/ 1023056 h 2237474"/>
              <a:gd name="connsiteX32" fmla="*/ 9181033 w 12192000"/>
              <a:gd name="connsiteY32" fmla="*/ 1037921 h 2237474"/>
              <a:gd name="connsiteX33" fmla="*/ 9155969 w 12192000"/>
              <a:gd name="connsiteY33" fmla="*/ 1046804 h 2237474"/>
              <a:gd name="connsiteX34" fmla="*/ 9133985 w 12192000"/>
              <a:gd name="connsiteY34" fmla="*/ 1046450 h 2237474"/>
              <a:gd name="connsiteX35" fmla="*/ 9003462 w 12192000"/>
              <a:gd name="connsiteY35" fmla="*/ 1042406 h 2237474"/>
              <a:gd name="connsiteX36" fmla="*/ 8968445 w 12192000"/>
              <a:gd name="connsiteY36" fmla="*/ 1052169 h 2237474"/>
              <a:gd name="connsiteX37" fmla="*/ 8886001 w 12192000"/>
              <a:gd name="connsiteY37" fmla="*/ 1067468 h 2237474"/>
              <a:gd name="connsiteX38" fmla="*/ 8838610 w 12192000"/>
              <a:gd name="connsiteY38" fmla="*/ 1075091 h 2237474"/>
              <a:gd name="connsiteX39" fmla="*/ 8750383 w 12192000"/>
              <a:gd name="connsiteY39" fmla="*/ 1097387 h 2237474"/>
              <a:gd name="connsiteX40" fmla="*/ 8665605 w 12192000"/>
              <a:gd name="connsiteY40" fmla="*/ 1110791 h 2237474"/>
              <a:gd name="connsiteX41" fmla="*/ 8584946 w 12192000"/>
              <a:gd name="connsiteY41" fmla="*/ 1135226 h 2237474"/>
              <a:gd name="connsiteX42" fmla="*/ 8460755 w 12192000"/>
              <a:gd name="connsiteY42" fmla="*/ 1203427 h 2237474"/>
              <a:gd name="connsiteX43" fmla="*/ 8419755 w 12192000"/>
              <a:gd name="connsiteY43" fmla="*/ 1216260 h 2237474"/>
              <a:gd name="connsiteX44" fmla="*/ 8411626 w 12192000"/>
              <a:gd name="connsiteY44" fmla="*/ 1214397 h 2237474"/>
              <a:gd name="connsiteX45" fmla="*/ 8363469 w 12192000"/>
              <a:gd name="connsiteY45" fmla="*/ 1246658 h 2237474"/>
              <a:gd name="connsiteX46" fmla="*/ 8275497 w 12192000"/>
              <a:gd name="connsiteY46" fmla="*/ 1264396 h 2237474"/>
              <a:gd name="connsiteX47" fmla="*/ 8206287 w 12192000"/>
              <a:gd name="connsiteY47" fmla="*/ 1273060 h 2237474"/>
              <a:gd name="connsiteX48" fmla="*/ 8139997 w 12192000"/>
              <a:gd name="connsiteY48" fmla="*/ 1282713 h 2237474"/>
              <a:gd name="connsiteX49" fmla="*/ 8074238 w 12192000"/>
              <a:gd name="connsiteY49" fmla="*/ 1301895 h 2237474"/>
              <a:gd name="connsiteX50" fmla="*/ 7942099 w 12192000"/>
              <a:gd name="connsiteY50" fmla="*/ 1336332 h 2237474"/>
              <a:gd name="connsiteX51" fmla="*/ 7902328 w 12192000"/>
              <a:gd name="connsiteY51" fmla="*/ 1345865 h 2237474"/>
              <a:gd name="connsiteX52" fmla="*/ 7840612 w 12192000"/>
              <a:gd name="connsiteY52" fmla="*/ 1369373 h 2237474"/>
              <a:gd name="connsiteX53" fmla="*/ 7786819 w 12192000"/>
              <a:gd name="connsiteY53" fmla="*/ 1378970 h 2237474"/>
              <a:gd name="connsiteX54" fmla="*/ 7548172 w 12192000"/>
              <a:gd name="connsiteY54" fmla="*/ 1417460 h 2237474"/>
              <a:gd name="connsiteX55" fmla="*/ 7483437 w 12192000"/>
              <a:gd name="connsiteY55" fmla="*/ 1478152 h 2237474"/>
              <a:gd name="connsiteX56" fmla="*/ 7377870 w 12192000"/>
              <a:gd name="connsiteY56" fmla="*/ 1523319 h 2237474"/>
              <a:gd name="connsiteX57" fmla="*/ 7230737 w 12192000"/>
              <a:gd name="connsiteY57" fmla="*/ 1562633 h 2237474"/>
              <a:gd name="connsiteX58" fmla="*/ 7224458 w 12192000"/>
              <a:gd name="connsiteY58" fmla="*/ 1573008 h 2237474"/>
              <a:gd name="connsiteX59" fmla="*/ 7183121 w 12192000"/>
              <a:gd name="connsiteY59" fmla="*/ 1595162 h 2237474"/>
              <a:gd name="connsiteX60" fmla="*/ 7164601 w 12192000"/>
              <a:gd name="connsiteY60" fmla="*/ 1606490 h 2237474"/>
              <a:gd name="connsiteX61" fmla="*/ 7031309 w 12192000"/>
              <a:gd name="connsiteY61" fmla="*/ 1619451 h 2237474"/>
              <a:gd name="connsiteX62" fmla="*/ 6900177 w 12192000"/>
              <a:gd name="connsiteY62" fmla="*/ 1636016 h 2237474"/>
              <a:gd name="connsiteX63" fmla="*/ 6795372 w 12192000"/>
              <a:gd name="connsiteY63" fmla="*/ 1644845 h 2237474"/>
              <a:gd name="connsiteX64" fmla="*/ 6692251 w 12192000"/>
              <a:gd name="connsiteY64" fmla="*/ 1656357 h 2237474"/>
              <a:gd name="connsiteX65" fmla="*/ 6655235 w 12192000"/>
              <a:gd name="connsiteY65" fmla="*/ 1661869 h 2237474"/>
              <a:gd name="connsiteX66" fmla="*/ 6554894 w 12192000"/>
              <a:gd name="connsiteY66" fmla="*/ 1664428 h 2237474"/>
              <a:gd name="connsiteX67" fmla="*/ 6516595 w 12192000"/>
              <a:gd name="connsiteY67" fmla="*/ 1667475 h 2237474"/>
              <a:gd name="connsiteX68" fmla="*/ 6508541 w 12192000"/>
              <a:gd name="connsiteY68" fmla="*/ 1668757 h 2237474"/>
              <a:gd name="connsiteX69" fmla="*/ 6471012 w 12192000"/>
              <a:gd name="connsiteY69" fmla="*/ 1678604 h 2237474"/>
              <a:gd name="connsiteX70" fmla="*/ 6364035 w 12192000"/>
              <a:gd name="connsiteY70" fmla="*/ 1667683 h 2237474"/>
              <a:gd name="connsiteX71" fmla="*/ 6280959 w 12192000"/>
              <a:gd name="connsiteY71" fmla="*/ 1689329 h 2237474"/>
              <a:gd name="connsiteX72" fmla="*/ 6243319 w 12192000"/>
              <a:gd name="connsiteY72" fmla="*/ 1695560 h 2237474"/>
              <a:gd name="connsiteX73" fmla="*/ 6098321 w 12192000"/>
              <a:gd name="connsiteY73" fmla="*/ 1721646 h 2237474"/>
              <a:gd name="connsiteX74" fmla="*/ 5880652 w 12192000"/>
              <a:gd name="connsiteY74" fmla="*/ 1779643 h 2237474"/>
              <a:gd name="connsiteX75" fmla="*/ 5785959 w 12192000"/>
              <a:gd name="connsiteY75" fmla="*/ 1775307 h 2237474"/>
              <a:gd name="connsiteX76" fmla="*/ 5643534 w 12192000"/>
              <a:gd name="connsiteY76" fmla="*/ 1802919 h 2237474"/>
              <a:gd name="connsiteX77" fmla="*/ 5518799 w 12192000"/>
              <a:gd name="connsiteY77" fmla="*/ 1818312 h 2237474"/>
              <a:gd name="connsiteX78" fmla="*/ 5505014 w 12192000"/>
              <a:gd name="connsiteY78" fmla="*/ 1819259 h 2237474"/>
              <a:gd name="connsiteX79" fmla="*/ 5453307 w 12192000"/>
              <a:gd name="connsiteY79" fmla="*/ 1815450 h 2237474"/>
              <a:gd name="connsiteX80" fmla="*/ 5221533 w 12192000"/>
              <a:gd name="connsiteY80" fmla="*/ 1846950 h 2237474"/>
              <a:gd name="connsiteX81" fmla="*/ 5149802 w 12192000"/>
              <a:gd name="connsiteY81" fmla="*/ 1844846 h 2237474"/>
              <a:gd name="connsiteX82" fmla="*/ 5114927 w 12192000"/>
              <a:gd name="connsiteY82" fmla="*/ 1847827 h 2237474"/>
              <a:gd name="connsiteX83" fmla="*/ 5108970 w 12192000"/>
              <a:gd name="connsiteY83" fmla="*/ 1847935 h 2237474"/>
              <a:gd name="connsiteX84" fmla="*/ 5067961 w 12192000"/>
              <a:gd name="connsiteY84" fmla="*/ 1845917 h 2237474"/>
              <a:gd name="connsiteX85" fmla="*/ 5007075 w 12192000"/>
              <a:gd name="connsiteY85" fmla="*/ 1838626 h 2237474"/>
              <a:gd name="connsiteX86" fmla="*/ 4944087 w 12192000"/>
              <a:gd name="connsiteY86" fmla="*/ 1823332 h 2237474"/>
              <a:gd name="connsiteX87" fmla="*/ 4907662 w 12192000"/>
              <a:gd name="connsiteY87" fmla="*/ 1816900 h 2237474"/>
              <a:gd name="connsiteX88" fmla="*/ 4882386 w 12192000"/>
              <a:gd name="connsiteY88" fmla="*/ 1809844 h 2237474"/>
              <a:gd name="connsiteX89" fmla="*/ 4811440 w 12192000"/>
              <a:gd name="connsiteY89" fmla="*/ 1804655 h 2237474"/>
              <a:gd name="connsiteX90" fmla="*/ 4691075 w 12192000"/>
              <a:gd name="connsiteY90" fmla="*/ 1801389 h 2237474"/>
              <a:gd name="connsiteX91" fmla="*/ 4640313 w 12192000"/>
              <a:gd name="connsiteY91" fmla="*/ 1784307 h 2237474"/>
              <a:gd name="connsiteX92" fmla="*/ 4536503 w 12192000"/>
              <a:gd name="connsiteY92" fmla="*/ 1785334 h 2237474"/>
              <a:gd name="connsiteX93" fmla="*/ 4513724 w 12192000"/>
              <a:gd name="connsiteY93" fmla="*/ 1791996 h 2237474"/>
              <a:gd name="connsiteX94" fmla="*/ 4459810 w 12192000"/>
              <a:gd name="connsiteY94" fmla="*/ 1797886 h 2237474"/>
              <a:gd name="connsiteX95" fmla="*/ 4379064 w 12192000"/>
              <a:gd name="connsiteY95" fmla="*/ 1817177 h 2237474"/>
              <a:gd name="connsiteX96" fmla="*/ 4290981 w 12192000"/>
              <a:gd name="connsiteY96" fmla="*/ 1839677 h 2237474"/>
              <a:gd name="connsiteX97" fmla="*/ 4238372 w 12192000"/>
              <a:gd name="connsiteY97" fmla="*/ 1851480 h 2237474"/>
              <a:gd name="connsiteX98" fmla="*/ 4232517 w 12192000"/>
              <a:gd name="connsiteY98" fmla="*/ 1852567 h 2237474"/>
              <a:gd name="connsiteX99" fmla="*/ 4191732 w 12192000"/>
              <a:gd name="connsiteY99" fmla="*/ 1857328 h 2237474"/>
              <a:gd name="connsiteX100" fmla="*/ 4065532 w 12192000"/>
              <a:gd name="connsiteY100" fmla="*/ 1855477 h 2237474"/>
              <a:gd name="connsiteX101" fmla="*/ 4028460 w 12192000"/>
              <a:gd name="connsiteY101" fmla="*/ 1855137 h 2237474"/>
              <a:gd name="connsiteX102" fmla="*/ 4002267 w 12192000"/>
              <a:gd name="connsiteY102" fmla="*/ 1852352 h 2237474"/>
              <a:gd name="connsiteX103" fmla="*/ 3931396 w 12192000"/>
              <a:gd name="connsiteY103" fmla="*/ 1858915 h 2237474"/>
              <a:gd name="connsiteX104" fmla="*/ 3812162 w 12192000"/>
              <a:gd name="connsiteY104" fmla="*/ 1875501 h 2237474"/>
              <a:gd name="connsiteX105" fmla="*/ 3758105 w 12192000"/>
              <a:gd name="connsiteY105" fmla="*/ 1871856 h 2237474"/>
              <a:gd name="connsiteX106" fmla="*/ 3715896 w 12192000"/>
              <a:gd name="connsiteY106" fmla="*/ 1881552 h 2237474"/>
              <a:gd name="connsiteX107" fmla="*/ 3567259 w 12192000"/>
              <a:gd name="connsiteY107" fmla="*/ 1893482 h 2237474"/>
              <a:gd name="connsiteX108" fmla="*/ 3405770 w 12192000"/>
              <a:gd name="connsiteY108" fmla="*/ 1904591 h 2237474"/>
              <a:gd name="connsiteX109" fmla="*/ 3280097 w 12192000"/>
              <a:gd name="connsiteY109" fmla="*/ 1919610 h 2237474"/>
              <a:gd name="connsiteX110" fmla="*/ 3123424 w 12192000"/>
              <a:gd name="connsiteY110" fmla="*/ 1952930 h 2237474"/>
              <a:gd name="connsiteX111" fmla="*/ 3009910 w 12192000"/>
              <a:gd name="connsiteY111" fmla="*/ 1957866 h 2237474"/>
              <a:gd name="connsiteX112" fmla="*/ 2995934 w 12192000"/>
              <a:gd name="connsiteY112" fmla="*/ 1967085 h 2237474"/>
              <a:gd name="connsiteX113" fmla="*/ 2980071 w 12192000"/>
              <a:gd name="connsiteY113" fmla="*/ 1972988 h 2237474"/>
              <a:gd name="connsiteX114" fmla="*/ 2942858 w 12192000"/>
              <a:gd name="connsiteY114" fmla="*/ 1981367 h 2237474"/>
              <a:gd name="connsiteX115" fmla="*/ 2875436 w 12192000"/>
              <a:gd name="connsiteY115" fmla="*/ 1996977 h 2237474"/>
              <a:gd name="connsiteX116" fmla="*/ 2874892 w 12192000"/>
              <a:gd name="connsiteY116" fmla="*/ 1996085 h 2237474"/>
              <a:gd name="connsiteX117" fmla="*/ 2864145 w 12192000"/>
              <a:gd name="connsiteY117" fmla="*/ 1994061 h 2237474"/>
              <a:gd name="connsiteX118" fmla="*/ 2843662 w 12192000"/>
              <a:gd name="connsiteY118" fmla="*/ 1992498 h 2237474"/>
              <a:gd name="connsiteX119" fmla="*/ 2796128 w 12192000"/>
              <a:gd name="connsiteY119" fmla="*/ 1976403 h 2237474"/>
              <a:gd name="connsiteX120" fmla="*/ 2756784 w 12192000"/>
              <a:gd name="connsiteY120" fmla="*/ 1985116 h 2237474"/>
              <a:gd name="connsiteX121" fmla="*/ 2748833 w 12192000"/>
              <a:gd name="connsiteY121" fmla="*/ 1986323 h 2237474"/>
              <a:gd name="connsiteX122" fmla="*/ 2748661 w 12192000"/>
              <a:gd name="connsiteY122" fmla="*/ 1986122 h 2237474"/>
              <a:gd name="connsiteX123" fmla="*/ 2740251 w 12192000"/>
              <a:gd name="connsiteY123" fmla="*/ 1986946 h 2237474"/>
              <a:gd name="connsiteX124" fmla="*/ 2718916 w 12192000"/>
              <a:gd name="connsiteY124" fmla="*/ 1990867 h 2237474"/>
              <a:gd name="connsiteX125" fmla="*/ 2713522 w 12192000"/>
              <a:gd name="connsiteY125" fmla="*/ 1990173 h 2237474"/>
              <a:gd name="connsiteX126" fmla="*/ 2680597 w 12192000"/>
              <a:gd name="connsiteY126" fmla="*/ 1984996 h 2237474"/>
              <a:gd name="connsiteX127" fmla="*/ 2578178 w 12192000"/>
              <a:gd name="connsiteY127" fmla="*/ 1990531 h 2237474"/>
              <a:gd name="connsiteX128" fmla="*/ 2476147 w 12192000"/>
              <a:gd name="connsiteY128" fmla="*/ 1998305 h 2237474"/>
              <a:gd name="connsiteX129" fmla="*/ 2373568 w 12192000"/>
              <a:gd name="connsiteY129" fmla="*/ 2003219 h 2237474"/>
              <a:gd name="connsiteX130" fmla="*/ 2321399 w 12192000"/>
              <a:gd name="connsiteY130" fmla="*/ 1989467 h 2237474"/>
              <a:gd name="connsiteX131" fmla="*/ 2315525 w 12192000"/>
              <a:gd name="connsiteY131" fmla="*/ 1989708 h 2237474"/>
              <a:gd name="connsiteX132" fmla="*/ 2300792 w 12192000"/>
              <a:gd name="connsiteY132" fmla="*/ 1994290 h 2237474"/>
              <a:gd name="connsiteX133" fmla="*/ 2295469 w 12192000"/>
              <a:gd name="connsiteY133" fmla="*/ 1996659 h 2237474"/>
              <a:gd name="connsiteX134" fmla="*/ 2287219 w 12192000"/>
              <a:gd name="connsiteY134" fmla="*/ 1998750 h 2237474"/>
              <a:gd name="connsiteX135" fmla="*/ 2286948 w 12192000"/>
              <a:gd name="connsiteY135" fmla="*/ 1998596 h 2237474"/>
              <a:gd name="connsiteX136" fmla="*/ 2243069 w 12192000"/>
              <a:gd name="connsiteY136" fmla="*/ 2015111 h 2237474"/>
              <a:gd name="connsiteX137" fmla="*/ 2186609 w 12192000"/>
              <a:gd name="connsiteY137" fmla="*/ 2008263 h 2237474"/>
              <a:gd name="connsiteX138" fmla="*/ 2164831 w 12192000"/>
              <a:gd name="connsiteY138" fmla="*/ 2010143 h 2237474"/>
              <a:gd name="connsiteX139" fmla="*/ 2152836 w 12192000"/>
              <a:gd name="connsiteY139" fmla="*/ 2010048 h 2237474"/>
              <a:gd name="connsiteX140" fmla="*/ 2117102 w 12192000"/>
              <a:gd name="connsiteY140" fmla="*/ 2023004 h 2237474"/>
              <a:gd name="connsiteX141" fmla="*/ 2111935 w 12192000"/>
              <a:gd name="connsiteY141" fmla="*/ 2023163 h 2237474"/>
              <a:gd name="connsiteX142" fmla="*/ 2089991 w 12192000"/>
              <a:gd name="connsiteY142" fmla="*/ 2034193 h 2237474"/>
              <a:gd name="connsiteX143" fmla="*/ 2058061 w 12192000"/>
              <a:gd name="connsiteY143" fmla="*/ 2047942 h 2237474"/>
              <a:gd name="connsiteX144" fmla="*/ 2055737 w 12192000"/>
              <a:gd name="connsiteY144" fmla="*/ 2047704 h 2237474"/>
              <a:gd name="connsiteX145" fmla="*/ 2042244 w 12192000"/>
              <a:gd name="connsiteY145" fmla="*/ 2055560 h 2237474"/>
              <a:gd name="connsiteX146" fmla="*/ 1976224 w 12192000"/>
              <a:gd name="connsiteY146" fmla="*/ 2074257 h 2237474"/>
              <a:gd name="connsiteX147" fmla="*/ 1877728 w 12192000"/>
              <a:gd name="connsiteY147" fmla="*/ 2101004 h 2237474"/>
              <a:gd name="connsiteX148" fmla="*/ 1759056 w 12192000"/>
              <a:gd name="connsiteY148" fmla="*/ 2125608 h 2237474"/>
              <a:gd name="connsiteX149" fmla="*/ 1637948 w 12192000"/>
              <a:gd name="connsiteY149" fmla="*/ 2172597 h 2237474"/>
              <a:gd name="connsiteX150" fmla="*/ 1434549 w 12192000"/>
              <a:gd name="connsiteY150" fmla="*/ 2234522 h 2237474"/>
              <a:gd name="connsiteX151" fmla="*/ 1398481 w 12192000"/>
              <a:gd name="connsiteY151" fmla="*/ 2237074 h 2237474"/>
              <a:gd name="connsiteX152" fmla="*/ 1398407 w 12192000"/>
              <a:gd name="connsiteY152" fmla="*/ 2237095 h 2237474"/>
              <a:gd name="connsiteX153" fmla="*/ 1370962 w 12192000"/>
              <a:gd name="connsiteY153" fmla="*/ 2237474 h 2237474"/>
              <a:gd name="connsiteX154" fmla="*/ 1356367 w 12192000"/>
              <a:gd name="connsiteY154" fmla="*/ 2235089 h 2237474"/>
              <a:gd name="connsiteX155" fmla="*/ 1324828 w 12192000"/>
              <a:gd name="connsiteY155" fmla="*/ 2231968 h 2237474"/>
              <a:gd name="connsiteX156" fmla="*/ 1297744 w 12192000"/>
              <a:gd name="connsiteY156" fmla="*/ 2235849 h 2237474"/>
              <a:gd name="connsiteX157" fmla="*/ 1286236 w 12192000"/>
              <a:gd name="connsiteY157" fmla="*/ 2233135 h 2237474"/>
              <a:gd name="connsiteX158" fmla="*/ 1283504 w 12192000"/>
              <a:gd name="connsiteY158" fmla="*/ 2233797 h 2237474"/>
              <a:gd name="connsiteX159" fmla="*/ 1279765 w 12192000"/>
              <a:gd name="connsiteY159" fmla="*/ 2229639 h 2237474"/>
              <a:gd name="connsiteX160" fmla="*/ 1195347 w 12192000"/>
              <a:gd name="connsiteY160" fmla="*/ 2212354 h 2237474"/>
              <a:gd name="connsiteX161" fmla="*/ 970251 w 12192000"/>
              <a:gd name="connsiteY161" fmla="*/ 2221029 h 2237474"/>
              <a:gd name="connsiteX162" fmla="*/ 812914 w 12192000"/>
              <a:gd name="connsiteY162" fmla="*/ 2202752 h 2237474"/>
              <a:gd name="connsiteX163" fmla="*/ 800195 w 12192000"/>
              <a:gd name="connsiteY163" fmla="*/ 2209407 h 2237474"/>
              <a:gd name="connsiteX164" fmla="*/ 784978 w 12192000"/>
              <a:gd name="connsiteY164" fmla="*/ 2212360 h 2237474"/>
              <a:gd name="connsiteX165" fmla="*/ 681987 w 12192000"/>
              <a:gd name="connsiteY165" fmla="*/ 2216757 h 2237474"/>
              <a:gd name="connsiteX166" fmla="*/ 669923 w 12192000"/>
              <a:gd name="connsiteY166" fmla="*/ 2211682 h 2237474"/>
              <a:gd name="connsiteX167" fmla="*/ 648680 w 12192000"/>
              <a:gd name="connsiteY167" fmla="*/ 2206229 h 2237474"/>
              <a:gd name="connsiteX168" fmla="*/ 597225 w 12192000"/>
              <a:gd name="connsiteY168" fmla="*/ 2180999 h 2237474"/>
              <a:gd name="connsiteX169" fmla="*/ 558449 w 12192000"/>
              <a:gd name="connsiteY169" fmla="*/ 2182346 h 2237474"/>
              <a:gd name="connsiteX170" fmla="*/ 550517 w 12192000"/>
              <a:gd name="connsiteY170" fmla="*/ 2182060 h 2237474"/>
              <a:gd name="connsiteX171" fmla="*/ 550309 w 12192000"/>
              <a:gd name="connsiteY171" fmla="*/ 2181825 h 2237474"/>
              <a:gd name="connsiteX172" fmla="*/ 541836 w 12192000"/>
              <a:gd name="connsiteY172" fmla="*/ 2181063 h 2237474"/>
              <a:gd name="connsiteX173" fmla="*/ 536057 w 12192000"/>
              <a:gd name="connsiteY173" fmla="*/ 2181537 h 2237474"/>
              <a:gd name="connsiteX174" fmla="*/ 520671 w 12192000"/>
              <a:gd name="connsiteY174" fmla="*/ 2180980 h 2237474"/>
              <a:gd name="connsiteX175" fmla="*/ 515024 w 12192000"/>
              <a:gd name="connsiteY175" fmla="*/ 2179258 h 2237474"/>
              <a:gd name="connsiteX176" fmla="*/ 512278 w 12192000"/>
              <a:gd name="connsiteY176" fmla="*/ 2176369 h 2237474"/>
              <a:gd name="connsiteX177" fmla="*/ 480419 w 12192000"/>
              <a:gd name="connsiteY177" fmla="*/ 2167807 h 2237474"/>
              <a:gd name="connsiteX178" fmla="*/ 413835 w 12192000"/>
              <a:gd name="connsiteY178" fmla="*/ 2156783 h 2237474"/>
              <a:gd name="connsiteX179" fmla="*/ 376513 w 12192000"/>
              <a:gd name="connsiteY179" fmla="*/ 2154014 h 2237474"/>
              <a:gd name="connsiteX180" fmla="*/ 273386 w 12192000"/>
              <a:gd name="connsiteY180" fmla="*/ 2142551 h 2237474"/>
              <a:gd name="connsiteX181" fmla="*/ 169207 w 12192000"/>
              <a:gd name="connsiteY181" fmla="*/ 2128100 h 2237474"/>
              <a:gd name="connsiteX182" fmla="*/ 93149 w 12192000"/>
              <a:gd name="connsiteY182" fmla="*/ 2105324 h 2237474"/>
              <a:gd name="connsiteX183" fmla="*/ 88109 w 12192000"/>
              <a:gd name="connsiteY183" fmla="*/ 2106704 h 2237474"/>
              <a:gd name="connsiteX184" fmla="*/ 80022 w 12192000"/>
              <a:gd name="connsiteY184" fmla="*/ 2107254 h 2237474"/>
              <a:gd name="connsiteX185" fmla="*/ 79717 w 12192000"/>
              <a:gd name="connsiteY185" fmla="*/ 2107046 h 2237474"/>
              <a:gd name="connsiteX186" fmla="*/ 72352 w 12192000"/>
              <a:gd name="connsiteY186" fmla="*/ 2107991 h 2237474"/>
              <a:gd name="connsiteX187" fmla="*/ 37645 w 12192000"/>
              <a:gd name="connsiteY187" fmla="*/ 2115401 h 2237474"/>
              <a:gd name="connsiteX188" fmla="*/ 4572 w 12192000"/>
              <a:gd name="connsiteY188" fmla="*/ 2111091 h 2237474"/>
              <a:gd name="connsiteX189" fmla="*/ 0 w 12192000"/>
              <a:gd name="connsiteY189" fmla="*/ 2110468 h 2237474"/>
              <a:gd name="connsiteX190" fmla="*/ 0 w 12192000"/>
              <a:gd name="connsiteY19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78619 w 12192000"/>
              <a:gd name="connsiteY28" fmla="*/ 1011878 h 2237474"/>
              <a:gd name="connsiteX29" fmla="*/ 9268019 w 12192000"/>
              <a:gd name="connsiteY29" fmla="*/ 1007442 h 2237474"/>
              <a:gd name="connsiteX30" fmla="*/ 9234662 w 12192000"/>
              <a:gd name="connsiteY30" fmla="*/ 1023056 h 2237474"/>
              <a:gd name="connsiteX31" fmla="*/ 9181033 w 12192000"/>
              <a:gd name="connsiteY31" fmla="*/ 1037921 h 2237474"/>
              <a:gd name="connsiteX32" fmla="*/ 9155969 w 12192000"/>
              <a:gd name="connsiteY32" fmla="*/ 1046804 h 2237474"/>
              <a:gd name="connsiteX33" fmla="*/ 9133985 w 12192000"/>
              <a:gd name="connsiteY33" fmla="*/ 1046450 h 2237474"/>
              <a:gd name="connsiteX34" fmla="*/ 9003462 w 12192000"/>
              <a:gd name="connsiteY34" fmla="*/ 1042406 h 2237474"/>
              <a:gd name="connsiteX35" fmla="*/ 8968445 w 12192000"/>
              <a:gd name="connsiteY35" fmla="*/ 1052169 h 2237474"/>
              <a:gd name="connsiteX36" fmla="*/ 8886001 w 12192000"/>
              <a:gd name="connsiteY36" fmla="*/ 1067468 h 2237474"/>
              <a:gd name="connsiteX37" fmla="*/ 8838610 w 12192000"/>
              <a:gd name="connsiteY37" fmla="*/ 1075091 h 2237474"/>
              <a:gd name="connsiteX38" fmla="*/ 8750383 w 12192000"/>
              <a:gd name="connsiteY38" fmla="*/ 1097387 h 2237474"/>
              <a:gd name="connsiteX39" fmla="*/ 8665605 w 12192000"/>
              <a:gd name="connsiteY39" fmla="*/ 1110791 h 2237474"/>
              <a:gd name="connsiteX40" fmla="*/ 8584946 w 12192000"/>
              <a:gd name="connsiteY40" fmla="*/ 1135226 h 2237474"/>
              <a:gd name="connsiteX41" fmla="*/ 8460755 w 12192000"/>
              <a:gd name="connsiteY41" fmla="*/ 1203427 h 2237474"/>
              <a:gd name="connsiteX42" fmla="*/ 8419755 w 12192000"/>
              <a:gd name="connsiteY42" fmla="*/ 1216260 h 2237474"/>
              <a:gd name="connsiteX43" fmla="*/ 8411626 w 12192000"/>
              <a:gd name="connsiteY43" fmla="*/ 1214397 h 2237474"/>
              <a:gd name="connsiteX44" fmla="*/ 8363469 w 12192000"/>
              <a:gd name="connsiteY44" fmla="*/ 1246658 h 2237474"/>
              <a:gd name="connsiteX45" fmla="*/ 8275497 w 12192000"/>
              <a:gd name="connsiteY45" fmla="*/ 1264396 h 2237474"/>
              <a:gd name="connsiteX46" fmla="*/ 8206287 w 12192000"/>
              <a:gd name="connsiteY46" fmla="*/ 1273060 h 2237474"/>
              <a:gd name="connsiteX47" fmla="*/ 8139997 w 12192000"/>
              <a:gd name="connsiteY47" fmla="*/ 1282713 h 2237474"/>
              <a:gd name="connsiteX48" fmla="*/ 8074238 w 12192000"/>
              <a:gd name="connsiteY48" fmla="*/ 1301895 h 2237474"/>
              <a:gd name="connsiteX49" fmla="*/ 7942099 w 12192000"/>
              <a:gd name="connsiteY49" fmla="*/ 1336332 h 2237474"/>
              <a:gd name="connsiteX50" fmla="*/ 7902328 w 12192000"/>
              <a:gd name="connsiteY50" fmla="*/ 1345865 h 2237474"/>
              <a:gd name="connsiteX51" fmla="*/ 7840612 w 12192000"/>
              <a:gd name="connsiteY51" fmla="*/ 1369373 h 2237474"/>
              <a:gd name="connsiteX52" fmla="*/ 7786819 w 12192000"/>
              <a:gd name="connsiteY52" fmla="*/ 1378970 h 2237474"/>
              <a:gd name="connsiteX53" fmla="*/ 7548172 w 12192000"/>
              <a:gd name="connsiteY53" fmla="*/ 1417460 h 2237474"/>
              <a:gd name="connsiteX54" fmla="*/ 7483437 w 12192000"/>
              <a:gd name="connsiteY54" fmla="*/ 1478152 h 2237474"/>
              <a:gd name="connsiteX55" fmla="*/ 7377870 w 12192000"/>
              <a:gd name="connsiteY55" fmla="*/ 1523319 h 2237474"/>
              <a:gd name="connsiteX56" fmla="*/ 7230737 w 12192000"/>
              <a:gd name="connsiteY56" fmla="*/ 1562633 h 2237474"/>
              <a:gd name="connsiteX57" fmla="*/ 7224458 w 12192000"/>
              <a:gd name="connsiteY57" fmla="*/ 1573008 h 2237474"/>
              <a:gd name="connsiteX58" fmla="*/ 7183121 w 12192000"/>
              <a:gd name="connsiteY58" fmla="*/ 1595162 h 2237474"/>
              <a:gd name="connsiteX59" fmla="*/ 7164601 w 12192000"/>
              <a:gd name="connsiteY59" fmla="*/ 1606490 h 2237474"/>
              <a:gd name="connsiteX60" fmla="*/ 7031309 w 12192000"/>
              <a:gd name="connsiteY60" fmla="*/ 1619451 h 2237474"/>
              <a:gd name="connsiteX61" fmla="*/ 6900177 w 12192000"/>
              <a:gd name="connsiteY61" fmla="*/ 1636016 h 2237474"/>
              <a:gd name="connsiteX62" fmla="*/ 6795372 w 12192000"/>
              <a:gd name="connsiteY62" fmla="*/ 1644845 h 2237474"/>
              <a:gd name="connsiteX63" fmla="*/ 6692251 w 12192000"/>
              <a:gd name="connsiteY63" fmla="*/ 1656357 h 2237474"/>
              <a:gd name="connsiteX64" fmla="*/ 6655235 w 12192000"/>
              <a:gd name="connsiteY64" fmla="*/ 1661869 h 2237474"/>
              <a:gd name="connsiteX65" fmla="*/ 6554894 w 12192000"/>
              <a:gd name="connsiteY65" fmla="*/ 1664428 h 2237474"/>
              <a:gd name="connsiteX66" fmla="*/ 6516595 w 12192000"/>
              <a:gd name="connsiteY66" fmla="*/ 1667475 h 2237474"/>
              <a:gd name="connsiteX67" fmla="*/ 6508541 w 12192000"/>
              <a:gd name="connsiteY67" fmla="*/ 1668757 h 2237474"/>
              <a:gd name="connsiteX68" fmla="*/ 6471012 w 12192000"/>
              <a:gd name="connsiteY68" fmla="*/ 1678604 h 2237474"/>
              <a:gd name="connsiteX69" fmla="*/ 6364035 w 12192000"/>
              <a:gd name="connsiteY69" fmla="*/ 1667683 h 2237474"/>
              <a:gd name="connsiteX70" fmla="*/ 6280959 w 12192000"/>
              <a:gd name="connsiteY70" fmla="*/ 1689329 h 2237474"/>
              <a:gd name="connsiteX71" fmla="*/ 6243319 w 12192000"/>
              <a:gd name="connsiteY71" fmla="*/ 1695560 h 2237474"/>
              <a:gd name="connsiteX72" fmla="*/ 6098321 w 12192000"/>
              <a:gd name="connsiteY72" fmla="*/ 1721646 h 2237474"/>
              <a:gd name="connsiteX73" fmla="*/ 5880652 w 12192000"/>
              <a:gd name="connsiteY73" fmla="*/ 1779643 h 2237474"/>
              <a:gd name="connsiteX74" fmla="*/ 5785959 w 12192000"/>
              <a:gd name="connsiteY74" fmla="*/ 1775307 h 2237474"/>
              <a:gd name="connsiteX75" fmla="*/ 5643534 w 12192000"/>
              <a:gd name="connsiteY75" fmla="*/ 1802919 h 2237474"/>
              <a:gd name="connsiteX76" fmla="*/ 5518799 w 12192000"/>
              <a:gd name="connsiteY76" fmla="*/ 1818312 h 2237474"/>
              <a:gd name="connsiteX77" fmla="*/ 5505014 w 12192000"/>
              <a:gd name="connsiteY77" fmla="*/ 1819259 h 2237474"/>
              <a:gd name="connsiteX78" fmla="*/ 5453307 w 12192000"/>
              <a:gd name="connsiteY78" fmla="*/ 1815450 h 2237474"/>
              <a:gd name="connsiteX79" fmla="*/ 5221533 w 12192000"/>
              <a:gd name="connsiteY79" fmla="*/ 1846950 h 2237474"/>
              <a:gd name="connsiteX80" fmla="*/ 5149802 w 12192000"/>
              <a:gd name="connsiteY80" fmla="*/ 1844846 h 2237474"/>
              <a:gd name="connsiteX81" fmla="*/ 5114927 w 12192000"/>
              <a:gd name="connsiteY81" fmla="*/ 1847827 h 2237474"/>
              <a:gd name="connsiteX82" fmla="*/ 5108970 w 12192000"/>
              <a:gd name="connsiteY82" fmla="*/ 1847935 h 2237474"/>
              <a:gd name="connsiteX83" fmla="*/ 5067961 w 12192000"/>
              <a:gd name="connsiteY83" fmla="*/ 1845917 h 2237474"/>
              <a:gd name="connsiteX84" fmla="*/ 5007075 w 12192000"/>
              <a:gd name="connsiteY84" fmla="*/ 1838626 h 2237474"/>
              <a:gd name="connsiteX85" fmla="*/ 4944087 w 12192000"/>
              <a:gd name="connsiteY85" fmla="*/ 1823332 h 2237474"/>
              <a:gd name="connsiteX86" fmla="*/ 4907662 w 12192000"/>
              <a:gd name="connsiteY86" fmla="*/ 1816900 h 2237474"/>
              <a:gd name="connsiteX87" fmla="*/ 4882386 w 12192000"/>
              <a:gd name="connsiteY87" fmla="*/ 1809844 h 2237474"/>
              <a:gd name="connsiteX88" fmla="*/ 4811440 w 12192000"/>
              <a:gd name="connsiteY88" fmla="*/ 1804655 h 2237474"/>
              <a:gd name="connsiteX89" fmla="*/ 4691075 w 12192000"/>
              <a:gd name="connsiteY89" fmla="*/ 1801389 h 2237474"/>
              <a:gd name="connsiteX90" fmla="*/ 4640313 w 12192000"/>
              <a:gd name="connsiteY90" fmla="*/ 1784307 h 2237474"/>
              <a:gd name="connsiteX91" fmla="*/ 4536503 w 12192000"/>
              <a:gd name="connsiteY91" fmla="*/ 1785334 h 2237474"/>
              <a:gd name="connsiteX92" fmla="*/ 4513724 w 12192000"/>
              <a:gd name="connsiteY92" fmla="*/ 1791996 h 2237474"/>
              <a:gd name="connsiteX93" fmla="*/ 4459810 w 12192000"/>
              <a:gd name="connsiteY93" fmla="*/ 1797886 h 2237474"/>
              <a:gd name="connsiteX94" fmla="*/ 4379064 w 12192000"/>
              <a:gd name="connsiteY94" fmla="*/ 1817177 h 2237474"/>
              <a:gd name="connsiteX95" fmla="*/ 4290981 w 12192000"/>
              <a:gd name="connsiteY95" fmla="*/ 1839677 h 2237474"/>
              <a:gd name="connsiteX96" fmla="*/ 4238372 w 12192000"/>
              <a:gd name="connsiteY96" fmla="*/ 1851480 h 2237474"/>
              <a:gd name="connsiteX97" fmla="*/ 4232517 w 12192000"/>
              <a:gd name="connsiteY97" fmla="*/ 1852567 h 2237474"/>
              <a:gd name="connsiteX98" fmla="*/ 4191732 w 12192000"/>
              <a:gd name="connsiteY98" fmla="*/ 1857328 h 2237474"/>
              <a:gd name="connsiteX99" fmla="*/ 4065532 w 12192000"/>
              <a:gd name="connsiteY99" fmla="*/ 1855477 h 2237474"/>
              <a:gd name="connsiteX100" fmla="*/ 4028460 w 12192000"/>
              <a:gd name="connsiteY100" fmla="*/ 1855137 h 2237474"/>
              <a:gd name="connsiteX101" fmla="*/ 4002267 w 12192000"/>
              <a:gd name="connsiteY101" fmla="*/ 1852352 h 2237474"/>
              <a:gd name="connsiteX102" fmla="*/ 3931396 w 12192000"/>
              <a:gd name="connsiteY102" fmla="*/ 1858915 h 2237474"/>
              <a:gd name="connsiteX103" fmla="*/ 3812162 w 12192000"/>
              <a:gd name="connsiteY103" fmla="*/ 1875501 h 2237474"/>
              <a:gd name="connsiteX104" fmla="*/ 3758105 w 12192000"/>
              <a:gd name="connsiteY104" fmla="*/ 1871856 h 2237474"/>
              <a:gd name="connsiteX105" fmla="*/ 3715896 w 12192000"/>
              <a:gd name="connsiteY105" fmla="*/ 1881552 h 2237474"/>
              <a:gd name="connsiteX106" fmla="*/ 3567259 w 12192000"/>
              <a:gd name="connsiteY106" fmla="*/ 1893482 h 2237474"/>
              <a:gd name="connsiteX107" fmla="*/ 3405770 w 12192000"/>
              <a:gd name="connsiteY107" fmla="*/ 1904591 h 2237474"/>
              <a:gd name="connsiteX108" fmla="*/ 3280097 w 12192000"/>
              <a:gd name="connsiteY108" fmla="*/ 1919610 h 2237474"/>
              <a:gd name="connsiteX109" fmla="*/ 3123424 w 12192000"/>
              <a:gd name="connsiteY109" fmla="*/ 1952930 h 2237474"/>
              <a:gd name="connsiteX110" fmla="*/ 3009910 w 12192000"/>
              <a:gd name="connsiteY110" fmla="*/ 1957866 h 2237474"/>
              <a:gd name="connsiteX111" fmla="*/ 2995934 w 12192000"/>
              <a:gd name="connsiteY111" fmla="*/ 1967085 h 2237474"/>
              <a:gd name="connsiteX112" fmla="*/ 2980071 w 12192000"/>
              <a:gd name="connsiteY112" fmla="*/ 1972988 h 2237474"/>
              <a:gd name="connsiteX113" fmla="*/ 2942858 w 12192000"/>
              <a:gd name="connsiteY113" fmla="*/ 1981367 h 2237474"/>
              <a:gd name="connsiteX114" fmla="*/ 2875436 w 12192000"/>
              <a:gd name="connsiteY114" fmla="*/ 1996977 h 2237474"/>
              <a:gd name="connsiteX115" fmla="*/ 2874892 w 12192000"/>
              <a:gd name="connsiteY115" fmla="*/ 1996085 h 2237474"/>
              <a:gd name="connsiteX116" fmla="*/ 2864145 w 12192000"/>
              <a:gd name="connsiteY116" fmla="*/ 1994061 h 2237474"/>
              <a:gd name="connsiteX117" fmla="*/ 2843662 w 12192000"/>
              <a:gd name="connsiteY117" fmla="*/ 1992498 h 2237474"/>
              <a:gd name="connsiteX118" fmla="*/ 2796128 w 12192000"/>
              <a:gd name="connsiteY118" fmla="*/ 1976403 h 2237474"/>
              <a:gd name="connsiteX119" fmla="*/ 2756784 w 12192000"/>
              <a:gd name="connsiteY119" fmla="*/ 1985116 h 2237474"/>
              <a:gd name="connsiteX120" fmla="*/ 2748833 w 12192000"/>
              <a:gd name="connsiteY120" fmla="*/ 1986323 h 2237474"/>
              <a:gd name="connsiteX121" fmla="*/ 2748661 w 12192000"/>
              <a:gd name="connsiteY121" fmla="*/ 1986122 h 2237474"/>
              <a:gd name="connsiteX122" fmla="*/ 2740251 w 12192000"/>
              <a:gd name="connsiteY122" fmla="*/ 1986946 h 2237474"/>
              <a:gd name="connsiteX123" fmla="*/ 2718916 w 12192000"/>
              <a:gd name="connsiteY123" fmla="*/ 1990867 h 2237474"/>
              <a:gd name="connsiteX124" fmla="*/ 2713522 w 12192000"/>
              <a:gd name="connsiteY124" fmla="*/ 1990173 h 2237474"/>
              <a:gd name="connsiteX125" fmla="*/ 2680597 w 12192000"/>
              <a:gd name="connsiteY125" fmla="*/ 1984996 h 2237474"/>
              <a:gd name="connsiteX126" fmla="*/ 2578178 w 12192000"/>
              <a:gd name="connsiteY126" fmla="*/ 1990531 h 2237474"/>
              <a:gd name="connsiteX127" fmla="*/ 2476147 w 12192000"/>
              <a:gd name="connsiteY127" fmla="*/ 1998305 h 2237474"/>
              <a:gd name="connsiteX128" fmla="*/ 2373568 w 12192000"/>
              <a:gd name="connsiteY128" fmla="*/ 2003219 h 2237474"/>
              <a:gd name="connsiteX129" fmla="*/ 2321399 w 12192000"/>
              <a:gd name="connsiteY129" fmla="*/ 1989467 h 2237474"/>
              <a:gd name="connsiteX130" fmla="*/ 2315525 w 12192000"/>
              <a:gd name="connsiteY130" fmla="*/ 1989708 h 2237474"/>
              <a:gd name="connsiteX131" fmla="*/ 2300792 w 12192000"/>
              <a:gd name="connsiteY131" fmla="*/ 1994290 h 2237474"/>
              <a:gd name="connsiteX132" fmla="*/ 2295469 w 12192000"/>
              <a:gd name="connsiteY132" fmla="*/ 1996659 h 2237474"/>
              <a:gd name="connsiteX133" fmla="*/ 2287219 w 12192000"/>
              <a:gd name="connsiteY133" fmla="*/ 1998750 h 2237474"/>
              <a:gd name="connsiteX134" fmla="*/ 2286948 w 12192000"/>
              <a:gd name="connsiteY134" fmla="*/ 1998596 h 2237474"/>
              <a:gd name="connsiteX135" fmla="*/ 2243069 w 12192000"/>
              <a:gd name="connsiteY135" fmla="*/ 2015111 h 2237474"/>
              <a:gd name="connsiteX136" fmla="*/ 2186609 w 12192000"/>
              <a:gd name="connsiteY136" fmla="*/ 2008263 h 2237474"/>
              <a:gd name="connsiteX137" fmla="*/ 2164831 w 12192000"/>
              <a:gd name="connsiteY137" fmla="*/ 2010143 h 2237474"/>
              <a:gd name="connsiteX138" fmla="*/ 2152836 w 12192000"/>
              <a:gd name="connsiteY138" fmla="*/ 2010048 h 2237474"/>
              <a:gd name="connsiteX139" fmla="*/ 2117102 w 12192000"/>
              <a:gd name="connsiteY139" fmla="*/ 2023004 h 2237474"/>
              <a:gd name="connsiteX140" fmla="*/ 2111935 w 12192000"/>
              <a:gd name="connsiteY140" fmla="*/ 2023163 h 2237474"/>
              <a:gd name="connsiteX141" fmla="*/ 2089991 w 12192000"/>
              <a:gd name="connsiteY141" fmla="*/ 2034193 h 2237474"/>
              <a:gd name="connsiteX142" fmla="*/ 2058061 w 12192000"/>
              <a:gd name="connsiteY142" fmla="*/ 2047942 h 2237474"/>
              <a:gd name="connsiteX143" fmla="*/ 2055737 w 12192000"/>
              <a:gd name="connsiteY143" fmla="*/ 2047704 h 2237474"/>
              <a:gd name="connsiteX144" fmla="*/ 2042244 w 12192000"/>
              <a:gd name="connsiteY144" fmla="*/ 2055560 h 2237474"/>
              <a:gd name="connsiteX145" fmla="*/ 1976224 w 12192000"/>
              <a:gd name="connsiteY145" fmla="*/ 2074257 h 2237474"/>
              <a:gd name="connsiteX146" fmla="*/ 1877728 w 12192000"/>
              <a:gd name="connsiteY146" fmla="*/ 2101004 h 2237474"/>
              <a:gd name="connsiteX147" fmla="*/ 1759056 w 12192000"/>
              <a:gd name="connsiteY147" fmla="*/ 2125608 h 2237474"/>
              <a:gd name="connsiteX148" fmla="*/ 1637948 w 12192000"/>
              <a:gd name="connsiteY148" fmla="*/ 2172597 h 2237474"/>
              <a:gd name="connsiteX149" fmla="*/ 1434549 w 12192000"/>
              <a:gd name="connsiteY149" fmla="*/ 2234522 h 2237474"/>
              <a:gd name="connsiteX150" fmla="*/ 1398481 w 12192000"/>
              <a:gd name="connsiteY150" fmla="*/ 2237074 h 2237474"/>
              <a:gd name="connsiteX151" fmla="*/ 1398407 w 12192000"/>
              <a:gd name="connsiteY151" fmla="*/ 2237095 h 2237474"/>
              <a:gd name="connsiteX152" fmla="*/ 1370962 w 12192000"/>
              <a:gd name="connsiteY152" fmla="*/ 2237474 h 2237474"/>
              <a:gd name="connsiteX153" fmla="*/ 1356367 w 12192000"/>
              <a:gd name="connsiteY153" fmla="*/ 2235089 h 2237474"/>
              <a:gd name="connsiteX154" fmla="*/ 1324828 w 12192000"/>
              <a:gd name="connsiteY154" fmla="*/ 2231968 h 2237474"/>
              <a:gd name="connsiteX155" fmla="*/ 1297744 w 12192000"/>
              <a:gd name="connsiteY155" fmla="*/ 2235849 h 2237474"/>
              <a:gd name="connsiteX156" fmla="*/ 1286236 w 12192000"/>
              <a:gd name="connsiteY156" fmla="*/ 2233135 h 2237474"/>
              <a:gd name="connsiteX157" fmla="*/ 1283504 w 12192000"/>
              <a:gd name="connsiteY157" fmla="*/ 2233797 h 2237474"/>
              <a:gd name="connsiteX158" fmla="*/ 1279765 w 12192000"/>
              <a:gd name="connsiteY158" fmla="*/ 2229639 h 2237474"/>
              <a:gd name="connsiteX159" fmla="*/ 1195347 w 12192000"/>
              <a:gd name="connsiteY159" fmla="*/ 2212354 h 2237474"/>
              <a:gd name="connsiteX160" fmla="*/ 970251 w 12192000"/>
              <a:gd name="connsiteY160" fmla="*/ 2221029 h 2237474"/>
              <a:gd name="connsiteX161" fmla="*/ 812914 w 12192000"/>
              <a:gd name="connsiteY161" fmla="*/ 2202752 h 2237474"/>
              <a:gd name="connsiteX162" fmla="*/ 800195 w 12192000"/>
              <a:gd name="connsiteY162" fmla="*/ 2209407 h 2237474"/>
              <a:gd name="connsiteX163" fmla="*/ 784978 w 12192000"/>
              <a:gd name="connsiteY163" fmla="*/ 2212360 h 2237474"/>
              <a:gd name="connsiteX164" fmla="*/ 681987 w 12192000"/>
              <a:gd name="connsiteY164" fmla="*/ 2216757 h 2237474"/>
              <a:gd name="connsiteX165" fmla="*/ 669923 w 12192000"/>
              <a:gd name="connsiteY165" fmla="*/ 2211682 h 2237474"/>
              <a:gd name="connsiteX166" fmla="*/ 648680 w 12192000"/>
              <a:gd name="connsiteY166" fmla="*/ 2206229 h 2237474"/>
              <a:gd name="connsiteX167" fmla="*/ 597225 w 12192000"/>
              <a:gd name="connsiteY167" fmla="*/ 2180999 h 2237474"/>
              <a:gd name="connsiteX168" fmla="*/ 558449 w 12192000"/>
              <a:gd name="connsiteY168" fmla="*/ 2182346 h 2237474"/>
              <a:gd name="connsiteX169" fmla="*/ 550517 w 12192000"/>
              <a:gd name="connsiteY169" fmla="*/ 2182060 h 2237474"/>
              <a:gd name="connsiteX170" fmla="*/ 550309 w 12192000"/>
              <a:gd name="connsiteY170" fmla="*/ 2181825 h 2237474"/>
              <a:gd name="connsiteX171" fmla="*/ 541836 w 12192000"/>
              <a:gd name="connsiteY171" fmla="*/ 2181063 h 2237474"/>
              <a:gd name="connsiteX172" fmla="*/ 536057 w 12192000"/>
              <a:gd name="connsiteY172" fmla="*/ 2181537 h 2237474"/>
              <a:gd name="connsiteX173" fmla="*/ 520671 w 12192000"/>
              <a:gd name="connsiteY173" fmla="*/ 2180980 h 2237474"/>
              <a:gd name="connsiteX174" fmla="*/ 515024 w 12192000"/>
              <a:gd name="connsiteY174" fmla="*/ 2179258 h 2237474"/>
              <a:gd name="connsiteX175" fmla="*/ 512278 w 12192000"/>
              <a:gd name="connsiteY175" fmla="*/ 2176369 h 2237474"/>
              <a:gd name="connsiteX176" fmla="*/ 480419 w 12192000"/>
              <a:gd name="connsiteY176" fmla="*/ 2167807 h 2237474"/>
              <a:gd name="connsiteX177" fmla="*/ 413835 w 12192000"/>
              <a:gd name="connsiteY177" fmla="*/ 2156783 h 2237474"/>
              <a:gd name="connsiteX178" fmla="*/ 376513 w 12192000"/>
              <a:gd name="connsiteY178" fmla="*/ 2154014 h 2237474"/>
              <a:gd name="connsiteX179" fmla="*/ 273386 w 12192000"/>
              <a:gd name="connsiteY179" fmla="*/ 2142551 h 2237474"/>
              <a:gd name="connsiteX180" fmla="*/ 169207 w 12192000"/>
              <a:gd name="connsiteY180" fmla="*/ 2128100 h 2237474"/>
              <a:gd name="connsiteX181" fmla="*/ 93149 w 12192000"/>
              <a:gd name="connsiteY181" fmla="*/ 2105324 h 2237474"/>
              <a:gd name="connsiteX182" fmla="*/ 88109 w 12192000"/>
              <a:gd name="connsiteY182" fmla="*/ 2106704 h 2237474"/>
              <a:gd name="connsiteX183" fmla="*/ 80022 w 12192000"/>
              <a:gd name="connsiteY183" fmla="*/ 2107254 h 2237474"/>
              <a:gd name="connsiteX184" fmla="*/ 79717 w 12192000"/>
              <a:gd name="connsiteY184" fmla="*/ 2107046 h 2237474"/>
              <a:gd name="connsiteX185" fmla="*/ 72352 w 12192000"/>
              <a:gd name="connsiteY185" fmla="*/ 2107991 h 2237474"/>
              <a:gd name="connsiteX186" fmla="*/ 37645 w 12192000"/>
              <a:gd name="connsiteY186" fmla="*/ 2115401 h 2237474"/>
              <a:gd name="connsiteX187" fmla="*/ 4572 w 12192000"/>
              <a:gd name="connsiteY187" fmla="*/ 2111091 h 2237474"/>
              <a:gd name="connsiteX188" fmla="*/ 0 w 12192000"/>
              <a:gd name="connsiteY188" fmla="*/ 2110468 h 2237474"/>
              <a:gd name="connsiteX189" fmla="*/ 0 w 12192000"/>
              <a:gd name="connsiteY18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60755 w 12192000"/>
              <a:gd name="connsiteY40" fmla="*/ 1203427 h 2237474"/>
              <a:gd name="connsiteX41" fmla="*/ 8419755 w 12192000"/>
              <a:gd name="connsiteY41" fmla="*/ 1216260 h 2237474"/>
              <a:gd name="connsiteX42" fmla="*/ 8411626 w 12192000"/>
              <a:gd name="connsiteY42" fmla="*/ 1214397 h 2237474"/>
              <a:gd name="connsiteX43" fmla="*/ 8363469 w 12192000"/>
              <a:gd name="connsiteY43" fmla="*/ 1246658 h 2237474"/>
              <a:gd name="connsiteX44" fmla="*/ 8275497 w 12192000"/>
              <a:gd name="connsiteY44" fmla="*/ 1264396 h 2237474"/>
              <a:gd name="connsiteX45" fmla="*/ 8206287 w 12192000"/>
              <a:gd name="connsiteY45" fmla="*/ 1273060 h 2237474"/>
              <a:gd name="connsiteX46" fmla="*/ 8139997 w 12192000"/>
              <a:gd name="connsiteY46" fmla="*/ 1282713 h 2237474"/>
              <a:gd name="connsiteX47" fmla="*/ 8074238 w 12192000"/>
              <a:gd name="connsiteY47" fmla="*/ 1301895 h 2237474"/>
              <a:gd name="connsiteX48" fmla="*/ 7942099 w 12192000"/>
              <a:gd name="connsiteY48" fmla="*/ 1336332 h 2237474"/>
              <a:gd name="connsiteX49" fmla="*/ 7902328 w 12192000"/>
              <a:gd name="connsiteY49" fmla="*/ 1345865 h 2237474"/>
              <a:gd name="connsiteX50" fmla="*/ 7840612 w 12192000"/>
              <a:gd name="connsiteY50" fmla="*/ 1369373 h 2237474"/>
              <a:gd name="connsiteX51" fmla="*/ 7786819 w 12192000"/>
              <a:gd name="connsiteY51" fmla="*/ 1378970 h 2237474"/>
              <a:gd name="connsiteX52" fmla="*/ 7548172 w 12192000"/>
              <a:gd name="connsiteY52" fmla="*/ 1417460 h 2237474"/>
              <a:gd name="connsiteX53" fmla="*/ 7483437 w 12192000"/>
              <a:gd name="connsiteY53" fmla="*/ 1478152 h 2237474"/>
              <a:gd name="connsiteX54" fmla="*/ 7377870 w 12192000"/>
              <a:gd name="connsiteY54" fmla="*/ 1523319 h 2237474"/>
              <a:gd name="connsiteX55" fmla="*/ 7230737 w 12192000"/>
              <a:gd name="connsiteY55" fmla="*/ 1562633 h 2237474"/>
              <a:gd name="connsiteX56" fmla="*/ 7224458 w 12192000"/>
              <a:gd name="connsiteY56" fmla="*/ 1573008 h 2237474"/>
              <a:gd name="connsiteX57" fmla="*/ 7183121 w 12192000"/>
              <a:gd name="connsiteY57" fmla="*/ 1595162 h 2237474"/>
              <a:gd name="connsiteX58" fmla="*/ 7164601 w 12192000"/>
              <a:gd name="connsiteY58" fmla="*/ 1606490 h 2237474"/>
              <a:gd name="connsiteX59" fmla="*/ 7031309 w 12192000"/>
              <a:gd name="connsiteY59" fmla="*/ 1619451 h 2237474"/>
              <a:gd name="connsiteX60" fmla="*/ 6900177 w 12192000"/>
              <a:gd name="connsiteY60" fmla="*/ 1636016 h 2237474"/>
              <a:gd name="connsiteX61" fmla="*/ 6795372 w 12192000"/>
              <a:gd name="connsiteY61" fmla="*/ 1644845 h 2237474"/>
              <a:gd name="connsiteX62" fmla="*/ 6692251 w 12192000"/>
              <a:gd name="connsiteY62" fmla="*/ 1656357 h 2237474"/>
              <a:gd name="connsiteX63" fmla="*/ 6655235 w 12192000"/>
              <a:gd name="connsiteY63" fmla="*/ 1661869 h 2237474"/>
              <a:gd name="connsiteX64" fmla="*/ 6554894 w 12192000"/>
              <a:gd name="connsiteY64" fmla="*/ 1664428 h 2237474"/>
              <a:gd name="connsiteX65" fmla="*/ 6516595 w 12192000"/>
              <a:gd name="connsiteY65" fmla="*/ 1667475 h 2237474"/>
              <a:gd name="connsiteX66" fmla="*/ 6508541 w 12192000"/>
              <a:gd name="connsiteY66" fmla="*/ 1668757 h 2237474"/>
              <a:gd name="connsiteX67" fmla="*/ 6471012 w 12192000"/>
              <a:gd name="connsiteY67" fmla="*/ 1678604 h 2237474"/>
              <a:gd name="connsiteX68" fmla="*/ 6364035 w 12192000"/>
              <a:gd name="connsiteY68" fmla="*/ 1667683 h 2237474"/>
              <a:gd name="connsiteX69" fmla="*/ 6280959 w 12192000"/>
              <a:gd name="connsiteY69" fmla="*/ 1689329 h 2237474"/>
              <a:gd name="connsiteX70" fmla="*/ 6243319 w 12192000"/>
              <a:gd name="connsiteY70" fmla="*/ 1695560 h 2237474"/>
              <a:gd name="connsiteX71" fmla="*/ 6098321 w 12192000"/>
              <a:gd name="connsiteY71" fmla="*/ 1721646 h 2237474"/>
              <a:gd name="connsiteX72" fmla="*/ 5880652 w 12192000"/>
              <a:gd name="connsiteY72" fmla="*/ 1779643 h 2237474"/>
              <a:gd name="connsiteX73" fmla="*/ 5785959 w 12192000"/>
              <a:gd name="connsiteY73" fmla="*/ 1775307 h 2237474"/>
              <a:gd name="connsiteX74" fmla="*/ 5643534 w 12192000"/>
              <a:gd name="connsiteY74" fmla="*/ 1802919 h 2237474"/>
              <a:gd name="connsiteX75" fmla="*/ 5518799 w 12192000"/>
              <a:gd name="connsiteY75" fmla="*/ 1818312 h 2237474"/>
              <a:gd name="connsiteX76" fmla="*/ 5505014 w 12192000"/>
              <a:gd name="connsiteY76" fmla="*/ 1819259 h 2237474"/>
              <a:gd name="connsiteX77" fmla="*/ 5453307 w 12192000"/>
              <a:gd name="connsiteY77" fmla="*/ 1815450 h 2237474"/>
              <a:gd name="connsiteX78" fmla="*/ 5221533 w 12192000"/>
              <a:gd name="connsiteY78" fmla="*/ 1846950 h 2237474"/>
              <a:gd name="connsiteX79" fmla="*/ 5149802 w 12192000"/>
              <a:gd name="connsiteY79" fmla="*/ 1844846 h 2237474"/>
              <a:gd name="connsiteX80" fmla="*/ 5114927 w 12192000"/>
              <a:gd name="connsiteY80" fmla="*/ 1847827 h 2237474"/>
              <a:gd name="connsiteX81" fmla="*/ 5108970 w 12192000"/>
              <a:gd name="connsiteY81" fmla="*/ 1847935 h 2237474"/>
              <a:gd name="connsiteX82" fmla="*/ 5067961 w 12192000"/>
              <a:gd name="connsiteY82" fmla="*/ 1845917 h 2237474"/>
              <a:gd name="connsiteX83" fmla="*/ 5007075 w 12192000"/>
              <a:gd name="connsiteY83" fmla="*/ 1838626 h 2237474"/>
              <a:gd name="connsiteX84" fmla="*/ 4944087 w 12192000"/>
              <a:gd name="connsiteY84" fmla="*/ 1823332 h 2237474"/>
              <a:gd name="connsiteX85" fmla="*/ 4907662 w 12192000"/>
              <a:gd name="connsiteY85" fmla="*/ 1816900 h 2237474"/>
              <a:gd name="connsiteX86" fmla="*/ 4882386 w 12192000"/>
              <a:gd name="connsiteY86" fmla="*/ 1809844 h 2237474"/>
              <a:gd name="connsiteX87" fmla="*/ 4811440 w 12192000"/>
              <a:gd name="connsiteY87" fmla="*/ 1804655 h 2237474"/>
              <a:gd name="connsiteX88" fmla="*/ 4691075 w 12192000"/>
              <a:gd name="connsiteY88" fmla="*/ 1801389 h 2237474"/>
              <a:gd name="connsiteX89" fmla="*/ 4640313 w 12192000"/>
              <a:gd name="connsiteY89" fmla="*/ 1784307 h 2237474"/>
              <a:gd name="connsiteX90" fmla="*/ 4536503 w 12192000"/>
              <a:gd name="connsiteY90" fmla="*/ 1785334 h 2237474"/>
              <a:gd name="connsiteX91" fmla="*/ 4513724 w 12192000"/>
              <a:gd name="connsiteY91" fmla="*/ 1791996 h 2237474"/>
              <a:gd name="connsiteX92" fmla="*/ 4459810 w 12192000"/>
              <a:gd name="connsiteY92" fmla="*/ 1797886 h 2237474"/>
              <a:gd name="connsiteX93" fmla="*/ 4379064 w 12192000"/>
              <a:gd name="connsiteY93" fmla="*/ 1817177 h 2237474"/>
              <a:gd name="connsiteX94" fmla="*/ 4290981 w 12192000"/>
              <a:gd name="connsiteY94" fmla="*/ 1839677 h 2237474"/>
              <a:gd name="connsiteX95" fmla="*/ 4238372 w 12192000"/>
              <a:gd name="connsiteY95" fmla="*/ 1851480 h 2237474"/>
              <a:gd name="connsiteX96" fmla="*/ 4232517 w 12192000"/>
              <a:gd name="connsiteY96" fmla="*/ 1852567 h 2237474"/>
              <a:gd name="connsiteX97" fmla="*/ 4191732 w 12192000"/>
              <a:gd name="connsiteY97" fmla="*/ 1857328 h 2237474"/>
              <a:gd name="connsiteX98" fmla="*/ 4065532 w 12192000"/>
              <a:gd name="connsiteY98" fmla="*/ 1855477 h 2237474"/>
              <a:gd name="connsiteX99" fmla="*/ 4028460 w 12192000"/>
              <a:gd name="connsiteY99" fmla="*/ 1855137 h 2237474"/>
              <a:gd name="connsiteX100" fmla="*/ 4002267 w 12192000"/>
              <a:gd name="connsiteY100" fmla="*/ 1852352 h 2237474"/>
              <a:gd name="connsiteX101" fmla="*/ 3931396 w 12192000"/>
              <a:gd name="connsiteY101" fmla="*/ 1858915 h 2237474"/>
              <a:gd name="connsiteX102" fmla="*/ 3812162 w 12192000"/>
              <a:gd name="connsiteY102" fmla="*/ 1875501 h 2237474"/>
              <a:gd name="connsiteX103" fmla="*/ 3758105 w 12192000"/>
              <a:gd name="connsiteY103" fmla="*/ 1871856 h 2237474"/>
              <a:gd name="connsiteX104" fmla="*/ 3715896 w 12192000"/>
              <a:gd name="connsiteY104" fmla="*/ 1881552 h 2237474"/>
              <a:gd name="connsiteX105" fmla="*/ 3567259 w 12192000"/>
              <a:gd name="connsiteY105" fmla="*/ 1893482 h 2237474"/>
              <a:gd name="connsiteX106" fmla="*/ 3405770 w 12192000"/>
              <a:gd name="connsiteY106" fmla="*/ 1904591 h 2237474"/>
              <a:gd name="connsiteX107" fmla="*/ 3280097 w 12192000"/>
              <a:gd name="connsiteY107" fmla="*/ 1919610 h 2237474"/>
              <a:gd name="connsiteX108" fmla="*/ 3123424 w 12192000"/>
              <a:gd name="connsiteY108" fmla="*/ 1952930 h 2237474"/>
              <a:gd name="connsiteX109" fmla="*/ 3009910 w 12192000"/>
              <a:gd name="connsiteY109" fmla="*/ 1957866 h 2237474"/>
              <a:gd name="connsiteX110" fmla="*/ 2995934 w 12192000"/>
              <a:gd name="connsiteY110" fmla="*/ 1967085 h 2237474"/>
              <a:gd name="connsiteX111" fmla="*/ 2980071 w 12192000"/>
              <a:gd name="connsiteY111" fmla="*/ 1972988 h 2237474"/>
              <a:gd name="connsiteX112" fmla="*/ 2942858 w 12192000"/>
              <a:gd name="connsiteY112" fmla="*/ 1981367 h 2237474"/>
              <a:gd name="connsiteX113" fmla="*/ 2875436 w 12192000"/>
              <a:gd name="connsiteY113" fmla="*/ 1996977 h 2237474"/>
              <a:gd name="connsiteX114" fmla="*/ 2874892 w 12192000"/>
              <a:gd name="connsiteY114" fmla="*/ 1996085 h 2237474"/>
              <a:gd name="connsiteX115" fmla="*/ 2864145 w 12192000"/>
              <a:gd name="connsiteY115" fmla="*/ 1994061 h 2237474"/>
              <a:gd name="connsiteX116" fmla="*/ 2843662 w 12192000"/>
              <a:gd name="connsiteY116" fmla="*/ 1992498 h 2237474"/>
              <a:gd name="connsiteX117" fmla="*/ 2796128 w 12192000"/>
              <a:gd name="connsiteY117" fmla="*/ 1976403 h 2237474"/>
              <a:gd name="connsiteX118" fmla="*/ 2756784 w 12192000"/>
              <a:gd name="connsiteY118" fmla="*/ 1985116 h 2237474"/>
              <a:gd name="connsiteX119" fmla="*/ 2748833 w 12192000"/>
              <a:gd name="connsiteY119" fmla="*/ 1986323 h 2237474"/>
              <a:gd name="connsiteX120" fmla="*/ 2748661 w 12192000"/>
              <a:gd name="connsiteY120" fmla="*/ 1986122 h 2237474"/>
              <a:gd name="connsiteX121" fmla="*/ 2740251 w 12192000"/>
              <a:gd name="connsiteY121" fmla="*/ 1986946 h 2237474"/>
              <a:gd name="connsiteX122" fmla="*/ 2718916 w 12192000"/>
              <a:gd name="connsiteY122" fmla="*/ 1990867 h 2237474"/>
              <a:gd name="connsiteX123" fmla="*/ 2713522 w 12192000"/>
              <a:gd name="connsiteY123" fmla="*/ 1990173 h 2237474"/>
              <a:gd name="connsiteX124" fmla="*/ 2680597 w 12192000"/>
              <a:gd name="connsiteY124" fmla="*/ 1984996 h 2237474"/>
              <a:gd name="connsiteX125" fmla="*/ 2578178 w 12192000"/>
              <a:gd name="connsiteY125" fmla="*/ 1990531 h 2237474"/>
              <a:gd name="connsiteX126" fmla="*/ 2476147 w 12192000"/>
              <a:gd name="connsiteY126" fmla="*/ 1998305 h 2237474"/>
              <a:gd name="connsiteX127" fmla="*/ 2373568 w 12192000"/>
              <a:gd name="connsiteY127" fmla="*/ 2003219 h 2237474"/>
              <a:gd name="connsiteX128" fmla="*/ 2321399 w 12192000"/>
              <a:gd name="connsiteY128" fmla="*/ 1989467 h 2237474"/>
              <a:gd name="connsiteX129" fmla="*/ 2315525 w 12192000"/>
              <a:gd name="connsiteY129" fmla="*/ 1989708 h 2237474"/>
              <a:gd name="connsiteX130" fmla="*/ 2300792 w 12192000"/>
              <a:gd name="connsiteY130" fmla="*/ 1994290 h 2237474"/>
              <a:gd name="connsiteX131" fmla="*/ 2295469 w 12192000"/>
              <a:gd name="connsiteY131" fmla="*/ 1996659 h 2237474"/>
              <a:gd name="connsiteX132" fmla="*/ 2287219 w 12192000"/>
              <a:gd name="connsiteY132" fmla="*/ 1998750 h 2237474"/>
              <a:gd name="connsiteX133" fmla="*/ 2286948 w 12192000"/>
              <a:gd name="connsiteY133" fmla="*/ 1998596 h 2237474"/>
              <a:gd name="connsiteX134" fmla="*/ 2243069 w 12192000"/>
              <a:gd name="connsiteY134" fmla="*/ 2015111 h 2237474"/>
              <a:gd name="connsiteX135" fmla="*/ 2186609 w 12192000"/>
              <a:gd name="connsiteY135" fmla="*/ 2008263 h 2237474"/>
              <a:gd name="connsiteX136" fmla="*/ 2164831 w 12192000"/>
              <a:gd name="connsiteY136" fmla="*/ 2010143 h 2237474"/>
              <a:gd name="connsiteX137" fmla="*/ 2152836 w 12192000"/>
              <a:gd name="connsiteY137" fmla="*/ 2010048 h 2237474"/>
              <a:gd name="connsiteX138" fmla="*/ 2117102 w 12192000"/>
              <a:gd name="connsiteY138" fmla="*/ 2023004 h 2237474"/>
              <a:gd name="connsiteX139" fmla="*/ 2111935 w 12192000"/>
              <a:gd name="connsiteY139" fmla="*/ 2023163 h 2237474"/>
              <a:gd name="connsiteX140" fmla="*/ 2089991 w 12192000"/>
              <a:gd name="connsiteY140" fmla="*/ 2034193 h 2237474"/>
              <a:gd name="connsiteX141" fmla="*/ 2058061 w 12192000"/>
              <a:gd name="connsiteY141" fmla="*/ 2047942 h 2237474"/>
              <a:gd name="connsiteX142" fmla="*/ 2055737 w 12192000"/>
              <a:gd name="connsiteY142" fmla="*/ 2047704 h 2237474"/>
              <a:gd name="connsiteX143" fmla="*/ 2042244 w 12192000"/>
              <a:gd name="connsiteY143" fmla="*/ 2055560 h 2237474"/>
              <a:gd name="connsiteX144" fmla="*/ 1976224 w 12192000"/>
              <a:gd name="connsiteY144" fmla="*/ 2074257 h 2237474"/>
              <a:gd name="connsiteX145" fmla="*/ 1877728 w 12192000"/>
              <a:gd name="connsiteY145" fmla="*/ 2101004 h 2237474"/>
              <a:gd name="connsiteX146" fmla="*/ 1759056 w 12192000"/>
              <a:gd name="connsiteY146" fmla="*/ 2125608 h 2237474"/>
              <a:gd name="connsiteX147" fmla="*/ 1637948 w 12192000"/>
              <a:gd name="connsiteY147" fmla="*/ 2172597 h 2237474"/>
              <a:gd name="connsiteX148" fmla="*/ 1434549 w 12192000"/>
              <a:gd name="connsiteY148" fmla="*/ 2234522 h 2237474"/>
              <a:gd name="connsiteX149" fmla="*/ 1398481 w 12192000"/>
              <a:gd name="connsiteY149" fmla="*/ 2237074 h 2237474"/>
              <a:gd name="connsiteX150" fmla="*/ 1398407 w 12192000"/>
              <a:gd name="connsiteY150" fmla="*/ 2237095 h 2237474"/>
              <a:gd name="connsiteX151" fmla="*/ 1370962 w 12192000"/>
              <a:gd name="connsiteY151" fmla="*/ 2237474 h 2237474"/>
              <a:gd name="connsiteX152" fmla="*/ 1356367 w 12192000"/>
              <a:gd name="connsiteY152" fmla="*/ 2235089 h 2237474"/>
              <a:gd name="connsiteX153" fmla="*/ 1324828 w 12192000"/>
              <a:gd name="connsiteY153" fmla="*/ 2231968 h 2237474"/>
              <a:gd name="connsiteX154" fmla="*/ 1297744 w 12192000"/>
              <a:gd name="connsiteY154" fmla="*/ 2235849 h 2237474"/>
              <a:gd name="connsiteX155" fmla="*/ 1286236 w 12192000"/>
              <a:gd name="connsiteY155" fmla="*/ 2233135 h 2237474"/>
              <a:gd name="connsiteX156" fmla="*/ 1283504 w 12192000"/>
              <a:gd name="connsiteY156" fmla="*/ 2233797 h 2237474"/>
              <a:gd name="connsiteX157" fmla="*/ 1279765 w 12192000"/>
              <a:gd name="connsiteY157" fmla="*/ 2229639 h 2237474"/>
              <a:gd name="connsiteX158" fmla="*/ 1195347 w 12192000"/>
              <a:gd name="connsiteY158" fmla="*/ 2212354 h 2237474"/>
              <a:gd name="connsiteX159" fmla="*/ 970251 w 12192000"/>
              <a:gd name="connsiteY159" fmla="*/ 2221029 h 2237474"/>
              <a:gd name="connsiteX160" fmla="*/ 812914 w 12192000"/>
              <a:gd name="connsiteY160" fmla="*/ 2202752 h 2237474"/>
              <a:gd name="connsiteX161" fmla="*/ 800195 w 12192000"/>
              <a:gd name="connsiteY161" fmla="*/ 2209407 h 2237474"/>
              <a:gd name="connsiteX162" fmla="*/ 784978 w 12192000"/>
              <a:gd name="connsiteY162" fmla="*/ 2212360 h 2237474"/>
              <a:gd name="connsiteX163" fmla="*/ 681987 w 12192000"/>
              <a:gd name="connsiteY163" fmla="*/ 2216757 h 2237474"/>
              <a:gd name="connsiteX164" fmla="*/ 669923 w 12192000"/>
              <a:gd name="connsiteY164" fmla="*/ 2211682 h 2237474"/>
              <a:gd name="connsiteX165" fmla="*/ 648680 w 12192000"/>
              <a:gd name="connsiteY165" fmla="*/ 2206229 h 2237474"/>
              <a:gd name="connsiteX166" fmla="*/ 597225 w 12192000"/>
              <a:gd name="connsiteY166" fmla="*/ 2180999 h 2237474"/>
              <a:gd name="connsiteX167" fmla="*/ 558449 w 12192000"/>
              <a:gd name="connsiteY167" fmla="*/ 2182346 h 2237474"/>
              <a:gd name="connsiteX168" fmla="*/ 550517 w 12192000"/>
              <a:gd name="connsiteY168" fmla="*/ 2182060 h 2237474"/>
              <a:gd name="connsiteX169" fmla="*/ 550309 w 12192000"/>
              <a:gd name="connsiteY169" fmla="*/ 2181825 h 2237474"/>
              <a:gd name="connsiteX170" fmla="*/ 541836 w 12192000"/>
              <a:gd name="connsiteY170" fmla="*/ 2181063 h 2237474"/>
              <a:gd name="connsiteX171" fmla="*/ 536057 w 12192000"/>
              <a:gd name="connsiteY171" fmla="*/ 2181537 h 2237474"/>
              <a:gd name="connsiteX172" fmla="*/ 520671 w 12192000"/>
              <a:gd name="connsiteY172" fmla="*/ 2180980 h 2237474"/>
              <a:gd name="connsiteX173" fmla="*/ 515024 w 12192000"/>
              <a:gd name="connsiteY173" fmla="*/ 2179258 h 2237474"/>
              <a:gd name="connsiteX174" fmla="*/ 512278 w 12192000"/>
              <a:gd name="connsiteY174" fmla="*/ 2176369 h 2237474"/>
              <a:gd name="connsiteX175" fmla="*/ 480419 w 12192000"/>
              <a:gd name="connsiteY175" fmla="*/ 2167807 h 2237474"/>
              <a:gd name="connsiteX176" fmla="*/ 413835 w 12192000"/>
              <a:gd name="connsiteY176" fmla="*/ 2156783 h 2237474"/>
              <a:gd name="connsiteX177" fmla="*/ 376513 w 12192000"/>
              <a:gd name="connsiteY177" fmla="*/ 2154014 h 2237474"/>
              <a:gd name="connsiteX178" fmla="*/ 273386 w 12192000"/>
              <a:gd name="connsiteY178" fmla="*/ 2142551 h 2237474"/>
              <a:gd name="connsiteX179" fmla="*/ 169207 w 12192000"/>
              <a:gd name="connsiteY179" fmla="*/ 2128100 h 2237474"/>
              <a:gd name="connsiteX180" fmla="*/ 93149 w 12192000"/>
              <a:gd name="connsiteY180" fmla="*/ 2105324 h 2237474"/>
              <a:gd name="connsiteX181" fmla="*/ 88109 w 12192000"/>
              <a:gd name="connsiteY181" fmla="*/ 2106704 h 2237474"/>
              <a:gd name="connsiteX182" fmla="*/ 80022 w 12192000"/>
              <a:gd name="connsiteY182" fmla="*/ 2107254 h 2237474"/>
              <a:gd name="connsiteX183" fmla="*/ 79717 w 12192000"/>
              <a:gd name="connsiteY183" fmla="*/ 2107046 h 2237474"/>
              <a:gd name="connsiteX184" fmla="*/ 72352 w 12192000"/>
              <a:gd name="connsiteY184" fmla="*/ 2107991 h 2237474"/>
              <a:gd name="connsiteX185" fmla="*/ 37645 w 12192000"/>
              <a:gd name="connsiteY185" fmla="*/ 2115401 h 2237474"/>
              <a:gd name="connsiteX186" fmla="*/ 4572 w 12192000"/>
              <a:gd name="connsiteY186" fmla="*/ 2111091 h 2237474"/>
              <a:gd name="connsiteX187" fmla="*/ 0 w 12192000"/>
              <a:gd name="connsiteY187" fmla="*/ 2110468 h 2237474"/>
              <a:gd name="connsiteX188" fmla="*/ 0 w 12192000"/>
              <a:gd name="connsiteY18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80071 w 12192000"/>
              <a:gd name="connsiteY110" fmla="*/ 1972988 h 2237474"/>
              <a:gd name="connsiteX111" fmla="*/ 2942858 w 12192000"/>
              <a:gd name="connsiteY111" fmla="*/ 1981367 h 2237474"/>
              <a:gd name="connsiteX112" fmla="*/ 2875436 w 12192000"/>
              <a:gd name="connsiteY112" fmla="*/ 1996977 h 2237474"/>
              <a:gd name="connsiteX113" fmla="*/ 2874892 w 12192000"/>
              <a:gd name="connsiteY113" fmla="*/ 1996085 h 2237474"/>
              <a:gd name="connsiteX114" fmla="*/ 2864145 w 12192000"/>
              <a:gd name="connsiteY114" fmla="*/ 1994061 h 2237474"/>
              <a:gd name="connsiteX115" fmla="*/ 2843662 w 12192000"/>
              <a:gd name="connsiteY115" fmla="*/ 1992498 h 2237474"/>
              <a:gd name="connsiteX116" fmla="*/ 2796128 w 12192000"/>
              <a:gd name="connsiteY116" fmla="*/ 1976403 h 2237474"/>
              <a:gd name="connsiteX117" fmla="*/ 2756784 w 12192000"/>
              <a:gd name="connsiteY117" fmla="*/ 1985116 h 2237474"/>
              <a:gd name="connsiteX118" fmla="*/ 2748833 w 12192000"/>
              <a:gd name="connsiteY118" fmla="*/ 1986323 h 2237474"/>
              <a:gd name="connsiteX119" fmla="*/ 2748661 w 12192000"/>
              <a:gd name="connsiteY119" fmla="*/ 1986122 h 2237474"/>
              <a:gd name="connsiteX120" fmla="*/ 2740251 w 12192000"/>
              <a:gd name="connsiteY120" fmla="*/ 1986946 h 2237474"/>
              <a:gd name="connsiteX121" fmla="*/ 2718916 w 12192000"/>
              <a:gd name="connsiteY121" fmla="*/ 1990867 h 2237474"/>
              <a:gd name="connsiteX122" fmla="*/ 2713522 w 12192000"/>
              <a:gd name="connsiteY122" fmla="*/ 1990173 h 2237474"/>
              <a:gd name="connsiteX123" fmla="*/ 2680597 w 12192000"/>
              <a:gd name="connsiteY123" fmla="*/ 1984996 h 2237474"/>
              <a:gd name="connsiteX124" fmla="*/ 2578178 w 12192000"/>
              <a:gd name="connsiteY124" fmla="*/ 1990531 h 2237474"/>
              <a:gd name="connsiteX125" fmla="*/ 2476147 w 12192000"/>
              <a:gd name="connsiteY125" fmla="*/ 1998305 h 2237474"/>
              <a:gd name="connsiteX126" fmla="*/ 2373568 w 12192000"/>
              <a:gd name="connsiteY126" fmla="*/ 2003219 h 2237474"/>
              <a:gd name="connsiteX127" fmla="*/ 2321399 w 12192000"/>
              <a:gd name="connsiteY127" fmla="*/ 1989467 h 2237474"/>
              <a:gd name="connsiteX128" fmla="*/ 2315525 w 12192000"/>
              <a:gd name="connsiteY128" fmla="*/ 1989708 h 2237474"/>
              <a:gd name="connsiteX129" fmla="*/ 2300792 w 12192000"/>
              <a:gd name="connsiteY129" fmla="*/ 1994290 h 2237474"/>
              <a:gd name="connsiteX130" fmla="*/ 2295469 w 12192000"/>
              <a:gd name="connsiteY130" fmla="*/ 1996659 h 2237474"/>
              <a:gd name="connsiteX131" fmla="*/ 2287219 w 12192000"/>
              <a:gd name="connsiteY131" fmla="*/ 1998750 h 2237474"/>
              <a:gd name="connsiteX132" fmla="*/ 2286948 w 12192000"/>
              <a:gd name="connsiteY132" fmla="*/ 1998596 h 2237474"/>
              <a:gd name="connsiteX133" fmla="*/ 2243069 w 12192000"/>
              <a:gd name="connsiteY133" fmla="*/ 2015111 h 2237474"/>
              <a:gd name="connsiteX134" fmla="*/ 2186609 w 12192000"/>
              <a:gd name="connsiteY134" fmla="*/ 2008263 h 2237474"/>
              <a:gd name="connsiteX135" fmla="*/ 2164831 w 12192000"/>
              <a:gd name="connsiteY135" fmla="*/ 2010143 h 2237474"/>
              <a:gd name="connsiteX136" fmla="*/ 2152836 w 12192000"/>
              <a:gd name="connsiteY136" fmla="*/ 2010048 h 2237474"/>
              <a:gd name="connsiteX137" fmla="*/ 2117102 w 12192000"/>
              <a:gd name="connsiteY137" fmla="*/ 2023004 h 2237474"/>
              <a:gd name="connsiteX138" fmla="*/ 2111935 w 12192000"/>
              <a:gd name="connsiteY138" fmla="*/ 2023163 h 2237474"/>
              <a:gd name="connsiteX139" fmla="*/ 2089991 w 12192000"/>
              <a:gd name="connsiteY139" fmla="*/ 2034193 h 2237474"/>
              <a:gd name="connsiteX140" fmla="*/ 2058061 w 12192000"/>
              <a:gd name="connsiteY140" fmla="*/ 2047942 h 2237474"/>
              <a:gd name="connsiteX141" fmla="*/ 2055737 w 12192000"/>
              <a:gd name="connsiteY141" fmla="*/ 2047704 h 2237474"/>
              <a:gd name="connsiteX142" fmla="*/ 2042244 w 12192000"/>
              <a:gd name="connsiteY142" fmla="*/ 2055560 h 2237474"/>
              <a:gd name="connsiteX143" fmla="*/ 1976224 w 12192000"/>
              <a:gd name="connsiteY143" fmla="*/ 2074257 h 2237474"/>
              <a:gd name="connsiteX144" fmla="*/ 1877728 w 12192000"/>
              <a:gd name="connsiteY144" fmla="*/ 2101004 h 2237474"/>
              <a:gd name="connsiteX145" fmla="*/ 1759056 w 12192000"/>
              <a:gd name="connsiteY145" fmla="*/ 2125608 h 2237474"/>
              <a:gd name="connsiteX146" fmla="*/ 1637948 w 12192000"/>
              <a:gd name="connsiteY146" fmla="*/ 2172597 h 2237474"/>
              <a:gd name="connsiteX147" fmla="*/ 1434549 w 12192000"/>
              <a:gd name="connsiteY147" fmla="*/ 2234522 h 2237474"/>
              <a:gd name="connsiteX148" fmla="*/ 1398481 w 12192000"/>
              <a:gd name="connsiteY148" fmla="*/ 2237074 h 2237474"/>
              <a:gd name="connsiteX149" fmla="*/ 1398407 w 12192000"/>
              <a:gd name="connsiteY149" fmla="*/ 2237095 h 2237474"/>
              <a:gd name="connsiteX150" fmla="*/ 1370962 w 12192000"/>
              <a:gd name="connsiteY150" fmla="*/ 2237474 h 2237474"/>
              <a:gd name="connsiteX151" fmla="*/ 1356367 w 12192000"/>
              <a:gd name="connsiteY151" fmla="*/ 2235089 h 2237474"/>
              <a:gd name="connsiteX152" fmla="*/ 1324828 w 12192000"/>
              <a:gd name="connsiteY152" fmla="*/ 2231968 h 2237474"/>
              <a:gd name="connsiteX153" fmla="*/ 1297744 w 12192000"/>
              <a:gd name="connsiteY153" fmla="*/ 2235849 h 2237474"/>
              <a:gd name="connsiteX154" fmla="*/ 1286236 w 12192000"/>
              <a:gd name="connsiteY154" fmla="*/ 2233135 h 2237474"/>
              <a:gd name="connsiteX155" fmla="*/ 1283504 w 12192000"/>
              <a:gd name="connsiteY155" fmla="*/ 2233797 h 2237474"/>
              <a:gd name="connsiteX156" fmla="*/ 1279765 w 12192000"/>
              <a:gd name="connsiteY156" fmla="*/ 2229639 h 2237474"/>
              <a:gd name="connsiteX157" fmla="*/ 1195347 w 12192000"/>
              <a:gd name="connsiteY157" fmla="*/ 2212354 h 2237474"/>
              <a:gd name="connsiteX158" fmla="*/ 970251 w 12192000"/>
              <a:gd name="connsiteY158" fmla="*/ 2221029 h 2237474"/>
              <a:gd name="connsiteX159" fmla="*/ 812914 w 12192000"/>
              <a:gd name="connsiteY159" fmla="*/ 2202752 h 2237474"/>
              <a:gd name="connsiteX160" fmla="*/ 800195 w 12192000"/>
              <a:gd name="connsiteY160" fmla="*/ 2209407 h 2237474"/>
              <a:gd name="connsiteX161" fmla="*/ 784978 w 12192000"/>
              <a:gd name="connsiteY161" fmla="*/ 2212360 h 2237474"/>
              <a:gd name="connsiteX162" fmla="*/ 681987 w 12192000"/>
              <a:gd name="connsiteY162" fmla="*/ 2216757 h 2237474"/>
              <a:gd name="connsiteX163" fmla="*/ 669923 w 12192000"/>
              <a:gd name="connsiteY163" fmla="*/ 2211682 h 2237474"/>
              <a:gd name="connsiteX164" fmla="*/ 648680 w 12192000"/>
              <a:gd name="connsiteY164" fmla="*/ 2206229 h 2237474"/>
              <a:gd name="connsiteX165" fmla="*/ 597225 w 12192000"/>
              <a:gd name="connsiteY165" fmla="*/ 2180999 h 2237474"/>
              <a:gd name="connsiteX166" fmla="*/ 558449 w 12192000"/>
              <a:gd name="connsiteY166" fmla="*/ 2182346 h 2237474"/>
              <a:gd name="connsiteX167" fmla="*/ 550517 w 12192000"/>
              <a:gd name="connsiteY167" fmla="*/ 2182060 h 2237474"/>
              <a:gd name="connsiteX168" fmla="*/ 550309 w 12192000"/>
              <a:gd name="connsiteY168" fmla="*/ 2181825 h 2237474"/>
              <a:gd name="connsiteX169" fmla="*/ 541836 w 12192000"/>
              <a:gd name="connsiteY169" fmla="*/ 2181063 h 2237474"/>
              <a:gd name="connsiteX170" fmla="*/ 536057 w 12192000"/>
              <a:gd name="connsiteY170" fmla="*/ 2181537 h 2237474"/>
              <a:gd name="connsiteX171" fmla="*/ 520671 w 12192000"/>
              <a:gd name="connsiteY171" fmla="*/ 2180980 h 2237474"/>
              <a:gd name="connsiteX172" fmla="*/ 515024 w 12192000"/>
              <a:gd name="connsiteY172" fmla="*/ 2179258 h 2237474"/>
              <a:gd name="connsiteX173" fmla="*/ 512278 w 12192000"/>
              <a:gd name="connsiteY173" fmla="*/ 2176369 h 2237474"/>
              <a:gd name="connsiteX174" fmla="*/ 480419 w 12192000"/>
              <a:gd name="connsiteY174" fmla="*/ 2167807 h 2237474"/>
              <a:gd name="connsiteX175" fmla="*/ 413835 w 12192000"/>
              <a:gd name="connsiteY175" fmla="*/ 2156783 h 2237474"/>
              <a:gd name="connsiteX176" fmla="*/ 376513 w 12192000"/>
              <a:gd name="connsiteY176" fmla="*/ 2154014 h 2237474"/>
              <a:gd name="connsiteX177" fmla="*/ 273386 w 12192000"/>
              <a:gd name="connsiteY177" fmla="*/ 2142551 h 2237474"/>
              <a:gd name="connsiteX178" fmla="*/ 169207 w 12192000"/>
              <a:gd name="connsiteY178" fmla="*/ 2128100 h 2237474"/>
              <a:gd name="connsiteX179" fmla="*/ 93149 w 12192000"/>
              <a:gd name="connsiteY179" fmla="*/ 2105324 h 2237474"/>
              <a:gd name="connsiteX180" fmla="*/ 88109 w 12192000"/>
              <a:gd name="connsiteY180" fmla="*/ 2106704 h 2237474"/>
              <a:gd name="connsiteX181" fmla="*/ 80022 w 12192000"/>
              <a:gd name="connsiteY181" fmla="*/ 2107254 h 2237474"/>
              <a:gd name="connsiteX182" fmla="*/ 79717 w 12192000"/>
              <a:gd name="connsiteY182" fmla="*/ 2107046 h 2237474"/>
              <a:gd name="connsiteX183" fmla="*/ 72352 w 12192000"/>
              <a:gd name="connsiteY183" fmla="*/ 2107991 h 2237474"/>
              <a:gd name="connsiteX184" fmla="*/ 37645 w 12192000"/>
              <a:gd name="connsiteY184" fmla="*/ 2115401 h 2237474"/>
              <a:gd name="connsiteX185" fmla="*/ 4572 w 12192000"/>
              <a:gd name="connsiteY185" fmla="*/ 2111091 h 2237474"/>
              <a:gd name="connsiteX186" fmla="*/ 0 w 12192000"/>
              <a:gd name="connsiteY186" fmla="*/ 2110468 h 2237474"/>
              <a:gd name="connsiteX187" fmla="*/ 0 w 12192000"/>
              <a:gd name="connsiteY18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40251 w 12192000"/>
              <a:gd name="connsiteY119" fmla="*/ 1986946 h 2237474"/>
              <a:gd name="connsiteX120" fmla="*/ 2718916 w 12192000"/>
              <a:gd name="connsiteY120" fmla="*/ 1990867 h 2237474"/>
              <a:gd name="connsiteX121" fmla="*/ 2713522 w 12192000"/>
              <a:gd name="connsiteY121" fmla="*/ 1990173 h 2237474"/>
              <a:gd name="connsiteX122" fmla="*/ 2680597 w 12192000"/>
              <a:gd name="connsiteY122" fmla="*/ 1984996 h 2237474"/>
              <a:gd name="connsiteX123" fmla="*/ 2578178 w 12192000"/>
              <a:gd name="connsiteY123" fmla="*/ 1990531 h 2237474"/>
              <a:gd name="connsiteX124" fmla="*/ 2476147 w 12192000"/>
              <a:gd name="connsiteY124" fmla="*/ 1998305 h 2237474"/>
              <a:gd name="connsiteX125" fmla="*/ 2373568 w 12192000"/>
              <a:gd name="connsiteY125" fmla="*/ 2003219 h 2237474"/>
              <a:gd name="connsiteX126" fmla="*/ 2321399 w 12192000"/>
              <a:gd name="connsiteY126" fmla="*/ 1989467 h 2237474"/>
              <a:gd name="connsiteX127" fmla="*/ 2315525 w 12192000"/>
              <a:gd name="connsiteY127" fmla="*/ 1989708 h 2237474"/>
              <a:gd name="connsiteX128" fmla="*/ 2300792 w 12192000"/>
              <a:gd name="connsiteY128" fmla="*/ 1994290 h 2237474"/>
              <a:gd name="connsiteX129" fmla="*/ 2295469 w 12192000"/>
              <a:gd name="connsiteY129" fmla="*/ 1996659 h 2237474"/>
              <a:gd name="connsiteX130" fmla="*/ 2287219 w 12192000"/>
              <a:gd name="connsiteY130" fmla="*/ 1998750 h 2237474"/>
              <a:gd name="connsiteX131" fmla="*/ 2286948 w 12192000"/>
              <a:gd name="connsiteY131" fmla="*/ 1998596 h 2237474"/>
              <a:gd name="connsiteX132" fmla="*/ 2243069 w 12192000"/>
              <a:gd name="connsiteY132" fmla="*/ 2015111 h 2237474"/>
              <a:gd name="connsiteX133" fmla="*/ 2186609 w 12192000"/>
              <a:gd name="connsiteY133" fmla="*/ 2008263 h 2237474"/>
              <a:gd name="connsiteX134" fmla="*/ 2164831 w 12192000"/>
              <a:gd name="connsiteY134" fmla="*/ 2010143 h 2237474"/>
              <a:gd name="connsiteX135" fmla="*/ 2152836 w 12192000"/>
              <a:gd name="connsiteY135" fmla="*/ 2010048 h 2237474"/>
              <a:gd name="connsiteX136" fmla="*/ 2117102 w 12192000"/>
              <a:gd name="connsiteY136" fmla="*/ 2023004 h 2237474"/>
              <a:gd name="connsiteX137" fmla="*/ 2111935 w 12192000"/>
              <a:gd name="connsiteY137" fmla="*/ 2023163 h 2237474"/>
              <a:gd name="connsiteX138" fmla="*/ 2089991 w 12192000"/>
              <a:gd name="connsiteY138" fmla="*/ 2034193 h 2237474"/>
              <a:gd name="connsiteX139" fmla="*/ 2058061 w 12192000"/>
              <a:gd name="connsiteY139" fmla="*/ 2047942 h 2237474"/>
              <a:gd name="connsiteX140" fmla="*/ 2055737 w 12192000"/>
              <a:gd name="connsiteY140" fmla="*/ 2047704 h 2237474"/>
              <a:gd name="connsiteX141" fmla="*/ 2042244 w 12192000"/>
              <a:gd name="connsiteY141" fmla="*/ 2055560 h 2237474"/>
              <a:gd name="connsiteX142" fmla="*/ 1976224 w 12192000"/>
              <a:gd name="connsiteY142" fmla="*/ 2074257 h 2237474"/>
              <a:gd name="connsiteX143" fmla="*/ 1877728 w 12192000"/>
              <a:gd name="connsiteY143" fmla="*/ 2101004 h 2237474"/>
              <a:gd name="connsiteX144" fmla="*/ 1759056 w 12192000"/>
              <a:gd name="connsiteY144" fmla="*/ 2125608 h 2237474"/>
              <a:gd name="connsiteX145" fmla="*/ 1637948 w 12192000"/>
              <a:gd name="connsiteY145" fmla="*/ 2172597 h 2237474"/>
              <a:gd name="connsiteX146" fmla="*/ 1434549 w 12192000"/>
              <a:gd name="connsiteY146" fmla="*/ 2234522 h 2237474"/>
              <a:gd name="connsiteX147" fmla="*/ 1398481 w 12192000"/>
              <a:gd name="connsiteY147" fmla="*/ 2237074 h 2237474"/>
              <a:gd name="connsiteX148" fmla="*/ 1398407 w 12192000"/>
              <a:gd name="connsiteY148" fmla="*/ 2237095 h 2237474"/>
              <a:gd name="connsiteX149" fmla="*/ 1370962 w 12192000"/>
              <a:gd name="connsiteY149" fmla="*/ 2237474 h 2237474"/>
              <a:gd name="connsiteX150" fmla="*/ 1356367 w 12192000"/>
              <a:gd name="connsiteY150" fmla="*/ 2235089 h 2237474"/>
              <a:gd name="connsiteX151" fmla="*/ 1324828 w 12192000"/>
              <a:gd name="connsiteY151" fmla="*/ 2231968 h 2237474"/>
              <a:gd name="connsiteX152" fmla="*/ 1297744 w 12192000"/>
              <a:gd name="connsiteY152" fmla="*/ 2235849 h 2237474"/>
              <a:gd name="connsiteX153" fmla="*/ 1286236 w 12192000"/>
              <a:gd name="connsiteY153" fmla="*/ 2233135 h 2237474"/>
              <a:gd name="connsiteX154" fmla="*/ 1283504 w 12192000"/>
              <a:gd name="connsiteY154" fmla="*/ 2233797 h 2237474"/>
              <a:gd name="connsiteX155" fmla="*/ 1279765 w 12192000"/>
              <a:gd name="connsiteY155" fmla="*/ 2229639 h 2237474"/>
              <a:gd name="connsiteX156" fmla="*/ 1195347 w 12192000"/>
              <a:gd name="connsiteY156" fmla="*/ 2212354 h 2237474"/>
              <a:gd name="connsiteX157" fmla="*/ 970251 w 12192000"/>
              <a:gd name="connsiteY157" fmla="*/ 2221029 h 2237474"/>
              <a:gd name="connsiteX158" fmla="*/ 812914 w 12192000"/>
              <a:gd name="connsiteY158" fmla="*/ 2202752 h 2237474"/>
              <a:gd name="connsiteX159" fmla="*/ 800195 w 12192000"/>
              <a:gd name="connsiteY159" fmla="*/ 2209407 h 2237474"/>
              <a:gd name="connsiteX160" fmla="*/ 784978 w 12192000"/>
              <a:gd name="connsiteY160" fmla="*/ 2212360 h 2237474"/>
              <a:gd name="connsiteX161" fmla="*/ 681987 w 12192000"/>
              <a:gd name="connsiteY161" fmla="*/ 2216757 h 2237474"/>
              <a:gd name="connsiteX162" fmla="*/ 669923 w 12192000"/>
              <a:gd name="connsiteY162" fmla="*/ 2211682 h 2237474"/>
              <a:gd name="connsiteX163" fmla="*/ 648680 w 12192000"/>
              <a:gd name="connsiteY163" fmla="*/ 2206229 h 2237474"/>
              <a:gd name="connsiteX164" fmla="*/ 597225 w 12192000"/>
              <a:gd name="connsiteY164" fmla="*/ 2180999 h 2237474"/>
              <a:gd name="connsiteX165" fmla="*/ 558449 w 12192000"/>
              <a:gd name="connsiteY165" fmla="*/ 2182346 h 2237474"/>
              <a:gd name="connsiteX166" fmla="*/ 550517 w 12192000"/>
              <a:gd name="connsiteY166" fmla="*/ 2182060 h 2237474"/>
              <a:gd name="connsiteX167" fmla="*/ 550309 w 12192000"/>
              <a:gd name="connsiteY167" fmla="*/ 2181825 h 2237474"/>
              <a:gd name="connsiteX168" fmla="*/ 541836 w 12192000"/>
              <a:gd name="connsiteY168" fmla="*/ 2181063 h 2237474"/>
              <a:gd name="connsiteX169" fmla="*/ 536057 w 12192000"/>
              <a:gd name="connsiteY169" fmla="*/ 2181537 h 2237474"/>
              <a:gd name="connsiteX170" fmla="*/ 520671 w 12192000"/>
              <a:gd name="connsiteY170" fmla="*/ 2180980 h 2237474"/>
              <a:gd name="connsiteX171" fmla="*/ 515024 w 12192000"/>
              <a:gd name="connsiteY171" fmla="*/ 2179258 h 2237474"/>
              <a:gd name="connsiteX172" fmla="*/ 512278 w 12192000"/>
              <a:gd name="connsiteY172" fmla="*/ 2176369 h 2237474"/>
              <a:gd name="connsiteX173" fmla="*/ 480419 w 12192000"/>
              <a:gd name="connsiteY173" fmla="*/ 2167807 h 2237474"/>
              <a:gd name="connsiteX174" fmla="*/ 413835 w 12192000"/>
              <a:gd name="connsiteY174" fmla="*/ 2156783 h 2237474"/>
              <a:gd name="connsiteX175" fmla="*/ 376513 w 12192000"/>
              <a:gd name="connsiteY175" fmla="*/ 2154014 h 2237474"/>
              <a:gd name="connsiteX176" fmla="*/ 273386 w 12192000"/>
              <a:gd name="connsiteY176" fmla="*/ 2142551 h 2237474"/>
              <a:gd name="connsiteX177" fmla="*/ 169207 w 12192000"/>
              <a:gd name="connsiteY177" fmla="*/ 2128100 h 2237474"/>
              <a:gd name="connsiteX178" fmla="*/ 93149 w 12192000"/>
              <a:gd name="connsiteY178" fmla="*/ 2105324 h 2237474"/>
              <a:gd name="connsiteX179" fmla="*/ 88109 w 12192000"/>
              <a:gd name="connsiteY179" fmla="*/ 2106704 h 2237474"/>
              <a:gd name="connsiteX180" fmla="*/ 80022 w 12192000"/>
              <a:gd name="connsiteY180" fmla="*/ 2107254 h 2237474"/>
              <a:gd name="connsiteX181" fmla="*/ 79717 w 12192000"/>
              <a:gd name="connsiteY181" fmla="*/ 2107046 h 2237474"/>
              <a:gd name="connsiteX182" fmla="*/ 72352 w 12192000"/>
              <a:gd name="connsiteY182" fmla="*/ 2107991 h 2237474"/>
              <a:gd name="connsiteX183" fmla="*/ 37645 w 12192000"/>
              <a:gd name="connsiteY183" fmla="*/ 2115401 h 2237474"/>
              <a:gd name="connsiteX184" fmla="*/ 4572 w 12192000"/>
              <a:gd name="connsiteY184" fmla="*/ 2111091 h 2237474"/>
              <a:gd name="connsiteX185" fmla="*/ 0 w 12192000"/>
              <a:gd name="connsiteY185" fmla="*/ 2110468 h 2237474"/>
              <a:gd name="connsiteX186" fmla="*/ 0 w 12192000"/>
              <a:gd name="connsiteY18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64145 w 12192000"/>
              <a:gd name="connsiteY113" fmla="*/ 1994061 h 2237474"/>
              <a:gd name="connsiteX114" fmla="*/ 2843662 w 12192000"/>
              <a:gd name="connsiteY114" fmla="*/ 1992498 h 2237474"/>
              <a:gd name="connsiteX115" fmla="*/ 2796128 w 12192000"/>
              <a:gd name="connsiteY115" fmla="*/ 1976403 h 2237474"/>
              <a:gd name="connsiteX116" fmla="*/ 2756784 w 12192000"/>
              <a:gd name="connsiteY116" fmla="*/ 1985116 h 2237474"/>
              <a:gd name="connsiteX117" fmla="*/ 2748833 w 12192000"/>
              <a:gd name="connsiteY117" fmla="*/ 1986323 h 2237474"/>
              <a:gd name="connsiteX118" fmla="*/ 2748661 w 12192000"/>
              <a:gd name="connsiteY118" fmla="*/ 1986122 h 2237474"/>
              <a:gd name="connsiteX119" fmla="*/ 2718916 w 12192000"/>
              <a:gd name="connsiteY119" fmla="*/ 1990867 h 2237474"/>
              <a:gd name="connsiteX120" fmla="*/ 2713522 w 12192000"/>
              <a:gd name="connsiteY120" fmla="*/ 1990173 h 2237474"/>
              <a:gd name="connsiteX121" fmla="*/ 2680597 w 12192000"/>
              <a:gd name="connsiteY121" fmla="*/ 1984996 h 2237474"/>
              <a:gd name="connsiteX122" fmla="*/ 2578178 w 12192000"/>
              <a:gd name="connsiteY122" fmla="*/ 1990531 h 2237474"/>
              <a:gd name="connsiteX123" fmla="*/ 2476147 w 12192000"/>
              <a:gd name="connsiteY123" fmla="*/ 1998305 h 2237474"/>
              <a:gd name="connsiteX124" fmla="*/ 2373568 w 12192000"/>
              <a:gd name="connsiteY124" fmla="*/ 2003219 h 2237474"/>
              <a:gd name="connsiteX125" fmla="*/ 2321399 w 12192000"/>
              <a:gd name="connsiteY125" fmla="*/ 1989467 h 2237474"/>
              <a:gd name="connsiteX126" fmla="*/ 2315525 w 12192000"/>
              <a:gd name="connsiteY126" fmla="*/ 1989708 h 2237474"/>
              <a:gd name="connsiteX127" fmla="*/ 2300792 w 12192000"/>
              <a:gd name="connsiteY127" fmla="*/ 1994290 h 2237474"/>
              <a:gd name="connsiteX128" fmla="*/ 2295469 w 12192000"/>
              <a:gd name="connsiteY128" fmla="*/ 1996659 h 2237474"/>
              <a:gd name="connsiteX129" fmla="*/ 2287219 w 12192000"/>
              <a:gd name="connsiteY129" fmla="*/ 1998750 h 2237474"/>
              <a:gd name="connsiteX130" fmla="*/ 2286948 w 12192000"/>
              <a:gd name="connsiteY130" fmla="*/ 1998596 h 2237474"/>
              <a:gd name="connsiteX131" fmla="*/ 2243069 w 12192000"/>
              <a:gd name="connsiteY131" fmla="*/ 2015111 h 2237474"/>
              <a:gd name="connsiteX132" fmla="*/ 2186609 w 12192000"/>
              <a:gd name="connsiteY132" fmla="*/ 2008263 h 2237474"/>
              <a:gd name="connsiteX133" fmla="*/ 2164831 w 12192000"/>
              <a:gd name="connsiteY133" fmla="*/ 2010143 h 2237474"/>
              <a:gd name="connsiteX134" fmla="*/ 2152836 w 12192000"/>
              <a:gd name="connsiteY134" fmla="*/ 2010048 h 2237474"/>
              <a:gd name="connsiteX135" fmla="*/ 2117102 w 12192000"/>
              <a:gd name="connsiteY135" fmla="*/ 2023004 h 2237474"/>
              <a:gd name="connsiteX136" fmla="*/ 2111935 w 12192000"/>
              <a:gd name="connsiteY136" fmla="*/ 2023163 h 2237474"/>
              <a:gd name="connsiteX137" fmla="*/ 2089991 w 12192000"/>
              <a:gd name="connsiteY137" fmla="*/ 2034193 h 2237474"/>
              <a:gd name="connsiteX138" fmla="*/ 2058061 w 12192000"/>
              <a:gd name="connsiteY138" fmla="*/ 2047942 h 2237474"/>
              <a:gd name="connsiteX139" fmla="*/ 2055737 w 12192000"/>
              <a:gd name="connsiteY139" fmla="*/ 2047704 h 2237474"/>
              <a:gd name="connsiteX140" fmla="*/ 2042244 w 12192000"/>
              <a:gd name="connsiteY140" fmla="*/ 2055560 h 2237474"/>
              <a:gd name="connsiteX141" fmla="*/ 1976224 w 12192000"/>
              <a:gd name="connsiteY141" fmla="*/ 2074257 h 2237474"/>
              <a:gd name="connsiteX142" fmla="*/ 1877728 w 12192000"/>
              <a:gd name="connsiteY142" fmla="*/ 2101004 h 2237474"/>
              <a:gd name="connsiteX143" fmla="*/ 1759056 w 12192000"/>
              <a:gd name="connsiteY143" fmla="*/ 2125608 h 2237474"/>
              <a:gd name="connsiteX144" fmla="*/ 1637948 w 12192000"/>
              <a:gd name="connsiteY144" fmla="*/ 2172597 h 2237474"/>
              <a:gd name="connsiteX145" fmla="*/ 1434549 w 12192000"/>
              <a:gd name="connsiteY145" fmla="*/ 2234522 h 2237474"/>
              <a:gd name="connsiteX146" fmla="*/ 1398481 w 12192000"/>
              <a:gd name="connsiteY146" fmla="*/ 2237074 h 2237474"/>
              <a:gd name="connsiteX147" fmla="*/ 1398407 w 12192000"/>
              <a:gd name="connsiteY147" fmla="*/ 2237095 h 2237474"/>
              <a:gd name="connsiteX148" fmla="*/ 1370962 w 12192000"/>
              <a:gd name="connsiteY148" fmla="*/ 2237474 h 2237474"/>
              <a:gd name="connsiteX149" fmla="*/ 1356367 w 12192000"/>
              <a:gd name="connsiteY149" fmla="*/ 2235089 h 2237474"/>
              <a:gd name="connsiteX150" fmla="*/ 1324828 w 12192000"/>
              <a:gd name="connsiteY150" fmla="*/ 2231968 h 2237474"/>
              <a:gd name="connsiteX151" fmla="*/ 1297744 w 12192000"/>
              <a:gd name="connsiteY151" fmla="*/ 2235849 h 2237474"/>
              <a:gd name="connsiteX152" fmla="*/ 1286236 w 12192000"/>
              <a:gd name="connsiteY152" fmla="*/ 2233135 h 2237474"/>
              <a:gd name="connsiteX153" fmla="*/ 1283504 w 12192000"/>
              <a:gd name="connsiteY153" fmla="*/ 2233797 h 2237474"/>
              <a:gd name="connsiteX154" fmla="*/ 1279765 w 12192000"/>
              <a:gd name="connsiteY154" fmla="*/ 2229639 h 2237474"/>
              <a:gd name="connsiteX155" fmla="*/ 1195347 w 12192000"/>
              <a:gd name="connsiteY155" fmla="*/ 2212354 h 2237474"/>
              <a:gd name="connsiteX156" fmla="*/ 970251 w 12192000"/>
              <a:gd name="connsiteY156" fmla="*/ 2221029 h 2237474"/>
              <a:gd name="connsiteX157" fmla="*/ 812914 w 12192000"/>
              <a:gd name="connsiteY157" fmla="*/ 2202752 h 2237474"/>
              <a:gd name="connsiteX158" fmla="*/ 800195 w 12192000"/>
              <a:gd name="connsiteY158" fmla="*/ 2209407 h 2237474"/>
              <a:gd name="connsiteX159" fmla="*/ 784978 w 12192000"/>
              <a:gd name="connsiteY159" fmla="*/ 2212360 h 2237474"/>
              <a:gd name="connsiteX160" fmla="*/ 681987 w 12192000"/>
              <a:gd name="connsiteY160" fmla="*/ 2216757 h 2237474"/>
              <a:gd name="connsiteX161" fmla="*/ 669923 w 12192000"/>
              <a:gd name="connsiteY161" fmla="*/ 2211682 h 2237474"/>
              <a:gd name="connsiteX162" fmla="*/ 648680 w 12192000"/>
              <a:gd name="connsiteY162" fmla="*/ 2206229 h 2237474"/>
              <a:gd name="connsiteX163" fmla="*/ 597225 w 12192000"/>
              <a:gd name="connsiteY163" fmla="*/ 2180999 h 2237474"/>
              <a:gd name="connsiteX164" fmla="*/ 558449 w 12192000"/>
              <a:gd name="connsiteY164" fmla="*/ 2182346 h 2237474"/>
              <a:gd name="connsiteX165" fmla="*/ 550517 w 12192000"/>
              <a:gd name="connsiteY165" fmla="*/ 2182060 h 2237474"/>
              <a:gd name="connsiteX166" fmla="*/ 550309 w 12192000"/>
              <a:gd name="connsiteY166" fmla="*/ 2181825 h 2237474"/>
              <a:gd name="connsiteX167" fmla="*/ 541836 w 12192000"/>
              <a:gd name="connsiteY167" fmla="*/ 2181063 h 2237474"/>
              <a:gd name="connsiteX168" fmla="*/ 536057 w 12192000"/>
              <a:gd name="connsiteY168" fmla="*/ 2181537 h 2237474"/>
              <a:gd name="connsiteX169" fmla="*/ 520671 w 12192000"/>
              <a:gd name="connsiteY169" fmla="*/ 2180980 h 2237474"/>
              <a:gd name="connsiteX170" fmla="*/ 515024 w 12192000"/>
              <a:gd name="connsiteY170" fmla="*/ 2179258 h 2237474"/>
              <a:gd name="connsiteX171" fmla="*/ 512278 w 12192000"/>
              <a:gd name="connsiteY171" fmla="*/ 2176369 h 2237474"/>
              <a:gd name="connsiteX172" fmla="*/ 480419 w 12192000"/>
              <a:gd name="connsiteY172" fmla="*/ 2167807 h 2237474"/>
              <a:gd name="connsiteX173" fmla="*/ 413835 w 12192000"/>
              <a:gd name="connsiteY173" fmla="*/ 2156783 h 2237474"/>
              <a:gd name="connsiteX174" fmla="*/ 376513 w 12192000"/>
              <a:gd name="connsiteY174" fmla="*/ 2154014 h 2237474"/>
              <a:gd name="connsiteX175" fmla="*/ 273386 w 12192000"/>
              <a:gd name="connsiteY175" fmla="*/ 2142551 h 2237474"/>
              <a:gd name="connsiteX176" fmla="*/ 169207 w 12192000"/>
              <a:gd name="connsiteY176" fmla="*/ 2128100 h 2237474"/>
              <a:gd name="connsiteX177" fmla="*/ 93149 w 12192000"/>
              <a:gd name="connsiteY177" fmla="*/ 2105324 h 2237474"/>
              <a:gd name="connsiteX178" fmla="*/ 88109 w 12192000"/>
              <a:gd name="connsiteY178" fmla="*/ 2106704 h 2237474"/>
              <a:gd name="connsiteX179" fmla="*/ 80022 w 12192000"/>
              <a:gd name="connsiteY179" fmla="*/ 2107254 h 2237474"/>
              <a:gd name="connsiteX180" fmla="*/ 79717 w 12192000"/>
              <a:gd name="connsiteY180" fmla="*/ 2107046 h 2237474"/>
              <a:gd name="connsiteX181" fmla="*/ 72352 w 12192000"/>
              <a:gd name="connsiteY181" fmla="*/ 2107991 h 2237474"/>
              <a:gd name="connsiteX182" fmla="*/ 37645 w 12192000"/>
              <a:gd name="connsiteY182" fmla="*/ 2115401 h 2237474"/>
              <a:gd name="connsiteX183" fmla="*/ 4572 w 12192000"/>
              <a:gd name="connsiteY183" fmla="*/ 2111091 h 2237474"/>
              <a:gd name="connsiteX184" fmla="*/ 0 w 12192000"/>
              <a:gd name="connsiteY184" fmla="*/ 2110468 h 2237474"/>
              <a:gd name="connsiteX185" fmla="*/ 0 w 12192000"/>
              <a:gd name="connsiteY18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86948 w 12192000"/>
              <a:gd name="connsiteY129" fmla="*/ 1998596 h 2237474"/>
              <a:gd name="connsiteX130" fmla="*/ 2243069 w 12192000"/>
              <a:gd name="connsiteY130" fmla="*/ 2015111 h 2237474"/>
              <a:gd name="connsiteX131" fmla="*/ 2186609 w 12192000"/>
              <a:gd name="connsiteY131" fmla="*/ 2008263 h 2237474"/>
              <a:gd name="connsiteX132" fmla="*/ 2164831 w 12192000"/>
              <a:gd name="connsiteY132" fmla="*/ 2010143 h 2237474"/>
              <a:gd name="connsiteX133" fmla="*/ 2152836 w 12192000"/>
              <a:gd name="connsiteY133" fmla="*/ 2010048 h 2237474"/>
              <a:gd name="connsiteX134" fmla="*/ 2117102 w 12192000"/>
              <a:gd name="connsiteY134" fmla="*/ 2023004 h 2237474"/>
              <a:gd name="connsiteX135" fmla="*/ 2111935 w 12192000"/>
              <a:gd name="connsiteY135" fmla="*/ 2023163 h 2237474"/>
              <a:gd name="connsiteX136" fmla="*/ 2089991 w 12192000"/>
              <a:gd name="connsiteY136" fmla="*/ 2034193 h 2237474"/>
              <a:gd name="connsiteX137" fmla="*/ 2058061 w 12192000"/>
              <a:gd name="connsiteY137" fmla="*/ 2047942 h 2237474"/>
              <a:gd name="connsiteX138" fmla="*/ 2055737 w 12192000"/>
              <a:gd name="connsiteY138" fmla="*/ 2047704 h 2237474"/>
              <a:gd name="connsiteX139" fmla="*/ 2042244 w 12192000"/>
              <a:gd name="connsiteY139" fmla="*/ 2055560 h 2237474"/>
              <a:gd name="connsiteX140" fmla="*/ 1976224 w 12192000"/>
              <a:gd name="connsiteY140" fmla="*/ 2074257 h 2237474"/>
              <a:gd name="connsiteX141" fmla="*/ 1877728 w 12192000"/>
              <a:gd name="connsiteY141" fmla="*/ 2101004 h 2237474"/>
              <a:gd name="connsiteX142" fmla="*/ 1759056 w 12192000"/>
              <a:gd name="connsiteY142" fmla="*/ 2125608 h 2237474"/>
              <a:gd name="connsiteX143" fmla="*/ 1637948 w 12192000"/>
              <a:gd name="connsiteY143" fmla="*/ 2172597 h 2237474"/>
              <a:gd name="connsiteX144" fmla="*/ 1434549 w 12192000"/>
              <a:gd name="connsiteY144" fmla="*/ 2234522 h 2237474"/>
              <a:gd name="connsiteX145" fmla="*/ 1398481 w 12192000"/>
              <a:gd name="connsiteY145" fmla="*/ 2237074 h 2237474"/>
              <a:gd name="connsiteX146" fmla="*/ 1398407 w 12192000"/>
              <a:gd name="connsiteY146" fmla="*/ 2237095 h 2237474"/>
              <a:gd name="connsiteX147" fmla="*/ 1370962 w 12192000"/>
              <a:gd name="connsiteY147" fmla="*/ 2237474 h 2237474"/>
              <a:gd name="connsiteX148" fmla="*/ 1356367 w 12192000"/>
              <a:gd name="connsiteY148" fmla="*/ 2235089 h 2237474"/>
              <a:gd name="connsiteX149" fmla="*/ 1324828 w 12192000"/>
              <a:gd name="connsiteY149" fmla="*/ 2231968 h 2237474"/>
              <a:gd name="connsiteX150" fmla="*/ 1297744 w 12192000"/>
              <a:gd name="connsiteY150" fmla="*/ 2235849 h 2237474"/>
              <a:gd name="connsiteX151" fmla="*/ 1286236 w 12192000"/>
              <a:gd name="connsiteY151" fmla="*/ 2233135 h 2237474"/>
              <a:gd name="connsiteX152" fmla="*/ 1283504 w 12192000"/>
              <a:gd name="connsiteY152" fmla="*/ 2233797 h 2237474"/>
              <a:gd name="connsiteX153" fmla="*/ 1279765 w 12192000"/>
              <a:gd name="connsiteY153" fmla="*/ 2229639 h 2237474"/>
              <a:gd name="connsiteX154" fmla="*/ 1195347 w 12192000"/>
              <a:gd name="connsiteY154" fmla="*/ 2212354 h 2237474"/>
              <a:gd name="connsiteX155" fmla="*/ 970251 w 12192000"/>
              <a:gd name="connsiteY155" fmla="*/ 2221029 h 2237474"/>
              <a:gd name="connsiteX156" fmla="*/ 812914 w 12192000"/>
              <a:gd name="connsiteY156" fmla="*/ 2202752 h 2237474"/>
              <a:gd name="connsiteX157" fmla="*/ 800195 w 12192000"/>
              <a:gd name="connsiteY157" fmla="*/ 2209407 h 2237474"/>
              <a:gd name="connsiteX158" fmla="*/ 784978 w 12192000"/>
              <a:gd name="connsiteY158" fmla="*/ 2212360 h 2237474"/>
              <a:gd name="connsiteX159" fmla="*/ 681987 w 12192000"/>
              <a:gd name="connsiteY159" fmla="*/ 2216757 h 2237474"/>
              <a:gd name="connsiteX160" fmla="*/ 669923 w 12192000"/>
              <a:gd name="connsiteY160" fmla="*/ 2211682 h 2237474"/>
              <a:gd name="connsiteX161" fmla="*/ 648680 w 12192000"/>
              <a:gd name="connsiteY161" fmla="*/ 2206229 h 2237474"/>
              <a:gd name="connsiteX162" fmla="*/ 597225 w 12192000"/>
              <a:gd name="connsiteY162" fmla="*/ 2180999 h 2237474"/>
              <a:gd name="connsiteX163" fmla="*/ 558449 w 12192000"/>
              <a:gd name="connsiteY163" fmla="*/ 2182346 h 2237474"/>
              <a:gd name="connsiteX164" fmla="*/ 550517 w 12192000"/>
              <a:gd name="connsiteY164" fmla="*/ 2182060 h 2237474"/>
              <a:gd name="connsiteX165" fmla="*/ 550309 w 12192000"/>
              <a:gd name="connsiteY165" fmla="*/ 2181825 h 2237474"/>
              <a:gd name="connsiteX166" fmla="*/ 541836 w 12192000"/>
              <a:gd name="connsiteY166" fmla="*/ 2181063 h 2237474"/>
              <a:gd name="connsiteX167" fmla="*/ 536057 w 12192000"/>
              <a:gd name="connsiteY167" fmla="*/ 2181537 h 2237474"/>
              <a:gd name="connsiteX168" fmla="*/ 520671 w 12192000"/>
              <a:gd name="connsiteY168" fmla="*/ 2180980 h 2237474"/>
              <a:gd name="connsiteX169" fmla="*/ 515024 w 12192000"/>
              <a:gd name="connsiteY169" fmla="*/ 2179258 h 2237474"/>
              <a:gd name="connsiteX170" fmla="*/ 512278 w 12192000"/>
              <a:gd name="connsiteY170" fmla="*/ 2176369 h 2237474"/>
              <a:gd name="connsiteX171" fmla="*/ 480419 w 12192000"/>
              <a:gd name="connsiteY171" fmla="*/ 2167807 h 2237474"/>
              <a:gd name="connsiteX172" fmla="*/ 413835 w 12192000"/>
              <a:gd name="connsiteY172" fmla="*/ 2156783 h 2237474"/>
              <a:gd name="connsiteX173" fmla="*/ 376513 w 12192000"/>
              <a:gd name="connsiteY173" fmla="*/ 2154014 h 2237474"/>
              <a:gd name="connsiteX174" fmla="*/ 273386 w 12192000"/>
              <a:gd name="connsiteY174" fmla="*/ 2142551 h 2237474"/>
              <a:gd name="connsiteX175" fmla="*/ 169207 w 12192000"/>
              <a:gd name="connsiteY175" fmla="*/ 2128100 h 2237474"/>
              <a:gd name="connsiteX176" fmla="*/ 93149 w 12192000"/>
              <a:gd name="connsiteY176" fmla="*/ 2105324 h 2237474"/>
              <a:gd name="connsiteX177" fmla="*/ 88109 w 12192000"/>
              <a:gd name="connsiteY177" fmla="*/ 2106704 h 2237474"/>
              <a:gd name="connsiteX178" fmla="*/ 80022 w 12192000"/>
              <a:gd name="connsiteY178" fmla="*/ 2107254 h 2237474"/>
              <a:gd name="connsiteX179" fmla="*/ 79717 w 12192000"/>
              <a:gd name="connsiteY179" fmla="*/ 2107046 h 2237474"/>
              <a:gd name="connsiteX180" fmla="*/ 72352 w 12192000"/>
              <a:gd name="connsiteY180" fmla="*/ 2107991 h 2237474"/>
              <a:gd name="connsiteX181" fmla="*/ 37645 w 12192000"/>
              <a:gd name="connsiteY181" fmla="*/ 2115401 h 2237474"/>
              <a:gd name="connsiteX182" fmla="*/ 4572 w 12192000"/>
              <a:gd name="connsiteY182" fmla="*/ 2111091 h 2237474"/>
              <a:gd name="connsiteX183" fmla="*/ 0 w 12192000"/>
              <a:gd name="connsiteY183" fmla="*/ 2110468 h 2237474"/>
              <a:gd name="connsiteX184" fmla="*/ 0 w 12192000"/>
              <a:gd name="connsiteY18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95469 w 12192000"/>
              <a:gd name="connsiteY127" fmla="*/ 1996659 h 2237474"/>
              <a:gd name="connsiteX128" fmla="*/ 2287219 w 12192000"/>
              <a:gd name="connsiteY128" fmla="*/ 1998750 h 2237474"/>
              <a:gd name="connsiteX129" fmla="*/ 2243069 w 12192000"/>
              <a:gd name="connsiteY129" fmla="*/ 2015111 h 2237474"/>
              <a:gd name="connsiteX130" fmla="*/ 2186609 w 12192000"/>
              <a:gd name="connsiteY130" fmla="*/ 2008263 h 2237474"/>
              <a:gd name="connsiteX131" fmla="*/ 2164831 w 12192000"/>
              <a:gd name="connsiteY131" fmla="*/ 2010143 h 2237474"/>
              <a:gd name="connsiteX132" fmla="*/ 2152836 w 12192000"/>
              <a:gd name="connsiteY132" fmla="*/ 2010048 h 2237474"/>
              <a:gd name="connsiteX133" fmla="*/ 2117102 w 12192000"/>
              <a:gd name="connsiteY133" fmla="*/ 2023004 h 2237474"/>
              <a:gd name="connsiteX134" fmla="*/ 2111935 w 12192000"/>
              <a:gd name="connsiteY134" fmla="*/ 2023163 h 2237474"/>
              <a:gd name="connsiteX135" fmla="*/ 2089991 w 12192000"/>
              <a:gd name="connsiteY135" fmla="*/ 2034193 h 2237474"/>
              <a:gd name="connsiteX136" fmla="*/ 2058061 w 12192000"/>
              <a:gd name="connsiteY136" fmla="*/ 2047942 h 2237474"/>
              <a:gd name="connsiteX137" fmla="*/ 2055737 w 12192000"/>
              <a:gd name="connsiteY137" fmla="*/ 2047704 h 2237474"/>
              <a:gd name="connsiteX138" fmla="*/ 2042244 w 12192000"/>
              <a:gd name="connsiteY138" fmla="*/ 2055560 h 2237474"/>
              <a:gd name="connsiteX139" fmla="*/ 1976224 w 12192000"/>
              <a:gd name="connsiteY139" fmla="*/ 2074257 h 2237474"/>
              <a:gd name="connsiteX140" fmla="*/ 1877728 w 12192000"/>
              <a:gd name="connsiteY140" fmla="*/ 2101004 h 2237474"/>
              <a:gd name="connsiteX141" fmla="*/ 1759056 w 12192000"/>
              <a:gd name="connsiteY141" fmla="*/ 2125608 h 2237474"/>
              <a:gd name="connsiteX142" fmla="*/ 1637948 w 12192000"/>
              <a:gd name="connsiteY142" fmla="*/ 2172597 h 2237474"/>
              <a:gd name="connsiteX143" fmla="*/ 1434549 w 12192000"/>
              <a:gd name="connsiteY143" fmla="*/ 2234522 h 2237474"/>
              <a:gd name="connsiteX144" fmla="*/ 1398481 w 12192000"/>
              <a:gd name="connsiteY144" fmla="*/ 2237074 h 2237474"/>
              <a:gd name="connsiteX145" fmla="*/ 1398407 w 12192000"/>
              <a:gd name="connsiteY145" fmla="*/ 2237095 h 2237474"/>
              <a:gd name="connsiteX146" fmla="*/ 1370962 w 12192000"/>
              <a:gd name="connsiteY146" fmla="*/ 2237474 h 2237474"/>
              <a:gd name="connsiteX147" fmla="*/ 1356367 w 12192000"/>
              <a:gd name="connsiteY147" fmla="*/ 2235089 h 2237474"/>
              <a:gd name="connsiteX148" fmla="*/ 1324828 w 12192000"/>
              <a:gd name="connsiteY148" fmla="*/ 2231968 h 2237474"/>
              <a:gd name="connsiteX149" fmla="*/ 1297744 w 12192000"/>
              <a:gd name="connsiteY149" fmla="*/ 2235849 h 2237474"/>
              <a:gd name="connsiteX150" fmla="*/ 1286236 w 12192000"/>
              <a:gd name="connsiteY150" fmla="*/ 2233135 h 2237474"/>
              <a:gd name="connsiteX151" fmla="*/ 1283504 w 12192000"/>
              <a:gd name="connsiteY151" fmla="*/ 2233797 h 2237474"/>
              <a:gd name="connsiteX152" fmla="*/ 1279765 w 12192000"/>
              <a:gd name="connsiteY152" fmla="*/ 2229639 h 2237474"/>
              <a:gd name="connsiteX153" fmla="*/ 1195347 w 12192000"/>
              <a:gd name="connsiteY153" fmla="*/ 2212354 h 2237474"/>
              <a:gd name="connsiteX154" fmla="*/ 970251 w 12192000"/>
              <a:gd name="connsiteY154" fmla="*/ 2221029 h 2237474"/>
              <a:gd name="connsiteX155" fmla="*/ 812914 w 12192000"/>
              <a:gd name="connsiteY155" fmla="*/ 2202752 h 2237474"/>
              <a:gd name="connsiteX156" fmla="*/ 800195 w 12192000"/>
              <a:gd name="connsiteY156" fmla="*/ 2209407 h 2237474"/>
              <a:gd name="connsiteX157" fmla="*/ 784978 w 12192000"/>
              <a:gd name="connsiteY157" fmla="*/ 2212360 h 2237474"/>
              <a:gd name="connsiteX158" fmla="*/ 681987 w 12192000"/>
              <a:gd name="connsiteY158" fmla="*/ 2216757 h 2237474"/>
              <a:gd name="connsiteX159" fmla="*/ 669923 w 12192000"/>
              <a:gd name="connsiteY159" fmla="*/ 2211682 h 2237474"/>
              <a:gd name="connsiteX160" fmla="*/ 648680 w 12192000"/>
              <a:gd name="connsiteY160" fmla="*/ 2206229 h 2237474"/>
              <a:gd name="connsiteX161" fmla="*/ 597225 w 12192000"/>
              <a:gd name="connsiteY161" fmla="*/ 2180999 h 2237474"/>
              <a:gd name="connsiteX162" fmla="*/ 558449 w 12192000"/>
              <a:gd name="connsiteY162" fmla="*/ 2182346 h 2237474"/>
              <a:gd name="connsiteX163" fmla="*/ 550517 w 12192000"/>
              <a:gd name="connsiteY163" fmla="*/ 2182060 h 2237474"/>
              <a:gd name="connsiteX164" fmla="*/ 550309 w 12192000"/>
              <a:gd name="connsiteY164" fmla="*/ 2181825 h 2237474"/>
              <a:gd name="connsiteX165" fmla="*/ 541836 w 12192000"/>
              <a:gd name="connsiteY165" fmla="*/ 2181063 h 2237474"/>
              <a:gd name="connsiteX166" fmla="*/ 536057 w 12192000"/>
              <a:gd name="connsiteY166" fmla="*/ 2181537 h 2237474"/>
              <a:gd name="connsiteX167" fmla="*/ 520671 w 12192000"/>
              <a:gd name="connsiteY167" fmla="*/ 2180980 h 2237474"/>
              <a:gd name="connsiteX168" fmla="*/ 515024 w 12192000"/>
              <a:gd name="connsiteY168" fmla="*/ 2179258 h 2237474"/>
              <a:gd name="connsiteX169" fmla="*/ 512278 w 12192000"/>
              <a:gd name="connsiteY169" fmla="*/ 2176369 h 2237474"/>
              <a:gd name="connsiteX170" fmla="*/ 480419 w 12192000"/>
              <a:gd name="connsiteY170" fmla="*/ 2167807 h 2237474"/>
              <a:gd name="connsiteX171" fmla="*/ 413835 w 12192000"/>
              <a:gd name="connsiteY171" fmla="*/ 2156783 h 2237474"/>
              <a:gd name="connsiteX172" fmla="*/ 376513 w 12192000"/>
              <a:gd name="connsiteY172" fmla="*/ 2154014 h 2237474"/>
              <a:gd name="connsiteX173" fmla="*/ 273386 w 12192000"/>
              <a:gd name="connsiteY173" fmla="*/ 2142551 h 2237474"/>
              <a:gd name="connsiteX174" fmla="*/ 169207 w 12192000"/>
              <a:gd name="connsiteY174" fmla="*/ 2128100 h 2237474"/>
              <a:gd name="connsiteX175" fmla="*/ 93149 w 12192000"/>
              <a:gd name="connsiteY175" fmla="*/ 2105324 h 2237474"/>
              <a:gd name="connsiteX176" fmla="*/ 88109 w 12192000"/>
              <a:gd name="connsiteY176" fmla="*/ 2106704 h 2237474"/>
              <a:gd name="connsiteX177" fmla="*/ 80022 w 12192000"/>
              <a:gd name="connsiteY177" fmla="*/ 2107254 h 2237474"/>
              <a:gd name="connsiteX178" fmla="*/ 79717 w 12192000"/>
              <a:gd name="connsiteY178" fmla="*/ 2107046 h 2237474"/>
              <a:gd name="connsiteX179" fmla="*/ 72352 w 12192000"/>
              <a:gd name="connsiteY179" fmla="*/ 2107991 h 2237474"/>
              <a:gd name="connsiteX180" fmla="*/ 37645 w 12192000"/>
              <a:gd name="connsiteY180" fmla="*/ 2115401 h 2237474"/>
              <a:gd name="connsiteX181" fmla="*/ 4572 w 12192000"/>
              <a:gd name="connsiteY181" fmla="*/ 2111091 h 2237474"/>
              <a:gd name="connsiteX182" fmla="*/ 0 w 12192000"/>
              <a:gd name="connsiteY182" fmla="*/ 2110468 h 2237474"/>
              <a:gd name="connsiteX183" fmla="*/ 0 w 12192000"/>
              <a:gd name="connsiteY18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21399 w 12192000"/>
              <a:gd name="connsiteY124" fmla="*/ 1989467 h 2237474"/>
              <a:gd name="connsiteX125" fmla="*/ 2315525 w 12192000"/>
              <a:gd name="connsiteY125" fmla="*/ 1989708 h 2237474"/>
              <a:gd name="connsiteX126" fmla="*/ 2300792 w 12192000"/>
              <a:gd name="connsiteY126" fmla="*/ 1994290 h 2237474"/>
              <a:gd name="connsiteX127" fmla="*/ 2287219 w 12192000"/>
              <a:gd name="connsiteY127" fmla="*/ 1998750 h 2237474"/>
              <a:gd name="connsiteX128" fmla="*/ 2243069 w 12192000"/>
              <a:gd name="connsiteY128" fmla="*/ 2015111 h 2237474"/>
              <a:gd name="connsiteX129" fmla="*/ 2186609 w 12192000"/>
              <a:gd name="connsiteY129" fmla="*/ 2008263 h 2237474"/>
              <a:gd name="connsiteX130" fmla="*/ 2164831 w 12192000"/>
              <a:gd name="connsiteY130" fmla="*/ 2010143 h 2237474"/>
              <a:gd name="connsiteX131" fmla="*/ 2152836 w 12192000"/>
              <a:gd name="connsiteY131" fmla="*/ 2010048 h 2237474"/>
              <a:gd name="connsiteX132" fmla="*/ 2117102 w 12192000"/>
              <a:gd name="connsiteY132" fmla="*/ 2023004 h 2237474"/>
              <a:gd name="connsiteX133" fmla="*/ 2111935 w 12192000"/>
              <a:gd name="connsiteY133" fmla="*/ 2023163 h 2237474"/>
              <a:gd name="connsiteX134" fmla="*/ 2089991 w 12192000"/>
              <a:gd name="connsiteY134" fmla="*/ 2034193 h 2237474"/>
              <a:gd name="connsiteX135" fmla="*/ 2058061 w 12192000"/>
              <a:gd name="connsiteY135" fmla="*/ 2047942 h 2237474"/>
              <a:gd name="connsiteX136" fmla="*/ 2055737 w 12192000"/>
              <a:gd name="connsiteY136" fmla="*/ 2047704 h 2237474"/>
              <a:gd name="connsiteX137" fmla="*/ 2042244 w 12192000"/>
              <a:gd name="connsiteY137" fmla="*/ 2055560 h 2237474"/>
              <a:gd name="connsiteX138" fmla="*/ 1976224 w 12192000"/>
              <a:gd name="connsiteY138" fmla="*/ 2074257 h 2237474"/>
              <a:gd name="connsiteX139" fmla="*/ 1877728 w 12192000"/>
              <a:gd name="connsiteY139" fmla="*/ 2101004 h 2237474"/>
              <a:gd name="connsiteX140" fmla="*/ 1759056 w 12192000"/>
              <a:gd name="connsiteY140" fmla="*/ 2125608 h 2237474"/>
              <a:gd name="connsiteX141" fmla="*/ 1637948 w 12192000"/>
              <a:gd name="connsiteY141" fmla="*/ 2172597 h 2237474"/>
              <a:gd name="connsiteX142" fmla="*/ 1434549 w 12192000"/>
              <a:gd name="connsiteY142" fmla="*/ 2234522 h 2237474"/>
              <a:gd name="connsiteX143" fmla="*/ 1398481 w 12192000"/>
              <a:gd name="connsiteY143" fmla="*/ 2237074 h 2237474"/>
              <a:gd name="connsiteX144" fmla="*/ 1398407 w 12192000"/>
              <a:gd name="connsiteY144" fmla="*/ 2237095 h 2237474"/>
              <a:gd name="connsiteX145" fmla="*/ 1370962 w 12192000"/>
              <a:gd name="connsiteY145" fmla="*/ 2237474 h 2237474"/>
              <a:gd name="connsiteX146" fmla="*/ 1356367 w 12192000"/>
              <a:gd name="connsiteY146" fmla="*/ 2235089 h 2237474"/>
              <a:gd name="connsiteX147" fmla="*/ 1324828 w 12192000"/>
              <a:gd name="connsiteY147" fmla="*/ 2231968 h 2237474"/>
              <a:gd name="connsiteX148" fmla="*/ 1297744 w 12192000"/>
              <a:gd name="connsiteY148" fmla="*/ 2235849 h 2237474"/>
              <a:gd name="connsiteX149" fmla="*/ 1286236 w 12192000"/>
              <a:gd name="connsiteY149" fmla="*/ 2233135 h 2237474"/>
              <a:gd name="connsiteX150" fmla="*/ 1283504 w 12192000"/>
              <a:gd name="connsiteY150" fmla="*/ 2233797 h 2237474"/>
              <a:gd name="connsiteX151" fmla="*/ 1279765 w 12192000"/>
              <a:gd name="connsiteY151" fmla="*/ 2229639 h 2237474"/>
              <a:gd name="connsiteX152" fmla="*/ 1195347 w 12192000"/>
              <a:gd name="connsiteY152" fmla="*/ 2212354 h 2237474"/>
              <a:gd name="connsiteX153" fmla="*/ 970251 w 12192000"/>
              <a:gd name="connsiteY153" fmla="*/ 2221029 h 2237474"/>
              <a:gd name="connsiteX154" fmla="*/ 812914 w 12192000"/>
              <a:gd name="connsiteY154" fmla="*/ 2202752 h 2237474"/>
              <a:gd name="connsiteX155" fmla="*/ 800195 w 12192000"/>
              <a:gd name="connsiteY155" fmla="*/ 2209407 h 2237474"/>
              <a:gd name="connsiteX156" fmla="*/ 784978 w 12192000"/>
              <a:gd name="connsiteY156" fmla="*/ 2212360 h 2237474"/>
              <a:gd name="connsiteX157" fmla="*/ 681987 w 12192000"/>
              <a:gd name="connsiteY157" fmla="*/ 2216757 h 2237474"/>
              <a:gd name="connsiteX158" fmla="*/ 669923 w 12192000"/>
              <a:gd name="connsiteY158" fmla="*/ 2211682 h 2237474"/>
              <a:gd name="connsiteX159" fmla="*/ 648680 w 12192000"/>
              <a:gd name="connsiteY159" fmla="*/ 2206229 h 2237474"/>
              <a:gd name="connsiteX160" fmla="*/ 597225 w 12192000"/>
              <a:gd name="connsiteY160" fmla="*/ 2180999 h 2237474"/>
              <a:gd name="connsiteX161" fmla="*/ 558449 w 12192000"/>
              <a:gd name="connsiteY161" fmla="*/ 2182346 h 2237474"/>
              <a:gd name="connsiteX162" fmla="*/ 550517 w 12192000"/>
              <a:gd name="connsiteY162" fmla="*/ 2182060 h 2237474"/>
              <a:gd name="connsiteX163" fmla="*/ 550309 w 12192000"/>
              <a:gd name="connsiteY163" fmla="*/ 2181825 h 2237474"/>
              <a:gd name="connsiteX164" fmla="*/ 541836 w 12192000"/>
              <a:gd name="connsiteY164" fmla="*/ 2181063 h 2237474"/>
              <a:gd name="connsiteX165" fmla="*/ 536057 w 12192000"/>
              <a:gd name="connsiteY165" fmla="*/ 2181537 h 2237474"/>
              <a:gd name="connsiteX166" fmla="*/ 520671 w 12192000"/>
              <a:gd name="connsiteY166" fmla="*/ 2180980 h 2237474"/>
              <a:gd name="connsiteX167" fmla="*/ 515024 w 12192000"/>
              <a:gd name="connsiteY167" fmla="*/ 2179258 h 2237474"/>
              <a:gd name="connsiteX168" fmla="*/ 512278 w 12192000"/>
              <a:gd name="connsiteY168" fmla="*/ 2176369 h 2237474"/>
              <a:gd name="connsiteX169" fmla="*/ 480419 w 12192000"/>
              <a:gd name="connsiteY169" fmla="*/ 2167807 h 2237474"/>
              <a:gd name="connsiteX170" fmla="*/ 413835 w 12192000"/>
              <a:gd name="connsiteY170" fmla="*/ 2156783 h 2237474"/>
              <a:gd name="connsiteX171" fmla="*/ 376513 w 12192000"/>
              <a:gd name="connsiteY171" fmla="*/ 2154014 h 2237474"/>
              <a:gd name="connsiteX172" fmla="*/ 273386 w 12192000"/>
              <a:gd name="connsiteY172" fmla="*/ 2142551 h 2237474"/>
              <a:gd name="connsiteX173" fmla="*/ 169207 w 12192000"/>
              <a:gd name="connsiteY173" fmla="*/ 2128100 h 2237474"/>
              <a:gd name="connsiteX174" fmla="*/ 93149 w 12192000"/>
              <a:gd name="connsiteY174" fmla="*/ 2105324 h 2237474"/>
              <a:gd name="connsiteX175" fmla="*/ 88109 w 12192000"/>
              <a:gd name="connsiteY175" fmla="*/ 2106704 h 2237474"/>
              <a:gd name="connsiteX176" fmla="*/ 80022 w 12192000"/>
              <a:gd name="connsiteY176" fmla="*/ 2107254 h 2237474"/>
              <a:gd name="connsiteX177" fmla="*/ 79717 w 12192000"/>
              <a:gd name="connsiteY177" fmla="*/ 2107046 h 2237474"/>
              <a:gd name="connsiteX178" fmla="*/ 72352 w 12192000"/>
              <a:gd name="connsiteY178" fmla="*/ 2107991 h 2237474"/>
              <a:gd name="connsiteX179" fmla="*/ 37645 w 12192000"/>
              <a:gd name="connsiteY179" fmla="*/ 2115401 h 2237474"/>
              <a:gd name="connsiteX180" fmla="*/ 4572 w 12192000"/>
              <a:gd name="connsiteY180" fmla="*/ 2111091 h 2237474"/>
              <a:gd name="connsiteX181" fmla="*/ 0 w 12192000"/>
              <a:gd name="connsiteY181" fmla="*/ 2110468 h 2237474"/>
              <a:gd name="connsiteX182" fmla="*/ 0 w 12192000"/>
              <a:gd name="connsiteY18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15525 w 12192000"/>
              <a:gd name="connsiteY124" fmla="*/ 1989708 h 2237474"/>
              <a:gd name="connsiteX125" fmla="*/ 2300792 w 12192000"/>
              <a:gd name="connsiteY125" fmla="*/ 1994290 h 2237474"/>
              <a:gd name="connsiteX126" fmla="*/ 2287219 w 12192000"/>
              <a:gd name="connsiteY126" fmla="*/ 1998750 h 2237474"/>
              <a:gd name="connsiteX127" fmla="*/ 2243069 w 12192000"/>
              <a:gd name="connsiteY127" fmla="*/ 2015111 h 2237474"/>
              <a:gd name="connsiteX128" fmla="*/ 2186609 w 12192000"/>
              <a:gd name="connsiteY128" fmla="*/ 2008263 h 2237474"/>
              <a:gd name="connsiteX129" fmla="*/ 2164831 w 12192000"/>
              <a:gd name="connsiteY129" fmla="*/ 2010143 h 2237474"/>
              <a:gd name="connsiteX130" fmla="*/ 2152836 w 12192000"/>
              <a:gd name="connsiteY130" fmla="*/ 2010048 h 2237474"/>
              <a:gd name="connsiteX131" fmla="*/ 2117102 w 12192000"/>
              <a:gd name="connsiteY131" fmla="*/ 2023004 h 2237474"/>
              <a:gd name="connsiteX132" fmla="*/ 2111935 w 12192000"/>
              <a:gd name="connsiteY132" fmla="*/ 2023163 h 2237474"/>
              <a:gd name="connsiteX133" fmla="*/ 2089991 w 12192000"/>
              <a:gd name="connsiteY133" fmla="*/ 2034193 h 2237474"/>
              <a:gd name="connsiteX134" fmla="*/ 2058061 w 12192000"/>
              <a:gd name="connsiteY134" fmla="*/ 2047942 h 2237474"/>
              <a:gd name="connsiteX135" fmla="*/ 2055737 w 12192000"/>
              <a:gd name="connsiteY135" fmla="*/ 2047704 h 2237474"/>
              <a:gd name="connsiteX136" fmla="*/ 2042244 w 12192000"/>
              <a:gd name="connsiteY136" fmla="*/ 2055560 h 2237474"/>
              <a:gd name="connsiteX137" fmla="*/ 1976224 w 12192000"/>
              <a:gd name="connsiteY137" fmla="*/ 2074257 h 2237474"/>
              <a:gd name="connsiteX138" fmla="*/ 1877728 w 12192000"/>
              <a:gd name="connsiteY138" fmla="*/ 2101004 h 2237474"/>
              <a:gd name="connsiteX139" fmla="*/ 1759056 w 12192000"/>
              <a:gd name="connsiteY139" fmla="*/ 2125608 h 2237474"/>
              <a:gd name="connsiteX140" fmla="*/ 1637948 w 12192000"/>
              <a:gd name="connsiteY140" fmla="*/ 2172597 h 2237474"/>
              <a:gd name="connsiteX141" fmla="*/ 1434549 w 12192000"/>
              <a:gd name="connsiteY141" fmla="*/ 2234522 h 2237474"/>
              <a:gd name="connsiteX142" fmla="*/ 1398481 w 12192000"/>
              <a:gd name="connsiteY142" fmla="*/ 2237074 h 2237474"/>
              <a:gd name="connsiteX143" fmla="*/ 1398407 w 12192000"/>
              <a:gd name="connsiteY143" fmla="*/ 2237095 h 2237474"/>
              <a:gd name="connsiteX144" fmla="*/ 1370962 w 12192000"/>
              <a:gd name="connsiteY144" fmla="*/ 2237474 h 2237474"/>
              <a:gd name="connsiteX145" fmla="*/ 1356367 w 12192000"/>
              <a:gd name="connsiteY145" fmla="*/ 2235089 h 2237474"/>
              <a:gd name="connsiteX146" fmla="*/ 1324828 w 12192000"/>
              <a:gd name="connsiteY146" fmla="*/ 2231968 h 2237474"/>
              <a:gd name="connsiteX147" fmla="*/ 1297744 w 12192000"/>
              <a:gd name="connsiteY147" fmla="*/ 2235849 h 2237474"/>
              <a:gd name="connsiteX148" fmla="*/ 1286236 w 12192000"/>
              <a:gd name="connsiteY148" fmla="*/ 2233135 h 2237474"/>
              <a:gd name="connsiteX149" fmla="*/ 1283504 w 12192000"/>
              <a:gd name="connsiteY149" fmla="*/ 2233797 h 2237474"/>
              <a:gd name="connsiteX150" fmla="*/ 1279765 w 12192000"/>
              <a:gd name="connsiteY150" fmla="*/ 2229639 h 2237474"/>
              <a:gd name="connsiteX151" fmla="*/ 1195347 w 12192000"/>
              <a:gd name="connsiteY151" fmla="*/ 2212354 h 2237474"/>
              <a:gd name="connsiteX152" fmla="*/ 970251 w 12192000"/>
              <a:gd name="connsiteY152" fmla="*/ 2221029 h 2237474"/>
              <a:gd name="connsiteX153" fmla="*/ 812914 w 12192000"/>
              <a:gd name="connsiteY153" fmla="*/ 2202752 h 2237474"/>
              <a:gd name="connsiteX154" fmla="*/ 800195 w 12192000"/>
              <a:gd name="connsiteY154" fmla="*/ 2209407 h 2237474"/>
              <a:gd name="connsiteX155" fmla="*/ 784978 w 12192000"/>
              <a:gd name="connsiteY155" fmla="*/ 2212360 h 2237474"/>
              <a:gd name="connsiteX156" fmla="*/ 681987 w 12192000"/>
              <a:gd name="connsiteY156" fmla="*/ 2216757 h 2237474"/>
              <a:gd name="connsiteX157" fmla="*/ 669923 w 12192000"/>
              <a:gd name="connsiteY157" fmla="*/ 2211682 h 2237474"/>
              <a:gd name="connsiteX158" fmla="*/ 648680 w 12192000"/>
              <a:gd name="connsiteY158" fmla="*/ 2206229 h 2237474"/>
              <a:gd name="connsiteX159" fmla="*/ 597225 w 12192000"/>
              <a:gd name="connsiteY159" fmla="*/ 2180999 h 2237474"/>
              <a:gd name="connsiteX160" fmla="*/ 558449 w 12192000"/>
              <a:gd name="connsiteY160" fmla="*/ 2182346 h 2237474"/>
              <a:gd name="connsiteX161" fmla="*/ 550517 w 12192000"/>
              <a:gd name="connsiteY161" fmla="*/ 2182060 h 2237474"/>
              <a:gd name="connsiteX162" fmla="*/ 550309 w 12192000"/>
              <a:gd name="connsiteY162" fmla="*/ 2181825 h 2237474"/>
              <a:gd name="connsiteX163" fmla="*/ 541836 w 12192000"/>
              <a:gd name="connsiteY163" fmla="*/ 2181063 h 2237474"/>
              <a:gd name="connsiteX164" fmla="*/ 536057 w 12192000"/>
              <a:gd name="connsiteY164" fmla="*/ 2181537 h 2237474"/>
              <a:gd name="connsiteX165" fmla="*/ 520671 w 12192000"/>
              <a:gd name="connsiteY165" fmla="*/ 2180980 h 2237474"/>
              <a:gd name="connsiteX166" fmla="*/ 515024 w 12192000"/>
              <a:gd name="connsiteY166" fmla="*/ 2179258 h 2237474"/>
              <a:gd name="connsiteX167" fmla="*/ 512278 w 12192000"/>
              <a:gd name="connsiteY167" fmla="*/ 2176369 h 2237474"/>
              <a:gd name="connsiteX168" fmla="*/ 480419 w 12192000"/>
              <a:gd name="connsiteY168" fmla="*/ 2167807 h 2237474"/>
              <a:gd name="connsiteX169" fmla="*/ 413835 w 12192000"/>
              <a:gd name="connsiteY169" fmla="*/ 2156783 h 2237474"/>
              <a:gd name="connsiteX170" fmla="*/ 376513 w 12192000"/>
              <a:gd name="connsiteY170" fmla="*/ 2154014 h 2237474"/>
              <a:gd name="connsiteX171" fmla="*/ 273386 w 12192000"/>
              <a:gd name="connsiteY171" fmla="*/ 2142551 h 2237474"/>
              <a:gd name="connsiteX172" fmla="*/ 169207 w 12192000"/>
              <a:gd name="connsiteY172" fmla="*/ 2128100 h 2237474"/>
              <a:gd name="connsiteX173" fmla="*/ 93149 w 12192000"/>
              <a:gd name="connsiteY173" fmla="*/ 2105324 h 2237474"/>
              <a:gd name="connsiteX174" fmla="*/ 88109 w 12192000"/>
              <a:gd name="connsiteY174" fmla="*/ 2106704 h 2237474"/>
              <a:gd name="connsiteX175" fmla="*/ 80022 w 12192000"/>
              <a:gd name="connsiteY175" fmla="*/ 2107254 h 2237474"/>
              <a:gd name="connsiteX176" fmla="*/ 79717 w 12192000"/>
              <a:gd name="connsiteY176" fmla="*/ 2107046 h 2237474"/>
              <a:gd name="connsiteX177" fmla="*/ 72352 w 12192000"/>
              <a:gd name="connsiteY177" fmla="*/ 2107991 h 2237474"/>
              <a:gd name="connsiteX178" fmla="*/ 37645 w 12192000"/>
              <a:gd name="connsiteY178" fmla="*/ 2115401 h 2237474"/>
              <a:gd name="connsiteX179" fmla="*/ 4572 w 12192000"/>
              <a:gd name="connsiteY179" fmla="*/ 2111091 h 2237474"/>
              <a:gd name="connsiteX180" fmla="*/ 0 w 12192000"/>
              <a:gd name="connsiteY180" fmla="*/ 2110468 h 2237474"/>
              <a:gd name="connsiteX181" fmla="*/ 0 w 12192000"/>
              <a:gd name="connsiteY18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300792 w 12192000"/>
              <a:gd name="connsiteY124" fmla="*/ 1994290 h 2237474"/>
              <a:gd name="connsiteX125" fmla="*/ 2287219 w 12192000"/>
              <a:gd name="connsiteY125" fmla="*/ 1998750 h 2237474"/>
              <a:gd name="connsiteX126" fmla="*/ 2243069 w 12192000"/>
              <a:gd name="connsiteY126" fmla="*/ 2015111 h 2237474"/>
              <a:gd name="connsiteX127" fmla="*/ 2186609 w 12192000"/>
              <a:gd name="connsiteY127" fmla="*/ 2008263 h 2237474"/>
              <a:gd name="connsiteX128" fmla="*/ 2164831 w 12192000"/>
              <a:gd name="connsiteY128" fmla="*/ 2010143 h 2237474"/>
              <a:gd name="connsiteX129" fmla="*/ 2152836 w 12192000"/>
              <a:gd name="connsiteY129" fmla="*/ 2010048 h 2237474"/>
              <a:gd name="connsiteX130" fmla="*/ 2117102 w 12192000"/>
              <a:gd name="connsiteY130" fmla="*/ 2023004 h 2237474"/>
              <a:gd name="connsiteX131" fmla="*/ 2111935 w 12192000"/>
              <a:gd name="connsiteY131" fmla="*/ 2023163 h 2237474"/>
              <a:gd name="connsiteX132" fmla="*/ 2089991 w 12192000"/>
              <a:gd name="connsiteY132" fmla="*/ 2034193 h 2237474"/>
              <a:gd name="connsiteX133" fmla="*/ 2058061 w 12192000"/>
              <a:gd name="connsiteY133" fmla="*/ 2047942 h 2237474"/>
              <a:gd name="connsiteX134" fmla="*/ 2055737 w 12192000"/>
              <a:gd name="connsiteY134" fmla="*/ 2047704 h 2237474"/>
              <a:gd name="connsiteX135" fmla="*/ 2042244 w 12192000"/>
              <a:gd name="connsiteY135" fmla="*/ 2055560 h 2237474"/>
              <a:gd name="connsiteX136" fmla="*/ 1976224 w 12192000"/>
              <a:gd name="connsiteY136" fmla="*/ 2074257 h 2237474"/>
              <a:gd name="connsiteX137" fmla="*/ 1877728 w 12192000"/>
              <a:gd name="connsiteY137" fmla="*/ 2101004 h 2237474"/>
              <a:gd name="connsiteX138" fmla="*/ 1759056 w 12192000"/>
              <a:gd name="connsiteY138" fmla="*/ 2125608 h 2237474"/>
              <a:gd name="connsiteX139" fmla="*/ 1637948 w 12192000"/>
              <a:gd name="connsiteY139" fmla="*/ 2172597 h 2237474"/>
              <a:gd name="connsiteX140" fmla="*/ 1434549 w 12192000"/>
              <a:gd name="connsiteY140" fmla="*/ 2234522 h 2237474"/>
              <a:gd name="connsiteX141" fmla="*/ 1398481 w 12192000"/>
              <a:gd name="connsiteY141" fmla="*/ 2237074 h 2237474"/>
              <a:gd name="connsiteX142" fmla="*/ 1398407 w 12192000"/>
              <a:gd name="connsiteY142" fmla="*/ 2237095 h 2237474"/>
              <a:gd name="connsiteX143" fmla="*/ 1370962 w 12192000"/>
              <a:gd name="connsiteY143" fmla="*/ 2237474 h 2237474"/>
              <a:gd name="connsiteX144" fmla="*/ 1356367 w 12192000"/>
              <a:gd name="connsiteY144" fmla="*/ 2235089 h 2237474"/>
              <a:gd name="connsiteX145" fmla="*/ 1324828 w 12192000"/>
              <a:gd name="connsiteY145" fmla="*/ 2231968 h 2237474"/>
              <a:gd name="connsiteX146" fmla="*/ 1297744 w 12192000"/>
              <a:gd name="connsiteY146" fmla="*/ 2235849 h 2237474"/>
              <a:gd name="connsiteX147" fmla="*/ 1286236 w 12192000"/>
              <a:gd name="connsiteY147" fmla="*/ 2233135 h 2237474"/>
              <a:gd name="connsiteX148" fmla="*/ 1283504 w 12192000"/>
              <a:gd name="connsiteY148" fmla="*/ 2233797 h 2237474"/>
              <a:gd name="connsiteX149" fmla="*/ 1279765 w 12192000"/>
              <a:gd name="connsiteY149" fmla="*/ 2229639 h 2237474"/>
              <a:gd name="connsiteX150" fmla="*/ 1195347 w 12192000"/>
              <a:gd name="connsiteY150" fmla="*/ 2212354 h 2237474"/>
              <a:gd name="connsiteX151" fmla="*/ 970251 w 12192000"/>
              <a:gd name="connsiteY151" fmla="*/ 2221029 h 2237474"/>
              <a:gd name="connsiteX152" fmla="*/ 812914 w 12192000"/>
              <a:gd name="connsiteY152" fmla="*/ 2202752 h 2237474"/>
              <a:gd name="connsiteX153" fmla="*/ 800195 w 12192000"/>
              <a:gd name="connsiteY153" fmla="*/ 2209407 h 2237474"/>
              <a:gd name="connsiteX154" fmla="*/ 784978 w 12192000"/>
              <a:gd name="connsiteY154" fmla="*/ 2212360 h 2237474"/>
              <a:gd name="connsiteX155" fmla="*/ 681987 w 12192000"/>
              <a:gd name="connsiteY155" fmla="*/ 2216757 h 2237474"/>
              <a:gd name="connsiteX156" fmla="*/ 669923 w 12192000"/>
              <a:gd name="connsiteY156" fmla="*/ 2211682 h 2237474"/>
              <a:gd name="connsiteX157" fmla="*/ 648680 w 12192000"/>
              <a:gd name="connsiteY157" fmla="*/ 2206229 h 2237474"/>
              <a:gd name="connsiteX158" fmla="*/ 597225 w 12192000"/>
              <a:gd name="connsiteY158" fmla="*/ 2180999 h 2237474"/>
              <a:gd name="connsiteX159" fmla="*/ 558449 w 12192000"/>
              <a:gd name="connsiteY159" fmla="*/ 2182346 h 2237474"/>
              <a:gd name="connsiteX160" fmla="*/ 550517 w 12192000"/>
              <a:gd name="connsiteY160" fmla="*/ 2182060 h 2237474"/>
              <a:gd name="connsiteX161" fmla="*/ 550309 w 12192000"/>
              <a:gd name="connsiteY161" fmla="*/ 2181825 h 2237474"/>
              <a:gd name="connsiteX162" fmla="*/ 541836 w 12192000"/>
              <a:gd name="connsiteY162" fmla="*/ 2181063 h 2237474"/>
              <a:gd name="connsiteX163" fmla="*/ 536057 w 12192000"/>
              <a:gd name="connsiteY163" fmla="*/ 2181537 h 2237474"/>
              <a:gd name="connsiteX164" fmla="*/ 520671 w 12192000"/>
              <a:gd name="connsiteY164" fmla="*/ 2180980 h 2237474"/>
              <a:gd name="connsiteX165" fmla="*/ 515024 w 12192000"/>
              <a:gd name="connsiteY165" fmla="*/ 2179258 h 2237474"/>
              <a:gd name="connsiteX166" fmla="*/ 512278 w 12192000"/>
              <a:gd name="connsiteY166" fmla="*/ 2176369 h 2237474"/>
              <a:gd name="connsiteX167" fmla="*/ 480419 w 12192000"/>
              <a:gd name="connsiteY167" fmla="*/ 2167807 h 2237474"/>
              <a:gd name="connsiteX168" fmla="*/ 413835 w 12192000"/>
              <a:gd name="connsiteY168" fmla="*/ 2156783 h 2237474"/>
              <a:gd name="connsiteX169" fmla="*/ 376513 w 12192000"/>
              <a:gd name="connsiteY169" fmla="*/ 2154014 h 2237474"/>
              <a:gd name="connsiteX170" fmla="*/ 273386 w 12192000"/>
              <a:gd name="connsiteY170" fmla="*/ 2142551 h 2237474"/>
              <a:gd name="connsiteX171" fmla="*/ 169207 w 12192000"/>
              <a:gd name="connsiteY171" fmla="*/ 2128100 h 2237474"/>
              <a:gd name="connsiteX172" fmla="*/ 93149 w 12192000"/>
              <a:gd name="connsiteY172" fmla="*/ 2105324 h 2237474"/>
              <a:gd name="connsiteX173" fmla="*/ 88109 w 12192000"/>
              <a:gd name="connsiteY173" fmla="*/ 2106704 h 2237474"/>
              <a:gd name="connsiteX174" fmla="*/ 80022 w 12192000"/>
              <a:gd name="connsiteY174" fmla="*/ 2107254 h 2237474"/>
              <a:gd name="connsiteX175" fmla="*/ 79717 w 12192000"/>
              <a:gd name="connsiteY175" fmla="*/ 2107046 h 2237474"/>
              <a:gd name="connsiteX176" fmla="*/ 72352 w 12192000"/>
              <a:gd name="connsiteY176" fmla="*/ 2107991 h 2237474"/>
              <a:gd name="connsiteX177" fmla="*/ 37645 w 12192000"/>
              <a:gd name="connsiteY177" fmla="*/ 2115401 h 2237474"/>
              <a:gd name="connsiteX178" fmla="*/ 4572 w 12192000"/>
              <a:gd name="connsiteY178" fmla="*/ 2111091 h 2237474"/>
              <a:gd name="connsiteX179" fmla="*/ 0 w 12192000"/>
              <a:gd name="connsiteY179" fmla="*/ 2110468 h 2237474"/>
              <a:gd name="connsiteX180" fmla="*/ 0 w 12192000"/>
              <a:gd name="connsiteY18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680597 w 12192000"/>
              <a:gd name="connsiteY120" fmla="*/ 1984996 h 2237474"/>
              <a:gd name="connsiteX121" fmla="*/ 2578178 w 12192000"/>
              <a:gd name="connsiteY121" fmla="*/ 1990531 h 2237474"/>
              <a:gd name="connsiteX122" fmla="*/ 2476147 w 12192000"/>
              <a:gd name="connsiteY122" fmla="*/ 1998305 h 2237474"/>
              <a:gd name="connsiteX123" fmla="*/ 2373568 w 12192000"/>
              <a:gd name="connsiteY123" fmla="*/ 2003219 h 2237474"/>
              <a:gd name="connsiteX124" fmla="*/ 2287219 w 12192000"/>
              <a:gd name="connsiteY124" fmla="*/ 1998750 h 2237474"/>
              <a:gd name="connsiteX125" fmla="*/ 2243069 w 12192000"/>
              <a:gd name="connsiteY125" fmla="*/ 2015111 h 2237474"/>
              <a:gd name="connsiteX126" fmla="*/ 2186609 w 12192000"/>
              <a:gd name="connsiteY126" fmla="*/ 2008263 h 2237474"/>
              <a:gd name="connsiteX127" fmla="*/ 2164831 w 12192000"/>
              <a:gd name="connsiteY127" fmla="*/ 2010143 h 2237474"/>
              <a:gd name="connsiteX128" fmla="*/ 2152836 w 12192000"/>
              <a:gd name="connsiteY128" fmla="*/ 2010048 h 2237474"/>
              <a:gd name="connsiteX129" fmla="*/ 2117102 w 12192000"/>
              <a:gd name="connsiteY129" fmla="*/ 2023004 h 2237474"/>
              <a:gd name="connsiteX130" fmla="*/ 2111935 w 12192000"/>
              <a:gd name="connsiteY130" fmla="*/ 2023163 h 2237474"/>
              <a:gd name="connsiteX131" fmla="*/ 2089991 w 12192000"/>
              <a:gd name="connsiteY131" fmla="*/ 2034193 h 2237474"/>
              <a:gd name="connsiteX132" fmla="*/ 2058061 w 12192000"/>
              <a:gd name="connsiteY132" fmla="*/ 2047942 h 2237474"/>
              <a:gd name="connsiteX133" fmla="*/ 2055737 w 12192000"/>
              <a:gd name="connsiteY133" fmla="*/ 2047704 h 2237474"/>
              <a:gd name="connsiteX134" fmla="*/ 2042244 w 12192000"/>
              <a:gd name="connsiteY134" fmla="*/ 2055560 h 2237474"/>
              <a:gd name="connsiteX135" fmla="*/ 1976224 w 12192000"/>
              <a:gd name="connsiteY135" fmla="*/ 2074257 h 2237474"/>
              <a:gd name="connsiteX136" fmla="*/ 1877728 w 12192000"/>
              <a:gd name="connsiteY136" fmla="*/ 2101004 h 2237474"/>
              <a:gd name="connsiteX137" fmla="*/ 1759056 w 12192000"/>
              <a:gd name="connsiteY137" fmla="*/ 2125608 h 2237474"/>
              <a:gd name="connsiteX138" fmla="*/ 1637948 w 12192000"/>
              <a:gd name="connsiteY138" fmla="*/ 2172597 h 2237474"/>
              <a:gd name="connsiteX139" fmla="*/ 1434549 w 12192000"/>
              <a:gd name="connsiteY139" fmla="*/ 2234522 h 2237474"/>
              <a:gd name="connsiteX140" fmla="*/ 1398481 w 12192000"/>
              <a:gd name="connsiteY140" fmla="*/ 2237074 h 2237474"/>
              <a:gd name="connsiteX141" fmla="*/ 1398407 w 12192000"/>
              <a:gd name="connsiteY141" fmla="*/ 2237095 h 2237474"/>
              <a:gd name="connsiteX142" fmla="*/ 1370962 w 12192000"/>
              <a:gd name="connsiteY142" fmla="*/ 2237474 h 2237474"/>
              <a:gd name="connsiteX143" fmla="*/ 1356367 w 12192000"/>
              <a:gd name="connsiteY143" fmla="*/ 2235089 h 2237474"/>
              <a:gd name="connsiteX144" fmla="*/ 1324828 w 12192000"/>
              <a:gd name="connsiteY144" fmla="*/ 2231968 h 2237474"/>
              <a:gd name="connsiteX145" fmla="*/ 1297744 w 12192000"/>
              <a:gd name="connsiteY145" fmla="*/ 2235849 h 2237474"/>
              <a:gd name="connsiteX146" fmla="*/ 1286236 w 12192000"/>
              <a:gd name="connsiteY146" fmla="*/ 2233135 h 2237474"/>
              <a:gd name="connsiteX147" fmla="*/ 1283504 w 12192000"/>
              <a:gd name="connsiteY147" fmla="*/ 2233797 h 2237474"/>
              <a:gd name="connsiteX148" fmla="*/ 1279765 w 12192000"/>
              <a:gd name="connsiteY148" fmla="*/ 2229639 h 2237474"/>
              <a:gd name="connsiteX149" fmla="*/ 1195347 w 12192000"/>
              <a:gd name="connsiteY149" fmla="*/ 2212354 h 2237474"/>
              <a:gd name="connsiteX150" fmla="*/ 970251 w 12192000"/>
              <a:gd name="connsiteY150" fmla="*/ 2221029 h 2237474"/>
              <a:gd name="connsiteX151" fmla="*/ 812914 w 12192000"/>
              <a:gd name="connsiteY151" fmla="*/ 2202752 h 2237474"/>
              <a:gd name="connsiteX152" fmla="*/ 800195 w 12192000"/>
              <a:gd name="connsiteY152" fmla="*/ 2209407 h 2237474"/>
              <a:gd name="connsiteX153" fmla="*/ 784978 w 12192000"/>
              <a:gd name="connsiteY153" fmla="*/ 2212360 h 2237474"/>
              <a:gd name="connsiteX154" fmla="*/ 681987 w 12192000"/>
              <a:gd name="connsiteY154" fmla="*/ 2216757 h 2237474"/>
              <a:gd name="connsiteX155" fmla="*/ 669923 w 12192000"/>
              <a:gd name="connsiteY155" fmla="*/ 2211682 h 2237474"/>
              <a:gd name="connsiteX156" fmla="*/ 648680 w 12192000"/>
              <a:gd name="connsiteY156" fmla="*/ 2206229 h 2237474"/>
              <a:gd name="connsiteX157" fmla="*/ 597225 w 12192000"/>
              <a:gd name="connsiteY157" fmla="*/ 2180999 h 2237474"/>
              <a:gd name="connsiteX158" fmla="*/ 558449 w 12192000"/>
              <a:gd name="connsiteY158" fmla="*/ 2182346 h 2237474"/>
              <a:gd name="connsiteX159" fmla="*/ 550517 w 12192000"/>
              <a:gd name="connsiteY159" fmla="*/ 2182060 h 2237474"/>
              <a:gd name="connsiteX160" fmla="*/ 550309 w 12192000"/>
              <a:gd name="connsiteY160" fmla="*/ 2181825 h 2237474"/>
              <a:gd name="connsiteX161" fmla="*/ 541836 w 12192000"/>
              <a:gd name="connsiteY161" fmla="*/ 2181063 h 2237474"/>
              <a:gd name="connsiteX162" fmla="*/ 536057 w 12192000"/>
              <a:gd name="connsiteY162" fmla="*/ 2181537 h 2237474"/>
              <a:gd name="connsiteX163" fmla="*/ 520671 w 12192000"/>
              <a:gd name="connsiteY163" fmla="*/ 2180980 h 2237474"/>
              <a:gd name="connsiteX164" fmla="*/ 515024 w 12192000"/>
              <a:gd name="connsiteY164" fmla="*/ 2179258 h 2237474"/>
              <a:gd name="connsiteX165" fmla="*/ 512278 w 12192000"/>
              <a:gd name="connsiteY165" fmla="*/ 2176369 h 2237474"/>
              <a:gd name="connsiteX166" fmla="*/ 480419 w 12192000"/>
              <a:gd name="connsiteY166" fmla="*/ 2167807 h 2237474"/>
              <a:gd name="connsiteX167" fmla="*/ 413835 w 12192000"/>
              <a:gd name="connsiteY167" fmla="*/ 2156783 h 2237474"/>
              <a:gd name="connsiteX168" fmla="*/ 376513 w 12192000"/>
              <a:gd name="connsiteY168" fmla="*/ 2154014 h 2237474"/>
              <a:gd name="connsiteX169" fmla="*/ 273386 w 12192000"/>
              <a:gd name="connsiteY169" fmla="*/ 2142551 h 2237474"/>
              <a:gd name="connsiteX170" fmla="*/ 169207 w 12192000"/>
              <a:gd name="connsiteY170" fmla="*/ 2128100 h 2237474"/>
              <a:gd name="connsiteX171" fmla="*/ 93149 w 12192000"/>
              <a:gd name="connsiteY171" fmla="*/ 2105324 h 2237474"/>
              <a:gd name="connsiteX172" fmla="*/ 88109 w 12192000"/>
              <a:gd name="connsiteY172" fmla="*/ 2106704 h 2237474"/>
              <a:gd name="connsiteX173" fmla="*/ 80022 w 12192000"/>
              <a:gd name="connsiteY173" fmla="*/ 2107254 h 2237474"/>
              <a:gd name="connsiteX174" fmla="*/ 79717 w 12192000"/>
              <a:gd name="connsiteY174" fmla="*/ 2107046 h 2237474"/>
              <a:gd name="connsiteX175" fmla="*/ 72352 w 12192000"/>
              <a:gd name="connsiteY175" fmla="*/ 2107991 h 2237474"/>
              <a:gd name="connsiteX176" fmla="*/ 37645 w 12192000"/>
              <a:gd name="connsiteY176" fmla="*/ 2115401 h 2237474"/>
              <a:gd name="connsiteX177" fmla="*/ 4572 w 12192000"/>
              <a:gd name="connsiteY177" fmla="*/ 2111091 h 2237474"/>
              <a:gd name="connsiteX178" fmla="*/ 0 w 12192000"/>
              <a:gd name="connsiteY178" fmla="*/ 2110468 h 2237474"/>
              <a:gd name="connsiteX179" fmla="*/ 0 w 12192000"/>
              <a:gd name="connsiteY17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96128 w 12192000"/>
              <a:gd name="connsiteY114" fmla="*/ 1976403 h 2237474"/>
              <a:gd name="connsiteX115" fmla="*/ 2756784 w 12192000"/>
              <a:gd name="connsiteY115" fmla="*/ 1985116 h 2237474"/>
              <a:gd name="connsiteX116" fmla="*/ 2748833 w 12192000"/>
              <a:gd name="connsiteY116" fmla="*/ 1986323 h 2237474"/>
              <a:gd name="connsiteX117" fmla="*/ 2748661 w 12192000"/>
              <a:gd name="connsiteY117" fmla="*/ 1986122 h 2237474"/>
              <a:gd name="connsiteX118" fmla="*/ 2718916 w 12192000"/>
              <a:gd name="connsiteY118" fmla="*/ 1990867 h 2237474"/>
              <a:gd name="connsiteX119" fmla="*/ 2713522 w 12192000"/>
              <a:gd name="connsiteY119" fmla="*/ 1990173 h 2237474"/>
              <a:gd name="connsiteX120" fmla="*/ 2578178 w 12192000"/>
              <a:gd name="connsiteY120" fmla="*/ 1990531 h 2237474"/>
              <a:gd name="connsiteX121" fmla="*/ 2476147 w 12192000"/>
              <a:gd name="connsiteY121" fmla="*/ 1998305 h 2237474"/>
              <a:gd name="connsiteX122" fmla="*/ 2373568 w 12192000"/>
              <a:gd name="connsiteY122" fmla="*/ 2003219 h 2237474"/>
              <a:gd name="connsiteX123" fmla="*/ 2287219 w 12192000"/>
              <a:gd name="connsiteY123" fmla="*/ 1998750 h 2237474"/>
              <a:gd name="connsiteX124" fmla="*/ 2243069 w 12192000"/>
              <a:gd name="connsiteY124" fmla="*/ 2015111 h 2237474"/>
              <a:gd name="connsiteX125" fmla="*/ 2186609 w 12192000"/>
              <a:gd name="connsiteY125" fmla="*/ 2008263 h 2237474"/>
              <a:gd name="connsiteX126" fmla="*/ 2164831 w 12192000"/>
              <a:gd name="connsiteY126" fmla="*/ 2010143 h 2237474"/>
              <a:gd name="connsiteX127" fmla="*/ 2152836 w 12192000"/>
              <a:gd name="connsiteY127" fmla="*/ 2010048 h 2237474"/>
              <a:gd name="connsiteX128" fmla="*/ 2117102 w 12192000"/>
              <a:gd name="connsiteY128" fmla="*/ 2023004 h 2237474"/>
              <a:gd name="connsiteX129" fmla="*/ 2111935 w 12192000"/>
              <a:gd name="connsiteY129" fmla="*/ 2023163 h 2237474"/>
              <a:gd name="connsiteX130" fmla="*/ 2089991 w 12192000"/>
              <a:gd name="connsiteY130" fmla="*/ 2034193 h 2237474"/>
              <a:gd name="connsiteX131" fmla="*/ 2058061 w 12192000"/>
              <a:gd name="connsiteY131" fmla="*/ 2047942 h 2237474"/>
              <a:gd name="connsiteX132" fmla="*/ 2055737 w 12192000"/>
              <a:gd name="connsiteY132" fmla="*/ 2047704 h 2237474"/>
              <a:gd name="connsiteX133" fmla="*/ 2042244 w 12192000"/>
              <a:gd name="connsiteY133" fmla="*/ 2055560 h 2237474"/>
              <a:gd name="connsiteX134" fmla="*/ 1976224 w 12192000"/>
              <a:gd name="connsiteY134" fmla="*/ 2074257 h 2237474"/>
              <a:gd name="connsiteX135" fmla="*/ 1877728 w 12192000"/>
              <a:gd name="connsiteY135" fmla="*/ 2101004 h 2237474"/>
              <a:gd name="connsiteX136" fmla="*/ 1759056 w 12192000"/>
              <a:gd name="connsiteY136" fmla="*/ 2125608 h 2237474"/>
              <a:gd name="connsiteX137" fmla="*/ 1637948 w 12192000"/>
              <a:gd name="connsiteY137" fmla="*/ 2172597 h 2237474"/>
              <a:gd name="connsiteX138" fmla="*/ 1434549 w 12192000"/>
              <a:gd name="connsiteY138" fmla="*/ 2234522 h 2237474"/>
              <a:gd name="connsiteX139" fmla="*/ 1398481 w 12192000"/>
              <a:gd name="connsiteY139" fmla="*/ 2237074 h 2237474"/>
              <a:gd name="connsiteX140" fmla="*/ 1398407 w 12192000"/>
              <a:gd name="connsiteY140" fmla="*/ 2237095 h 2237474"/>
              <a:gd name="connsiteX141" fmla="*/ 1370962 w 12192000"/>
              <a:gd name="connsiteY141" fmla="*/ 2237474 h 2237474"/>
              <a:gd name="connsiteX142" fmla="*/ 1356367 w 12192000"/>
              <a:gd name="connsiteY142" fmla="*/ 2235089 h 2237474"/>
              <a:gd name="connsiteX143" fmla="*/ 1324828 w 12192000"/>
              <a:gd name="connsiteY143" fmla="*/ 2231968 h 2237474"/>
              <a:gd name="connsiteX144" fmla="*/ 1297744 w 12192000"/>
              <a:gd name="connsiteY144" fmla="*/ 2235849 h 2237474"/>
              <a:gd name="connsiteX145" fmla="*/ 1286236 w 12192000"/>
              <a:gd name="connsiteY145" fmla="*/ 2233135 h 2237474"/>
              <a:gd name="connsiteX146" fmla="*/ 1283504 w 12192000"/>
              <a:gd name="connsiteY146" fmla="*/ 2233797 h 2237474"/>
              <a:gd name="connsiteX147" fmla="*/ 1279765 w 12192000"/>
              <a:gd name="connsiteY147" fmla="*/ 2229639 h 2237474"/>
              <a:gd name="connsiteX148" fmla="*/ 1195347 w 12192000"/>
              <a:gd name="connsiteY148" fmla="*/ 2212354 h 2237474"/>
              <a:gd name="connsiteX149" fmla="*/ 970251 w 12192000"/>
              <a:gd name="connsiteY149" fmla="*/ 2221029 h 2237474"/>
              <a:gd name="connsiteX150" fmla="*/ 812914 w 12192000"/>
              <a:gd name="connsiteY150" fmla="*/ 2202752 h 2237474"/>
              <a:gd name="connsiteX151" fmla="*/ 800195 w 12192000"/>
              <a:gd name="connsiteY151" fmla="*/ 2209407 h 2237474"/>
              <a:gd name="connsiteX152" fmla="*/ 784978 w 12192000"/>
              <a:gd name="connsiteY152" fmla="*/ 2212360 h 2237474"/>
              <a:gd name="connsiteX153" fmla="*/ 681987 w 12192000"/>
              <a:gd name="connsiteY153" fmla="*/ 2216757 h 2237474"/>
              <a:gd name="connsiteX154" fmla="*/ 669923 w 12192000"/>
              <a:gd name="connsiteY154" fmla="*/ 2211682 h 2237474"/>
              <a:gd name="connsiteX155" fmla="*/ 648680 w 12192000"/>
              <a:gd name="connsiteY155" fmla="*/ 2206229 h 2237474"/>
              <a:gd name="connsiteX156" fmla="*/ 597225 w 12192000"/>
              <a:gd name="connsiteY156" fmla="*/ 2180999 h 2237474"/>
              <a:gd name="connsiteX157" fmla="*/ 558449 w 12192000"/>
              <a:gd name="connsiteY157" fmla="*/ 2182346 h 2237474"/>
              <a:gd name="connsiteX158" fmla="*/ 550517 w 12192000"/>
              <a:gd name="connsiteY158" fmla="*/ 2182060 h 2237474"/>
              <a:gd name="connsiteX159" fmla="*/ 550309 w 12192000"/>
              <a:gd name="connsiteY159" fmla="*/ 2181825 h 2237474"/>
              <a:gd name="connsiteX160" fmla="*/ 541836 w 12192000"/>
              <a:gd name="connsiteY160" fmla="*/ 2181063 h 2237474"/>
              <a:gd name="connsiteX161" fmla="*/ 536057 w 12192000"/>
              <a:gd name="connsiteY161" fmla="*/ 2181537 h 2237474"/>
              <a:gd name="connsiteX162" fmla="*/ 520671 w 12192000"/>
              <a:gd name="connsiteY162" fmla="*/ 2180980 h 2237474"/>
              <a:gd name="connsiteX163" fmla="*/ 515024 w 12192000"/>
              <a:gd name="connsiteY163" fmla="*/ 2179258 h 2237474"/>
              <a:gd name="connsiteX164" fmla="*/ 512278 w 12192000"/>
              <a:gd name="connsiteY164" fmla="*/ 2176369 h 2237474"/>
              <a:gd name="connsiteX165" fmla="*/ 480419 w 12192000"/>
              <a:gd name="connsiteY165" fmla="*/ 2167807 h 2237474"/>
              <a:gd name="connsiteX166" fmla="*/ 413835 w 12192000"/>
              <a:gd name="connsiteY166" fmla="*/ 2156783 h 2237474"/>
              <a:gd name="connsiteX167" fmla="*/ 376513 w 12192000"/>
              <a:gd name="connsiteY167" fmla="*/ 2154014 h 2237474"/>
              <a:gd name="connsiteX168" fmla="*/ 273386 w 12192000"/>
              <a:gd name="connsiteY168" fmla="*/ 2142551 h 2237474"/>
              <a:gd name="connsiteX169" fmla="*/ 169207 w 12192000"/>
              <a:gd name="connsiteY169" fmla="*/ 2128100 h 2237474"/>
              <a:gd name="connsiteX170" fmla="*/ 93149 w 12192000"/>
              <a:gd name="connsiteY170" fmla="*/ 2105324 h 2237474"/>
              <a:gd name="connsiteX171" fmla="*/ 88109 w 12192000"/>
              <a:gd name="connsiteY171" fmla="*/ 2106704 h 2237474"/>
              <a:gd name="connsiteX172" fmla="*/ 80022 w 12192000"/>
              <a:gd name="connsiteY172" fmla="*/ 2107254 h 2237474"/>
              <a:gd name="connsiteX173" fmla="*/ 79717 w 12192000"/>
              <a:gd name="connsiteY173" fmla="*/ 2107046 h 2237474"/>
              <a:gd name="connsiteX174" fmla="*/ 72352 w 12192000"/>
              <a:gd name="connsiteY174" fmla="*/ 2107991 h 2237474"/>
              <a:gd name="connsiteX175" fmla="*/ 37645 w 12192000"/>
              <a:gd name="connsiteY175" fmla="*/ 2115401 h 2237474"/>
              <a:gd name="connsiteX176" fmla="*/ 4572 w 12192000"/>
              <a:gd name="connsiteY176" fmla="*/ 2111091 h 2237474"/>
              <a:gd name="connsiteX177" fmla="*/ 0 w 12192000"/>
              <a:gd name="connsiteY177" fmla="*/ 2110468 h 2237474"/>
              <a:gd name="connsiteX178" fmla="*/ 0 w 12192000"/>
              <a:gd name="connsiteY17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48661 w 12192000"/>
              <a:gd name="connsiteY116" fmla="*/ 1986122 h 2237474"/>
              <a:gd name="connsiteX117" fmla="*/ 2718916 w 12192000"/>
              <a:gd name="connsiteY117" fmla="*/ 1990867 h 2237474"/>
              <a:gd name="connsiteX118" fmla="*/ 2713522 w 12192000"/>
              <a:gd name="connsiteY118" fmla="*/ 1990173 h 2237474"/>
              <a:gd name="connsiteX119" fmla="*/ 2578178 w 12192000"/>
              <a:gd name="connsiteY119" fmla="*/ 1990531 h 2237474"/>
              <a:gd name="connsiteX120" fmla="*/ 2476147 w 12192000"/>
              <a:gd name="connsiteY120" fmla="*/ 1998305 h 2237474"/>
              <a:gd name="connsiteX121" fmla="*/ 2373568 w 12192000"/>
              <a:gd name="connsiteY121" fmla="*/ 2003219 h 2237474"/>
              <a:gd name="connsiteX122" fmla="*/ 2287219 w 12192000"/>
              <a:gd name="connsiteY122" fmla="*/ 1998750 h 2237474"/>
              <a:gd name="connsiteX123" fmla="*/ 2243069 w 12192000"/>
              <a:gd name="connsiteY123" fmla="*/ 2015111 h 2237474"/>
              <a:gd name="connsiteX124" fmla="*/ 2186609 w 12192000"/>
              <a:gd name="connsiteY124" fmla="*/ 2008263 h 2237474"/>
              <a:gd name="connsiteX125" fmla="*/ 2164831 w 12192000"/>
              <a:gd name="connsiteY125" fmla="*/ 2010143 h 2237474"/>
              <a:gd name="connsiteX126" fmla="*/ 2152836 w 12192000"/>
              <a:gd name="connsiteY126" fmla="*/ 2010048 h 2237474"/>
              <a:gd name="connsiteX127" fmla="*/ 2117102 w 12192000"/>
              <a:gd name="connsiteY127" fmla="*/ 2023004 h 2237474"/>
              <a:gd name="connsiteX128" fmla="*/ 2111935 w 12192000"/>
              <a:gd name="connsiteY128" fmla="*/ 2023163 h 2237474"/>
              <a:gd name="connsiteX129" fmla="*/ 2089991 w 12192000"/>
              <a:gd name="connsiteY129" fmla="*/ 2034193 h 2237474"/>
              <a:gd name="connsiteX130" fmla="*/ 2058061 w 12192000"/>
              <a:gd name="connsiteY130" fmla="*/ 2047942 h 2237474"/>
              <a:gd name="connsiteX131" fmla="*/ 2055737 w 12192000"/>
              <a:gd name="connsiteY131" fmla="*/ 2047704 h 2237474"/>
              <a:gd name="connsiteX132" fmla="*/ 2042244 w 12192000"/>
              <a:gd name="connsiteY132" fmla="*/ 2055560 h 2237474"/>
              <a:gd name="connsiteX133" fmla="*/ 1976224 w 12192000"/>
              <a:gd name="connsiteY133" fmla="*/ 2074257 h 2237474"/>
              <a:gd name="connsiteX134" fmla="*/ 1877728 w 12192000"/>
              <a:gd name="connsiteY134" fmla="*/ 2101004 h 2237474"/>
              <a:gd name="connsiteX135" fmla="*/ 1759056 w 12192000"/>
              <a:gd name="connsiteY135" fmla="*/ 2125608 h 2237474"/>
              <a:gd name="connsiteX136" fmla="*/ 1637948 w 12192000"/>
              <a:gd name="connsiteY136" fmla="*/ 2172597 h 2237474"/>
              <a:gd name="connsiteX137" fmla="*/ 1434549 w 12192000"/>
              <a:gd name="connsiteY137" fmla="*/ 2234522 h 2237474"/>
              <a:gd name="connsiteX138" fmla="*/ 1398481 w 12192000"/>
              <a:gd name="connsiteY138" fmla="*/ 2237074 h 2237474"/>
              <a:gd name="connsiteX139" fmla="*/ 1398407 w 12192000"/>
              <a:gd name="connsiteY139" fmla="*/ 2237095 h 2237474"/>
              <a:gd name="connsiteX140" fmla="*/ 1370962 w 12192000"/>
              <a:gd name="connsiteY140" fmla="*/ 2237474 h 2237474"/>
              <a:gd name="connsiteX141" fmla="*/ 1356367 w 12192000"/>
              <a:gd name="connsiteY141" fmla="*/ 2235089 h 2237474"/>
              <a:gd name="connsiteX142" fmla="*/ 1324828 w 12192000"/>
              <a:gd name="connsiteY142" fmla="*/ 2231968 h 2237474"/>
              <a:gd name="connsiteX143" fmla="*/ 1297744 w 12192000"/>
              <a:gd name="connsiteY143" fmla="*/ 2235849 h 2237474"/>
              <a:gd name="connsiteX144" fmla="*/ 1286236 w 12192000"/>
              <a:gd name="connsiteY144" fmla="*/ 2233135 h 2237474"/>
              <a:gd name="connsiteX145" fmla="*/ 1283504 w 12192000"/>
              <a:gd name="connsiteY145" fmla="*/ 2233797 h 2237474"/>
              <a:gd name="connsiteX146" fmla="*/ 1279765 w 12192000"/>
              <a:gd name="connsiteY146" fmla="*/ 2229639 h 2237474"/>
              <a:gd name="connsiteX147" fmla="*/ 1195347 w 12192000"/>
              <a:gd name="connsiteY147" fmla="*/ 2212354 h 2237474"/>
              <a:gd name="connsiteX148" fmla="*/ 970251 w 12192000"/>
              <a:gd name="connsiteY148" fmla="*/ 2221029 h 2237474"/>
              <a:gd name="connsiteX149" fmla="*/ 812914 w 12192000"/>
              <a:gd name="connsiteY149" fmla="*/ 2202752 h 2237474"/>
              <a:gd name="connsiteX150" fmla="*/ 800195 w 12192000"/>
              <a:gd name="connsiteY150" fmla="*/ 2209407 h 2237474"/>
              <a:gd name="connsiteX151" fmla="*/ 784978 w 12192000"/>
              <a:gd name="connsiteY151" fmla="*/ 2212360 h 2237474"/>
              <a:gd name="connsiteX152" fmla="*/ 681987 w 12192000"/>
              <a:gd name="connsiteY152" fmla="*/ 2216757 h 2237474"/>
              <a:gd name="connsiteX153" fmla="*/ 669923 w 12192000"/>
              <a:gd name="connsiteY153" fmla="*/ 2211682 h 2237474"/>
              <a:gd name="connsiteX154" fmla="*/ 648680 w 12192000"/>
              <a:gd name="connsiteY154" fmla="*/ 2206229 h 2237474"/>
              <a:gd name="connsiteX155" fmla="*/ 597225 w 12192000"/>
              <a:gd name="connsiteY155" fmla="*/ 2180999 h 2237474"/>
              <a:gd name="connsiteX156" fmla="*/ 558449 w 12192000"/>
              <a:gd name="connsiteY156" fmla="*/ 2182346 h 2237474"/>
              <a:gd name="connsiteX157" fmla="*/ 550517 w 12192000"/>
              <a:gd name="connsiteY157" fmla="*/ 2182060 h 2237474"/>
              <a:gd name="connsiteX158" fmla="*/ 550309 w 12192000"/>
              <a:gd name="connsiteY158" fmla="*/ 2181825 h 2237474"/>
              <a:gd name="connsiteX159" fmla="*/ 541836 w 12192000"/>
              <a:gd name="connsiteY159" fmla="*/ 2181063 h 2237474"/>
              <a:gd name="connsiteX160" fmla="*/ 536057 w 12192000"/>
              <a:gd name="connsiteY160" fmla="*/ 2181537 h 2237474"/>
              <a:gd name="connsiteX161" fmla="*/ 520671 w 12192000"/>
              <a:gd name="connsiteY161" fmla="*/ 2180980 h 2237474"/>
              <a:gd name="connsiteX162" fmla="*/ 515024 w 12192000"/>
              <a:gd name="connsiteY162" fmla="*/ 2179258 h 2237474"/>
              <a:gd name="connsiteX163" fmla="*/ 512278 w 12192000"/>
              <a:gd name="connsiteY163" fmla="*/ 2176369 h 2237474"/>
              <a:gd name="connsiteX164" fmla="*/ 480419 w 12192000"/>
              <a:gd name="connsiteY164" fmla="*/ 2167807 h 2237474"/>
              <a:gd name="connsiteX165" fmla="*/ 413835 w 12192000"/>
              <a:gd name="connsiteY165" fmla="*/ 2156783 h 2237474"/>
              <a:gd name="connsiteX166" fmla="*/ 376513 w 12192000"/>
              <a:gd name="connsiteY166" fmla="*/ 2154014 h 2237474"/>
              <a:gd name="connsiteX167" fmla="*/ 273386 w 12192000"/>
              <a:gd name="connsiteY167" fmla="*/ 2142551 h 2237474"/>
              <a:gd name="connsiteX168" fmla="*/ 169207 w 12192000"/>
              <a:gd name="connsiteY168" fmla="*/ 2128100 h 2237474"/>
              <a:gd name="connsiteX169" fmla="*/ 93149 w 12192000"/>
              <a:gd name="connsiteY169" fmla="*/ 2105324 h 2237474"/>
              <a:gd name="connsiteX170" fmla="*/ 88109 w 12192000"/>
              <a:gd name="connsiteY170" fmla="*/ 2106704 h 2237474"/>
              <a:gd name="connsiteX171" fmla="*/ 80022 w 12192000"/>
              <a:gd name="connsiteY171" fmla="*/ 2107254 h 2237474"/>
              <a:gd name="connsiteX172" fmla="*/ 79717 w 12192000"/>
              <a:gd name="connsiteY172" fmla="*/ 2107046 h 2237474"/>
              <a:gd name="connsiteX173" fmla="*/ 72352 w 12192000"/>
              <a:gd name="connsiteY173" fmla="*/ 2107991 h 2237474"/>
              <a:gd name="connsiteX174" fmla="*/ 37645 w 12192000"/>
              <a:gd name="connsiteY174" fmla="*/ 2115401 h 2237474"/>
              <a:gd name="connsiteX175" fmla="*/ 4572 w 12192000"/>
              <a:gd name="connsiteY175" fmla="*/ 2111091 h 2237474"/>
              <a:gd name="connsiteX176" fmla="*/ 0 w 12192000"/>
              <a:gd name="connsiteY176" fmla="*/ 2110468 h 2237474"/>
              <a:gd name="connsiteX177" fmla="*/ 0 w 12192000"/>
              <a:gd name="connsiteY17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48833 w 12192000"/>
              <a:gd name="connsiteY115" fmla="*/ 1986323 h 2237474"/>
              <a:gd name="connsiteX116" fmla="*/ 2718916 w 12192000"/>
              <a:gd name="connsiteY116" fmla="*/ 1990867 h 2237474"/>
              <a:gd name="connsiteX117" fmla="*/ 2713522 w 12192000"/>
              <a:gd name="connsiteY117" fmla="*/ 1990173 h 2237474"/>
              <a:gd name="connsiteX118" fmla="*/ 2578178 w 12192000"/>
              <a:gd name="connsiteY118" fmla="*/ 1990531 h 2237474"/>
              <a:gd name="connsiteX119" fmla="*/ 2476147 w 12192000"/>
              <a:gd name="connsiteY119" fmla="*/ 1998305 h 2237474"/>
              <a:gd name="connsiteX120" fmla="*/ 2373568 w 12192000"/>
              <a:gd name="connsiteY120" fmla="*/ 2003219 h 2237474"/>
              <a:gd name="connsiteX121" fmla="*/ 2287219 w 12192000"/>
              <a:gd name="connsiteY121" fmla="*/ 1998750 h 2237474"/>
              <a:gd name="connsiteX122" fmla="*/ 2243069 w 12192000"/>
              <a:gd name="connsiteY122" fmla="*/ 2015111 h 2237474"/>
              <a:gd name="connsiteX123" fmla="*/ 2186609 w 12192000"/>
              <a:gd name="connsiteY123" fmla="*/ 2008263 h 2237474"/>
              <a:gd name="connsiteX124" fmla="*/ 2164831 w 12192000"/>
              <a:gd name="connsiteY124" fmla="*/ 2010143 h 2237474"/>
              <a:gd name="connsiteX125" fmla="*/ 2152836 w 12192000"/>
              <a:gd name="connsiteY125" fmla="*/ 2010048 h 2237474"/>
              <a:gd name="connsiteX126" fmla="*/ 2117102 w 12192000"/>
              <a:gd name="connsiteY126" fmla="*/ 2023004 h 2237474"/>
              <a:gd name="connsiteX127" fmla="*/ 2111935 w 12192000"/>
              <a:gd name="connsiteY127" fmla="*/ 2023163 h 2237474"/>
              <a:gd name="connsiteX128" fmla="*/ 2089991 w 12192000"/>
              <a:gd name="connsiteY128" fmla="*/ 2034193 h 2237474"/>
              <a:gd name="connsiteX129" fmla="*/ 2058061 w 12192000"/>
              <a:gd name="connsiteY129" fmla="*/ 2047942 h 2237474"/>
              <a:gd name="connsiteX130" fmla="*/ 2055737 w 12192000"/>
              <a:gd name="connsiteY130" fmla="*/ 2047704 h 2237474"/>
              <a:gd name="connsiteX131" fmla="*/ 2042244 w 12192000"/>
              <a:gd name="connsiteY131" fmla="*/ 2055560 h 2237474"/>
              <a:gd name="connsiteX132" fmla="*/ 1976224 w 12192000"/>
              <a:gd name="connsiteY132" fmla="*/ 2074257 h 2237474"/>
              <a:gd name="connsiteX133" fmla="*/ 1877728 w 12192000"/>
              <a:gd name="connsiteY133" fmla="*/ 2101004 h 2237474"/>
              <a:gd name="connsiteX134" fmla="*/ 1759056 w 12192000"/>
              <a:gd name="connsiteY134" fmla="*/ 2125608 h 2237474"/>
              <a:gd name="connsiteX135" fmla="*/ 1637948 w 12192000"/>
              <a:gd name="connsiteY135" fmla="*/ 2172597 h 2237474"/>
              <a:gd name="connsiteX136" fmla="*/ 1434549 w 12192000"/>
              <a:gd name="connsiteY136" fmla="*/ 2234522 h 2237474"/>
              <a:gd name="connsiteX137" fmla="*/ 1398481 w 12192000"/>
              <a:gd name="connsiteY137" fmla="*/ 2237074 h 2237474"/>
              <a:gd name="connsiteX138" fmla="*/ 1398407 w 12192000"/>
              <a:gd name="connsiteY138" fmla="*/ 2237095 h 2237474"/>
              <a:gd name="connsiteX139" fmla="*/ 1370962 w 12192000"/>
              <a:gd name="connsiteY139" fmla="*/ 2237474 h 2237474"/>
              <a:gd name="connsiteX140" fmla="*/ 1356367 w 12192000"/>
              <a:gd name="connsiteY140" fmla="*/ 2235089 h 2237474"/>
              <a:gd name="connsiteX141" fmla="*/ 1324828 w 12192000"/>
              <a:gd name="connsiteY141" fmla="*/ 2231968 h 2237474"/>
              <a:gd name="connsiteX142" fmla="*/ 1297744 w 12192000"/>
              <a:gd name="connsiteY142" fmla="*/ 2235849 h 2237474"/>
              <a:gd name="connsiteX143" fmla="*/ 1286236 w 12192000"/>
              <a:gd name="connsiteY143" fmla="*/ 2233135 h 2237474"/>
              <a:gd name="connsiteX144" fmla="*/ 1283504 w 12192000"/>
              <a:gd name="connsiteY144" fmla="*/ 2233797 h 2237474"/>
              <a:gd name="connsiteX145" fmla="*/ 1279765 w 12192000"/>
              <a:gd name="connsiteY145" fmla="*/ 2229639 h 2237474"/>
              <a:gd name="connsiteX146" fmla="*/ 1195347 w 12192000"/>
              <a:gd name="connsiteY146" fmla="*/ 2212354 h 2237474"/>
              <a:gd name="connsiteX147" fmla="*/ 970251 w 12192000"/>
              <a:gd name="connsiteY147" fmla="*/ 2221029 h 2237474"/>
              <a:gd name="connsiteX148" fmla="*/ 812914 w 12192000"/>
              <a:gd name="connsiteY148" fmla="*/ 2202752 h 2237474"/>
              <a:gd name="connsiteX149" fmla="*/ 800195 w 12192000"/>
              <a:gd name="connsiteY149" fmla="*/ 2209407 h 2237474"/>
              <a:gd name="connsiteX150" fmla="*/ 784978 w 12192000"/>
              <a:gd name="connsiteY150" fmla="*/ 2212360 h 2237474"/>
              <a:gd name="connsiteX151" fmla="*/ 681987 w 12192000"/>
              <a:gd name="connsiteY151" fmla="*/ 2216757 h 2237474"/>
              <a:gd name="connsiteX152" fmla="*/ 669923 w 12192000"/>
              <a:gd name="connsiteY152" fmla="*/ 2211682 h 2237474"/>
              <a:gd name="connsiteX153" fmla="*/ 648680 w 12192000"/>
              <a:gd name="connsiteY153" fmla="*/ 2206229 h 2237474"/>
              <a:gd name="connsiteX154" fmla="*/ 597225 w 12192000"/>
              <a:gd name="connsiteY154" fmla="*/ 2180999 h 2237474"/>
              <a:gd name="connsiteX155" fmla="*/ 558449 w 12192000"/>
              <a:gd name="connsiteY155" fmla="*/ 2182346 h 2237474"/>
              <a:gd name="connsiteX156" fmla="*/ 550517 w 12192000"/>
              <a:gd name="connsiteY156" fmla="*/ 2182060 h 2237474"/>
              <a:gd name="connsiteX157" fmla="*/ 550309 w 12192000"/>
              <a:gd name="connsiteY157" fmla="*/ 2181825 h 2237474"/>
              <a:gd name="connsiteX158" fmla="*/ 541836 w 12192000"/>
              <a:gd name="connsiteY158" fmla="*/ 2181063 h 2237474"/>
              <a:gd name="connsiteX159" fmla="*/ 536057 w 12192000"/>
              <a:gd name="connsiteY159" fmla="*/ 2181537 h 2237474"/>
              <a:gd name="connsiteX160" fmla="*/ 520671 w 12192000"/>
              <a:gd name="connsiteY160" fmla="*/ 2180980 h 2237474"/>
              <a:gd name="connsiteX161" fmla="*/ 515024 w 12192000"/>
              <a:gd name="connsiteY161" fmla="*/ 2179258 h 2237474"/>
              <a:gd name="connsiteX162" fmla="*/ 512278 w 12192000"/>
              <a:gd name="connsiteY162" fmla="*/ 2176369 h 2237474"/>
              <a:gd name="connsiteX163" fmla="*/ 480419 w 12192000"/>
              <a:gd name="connsiteY163" fmla="*/ 2167807 h 2237474"/>
              <a:gd name="connsiteX164" fmla="*/ 413835 w 12192000"/>
              <a:gd name="connsiteY164" fmla="*/ 2156783 h 2237474"/>
              <a:gd name="connsiteX165" fmla="*/ 376513 w 12192000"/>
              <a:gd name="connsiteY165" fmla="*/ 2154014 h 2237474"/>
              <a:gd name="connsiteX166" fmla="*/ 273386 w 12192000"/>
              <a:gd name="connsiteY166" fmla="*/ 2142551 h 2237474"/>
              <a:gd name="connsiteX167" fmla="*/ 169207 w 12192000"/>
              <a:gd name="connsiteY167" fmla="*/ 2128100 h 2237474"/>
              <a:gd name="connsiteX168" fmla="*/ 93149 w 12192000"/>
              <a:gd name="connsiteY168" fmla="*/ 2105324 h 2237474"/>
              <a:gd name="connsiteX169" fmla="*/ 88109 w 12192000"/>
              <a:gd name="connsiteY169" fmla="*/ 2106704 h 2237474"/>
              <a:gd name="connsiteX170" fmla="*/ 80022 w 12192000"/>
              <a:gd name="connsiteY170" fmla="*/ 2107254 h 2237474"/>
              <a:gd name="connsiteX171" fmla="*/ 79717 w 12192000"/>
              <a:gd name="connsiteY171" fmla="*/ 2107046 h 2237474"/>
              <a:gd name="connsiteX172" fmla="*/ 72352 w 12192000"/>
              <a:gd name="connsiteY172" fmla="*/ 2107991 h 2237474"/>
              <a:gd name="connsiteX173" fmla="*/ 37645 w 12192000"/>
              <a:gd name="connsiteY173" fmla="*/ 2115401 h 2237474"/>
              <a:gd name="connsiteX174" fmla="*/ 4572 w 12192000"/>
              <a:gd name="connsiteY174" fmla="*/ 2111091 h 2237474"/>
              <a:gd name="connsiteX175" fmla="*/ 0 w 12192000"/>
              <a:gd name="connsiteY175" fmla="*/ 2110468 h 2237474"/>
              <a:gd name="connsiteX176" fmla="*/ 0 w 12192000"/>
              <a:gd name="connsiteY17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56784 w 12192000"/>
              <a:gd name="connsiteY114" fmla="*/ 1985116 h 2237474"/>
              <a:gd name="connsiteX115" fmla="*/ 2718916 w 12192000"/>
              <a:gd name="connsiteY115" fmla="*/ 1990867 h 2237474"/>
              <a:gd name="connsiteX116" fmla="*/ 2713522 w 12192000"/>
              <a:gd name="connsiteY116" fmla="*/ 1990173 h 2237474"/>
              <a:gd name="connsiteX117" fmla="*/ 2578178 w 12192000"/>
              <a:gd name="connsiteY117" fmla="*/ 1990531 h 2237474"/>
              <a:gd name="connsiteX118" fmla="*/ 2476147 w 12192000"/>
              <a:gd name="connsiteY118" fmla="*/ 1998305 h 2237474"/>
              <a:gd name="connsiteX119" fmla="*/ 2373568 w 12192000"/>
              <a:gd name="connsiteY119" fmla="*/ 2003219 h 2237474"/>
              <a:gd name="connsiteX120" fmla="*/ 2287219 w 12192000"/>
              <a:gd name="connsiteY120" fmla="*/ 1998750 h 2237474"/>
              <a:gd name="connsiteX121" fmla="*/ 2243069 w 12192000"/>
              <a:gd name="connsiteY121" fmla="*/ 2015111 h 2237474"/>
              <a:gd name="connsiteX122" fmla="*/ 2186609 w 12192000"/>
              <a:gd name="connsiteY122" fmla="*/ 2008263 h 2237474"/>
              <a:gd name="connsiteX123" fmla="*/ 2164831 w 12192000"/>
              <a:gd name="connsiteY123" fmla="*/ 2010143 h 2237474"/>
              <a:gd name="connsiteX124" fmla="*/ 2152836 w 12192000"/>
              <a:gd name="connsiteY124" fmla="*/ 2010048 h 2237474"/>
              <a:gd name="connsiteX125" fmla="*/ 2117102 w 12192000"/>
              <a:gd name="connsiteY125" fmla="*/ 2023004 h 2237474"/>
              <a:gd name="connsiteX126" fmla="*/ 2111935 w 12192000"/>
              <a:gd name="connsiteY126" fmla="*/ 2023163 h 2237474"/>
              <a:gd name="connsiteX127" fmla="*/ 2089991 w 12192000"/>
              <a:gd name="connsiteY127" fmla="*/ 2034193 h 2237474"/>
              <a:gd name="connsiteX128" fmla="*/ 2058061 w 12192000"/>
              <a:gd name="connsiteY128" fmla="*/ 2047942 h 2237474"/>
              <a:gd name="connsiteX129" fmla="*/ 2055737 w 12192000"/>
              <a:gd name="connsiteY129" fmla="*/ 2047704 h 2237474"/>
              <a:gd name="connsiteX130" fmla="*/ 2042244 w 12192000"/>
              <a:gd name="connsiteY130" fmla="*/ 2055560 h 2237474"/>
              <a:gd name="connsiteX131" fmla="*/ 1976224 w 12192000"/>
              <a:gd name="connsiteY131" fmla="*/ 2074257 h 2237474"/>
              <a:gd name="connsiteX132" fmla="*/ 1877728 w 12192000"/>
              <a:gd name="connsiteY132" fmla="*/ 2101004 h 2237474"/>
              <a:gd name="connsiteX133" fmla="*/ 1759056 w 12192000"/>
              <a:gd name="connsiteY133" fmla="*/ 2125608 h 2237474"/>
              <a:gd name="connsiteX134" fmla="*/ 1637948 w 12192000"/>
              <a:gd name="connsiteY134" fmla="*/ 2172597 h 2237474"/>
              <a:gd name="connsiteX135" fmla="*/ 1434549 w 12192000"/>
              <a:gd name="connsiteY135" fmla="*/ 2234522 h 2237474"/>
              <a:gd name="connsiteX136" fmla="*/ 1398481 w 12192000"/>
              <a:gd name="connsiteY136" fmla="*/ 2237074 h 2237474"/>
              <a:gd name="connsiteX137" fmla="*/ 1398407 w 12192000"/>
              <a:gd name="connsiteY137" fmla="*/ 2237095 h 2237474"/>
              <a:gd name="connsiteX138" fmla="*/ 1370962 w 12192000"/>
              <a:gd name="connsiteY138" fmla="*/ 2237474 h 2237474"/>
              <a:gd name="connsiteX139" fmla="*/ 1356367 w 12192000"/>
              <a:gd name="connsiteY139" fmla="*/ 2235089 h 2237474"/>
              <a:gd name="connsiteX140" fmla="*/ 1324828 w 12192000"/>
              <a:gd name="connsiteY140" fmla="*/ 2231968 h 2237474"/>
              <a:gd name="connsiteX141" fmla="*/ 1297744 w 12192000"/>
              <a:gd name="connsiteY141" fmla="*/ 2235849 h 2237474"/>
              <a:gd name="connsiteX142" fmla="*/ 1286236 w 12192000"/>
              <a:gd name="connsiteY142" fmla="*/ 2233135 h 2237474"/>
              <a:gd name="connsiteX143" fmla="*/ 1283504 w 12192000"/>
              <a:gd name="connsiteY143" fmla="*/ 2233797 h 2237474"/>
              <a:gd name="connsiteX144" fmla="*/ 1279765 w 12192000"/>
              <a:gd name="connsiteY144" fmla="*/ 2229639 h 2237474"/>
              <a:gd name="connsiteX145" fmla="*/ 1195347 w 12192000"/>
              <a:gd name="connsiteY145" fmla="*/ 2212354 h 2237474"/>
              <a:gd name="connsiteX146" fmla="*/ 970251 w 12192000"/>
              <a:gd name="connsiteY146" fmla="*/ 2221029 h 2237474"/>
              <a:gd name="connsiteX147" fmla="*/ 812914 w 12192000"/>
              <a:gd name="connsiteY147" fmla="*/ 2202752 h 2237474"/>
              <a:gd name="connsiteX148" fmla="*/ 800195 w 12192000"/>
              <a:gd name="connsiteY148" fmla="*/ 2209407 h 2237474"/>
              <a:gd name="connsiteX149" fmla="*/ 784978 w 12192000"/>
              <a:gd name="connsiteY149" fmla="*/ 2212360 h 2237474"/>
              <a:gd name="connsiteX150" fmla="*/ 681987 w 12192000"/>
              <a:gd name="connsiteY150" fmla="*/ 2216757 h 2237474"/>
              <a:gd name="connsiteX151" fmla="*/ 669923 w 12192000"/>
              <a:gd name="connsiteY151" fmla="*/ 2211682 h 2237474"/>
              <a:gd name="connsiteX152" fmla="*/ 648680 w 12192000"/>
              <a:gd name="connsiteY152" fmla="*/ 2206229 h 2237474"/>
              <a:gd name="connsiteX153" fmla="*/ 597225 w 12192000"/>
              <a:gd name="connsiteY153" fmla="*/ 2180999 h 2237474"/>
              <a:gd name="connsiteX154" fmla="*/ 558449 w 12192000"/>
              <a:gd name="connsiteY154" fmla="*/ 2182346 h 2237474"/>
              <a:gd name="connsiteX155" fmla="*/ 550517 w 12192000"/>
              <a:gd name="connsiteY155" fmla="*/ 2182060 h 2237474"/>
              <a:gd name="connsiteX156" fmla="*/ 550309 w 12192000"/>
              <a:gd name="connsiteY156" fmla="*/ 2181825 h 2237474"/>
              <a:gd name="connsiteX157" fmla="*/ 541836 w 12192000"/>
              <a:gd name="connsiteY157" fmla="*/ 2181063 h 2237474"/>
              <a:gd name="connsiteX158" fmla="*/ 536057 w 12192000"/>
              <a:gd name="connsiteY158" fmla="*/ 2181537 h 2237474"/>
              <a:gd name="connsiteX159" fmla="*/ 520671 w 12192000"/>
              <a:gd name="connsiteY159" fmla="*/ 2180980 h 2237474"/>
              <a:gd name="connsiteX160" fmla="*/ 515024 w 12192000"/>
              <a:gd name="connsiteY160" fmla="*/ 2179258 h 2237474"/>
              <a:gd name="connsiteX161" fmla="*/ 512278 w 12192000"/>
              <a:gd name="connsiteY161" fmla="*/ 2176369 h 2237474"/>
              <a:gd name="connsiteX162" fmla="*/ 480419 w 12192000"/>
              <a:gd name="connsiteY162" fmla="*/ 2167807 h 2237474"/>
              <a:gd name="connsiteX163" fmla="*/ 413835 w 12192000"/>
              <a:gd name="connsiteY163" fmla="*/ 2156783 h 2237474"/>
              <a:gd name="connsiteX164" fmla="*/ 376513 w 12192000"/>
              <a:gd name="connsiteY164" fmla="*/ 2154014 h 2237474"/>
              <a:gd name="connsiteX165" fmla="*/ 273386 w 12192000"/>
              <a:gd name="connsiteY165" fmla="*/ 2142551 h 2237474"/>
              <a:gd name="connsiteX166" fmla="*/ 169207 w 12192000"/>
              <a:gd name="connsiteY166" fmla="*/ 2128100 h 2237474"/>
              <a:gd name="connsiteX167" fmla="*/ 93149 w 12192000"/>
              <a:gd name="connsiteY167" fmla="*/ 2105324 h 2237474"/>
              <a:gd name="connsiteX168" fmla="*/ 88109 w 12192000"/>
              <a:gd name="connsiteY168" fmla="*/ 2106704 h 2237474"/>
              <a:gd name="connsiteX169" fmla="*/ 80022 w 12192000"/>
              <a:gd name="connsiteY169" fmla="*/ 2107254 h 2237474"/>
              <a:gd name="connsiteX170" fmla="*/ 79717 w 12192000"/>
              <a:gd name="connsiteY170" fmla="*/ 2107046 h 2237474"/>
              <a:gd name="connsiteX171" fmla="*/ 72352 w 12192000"/>
              <a:gd name="connsiteY171" fmla="*/ 2107991 h 2237474"/>
              <a:gd name="connsiteX172" fmla="*/ 37645 w 12192000"/>
              <a:gd name="connsiteY172" fmla="*/ 2115401 h 2237474"/>
              <a:gd name="connsiteX173" fmla="*/ 4572 w 12192000"/>
              <a:gd name="connsiteY173" fmla="*/ 2111091 h 2237474"/>
              <a:gd name="connsiteX174" fmla="*/ 0 w 12192000"/>
              <a:gd name="connsiteY174" fmla="*/ 2110468 h 2237474"/>
              <a:gd name="connsiteX175" fmla="*/ 0 w 12192000"/>
              <a:gd name="connsiteY17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83504 w 12192000"/>
              <a:gd name="connsiteY142" fmla="*/ 2233797 h 2237474"/>
              <a:gd name="connsiteX143" fmla="*/ 1279765 w 12192000"/>
              <a:gd name="connsiteY143" fmla="*/ 2229639 h 2237474"/>
              <a:gd name="connsiteX144" fmla="*/ 1195347 w 12192000"/>
              <a:gd name="connsiteY144" fmla="*/ 2212354 h 2237474"/>
              <a:gd name="connsiteX145" fmla="*/ 970251 w 12192000"/>
              <a:gd name="connsiteY145" fmla="*/ 2221029 h 2237474"/>
              <a:gd name="connsiteX146" fmla="*/ 812914 w 12192000"/>
              <a:gd name="connsiteY146" fmla="*/ 2202752 h 2237474"/>
              <a:gd name="connsiteX147" fmla="*/ 800195 w 12192000"/>
              <a:gd name="connsiteY147" fmla="*/ 2209407 h 2237474"/>
              <a:gd name="connsiteX148" fmla="*/ 784978 w 12192000"/>
              <a:gd name="connsiteY148" fmla="*/ 2212360 h 2237474"/>
              <a:gd name="connsiteX149" fmla="*/ 681987 w 12192000"/>
              <a:gd name="connsiteY149" fmla="*/ 2216757 h 2237474"/>
              <a:gd name="connsiteX150" fmla="*/ 669923 w 12192000"/>
              <a:gd name="connsiteY150" fmla="*/ 2211682 h 2237474"/>
              <a:gd name="connsiteX151" fmla="*/ 648680 w 12192000"/>
              <a:gd name="connsiteY151" fmla="*/ 2206229 h 2237474"/>
              <a:gd name="connsiteX152" fmla="*/ 597225 w 12192000"/>
              <a:gd name="connsiteY152" fmla="*/ 2180999 h 2237474"/>
              <a:gd name="connsiteX153" fmla="*/ 558449 w 12192000"/>
              <a:gd name="connsiteY153" fmla="*/ 2182346 h 2237474"/>
              <a:gd name="connsiteX154" fmla="*/ 550517 w 12192000"/>
              <a:gd name="connsiteY154" fmla="*/ 2182060 h 2237474"/>
              <a:gd name="connsiteX155" fmla="*/ 550309 w 12192000"/>
              <a:gd name="connsiteY155" fmla="*/ 2181825 h 2237474"/>
              <a:gd name="connsiteX156" fmla="*/ 541836 w 12192000"/>
              <a:gd name="connsiteY156" fmla="*/ 2181063 h 2237474"/>
              <a:gd name="connsiteX157" fmla="*/ 536057 w 12192000"/>
              <a:gd name="connsiteY157" fmla="*/ 2181537 h 2237474"/>
              <a:gd name="connsiteX158" fmla="*/ 520671 w 12192000"/>
              <a:gd name="connsiteY158" fmla="*/ 2180980 h 2237474"/>
              <a:gd name="connsiteX159" fmla="*/ 515024 w 12192000"/>
              <a:gd name="connsiteY159" fmla="*/ 2179258 h 2237474"/>
              <a:gd name="connsiteX160" fmla="*/ 512278 w 12192000"/>
              <a:gd name="connsiteY160" fmla="*/ 2176369 h 2237474"/>
              <a:gd name="connsiteX161" fmla="*/ 480419 w 12192000"/>
              <a:gd name="connsiteY161" fmla="*/ 2167807 h 2237474"/>
              <a:gd name="connsiteX162" fmla="*/ 413835 w 12192000"/>
              <a:gd name="connsiteY162" fmla="*/ 2156783 h 2237474"/>
              <a:gd name="connsiteX163" fmla="*/ 376513 w 12192000"/>
              <a:gd name="connsiteY163" fmla="*/ 2154014 h 2237474"/>
              <a:gd name="connsiteX164" fmla="*/ 273386 w 12192000"/>
              <a:gd name="connsiteY164" fmla="*/ 2142551 h 2237474"/>
              <a:gd name="connsiteX165" fmla="*/ 169207 w 12192000"/>
              <a:gd name="connsiteY165" fmla="*/ 2128100 h 2237474"/>
              <a:gd name="connsiteX166" fmla="*/ 93149 w 12192000"/>
              <a:gd name="connsiteY166" fmla="*/ 2105324 h 2237474"/>
              <a:gd name="connsiteX167" fmla="*/ 88109 w 12192000"/>
              <a:gd name="connsiteY167" fmla="*/ 2106704 h 2237474"/>
              <a:gd name="connsiteX168" fmla="*/ 80022 w 12192000"/>
              <a:gd name="connsiteY168" fmla="*/ 2107254 h 2237474"/>
              <a:gd name="connsiteX169" fmla="*/ 79717 w 12192000"/>
              <a:gd name="connsiteY169" fmla="*/ 2107046 h 2237474"/>
              <a:gd name="connsiteX170" fmla="*/ 72352 w 12192000"/>
              <a:gd name="connsiteY170" fmla="*/ 2107991 h 2237474"/>
              <a:gd name="connsiteX171" fmla="*/ 37645 w 12192000"/>
              <a:gd name="connsiteY171" fmla="*/ 2115401 h 2237474"/>
              <a:gd name="connsiteX172" fmla="*/ 4572 w 12192000"/>
              <a:gd name="connsiteY172" fmla="*/ 2111091 h 2237474"/>
              <a:gd name="connsiteX173" fmla="*/ 0 w 12192000"/>
              <a:gd name="connsiteY173" fmla="*/ 2110468 h 2237474"/>
              <a:gd name="connsiteX174" fmla="*/ 0 w 12192000"/>
              <a:gd name="connsiteY17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86236 w 12192000"/>
              <a:gd name="connsiteY141" fmla="*/ 2233135 h 2237474"/>
              <a:gd name="connsiteX142" fmla="*/ 1279765 w 12192000"/>
              <a:gd name="connsiteY142" fmla="*/ 2229639 h 2237474"/>
              <a:gd name="connsiteX143" fmla="*/ 1195347 w 12192000"/>
              <a:gd name="connsiteY143" fmla="*/ 2212354 h 2237474"/>
              <a:gd name="connsiteX144" fmla="*/ 970251 w 12192000"/>
              <a:gd name="connsiteY144" fmla="*/ 2221029 h 2237474"/>
              <a:gd name="connsiteX145" fmla="*/ 812914 w 12192000"/>
              <a:gd name="connsiteY145" fmla="*/ 2202752 h 2237474"/>
              <a:gd name="connsiteX146" fmla="*/ 800195 w 12192000"/>
              <a:gd name="connsiteY146" fmla="*/ 2209407 h 2237474"/>
              <a:gd name="connsiteX147" fmla="*/ 784978 w 12192000"/>
              <a:gd name="connsiteY147" fmla="*/ 2212360 h 2237474"/>
              <a:gd name="connsiteX148" fmla="*/ 681987 w 12192000"/>
              <a:gd name="connsiteY148" fmla="*/ 2216757 h 2237474"/>
              <a:gd name="connsiteX149" fmla="*/ 669923 w 12192000"/>
              <a:gd name="connsiteY149" fmla="*/ 2211682 h 2237474"/>
              <a:gd name="connsiteX150" fmla="*/ 648680 w 12192000"/>
              <a:gd name="connsiteY150" fmla="*/ 2206229 h 2237474"/>
              <a:gd name="connsiteX151" fmla="*/ 597225 w 12192000"/>
              <a:gd name="connsiteY151" fmla="*/ 2180999 h 2237474"/>
              <a:gd name="connsiteX152" fmla="*/ 558449 w 12192000"/>
              <a:gd name="connsiteY152" fmla="*/ 2182346 h 2237474"/>
              <a:gd name="connsiteX153" fmla="*/ 550517 w 12192000"/>
              <a:gd name="connsiteY153" fmla="*/ 2182060 h 2237474"/>
              <a:gd name="connsiteX154" fmla="*/ 550309 w 12192000"/>
              <a:gd name="connsiteY154" fmla="*/ 2181825 h 2237474"/>
              <a:gd name="connsiteX155" fmla="*/ 541836 w 12192000"/>
              <a:gd name="connsiteY155" fmla="*/ 2181063 h 2237474"/>
              <a:gd name="connsiteX156" fmla="*/ 536057 w 12192000"/>
              <a:gd name="connsiteY156" fmla="*/ 2181537 h 2237474"/>
              <a:gd name="connsiteX157" fmla="*/ 520671 w 12192000"/>
              <a:gd name="connsiteY157" fmla="*/ 2180980 h 2237474"/>
              <a:gd name="connsiteX158" fmla="*/ 515024 w 12192000"/>
              <a:gd name="connsiteY158" fmla="*/ 2179258 h 2237474"/>
              <a:gd name="connsiteX159" fmla="*/ 512278 w 12192000"/>
              <a:gd name="connsiteY159" fmla="*/ 2176369 h 2237474"/>
              <a:gd name="connsiteX160" fmla="*/ 480419 w 12192000"/>
              <a:gd name="connsiteY160" fmla="*/ 2167807 h 2237474"/>
              <a:gd name="connsiteX161" fmla="*/ 413835 w 12192000"/>
              <a:gd name="connsiteY161" fmla="*/ 2156783 h 2237474"/>
              <a:gd name="connsiteX162" fmla="*/ 376513 w 12192000"/>
              <a:gd name="connsiteY162" fmla="*/ 2154014 h 2237474"/>
              <a:gd name="connsiteX163" fmla="*/ 273386 w 12192000"/>
              <a:gd name="connsiteY163" fmla="*/ 2142551 h 2237474"/>
              <a:gd name="connsiteX164" fmla="*/ 169207 w 12192000"/>
              <a:gd name="connsiteY164" fmla="*/ 2128100 h 2237474"/>
              <a:gd name="connsiteX165" fmla="*/ 93149 w 12192000"/>
              <a:gd name="connsiteY165" fmla="*/ 2105324 h 2237474"/>
              <a:gd name="connsiteX166" fmla="*/ 88109 w 12192000"/>
              <a:gd name="connsiteY166" fmla="*/ 2106704 h 2237474"/>
              <a:gd name="connsiteX167" fmla="*/ 80022 w 12192000"/>
              <a:gd name="connsiteY167" fmla="*/ 2107254 h 2237474"/>
              <a:gd name="connsiteX168" fmla="*/ 79717 w 12192000"/>
              <a:gd name="connsiteY168" fmla="*/ 2107046 h 2237474"/>
              <a:gd name="connsiteX169" fmla="*/ 72352 w 12192000"/>
              <a:gd name="connsiteY169" fmla="*/ 2107991 h 2237474"/>
              <a:gd name="connsiteX170" fmla="*/ 37645 w 12192000"/>
              <a:gd name="connsiteY170" fmla="*/ 2115401 h 2237474"/>
              <a:gd name="connsiteX171" fmla="*/ 4572 w 12192000"/>
              <a:gd name="connsiteY171" fmla="*/ 2111091 h 2237474"/>
              <a:gd name="connsiteX172" fmla="*/ 0 w 12192000"/>
              <a:gd name="connsiteY172" fmla="*/ 2110468 h 2237474"/>
              <a:gd name="connsiteX173" fmla="*/ 0 w 12192000"/>
              <a:gd name="connsiteY17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97744 w 12192000"/>
              <a:gd name="connsiteY140" fmla="*/ 2235849 h 2237474"/>
              <a:gd name="connsiteX141" fmla="*/ 1279765 w 12192000"/>
              <a:gd name="connsiteY141" fmla="*/ 2229639 h 2237474"/>
              <a:gd name="connsiteX142" fmla="*/ 1195347 w 12192000"/>
              <a:gd name="connsiteY142" fmla="*/ 2212354 h 2237474"/>
              <a:gd name="connsiteX143" fmla="*/ 970251 w 12192000"/>
              <a:gd name="connsiteY143" fmla="*/ 2221029 h 2237474"/>
              <a:gd name="connsiteX144" fmla="*/ 812914 w 12192000"/>
              <a:gd name="connsiteY144" fmla="*/ 2202752 h 2237474"/>
              <a:gd name="connsiteX145" fmla="*/ 800195 w 12192000"/>
              <a:gd name="connsiteY145" fmla="*/ 2209407 h 2237474"/>
              <a:gd name="connsiteX146" fmla="*/ 784978 w 12192000"/>
              <a:gd name="connsiteY146" fmla="*/ 2212360 h 2237474"/>
              <a:gd name="connsiteX147" fmla="*/ 681987 w 12192000"/>
              <a:gd name="connsiteY147" fmla="*/ 2216757 h 2237474"/>
              <a:gd name="connsiteX148" fmla="*/ 669923 w 12192000"/>
              <a:gd name="connsiteY148" fmla="*/ 2211682 h 2237474"/>
              <a:gd name="connsiteX149" fmla="*/ 648680 w 12192000"/>
              <a:gd name="connsiteY149" fmla="*/ 2206229 h 2237474"/>
              <a:gd name="connsiteX150" fmla="*/ 597225 w 12192000"/>
              <a:gd name="connsiteY150" fmla="*/ 2180999 h 2237474"/>
              <a:gd name="connsiteX151" fmla="*/ 558449 w 12192000"/>
              <a:gd name="connsiteY151" fmla="*/ 2182346 h 2237474"/>
              <a:gd name="connsiteX152" fmla="*/ 550517 w 12192000"/>
              <a:gd name="connsiteY152" fmla="*/ 2182060 h 2237474"/>
              <a:gd name="connsiteX153" fmla="*/ 550309 w 12192000"/>
              <a:gd name="connsiteY153" fmla="*/ 2181825 h 2237474"/>
              <a:gd name="connsiteX154" fmla="*/ 541836 w 12192000"/>
              <a:gd name="connsiteY154" fmla="*/ 2181063 h 2237474"/>
              <a:gd name="connsiteX155" fmla="*/ 536057 w 12192000"/>
              <a:gd name="connsiteY155" fmla="*/ 2181537 h 2237474"/>
              <a:gd name="connsiteX156" fmla="*/ 520671 w 12192000"/>
              <a:gd name="connsiteY156" fmla="*/ 2180980 h 2237474"/>
              <a:gd name="connsiteX157" fmla="*/ 515024 w 12192000"/>
              <a:gd name="connsiteY157" fmla="*/ 2179258 h 2237474"/>
              <a:gd name="connsiteX158" fmla="*/ 512278 w 12192000"/>
              <a:gd name="connsiteY158" fmla="*/ 2176369 h 2237474"/>
              <a:gd name="connsiteX159" fmla="*/ 480419 w 12192000"/>
              <a:gd name="connsiteY159" fmla="*/ 2167807 h 2237474"/>
              <a:gd name="connsiteX160" fmla="*/ 413835 w 12192000"/>
              <a:gd name="connsiteY160" fmla="*/ 2156783 h 2237474"/>
              <a:gd name="connsiteX161" fmla="*/ 376513 w 12192000"/>
              <a:gd name="connsiteY161" fmla="*/ 2154014 h 2237474"/>
              <a:gd name="connsiteX162" fmla="*/ 273386 w 12192000"/>
              <a:gd name="connsiteY162" fmla="*/ 2142551 h 2237474"/>
              <a:gd name="connsiteX163" fmla="*/ 169207 w 12192000"/>
              <a:gd name="connsiteY163" fmla="*/ 2128100 h 2237474"/>
              <a:gd name="connsiteX164" fmla="*/ 93149 w 12192000"/>
              <a:gd name="connsiteY164" fmla="*/ 2105324 h 2237474"/>
              <a:gd name="connsiteX165" fmla="*/ 88109 w 12192000"/>
              <a:gd name="connsiteY165" fmla="*/ 2106704 h 2237474"/>
              <a:gd name="connsiteX166" fmla="*/ 80022 w 12192000"/>
              <a:gd name="connsiteY166" fmla="*/ 2107254 h 2237474"/>
              <a:gd name="connsiteX167" fmla="*/ 79717 w 12192000"/>
              <a:gd name="connsiteY167" fmla="*/ 2107046 h 2237474"/>
              <a:gd name="connsiteX168" fmla="*/ 72352 w 12192000"/>
              <a:gd name="connsiteY168" fmla="*/ 2107991 h 2237474"/>
              <a:gd name="connsiteX169" fmla="*/ 37645 w 12192000"/>
              <a:gd name="connsiteY169" fmla="*/ 2115401 h 2237474"/>
              <a:gd name="connsiteX170" fmla="*/ 4572 w 12192000"/>
              <a:gd name="connsiteY170" fmla="*/ 2111091 h 2237474"/>
              <a:gd name="connsiteX171" fmla="*/ 0 w 12192000"/>
              <a:gd name="connsiteY171" fmla="*/ 2110468 h 2237474"/>
              <a:gd name="connsiteX172" fmla="*/ 0 w 12192000"/>
              <a:gd name="connsiteY17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976224 w 12192000"/>
              <a:gd name="connsiteY130" fmla="*/ 2074257 h 2237474"/>
              <a:gd name="connsiteX131" fmla="*/ 1877728 w 12192000"/>
              <a:gd name="connsiteY131" fmla="*/ 2101004 h 2237474"/>
              <a:gd name="connsiteX132" fmla="*/ 1759056 w 12192000"/>
              <a:gd name="connsiteY132" fmla="*/ 2125608 h 2237474"/>
              <a:gd name="connsiteX133" fmla="*/ 1637948 w 12192000"/>
              <a:gd name="connsiteY133" fmla="*/ 2172597 h 2237474"/>
              <a:gd name="connsiteX134" fmla="*/ 1434549 w 12192000"/>
              <a:gd name="connsiteY134" fmla="*/ 2234522 h 2237474"/>
              <a:gd name="connsiteX135" fmla="*/ 1398481 w 12192000"/>
              <a:gd name="connsiteY135" fmla="*/ 2237074 h 2237474"/>
              <a:gd name="connsiteX136" fmla="*/ 1398407 w 12192000"/>
              <a:gd name="connsiteY136" fmla="*/ 2237095 h 2237474"/>
              <a:gd name="connsiteX137" fmla="*/ 1370962 w 12192000"/>
              <a:gd name="connsiteY137" fmla="*/ 2237474 h 2237474"/>
              <a:gd name="connsiteX138" fmla="*/ 1356367 w 12192000"/>
              <a:gd name="connsiteY138" fmla="*/ 2235089 h 2237474"/>
              <a:gd name="connsiteX139" fmla="*/ 1324828 w 12192000"/>
              <a:gd name="connsiteY139" fmla="*/ 2231968 h 2237474"/>
              <a:gd name="connsiteX140" fmla="*/ 1279765 w 12192000"/>
              <a:gd name="connsiteY140" fmla="*/ 2229639 h 2237474"/>
              <a:gd name="connsiteX141" fmla="*/ 1195347 w 12192000"/>
              <a:gd name="connsiteY141" fmla="*/ 2212354 h 2237474"/>
              <a:gd name="connsiteX142" fmla="*/ 970251 w 12192000"/>
              <a:gd name="connsiteY142" fmla="*/ 2221029 h 2237474"/>
              <a:gd name="connsiteX143" fmla="*/ 812914 w 12192000"/>
              <a:gd name="connsiteY143" fmla="*/ 2202752 h 2237474"/>
              <a:gd name="connsiteX144" fmla="*/ 800195 w 12192000"/>
              <a:gd name="connsiteY144" fmla="*/ 2209407 h 2237474"/>
              <a:gd name="connsiteX145" fmla="*/ 784978 w 12192000"/>
              <a:gd name="connsiteY145" fmla="*/ 2212360 h 2237474"/>
              <a:gd name="connsiteX146" fmla="*/ 681987 w 12192000"/>
              <a:gd name="connsiteY146" fmla="*/ 2216757 h 2237474"/>
              <a:gd name="connsiteX147" fmla="*/ 669923 w 12192000"/>
              <a:gd name="connsiteY147" fmla="*/ 2211682 h 2237474"/>
              <a:gd name="connsiteX148" fmla="*/ 648680 w 12192000"/>
              <a:gd name="connsiteY148" fmla="*/ 2206229 h 2237474"/>
              <a:gd name="connsiteX149" fmla="*/ 597225 w 12192000"/>
              <a:gd name="connsiteY149" fmla="*/ 2180999 h 2237474"/>
              <a:gd name="connsiteX150" fmla="*/ 558449 w 12192000"/>
              <a:gd name="connsiteY150" fmla="*/ 2182346 h 2237474"/>
              <a:gd name="connsiteX151" fmla="*/ 550517 w 12192000"/>
              <a:gd name="connsiteY151" fmla="*/ 2182060 h 2237474"/>
              <a:gd name="connsiteX152" fmla="*/ 550309 w 12192000"/>
              <a:gd name="connsiteY152" fmla="*/ 2181825 h 2237474"/>
              <a:gd name="connsiteX153" fmla="*/ 541836 w 12192000"/>
              <a:gd name="connsiteY153" fmla="*/ 2181063 h 2237474"/>
              <a:gd name="connsiteX154" fmla="*/ 536057 w 12192000"/>
              <a:gd name="connsiteY154" fmla="*/ 2181537 h 2237474"/>
              <a:gd name="connsiteX155" fmla="*/ 520671 w 12192000"/>
              <a:gd name="connsiteY155" fmla="*/ 2180980 h 2237474"/>
              <a:gd name="connsiteX156" fmla="*/ 515024 w 12192000"/>
              <a:gd name="connsiteY156" fmla="*/ 2179258 h 2237474"/>
              <a:gd name="connsiteX157" fmla="*/ 512278 w 12192000"/>
              <a:gd name="connsiteY157" fmla="*/ 2176369 h 2237474"/>
              <a:gd name="connsiteX158" fmla="*/ 480419 w 12192000"/>
              <a:gd name="connsiteY158" fmla="*/ 2167807 h 2237474"/>
              <a:gd name="connsiteX159" fmla="*/ 413835 w 12192000"/>
              <a:gd name="connsiteY159" fmla="*/ 2156783 h 2237474"/>
              <a:gd name="connsiteX160" fmla="*/ 376513 w 12192000"/>
              <a:gd name="connsiteY160" fmla="*/ 2154014 h 2237474"/>
              <a:gd name="connsiteX161" fmla="*/ 273386 w 12192000"/>
              <a:gd name="connsiteY161" fmla="*/ 2142551 h 2237474"/>
              <a:gd name="connsiteX162" fmla="*/ 169207 w 12192000"/>
              <a:gd name="connsiteY162" fmla="*/ 2128100 h 2237474"/>
              <a:gd name="connsiteX163" fmla="*/ 93149 w 12192000"/>
              <a:gd name="connsiteY163" fmla="*/ 2105324 h 2237474"/>
              <a:gd name="connsiteX164" fmla="*/ 88109 w 12192000"/>
              <a:gd name="connsiteY164" fmla="*/ 2106704 h 2237474"/>
              <a:gd name="connsiteX165" fmla="*/ 80022 w 12192000"/>
              <a:gd name="connsiteY165" fmla="*/ 2107254 h 2237474"/>
              <a:gd name="connsiteX166" fmla="*/ 79717 w 12192000"/>
              <a:gd name="connsiteY166" fmla="*/ 2107046 h 2237474"/>
              <a:gd name="connsiteX167" fmla="*/ 72352 w 12192000"/>
              <a:gd name="connsiteY167" fmla="*/ 2107991 h 2237474"/>
              <a:gd name="connsiteX168" fmla="*/ 37645 w 12192000"/>
              <a:gd name="connsiteY168" fmla="*/ 2115401 h 2237474"/>
              <a:gd name="connsiteX169" fmla="*/ 4572 w 12192000"/>
              <a:gd name="connsiteY169" fmla="*/ 2111091 h 2237474"/>
              <a:gd name="connsiteX170" fmla="*/ 0 w 12192000"/>
              <a:gd name="connsiteY170" fmla="*/ 2110468 h 2237474"/>
              <a:gd name="connsiteX171" fmla="*/ 0 w 12192000"/>
              <a:gd name="connsiteY17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55737 w 12192000"/>
              <a:gd name="connsiteY128" fmla="*/ 2047704 h 2237474"/>
              <a:gd name="connsiteX129" fmla="*/ 2042244 w 12192000"/>
              <a:gd name="connsiteY129" fmla="*/ 2055560 h 2237474"/>
              <a:gd name="connsiteX130" fmla="*/ 1877728 w 12192000"/>
              <a:gd name="connsiteY130" fmla="*/ 2101004 h 2237474"/>
              <a:gd name="connsiteX131" fmla="*/ 1759056 w 12192000"/>
              <a:gd name="connsiteY131" fmla="*/ 2125608 h 2237474"/>
              <a:gd name="connsiteX132" fmla="*/ 1637948 w 12192000"/>
              <a:gd name="connsiteY132" fmla="*/ 2172597 h 2237474"/>
              <a:gd name="connsiteX133" fmla="*/ 1434549 w 12192000"/>
              <a:gd name="connsiteY133" fmla="*/ 2234522 h 2237474"/>
              <a:gd name="connsiteX134" fmla="*/ 1398481 w 12192000"/>
              <a:gd name="connsiteY134" fmla="*/ 2237074 h 2237474"/>
              <a:gd name="connsiteX135" fmla="*/ 1398407 w 12192000"/>
              <a:gd name="connsiteY135" fmla="*/ 2237095 h 2237474"/>
              <a:gd name="connsiteX136" fmla="*/ 1370962 w 12192000"/>
              <a:gd name="connsiteY136" fmla="*/ 2237474 h 2237474"/>
              <a:gd name="connsiteX137" fmla="*/ 1356367 w 12192000"/>
              <a:gd name="connsiteY137" fmla="*/ 2235089 h 2237474"/>
              <a:gd name="connsiteX138" fmla="*/ 1324828 w 12192000"/>
              <a:gd name="connsiteY138" fmla="*/ 2231968 h 2237474"/>
              <a:gd name="connsiteX139" fmla="*/ 1279765 w 12192000"/>
              <a:gd name="connsiteY139" fmla="*/ 2229639 h 2237474"/>
              <a:gd name="connsiteX140" fmla="*/ 1195347 w 12192000"/>
              <a:gd name="connsiteY140" fmla="*/ 2212354 h 2237474"/>
              <a:gd name="connsiteX141" fmla="*/ 970251 w 12192000"/>
              <a:gd name="connsiteY141" fmla="*/ 2221029 h 2237474"/>
              <a:gd name="connsiteX142" fmla="*/ 812914 w 12192000"/>
              <a:gd name="connsiteY142" fmla="*/ 2202752 h 2237474"/>
              <a:gd name="connsiteX143" fmla="*/ 800195 w 12192000"/>
              <a:gd name="connsiteY143" fmla="*/ 2209407 h 2237474"/>
              <a:gd name="connsiteX144" fmla="*/ 784978 w 12192000"/>
              <a:gd name="connsiteY144" fmla="*/ 2212360 h 2237474"/>
              <a:gd name="connsiteX145" fmla="*/ 681987 w 12192000"/>
              <a:gd name="connsiteY145" fmla="*/ 2216757 h 2237474"/>
              <a:gd name="connsiteX146" fmla="*/ 669923 w 12192000"/>
              <a:gd name="connsiteY146" fmla="*/ 2211682 h 2237474"/>
              <a:gd name="connsiteX147" fmla="*/ 648680 w 12192000"/>
              <a:gd name="connsiteY147" fmla="*/ 2206229 h 2237474"/>
              <a:gd name="connsiteX148" fmla="*/ 597225 w 12192000"/>
              <a:gd name="connsiteY148" fmla="*/ 2180999 h 2237474"/>
              <a:gd name="connsiteX149" fmla="*/ 558449 w 12192000"/>
              <a:gd name="connsiteY149" fmla="*/ 2182346 h 2237474"/>
              <a:gd name="connsiteX150" fmla="*/ 550517 w 12192000"/>
              <a:gd name="connsiteY150" fmla="*/ 2182060 h 2237474"/>
              <a:gd name="connsiteX151" fmla="*/ 550309 w 12192000"/>
              <a:gd name="connsiteY151" fmla="*/ 2181825 h 2237474"/>
              <a:gd name="connsiteX152" fmla="*/ 541836 w 12192000"/>
              <a:gd name="connsiteY152" fmla="*/ 2181063 h 2237474"/>
              <a:gd name="connsiteX153" fmla="*/ 536057 w 12192000"/>
              <a:gd name="connsiteY153" fmla="*/ 2181537 h 2237474"/>
              <a:gd name="connsiteX154" fmla="*/ 520671 w 12192000"/>
              <a:gd name="connsiteY154" fmla="*/ 2180980 h 2237474"/>
              <a:gd name="connsiteX155" fmla="*/ 515024 w 12192000"/>
              <a:gd name="connsiteY155" fmla="*/ 2179258 h 2237474"/>
              <a:gd name="connsiteX156" fmla="*/ 512278 w 12192000"/>
              <a:gd name="connsiteY156" fmla="*/ 2176369 h 2237474"/>
              <a:gd name="connsiteX157" fmla="*/ 480419 w 12192000"/>
              <a:gd name="connsiteY157" fmla="*/ 2167807 h 2237474"/>
              <a:gd name="connsiteX158" fmla="*/ 413835 w 12192000"/>
              <a:gd name="connsiteY158" fmla="*/ 2156783 h 2237474"/>
              <a:gd name="connsiteX159" fmla="*/ 376513 w 12192000"/>
              <a:gd name="connsiteY159" fmla="*/ 2154014 h 2237474"/>
              <a:gd name="connsiteX160" fmla="*/ 273386 w 12192000"/>
              <a:gd name="connsiteY160" fmla="*/ 2142551 h 2237474"/>
              <a:gd name="connsiteX161" fmla="*/ 169207 w 12192000"/>
              <a:gd name="connsiteY161" fmla="*/ 2128100 h 2237474"/>
              <a:gd name="connsiteX162" fmla="*/ 93149 w 12192000"/>
              <a:gd name="connsiteY162" fmla="*/ 2105324 h 2237474"/>
              <a:gd name="connsiteX163" fmla="*/ 88109 w 12192000"/>
              <a:gd name="connsiteY163" fmla="*/ 2106704 h 2237474"/>
              <a:gd name="connsiteX164" fmla="*/ 80022 w 12192000"/>
              <a:gd name="connsiteY164" fmla="*/ 2107254 h 2237474"/>
              <a:gd name="connsiteX165" fmla="*/ 79717 w 12192000"/>
              <a:gd name="connsiteY165" fmla="*/ 2107046 h 2237474"/>
              <a:gd name="connsiteX166" fmla="*/ 72352 w 12192000"/>
              <a:gd name="connsiteY166" fmla="*/ 2107991 h 2237474"/>
              <a:gd name="connsiteX167" fmla="*/ 37645 w 12192000"/>
              <a:gd name="connsiteY167" fmla="*/ 2115401 h 2237474"/>
              <a:gd name="connsiteX168" fmla="*/ 4572 w 12192000"/>
              <a:gd name="connsiteY168" fmla="*/ 2111091 h 2237474"/>
              <a:gd name="connsiteX169" fmla="*/ 0 w 12192000"/>
              <a:gd name="connsiteY169" fmla="*/ 2110468 h 2237474"/>
              <a:gd name="connsiteX170" fmla="*/ 0 w 12192000"/>
              <a:gd name="connsiteY17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52836 w 12192000"/>
              <a:gd name="connsiteY123" fmla="*/ 2010048 h 2237474"/>
              <a:gd name="connsiteX124" fmla="*/ 2117102 w 12192000"/>
              <a:gd name="connsiteY124" fmla="*/ 2023004 h 2237474"/>
              <a:gd name="connsiteX125" fmla="*/ 2111935 w 12192000"/>
              <a:gd name="connsiteY125" fmla="*/ 2023163 h 2237474"/>
              <a:gd name="connsiteX126" fmla="*/ 2089991 w 12192000"/>
              <a:gd name="connsiteY126" fmla="*/ 2034193 h 2237474"/>
              <a:gd name="connsiteX127" fmla="*/ 2058061 w 12192000"/>
              <a:gd name="connsiteY127" fmla="*/ 2047942 h 2237474"/>
              <a:gd name="connsiteX128" fmla="*/ 2042244 w 12192000"/>
              <a:gd name="connsiteY128" fmla="*/ 2055560 h 2237474"/>
              <a:gd name="connsiteX129" fmla="*/ 1877728 w 12192000"/>
              <a:gd name="connsiteY129" fmla="*/ 2101004 h 2237474"/>
              <a:gd name="connsiteX130" fmla="*/ 1759056 w 12192000"/>
              <a:gd name="connsiteY130" fmla="*/ 2125608 h 2237474"/>
              <a:gd name="connsiteX131" fmla="*/ 1637948 w 12192000"/>
              <a:gd name="connsiteY131" fmla="*/ 2172597 h 2237474"/>
              <a:gd name="connsiteX132" fmla="*/ 1434549 w 12192000"/>
              <a:gd name="connsiteY132" fmla="*/ 2234522 h 2237474"/>
              <a:gd name="connsiteX133" fmla="*/ 1398481 w 12192000"/>
              <a:gd name="connsiteY133" fmla="*/ 2237074 h 2237474"/>
              <a:gd name="connsiteX134" fmla="*/ 1398407 w 12192000"/>
              <a:gd name="connsiteY134" fmla="*/ 2237095 h 2237474"/>
              <a:gd name="connsiteX135" fmla="*/ 1370962 w 12192000"/>
              <a:gd name="connsiteY135" fmla="*/ 2237474 h 2237474"/>
              <a:gd name="connsiteX136" fmla="*/ 1356367 w 12192000"/>
              <a:gd name="connsiteY136" fmla="*/ 2235089 h 2237474"/>
              <a:gd name="connsiteX137" fmla="*/ 1324828 w 12192000"/>
              <a:gd name="connsiteY137" fmla="*/ 2231968 h 2237474"/>
              <a:gd name="connsiteX138" fmla="*/ 1279765 w 12192000"/>
              <a:gd name="connsiteY138" fmla="*/ 2229639 h 2237474"/>
              <a:gd name="connsiteX139" fmla="*/ 1195347 w 12192000"/>
              <a:gd name="connsiteY139" fmla="*/ 2212354 h 2237474"/>
              <a:gd name="connsiteX140" fmla="*/ 970251 w 12192000"/>
              <a:gd name="connsiteY140" fmla="*/ 2221029 h 2237474"/>
              <a:gd name="connsiteX141" fmla="*/ 812914 w 12192000"/>
              <a:gd name="connsiteY141" fmla="*/ 2202752 h 2237474"/>
              <a:gd name="connsiteX142" fmla="*/ 800195 w 12192000"/>
              <a:gd name="connsiteY142" fmla="*/ 2209407 h 2237474"/>
              <a:gd name="connsiteX143" fmla="*/ 784978 w 12192000"/>
              <a:gd name="connsiteY143" fmla="*/ 2212360 h 2237474"/>
              <a:gd name="connsiteX144" fmla="*/ 681987 w 12192000"/>
              <a:gd name="connsiteY144" fmla="*/ 2216757 h 2237474"/>
              <a:gd name="connsiteX145" fmla="*/ 669923 w 12192000"/>
              <a:gd name="connsiteY145" fmla="*/ 2211682 h 2237474"/>
              <a:gd name="connsiteX146" fmla="*/ 648680 w 12192000"/>
              <a:gd name="connsiteY146" fmla="*/ 2206229 h 2237474"/>
              <a:gd name="connsiteX147" fmla="*/ 597225 w 12192000"/>
              <a:gd name="connsiteY147" fmla="*/ 2180999 h 2237474"/>
              <a:gd name="connsiteX148" fmla="*/ 558449 w 12192000"/>
              <a:gd name="connsiteY148" fmla="*/ 2182346 h 2237474"/>
              <a:gd name="connsiteX149" fmla="*/ 550517 w 12192000"/>
              <a:gd name="connsiteY149" fmla="*/ 2182060 h 2237474"/>
              <a:gd name="connsiteX150" fmla="*/ 550309 w 12192000"/>
              <a:gd name="connsiteY150" fmla="*/ 2181825 h 2237474"/>
              <a:gd name="connsiteX151" fmla="*/ 541836 w 12192000"/>
              <a:gd name="connsiteY151" fmla="*/ 2181063 h 2237474"/>
              <a:gd name="connsiteX152" fmla="*/ 536057 w 12192000"/>
              <a:gd name="connsiteY152" fmla="*/ 2181537 h 2237474"/>
              <a:gd name="connsiteX153" fmla="*/ 520671 w 12192000"/>
              <a:gd name="connsiteY153" fmla="*/ 2180980 h 2237474"/>
              <a:gd name="connsiteX154" fmla="*/ 515024 w 12192000"/>
              <a:gd name="connsiteY154" fmla="*/ 2179258 h 2237474"/>
              <a:gd name="connsiteX155" fmla="*/ 512278 w 12192000"/>
              <a:gd name="connsiteY155" fmla="*/ 2176369 h 2237474"/>
              <a:gd name="connsiteX156" fmla="*/ 480419 w 12192000"/>
              <a:gd name="connsiteY156" fmla="*/ 2167807 h 2237474"/>
              <a:gd name="connsiteX157" fmla="*/ 413835 w 12192000"/>
              <a:gd name="connsiteY157" fmla="*/ 2156783 h 2237474"/>
              <a:gd name="connsiteX158" fmla="*/ 376513 w 12192000"/>
              <a:gd name="connsiteY158" fmla="*/ 2154014 h 2237474"/>
              <a:gd name="connsiteX159" fmla="*/ 273386 w 12192000"/>
              <a:gd name="connsiteY159" fmla="*/ 2142551 h 2237474"/>
              <a:gd name="connsiteX160" fmla="*/ 169207 w 12192000"/>
              <a:gd name="connsiteY160" fmla="*/ 2128100 h 2237474"/>
              <a:gd name="connsiteX161" fmla="*/ 93149 w 12192000"/>
              <a:gd name="connsiteY161" fmla="*/ 2105324 h 2237474"/>
              <a:gd name="connsiteX162" fmla="*/ 88109 w 12192000"/>
              <a:gd name="connsiteY162" fmla="*/ 2106704 h 2237474"/>
              <a:gd name="connsiteX163" fmla="*/ 80022 w 12192000"/>
              <a:gd name="connsiteY163" fmla="*/ 2107254 h 2237474"/>
              <a:gd name="connsiteX164" fmla="*/ 79717 w 12192000"/>
              <a:gd name="connsiteY164" fmla="*/ 2107046 h 2237474"/>
              <a:gd name="connsiteX165" fmla="*/ 72352 w 12192000"/>
              <a:gd name="connsiteY165" fmla="*/ 2107991 h 2237474"/>
              <a:gd name="connsiteX166" fmla="*/ 37645 w 12192000"/>
              <a:gd name="connsiteY166" fmla="*/ 2115401 h 2237474"/>
              <a:gd name="connsiteX167" fmla="*/ 4572 w 12192000"/>
              <a:gd name="connsiteY167" fmla="*/ 2111091 h 2237474"/>
              <a:gd name="connsiteX168" fmla="*/ 0 w 12192000"/>
              <a:gd name="connsiteY168" fmla="*/ 2110468 h 2237474"/>
              <a:gd name="connsiteX169" fmla="*/ 0 w 12192000"/>
              <a:gd name="connsiteY16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111935 w 12192000"/>
              <a:gd name="connsiteY124" fmla="*/ 2023163 h 2237474"/>
              <a:gd name="connsiteX125" fmla="*/ 2089991 w 12192000"/>
              <a:gd name="connsiteY125" fmla="*/ 2034193 h 2237474"/>
              <a:gd name="connsiteX126" fmla="*/ 2058061 w 12192000"/>
              <a:gd name="connsiteY126" fmla="*/ 2047942 h 2237474"/>
              <a:gd name="connsiteX127" fmla="*/ 2042244 w 12192000"/>
              <a:gd name="connsiteY127" fmla="*/ 2055560 h 2237474"/>
              <a:gd name="connsiteX128" fmla="*/ 1877728 w 12192000"/>
              <a:gd name="connsiteY128" fmla="*/ 2101004 h 2237474"/>
              <a:gd name="connsiteX129" fmla="*/ 1759056 w 12192000"/>
              <a:gd name="connsiteY129" fmla="*/ 2125608 h 2237474"/>
              <a:gd name="connsiteX130" fmla="*/ 1637948 w 12192000"/>
              <a:gd name="connsiteY130" fmla="*/ 2172597 h 2237474"/>
              <a:gd name="connsiteX131" fmla="*/ 1434549 w 12192000"/>
              <a:gd name="connsiteY131" fmla="*/ 2234522 h 2237474"/>
              <a:gd name="connsiteX132" fmla="*/ 1398481 w 12192000"/>
              <a:gd name="connsiteY132" fmla="*/ 2237074 h 2237474"/>
              <a:gd name="connsiteX133" fmla="*/ 1398407 w 12192000"/>
              <a:gd name="connsiteY133" fmla="*/ 2237095 h 2237474"/>
              <a:gd name="connsiteX134" fmla="*/ 1370962 w 12192000"/>
              <a:gd name="connsiteY134" fmla="*/ 2237474 h 2237474"/>
              <a:gd name="connsiteX135" fmla="*/ 1356367 w 12192000"/>
              <a:gd name="connsiteY135" fmla="*/ 2235089 h 2237474"/>
              <a:gd name="connsiteX136" fmla="*/ 1324828 w 12192000"/>
              <a:gd name="connsiteY136" fmla="*/ 2231968 h 2237474"/>
              <a:gd name="connsiteX137" fmla="*/ 1279765 w 12192000"/>
              <a:gd name="connsiteY137" fmla="*/ 2229639 h 2237474"/>
              <a:gd name="connsiteX138" fmla="*/ 1195347 w 12192000"/>
              <a:gd name="connsiteY138" fmla="*/ 2212354 h 2237474"/>
              <a:gd name="connsiteX139" fmla="*/ 970251 w 12192000"/>
              <a:gd name="connsiteY139" fmla="*/ 2221029 h 2237474"/>
              <a:gd name="connsiteX140" fmla="*/ 812914 w 12192000"/>
              <a:gd name="connsiteY140" fmla="*/ 2202752 h 2237474"/>
              <a:gd name="connsiteX141" fmla="*/ 800195 w 12192000"/>
              <a:gd name="connsiteY141" fmla="*/ 2209407 h 2237474"/>
              <a:gd name="connsiteX142" fmla="*/ 784978 w 12192000"/>
              <a:gd name="connsiteY142" fmla="*/ 2212360 h 2237474"/>
              <a:gd name="connsiteX143" fmla="*/ 681987 w 12192000"/>
              <a:gd name="connsiteY143" fmla="*/ 2216757 h 2237474"/>
              <a:gd name="connsiteX144" fmla="*/ 669923 w 12192000"/>
              <a:gd name="connsiteY144" fmla="*/ 2211682 h 2237474"/>
              <a:gd name="connsiteX145" fmla="*/ 648680 w 12192000"/>
              <a:gd name="connsiteY145" fmla="*/ 2206229 h 2237474"/>
              <a:gd name="connsiteX146" fmla="*/ 597225 w 12192000"/>
              <a:gd name="connsiteY146" fmla="*/ 2180999 h 2237474"/>
              <a:gd name="connsiteX147" fmla="*/ 558449 w 12192000"/>
              <a:gd name="connsiteY147" fmla="*/ 2182346 h 2237474"/>
              <a:gd name="connsiteX148" fmla="*/ 550517 w 12192000"/>
              <a:gd name="connsiteY148" fmla="*/ 2182060 h 2237474"/>
              <a:gd name="connsiteX149" fmla="*/ 550309 w 12192000"/>
              <a:gd name="connsiteY149" fmla="*/ 2181825 h 2237474"/>
              <a:gd name="connsiteX150" fmla="*/ 541836 w 12192000"/>
              <a:gd name="connsiteY150" fmla="*/ 2181063 h 2237474"/>
              <a:gd name="connsiteX151" fmla="*/ 536057 w 12192000"/>
              <a:gd name="connsiteY151" fmla="*/ 2181537 h 2237474"/>
              <a:gd name="connsiteX152" fmla="*/ 520671 w 12192000"/>
              <a:gd name="connsiteY152" fmla="*/ 2180980 h 2237474"/>
              <a:gd name="connsiteX153" fmla="*/ 515024 w 12192000"/>
              <a:gd name="connsiteY153" fmla="*/ 2179258 h 2237474"/>
              <a:gd name="connsiteX154" fmla="*/ 512278 w 12192000"/>
              <a:gd name="connsiteY154" fmla="*/ 2176369 h 2237474"/>
              <a:gd name="connsiteX155" fmla="*/ 480419 w 12192000"/>
              <a:gd name="connsiteY155" fmla="*/ 2167807 h 2237474"/>
              <a:gd name="connsiteX156" fmla="*/ 413835 w 12192000"/>
              <a:gd name="connsiteY156" fmla="*/ 2156783 h 2237474"/>
              <a:gd name="connsiteX157" fmla="*/ 376513 w 12192000"/>
              <a:gd name="connsiteY157" fmla="*/ 2154014 h 2237474"/>
              <a:gd name="connsiteX158" fmla="*/ 273386 w 12192000"/>
              <a:gd name="connsiteY158" fmla="*/ 2142551 h 2237474"/>
              <a:gd name="connsiteX159" fmla="*/ 169207 w 12192000"/>
              <a:gd name="connsiteY159" fmla="*/ 2128100 h 2237474"/>
              <a:gd name="connsiteX160" fmla="*/ 93149 w 12192000"/>
              <a:gd name="connsiteY160" fmla="*/ 2105324 h 2237474"/>
              <a:gd name="connsiteX161" fmla="*/ 88109 w 12192000"/>
              <a:gd name="connsiteY161" fmla="*/ 2106704 h 2237474"/>
              <a:gd name="connsiteX162" fmla="*/ 80022 w 12192000"/>
              <a:gd name="connsiteY162" fmla="*/ 2107254 h 2237474"/>
              <a:gd name="connsiteX163" fmla="*/ 79717 w 12192000"/>
              <a:gd name="connsiteY163" fmla="*/ 2107046 h 2237474"/>
              <a:gd name="connsiteX164" fmla="*/ 72352 w 12192000"/>
              <a:gd name="connsiteY164" fmla="*/ 2107991 h 2237474"/>
              <a:gd name="connsiteX165" fmla="*/ 37645 w 12192000"/>
              <a:gd name="connsiteY165" fmla="*/ 2115401 h 2237474"/>
              <a:gd name="connsiteX166" fmla="*/ 4572 w 12192000"/>
              <a:gd name="connsiteY166" fmla="*/ 2111091 h 2237474"/>
              <a:gd name="connsiteX167" fmla="*/ 0 w 12192000"/>
              <a:gd name="connsiteY167" fmla="*/ 2110468 h 2237474"/>
              <a:gd name="connsiteX168" fmla="*/ 0 w 12192000"/>
              <a:gd name="connsiteY16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117102 w 12192000"/>
              <a:gd name="connsiteY123" fmla="*/ 2023004 h 2237474"/>
              <a:gd name="connsiteX124" fmla="*/ 2089991 w 12192000"/>
              <a:gd name="connsiteY124" fmla="*/ 2034193 h 2237474"/>
              <a:gd name="connsiteX125" fmla="*/ 2058061 w 12192000"/>
              <a:gd name="connsiteY125" fmla="*/ 2047942 h 2237474"/>
              <a:gd name="connsiteX126" fmla="*/ 2042244 w 12192000"/>
              <a:gd name="connsiteY126" fmla="*/ 2055560 h 2237474"/>
              <a:gd name="connsiteX127" fmla="*/ 1877728 w 12192000"/>
              <a:gd name="connsiteY127" fmla="*/ 2101004 h 2237474"/>
              <a:gd name="connsiteX128" fmla="*/ 1759056 w 12192000"/>
              <a:gd name="connsiteY128" fmla="*/ 2125608 h 2237474"/>
              <a:gd name="connsiteX129" fmla="*/ 1637948 w 12192000"/>
              <a:gd name="connsiteY129" fmla="*/ 2172597 h 2237474"/>
              <a:gd name="connsiteX130" fmla="*/ 1434549 w 12192000"/>
              <a:gd name="connsiteY130" fmla="*/ 2234522 h 2237474"/>
              <a:gd name="connsiteX131" fmla="*/ 1398481 w 12192000"/>
              <a:gd name="connsiteY131" fmla="*/ 2237074 h 2237474"/>
              <a:gd name="connsiteX132" fmla="*/ 1398407 w 12192000"/>
              <a:gd name="connsiteY132" fmla="*/ 2237095 h 2237474"/>
              <a:gd name="connsiteX133" fmla="*/ 1370962 w 12192000"/>
              <a:gd name="connsiteY133" fmla="*/ 2237474 h 2237474"/>
              <a:gd name="connsiteX134" fmla="*/ 1356367 w 12192000"/>
              <a:gd name="connsiteY134" fmla="*/ 2235089 h 2237474"/>
              <a:gd name="connsiteX135" fmla="*/ 1324828 w 12192000"/>
              <a:gd name="connsiteY135" fmla="*/ 2231968 h 2237474"/>
              <a:gd name="connsiteX136" fmla="*/ 1279765 w 12192000"/>
              <a:gd name="connsiteY136" fmla="*/ 2229639 h 2237474"/>
              <a:gd name="connsiteX137" fmla="*/ 1195347 w 12192000"/>
              <a:gd name="connsiteY137" fmla="*/ 2212354 h 2237474"/>
              <a:gd name="connsiteX138" fmla="*/ 970251 w 12192000"/>
              <a:gd name="connsiteY138" fmla="*/ 2221029 h 2237474"/>
              <a:gd name="connsiteX139" fmla="*/ 812914 w 12192000"/>
              <a:gd name="connsiteY139" fmla="*/ 2202752 h 2237474"/>
              <a:gd name="connsiteX140" fmla="*/ 800195 w 12192000"/>
              <a:gd name="connsiteY140" fmla="*/ 2209407 h 2237474"/>
              <a:gd name="connsiteX141" fmla="*/ 784978 w 12192000"/>
              <a:gd name="connsiteY141" fmla="*/ 2212360 h 2237474"/>
              <a:gd name="connsiteX142" fmla="*/ 681987 w 12192000"/>
              <a:gd name="connsiteY142" fmla="*/ 2216757 h 2237474"/>
              <a:gd name="connsiteX143" fmla="*/ 669923 w 12192000"/>
              <a:gd name="connsiteY143" fmla="*/ 2211682 h 2237474"/>
              <a:gd name="connsiteX144" fmla="*/ 648680 w 12192000"/>
              <a:gd name="connsiteY144" fmla="*/ 2206229 h 2237474"/>
              <a:gd name="connsiteX145" fmla="*/ 597225 w 12192000"/>
              <a:gd name="connsiteY145" fmla="*/ 2180999 h 2237474"/>
              <a:gd name="connsiteX146" fmla="*/ 558449 w 12192000"/>
              <a:gd name="connsiteY146" fmla="*/ 2182346 h 2237474"/>
              <a:gd name="connsiteX147" fmla="*/ 550517 w 12192000"/>
              <a:gd name="connsiteY147" fmla="*/ 2182060 h 2237474"/>
              <a:gd name="connsiteX148" fmla="*/ 550309 w 12192000"/>
              <a:gd name="connsiteY148" fmla="*/ 2181825 h 2237474"/>
              <a:gd name="connsiteX149" fmla="*/ 541836 w 12192000"/>
              <a:gd name="connsiteY149" fmla="*/ 2181063 h 2237474"/>
              <a:gd name="connsiteX150" fmla="*/ 536057 w 12192000"/>
              <a:gd name="connsiteY150" fmla="*/ 2181537 h 2237474"/>
              <a:gd name="connsiteX151" fmla="*/ 520671 w 12192000"/>
              <a:gd name="connsiteY151" fmla="*/ 2180980 h 2237474"/>
              <a:gd name="connsiteX152" fmla="*/ 515024 w 12192000"/>
              <a:gd name="connsiteY152" fmla="*/ 2179258 h 2237474"/>
              <a:gd name="connsiteX153" fmla="*/ 512278 w 12192000"/>
              <a:gd name="connsiteY153" fmla="*/ 2176369 h 2237474"/>
              <a:gd name="connsiteX154" fmla="*/ 480419 w 12192000"/>
              <a:gd name="connsiteY154" fmla="*/ 2167807 h 2237474"/>
              <a:gd name="connsiteX155" fmla="*/ 413835 w 12192000"/>
              <a:gd name="connsiteY155" fmla="*/ 2156783 h 2237474"/>
              <a:gd name="connsiteX156" fmla="*/ 376513 w 12192000"/>
              <a:gd name="connsiteY156" fmla="*/ 2154014 h 2237474"/>
              <a:gd name="connsiteX157" fmla="*/ 273386 w 12192000"/>
              <a:gd name="connsiteY157" fmla="*/ 2142551 h 2237474"/>
              <a:gd name="connsiteX158" fmla="*/ 169207 w 12192000"/>
              <a:gd name="connsiteY158" fmla="*/ 2128100 h 2237474"/>
              <a:gd name="connsiteX159" fmla="*/ 93149 w 12192000"/>
              <a:gd name="connsiteY159" fmla="*/ 2105324 h 2237474"/>
              <a:gd name="connsiteX160" fmla="*/ 88109 w 12192000"/>
              <a:gd name="connsiteY160" fmla="*/ 2106704 h 2237474"/>
              <a:gd name="connsiteX161" fmla="*/ 80022 w 12192000"/>
              <a:gd name="connsiteY161" fmla="*/ 2107254 h 2237474"/>
              <a:gd name="connsiteX162" fmla="*/ 79717 w 12192000"/>
              <a:gd name="connsiteY162" fmla="*/ 2107046 h 2237474"/>
              <a:gd name="connsiteX163" fmla="*/ 72352 w 12192000"/>
              <a:gd name="connsiteY163" fmla="*/ 2107991 h 2237474"/>
              <a:gd name="connsiteX164" fmla="*/ 37645 w 12192000"/>
              <a:gd name="connsiteY164" fmla="*/ 2115401 h 2237474"/>
              <a:gd name="connsiteX165" fmla="*/ 4572 w 12192000"/>
              <a:gd name="connsiteY165" fmla="*/ 2111091 h 2237474"/>
              <a:gd name="connsiteX166" fmla="*/ 0 w 12192000"/>
              <a:gd name="connsiteY166" fmla="*/ 2110468 h 2237474"/>
              <a:gd name="connsiteX167" fmla="*/ 0 w 12192000"/>
              <a:gd name="connsiteY16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9991 w 12192000"/>
              <a:gd name="connsiteY123" fmla="*/ 2034193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86609 w 12192000"/>
              <a:gd name="connsiteY121" fmla="*/ 2008263 h 2237474"/>
              <a:gd name="connsiteX122" fmla="*/ 2164831 w 12192000"/>
              <a:gd name="connsiteY122" fmla="*/ 2010143 h 2237474"/>
              <a:gd name="connsiteX123" fmla="*/ 2085228 w 12192000"/>
              <a:gd name="connsiteY123" fmla="*/ 2046431 h 2237474"/>
              <a:gd name="connsiteX124" fmla="*/ 2058061 w 12192000"/>
              <a:gd name="connsiteY124" fmla="*/ 2047942 h 2237474"/>
              <a:gd name="connsiteX125" fmla="*/ 2042244 w 12192000"/>
              <a:gd name="connsiteY125" fmla="*/ 2055560 h 2237474"/>
              <a:gd name="connsiteX126" fmla="*/ 1877728 w 12192000"/>
              <a:gd name="connsiteY126" fmla="*/ 2101004 h 2237474"/>
              <a:gd name="connsiteX127" fmla="*/ 1759056 w 12192000"/>
              <a:gd name="connsiteY127" fmla="*/ 2125608 h 2237474"/>
              <a:gd name="connsiteX128" fmla="*/ 1637948 w 12192000"/>
              <a:gd name="connsiteY128" fmla="*/ 2172597 h 2237474"/>
              <a:gd name="connsiteX129" fmla="*/ 1434549 w 12192000"/>
              <a:gd name="connsiteY129" fmla="*/ 2234522 h 2237474"/>
              <a:gd name="connsiteX130" fmla="*/ 1398481 w 12192000"/>
              <a:gd name="connsiteY130" fmla="*/ 2237074 h 2237474"/>
              <a:gd name="connsiteX131" fmla="*/ 1398407 w 12192000"/>
              <a:gd name="connsiteY131" fmla="*/ 2237095 h 2237474"/>
              <a:gd name="connsiteX132" fmla="*/ 1370962 w 12192000"/>
              <a:gd name="connsiteY132" fmla="*/ 2237474 h 2237474"/>
              <a:gd name="connsiteX133" fmla="*/ 1356367 w 12192000"/>
              <a:gd name="connsiteY133" fmla="*/ 2235089 h 2237474"/>
              <a:gd name="connsiteX134" fmla="*/ 1324828 w 12192000"/>
              <a:gd name="connsiteY134" fmla="*/ 2231968 h 2237474"/>
              <a:gd name="connsiteX135" fmla="*/ 1279765 w 12192000"/>
              <a:gd name="connsiteY135" fmla="*/ 2229639 h 2237474"/>
              <a:gd name="connsiteX136" fmla="*/ 1195347 w 12192000"/>
              <a:gd name="connsiteY136" fmla="*/ 2212354 h 2237474"/>
              <a:gd name="connsiteX137" fmla="*/ 970251 w 12192000"/>
              <a:gd name="connsiteY137" fmla="*/ 2221029 h 2237474"/>
              <a:gd name="connsiteX138" fmla="*/ 812914 w 12192000"/>
              <a:gd name="connsiteY138" fmla="*/ 2202752 h 2237474"/>
              <a:gd name="connsiteX139" fmla="*/ 800195 w 12192000"/>
              <a:gd name="connsiteY139" fmla="*/ 2209407 h 2237474"/>
              <a:gd name="connsiteX140" fmla="*/ 784978 w 12192000"/>
              <a:gd name="connsiteY140" fmla="*/ 2212360 h 2237474"/>
              <a:gd name="connsiteX141" fmla="*/ 681987 w 12192000"/>
              <a:gd name="connsiteY141" fmla="*/ 2216757 h 2237474"/>
              <a:gd name="connsiteX142" fmla="*/ 669923 w 12192000"/>
              <a:gd name="connsiteY142" fmla="*/ 2211682 h 2237474"/>
              <a:gd name="connsiteX143" fmla="*/ 648680 w 12192000"/>
              <a:gd name="connsiteY143" fmla="*/ 2206229 h 2237474"/>
              <a:gd name="connsiteX144" fmla="*/ 597225 w 12192000"/>
              <a:gd name="connsiteY144" fmla="*/ 2180999 h 2237474"/>
              <a:gd name="connsiteX145" fmla="*/ 558449 w 12192000"/>
              <a:gd name="connsiteY145" fmla="*/ 2182346 h 2237474"/>
              <a:gd name="connsiteX146" fmla="*/ 550517 w 12192000"/>
              <a:gd name="connsiteY146" fmla="*/ 2182060 h 2237474"/>
              <a:gd name="connsiteX147" fmla="*/ 550309 w 12192000"/>
              <a:gd name="connsiteY147" fmla="*/ 2181825 h 2237474"/>
              <a:gd name="connsiteX148" fmla="*/ 541836 w 12192000"/>
              <a:gd name="connsiteY148" fmla="*/ 2181063 h 2237474"/>
              <a:gd name="connsiteX149" fmla="*/ 536057 w 12192000"/>
              <a:gd name="connsiteY149" fmla="*/ 2181537 h 2237474"/>
              <a:gd name="connsiteX150" fmla="*/ 520671 w 12192000"/>
              <a:gd name="connsiteY150" fmla="*/ 2180980 h 2237474"/>
              <a:gd name="connsiteX151" fmla="*/ 515024 w 12192000"/>
              <a:gd name="connsiteY151" fmla="*/ 2179258 h 2237474"/>
              <a:gd name="connsiteX152" fmla="*/ 512278 w 12192000"/>
              <a:gd name="connsiteY152" fmla="*/ 2176369 h 2237474"/>
              <a:gd name="connsiteX153" fmla="*/ 480419 w 12192000"/>
              <a:gd name="connsiteY153" fmla="*/ 2167807 h 2237474"/>
              <a:gd name="connsiteX154" fmla="*/ 413835 w 12192000"/>
              <a:gd name="connsiteY154" fmla="*/ 2156783 h 2237474"/>
              <a:gd name="connsiteX155" fmla="*/ 376513 w 12192000"/>
              <a:gd name="connsiteY155" fmla="*/ 2154014 h 2237474"/>
              <a:gd name="connsiteX156" fmla="*/ 273386 w 12192000"/>
              <a:gd name="connsiteY156" fmla="*/ 2142551 h 2237474"/>
              <a:gd name="connsiteX157" fmla="*/ 169207 w 12192000"/>
              <a:gd name="connsiteY157" fmla="*/ 2128100 h 2237474"/>
              <a:gd name="connsiteX158" fmla="*/ 93149 w 12192000"/>
              <a:gd name="connsiteY158" fmla="*/ 2105324 h 2237474"/>
              <a:gd name="connsiteX159" fmla="*/ 88109 w 12192000"/>
              <a:gd name="connsiteY159" fmla="*/ 2106704 h 2237474"/>
              <a:gd name="connsiteX160" fmla="*/ 80022 w 12192000"/>
              <a:gd name="connsiteY160" fmla="*/ 2107254 h 2237474"/>
              <a:gd name="connsiteX161" fmla="*/ 79717 w 12192000"/>
              <a:gd name="connsiteY161" fmla="*/ 2107046 h 2237474"/>
              <a:gd name="connsiteX162" fmla="*/ 72352 w 12192000"/>
              <a:gd name="connsiteY162" fmla="*/ 2107991 h 2237474"/>
              <a:gd name="connsiteX163" fmla="*/ 37645 w 12192000"/>
              <a:gd name="connsiteY163" fmla="*/ 2115401 h 2237474"/>
              <a:gd name="connsiteX164" fmla="*/ 4572 w 12192000"/>
              <a:gd name="connsiteY164" fmla="*/ 2111091 h 2237474"/>
              <a:gd name="connsiteX165" fmla="*/ 0 w 12192000"/>
              <a:gd name="connsiteY165" fmla="*/ 2110468 h 2237474"/>
              <a:gd name="connsiteX166" fmla="*/ 0 w 12192000"/>
              <a:gd name="connsiteY16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1511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81987 w 12192000"/>
              <a:gd name="connsiteY140" fmla="*/ 2216757 h 2237474"/>
              <a:gd name="connsiteX141" fmla="*/ 669923 w 12192000"/>
              <a:gd name="connsiteY141" fmla="*/ 2211682 h 2237474"/>
              <a:gd name="connsiteX142" fmla="*/ 648680 w 12192000"/>
              <a:gd name="connsiteY142" fmla="*/ 2206229 h 2237474"/>
              <a:gd name="connsiteX143" fmla="*/ 597225 w 12192000"/>
              <a:gd name="connsiteY143" fmla="*/ 2180999 h 2237474"/>
              <a:gd name="connsiteX144" fmla="*/ 558449 w 12192000"/>
              <a:gd name="connsiteY144" fmla="*/ 2182346 h 2237474"/>
              <a:gd name="connsiteX145" fmla="*/ 550517 w 12192000"/>
              <a:gd name="connsiteY145" fmla="*/ 2182060 h 2237474"/>
              <a:gd name="connsiteX146" fmla="*/ 550309 w 12192000"/>
              <a:gd name="connsiteY146" fmla="*/ 2181825 h 2237474"/>
              <a:gd name="connsiteX147" fmla="*/ 541836 w 12192000"/>
              <a:gd name="connsiteY147" fmla="*/ 2181063 h 2237474"/>
              <a:gd name="connsiteX148" fmla="*/ 536057 w 12192000"/>
              <a:gd name="connsiteY148" fmla="*/ 2181537 h 2237474"/>
              <a:gd name="connsiteX149" fmla="*/ 520671 w 12192000"/>
              <a:gd name="connsiteY149" fmla="*/ 2180980 h 2237474"/>
              <a:gd name="connsiteX150" fmla="*/ 515024 w 12192000"/>
              <a:gd name="connsiteY150" fmla="*/ 2179258 h 2237474"/>
              <a:gd name="connsiteX151" fmla="*/ 512278 w 12192000"/>
              <a:gd name="connsiteY151" fmla="*/ 2176369 h 2237474"/>
              <a:gd name="connsiteX152" fmla="*/ 480419 w 12192000"/>
              <a:gd name="connsiteY152" fmla="*/ 2167807 h 2237474"/>
              <a:gd name="connsiteX153" fmla="*/ 413835 w 12192000"/>
              <a:gd name="connsiteY153" fmla="*/ 2156783 h 2237474"/>
              <a:gd name="connsiteX154" fmla="*/ 376513 w 12192000"/>
              <a:gd name="connsiteY154" fmla="*/ 2154014 h 2237474"/>
              <a:gd name="connsiteX155" fmla="*/ 273386 w 12192000"/>
              <a:gd name="connsiteY155" fmla="*/ 2142551 h 2237474"/>
              <a:gd name="connsiteX156" fmla="*/ 169207 w 12192000"/>
              <a:gd name="connsiteY156" fmla="*/ 2128100 h 2237474"/>
              <a:gd name="connsiteX157" fmla="*/ 93149 w 12192000"/>
              <a:gd name="connsiteY157" fmla="*/ 2105324 h 2237474"/>
              <a:gd name="connsiteX158" fmla="*/ 88109 w 12192000"/>
              <a:gd name="connsiteY158" fmla="*/ 2106704 h 2237474"/>
              <a:gd name="connsiteX159" fmla="*/ 80022 w 12192000"/>
              <a:gd name="connsiteY159" fmla="*/ 2107254 h 2237474"/>
              <a:gd name="connsiteX160" fmla="*/ 79717 w 12192000"/>
              <a:gd name="connsiteY160" fmla="*/ 2107046 h 2237474"/>
              <a:gd name="connsiteX161" fmla="*/ 72352 w 12192000"/>
              <a:gd name="connsiteY161" fmla="*/ 2107991 h 2237474"/>
              <a:gd name="connsiteX162" fmla="*/ 37645 w 12192000"/>
              <a:gd name="connsiteY162" fmla="*/ 2115401 h 2237474"/>
              <a:gd name="connsiteX163" fmla="*/ 4572 w 12192000"/>
              <a:gd name="connsiteY163" fmla="*/ 2111091 h 2237474"/>
              <a:gd name="connsiteX164" fmla="*/ 0 w 12192000"/>
              <a:gd name="connsiteY164" fmla="*/ 2110468 h 2237474"/>
              <a:gd name="connsiteX165" fmla="*/ 0 w 12192000"/>
              <a:gd name="connsiteY16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36057 w 12192000"/>
              <a:gd name="connsiteY147" fmla="*/ 2181537 h 2237474"/>
              <a:gd name="connsiteX148" fmla="*/ 520671 w 12192000"/>
              <a:gd name="connsiteY148" fmla="*/ 2180980 h 2237474"/>
              <a:gd name="connsiteX149" fmla="*/ 515024 w 12192000"/>
              <a:gd name="connsiteY149" fmla="*/ 2179258 h 2237474"/>
              <a:gd name="connsiteX150" fmla="*/ 512278 w 12192000"/>
              <a:gd name="connsiteY150" fmla="*/ 2176369 h 2237474"/>
              <a:gd name="connsiteX151" fmla="*/ 480419 w 12192000"/>
              <a:gd name="connsiteY151" fmla="*/ 2167807 h 2237474"/>
              <a:gd name="connsiteX152" fmla="*/ 413835 w 12192000"/>
              <a:gd name="connsiteY152" fmla="*/ 2156783 h 2237474"/>
              <a:gd name="connsiteX153" fmla="*/ 376513 w 12192000"/>
              <a:gd name="connsiteY153" fmla="*/ 2154014 h 2237474"/>
              <a:gd name="connsiteX154" fmla="*/ 273386 w 12192000"/>
              <a:gd name="connsiteY154" fmla="*/ 2142551 h 2237474"/>
              <a:gd name="connsiteX155" fmla="*/ 169207 w 12192000"/>
              <a:gd name="connsiteY155" fmla="*/ 2128100 h 2237474"/>
              <a:gd name="connsiteX156" fmla="*/ 93149 w 12192000"/>
              <a:gd name="connsiteY156" fmla="*/ 2105324 h 2237474"/>
              <a:gd name="connsiteX157" fmla="*/ 88109 w 12192000"/>
              <a:gd name="connsiteY157" fmla="*/ 2106704 h 2237474"/>
              <a:gd name="connsiteX158" fmla="*/ 80022 w 12192000"/>
              <a:gd name="connsiteY158" fmla="*/ 2107254 h 2237474"/>
              <a:gd name="connsiteX159" fmla="*/ 79717 w 12192000"/>
              <a:gd name="connsiteY159" fmla="*/ 2107046 h 2237474"/>
              <a:gd name="connsiteX160" fmla="*/ 72352 w 12192000"/>
              <a:gd name="connsiteY160" fmla="*/ 2107991 h 2237474"/>
              <a:gd name="connsiteX161" fmla="*/ 37645 w 12192000"/>
              <a:gd name="connsiteY161" fmla="*/ 2115401 h 2237474"/>
              <a:gd name="connsiteX162" fmla="*/ 4572 w 12192000"/>
              <a:gd name="connsiteY162" fmla="*/ 2111091 h 2237474"/>
              <a:gd name="connsiteX163" fmla="*/ 0 w 12192000"/>
              <a:gd name="connsiteY163" fmla="*/ 2110468 h 2237474"/>
              <a:gd name="connsiteX164" fmla="*/ 0 w 12192000"/>
              <a:gd name="connsiteY16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41836 w 12192000"/>
              <a:gd name="connsiteY146" fmla="*/ 2181063 h 2237474"/>
              <a:gd name="connsiteX147" fmla="*/ 520671 w 12192000"/>
              <a:gd name="connsiteY147" fmla="*/ 2180980 h 2237474"/>
              <a:gd name="connsiteX148" fmla="*/ 515024 w 12192000"/>
              <a:gd name="connsiteY148" fmla="*/ 2179258 h 2237474"/>
              <a:gd name="connsiteX149" fmla="*/ 512278 w 12192000"/>
              <a:gd name="connsiteY149" fmla="*/ 2176369 h 2237474"/>
              <a:gd name="connsiteX150" fmla="*/ 480419 w 12192000"/>
              <a:gd name="connsiteY150" fmla="*/ 2167807 h 2237474"/>
              <a:gd name="connsiteX151" fmla="*/ 413835 w 12192000"/>
              <a:gd name="connsiteY151" fmla="*/ 2156783 h 2237474"/>
              <a:gd name="connsiteX152" fmla="*/ 376513 w 12192000"/>
              <a:gd name="connsiteY152" fmla="*/ 2154014 h 2237474"/>
              <a:gd name="connsiteX153" fmla="*/ 273386 w 12192000"/>
              <a:gd name="connsiteY153" fmla="*/ 2142551 h 2237474"/>
              <a:gd name="connsiteX154" fmla="*/ 169207 w 12192000"/>
              <a:gd name="connsiteY154" fmla="*/ 2128100 h 2237474"/>
              <a:gd name="connsiteX155" fmla="*/ 93149 w 12192000"/>
              <a:gd name="connsiteY155" fmla="*/ 2105324 h 2237474"/>
              <a:gd name="connsiteX156" fmla="*/ 88109 w 12192000"/>
              <a:gd name="connsiteY156" fmla="*/ 2106704 h 2237474"/>
              <a:gd name="connsiteX157" fmla="*/ 80022 w 12192000"/>
              <a:gd name="connsiteY157" fmla="*/ 2107254 h 2237474"/>
              <a:gd name="connsiteX158" fmla="*/ 79717 w 12192000"/>
              <a:gd name="connsiteY158" fmla="*/ 2107046 h 2237474"/>
              <a:gd name="connsiteX159" fmla="*/ 72352 w 12192000"/>
              <a:gd name="connsiteY159" fmla="*/ 2107991 h 2237474"/>
              <a:gd name="connsiteX160" fmla="*/ 37645 w 12192000"/>
              <a:gd name="connsiteY160" fmla="*/ 2115401 h 2237474"/>
              <a:gd name="connsiteX161" fmla="*/ 4572 w 12192000"/>
              <a:gd name="connsiteY161" fmla="*/ 2111091 h 2237474"/>
              <a:gd name="connsiteX162" fmla="*/ 0 w 12192000"/>
              <a:gd name="connsiteY162" fmla="*/ 2110468 h 2237474"/>
              <a:gd name="connsiteX163" fmla="*/ 0 w 12192000"/>
              <a:gd name="connsiteY16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512278 w 12192000"/>
              <a:gd name="connsiteY148" fmla="*/ 2176369 h 2237474"/>
              <a:gd name="connsiteX149" fmla="*/ 480419 w 12192000"/>
              <a:gd name="connsiteY149" fmla="*/ 2167807 h 2237474"/>
              <a:gd name="connsiteX150" fmla="*/ 413835 w 12192000"/>
              <a:gd name="connsiteY150" fmla="*/ 2156783 h 2237474"/>
              <a:gd name="connsiteX151" fmla="*/ 376513 w 12192000"/>
              <a:gd name="connsiteY151" fmla="*/ 2154014 h 2237474"/>
              <a:gd name="connsiteX152" fmla="*/ 273386 w 12192000"/>
              <a:gd name="connsiteY152" fmla="*/ 2142551 h 2237474"/>
              <a:gd name="connsiteX153" fmla="*/ 169207 w 12192000"/>
              <a:gd name="connsiteY153" fmla="*/ 2128100 h 2237474"/>
              <a:gd name="connsiteX154" fmla="*/ 93149 w 12192000"/>
              <a:gd name="connsiteY154" fmla="*/ 2105324 h 2237474"/>
              <a:gd name="connsiteX155" fmla="*/ 88109 w 12192000"/>
              <a:gd name="connsiteY155" fmla="*/ 2106704 h 2237474"/>
              <a:gd name="connsiteX156" fmla="*/ 80022 w 12192000"/>
              <a:gd name="connsiteY156" fmla="*/ 2107254 h 2237474"/>
              <a:gd name="connsiteX157" fmla="*/ 79717 w 12192000"/>
              <a:gd name="connsiteY157" fmla="*/ 2107046 h 2237474"/>
              <a:gd name="connsiteX158" fmla="*/ 72352 w 12192000"/>
              <a:gd name="connsiteY158" fmla="*/ 2107991 h 2237474"/>
              <a:gd name="connsiteX159" fmla="*/ 37645 w 12192000"/>
              <a:gd name="connsiteY159" fmla="*/ 2115401 h 2237474"/>
              <a:gd name="connsiteX160" fmla="*/ 4572 w 12192000"/>
              <a:gd name="connsiteY160" fmla="*/ 2111091 h 2237474"/>
              <a:gd name="connsiteX161" fmla="*/ 0 w 12192000"/>
              <a:gd name="connsiteY161" fmla="*/ 2110468 h 2237474"/>
              <a:gd name="connsiteX162" fmla="*/ 0 w 12192000"/>
              <a:gd name="connsiteY16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80419 w 12192000"/>
              <a:gd name="connsiteY148" fmla="*/ 2167807 h 2237474"/>
              <a:gd name="connsiteX149" fmla="*/ 413835 w 12192000"/>
              <a:gd name="connsiteY149" fmla="*/ 2156783 h 2237474"/>
              <a:gd name="connsiteX150" fmla="*/ 376513 w 12192000"/>
              <a:gd name="connsiteY150" fmla="*/ 2154014 h 2237474"/>
              <a:gd name="connsiteX151" fmla="*/ 273386 w 12192000"/>
              <a:gd name="connsiteY151" fmla="*/ 2142551 h 2237474"/>
              <a:gd name="connsiteX152" fmla="*/ 169207 w 12192000"/>
              <a:gd name="connsiteY152" fmla="*/ 2128100 h 2237474"/>
              <a:gd name="connsiteX153" fmla="*/ 93149 w 12192000"/>
              <a:gd name="connsiteY153" fmla="*/ 2105324 h 2237474"/>
              <a:gd name="connsiteX154" fmla="*/ 88109 w 12192000"/>
              <a:gd name="connsiteY154" fmla="*/ 2106704 h 2237474"/>
              <a:gd name="connsiteX155" fmla="*/ 80022 w 12192000"/>
              <a:gd name="connsiteY155" fmla="*/ 2107254 h 2237474"/>
              <a:gd name="connsiteX156" fmla="*/ 79717 w 12192000"/>
              <a:gd name="connsiteY156" fmla="*/ 2107046 h 2237474"/>
              <a:gd name="connsiteX157" fmla="*/ 72352 w 12192000"/>
              <a:gd name="connsiteY157" fmla="*/ 2107991 h 2237474"/>
              <a:gd name="connsiteX158" fmla="*/ 37645 w 12192000"/>
              <a:gd name="connsiteY158" fmla="*/ 2115401 h 2237474"/>
              <a:gd name="connsiteX159" fmla="*/ 4572 w 12192000"/>
              <a:gd name="connsiteY159" fmla="*/ 2111091 h 2237474"/>
              <a:gd name="connsiteX160" fmla="*/ 0 w 12192000"/>
              <a:gd name="connsiteY160" fmla="*/ 2110468 h 2237474"/>
              <a:gd name="connsiteX161" fmla="*/ 0 w 12192000"/>
              <a:gd name="connsiteY16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9717 w 12192000"/>
              <a:gd name="connsiteY155" fmla="*/ 2107046 h 2237474"/>
              <a:gd name="connsiteX156" fmla="*/ 72352 w 12192000"/>
              <a:gd name="connsiteY156" fmla="*/ 2107991 h 2237474"/>
              <a:gd name="connsiteX157" fmla="*/ 37645 w 12192000"/>
              <a:gd name="connsiteY157" fmla="*/ 2115401 h 2237474"/>
              <a:gd name="connsiteX158" fmla="*/ 4572 w 12192000"/>
              <a:gd name="connsiteY158" fmla="*/ 2111091 h 2237474"/>
              <a:gd name="connsiteX159" fmla="*/ 0 w 12192000"/>
              <a:gd name="connsiteY159" fmla="*/ 2110468 h 2237474"/>
              <a:gd name="connsiteX160" fmla="*/ 0 w 12192000"/>
              <a:gd name="connsiteY16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8109 w 12192000"/>
              <a:gd name="connsiteY153" fmla="*/ 2106704 h 2237474"/>
              <a:gd name="connsiteX154" fmla="*/ 80022 w 12192000"/>
              <a:gd name="connsiteY154" fmla="*/ 2107254 h 2237474"/>
              <a:gd name="connsiteX155" fmla="*/ 72352 w 12192000"/>
              <a:gd name="connsiteY155" fmla="*/ 2107991 h 2237474"/>
              <a:gd name="connsiteX156" fmla="*/ 37645 w 12192000"/>
              <a:gd name="connsiteY156" fmla="*/ 2115401 h 2237474"/>
              <a:gd name="connsiteX157" fmla="*/ 4572 w 12192000"/>
              <a:gd name="connsiteY157" fmla="*/ 2111091 h 2237474"/>
              <a:gd name="connsiteX158" fmla="*/ 0 w 12192000"/>
              <a:gd name="connsiteY158" fmla="*/ 2110468 h 2237474"/>
              <a:gd name="connsiteX159" fmla="*/ 0 w 12192000"/>
              <a:gd name="connsiteY15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93149 w 12192000"/>
              <a:gd name="connsiteY152" fmla="*/ 2105324 h 2237474"/>
              <a:gd name="connsiteX153" fmla="*/ 80022 w 12192000"/>
              <a:gd name="connsiteY153" fmla="*/ 2107254 h 2237474"/>
              <a:gd name="connsiteX154" fmla="*/ 72352 w 12192000"/>
              <a:gd name="connsiteY154" fmla="*/ 2107991 h 2237474"/>
              <a:gd name="connsiteX155" fmla="*/ 37645 w 12192000"/>
              <a:gd name="connsiteY155" fmla="*/ 2115401 h 2237474"/>
              <a:gd name="connsiteX156" fmla="*/ 4572 w 12192000"/>
              <a:gd name="connsiteY156" fmla="*/ 2111091 h 2237474"/>
              <a:gd name="connsiteX157" fmla="*/ 0 w 12192000"/>
              <a:gd name="connsiteY157" fmla="*/ 2110468 h 2237474"/>
              <a:gd name="connsiteX158" fmla="*/ 0 w 12192000"/>
              <a:gd name="connsiteY15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50309 w 12192000"/>
              <a:gd name="connsiteY145" fmla="*/ 2181825 h 2237474"/>
              <a:gd name="connsiteX146" fmla="*/ 520671 w 12192000"/>
              <a:gd name="connsiteY146" fmla="*/ 2180980 h 2237474"/>
              <a:gd name="connsiteX147" fmla="*/ 515024 w 12192000"/>
              <a:gd name="connsiteY147" fmla="*/ 2179258 h 2237474"/>
              <a:gd name="connsiteX148" fmla="*/ 413835 w 12192000"/>
              <a:gd name="connsiteY148" fmla="*/ 2156783 h 2237474"/>
              <a:gd name="connsiteX149" fmla="*/ 376513 w 12192000"/>
              <a:gd name="connsiteY149" fmla="*/ 2154014 h 2237474"/>
              <a:gd name="connsiteX150" fmla="*/ 273386 w 12192000"/>
              <a:gd name="connsiteY150" fmla="*/ 2142551 h 2237474"/>
              <a:gd name="connsiteX151" fmla="*/ 169207 w 12192000"/>
              <a:gd name="connsiteY151" fmla="*/ 2128100 h 2237474"/>
              <a:gd name="connsiteX152" fmla="*/ 80022 w 12192000"/>
              <a:gd name="connsiteY152" fmla="*/ 2107254 h 2237474"/>
              <a:gd name="connsiteX153" fmla="*/ 72352 w 12192000"/>
              <a:gd name="connsiteY153" fmla="*/ 2107991 h 2237474"/>
              <a:gd name="connsiteX154" fmla="*/ 37645 w 12192000"/>
              <a:gd name="connsiteY154" fmla="*/ 2115401 h 2237474"/>
              <a:gd name="connsiteX155" fmla="*/ 4572 w 12192000"/>
              <a:gd name="connsiteY155" fmla="*/ 2111091 h 2237474"/>
              <a:gd name="connsiteX156" fmla="*/ 0 w 12192000"/>
              <a:gd name="connsiteY156" fmla="*/ 2110468 h 2237474"/>
              <a:gd name="connsiteX157" fmla="*/ 0 w 12192000"/>
              <a:gd name="connsiteY15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50517 w 12192000"/>
              <a:gd name="connsiteY144" fmla="*/ 2182060 h 2237474"/>
              <a:gd name="connsiteX145" fmla="*/ 520671 w 12192000"/>
              <a:gd name="connsiteY145" fmla="*/ 2180980 h 2237474"/>
              <a:gd name="connsiteX146" fmla="*/ 515024 w 12192000"/>
              <a:gd name="connsiteY146" fmla="*/ 2179258 h 2237474"/>
              <a:gd name="connsiteX147" fmla="*/ 413835 w 12192000"/>
              <a:gd name="connsiteY147" fmla="*/ 2156783 h 2237474"/>
              <a:gd name="connsiteX148" fmla="*/ 376513 w 12192000"/>
              <a:gd name="connsiteY148" fmla="*/ 2154014 h 2237474"/>
              <a:gd name="connsiteX149" fmla="*/ 273386 w 12192000"/>
              <a:gd name="connsiteY149" fmla="*/ 2142551 h 2237474"/>
              <a:gd name="connsiteX150" fmla="*/ 169207 w 12192000"/>
              <a:gd name="connsiteY150" fmla="*/ 2128100 h 2237474"/>
              <a:gd name="connsiteX151" fmla="*/ 80022 w 12192000"/>
              <a:gd name="connsiteY151" fmla="*/ 2107254 h 2237474"/>
              <a:gd name="connsiteX152" fmla="*/ 72352 w 12192000"/>
              <a:gd name="connsiteY152" fmla="*/ 2107991 h 2237474"/>
              <a:gd name="connsiteX153" fmla="*/ 37645 w 12192000"/>
              <a:gd name="connsiteY153" fmla="*/ 2115401 h 2237474"/>
              <a:gd name="connsiteX154" fmla="*/ 4572 w 12192000"/>
              <a:gd name="connsiteY154" fmla="*/ 2111091 h 2237474"/>
              <a:gd name="connsiteX155" fmla="*/ 0 w 12192000"/>
              <a:gd name="connsiteY155" fmla="*/ 2110468 h 2237474"/>
              <a:gd name="connsiteX156" fmla="*/ 0 w 12192000"/>
              <a:gd name="connsiteY15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58449 w 12192000"/>
              <a:gd name="connsiteY143" fmla="*/ 2182346 h 2237474"/>
              <a:gd name="connsiteX144" fmla="*/ 520671 w 12192000"/>
              <a:gd name="connsiteY144" fmla="*/ 2180980 h 2237474"/>
              <a:gd name="connsiteX145" fmla="*/ 515024 w 12192000"/>
              <a:gd name="connsiteY145" fmla="*/ 2179258 h 2237474"/>
              <a:gd name="connsiteX146" fmla="*/ 413835 w 12192000"/>
              <a:gd name="connsiteY146" fmla="*/ 2156783 h 2237474"/>
              <a:gd name="connsiteX147" fmla="*/ 376513 w 12192000"/>
              <a:gd name="connsiteY147" fmla="*/ 2154014 h 2237474"/>
              <a:gd name="connsiteX148" fmla="*/ 273386 w 12192000"/>
              <a:gd name="connsiteY148" fmla="*/ 2142551 h 2237474"/>
              <a:gd name="connsiteX149" fmla="*/ 169207 w 12192000"/>
              <a:gd name="connsiteY149" fmla="*/ 2128100 h 2237474"/>
              <a:gd name="connsiteX150" fmla="*/ 80022 w 12192000"/>
              <a:gd name="connsiteY150" fmla="*/ 2107254 h 2237474"/>
              <a:gd name="connsiteX151" fmla="*/ 72352 w 12192000"/>
              <a:gd name="connsiteY151" fmla="*/ 2107991 h 2237474"/>
              <a:gd name="connsiteX152" fmla="*/ 37645 w 12192000"/>
              <a:gd name="connsiteY152" fmla="*/ 2115401 h 2237474"/>
              <a:gd name="connsiteX153" fmla="*/ 4572 w 12192000"/>
              <a:gd name="connsiteY153" fmla="*/ 2111091 h 2237474"/>
              <a:gd name="connsiteX154" fmla="*/ 0 w 12192000"/>
              <a:gd name="connsiteY154" fmla="*/ 2110468 h 2237474"/>
              <a:gd name="connsiteX155" fmla="*/ 0 w 12192000"/>
              <a:gd name="connsiteY15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69923 w 12192000"/>
              <a:gd name="connsiteY140" fmla="*/ 2211682 h 2237474"/>
              <a:gd name="connsiteX141" fmla="*/ 648680 w 12192000"/>
              <a:gd name="connsiteY141" fmla="*/ 2206229 h 2237474"/>
              <a:gd name="connsiteX142" fmla="*/ 597225 w 12192000"/>
              <a:gd name="connsiteY142" fmla="*/ 2180999 h 2237474"/>
              <a:gd name="connsiteX143" fmla="*/ 520671 w 12192000"/>
              <a:gd name="connsiteY143" fmla="*/ 2180980 h 2237474"/>
              <a:gd name="connsiteX144" fmla="*/ 515024 w 12192000"/>
              <a:gd name="connsiteY144" fmla="*/ 2179258 h 2237474"/>
              <a:gd name="connsiteX145" fmla="*/ 413835 w 12192000"/>
              <a:gd name="connsiteY145" fmla="*/ 2156783 h 2237474"/>
              <a:gd name="connsiteX146" fmla="*/ 376513 w 12192000"/>
              <a:gd name="connsiteY146" fmla="*/ 2154014 h 2237474"/>
              <a:gd name="connsiteX147" fmla="*/ 273386 w 12192000"/>
              <a:gd name="connsiteY147" fmla="*/ 2142551 h 2237474"/>
              <a:gd name="connsiteX148" fmla="*/ 169207 w 12192000"/>
              <a:gd name="connsiteY148" fmla="*/ 2128100 h 2237474"/>
              <a:gd name="connsiteX149" fmla="*/ 80022 w 12192000"/>
              <a:gd name="connsiteY149" fmla="*/ 2107254 h 2237474"/>
              <a:gd name="connsiteX150" fmla="*/ 72352 w 12192000"/>
              <a:gd name="connsiteY150" fmla="*/ 2107991 h 2237474"/>
              <a:gd name="connsiteX151" fmla="*/ 37645 w 12192000"/>
              <a:gd name="connsiteY151" fmla="*/ 2115401 h 2237474"/>
              <a:gd name="connsiteX152" fmla="*/ 4572 w 12192000"/>
              <a:gd name="connsiteY152" fmla="*/ 2111091 h 2237474"/>
              <a:gd name="connsiteX153" fmla="*/ 0 w 12192000"/>
              <a:gd name="connsiteY153" fmla="*/ 2110468 h 2237474"/>
              <a:gd name="connsiteX154" fmla="*/ 0 w 12192000"/>
              <a:gd name="connsiteY15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648680 w 12192000"/>
              <a:gd name="connsiteY140" fmla="*/ 2206229 h 2237474"/>
              <a:gd name="connsiteX141" fmla="*/ 597225 w 12192000"/>
              <a:gd name="connsiteY141" fmla="*/ 2180999 h 2237474"/>
              <a:gd name="connsiteX142" fmla="*/ 520671 w 12192000"/>
              <a:gd name="connsiteY142" fmla="*/ 2180980 h 2237474"/>
              <a:gd name="connsiteX143" fmla="*/ 515024 w 12192000"/>
              <a:gd name="connsiteY143" fmla="*/ 2179258 h 2237474"/>
              <a:gd name="connsiteX144" fmla="*/ 413835 w 12192000"/>
              <a:gd name="connsiteY144" fmla="*/ 2156783 h 2237474"/>
              <a:gd name="connsiteX145" fmla="*/ 376513 w 12192000"/>
              <a:gd name="connsiteY145" fmla="*/ 2154014 h 2237474"/>
              <a:gd name="connsiteX146" fmla="*/ 273386 w 12192000"/>
              <a:gd name="connsiteY146" fmla="*/ 2142551 h 2237474"/>
              <a:gd name="connsiteX147" fmla="*/ 169207 w 12192000"/>
              <a:gd name="connsiteY147" fmla="*/ 2128100 h 2237474"/>
              <a:gd name="connsiteX148" fmla="*/ 80022 w 12192000"/>
              <a:gd name="connsiteY148" fmla="*/ 2107254 h 2237474"/>
              <a:gd name="connsiteX149" fmla="*/ 72352 w 12192000"/>
              <a:gd name="connsiteY149" fmla="*/ 2107991 h 2237474"/>
              <a:gd name="connsiteX150" fmla="*/ 37645 w 12192000"/>
              <a:gd name="connsiteY150" fmla="*/ 2115401 h 2237474"/>
              <a:gd name="connsiteX151" fmla="*/ 4572 w 12192000"/>
              <a:gd name="connsiteY151" fmla="*/ 2111091 h 2237474"/>
              <a:gd name="connsiteX152" fmla="*/ 0 w 12192000"/>
              <a:gd name="connsiteY152" fmla="*/ 2110468 h 2237474"/>
              <a:gd name="connsiteX153" fmla="*/ 0 w 12192000"/>
              <a:gd name="connsiteY15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72352 w 12192000"/>
              <a:gd name="connsiteY148" fmla="*/ 2107991 h 2237474"/>
              <a:gd name="connsiteX149" fmla="*/ 37645 w 12192000"/>
              <a:gd name="connsiteY149" fmla="*/ 2115401 h 2237474"/>
              <a:gd name="connsiteX150" fmla="*/ 4572 w 12192000"/>
              <a:gd name="connsiteY150" fmla="*/ 2111091 h 2237474"/>
              <a:gd name="connsiteX151" fmla="*/ 0 w 12192000"/>
              <a:gd name="connsiteY151" fmla="*/ 2110468 h 2237474"/>
              <a:gd name="connsiteX152" fmla="*/ 0 w 12192000"/>
              <a:gd name="connsiteY15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80022 w 12192000"/>
              <a:gd name="connsiteY147" fmla="*/ 2107254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784978 w 12192000"/>
              <a:gd name="connsiteY139" fmla="*/ 2212360 h 2237474"/>
              <a:gd name="connsiteX140" fmla="*/ 597225 w 12192000"/>
              <a:gd name="connsiteY140" fmla="*/ 2180999 h 2237474"/>
              <a:gd name="connsiteX141" fmla="*/ 520671 w 12192000"/>
              <a:gd name="connsiteY141" fmla="*/ 2180980 h 2237474"/>
              <a:gd name="connsiteX142" fmla="*/ 515024 w 12192000"/>
              <a:gd name="connsiteY142" fmla="*/ 2179258 h 2237474"/>
              <a:gd name="connsiteX143" fmla="*/ 413835 w 12192000"/>
              <a:gd name="connsiteY143" fmla="*/ 2156783 h 2237474"/>
              <a:gd name="connsiteX144" fmla="*/ 376513 w 12192000"/>
              <a:gd name="connsiteY144" fmla="*/ 2154014 h 2237474"/>
              <a:gd name="connsiteX145" fmla="*/ 273386 w 12192000"/>
              <a:gd name="connsiteY145" fmla="*/ 2142551 h 2237474"/>
              <a:gd name="connsiteX146" fmla="*/ 169207 w 12192000"/>
              <a:gd name="connsiteY146" fmla="*/ 2128100 h 2237474"/>
              <a:gd name="connsiteX147" fmla="*/ 77641 w 12192000"/>
              <a:gd name="connsiteY147" fmla="*/ 2126835 h 2237474"/>
              <a:gd name="connsiteX148" fmla="*/ 37645 w 12192000"/>
              <a:gd name="connsiteY148" fmla="*/ 2115401 h 2237474"/>
              <a:gd name="connsiteX149" fmla="*/ 4572 w 12192000"/>
              <a:gd name="connsiteY149" fmla="*/ 2111091 h 2237474"/>
              <a:gd name="connsiteX150" fmla="*/ 0 w 12192000"/>
              <a:gd name="connsiteY150" fmla="*/ 2110468 h 2237474"/>
              <a:gd name="connsiteX151" fmla="*/ 0 w 12192000"/>
              <a:gd name="connsiteY15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800195 w 12192000"/>
              <a:gd name="connsiteY138" fmla="*/ 2209407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02752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324828 w 12192000"/>
              <a:gd name="connsiteY133" fmla="*/ 2231968 h 2237474"/>
              <a:gd name="connsiteX134" fmla="*/ 1279765 w 12192000"/>
              <a:gd name="connsiteY134" fmla="*/ 2229639 h 2237474"/>
              <a:gd name="connsiteX135" fmla="*/ 1195347 w 12192000"/>
              <a:gd name="connsiteY135" fmla="*/ 2212354 h 2237474"/>
              <a:gd name="connsiteX136" fmla="*/ 970251 w 12192000"/>
              <a:gd name="connsiteY136" fmla="*/ 2221029 h 2237474"/>
              <a:gd name="connsiteX137" fmla="*/ 812914 w 12192000"/>
              <a:gd name="connsiteY137" fmla="*/ 2210095 h 2237474"/>
              <a:gd name="connsiteX138" fmla="*/ 776382 w 12192000"/>
              <a:gd name="connsiteY138" fmla="*/ 2204512 h 2237474"/>
              <a:gd name="connsiteX139" fmla="*/ 597225 w 12192000"/>
              <a:gd name="connsiteY139" fmla="*/ 2180999 h 2237474"/>
              <a:gd name="connsiteX140" fmla="*/ 520671 w 12192000"/>
              <a:gd name="connsiteY140" fmla="*/ 2180980 h 2237474"/>
              <a:gd name="connsiteX141" fmla="*/ 515024 w 12192000"/>
              <a:gd name="connsiteY141" fmla="*/ 2179258 h 2237474"/>
              <a:gd name="connsiteX142" fmla="*/ 413835 w 12192000"/>
              <a:gd name="connsiteY142" fmla="*/ 2156783 h 2237474"/>
              <a:gd name="connsiteX143" fmla="*/ 376513 w 12192000"/>
              <a:gd name="connsiteY143" fmla="*/ 2154014 h 2237474"/>
              <a:gd name="connsiteX144" fmla="*/ 273386 w 12192000"/>
              <a:gd name="connsiteY144" fmla="*/ 2142551 h 2237474"/>
              <a:gd name="connsiteX145" fmla="*/ 169207 w 12192000"/>
              <a:gd name="connsiteY145" fmla="*/ 2128100 h 2237474"/>
              <a:gd name="connsiteX146" fmla="*/ 77641 w 12192000"/>
              <a:gd name="connsiteY146" fmla="*/ 2126835 h 2237474"/>
              <a:gd name="connsiteX147" fmla="*/ 37645 w 12192000"/>
              <a:gd name="connsiteY147" fmla="*/ 2115401 h 2237474"/>
              <a:gd name="connsiteX148" fmla="*/ 4572 w 12192000"/>
              <a:gd name="connsiteY148" fmla="*/ 2111091 h 2237474"/>
              <a:gd name="connsiteX149" fmla="*/ 0 w 12192000"/>
              <a:gd name="connsiteY149" fmla="*/ 2110468 h 2237474"/>
              <a:gd name="connsiteX150" fmla="*/ 0 w 12192000"/>
              <a:gd name="connsiteY15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123424 w 12192000"/>
              <a:gd name="connsiteY107" fmla="*/ 1952930 h 2237474"/>
              <a:gd name="connsiteX108" fmla="*/ 3009910 w 12192000"/>
              <a:gd name="connsiteY108" fmla="*/ 1957866 h 2237474"/>
              <a:gd name="connsiteX109" fmla="*/ 2995934 w 12192000"/>
              <a:gd name="connsiteY109" fmla="*/ 1967085 h 2237474"/>
              <a:gd name="connsiteX110" fmla="*/ 2942858 w 12192000"/>
              <a:gd name="connsiteY110" fmla="*/ 1981367 h 2237474"/>
              <a:gd name="connsiteX111" fmla="*/ 2875436 w 12192000"/>
              <a:gd name="connsiteY111" fmla="*/ 1996977 h 2237474"/>
              <a:gd name="connsiteX112" fmla="*/ 2874892 w 12192000"/>
              <a:gd name="connsiteY112" fmla="*/ 1996085 h 2237474"/>
              <a:gd name="connsiteX113" fmla="*/ 2843662 w 12192000"/>
              <a:gd name="connsiteY113" fmla="*/ 1992498 h 2237474"/>
              <a:gd name="connsiteX114" fmla="*/ 2718916 w 12192000"/>
              <a:gd name="connsiteY114" fmla="*/ 1990867 h 2237474"/>
              <a:gd name="connsiteX115" fmla="*/ 2713522 w 12192000"/>
              <a:gd name="connsiteY115" fmla="*/ 1990173 h 2237474"/>
              <a:gd name="connsiteX116" fmla="*/ 2578178 w 12192000"/>
              <a:gd name="connsiteY116" fmla="*/ 1990531 h 2237474"/>
              <a:gd name="connsiteX117" fmla="*/ 2476147 w 12192000"/>
              <a:gd name="connsiteY117" fmla="*/ 1998305 h 2237474"/>
              <a:gd name="connsiteX118" fmla="*/ 2373568 w 12192000"/>
              <a:gd name="connsiteY118" fmla="*/ 2003219 h 2237474"/>
              <a:gd name="connsiteX119" fmla="*/ 2287219 w 12192000"/>
              <a:gd name="connsiteY119" fmla="*/ 1998750 h 2237474"/>
              <a:gd name="connsiteX120" fmla="*/ 2243069 w 12192000"/>
              <a:gd name="connsiteY120" fmla="*/ 2005321 h 2237474"/>
              <a:gd name="connsiteX121" fmla="*/ 2164831 w 12192000"/>
              <a:gd name="connsiteY121" fmla="*/ 2010143 h 2237474"/>
              <a:gd name="connsiteX122" fmla="*/ 2085228 w 12192000"/>
              <a:gd name="connsiteY122" fmla="*/ 2046431 h 2237474"/>
              <a:gd name="connsiteX123" fmla="*/ 2058061 w 12192000"/>
              <a:gd name="connsiteY123" fmla="*/ 2047942 h 2237474"/>
              <a:gd name="connsiteX124" fmla="*/ 2042244 w 12192000"/>
              <a:gd name="connsiteY124" fmla="*/ 2055560 h 2237474"/>
              <a:gd name="connsiteX125" fmla="*/ 1877728 w 12192000"/>
              <a:gd name="connsiteY125" fmla="*/ 2101004 h 2237474"/>
              <a:gd name="connsiteX126" fmla="*/ 1759056 w 12192000"/>
              <a:gd name="connsiteY126" fmla="*/ 2125608 h 2237474"/>
              <a:gd name="connsiteX127" fmla="*/ 1637948 w 12192000"/>
              <a:gd name="connsiteY127" fmla="*/ 2172597 h 2237474"/>
              <a:gd name="connsiteX128" fmla="*/ 1434549 w 12192000"/>
              <a:gd name="connsiteY128" fmla="*/ 2234522 h 2237474"/>
              <a:gd name="connsiteX129" fmla="*/ 1398481 w 12192000"/>
              <a:gd name="connsiteY129" fmla="*/ 2237074 h 2237474"/>
              <a:gd name="connsiteX130" fmla="*/ 1398407 w 12192000"/>
              <a:gd name="connsiteY130" fmla="*/ 2237095 h 2237474"/>
              <a:gd name="connsiteX131" fmla="*/ 1370962 w 12192000"/>
              <a:gd name="connsiteY131" fmla="*/ 2237474 h 2237474"/>
              <a:gd name="connsiteX132" fmla="*/ 1356367 w 12192000"/>
              <a:gd name="connsiteY132" fmla="*/ 2235089 h 2237474"/>
              <a:gd name="connsiteX133" fmla="*/ 1279765 w 12192000"/>
              <a:gd name="connsiteY133" fmla="*/ 2229639 h 2237474"/>
              <a:gd name="connsiteX134" fmla="*/ 1195347 w 12192000"/>
              <a:gd name="connsiteY134" fmla="*/ 2212354 h 2237474"/>
              <a:gd name="connsiteX135" fmla="*/ 970251 w 12192000"/>
              <a:gd name="connsiteY135" fmla="*/ 2221029 h 2237474"/>
              <a:gd name="connsiteX136" fmla="*/ 812914 w 12192000"/>
              <a:gd name="connsiteY136" fmla="*/ 2210095 h 2237474"/>
              <a:gd name="connsiteX137" fmla="*/ 776382 w 12192000"/>
              <a:gd name="connsiteY137" fmla="*/ 2204512 h 2237474"/>
              <a:gd name="connsiteX138" fmla="*/ 597225 w 12192000"/>
              <a:gd name="connsiteY138" fmla="*/ 2180999 h 2237474"/>
              <a:gd name="connsiteX139" fmla="*/ 520671 w 12192000"/>
              <a:gd name="connsiteY139" fmla="*/ 2180980 h 2237474"/>
              <a:gd name="connsiteX140" fmla="*/ 515024 w 12192000"/>
              <a:gd name="connsiteY140" fmla="*/ 2179258 h 2237474"/>
              <a:gd name="connsiteX141" fmla="*/ 413835 w 12192000"/>
              <a:gd name="connsiteY141" fmla="*/ 2156783 h 2237474"/>
              <a:gd name="connsiteX142" fmla="*/ 376513 w 12192000"/>
              <a:gd name="connsiteY142" fmla="*/ 2154014 h 2237474"/>
              <a:gd name="connsiteX143" fmla="*/ 273386 w 12192000"/>
              <a:gd name="connsiteY143" fmla="*/ 2142551 h 2237474"/>
              <a:gd name="connsiteX144" fmla="*/ 169207 w 12192000"/>
              <a:gd name="connsiteY144" fmla="*/ 2128100 h 2237474"/>
              <a:gd name="connsiteX145" fmla="*/ 77641 w 12192000"/>
              <a:gd name="connsiteY145" fmla="*/ 2126835 h 2237474"/>
              <a:gd name="connsiteX146" fmla="*/ 37645 w 12192000"/>
              <a:gd name="connsiteY146" fmla="*/ 2115401 h 2237474"/>
              <a:gd name="connsiteX147" fmla="*/ 4572 w 12192000"/>
              <a:gd name="connsiteY147" fmla="*/ 2111091 h 2237474"/>
              <a:gd name="connsiteX148" fmla="*/ 0 w 12192000"/>
              <a:gd name="connsiteY148" fmla="*/ 2110468 h 2237474"/>
              <a:gd name="connsiteX149" fmla="*/ 0 w 12192000"/>
              <a:gd name="connsiteY14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578178 w 12192000"/>
              <a:gd name="connsiteY115" fmla="*/ 1990531 h 2237474"/>
              <a:gd name="connsiteX116" fmla="*/ 2476147 w 12192000"/>
              <a:gd name="connsiteY116" fmla="*/ 1998305 h 2237474"/>
              <a:gd name="connsiteX117" fmla="*/ 2373568 w 12192000"/>
              <a:gd name="connsiteY117" fmla="*/ 2003219 h 2237474"/>
              <a:gd name="connsiteX118" fmla="*/ 2287219 w 12192000"/>
              <a:gd name="connsiteY118" fmla="*/ 1998750 h 2237474"/>
              <a:gd name="connsiteX119" fmla="*/ 2243069 w 12192000"/>
              <a:gd name="connsiteY119" fmla="*/ 2005321 h 2237474"/>
              <a:gd name="connsiteX120" fmla="*/ 2164831 w 12192000"/>
              <a:gd name="connsiteY120" fmla="*/ 2010143 h 2237474"/>
              <a:gd name="connsiteX121" fmla="*/ 2085228 w 12192000"/>
              <a:gd name="connsiteY121" fmla="*/ 2046431 h 2237474"/>
              <a:gd name="connsiteX122" fmla="*/ 2058061 w 12192000"/>
              <a:gd name="connsiteY122" fmla="*/ 2047942 h 2237474"/>
              <a:gd name="connsiteX123" fmla="*/ 2042244 w 12192000"/>
              <a:gd name="connsiteY123" fmla="*/ 2055560 h 2237474"/>
              <a:gd name="connsiteX124" fmla="*/ 1877728 w 12192000"/>
              <a:gd name="connsiteY124" fmla="*/ 2101004 h 2237474"/>
              <a:gd name="connsiteX125" fmla="*/ 1759056 w 12192000"/>
              <a:gd name="connsiteY125" fmla="*/ 2125608 h 2237474"/>
              <a:gd name="connsiteX126" fmla="*/ 1637948 w 12192000"/>
              <a:gd name="connsiteY126" fmla="*/ 2172597 h 2237474"/>
              <a:gd name="connsiteX127" fmla="*/ 1434549 w 12192000"/>
              <a:gd name="connsiteY127" fmla="*/ 2234522 h 2237474"/>
              <a:gd name="connsiteX128" fmla="*/ 1398481 w 12192000"/>
              <a:gd name="connsiteY128" fmla="*/ 2237074 h 2237474"/>
              <a:gd name="connsiteX129" fmla="*/ 1398407 w 12192000"/>
              <a:gd name="connsiteY129" fmla="*/ 2237095 h 2237474"/>
              <a:gd name="connsiteX130" fmla="*/ 1370962 w 12192000"/>
              <a:gd name="connsiteY130" fmla="*/ 2237474 h 2237474"/>
              <a:gd name="connsiteX131" fmla="*/ 1356367 w 12192000"/>
              <a:gd name="connsiteY131" fmla="*/ 2235089 h 2237474"/>
              <a:gd name="connsiteX132" fmla="*/ 1279765 w 12192000"/>
              <a:gd name="connsiteY132" fmla="*/ 2229639 h 2237474"/>
              <a:gd name="connsiteX133" fmla="*/ 1195347 w 12192000"/>
              <a:gd name="connsiteY133" fmla="*/ 2212354 h 2237474"/>
              <a:gd name="connsiteX134" fmla="*/ 970251 w 12192000"/>
              <a:gd name="connsiteY134" fmla="*/ 2221029 h 2237474"/>
              <a:gd name="connsiteX135" fmla="*/ 812914 w 12192000"/>
              <a:gd name="connsiteY135" fmla="*/ 2210095 h 2237474"/>
              <a:gd name="connsiteX136" fmla="*/ 776382 w 12192000"/>
              <a:gd name="connsiteY136" fmla="*/ 2204512 h 2237474"/>
              <a:gd name="connsiteX137" fmla="*/ 597225 w 12192000"/>
              <a:gd name="connsiteY137" fmla="*/ 2180999 h 2237474"/>
              <a:gd name="connsiteX138" fmla="*/ 520671 w 12192000"/>
              <a:gd name="connsiteY138" fmla="*/ 2180980 h 2237474"/>
              <a:gd name="connsiteX139" fmla="*/ 515024 w 12192000"/>
              <a:gd name="connsiteY139" fmla="*/ 2179258 h 2237474"/>
              <a:gd name="connsiteX140" fmla="*/ 413835 w 12192000"/>
              <a:gd name="connsiteY140" fmla="*/ 2156783 h 2237474"/>
              <a:gd name="connsiteX141" fmla="*/ 376513 w 12192000"/>
              <a:gd name="connsiteY141" fmla="*/ 2154014 h 2237474"/>
              <a:gd name="connsiteX142" fmla="*/ 273386 w 12192000"/>
              <a:gd name="connsiteY142" fmla="*/ 2142551 h 2237474"/>
              <a:gd name="connsiteX143" fmla="*/ 169207 w 12192000"/>
              <a:gd name="connsiteY143" fmla="*/ 2128100 h 2237474"/>
              <a:gd name="connsiteX144" fmla="*/ 77641 w 12192000"/>
              <a:gd name="connsiteY144" fmla="*/ 2126835 h 2237474"/>
              <a:gd name="connsiteX145" fmla="*/ 37645 w 12192000"/>
              <a:gd name="connsiteY145" fmla="*/ 2115401 h 2237474"/>
              <a:gd name="connsiteX146" fmla="*/ 4572 w 12192000"/>
              <a:gd name="connsiteY146" fmla="*/ 2111091 h 2237474"/>
              <a:gd name="connsiteX147" fmla="*/ 0 w 12192000"/>
              <a:gd name="connsiteY147" fmla="*/ 2110468 h 2237474"/>
              <a:gd name="connsiteX148" fmla="*/ 0 w 12192000"/>
              <a:gd name="connsiteY148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7031309 w 12192000"/>
              <a:gd name="connsiteY58" fmla="*/ 1619451 h 2237474"/>
              <a:gd name="connsiteX59" fmla="*/ 6900177 w 12192000"/>
              <a:gd name="connsiteY59" fmla="*/ 1636016 h 2237474"/>
              <a:gd name="connsiteX60" fmla="*/ 6795372 w 12192000"/>
              <a:gd name="connsiteY60" fmla="*/ 1644845 h 2237474"/>
              <a:gd name="connsiteX61" fmla="*/ 6692251 w 12192000"/>
              <a:gd name="connsiteY61" fmla="*/ 1656357 h 2237474"/>
              <a:gd name="connsiteX62" fmla="*/ 6655235 w 12192000"/>
              <a:gd name="connsiteY62" fmla="*/ 1661869 h 2237474"/>
              <a:gd name="connsiteX63" fmla="*/ 6554894 w 12192000"/>
              <a:gd name="connsiteY63" fmla="*/ 1664428 h 2237474"/>
              <a:gd name="connsiteX64" fmla="*/ 6516595 w 12192000"/>
              <a:gd name="connsiteY64" fmla="*/ 1667475 h 2237474"/>
              <a:gd name="connsiteX65" fmla="*/ 6508541 w 12192000"/>
              <a:gd name="connsiteY65" fmla="*/ 1668757 h 2237474"/>
              <a:gd name="connsiteX66" fmla="*/ 6471012 w 12192000"/>
              <a:gd name="connsiteY66" fmla="*/ 1678604 h 2237474"/>
              <a:gd name="connsiteX67" fmla="*/ 6364035 w 12192000"/>
              <a:gd name="connsiteY67" fmla="*/ 1667683 h 2237474"/>
              <a:gd name="connsiteX68" fmla="*/ 6280959 w 12192000"/>
              <a:gd name="connsiteY68" fmla="*/ 1689329 h 2237474"/>
              <a:gd name="connsiteX69" fmla="*/ 6243319 w 12192000"/>
              <a:gd name="connsiteY69" fmla="*/ 1695560 h 2237474"/>
              <a:gd name="connsiteX70" fmla="*/ 6098321 w 12192000"/>
              <a:gd name="connsiteY70" fmla="*/ 1721646 h 2237474"/>
              <a:gd name="connsiteX71" fmla="*/ 5880652 w 12192000"/>
              <a:gd name="connsiteY71" fmla="*/ 1779643 h 2237474"/>
              <a:gd name="connsiteX72" fmla="*/ 5785959 w 12192000"/>
              <a:gd name="connsiteY72" fmla="*/ 1775307 h 2237474"/>
              <a:gd name="connsiteX73" fmla="*/ 5643534 w 12192000"/>
              <a:gd name="connsiteY73" fmla="*/ 1802919 h 2237474"/>
              <a:gd name="connsiteX74" fmla="*/ 5518799 w 12192000"/>
              <a:gd name="connsiteY74" fmla="*/ 1818312 h 2237474"/>
              <a:gd name="connsiteX75" fmla="*/ 5505014 w 12192000"/>
              <a:gd name="connsiteY75" fmla="*/ 1819259 h 2237474"/>
              <a:gd name="connsiteX76" fmla="*/ 5453307 w 12192000"/>
              <a:gd name="connsiteY76" fmla="*/ 1815450 h 2237474"/>
              <a:gd name="connsiteX77" fmla="*/ 5221533 w 12192000"/>
              <a:gd name="connsiteY77" fmla="*/ 1846950 h 2237474"/>
              <a:gd name="connsiteX78" fmla="*/ 5149802 w 12192000"/>
              <a:gd name="connsiteY78" fmla="*/ 1844846 h 2237474"/>
              <a:gd name="connsiteX79" fmla="*/ 5114927 w 12192000"/>
              <a:gd name="connsiteY79" fmla="*/ 1847827 h 2237474"/>
              <a:gd name="connsiteX80" fmla="*/ 5108970 w 12192000"/>
              <a:gd name="connsiteY80" fmla="*/ 1847935 h 2237474"/>
              <a:gd name="connsiteX81" fmla="*/ 5067961 w 12192000"/>
              <a:gd name="connsiteY81" fmla="*/ 1845917 h 2237474"/>
              <a:gd name="connsiteX82" fmla="*/ 5007075 w 12192000"/>
              <a:gd name="connsiteY82" fmla="*/ 1838626 h 2237474"/>
              <a:gd name="connsiteX83" fmla="*/ 4944087 w 12192000"/>
              <a:gd name="connsiteY83" fmla="*/ 1823332 h 2237474"/>
              <a:gd name="connsiteX84" fmla="*/ 4907662 w 12192000"/>
              <a:gd name="connsiteY84" fmla="*/ 1816900 h 2237474"/>
              <a:gd name="connsiteX85" fmla="*/ 4882386 w 12192000"/>
              <a:gd name="connsiteY85" fmla="*/ 1809844 h 2237474"/>
              <a:gd name="connsiteX86" fmla="*/ 4811440 w 12192000"/>
              <a:gd name="connsiteY86" fmla="*/ 1804655 h 2237474"/>
              <a:gd name="connsiteX87" fmla="*/ 4691075 w 12192000"/>
              <a:gd name="connsiteY87" fmla="*/ 1801389 h 2237474"/>
              <a:gd name="connsiteX88" fmla="*/ 4640313 w 12192000"/>
              <a:gd name="connsiteY88" fmla="*/ 1784307 h 2237474"/>
              <a:gd name="connsiteX89" fmla="*/ 4536503 w 12192000"/>
              <a:gd name="connsiteY89" fmla="*/ 1785334 h 2237474"/>
              <a:gd name="connsiteX90" fmla="*/ 4513724 w 12192000"/>
              <a:gd name="connsiteY90" fmla="*/ 1791996 h 2237474"/>
              <a:gd name="connsiteX91" fmla="*/ 4459810 w 12192000"/>
              <a:gd name="connsiteY91" fmla="*/ 1797886 h 2237474"/>
              <a:gd name="connsiteX92" fmla="*/ 4379064 w 12192000"/>
              <a:gd name="connsiteY92" fmla="*/ 1817177 h 2237474"/>
              <a:gd name="connsiteX93" fmla="*/ 4290981 w 12192000"/>
              <a:gd name="connsiteY93" fmla="*/ 1839677 h 2237474"/>
              <a:gd name="connsiteX94" fmla="*/ 4238372 w 12192000"/>
              <a:gd name="connsiteY94" fmla="*/ 1851480 h 2237474"/>
              <a:gd name="connsiteX95" fmla="*/ 4232517 w 12192000"/>
              <a:gd name="connsiteY95" fmla="*/ 1852567 h 2237474"/>
              <a:gd name="connsiteX96" fmla="*/ 4191732 w 12192000"/>
              <a:gd name="connsiteY96" fmla="*/ 1857328 h 2237474"/>
              <a:gd name="connsiteX97" fmla="*/ 4065532 w 12192000"/>
              <a:gd name="connsiteY97" fmla="*/ 1855477 h 2237474"/>
              <a:gd name="connsiteX98" fmla="*/ 4028460 w 12192000"/>
              <a:gd name="connsiteY98" fmla="*/ 1855137 h 2237474"/>
              <a:gd name="connsiteX99" fmla="*/ 4002267 w 12192000"/>
              <a:gd name="connsiteY99" fmla="*/ 1852352 h 2237474"/>
              <a:gd name="connsiteX100" fmla="*/ 3931396 w 12192000"/>
              <a:gd name="connsiteY100" fmla="*/ 1858915 h 2237474"/>
              <a:gd name="connsiteX101" fmla="*/ 3812162 w 12192000"/>
              <a:gd name="connsiteY101" fmla="*/ 1875501 h 2237474"/>
              <a:gd name="connsiteX102" fmla="*/ 3758105 w 12192000"/>
              <a:gd name="connsiteY102" fmla="*/ 1871856 h 2237474"/>
              <a:gd name="connsiteX103" fmla="*/ 3715896 w 12192000"/>
              <a:gd name="connsiteY103" fmla="*/ 1881552 h 2237474"/>
              <a:gd name="connsiteX104" fmla="*/ 3567259 w 12192000"/>
              <a:gd name="connsiteY104" fmla="*/ 1893482 h 2237474"/>
              <a:gd name="connsiteX105" fmla="*/ 3405770 w 12192000"/>
              <a:gd name="connsiteY105" fmla="*/ 1904591 h 2237474"/>
              <a:gd name="connsiteX106" fmla="*/ 3280097 w 12192000"/>
              <a:gd name="connsiteY106" fmla="*/ 1919610 h 2237474"/>
              <a:gd name="connsiteX107" fmla="*/ 3009910 w 12192000"/>
              <a:gd name="connsiteY107" fmla="*/ 1957866 h 2237474"/>
              <a:gd name="connsiteX108" fmla="*/ 2995934 w 12192000"/>
              <a:gd name="connsiteY108" fmla="*/ 1967085 h 2237474"/>
              <a:gd name="connsiteX109" fmla="*/ 2942858 w 12192000"/>
              <a:gd name="connsiteY109" fmla="*/ 1981367 h 2237474"/>
              <a:gd name="connsiteX110" fmla="*/ 2875436 w 12192000"/>
              <a:gd name="connsiteY110" fmla="*/ 1996977 h 2237474"/>
              <a:gd name="connsiteX111" fmla="*/ 2874892 w 12192000"/>
              <a:gd name="connsiteY111" fmla="*/ 1996085 h 2237474"/>
              <a:gd name="connsiteX112" fmla="*/ 2843662 w 12192000"/>
              <a:gd name="connsiteY112" fmla="*/ 1992498 h 2237474"/>
              <a:gd name="connsiteX113" fmla="*/ 2718916 w 12192000"/>
              <a:gd name="connsiteY113" fmla="*/ 1990867 h 2237474"/>
              <a:gd name="connsiteX114" fmla="*/ 2713522 w 12192000"/>
              <a:gd name="connsiteY114" fmla="*/ 1990173 h 2237474"/>
              <a:gd name="connsiteX115" fmla="*/ 2476147 w 12192000"/>
              <a:gd name="connsiteY115" fmla="*/ 1998305 h 2237474"/>
              <a:gd name="connsiteX116" fmla="*/ 2373568 w 12192000"/>
              <a:gd name="connsiteY116" fmla="*/ 2003219 h 2237474"/>
              <a:gd name="connsiteX117" fmla="*/ 2287219 w 12192000"/>
              <a:gd name="connsiteY117" fmla="*/ 1998750 h 2237474"/>
              <a:gd name="connsiteX118" fmla="*/ 2243069 w 12192000"/>
              <a:gd name="connsiteY118" fmla="*/ 2005321 h 2237474"/>
              <a:gd name="connsiteX119" fmla="*/ 2164831 w 12192000"/>
              <a:gd name="connsiteY119" fmla="*/ 2010143 h 2237474"/>
              <a:gd name="connsiteX120" fmla="*/ 2085228 w 12192000"/>
              <a:gd name="connsiteY120" fmla="*/ 2046431 h 2237474"/>
              <a:gd name="connsiteX121" fmla="*/ 2058061 w 12192000"/>
              <a:gd name="connsiteY121" fmla="*/ 2047942 h 2237474"/>
              <a:gd name="connsiteX122" fmla="*/ 2042244 w 12192000"/>
              <a:gd name="connsiteY122" fmla="*/ 2055560 h 2237474"/>
              <a:gd name="connsiteX123" fmla="*/ 1877728 w 12192000"/>
              <a:gd name="connsiteY123" fmla="*/ 2101004 h 2237474"/>
              <a:gd name="connsiteX124" fmla="*/ 1759056 w 12192000"/>
              <a:gd name="connsiteY124" fmla="*/ 2125608 h 2237474"/>
              <a:gd name="connsiteX125" fmla="*/ 1637948 w 12192000"/>
              <a:gd name="connsiteY125" fmla="*/ 2172597 h 2237474"/>
              <a:gd name="connsiteX126" fmla="*/ 1434549 w 12192000"/>
              <a:gd name="connsiteY126" fmla="*/ 2234522 h 2237474"/>
              <a:gd name="connsiteX127" fmla="*/ 1398481 w 12192000"/>
              <a:gd name="connsiteY127" fmla="*/ 2237074 h 2237474"/>
              <a:gd name="connsiteX128" fmla="*/ 1398407 w 12192000"/>
              <a:gd name="connsiteY128" fmla="*/ 2237095 h 2237474"/>
              <a:gd name="connsiteX129" fmla="*/ 1370962 w 12192000"/>
              <a:gd name="connsiteY129" fmla="*/ 2237474 h 2237474"/>
              <a:gd name="connsiteX130" fmla="*/ 1356367 w 12192000"/>
              <a:gd name="connsiteY130" fmla="*/ 2235089 h 2237474"/>
              <a:gd name="connsiteX131" fmla="*/ 1279765 w 12192000"/>
              <a:gd name="connsiteY131" fmla="*/ 2229639 h 2237474"/>
              <a:gd name="connsiteX132" fmla="*/ 1195347 w 12192000"/>
              <a:gd name="connsiteY132" fmla="*/ 2212354 h 2237474"/>
              <a:gd name="connsiteX133" fmla="*/ 970251 w 12192000"/>
              <a:gd name="connsiteY133" fmla="*/ 2221029 h 2237474"/>
              <a:gd name="connsiteX134" fmla="*/ 812914 w 12192000"/>
              <a:gd name="connsiteY134" fmla="*/ 2210095 h 2237474"/>
              <a:gd name="connsiteX135" fmla="*/ 776382 w 12192000"/>
              <a:gd name="connsiteY135" fmla="*/ 2204512 h 2237474"/>
              <a:gd name="connsiteX136" fmla="*/ 597225 w 12192000"/>
              <a:gd name="connsiteY136" fmla="*/ 2180999 h 2237474"/>
              <a:gd name="connsiteX137" fmla="*/ 520671 w 12192000"/>
              <a:gd name="connsiteY137" fmla="*/ 2180980 h 2237474"/>
              <a:gd name="connsiteX138" fmla="*/ 515024 w 12192000"/>
              <a:gd name="connsiteY138" fmla="*/ 2179258 h 2237474"/>
              <a:gd name="connsiteX139" fmla="*/ 413835 w 12192000"/>
              <a:gd name="connsiteY139" fmla="*/ 2156783 h 2237474"/>
              <a:gd name="connsiteX140" fmla="*/ 376513 w 12192000"/>
              <a:gd name="connsiteY140" fmla="*/ 2154014 h 2237474"/>
              <a:gd name="connsiteX141" fmla="*/ 273386 w 12192000"/>
              <a:gd name="connsiteY141" fmla="*/ 2142551 h 2237474"/>
              <a:gd name="connsiteX142" fmla="*/ 169207 w 12192000"/>
              <a:gd name="connsiteY142" fmla="*/ 2128100 h 2237474"/>
              <a:gd name="connsiteX143" fmla="*/ 77641 w 12192000"/>
              <a:gd name="connsiteY143" fmla="*/ 2126835 h 2237474"/>
              <a:gd name="connsiteX144" fmla="*/ 37645 w 12192000"/>
              <a:gd name="connsiteY144" fmla="*/ 2115401 h 2237474"/>
              <a:gd name="connsiteX145" fmla="*/ 4572 w 12192000"/>
              <a:gd name="connsiteY145" fmla="*/ 2111091 h 2237474"/>
              <a:gd name="connsiteX146" fmla="*/ 0 w 12192000"/>
              <a:gd name="connsiteY146" fmla="*/ 2110468 h 2237474"/>
              <a:gd name="connsiteX147" fmla="*/ 0 w 12192000"/>
              <a:gd name="connsiteY147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139997 w 12192000"/>
              <a:gd name="connsiteY45" fmla="*/ 1282713 h 2237474"/>
              <a:gd name="connsiteX46" fmla="*/ 8074238 w 12192000"/>
              <a:gd name="connsiteY46" fmla="*/ 1301895 h 2237474"/>
              <a:gd name="connsiteX47" fmla="*/ 7942099 w 12192000"/>
              <a:gd name="connsiteY47" fmla="*/ 1336332 h 2237474"/>
              <a:gd name="connsiteX48" fmla="*/ 7902328 w 12192000"/>
              <a:gd name="connsiteY48" fmla="*/ 1345865 h 2237474"/>
              <a:gd name="connsiteX49" fmla="*/ 7840612 w 12192000"/>
              <a:gd name="connsiteY49" fmla="*/ 1369373 h 2237474"/>
              <a:gd name="connsiteX50" fmla="*/ 7786819 w 12192000"/>
              <a:gd name="connsiteY50" fmla="*/ 1378970 h 2237474"/>
              <a:gd name="connsiteX51" fmla="*/ 7548172 w 12192000"/>
              <a:gd name="connsiteY51" fmla="*/ 1417460 h 2237474"/>
              <a:gd name="connsiteX52" fmla="*/ 7483437 w 12192000"/>
              <a:gd name="connsiteY52" fmla="*/ 1478152 h 2237474"/>
              <a:gd name="connsiteX53" fmla="*/ 7377870 w 12192000"/>
              <a:gd name="connsiteY53" fmla="*/ 1523319 h 2237474"/>
              <a:gd name="connsiteX54" fmla="*/ 7230737 w 12192000"/>
              <a:gd name="connsiteY54" fmla="*/ 1562633 h 2237474"/>
              <a:gd name="connsiteX55" fmla="*/ 7224458 w 12192000"/>
              <a:gd name="connsiteY55" fmla="*/ 1573008 h 2237474"/>
              <a:gd name="connsiteX56" fmla="*/ 7183121 w 12192000"/>
              <a:gd name="connsiteY56" fmla="*/ 1595162 h 2237474"/>
              <a:gd name="connsiteX57" fmla="*/ 7164601 w 12192000"/>
              <a:gd name="connsiteY57" fmla="*/ 1606490 h 2237474"/>
              <a:gd name="connsiteX58" fmla="*/ 6900177 w 12192000"/>
              <a:gd name="connsiteY58" fmla="*/ 1636016 h 2237474"/>
              <a:gd name="connsiteX59" fmla="*/ 6795372 w 12192000"/>
              <a:gd name="connsiteY59" fmla="*/ 1644845 h 2237474"/>
              <a:gd name="connsiteX60" fmla="*/ 6692251 w 12192000"/>
              <a:gd name="connsiteY60" fmla="*/ 1656357 h 2237474"/>
              <a:gd name="connsiteX61" fmla="*/ 6655235 w 12192000"/>
              <a:gd name="connsiteY61" fmla="*/ 1661869 h 2237474"/>
              <a:gd name="connsiteX62" fmla="*/ 6554894 w 12192000"/>
              <a:gd name="connsiteY62" fmla="*/ 1664428 h 2237474"/>
              <a:gd name="connsiteX63" fmla="*/ 6516595 w 12192000"/>
              <a:gd name="connsiteY63" fmla="*/ 1667475 h 2237474"/>
              <a:gd name="connsiteX64" fmla="*/ 6508541 w 12192000"/>
              <a:gd name="connsiteY64" fmla="*/ 1668757 h 2237474"/>
              <a:gd name="connsiteX65" fmla="*/ 6471012 w 12192000"/>
              <a:gd name="connsiteY65" fmla="*/ 1678604 h 2237474"/>
              <a:gd name="connsiteX66" fmla="*/ 6364035 w 12192000"/>
              <a:gd name="connsiteY66" fmla="*/ 1667683 h 2237474"/>
              <a:gd name="connsiteX67" fmla="*/ 6280959 w 12192000"/>
              <a:gd name="connsiteY67" fmla="*/ 1689329 h 2237474"/>
              <a:gd name="connsiteX68" fmla="*/ 6243319 w 12192000"/>
              <a:gd name="connsiteY68" fmla="*/ 1695560 h 2237474"/>
              <a:gd name="connsiteX69" fmla="*/ 6098321 w 12192000"/>
              <a:gd name="connsiteY69" fmla="*/ 1721646 h 2237474"/>
              <a:gd name="connsiteX70" fmla="*/ 5880652 w 12192000"/>
              <a:gd name="connsiteY70" fmla="*/ 1779643 h 2237474"/>
              <a:gd name="connsiteX71" fmla="*/ 5785959 w 12192000"/>
              <a:gd name="connsiteY71" fmla="*/ 1775307 h 2237474"/>
              <a:gd name="connsiteX72" fmla="*/ 5643534 w 12192000"/>
              <a:gd name="connsiteY72" fmla="*/ 1802919 h 2237474"/>
              <a:gd name="connsiteX73" fmla="*/ 5518799 w 12192000"/>
              <a:gd name="connsiteY73" fmla="*/ 1818312 h 2237474"/>
              <a:gd name="connsiteX74" fmla="*/ 5505014 w 12192000"/>
              <a:gd name="connsiteY74" fmla="*/ 1819259 h 2237474"/>
              <a:gd name="connsiteX75" fmla="*/ 5453307 w 12192000"/>
              <a:gd name="connsiteY75" fmla="*/ 1815450 h 2237474"/>
              <a:gd name="connsiteX76" fmla="*/ 5221533 w 12192000"/>
              <a:gd name="connsiteY76" fmla="*/ 1846950 h 2237474"/>
              <a:gd name="connsiteX77" fmla="*/ 5149802 w 12192000"/>
              <a:gd name="connsiteY77" fmla="*/ 1844846 h 2237474"/>
              <a:gd name="connsiteX78" fmla="*/ 5114927 w 12192000"/>
              <a:gd name="connsiteY78" fmla="*/ 1847827 h 2237474"/>
              <a:gd name="connsiteX79" fmla="*/ 5108970 w 12192000"/>
              <a:gd name="connsiteY79" fmla="*/ 1847935 h 2237474"/>
              <a:gd name="connsiteX80" fmla="*/ 5067961 w 12192000"/>
              <a:gd name="connsiteY80" fmla="*/ 1845917 h 2237474"/>
              <a:gd name="connsiteX81" fmla="*/ 5007075 w 12192000"/>
              <a:gd name="connsiteY81" fmla="*/ 1838626 h 2237474"/>
              <a:gd name="connsiteX82" fmla="*/ 4944087 w 12192000"/>
              <a:gd name="connsiteY82" fmla="*/ 1823332 h 2237474"/>
              <a:gd name="connsiteX83" fmla="*/ 4907662 w 12192000"/>
              <a:gd name="connsiteY83" fmla="*/ 1816900 h 2237474"/>
              <a:gd name="connsiteX84" fmla="*/ 4882386 w 12192000"/>
              <a:gd name="connsiteY84" fmla="*/ 1809844 h 2237474"/>
              <a:gd name="connsiteX85" fmla="*/ 4811440 w 12192000"/>
              <a:gd name="connsiteY85" fmla="*/ 1804655 h 2237474"/>
              <a:gd name="connsiteX86" fmla="*/ 4691075 w 12192000"/>
              <a:gd name="connsiteY86" fmla="*/ 1801389 h 2237474"/>
              <a:gd name="connsiteX87" fmla="*/ 4640313 w 12192000"/>
              <a:gd name="connsiteY87" fmla="*/ 1784307 h 2237474"/>
              <a:gd name="connsiteX88" fmla="*/ 4536503 w 12192000"/>
              <a:gd name="connsiteY88" fmla="*/ 1785334 h 2237474"/>
              <a:gd name="connsiteX89" fmla="*/ 4513724 w 12192000"/>
              <a:gd name="connsiteY89" fmla="*/ 1791996 h 2237474"/>
              <a:gd name="connsiteX90" fmla="*/ 4459810 w 12192000"/>
              <a:gd name="connsiteY90" fmla="*/ 1797886 h 2237474"/>
              <a:gd name="connsiteX91" fmla="*/ 4379064 w 12192000"/>
              <a:gd name="connsiteY91" fmla="*/ 1817177 h 2237474"/>
              <a:gd name="connsiteX92" fmla="*/ 4290981 w 12192000"/>
              <a:gd name="connsiteY92" fmla="*/ 1839677 h 2237474"/>
              <a:gd name="connsiteX93" fmla="*/ 4238372 w 12192000"/>
              <a:gd name="connsiteY93" fmla="*/ 1851480 h 2237474"/>
              <a:gd name="connsiteX94" fmla="*/ 4232517 w 12192000"/>
              <a:gd name="connsiteY94" fmla="*/ 1852567 h 2237474"/>
              <a:gd name="connsiteX95" fmla="*/ 4191732 w 12192000"/>
              <a:gd name="connsiteY95" fmla="*/ 1857328 h 2237474"/>
              <a:gd name="connsiteX96" fmla="*/ 4065532 w 12192000"/>
              <a:gd name="connsiteY96" fmla="*/ 1855477 h 2237474"/>
              <a:gd name="connsiteX97" fmla="*/ 4028460 w 12192000"/>
              <a:gd name="connsiteY97" fmla="*/ 1855137 h 2237474"/>
              <a:gd name="connsiteX98" fmla="*/ 4002267 w 12192000"/>
              <a:gd name="connsiteY98" fmla="*/ 1852352 h 2237474"/>
              <a:gd name="connsiteX99" fmla="*/ 3931396 w 12192000"/>
              <a:gd name="connsiteY99" fmla="*/ 1858915 h 2237474"/>
              <a:gd name="connsiteX100" fmla="*/ 3812162 w 12192000"/>
              <a:gd name="connsiteY100" fmla="*/ 1875501 h 2237474"/>
              <a:gd name="connsiteX101" fmla="*/ 3758105 w 12192000"/>
              <a:gd name="connsiteY101" fmla="*/ 1871856 h 2237474"/>
              <a:gd name="connsiteX102" fmla="*/ 3715896 w 12192000"/>
              <a:gd name="connsiteY102" fmla="*/ 1881552 h 2237474"/>
              <a:gd name="connsiteX103" fmla="*/ 3567259 w 12192000"/>
              <a:gd name="connsiteY103" fmla="*/ 1893482 h 2237474"/>
              <a:gd name="connsiteX104" fmla="*/ 3405770 w 12192000"/>
              <a:gd name="connsiteY104" fmla="*/ 1904591 h 2237474"/>
              <a:gd name="connsiteX105" fmla="*/ 3280097 w 12192000"/>
              <a:gd name="connsiteY105" fmla="*/ 1919610 h 2237474"/>
              <a:gd name="connsiteX106" fmla="*/ 3009910 w 12192000"/>
              <a:gd name="connsiteY106" fmla="*/ 1957866 h 2237474"/>
              <a:gd name="connsiteX107" fmla="*/ 2995934 w 12192000"/>
              <a:gd name="connsiteY107" fmla="*/ 1967085 h 2237474"/>
              <a:gd name="connsiteX108" fmla="*/ 2942858 w 12192000"/>
              <a:gd name="connsiteY108" fmla="*/ 1981367 h 2237474"/>
              <a:gd name="connsiteX109" fmla="*/ 2875436 w 12192000"/>
              <a:gd name="connsiteY109" fmla="*/ 1996977 h 2237474"/>
              <a:gd name="connsiteX110" fmla="*/ 2874892 w 12192000"/>
              <a:gd name="connsiteY110" fmla="*/ 1996085 h 2237474"/>
              <a:gd name="connsiteX111" fmla="*/ 2843662 w 12192000"/>
              <a:gd name="connsiteY111" fmla="*/ 1992498 h 2237474"/>
              <a:gd name="connsiteX112" fmla="*/ 2718916 w 12192000"/>
              <a:gd name="connsiteY112" fmla="*/ 1990867 h 2237474"/>
              <a:gd name="connsiteX113" fmla="*/ 2713522 w 12192000"/>
              <a:gd name="connsiteY113" fmla="*/ 1990173 h 2237474"/>
              <a:gd name="connsiteX114" fmla="*/ 2476147 w 12192000"/>
              <a:gd name="connsiteY114" fmla="*/ 1998305 h 2237474"/>
              <a:gd name="connsiteX115" fmla="*/ 2373568 w 12192000"/>
              <a:gd name="connsiteY115" fmla="*/ 2003219 h 2237474"/>
              <a:gd name="connsiteX116" fmla="*/ 2287219 w 12192000"/>
              <a:gd name="connsiteY116" fmla="*/ 1998750 h 2237474"/>
              <a:gd name="connsiteX117" fmla="*/ 2243069 w 12192000"/>
              <a:gd name="connsiteY117" fmla="*/ 2005321 h 2237474"/>
              <a:gd name="connsiteX118" fmla="*/ 2164831 w 12192000"/>
              <a:gd name="connsiteY118" fmla="*/ 2010143 h 2237474"/>
              <a:gd name="connsiteX119" fmla="*/ 2085228 w 12192000"/>
              <a:gd name="connsiteY119" fmla="*/ 2046431 h 2237474"/>
              <a:gd name="connsiteX120" fmla="*/ 2058061 w 12192000"/>
              <a:gd name="connsiteY120" fmla="*/ 2047942 h 2237474"/>
              <a:gd name="connsiteX121" fmla="*/ 2042244 w 12192000"/>
              <a:gd name="connsiteY121" fmla="*/ 2055560 h 2237474"/>
              <a:gd name="connsiteX122" fmla="*/ 1877728 w 12192000"/>
              <a:gd name="connsiteY122" fmla="*/ 2101004 h 2237474"/>
              <a:gd name="connsiteX123" fmla="*/ 1759056 w 12192000"/>
              <a:gd name="connsiteY123" fmla="*/ 2125608 h 2237474"/>
              <a:gd name="connsiteX124" fmla="*/ 1637948 w 12192000"/>
              <a:gd name="connsiteY124" fmla="*/ 2172597 h 2237474"/>
              <a:gd name="connsiteX125" fmla="*/ 1434549 w 12192000"/>
              <a:gd name="connsiteY125" fmla="*/ 2234522 h 2237474"/>
              <a:gd name="connsiteX126" fmla="*/ 1398481 w 12192000"/>
              <a:gd name="connsiteY126" fmla="*/ 2237074 h 2237474"/>
              <a:gd name="connsiteX127" fmla="*/ 1398407 w 12192000"/>
              <a:gd name="connsiteY127" fmla="*/ 2237095 h 2237474"/>
              <a:gd name="connsiteX128" fmla="*/ 1370962 w 12192000"/>
              <a:gd name="connsiteY128" fmla="*/ 2237474 h 2237474"/>
              <a:gd name="connsiteX129" fmla="*/ 1356367 w 12192000"/>
              <a:gd name="connsiteY129" fmla="*/ 2235089 h 2237474"/>
              <a:gd name="connsiteX130" fmla="*/ 1279765 w 12192000"/>
              <a:gd name="connsiteY130" fmla="*/ 2229639 h 2237474"/>
              <a:gd name="connsiteX131" fmla="*/ 1195347 w 12192000"/>
              <a:gd name="connsiteY131" fmla="*/ 2212354 h 2237474"/>
              <a:gd name="connsiteX132" fmla="*/ 970251 w 12192000"/>
              <a:gd name="connsiteY132" fmla="*/ 2221029 h 2237474"/>
              <a:gd name="connsiteX133" fmla="*/ 812914 w 12192000"/>
              <a:gd name="connsiteY133" fmla="*/ 2210095 h 2237474"/>
              <a:gd name="connsiteX134" fmla="*/ 776382 w 12192000"/>
              <a:gd name="connsiteY134" fmla="*/ 2204512 h 2237474"/>
              <a:gd name="connsiteX135" fmla="*/ 597225 w 12192000"/>
              <a:gd name="connsiteY135" fmla="*/ 2180999 h 2237474"/>
              <a:gd name="connsiteX136" fmla="*/ 520671 w 12192000"/>
              <a:gd name="connsiteY136" fmla="*/ 2180980 h 2237474"/>
              <a:gd name="connsiteX137" fmla="*/ 515024 w 12192000"/>
              <a:gd name="connsiteY137" fmla="*/ 2179258 h 2237474"/>
              <a:gd name="connsiteX138" fmla="*/ 413835 w 12192000"/>
              <a:gd name="connsiteY138" fmla="*/ 2156783 h 2237474"/>
              <a:gd name="connsiteX139" fmla="*/ 376513 w 12192000"/>
              <a:gd name="connsiteY139" fmla="*/ 2154014 h 2237474"/>
              <a:gd name="connsiteX140" fmla="*/ 273386 w 12192000"/>
              <a:gd name="connsiteY140" fmla="*/ 2142551 h 2237474"/>
              <a:gd name="connsiteX141" fmla="*/ 169207 w 12192000"/>
              <a:gd name="connsiteY141" fmla="*/ 2128100 h 2237474"/>
              <a:gd name="connsiteX142" fmla="*/ 77641 w 12192000"/>
              <a:gd name="connsiteY142" fmla="*/ 2126835 h 2237474"/>
              <a:gd name="connsiteX143" fmla="*/ 37645 w 12192000"/>
              <a:gd name="connsiteY143" fmla="*/ 2115401 h 2237474"/>
              <a:gd name="connsiteX144" fmla="*/ 4572 w 12192000"/>
              <a:gd name="connsiteY144" fmla="*/ 2111091 h 2237474"/>
              <a:gd name="connsiteX145" fmla="*/ 0 w 12192000"/>
              <a:gd name="connsiteY145" fmla="*/ 2110468 h 2237474"/>
              <a:gd name="connsiteX146" fmla="*/ 0 w 12192000"/>
              <a:gd name="connsiteY146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206287 w 12192000"/>
              <a:gd name="connsiteY44" fmla="*/ 1273060 h 2237474"/>
              <a:gd name="connsiteX45" fmla="*/ 8074238 w 12192000"/>
              <a:gd name="connsiteY45" fmla="*/ 1301895 h 2237474"/>
              <a:gd name="connsiteX46" fmla="*/ 7942099 w 12192000"/>
              <a:gd name="connsiteY46" fmla="*/ 1336332 h 2237474"/>
              <a:gd name="connsiteX47" fmla="*/ 7902328 w 12192000"/>
              <a:gd name="connsiteY47" fmla="*/ 1345865 h 2237474"/>
              <a:gd name="connsiteX48" fmla="*/ 7840612 w 12192000"/>
              <a:gd name="connsiteY48" fmla="*/ 1369373 h 2237474"/>
              <a:gd name="connsiteX49" fmla="*/ 7786819 w 12192000"/>
              <a:gd name="connsiteY49" fmla="*/ 1378970 h 2237474"/>
              <a:gd name="connsiteX50" fmla="*/ 7548172 w 12192000"/>
              <a:gd name="connsiteY50" fmla="*/ 1417460 h 2237474"/>
              <a:gd name="connsiteX51" fmla="*/ 7483437 w 12192000"/>
              <a:gd name="connsiteY51" fmla="*/ 1478152 h 2237474"/>
              <a:gd name="connsiteX52" fmla="*/ 7377870 w 12192000"/>
              <a:gd name="connsiteY52" fmla="*/ 1523319 h 2237474"/>
              <a:gd name="connsiteX53" fmla="*/ 7230737 w 12192000"/>
              <a:gd name="connsiteY53" fmla="*/ 1562633 h 2237474"/>
              <a:gd name="connsiteX54" fmla="*/ 7224458 w 12192000"/>
              <a:gd name="connsiteY54" fmla="*/ 1573008 h 2237474"/>
              <a:gd name="connsiteX55" fmla="*/ 7183121 w 12192000"/>
              <a:gd name="connsiteY55" fmla="*/ 1595162 h 2237474"/>
              <a:gd name="connsiteX56" fmla="*/ 7164601 w 12192000"/>
              <a:gd name="connsiteY56" fmla="*/ 1606490 h 2237474"/>
              <a:gd name="connsiteX57" fmla="*/ 6900177 w 12192000"/>
              <a:gd name="connsiteY57" fmla="*/ 1636016 h 2237474"/>
              <a:gd name="connsiteX58" fmla="*/ 6795372 w 12192000"/>
              <a:gd name="connsiteY58" fmla="*/ 1644845 h 2237474"/>
              <a:gd name="connsiteX59" fmla="*/ 6692251 w 12192000"/>
              <a:gd name="connsiteY59" fmla="*/ 1656357 h 2237474"/>
              <a:gd name="connsiteX60" fmla="*/ 6655235 w 12192000"/>
              <a:gd name="connsiteY60" fmla="*/ 1661869 h 2237474"/>
              <a:gd name="connsiteX61" fmla="*/ 6554894 w 12192000"/>
              <a:gd name="connsiteY61" fmla="*/ 1664428 h 2237474"/>
              <a:gd name="connsiteX62" fmla="*/ 6516595 w 12192000"/>
              <a:gd name="connsiteY62" fmla="*/ 1667475 h 2237474"/>
              <a:gd name="connsiteX63" fmla="*/ 6508541 w 12192000"/>
              <a:gd name="connsiteY63" fmla="*/ 1668757 h 2237474"/>
              <a:gd name="connsiteX64" fmla="*/ 6471012 w 12192000"/>
              <a:gd name="connsiteY64" fmla="*/ 1678604 h 2237474"/>
              <a:gd name="connsiteX65" fmla="*/ 6364035 w 12192000"/>
              <a:gd name="connsiteY65" fmla="*/ 1667683 h 2237474"/>
              <a:gd name="connsiteX66" fmla="*/ 6280959 w 12192000"/>
              <a:gd name="connsiteY66" fmla="*/ 1689329 h 2237474"/>
              <a:gd name="connsiteX67" fmla="*/ 6243319 w 12192000"/>
              <a:gd name="connsiteY67" fmla="*/ 1695560 h 2237474"/>
              <a:gd name="connsiteX68" fmla="*/ 6098321 w 12192000"/>
              <a:gd name="connsiteY68" fmla="*/ 1721646 h 2237474"/>
              <a:gd name="connsiteX69" fmla="*/ 5880652 w 12192000"/>
              <a:gd name="connsiteY69" fmla="*/ 1779643 h 2237474"/>
              <a:gd name="connsiteX70" fmla="*/ 5785959 w 12192000"/>
              <a:gd name="connsiteY70" fmla="*/ 1775307 h 2237474"/>
              <a:gd name="connsiteX71" fmla="*/ 5643534 w 12192000"/>
              <a:gd name="connsiteY71" fmla="*/ 1802919 h 2237474"/>
              <a:gd name="connsiteX72" fmla="*/ 5518799 w 12192000"/>
              <a:gd name="connsiteY72" fmla="*/ 1818312 h 2237474"/>
              <a:gd name="connsiteX73" fmla="*/ 5505014 w 12192000"/>
              <a:gd name="connsiteY73" fmla="*/ 1819259 h 2237474"/>
              <a:gd name="connsiteX74" fmla="*/ 5453307 w 12192000"/>
              <a:gd name="connsiteY74" fmla="*/ 1815450 h 2237474"/>
              <a:gd name="connsiteX75" fmla="*/ 5221533 w 12192000"/>
              <a:gd name="connsiteY75" fmla="*/ 1846950 h 2237474"/>
              <a:gd name="connsiteX76" fmla="*/ 5149802 w 12192000"/>
              <a:gd name="connsiteY76" fmla="*/ 1844846 h 2237474"/>
              <a:gd name="connsiteX77" fmla="*/ 5114927 w 12192000"/>
              <a:gd name="connsiteY77" fmla="*/ 1847827 h 2237474"/>
              <a:gd name="connsiteX78" fmla="*/ 5108970 w 12192000"/>
              <a:gd name="connsiteY78" fmla="*/ 1847935 h 2237474"/>
              <a:gd name="connsiteX79" fmla="*/ 5067961 w 12192000"/>
              <a:gd name="connsiteY79" fmla="*/ 1845917 h 2237474"/>
              <a:gd name="connsiteX80" fmla="*/ 5007075 w 12192000"/>
              <a:gd name="connsiteY80" fmla="*/ 1838626 h 2237474"/>
              <a:gd name="connsiteX81" fmla="*/ 4944087 w 12192000"/>
              <a:gd name="connsiteY81" fmla="*/ 1823332 h 2237474"/>
              <a:gd name="connsiteX82" fmla="*/ 4907662 w 12192000"/>
              <a:gd name="connsiteY82" fmla="*/ 1816900 h 2237474"/>
              <a:gd name="connsiteX83" fmla="*/ 4882386 w 12192000"/>
              <a:gd name="connsiteY83" fmla="*/ 1809844 h 2237474"/>
              <a:gd name="connsiteX84" fmla="*/ 4811440 w 12192000"/>
              <a:gd name="connsiteY84" fmla="*/ 1804655 h 2237474"/>
              <a:gd name="connsiteX85" fmla="*/ 4691075 w 12192000"/>
              <a:gd name="connsiteY85" fmla="*/ 1801389 h 2237474"/>
              <a:gd name="connsiteX86" fmla="*/ 4640313 w 12192000"/>
              <a:gd name="connsiteY86" fmla="*/ 1784307 h 2237474"/>
              <a:gd name="connsiteX87" fmla="*/ 4536503 w 12192000"/>
              <a:gd name="connsiteY87" fmla="*/ 1785334 h 2237474"/>
              <a:gd name="connsiteX88" fmla="*/ 4513724 w 12192000"/>
              <a:gd name="connsiteY88" fmla="*/ 1791996 h 2237474"/>
              <a:gd name="connsiteX89" fmla="*/ 4459810 w 12192000"/>
              <a:gd name="connsiteY89" fmla="*/ 1797886 h 2237474"/>
              <a:gd name="connsiteX90" fmla="*/ 4379064 w 12192000"/>
              <a:gd name="connsiteY90" fmla="*/ 1817177 h 2237474"/>
              <a:gd name="connsiteX91" fmla="*/ 4290981 w 12192000"/>
              <a:gd name="connsiteY91" fmla="*/ 1839677 h 2237474"/>
              <a:gd name="connsiteX92" fmla="*/ 4238372 w 12192000"/>
              <a:gd name="connsiteY92" fmla="*/ 1851480 h 2237474"/>
              <a:gd name="connsiteX93" fmla="*/ 4232517 w 12192000"/>
              <a:gd name="connsiteY93" fmla="*/ 1852567 h 2237474"/>
              <a:gd name="connsiteX94" fmla="*/ 4191732 w 12192000"/>
              <a:gd name="connsiteY94" fmla="*/ 1857328 h 2237474"/>
              <a:gd name="connsiteX95" fmla="*/ 4065532 w 12192000"/>
              <a:gd name="connsiteY95" fmla="*/ 1855477 h 2237474"/>
              <a:gd name="connsiteX96" fmla="*/ 4028460 w 12192000"/>
              <a:gd name="connsiteY96" fmla="*/ 1855137 h 2237474"/>
              <a:gd name="connsiteX97" fmla="*/ 4002267 w 12192000"/>
              <a:gd name="connsiteY97" fmla="*/ 1852352 h 2237474"/>
              <a:gd name="connsiteX98" fmla="*/ 3931396 w 12192000"/>
              <a:gd name="connsiteY98" fmla="*/ 1858915 h 2237474"/>
              <a:gd name="connsiteX99" fmla="*/ 3812162 w 12192000"/>
              <a:gd name="connsiteY99" fmla="*/ 1875501 h 2237474"/>
              <a:gd name="connsiteX100" fmla="*/ 3758105 w 12192000"/>
              <a:gd name="connsiteY100" fmla="*/ 1871856 h 2237474"/>
              <a:gd name="connsiteX101" fmla="*/ 3715896 w 12192000"/>
              <a:gd name="connsiteY101" fmla="*/ 1881552 h 2237474"/>
              <a:gd name="connsiteX102" fmla="*/ 3567259 w 12192000"/>
              <a:gd name="connsiteY102" fmla="*/ 1893482 h 2237474"/>
              <a:gd name="connsiteX103" fmla="*/ 3405770 w 12192000"/>
              <a:gd name="connsiteY103" fmla="*/ 1904591 h 2237474"/>
              <a:gd name="connsiteX104" fmla="*/ 3280097 w 12192000"/>
              <a:gd name="connsiteY104" fmla="*/ 1919610 h 2237474"/>
              <a:gd name="connsiteX105" fmla="*/ 3009910 w 12192000"/>
              <a:gd name="connsiteY105" fmla="*/ 1957866 h 2237474"/>
              <a:gd name="connsiteX106" fmla="*/ 2995934 w 12192000"/>
              <a:gd name="connsiteY106" fmla="*/ 1967085 h 2237474"/>
              <a:gd name="connsiteX107" fmla="*/ 2942858 w 12192000"/>
              <a:gd name="connsiteY107" fmla="*/ 1981367 h 2237474"/>
              <a:gd name="connsiteX108" fmla="*/ 2875436 w 12192000"/>
              <a:gd name="connsiteY108" fmla="*/ 1996977 h 2237474"/>
              <a:gd name="connsiteX109" fmla="*/ 2874892 w 12192000"/>
              <a:gd name="connsiteY109" fmla="*/ 1996085 h 2237474"/>
              <a:gd name="connsiteX110" fmla="*/ 2843662 w 12192000"/>
              <a:gd name="connsiteY110" fmla="*/ 1992498 h 2237474"/>
              <a:gd name="connsiteX111" fmla="*/ 2718916 w 12192000"/>
              <a:gd name="connsiteY111" fmla="*/ 1990867 h 2237474"/>
              <a:gd name="connsiteX112" fmla="*/ 2713522 w 12192000"/>
              <a:gd name="connsiteY112" fmla="*/ 1990173 h 2237474"/>
              <a:gd name="connsiteX113" fmla="*/ 2476147 w 12192000"/>
              <a:gd name="connsiteY113" fmla="*/ 1998305 h 2237474"/>
              <a:gd name="connsiteX114" fmla="*/ 2373568 w 12192000"/>
              <a:gd name="connsiteY114" fmla="*/ 2003219 h 2237474"/>
              <a:gd name="connsiteX115" fmla="*/ 2287219 w 12192000"/>
              <a:gd name="connsiteY115" fmla="*/ 1998750 h 2237474"/>
              <a:gd name="connsiteX116" fmla="*/ 2243069 w 12192000"/>
              <a:gd name="connsiteY116" fmla="*/ 2005321 h 2237474"/>
              <a:gd name="connsiteX117" fmla="*/ 2164831 w 12192000"/>
              <a:gd name="connsiteY117" fmla="*/ 2010143 h 2237474"/>
              <a:gd name="connsiteX118" fmla="*/ 2085228 w 12192000"/>
              <a:gd name="connsiteY118" fmla="*/ 2046431 h 2237474"/>
              <a:gd name="connsiteX119" fmla="*/ 2058061 w 12192000"/>
              <a:gd name="connsiteY119" fmla="*/ 2047942 h 2237474"/>
              <a:gd name="connsiteX120" fmla="*/ 2042244 w 12192000"/>
              <a:gd name="connsiteY120" fmla="*/ 2055560 h 2237474"/>
              <a:gd name="connsiteX121" fmla="*/ 1877728 w 12192000"/>
              <a:gd name="connsiteY121" fmla="*/ 2101004 h 2237474"/>
              <a:gd name="connsiteX122" fmla="*/ 1759056 w 12192000"/>
              <a:gd name="connsiteY122" fmla="*/ 2125608 h 2237474"/>
              <a:gd name="connsiteX123" fmla="*/ 1637948 w 12192000"/>
              <a:gd name="connsiteY123" fmla="*/ 2172597 h 2237474"/>
              <a:gd name="connsiteX124" fmla="*/ 1434549 w 12192000"/>
              <a:gd name="connsiteY124" fmla="*/ 2234522 h 2237474"/>
              <a:gd name="connsiteX125" fmla="*/ 1398481 w 12192000"/>
              <a:gd name="connsiteY125" fmla="*/ 2237074 h 2237474"/>
              <a:gd name="connsiteX126" fmla="*/ 1398407 w 12192000"/>
              <a:gd name="connsiteY126" fmla="*/ 2237095 h 2237474"/>
              <a:gd name="connsiteX127" fmla="*/ 1370962 w 12192000"/>
              <a:gd name="connsiteY127" fmla="*/ 2237474 h 2237474"/>
              <a:gd name="connsiteX128" fmla="*/ 1356367 w 12192000"/>
              <a:gd name="connsiteY128" fmla="*/ 2235089 h 2237474"/>
              <a:gd name="connsiteX129" fmla="*/ 1279765 w 12192000"/>
              <a:gd name="connsiteY129" fmla="*/ 2229639 h 2237474"/>
              <a:gd name="connsiteX130" fmla="*/ 1195347 w 12192000"/>
              <a:gd name="connsiteY130" fmla="*/ 2212354 h 2237474"/>
              <a:gd name="connsiteX131" fmla="*/ 970251 w 12192000"/>
              <a:gd name="connsiteY131" fmla="*/ 2221029 h 2237474"/>
              <a:gd name="connsiteX132" fmla="*/ 812914 w 12192000"/>
              <a:gd name="connsiteY132" fmla="*/ 2210095 h 2237474"/>
              <a:gd name="connsiteX133" fmla="*/ 776382 w 12192000"/>
              <a:gd name="connsiteY133" fmla="*/ 2204512 h 2237474"/>
              <a:gd name="connsiteX134" fmla="*/ 597225 w 12192000"/>
              <a:gd name="connsiteY134" fmla="*/ 2180999 h 2237474"/>
              <a:gd name="connsiteX135" fmla="*/ 520671 w 12192000"/>
              <a:gd name="connsiteY135" fmla="*/ 2180980 h 2237474"/>
              <a:gd name="connsiteX136" fmla="*/ 515024 w 12192000"/>
              <a:gd name="connsiteY136" fmla="*/ 2179258 h 2237474"/>
              <a:gd name="connsiteX137" fmla="*/ 413835 w 12192000"/>
              <a:gd name="connsiteY137" fmla="*/ 2156783 h 2237474"/>
              <a:gd name="connsiteX138" fmla="*/ 376513 w 12192000"/>
              <a:gd name="connsiteY138" fmla="*/ 2154014 h 2237474"/>
              <a:gd name="connsiteX139" fmla="*/ 273386 w 12192000"/>
              <a:gd name="connsiteY139" fmla="*/ 2142551 h 2237474"/>
              <a:gd name="connsiteX140" fmla="*/ 169207 w 12192000"/>
              <a:gd name="connsiteY140" fmla="*/ 2128100 h 2237474"/>
              <a:gd name="connsiteX141" fmla="*/ 77641 w 12192000"/>
              <a:gd name="connsiteY141" fmla="*/ 2126835 h 2237474"/>
              <a:gd name="connsiteX142" fmla="*/ 37645 w 12192000"/>
              <a:gd name="connsiteY142" fmla="*/ 2115401 h 2237474"/>
              <a:gd name="connsiteX143" fmla="*/ 4572 w 12192000"/>
              <a:gd name="connsiteY143" fmla="*/ 2111091 h 2237474"/>
              <a:gd name="connsiteX144" fmla="*/ 0 w 12192000"/>
              <a:gd name="connsiteY144" fmla="*/ 2110468 h 2237474"/>
              <a:gd name="connsiteX145" fmla="*/ 0 w 12192000"/>
              <a:gd name="connsiteY145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28195 w 12192000"/>
              <a:gd name="connsiteY25" fmla="*/ 986225 h 2237474"/>
              <a:gd name="connsiteX26" fmla="*/ 9410017 w 12192000"/>
              <a:gd name="connsiteY26" fmla="*/ 993931 h 2237474"/>
              <a:gd name="connsiteX27" fmla="*/ 9392919 w 12192000"/>
              <a:gd name="connsiteY27" fmla="*/ 994656 h 2237474"/>
              <a:gd name="connsiteX28" fmla="*/ 9268019 w 12192000"/>
              <a:gd name="connsiteY28" fmla="*/ 1007442 h 2237474"/>
              <a:gd name="connsiteX29" fmla="*/ 9234662 w 12192000"/>
              <a:gd name="connsiteY29" fmla="*/ 1023056 h 2237474"/>
              <a:gd name="connsiteX30" fmla="*/ 9181033 w 12192000"/>
              <a:gd name="connsiteY30" fmla="*/ 1037921 h 2237474"/>
              <a:gd name="connsiteX31" fmla="*/ 9155969 w 12192000"/>
              <a:gd name="connsiteY31" fmla="*/ 1046804 h 2237474"/>
              <a:gd name="connsiteX32" fmla="*/ 9133985 w 12192000"/>
              <a:gd name="connsiteY32" fmla="*/ 1046450 h 2237474"/>
              <a:gd name="connsiteX33" fmla="*/ 9003462 w 12192000"/>
              <a:gd name="connsiteY33" fmla="*/ 1042406 h 2237474"/>
              <a:gd name="connsiteX34" fmla="*/ 8968445 w 12192000"/>
              <a:gd name="connsiteY34" fmla="*/ 1052169 h 2237474"/>
              <a:gd name="connsiteX35" fmla="*/ 8886001 w 12192000"/>
              <a:gd name="connsiteY35" fmla="*/ 1067468 h 2237474"/>
              <a:gd name="connsiteX36" fmla="*/ 8838610 w 12192000"/>
              <a:gd name="connsiteY36" fmla="*/ 1075091 h 2237474"/>
              <a:gd name="connsiteX37" fmla="*/ 8750383 w 12192000"/>
              <a:gd name="connsiteY37" fmla="*/ 1097387 h 2237474"/>
              <a:gd name="connsiteX38" fmla="*/ 8665605 w 12192000"/>
              <a:gd name="connsiteY38" fmla="*/ 1110791 h 2237474"/>
              <a:gd name="connsiteX39" fmla="*/ 8584946 w 12192000"/>
              <a:gd name="connsiteY39" fmla="*/ 1135226 h 2237474"/>
              <a:gd name="connsiteX40" fmla="*/ 8419755 w 12192000"/>
              <a:gd name="connsiteY40" fmla="*/ 1216260 h 2237474"/>
              <a:gd name="connsiteX41" fmla="*/ 8411626 w 12192000"/>
              <a:gd name="connsiteY41" fmla="*/ 1214397 h 2237474"/>
              <a:gd name="connsiteX42" fmla="*/ 8363469 w 12192000"/>
              <a:gd name="connsiteY42" fmla="*/ 1246658 h 2237474"/>
              <a:gd name="connsiteX43" fmla="*/ 8275497 w 12192000"/>
              <a:gd name="connsiteY43" fmla="*/ 1264396 h 2237474"/>
              <a:gd name="connsiteX44" fmla="*/ 8074238 w 12192000"/>
              <a:gd name="connsiteY44" fmla="*/ 1301895 h 2237474"/>
              <a:gd name="connsiteX45" fmla="*/ 7942099 w 12192000"/>
              <a:gd name="connsiteY45" fmla="*/ 1336332 h 2237474"/>
              <a:gd name="connsiteX46" fmla="*/ 7902328 w 12192000"/>
              <a:gd name="connsiteY46" fmla="*/ 1345865 h 2237474"/>
              <a:gd name="connsiteX47" fmla="*/ 7840612 w 12192000"/>
              <a:gd name="connsiteY47" fmla="*/ 1369373 h 2237474"/>
              <a:gd name="connsiteX48" fmla="*/ 7786819 w 12192000"/>
              <a:gd name="connsiteY48" fmla="*/ 1378970 h 2237474"/>
              <a:gd name="connsiteX49" fmla="*/ 7548172 w 12192000"/>
              <a:gd name="connsiteY49" fmla="*/ 1417460 h 2237474"/>
              <a:gd name="connsiteX50" fmla="*/ 7483437 w 12192000"/>
              <a:gd name="connsiteY50" fmla="*/ 1478152 h 2237474"/>
              <a:gd name="connsiteX51" fmla="*/ 7377870 w 12192000"/>
              <a:gd name="connsiteY51" fmla="*/ 1523319 h 2237474"/>
              <a:gd name="connsiteX52" fmla="*/ 7230737 w 12192000"/>
              <a:gd name="connsiteY52" fmla="*/ 1562633 h 2237474"/>
              <a:gd name="connsiteX53" fmla="*/ 7224458 w 12192000"/>
              <a:gd name="connsiteY53" fmla="*/ 1573008 h 2237474"/>
              <a:gd name="connsiteX54" fmla="*/ 7183121 w 12192000"/>
              <a:gd name="connsiteY54" fmla="*/ 1595162 h 2237474"/>
              <a:gd name="connsiteX55" fmla="*/ 7164601 w 12192000"/>
              <a:gd name="connsiteY55" fmla="*/ 1606490 h 2237474"/>
              <a:gd name="connsiteX56" fmla="*/ 6900177 w 12192000"/>
              <a:gd name="connsiteY56" fmla="*/ 1636016 h 2237474"/>
              <a:gd name="connsiteX57" fmla="*/ 6795372 w 12192000"/>
              <a:gd name="connsiteY57" fmla="*/ 1644845 h 2237474"/>
              <a:gd name="connsiteX58" fmla="*/ 6692251 w 12192000"/>
              <a:gd name="connsiteY58" fmla="*/ 1656357 h 2237474"/>
              <a:gd name="connsiteX59" fmla="*/ 6655235 w 12192000"/>
              <a:gd name="connsiteY59" fmla="*/ 1661869 h 2237474"/>
              <a:gd name="connsiteX60" fmla="*/ 6554894 w 12192000"/>
              <a:gd name="connsiteY60" fmla="*/ 1664428 h 2237474"/>
              <a:gd name="connsiteX61" fmla="*/ 6516595 w 12192000"/>
              <a:gd name="connsiteY61" fmla="*/ 1667475 h 2237474"/>
              <a:gd name="connsiteX62" fmla="*/ 6508541 w 12192000"/>
              <a:gd name="connsiteY62" fmla="*/ 1668757 h 2237474"/>
              <a:gd name="connsiteX63" fmla="*/ 6471012 w 12192000"/>
              <a:gd name="connsiteY63" fmla="*/ 1678604 h 2237474"/>
              <a:gd name="connsiteX64" fmla="*/ 6364035 w 12192000"/>
              <a:gd name="connsiteY64" fmla="*/ 1667683 h 2237474"/>
              <a:gd name="connsiteX65" fmla="*/ 6280959 w 12192000"/>
              <a:gd name="connsiteY65" fmla="*/ 1689329 h 2237474"/>
              <a:gd name="connsiteX66" fmla="*/ 6243319 w 12192000"/>
              <a:gd name="connsiteY66" fmla="*/ 1695560 h 2237474"/>
              <a:gd name="connsiteX67" fmla="*/ 6098321 w 12192000"/>
              <a:gd name="connsiteY67" fmla="*/ 1721646 h 2237474"/>
              <a:gd name="connsiteX68" fmla="*/ 5880652 w 12192000"/>
              <a:gd name="connsiteY68" fmla="*/ 1779643 h 2237474"/>
              <a:gd name="connsiteX69" fmla="*/ 5785959 w 12192000"/>
              <a:gd name="connsiteY69" fmla="*/ 1775307 h 2237474"/>
              <a:gd name="connsiteX70" fmla="*/ 5643534 w 12192000"/>
              <a:gd name="connsiteY70" fmla="*/ 1802919 h 2237474"/>
              <a:gd name="connsiteX71" fmla="*/ 5518799 w 12192000"/>
              <a:gd name="connsiteY71" fmla="*/ 1818312 h 2237474"/>
              <a:gd name="connsiteX72" fmla="*/ 5505014 w 12192000"/>
              <a:gd name="connsiteY72" fmla="*/ 1819259 h 2237474"/>
              <a:gd name="connsiteX73" fmla="*/ 5453307 w 12192000"/>
              <a:gd name="connsiteY73" fmla="*/ 1815450 h 2237474"/>
              <a:gd name="connsiteX74" fmla="*/ 5221533 w 12192000"/>
              <a:gd name="connsiteY74" fmla="*/ 1846950 h 2237474"/>
              <a:gd name="connsiteX75" fmla="*/ 5149802 w 12192000"/>
              <a:gd name="connsiteY75" fmla="*/ 1844846 h 2237474"/>
              <a:gd name="connsiteX76" fmla="*/ 5114927 w 12192000"/>
              <a:gd name="connsiteY76" fmla="*/ 1847827 h 2237474"/>
              <a:gd name="connsiteX77" fmla="*/ 5108970 w 12192000"/>
              <a:gd name="connsiteY77" fmla="*/ 1847935 h 2237474"/>
              <a:gd name="connsiteX78" fmla="*/ 5067961 w 12192000"/>
              <a:gd name="connsiteY78" fmla="*/ 1845917 h 2237474"/>
              <a:gd name="connsiteX79" fmla="*/ 5007075 w 12192000"/>
              <a:gd name="connsiteY79" fmla="*/ 1838626 h 2237474"/>
              <a:gd name="connsiteX80" fmla="*/ 4944087 w 12192000"/>
              <a:gd name="connsiteY80" fmla="*/ 1823332 h 2237474"/>
              <a:gd name="connsiteX81" fmla="*/ 4907662 w 12192000"/>
              <a:gd name="connsiteY81" fmla="*/ 1816900 h 2237474"/>
              <a:gd name="connsiteX82" fmla="*/ 4882386 w 12192000"/>
              <a:gd name="connsiteY82" fmla="*/ 1809844 h 2237474"/>
              <a:gd name="connsiteX83" fmla="*/ 4811440 w 12192000"/>
              <a:gd name="connsiteY83" fmla="*/ 1804655 h 2237474"/>
              <a:gd name="connsiteX84" fmla="*/ 4691075 w 12192000"/>
              <a:gd name="connsiteY84" fmla="*/ 1801389 h 2237474"/>
              <a:gd name="connsiteX85" fmla="*/ 4640313 w 12192000"/>
              <a:gd name="connsiteY85" fmla="*/ 1784307 h 2237474"/>
              <a:gd name="connsiteX86" fmla="*/ 4536503 w 12192000"/>
              <a:gd name="connsiteY86" fmla="*/ 1785334 h 2237474"/>
              <a:gd name="connsiteX87" fmla="*/ 4513724 w 12192000"/>
              <a:gd name="connsiteY87" fmla="*/ 1791996 h 2237474"/>
              <a:gd name="connsiteX88" fmla="*/ 4459810 w 12192000"/>
              <a:gd name="connsiteY88" fmla="*/ 1797886 h 2237474"/>
              <a:gd name="connsiteX89" fmla="*/ 4379064 w 12192000"/>
              <a:gd name="connsiteY89" fmla="*/ 1817177 h 2237474"/>
              <a:gd name="connsiteX90" fmla="*/ 4290981 w 12192000"/>
              <a:gd name="connsiteY90" fmla="*/ 1839677 h 2237474"/>
              <a:gd name="connsiteX91" fmla="*/ 4238372 w 12192000"/>
              <a:gd name="connsiteY91" fmla="*/ 1851480 h 2237474"/>
              <a:gd name="connsiteX92" fmla="*/ 4232517 w 12192000"/>
              <a:gd name="connsiteY92" fmla="*/ 1852567 h 2237474"/>
              <a:gd name="connsiteX93" fmla="*/ 4191732 w 12192000"/>
              <a:gd name="connsiteY93" fmla="*/ 1857328 h 2237474"/>
              <a:gd name="connsiteX94" fmla="*/ 4065532 w 12192000"/>
              <a:gd name="connsiteY94" fmla="*/ 1855477 h 2237474"/>
              <a:gd name="connsiteX95" fmla="*/ 4028460 w 12192000"/>
              <a:gd name="connsiteY95" fmla="*/ 1855137 h 2237474"/>
              <a:gd name="connsiteX96" fmla="*/ 4002267 w 12192000"/>
              <a:gd name="connsiteY96" fmla="*/ 1852352 h 2237474"/>
              <a:gd name="connsiteX97" fmla="*/ 3931396 w 12192000"/>
              <a:gd name="connsiteY97" fmla="*/ 1858915 h 2237474"/>
              <a:gd name="connsiteX98" fmla="*/ 3812162 w 12192000"/>
              <a:gd name="connsiteY98" fmla="*/ 1875501 h 2237474"/>
              <a:gd name="connsiteX99" fmla="*/ 3758105 w 12192000"/>
              <a:gd name="connsiteY99" fmla="*/ 1871856 h 2237474"/>
              <a:gd name="connsiteX100" fmla="*/ 3715896 w 12192000"/>
              <a:gd name="connsiteY100" fmla="*/ 1881552 h 2237474"/>
              <a:gd name="connsiteX101" fmla="*/ 3567259 w 12192000"/>
              <a:gd name="connsiteY101" fmla="*/ 1893482 h 2237474"/>
              <a:gd name="connsiteX102" fmla="*/ 3405770 w 12192000"/>
              <a:gd name="connsiteY102" fmla="*/ 1904591 h 2237474"/>
              <a:gd name="connsiteX103" fmla="*/ 3280097 w 12192000"/>
              <a:gd name="connsiteY103" fmla="*/ 1919610 h 2237474"/>
              <a:gd name="connsiteX104" fmla="*/ 3009910 w 12192000"/>
              <a:gd name="connsiteY104" fmla="*/ 1957866 h 2237474"/>
              <a:gd name="connsiteX105" fmla="*/ 2995934 w 12192000"/>
              <a:gd name="connsiteY105" fmla="*/ 1967085 h 2237474"/>
              <a:gd name="connsiteX106" fmla="*/ 2942858 w 12192000"/>
              <a:gd name="connsiteY106" fmla="*/ 1981367 h 2237474"/>
              <a:gd name="connsiteX107" fmla="*/ 2875436 w 12192000"/>
              <a:gd name="connsiteY107" fmla="*/ 1996977 h 2237474"/>
              <a:gd name="connsiteX108" fmla="*/ 2874892 w 12192000"/>
              <a:gd name="connsiteY108" fmla="*/ 1996085 h 2237474"/>
              <a:gd name="connsiteX109" fmla="*/ 2843662 w 12192000"/>
              <a:gd name="connsiteY109" fmla="*/ 1992498 h 2237474"/>
              <a:gd name="connsiteX110" fmla="*/ 2718916 w 12192000"/>
              <a:gd name="connsiteY110" fmla="*/ 1990867 h 2237474"/>
              <a:gd name="connsiteX111" fmla="*/ 2713522 w 12192000"/>
              <a:gd name="connsiteY111" fmla="*/ 1990173 h 2237474"/>
              <a:gd name="connsiteX112" fmla="*/ 2476147 w 12192000"/>
              <a:gd name="connsiteY112" fmla="*/ 1998305 h 2237474"/>
              <a:gd name="connsiteX113" fmla="*/ 2373568 w 12192000"/>
              <a:gd name="connsiteY113" fmla="*/ 2003219 h 2237474"/>
              <a:gd name="connsiteX114" fmla="*/ 2287219 w 12192000"/>
              <a:gd name="connsiteY114" fmla="*/ 1998750 h 2237474"/>
              <a:gd name="connsiteX115" fmla="*/ 2243069 w 12192000"/>
              <a:gd name="connsiteY115" fmla="*/ 2005321 h 2237474"/>
              <a:gd name="connsiteX116" fmla="*/ 2164831 w 12192000"/>
              <a:gd name="connsiteY116" fmla="*/ 2010143 h 2237474"/>
              <a:gd name="connsiteX117" fmla="*/ 2085228 w 12192000"/>
              <a:gd name="connsiteY117" fmla="*/ 2046431 h 2237474"/>
              <a:gd name="connsiteX118" fmla="*/ 2058061 w 12192000"/>
              <a:gd name="connsiteY118" fmla="*/ 2047942 h 2237474"/>
              <a:gd name="connsiteX119" fmla="*/ 2042244 w 12192000"/>
              <a:gd name="connsiteY119" fmla="*/ 2055560 h 2237474"/>
              <a:gd name="connsiteX120" fmla="*/ 1877728 w 12192000"/>
              <a:gd name="connsiteY120" fmla="*/ 2101004 h 2237474"/>
              <a:gd name="connsiteX121" fmla="*/ 1759056 w 12192000"/>
              <a:gd name="connsiteY121" fmla="*/ 2125608 h 2237474"/>
              <a:gd name="connsiteX122" fmla="*/ 1637948 w 12192000"/>
              <a:gd name="connsiteY122" fmla="*/ 2172597 h 2237474"/>
              <a:gd name="connsiteX123" fmla="*/ 1434549 w 12192000"/>
              <a:gd name="connsiteY123" fmla="*/ 2234522 h 2237474"/>
              <a:gd name="connsiteX124" fmla="*/ 1398481 w 12192000"/>
              <a:gd name="connsiteY124" fmla="*/ 2237074 h 2237474"/>
              <a:gd name="connsiteX125" fmla="*/ 1398407 w 12192000"/>
              <a:gd name="connsiteY125" fmla="*/ 2237095 h 2237474"/>
              <a:gd name="connsiteX126" fmla="*/ 1370962 w 12192000"/>
              <a:gd name="connsiteY126" fmla="*/ 2237474 h 2237474"/>
              <a:gd name="connsiteX127" fmla="*/ 1356367 w 12192000"/>
              <a:gd name="connsiteY127" fmla="*/ 2235089 h 2237474"/>
              <a:gd name="connsiteX128" fmla="*/ 1279765 w 12192000"/>
              <a:gd name="connsiteY128" fmla="*/ 2229639 h 2237474"/>
              <a:gd name="connsiteX129" fmla="*/ 1195347 w 12192000"/>
              <a:gd name="connsiteY129" fmla="*/ 2212354 h 2237474"/>
              <a:gd name="connsiteX130" fmla="*/ 970251 w 12192000"/>
              <a:gd name="connsiteY130" fmla="*/ 2221029 h 2237474"/>
              <a:gd name="connsiteX131" fmla="*/ 812914 w 12192000"/>
              <a:gd name="connsiteY131" fmla="*/ 2210095 h 2237474"/>
              <a:gd name="connsiteX132" fmla="*/ 776382 w 12192000"/>
              <a:gd name="connsiteY132" fmla="*/ 2204512 h 2237474"/>
              <a:gd name="connsiteX133" fmla="*/ 597225 w 12192000"/>
              <a:gd name="connsiteY133" fmla="*/ 2180999 h 2237474"/>
              <a:gd name="connsiteX134" fmla="*/ 520671 w 12192000"/>
              <a:gd name="connsiteY134" fmla="*/ 2180980 h 2237474"/>
              <a:gd name="connsiteX135" fmla="*/ 515024 w 12192000"/>
              <a:gd name="connsiteY135" fmla="*/ 2179258 h 2237474"/>
              <a:gd name="connsiteX136" fmla="*/ 413835 w 12192000"/>
              <a:gd name="connsiteY136" fmla="*/ 2156783 h 2237474"/>
              <a:gd name="connsiteX137" fmla="*/ 376513 w 12192000"/>
              <a:gd name="connsiteY137" fmla="*/ 2154014 h 2237474"/>
              <a:gd name="connsiteX138" fmla="*/ 273386 w 12192000"/>
              <a:gd name="connsiteY138" fmla="*/ 2142551 h 2237474"/>
              <a:gd name="connsiteX139" fmla="*/ 169207 w 12192000"/>
              <a:gd name="connsiteY139" fmla="*/ 2128100 h 2237474"/>
              <a:gd name="connsiteX140" fmla="*/ 77641 w 12192000"/>
              <a:gd name="connsiteY140" fmla="*/ 2126835 h 2237474"/>
              <a:gd name="connsiteX141" fmla="*/ 37645 w 12192000"/>
              <a:gd name="connsiteY141" fmla="*/ 2115401 h 2237474"/>
              <a:gd name="connsiteX142" fmla="*/ 4572 w 12192000"/>
              <a:gd name="connsiteY142" fmla="*/ 2111091 h 2237474"/>
              <a:gd name="connsiteX143" fmla="*/ 0 w 12192000"/>
              <a:gd name="connsiteY143" fmla="*/ 2110468 h 2237474"/>
              <a:gd name="connsiteX144" fmla="*/ 0 w 12192000"/>
              <a:gd name="connsiteY144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234662 w 12192000"/>
              <a:gd name="connsiteY28" fmla="*/ 1023056 h 2237474"/>
              <a:gd name="connsiteX29" fmla="*/ 9181033 w 12192000"/>
              <a:gd name="connsiteY29" fmla="*/ 1037921 h 2237474"/>
              <a:gd name="connsiteX30" fmla="*/ 9155969 w 12192000"/>
              <a:gd name="connsiteY30" fmla="*/ 1046804 h 2237474"/>
              <a:gd name="connsiteX31" fmla="*/ 9133985 w 12192000"/>
              <a:gd name="connsiteY31" fmla="*/ 1046450 h 2237474"/>
              <a:gd name="connsiteX32" fmla="*/ 9003462 w 12192000"/>
              <a:gd name="connsiteY32" fmla="*/ 1042406 h 2237474"/>
              <a:gd name="connsiteX33" fmla="*/ 8968445 w 12192000"/>
              <a:gd name="connsiteY33" fmla="*/ 1052169 h 2237474"/>
              <a:gd name="connsiteX34" fmla="*/ 8886001 w 12192000"/>
              <a:gd name="connsiteY34" fmla="*/ 1067468 h 2237474"/>
              <a:gd name="connsiteX35" fmla="*/ 8838610 w 12192000"/>
              <a:gd name="connsiteY35" fmla="*/ 1075091 h 2237474"/>
              <a:gd name="connsiteX36" fmla="*/ 8750383 w 12192000"/>
              <a:gd name="connsiteY36" fmla="*/ 1097387 h 2237474"/>
              <a:gd name="connsiteX37" fmla="*/ 8665605 w 12192000"/>
              <a:gd name="connsiteY37" fmla="*/ 1110791 h 2237474"/>
              <a:gd name="connsiteX38" fmla="*/ 8584946 w 12192000"/>
              <a:gd name="connsiteY38" fmla="*/ 1135226 h 2237474"/>
              <a:gd name="connsiteX39" fmla="*/ 8419755 w 12192000"/>
              <a:gd name="connsiteY39" fmla="*/ 1216260 h 2237474"/>
              <a:gd name="connsiteX40" fmla="*/ 8411626 w 12192000"/>
              <a:gd name="connsiteY40" fmla="*/ 1214397 h 2237474"/>
              <a:gd name="connsiteX41" fmla="*/ 8363469 w 12192000"/>
              <a:gd name="connsiteY41" fmla="*/ 1246658 h 2237474"/>
              <a:gd name="connsiteX42" fmla="*/ 8275497 w 12192000"/>
              <a:gd name="connsiteY42" fmla="*/ 1264396 h 2237474"/>
              <a:gd name="connsiteX43" fmla="*/ 8074238 w 12192000"/>
              <a:gd name="connsiteY43" fmla="*/ 1301895 h 2237474"/>
              <a:gd name="connsiteX44" fmla="*/ 7942099 w 12192000"/>
              <a:gd name="connsiteY44" fmla="*/ 1336332 h 2237474"/>
              <a:gd name="connsiteX45" fmla="*/ 7902328 w 12192000"/>
              <a:gd name="connsiteY45" fmla="*/ 1345865 h 2237474"/>
              <a:gd name="connsiteX46" fmla="*/ 7840612 w 12192000"/>
              <a:gd name="connsiteY46" fmla="*/ 1369373 h 2237474"/>
              <a:gd name="connsiteX47" fmla="*/ 7786819 w 12192000"/>
              <a:gd name="connsiteY47" fmla="*/ 1378970 h 2237474"/>
              <a:gd name="connsiteX48" fmla="*/ 7548172 w 12192000"/>
              <a:gd name="connsiteY48" fmla="*/ 1417460 h 2237474"/>
              <a:gd name="connsiteX49" fmla="*/ 7483437 w 12192000"/>
              <a:gd name="connsiteY49" fmla="*/ 1478152 h 2237474"/>
              <a:gd name="connsiteX50" fmla="*/ 7377870 w 12192000"/>
              <a:gd name="connsiteY50" fmla="*/ 1523319 h 2237474"/>
              <a:gd name="connsiteX51" fmla="*/ 7230737 w 12192000"/>
              <a:gd name="connsiteY51" fmla="*/ 1562633 h 2237474"/>
              <a:gd name="connsiteX52" fmla="*/ 7224458 w 12192000"/>
              <a:gd name="connsiteY52" fmla="*/ 1573008 h 2237474"/>
              <a:gd name="connsiteX53" fmla="*/ 7183121 w 12192000"/>
              <a:gd name="connsiteY53" fmla="*/ 1595162 h 2237474"/>
              <a:gd name="connsiteX54" fmla="*/ 7164601 w 12192000"/>
              <a:gd name="connsiteY54" fmla="*/ 1606490 h 2237474"/>
              <a:gd name="connsiteX55" fmla="*/ 6900177 w 12192000"/>
              <a:gd name="connsiteY55" fmla="*/ 1636016 h 2237474"/>
              <a:gd name="connsiteX56" fmla="*/ 6795372 w 12192000"/>
              <a:gd name="connsiteY56" fmla="*/ 1644845 h 2237474"/>
              <a:gd name="connsiteX57" fmla="*/ 6692251 w 12192000"/>
              <a:gd name="connsiteY57" fmla="*/ 1656357 h 2237474"/>
              <a:gd name="connsiteX58" fmla="*/ 6655235 w 12192000"/>
              <a:gd name="connsiteY58" fmla="*/ 1661869 h 2237474"/>
              <a:gd name="connsiteX59" fmla="*/ 6554894 w 12192000"/>
              <a:gd name="connsiteY59" fmla="*/ 1664428 h 2237474"/>
              <a:gd name="connsiteX60" fmla="*/ 6516595 w 12192000"/>
              <a:gd name="connsiteY60" fmla="*/ 1667475 h 2237474"/>
              <a:gd name="connsiteX61" fmla="*/ 6508541 w 12192000"/>
              <a:gd name="connsiteY61" fmla="*/ 1668757 h 2237474"/>
              <a:gd name="connsiteX62" fmla="*/ 6471012 w 12192000"/>
              <a:gd name="connsiteY62" fmla="*/ 1678604 h 2237474"/>
              <a:gd name="connsiteX63" fmla="*/ 6364035 w 12192000"/>
              <a:gd name="connsiteY63" fmla="*/ 1667683 h 2237474"/>
              <a:gd name="connsiteX64" fmla="*/ 6280959 w 12192000"/>
              <a:gd name="connsiteY64" fmla="*/ 1689329 h 2237474"/>
              <a:gd name="connsiteX65" fmla="*/ 6243319 w 12192000"/>
              <a:gd name="connsiteY65" fmla="*/ 1695560 h 2237474"/>
              <a:gd name="connsiteX66" fmla="*/ 6098321 w 12192000"/>
              <a:gd name="connsiteY66" fmla="*/ 1721646 h 2237474"/>
              <a:gd name="connsiteX67" fmla="*/ 5880652 w 12192000"/>
              <a:gd name="connsiteY67" fmla="*/ 1779643 h 2237474"/>
              <a:gd name="connsiteX68" fmla="*/ 5785959 w 12192000"/>
              <a:gd name="connsiteY68" fmla="*/ 1775307 h 2237474"/>
              <a:gd name="connsiteX69" fmla="*/ 5643534 w 12192000"/>
              <a:gd name="connsiteY69" fmla="*/ 1802919 h 2237474"/>
              <a:gd name="connsiteX70" fmla="*/ 5518799 w 12192000"/>
              <a:gd name="connsiteY70" fmla="*/ 1818312 h 2237474"/>
              <a:gd name="connsiteX71" fmla="*/ 5505014 w 12192000"/>
              <a:gd name="connsiteY71" fmla="*/ 1819259 h 2237474"/>
              <a:gd name="connsiteX72" fmla="*/ 5453307 w 12192000"/>
              <a:gd name="connsiteY72" fmla="*/ 1815450 h 2237474"/>
              <a:gd name="connsiteX73" fmla="*/ 5221533 w 12192000"/>
              <a:gd name="connsiteY73" fmla="*/ 1846950 h 2237474"/>
              <a:gd name="connsiteX74" fmla="*/ 5149802 w 12192000"/>
              <a:gd name="connsiteY74" fmla="*/ 1844846 h 2237474"/>
              <a:gd name="connsiteX75" fmla="*/ 5114927 w 12192000"/>
              <a:gd name="connsiteY75" fmla="*/ 1847827 h 2237474"/>
              <a:gd name="connsiteX76" fmla="*/ 5108970 w 12192000"/>
              <a:gd name="connsiteY76" fmla="*/ 1847935 h 2237474"/>
              <a:gd name="connsiteX77" fmla="*/ 5067961 w 12192000"/>
              <a:gd name="connsiteY77" fmla="*/ 1845917 h 2237474"/>
              <a:gd name="connsiteX78" fmla="*/ 5007075 w 12192000"/>
              <a:gd name="connsiteY78" fmla="*/ 1838626 h 2237474"/>
              <a:gd name="connsiteX79" fmla="*/ 4944087 w 12192000"/>
              <a:gd name="connsiteY79" fmla="*/ 1823332 h 2237474"/>
              <a:gd name="connsiteX80" fmla="*/ 4907662 w 12192000"/>
              <a:gd name="connsiteY80" fmla="*/ 1816900 h 2237474"/>
              <a:gd name="connsiteX81" fmla="*/ 4882386 w 12192000"/>
              <a:gd name="connsiteY81" fmla="*/ 1809844 h 2237474"/>
              <a:gd name="connsiteX82" fmla="*/ 4811440 w 12192000"/>
              <a:gd name="connsiteY82" fmla="*/ 1804655 h 2237474"/>
              <a:gd name="connsiteX83" fmla="*/ 4691075 w 12192000"/>
              <a:gd name="connsiteY83" fmla="*/ 1801389 h 2237474"/>
              <a:gd name="connsiteX84" fmla="*/ 4640313 w 12192000"/>
              <a:gd name="connsiteY84" fmla="*/ 1784307 h 2237474"/>
              <a:gd name="connsiteX85" fmla="*/ 4536503 w 12192000"/>
              <a:gd name="connsiteY85" fmla="*/ 1785334 h 2237474"/>
              <a:gd name="connsiteX86" fmla="*/ 4513724 w 12192000"/>
              <a:gd name="connsiteY86" fmla="*/ 1791996 h 2237474"/>
              <a:gd name="connsiteX87" fmla="*/ 4459810 w 12192000"/>
              <a:gd name="connsiteY87" fmla="*/ 1797886 h 2237474"/>
              <a:gd name="connsiteX88" fmla="*/ 4379064 w 12192000"/>
              <a:gd name="connsiteY88" fmla="*/ 1817177 h 2237474"/>
              <a:gd name="connsiteX89" fmla="*/ 4290981 w 12192000"/>
              <a:gd name="connsiteY89" fmla="*/ 1839677 h 2237474"/>
              <a:gd name="connsiteX90" fmla="*/ 4238372 w 12192000"/>
              <a:gd name="connsiteY90" fmla="*/ 1851480 h 2237474"/>
              <a:gd name="connsiteX91" fmla="*/ 4232517 w 12192000"/>
              <a:gd name="connsiteY91" fmla="*/ 1852567 h 2237474"/>
              <a:gd name="connsiteX92" fmla="*/ 4191732 w 12192000"/>
              <a:gd name="connsiteY92" fmla="*/ 1857328 h 2237474"/>
              <a:gd name="connsiteX93" fmla="*/ 4065532 w 12192000"/>
              <a:gd name="connsiteY93" fmla="*/ 1855477 h 2237474"/>
              <a:gd name="connsiteX94" fmla="*/ 4028460 w 12192000"/>
              <a:gd name="connsiteY94" fmla="*/ 1855137 h 2237474"/>
              <a:gd name="connsiteX95" fmla="*/ 4002267 w 12192000"/>
              <a:gd name="connsiteY95" fmla="*/ 1852352 h 2237474"/>
              <a:gd name="connsiteX96" fmla="*/ 3931396 w 12192000"/>
              <a:gd name="connsiteY96" fmla="*/ 1858915 h 2237474"/>
              <a:gd name="connsiteX97" fmla="*/ 3812162 w 12192000"/>
              <a:gd name="connsiteY97" fmla="*/ 1875501 h 2237474"/>
              <a:gd name="connsiteX98" fmla="*/ 3758105 w 12192000"/>
              <a:gd name="connsiteY98" fmla="*/ 1871856 h 2237474"/>
              <a:gd name="connsiteX99" fmla="*/ 3715896 w 12192000"/>
              <a:gd name="connsiteY99" fmla="*/ 1881552 h 2237474"/>
              <a:gd name="connsiteX100" fmla="*/ 3567259 w 12192000"/>
              <a:gd name="connsiteY100" fmla="*/ 1893482 h 2237474"/>
              <a:gd name="connsiteX101" fmla="*/ 3405770 w 12192000"/>
              <a:gd name="connsiteY101" fmla="*/ 1904591 h 2237474"/>
              <a:gd name="connsiteX102" fmla="*/ 3280097 w 12192000"/>
              <a:gd name="connsiteY102" fmla="*/ 1919610 h 2237474"/>
              <a:gd name="connsiteX103" fmla="*/ 3009910 w 12192000"/>
              <a:gd name="connsiteY103" fmla="*/ 1957866 h 2237474"/>
              <a:gd name="connsiteX104" fmla="*/ 2995934 w 12192000"/>
              <a:gd name="connsiteY104" fmla="*/ 1967085 h 2237474"/>
              <a:gd name="connsiteX105" fmla="*/ 2942858 w 12192000"/>
              <a:gd name="connsiteY105" fmla="*/ 1981367 h 2237474"/>
              <a:gd name="connsiteX106" fmla="*/ 2875436 w 12192000"/>
              <a:gd name="connsiteY106" fmla="*/ 1996977 h 2237474"/>
              <a:gd name="connsiteX107" fmla="*/ 2874892 w 12192000"/>
              <a:gd name="connsiteY107" fmla="*/ 1996085 h 2237474"/>
              <a:gd name="connsiteX108" fmla="*/ 2843662 w 12192000"/>
              <a:gd name="connsiteY108" fmla="*/ 1992498 h 2237474"/>
              <a:gd name="connsiteX109" fmla="*/ 2718916 w 12192000"/>
              <a:gd name="connsiteY109" fmla="*/ 1990867 h 2237474"/>
              <a:gd name="connsiteX110" fmla="*/ 2713522 w 12192000"/>
              <a:gd name="connsiteY110" fmla="*/ 1990173 h 2237474"/>
              <a:gd name="connsiteX111" fmla="*/ 2476147 w 12192000"/>
              <a:gd name="connsiteY111" fmla="*/ 1998305 h 2237474"/>
              <a:gd name="connsiteX112" fmla="*/ 2373568 w 12192000"/>
              <a:gd name="connsiteY112" fmla="*/ 2003219 h 2237474"/>
              <a:gd name="connsiteX113" fmla="*/ 2287219 w 12192000"/>
              <a:gd name="connsiteY113" fmla="*/ 1998750 h 2237474"/>
              <a:gd name="connsiteX114" fmla="*/ 2243069 w 12192000"/>
              <a:gd name="connsiteY114" fmla="*/ 2005321 h 2237474"/>
              <a:gd name="connsiteX115" fmla="*/ 2164831 w 12192000"/>
              <a:gd name="connsiteY115" fmla="*/ 2010143 h 2237474"/>
              <a:gd name="connsiteX116" fmla="*/ 2085228 w 12192000"/>
              <a:gd name="connsiteY116" fmla="*/ 2046431 h 2237474"/>
              <a:gd name="connsiteX117" fmla="*/ 2058061 w 12192000"/>
              <a:gd name="connsiteY117" fmla="*/ 2047942 h 2237474"/>
              <a:gd name="connsiteX118" fmla="*/ 2042244 w 12192000"/>
              <a:gd name="connsiteY118" fmla="*/ 2055560 h 2237474"/>
              <a:gd name="connsiteX119" fmla="*/ 1877728 w 12192000"/>
              <a:gd name="connsiteY119" fmla="*/ 2101004 h 2237474"/>
              <a:gd name="connsiteX120" fmla="*/ 1759056 w 12192000"/>
              <a:gd name="connsiteY120" fmla="*/ 2125608 h 2237474"/>
              <a:gd name="connsiteX121" fmla="*/ 1637948 w 12192000"/>
              <a:gd name="connsiteY121" fmla="*/ 2172597 h 2237474"/>
              <a:gd name="connsiteX122" fmla="*/ 1434549 w 12192000"/>
              <a:gd name="connsiteY122" fmla="*/ 2234522 h 2237474"/>
              <a:gd name="connsiteX123" fmla="*/ 1398481 w 12192000"/>
              <a:gd name="connsiteY123" fmla="*/ 2237074 h 2237474"/>
              <a:gd name="connsiteX124" fmla="*/ 1398407 w 12192000"/>
              <a:gd name="connsiteY124" fmla="*/ 2237095 h 2237474"/>
              <a:gd name="connsiteX125" fmla="*/ 1370962 w 12192000"/>
              <a:gd name="connsiteY125" fmla="*/ 2237474 h 2237474"/>
              <a:gd name="connsiteX126" fmla="*/ 1356367 w 12192000"/>
              <a:gd name="connsiteY126" fmla="*/ 2235089 h 2237474"/>
              <a:gd name="connsiteX127" fmla="*/ 1279765 w 12192000"/>
              <a:gd name="connsiteY127" fmla="*/ 2229639 h 2237474"/>
              <a:gd name="connsiteX128" fmla="*/ 1195347 w 12192000"/>
              <a:gd name="connsiteY128" fmla="*/ 2212354 h 2237474"/>
              <a:gd name="connsiteX129" fmla="*/ 970251 w 12192000"/>
              <a:gd name="connsiteY129" fmla="*/ 2221029 h 2237474"/>
              <a:gd name="connsiteX130" fmla="*/ 812914 w 12192000"/>
              <a:gd name="connsiteY130" fmla="*/ 2210095 h 2237474"/>
              <a:gd name="connsiteX131" fmla="*/ 776382 w 12192000"/>
              <a:gd name="connsiteY131" fmla="*/ 2204512 h 2237474"/>
              <a:gd name="connsiteX132" fmla="*/ 597225 w 12192000"/>
              <a:gd name="connsiteY132" fmla="*/ 2180999 h 2237474"/>
              <a:gd name="connsiteX133" fmla="*/ 520671 w 12192000"/>
              <a:gd name="connsiteY133" fmla="*/ 2180980 h 2237474"/>
              <a:gd name="connsiteX134" fmla="*/ 515024 w 12192000"/>
              <a:gd name="connsiteY134" fmla="*/ 2179258 h 2237474"/>
              <a:gd name="connsiteX135" fmla="*/ 413835 w 12192000"/>
              <a:gd name="connsiteY135" fmla="*/ 2156783 h 2237474"/>
              <a:gd name="connsiteX136" fmla="*/ 376513 w 12192000"/>
              <a:gd name="connsiteY136" fmla="*/ 2154014 h 2237474"/>
              <a:gd name="connsiteX137" fmla="*/ 273386 w 12192000"/>
              <a:gd name="connsiteY137" fmla="*/ 2142551 h 2237474"/>
              <a:gd name="connsiteX138" fmla="*/ 169207 w 12192000"/>
              <a:gd name="connsiteY138" fmla="*/ 2128100 h 2237474"/>
              <a:gd name="connsiteX139" fmla="*/ 77641 w 12192000"/>
              <a:gd name="connsiteY139" fmla="*/ 2126835 h 2237474"/>
              <a:gd name="connsiteX140" fmla="*/ 37645 w 12192000"/>
              <a:gd name="connsiteY140" fmla="*/ 2115401 h 2237474"/>
              <a:gd name="connsiteX141" fmla="*/ 4572 w 12192000"/>
              <a:gd name="connsiteY141" fmla="*/ 2111091 h 2237474"/>
              <a:gd name="connsiteX142" fmla="*/ 0 w 12192000"/>
              <a:gd name="connsiteY142" fmla="*/ 2110468 h 2237474"/>
              <a:gd name="connsiteX143" fmla="*/ 0 w 12192000"/>
              <a:gd name="connsiteY143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1033 w 12192000"/>
              <a:gd name="connsiteY28" fmla="*/ 1037921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047364 w 12192000"/>
              <a:gd name="connsiteY4" fmla="*/ 749662 h 2237474"/>
              <a:gd name="connsiteX5" fmla="*/ 11890686 w 12192000"/>
              <a:gd name="connsiteY5" fmla="*/ 732766 h 2237474"/>
              <a:gd name="connsiteX6" fmla="*/ 11820512 w 12192000"/>
              <a:gd name="connsiteY6" fmla="*/ 745392 h 2237474"/>
              <a:gd name="connsiteX7" fmla="*/ 11649954 w 12192000"/>
              <a:gd name="connsiteY7" fmla="*/ 749628 h 2237474"/>
              <a:gd name="connsiteX8" fmla="*/ 11560424 w 12192000"/>
              <a:gd name="connsiteY8" fmla="*/ 748017 h 2237474"/>
              <a:gd name="connsiteX9" fmla="*/ 11358455 w 12192000"/>
              <a:gd name="connsiteY9" fmla="*/ 747593 h 2237474"/>
              <a:gd name="connsiteX10" fmla="*/ 11165209 w 12192000"/>
              <a:gd name="connsiteY10" fmla="*/ 748852 h 2237474"/>
              <a:gd name="connsiteX11" fmla="*/ 11058755 w 12192000"/>
              <a:gd name="connsiteY11" fmla="*/ 749617 h 2237474"/>
              <a:gd name="connsiteX12" fmla="*/ 10846594 w 12192000"/>
              <a:gd name="connsiteY12" fmla="*/ 765069 h 2237474"/>
              <a:gd name="connsiteX13" fmla="*/ 10739478 w 12192000"/>
              <a:gd name="connsiteY13" fmla="*/ 776841 h 2237474"/>
              <a:gd name="connsiteX14" fmla="*/ 10458762 w 12192000"/>
              <a:gd name="connsiteY14" fmla="*/ 755400 h 2237474"/>
              <a:gd name="connsiteX15" fmla="*/ 10211200 w 12192000"/>
              <a:gd name="connsiteY15" fmla="*/ 767513 h 2237474"/>
              <a:gd name="connsiteX16" fmla="*/ 10167995 w 12192000"/>
              <a:gd name="connsiteY16" fmla="*/ 760843 h 2237474"/>
              <a:gd name="connsiteX17" fmla="*/ 9997044 w 12192000"/>
              <a:gd name="connsiteY17" fmla="*/ 780129 h 2237474"/>
              <a:gd name="connsiteX18" fmla="*/ 9943887 w 12192000"/>
              <a:gd name="connsiteY18" fmla="*/ 804141 h 2237474"/>
              <a:gd name="connsiteX19" fmla="*/ 9918248 w 12192000"/>
              <a:gd name="connsiteY19" fmla="*/ 816628 h 2237474"/>
              <a:gd name="connsiteX20" fmla="*/ 9767091 w 12192000"/>
              <a:gd name="connsiteY20" fmla="*/ 870550 h 2237474"/>
              <a:gd name="connsiteX21" fmla="*/ 9683005 w 12192000"/>
              <a:gd name="connsiteY21" fmla="*/ 894128 h 2237474"/>
              <a:gd name="connsiteX22" fmla="*/ 9594438 w 12192000"/>
              <a:gd name="connsiteY22" fmla="*/ 919051 h 2237474"/>
              <a:gd name="connsiteX23" fmla="*/ 9544189 w 12192000"/>
              <a:gd name="connsiteY23" fmla="*/ 938966 h 2237474"/>
              <a:gd name="connsiteX24" fmla="*/ 9500499 w 12192000"/>
              <a:gd name="connsiteY24" fmla="*/ 954680 h 2237474"/>
              <a:gd name="connsiteX25" fmla="*/ 9410017 w 12192000"/>
              <a:gd name="connsiteY25" fmla="*/ 993931 h 2237474"/>
              <a:gd name="connsiteX26" fmla="*/ 9392919 w 12192000"/>
              <a:gd name="connsiteY26" fmla="*/ 994656 h 2237474"/>
              <a:gd name="connsiteX27" fmla="*/ 9268019 w 12192000"/>
              <a:gd name="connsiteY27" fmla="*/ 1007442 h 2237474"/>
              <a:gd name="connsiteX28" fmla="*/ 9188177 w 12192000"/>
              <a:gd name="connsiteY28" fmla="*/ 1035474 h 2237474"/>
              <a:gd name="connsiteX29" fmla="*/ 9155969 w 12192000"/>
              <a:gd name="connsiteY29" fmla="*/ 1046804 h 2237474"/>
              <a:gd name="connsiteX30" fmla="*/ 9133985 w 12192000"/>
              <a:gd name="connsiteY30" fmla="*/ 1046450 h 2237474"/>
              <a:gd name="connsiteX31" fmla="*/ 9003462 w 12192000"/>
              <a:gd name="connsiteY31" fmla="*/ 1042406 h 2237474"/>
              <a:gd name="connsiteX32" fmla="*/ 8968445 w 12192000"/>
              <a:gd name="connsiteY32" fmla="*/ 1052169 h 2237474"/>
              <a:gd name="connsiteX33" fmla="*/ 8886001 w 12192000"/>
              <a:gd name="connsiteY33" fmla="*/ 1067468 h 2237474"/>
              <a:gd name="connsiteX34" fmla="*/ 8838610 w 12192000"/>
              <a:gd name="connsiteY34" fmla="*/ 1075091 h 2237474"/>
              <a:gd name="connsiteX35" fmla="*/ 8750383 w 12192000"/>
              <a:gd name="connsiteY35" fmla="*/ 1097387 h 2237474"/>
              <a:gd name="connsiteX36" fmla="*/ 8665605 w 12192000"/>
              <a:gd name="connsiteY36" fmla="*/ 1110791 h 2237474"/>
              <a:gd name="connsiteX37" fmla="*/ 8584946 w 12192000"/>
              <a:gd name="connsiteY37" fmla="*/ 1135226 h 2237474"/>
              <a:gd name="connsiteX38" fmla="*/ 8419755 w 12192000"/>
              <a:gd name="connsiteY38" fmla="*/ 1216260 h 2237474"/>
              <a:gd name="connsiteX39" fmla="*/ 8411626 w 12192000"/>
              <a:gd name="connsiteY39" fmla="*/ 1214397 h 2237474"/>
              <a:gd name="connsiteX40" fmla="*/ 8363469 w 12192000"/>
              <a:gd name="connsiteY40" fmla="*/ 1246658 h 2237474"/>
              <a:gd name="connsiteX41" fmla="*/ 8275497 w 12192000"/>
              <a:gd name="connsiteY41" fmla="*/ 1264396 h 2237474"/>
              <a:gd name="connsiteX42" fmla="*/ 8074238 w 12192000"/>
              <a:gd name="connsiteY42" fmla="*/ 1301895 h 2237474"/>
              <a:gd name="connsiteX43" fmla="*/ 7942099 w 12192000"/>
              <a:gd name="connsiteY43" fmla="*/ 1336332 h 2237474"/>
              <a:gd name="connsiteX44" fmla="*/ 7902328 w 12192000"/>
              <a:gd name="connsiteY44" fmla="*/ 1345865 h 2237474"/>
              <a:gd name="connsiteX45" fmla="*/ 7840612 w 12192000"/>
              <a:gd name="connsiteY45" fmla="*/ 1369373 h 2237474"/>
              <a:gd name="connsiteX46" fmla="*/ 7786819 w 12192000"/>
              <a:gd name="connsiteY46" fmla="*/ 1378970 h 2237474"/>
              <a:gd name="connsiteX47" fmla="*/ 7548172 w 12192000"/>
              <a:gd name="connsiteY47" fmla="*/ 1417460 h 2237474"/>
              <a:gd name="connsiteX48" fmla="*/ 7483437 w 12192000"/>
              <a:gd name="connsiteY48" fmla="*/ 1478152 h 2237474"/>
              <a:gd name="connsiteX49" fmla="*/ 7377870 w 12192000"/>
              <a:gd name="connsiteY49" fmla="*/ 1523319 h 2237474"/>
              <a:gd name="connsiteX50" fmla="*/ 7230737 w 12192000"/>
              <a:gd name="connsiteY50" fmla="*/ 1562633 h 2237474"/>
              <a:gd name="connsiteX51" fmla="*/ 7224458 w 12192000"/>
              <a:gd name="connsiteY51" fmla="*/ 1573008 h 2237474"/>
              <a:gd name="connsiteX52" fmla="*/ 7183121 w 12192000"/>
              <a:gd name="connsiteY52" fmla="*/ 1595162 h 2237474"/>
              <a:gd name="connsiteX53" fmla="*/ 7164601 w 12192000"/>
              <a:gd name="connsiteY53" fmla="*/ 1606490 h 2237474"/>
              <a:gd name="connsiteX54" fmla="*/ 6900177 w 12192000"/>
              <a:gd name="connsiteY54" fmla="*/ 1636016 h 2237474"/>
              <a:gd name="connsiteX55" fmla="*/ 6795372 w 12192000"/>
              <a:gd name="connsiteY55" fmla="*/ 1644845 h 2237474"/>
              <a:gd name="connsiteX56" fmla="*/ 6692251 w 12192000"/>
              <a:gd name="connsiteY56" fmla="*/ 1656357 h 2237474"/>
              <a:gd name="connsiteX57" fmla="*/ 6655235 w 12192000"/>
              <a:gd name="connsiteY57" fmla="*/ 1661869 h 2237474"/>
              <a:gd name="connsiteX58" fmla="*/ 6554894 w 12192000"/>
              <a:gd name="connsiteY58" fmla="*/ 1664428 h 2237474"/>
              <a:gd name="connsiteX59" fmla="*/ 6516595 w 12192000"/>
              <a:gd name="connsiteY59" fmla="*/ 1667475 h 2237474"/>
              <a:gd name="connsiteX60" fmla="*/ 6508541 w 12192000"/>
              <a:gd name="connsiteY60" fmla="*/ 1668757 h 2237474"/>
              <a:gd name="connsiteX61" fmla="*/ 6471012 w 12192000"/>
              <a:gd name="connsiteY61" fmla="*/ 1678604 h 2237474"/>
              <a:gd name="connsiteX62" fmla="*/ 6364035 w 12192000"/>
              <a:gd name="connsiteY62" fmla="*/ 1667683 h 2237474"/>
              <a:gd name="connsiteX63" fmla="*/ 6280959 w 12192000"/>
              <a:gd name="connsiteY63" fmla="*/ 1689329 h 2237474"/>
              <a:gd name="connsiteX64" fmla="*/ 6243319 w 12192000"/>
              <a:gd name="connsiteY64" fmla="*/ 1695560 h 2237474"/>
              <a:gd name="connsiteX65" fmla="*/ 6098321 w 12192000"/>
              <a:gd name="connsiteY65" fmla="*/ 1721646 h 2237474"/>
              <a:gd name="connsiteX66" fmla="*/ 5880652 w 12192000"/>
              <a:gd name="connsiteY66" fmla="*/ 1779643 h 2237474"/>
              <a:gd name="connsiteX67" fmla="*/ 5785959 w 12192000"/>
              <a:gd name="connsiteY67" fmla="*/ 1775307 h 2237474"/>
              <a:gd name="connsiteX68" fmla="*/ 5643534 w 12192000"/>
              <a:gd name="connsiteY68" fmla="*/ 1802919 h 2237474"/>
              <a:gd name="connsiteX69" fmla="*/ 5518799 w 12192000"/>
              <a:gd name="connsiteY69" fmla="*/ 1818312 h 2237474"/>
              <a:gd name="connsiteX70" fmla="*/ 5505014 w 12192000"/>
              <a:gd name="connsiteY70" fmla="*/ 1819259 h 2237474"/>
              <a:gd name="connsiteX71" fmla="*/ 5453307 w 12192000"/>
              <a:gd name="connsiteY71" fmla="*/ 1815450 h 2237474"/>
              <a:gd name="connsiteX72" fmla="*/ 5221533 w 12192000"/>
              <a:gd name="connsiteY72" fmla="*/ 1846950 h 2237474"/>
              <a:gd name="connsiteX73" fmla="*/ 5149802 w 12192000"/>
              <a:gd name="connsiteY73" fmla="*/ 1844846 h 2237474"/>
              <a:gd name="connsiteX74" fmla="*/ 5114927 w 12192000"/>
              <a:gd name="connsiteY74" fmla="*/ 1847827 h 2237474"/>
              <a:gd name="connsiteX75" fmla="*/ 5108970 w 12192000"/>
              <a:gd name="connsiteY75" fmla="*/ 1847935 h 2237474"/>
              <a:gd name="connsiteX76" fmla="*/ 5067961 w 12192000"/>
              <a:gd name="connsiteY76" fmla="*/ 1845917 h 2237474"/>
              <a:gd name="connsiteX77" fmla="*/ 5007075 w 12192000"/>
              <a:gd name="connsiteY77" fmla="*/ 1838626 h 2237474"/>
              <a:gd name="connsiteX78" fmla="*/ 4944087 w 12192000"/>
              <a:gd name="connsiteY78" fmla="*/ 1823332 h 2237474"/>
              <a:gd name="connsiteX79" fmla="*/ 4907662 w 12192000"/>
              <a:gd name="connsiteY79" fmla="*/ 1816900 h 2237474"/>
              <a:gd name="connsiteX80" fmla="*/ 4882386 w 12192000"/>
              <a:gd name="connsiteY80" fmla="*/ 1809844 h 2237474"/>
              <a:gd name="connsiteX81" fmla="*/ 4811440 w 12192000"/>
              <a:gd name="connsiteY81" fmla="*/ 1804655 h 2237474"/>
              <a:gd name="connsiteX82" fmla="*/ 4691075 w 12192000"/>
              <a:gd name="connsiteY82" fmla="*/ 1801389 h 2237474"/>
              <a:gd name="connsiteX83" fmla="*/ 4640313 w 12192000"/>
              <a:gd name="connsiteY83" fmla="*/ 1784307 h 2237474"/>
              <a:gd name="connsiteX84" fmla="*/ 4536503 w 12192000"/>
              <a:gd name="connsiteY84" fmla="*/ 1785334 h 2237474"/>
              <a:gd name="connsiteX85" fmla="*/ 4513724 w 12192000"/>
              <a:gd name="connsiteY85" fmla="*/ 1791996 h 2237474"/>
              <a:gd name="connsiteX86" fmla="*/ 4459810 w 12192000"/>
              <a:gd name="connsiteY86" fmla="*/ 1797886 h 2237474"/>
              <a:gd name="connsiteX87" fmla="*/ 4379064 w 12192000"/>
              <a:gd name="connsiteY87" fmla="*/ 1817177 h 2237474"/>
              <a:gd name="connsiteX88" fmla="*/ 4290981 w 12192000"/>
              <a:gd name="connsiteY88" fmla="*/ 1839677 h 2237474"/>
              <a:gd name="connsiteX89" fmla="*/ 4238372 w 12192000"/>
              <a:gd name="connsiteY89" fmla="*/ 1851480 h 2237474"/>
              <a:gd name="connsiteX90" fmla="*/ 4232517 w 12192000"/>
              <a:gd name="connsiteY90" fmla="*/ 1852567 h 2237474"/>
              <a:gd name="connsiteX91" fmla="*/ 4191732 w 12192000"/>
              <a:gd name="connsiteY91" fmla="*/ 1857328 h 2237474"/>
              <a:gd name="connsiteX92" fmla="*/ 4065532 w 12192000"/>
              <a:gd name="connsiteY92" fmla="*/ 1855477 h 2237474"/>
              <a:gd name="connsiteX93" fmla="*/ 4028460 w 12192000"/>
              <a:gd name="connsiteY93" fmla="*/ 1855137 h 2237474"/>
              <a:gd name="connsiteX94" fmla="*/ 4002267 w 12192000"/>
              <a:gd name="connsiteY94" fmla="*/ 1852352 h 2237474"/>
              <a:gd name="connsiteX95" fmla="*/ 3931396 w 12192000"/>
              <a:gd name="connsiteY95" fmla="*/ 1858915 h 2237474"/>
              <a:gd name="connsiteX96" fmla="*/ 3812162 w 12192000"/>
              <a:gd name="connsiteY96" fmla="*/ 1875501 h 2237474"/>
              <a:gd name="connsiteX97" fmla="*/ 3758105 w 12192000"/>
              <a:gd name="connsiteY97" fmla="*/ 1871856 h 2237474"/>
              <a:gd name="connsiteX98" fmla="*/ 3715896 w 12192000"/>
              <a:gd name="connsiteY98" fmla="*/ 1881552 h 2237474"/>
              <a:gd name="connsiteX99" fmla="*/ 3567259 w 12192000"/>
              <a:gd name="connsiteY99" fmla="*/ 1893482 h 2237474"/>
              <a:gd name="connsiteX100" fmla="*/ 3405770 w 12192000"/>
              <a:gd name="connsiteY100" fmla="*/ 1904591 h 2237474"/>
              <a:gd name="connsiteX101" fmla="*/ 3280097 w 12192000"/>
              <a:gd name="connsiteY101" fmla="*/ 1919610 h 2237474"/>
              <a:gd name="connsiteX102" fmla="*/ 3009910 w 12192000"/>
              <a:gd name="connsiteY102" fmla="*/ 1957866 h 2237474"/>
              <a:gd name="connsiteX103" fmla="*/ 2995934 w 12192000"/>
              <a:gd name="connsiteY103" fmla="*/ 1967085 h 2237474"/>
              <a:gd name="connsiteX104" fmla="*/ 2942858 w 12192000"/>
              <a:gd name="connsiteY104" fmla="*/ 1981367 h 2237474"/>
              <a:gd name="connsiteX105" fmla="*/ 2875436 w 12192000"/>
              <a:gd name="connsiteY105" fmla="*/ 1996977 h 2237474"/>
              <a:gd name="connsiteX106" fmla="*/ 2874892 w 12192000"/>
              <a:gd name="connsiteY106" fmla="*/ 1996085 h 2237474"/>
              <a:gd name="connsiteX107" fmla="*/ 2843662 w 12192000"/>
              <a:gd name="connsiteY107" fmla="*/ 1992498 h 2237474"/>
              <a:gd name="connsiteX108" fmla="*/ 2718916 w 12192000"/>
              <a:gd name="connsiteY108" fmla="*/ 1990867 h 2237474"/>
              <a:gd name="connsiteX109" fmla="*/ 2713522 w 12192000"/>
              <a:gd name="connsiteY109" fmla="*/ 1990173 h 2237474"/>
              <a:gd name="connsiteX110" fmla="*/ 2476147 w 12192000"/>
              <a:gd name="connsiteY110" fmla="*/ 1998305 h 2237474"/>
              <a:gd name="connsiteX111" fmla="*/ 2373568 w 12192000"/>
              <a:gd name="connsiteY111" fmla="*/ 2003219 h 2237474"/>
              <a:gd name="connsiteX112" fmla="*/ 2287219 w 12192000"/>
              <a:gd name="connsiteY112" fmla="*/ 1998750 h 2237474"/>
              <a:gd name="connsiteX113" fmla="*/ 2243069 w 12192000"/>
              <a:gd name="connsiteY113" fmla="*/ 2005321 h 2237474"/>
              <a:gd name="connsiteX114" fmla="*/ 2164831 w 12192000"/>
              <a:gd name="connsiteY114" fmla="*/ 2010143 h 2237474"/>
              <a:gd name="connsiteX115" fmla="*/ 2085228 w 12192000"/>
              <a:gd name="connsiteY115" fmla="*/ 2046431 h 2237474"/>
              <a:gd name="connsiteX116" fmla="*/ 2058061 w 12192000"/>
              <a:gd name="connsiteY116" fmla="*/ 2047942 h 2237474"/>
              <a:gd name="connsiteX117" fmla="*/ 2042244 w 12192000"/>
              <a:gd name="connsiteY117" fmla="*/ 2055560 h 2237474"/>
              <a:gd name="connsiteX118" fmla="*/ 1877728 w 12192000"/>
              <a:gd name="connsiteY118" fmla="*/ 2101004 h 2237474"/>
              <a:gd name="connsiteX119" fmla="*/ 1759056 w 12192000"/>
              <a:gd name="connsiteY119" fmla="*/ 2125608 h 2237474"/>
              <a:gd name="connsiteX120" fmla="*/ 1637948 w 12192000"/>
              <a:gd name="connsiteY120" fmla="*/ 2172597 h 2237474"/>
              <a:gd name="connsiteX121" fmla="*/ 1434549 w 12192000"/>
              <a:gd name="connsiteY121" fmla="*/ 2234522 h 2237474"/>
              <a:gd name="connsiteX122" fmla="*/ 1398481 w 12192000"/>
              <a:gd name="connsiteY122" fmla="*/ 2237074 h 2237474"/>
              <a:gd name="connsiteX123" fmla="*/ 1398407 w 12192000"/>
              <a:gd name="connsiteY123" fmla="*/ 2237095 h 2237474"/>
              <a:gd name="connsiteX124" fmla="*/ 1370962 w 12192000"/>
              <a:gd name="connsiteY124" fmla="*/ 2237474 h 2237474"/>
              <a:gd name="connsiteX125" fmla="*/ 1356367 w 12192000"/>
              <a:gd name="connsiteY125" fmla="*/ 2235089 h 2237474"/>
              <a:gd name="connsiteX126" fmla="*/ 1279765 w 12192000"/>
              <a:gd name="connsiteY126" fmla="*/ 2229639 h 2237474"/>
              <a:gd name="connsiteX127" fmla="*/ 1195347 w 12192000"/>
              <a:gd name="connsiteY127" fmla="*/ 2212354 h 2237474"/>
              <a:gd name="connsiteX128" fmla="*/ 970251 w 12192000"/>
              <a:gd name="connsiteY128" fmla="*/ 2221029 h 2237474"/>
              <a:gd name="connsiteX129" fmla="*/ 812914 w 12192000"/>
              <a:gd name="connsiteY129" fmla="*/ 2210095 h 2237474"/>
              <a:gd name="connsiteX130" fmla="*/ 776382 w 12192000"/>
              <a:gd name="connsiteY130" fmla="*/ 2204512 h 2237474"/>
              <a:gd name="connsiteX131" fmla="*/ 597225 w 12192000"/>
              <a:gd name="connsiteY131" fmla="*/ 2180999 h 2237474"/>
              <a:gd name="connsiteX132" fmla="*/ 520671 w 12192000"/>
              <a:gd name="connsiteY132" fmla="*/ 2180980 h 2237474"/>
              <a:gd name="connsiteX133" fmla="*/ 515024 w 12192000"/>
              <a:gd name="connsiteY133" fmla="*/ 2179258 h 2237474"/>
              <a:gd name="connsiteX134" fmla="*/ 413835 w 12192000"/>
              <a:gd name="connsiteY134" fmla="*/ 2156783 h 2237474"/>
              <a:gd name="connsiteX135" fmla="*/ 376513 w 12192000"/>
              <a:gd name="connsiteY135" fmla="*/ 2154014 h 2237474"/>
              <a:gd name="connsiteX136" fmla="*/ 273386 w 12192000"/>
              <a:gd name="connsiteY136" fmla="*/ 2142551 h 2237474"/>
              <a:gd name="connsiteX137" fmla="*/ 169207 w 12192000"/>
              <a:gd name="connsiteY137" fmla="*/ 2128100 h 2237474"/>
              <a:gd name="connsiteX138" fmla="*/ 77641 w 12192000"/>
              <a:gd name="connsiteY138" fmla="*/ 2126835 h 2237474"/>
              <a:gd name="connsiteX139" fmla="*/ 37645 w 12192000"/>
              <a:gd name="connsiteY139" fmla="*/ 2115401 h 2237474"/>
              <a:gd name="connsiteX140" fmla="*/ 4572 w 12192000"/>
              <a:gd name="connsiteY140" fmla="*/ 2111091 h 2237474"/>
              <a:gd name="connsiteX141" fmla="*/ 0 w 12192000"/>
              <a:gd name="connsiteY141" fmla="*/ 2110468 h 2237474"/>
              <a:gd name="connsiteX142" fmla="*/ 0 w 12192000"/>
              <a:gd name="connsiteY142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38659 w 12192000"/>
              <a:gd name="connsiteY3" fmla="*/ 756742 h 2237474"/>
              <a:gd name="connsiteX4" fmla="*/ 11890686 w 12192000"/>
              <a:gd name="connsiteY4" fmla="*/ 732766 h 2237474"/>
              <a:gd name="connsiteX5" fmla="*/ 11820512 w 12192000"/>
              <a:gd name="connsiteY5" fmla="*/ 745392 h 2237474"/>
              <a:gd name="connsiteX6" fmla="*/ 11649954 w 12192000"/>
              <a:gd name="connsiteY6" fmla="*/ 749628 h 2237474"/>
              <a:gd name="connsiteX7" fmla="*/ 11560424 w 12192000"/>
              <a:gd name="connsiteY7" fmla="*/ 748017 h 2237474"/>
              <a:gd name="connsiteX8" fmla="*/ 11358455 w 12192000"/>
              <a:gd name="connsiteY8" fmla="*/ 747593 h 2237474"/>
              <a:gd name="connsiteX9" fmla="*/ 11165209 w 12192000"/>
              <a:gd name="connsiteY9" fmla="*/ 748852 h 2237474"/>
              <a:gd name="connsiteX10" fmla="*/ 11058755 w 12192000"/>
              <a:gd name="connsiteY10" fmla="*/ 749617 h 2237474"/>
              <a:gd name="connsiteX11" fmla="*/ 10846594 w 12192000"/>
              <a:gd name="connsiteY11" fmla="*/ 765069 h 2237474"/>
              <a:gd name="connsiteX12" fmla="*/ 10739478 w 12192000"/>
              <a:gd name="connsiteY12" fmla="*/ 776841 h 2237474"/>
              <a:gd name="connsiteX13" fmla="*/ 10458762 w 12192000"/>
              <a:gd name="connsiteY13" fmla="*/ 755400 h 2237474"/>
              <a:gd name="connsiteX14" fmla="*/ 10211200 w 12192000"/>
              <a:gd name="connsiteY14" fmla="*/ 767513 h 2237474"/>
              <a:gd name="connsiteX15" fmla="*/ 10167995 w 12192000"/>
              <a:gd name="connsiteY15" fmla="*/ 760843 h 2237474"/>
              <a:gd name="connsiteX16" fmla="*/ 9997044 w 12192000"/>
              <a:gd name="connsiteY16" fmla="*/ 780129 h 2237474"/>
              <a:gd name="connsiteX17" fmla="*/ 9943887 w 12192000"/>
              <a:gd name="connsiteY17" fmla="*/ 804141 h 2237474"/>
              <a:gd name="connsiteX18" fmla="*/ 9918248 w 12192000"/>
              <a:gd name="connsiteY18" fmla="*/ 816628 h 2237474"/>
              <a:gd name="connsiteX19" fmla="*/ 9767091 w 12192000"/>
              <a:gd name="connsiteY19" fmla="*/ 870550 h 2237474"/>
              <a:gd name="connsiteX20" fmla="*/ 9683005 w 12192000"/>
              <a:gd name="connsiteY20" fmla="*/ 894128 h 2237474"/>
              <a:gd name="connsiteX21" fmla="*/ 9594438 w 12192000"/>
              <a:gd name="connsiteY21" fmla="*/ 919051 h 2237474"/>
              <a:gd name="connsiteX22" fmla="*/ 9544189 w 12192000"/>
              <a:gd name="connsiteY22" fmla="*/ 938966 h 2237474"/>
              <a:gd name="connsiteX23" fmla="*/ 9500499 w 12192000"/>
              <a:gd name="connsiteY23" fmla="*/ 954680 h 2237474"/>
              <a:gd name="connsiteX24" fmla="*/ 9410017 w 12192000"/>
              <a:gd name="connsiteY24" fmla="*/ 993931 h 2237474"/>
              <a:gd name="connsiteX25" fmla="*/ 9392919 w 12192000"/>
              <a:gd name="connsiteY25" fmla="*/ 994656 h 2237474"/>
              <a:gd name="connsiteX26" fmla="*/ 9268019 w 12192000"/>
              <a:gd name="connsiteY26" fmla="*/ 1007442 h 2237474"/>
              <a:gd name="connsiteX27" fmla="*/ 9188177 w 12192000"/>
              <a:gd name="connsiteY27" fmla="*/ 1035474 h 2237474"/>
              <a:gd name="connsiteX28" fmla="*/ 9155969 w 12192000"/>
              <a:gd name="connsiteY28" fmla="*/ 1046804 h 2237474"/>
              <a:gd name="connsiteX29" fmla="*/ 9133985 w 12192000"/>
              <a:gd name="connsiteY29" fmla="*/ 1046450 h 2237474"/>
              <a:gd name="connsiteX30" fmla="*/ 9003462 w 12192000"/>
              <a:gd name="connsiteY30" fmla="*/ 1042406 h 2237474"/>
              <a:gd name="connsiteX31" fmla="*/ 8968445 w 12192000"/>
              <a:gd name="connsiteY31" fmla="*/ 1052169 h 2237474"/>
              <a:gd name="connsiteX32" fmla="*/ 8886001 w 12192000"/>
              <a:gd name="connsiteY32" fmla="*/ 1067468 h 2237474"/>
              <a:gd name="connsiteX33" fmla="*/ 8838610 w 12192000"/>
              <a:gd name="connsiteY33" fmla="*/ 1075091 h 2237474"/>
              <a:gd name="connsiteX34" fmla="*/ 8750383 w 12192000"/>
              <a:gd name="connsiteY34" fmla="*/ 1097387 h 2237474"/>
              <a:gd name="connsiteX35" fmla="*/ 8665605 w 12192000"/>
              <a:gd name="connsiteY35" fmla="*/ 1110791 h 2237474"/>
              <a:gd name="connsiteX36" fmla="*/ 8584946 w 12192000"/>
              <a:gd name="connsiteY36" fmla="*/ 1135226 h 2237474"/>
              <a:gd name="connsiteX37" fmla="*/ 8419755 w 12192000"/>
              <a:gd name="connsiteY37" fmla="*/ 1216260 h 2237474"/>
              <a:gd name="connsiteX38" fmla="*/ 8411626 w 12192000"/>
              <a:gd name="connsiteY38" fmla="*/ 1214397 h 2237474"/>
              <a:gd name="connsiteX39" fmla="*/ 8363469 w 12192000"/>
              <a:gd name="connsiteY39" fmla="*/ 1246658 h 2237474"/>
              <a:gd name="connsiteX40" fmla="*/ 8275497 w 12192000"/>
              <a:gd name="connsiteY40" fmla="*/ 1264396 h 2237474"/>
              <a:gd name="connsiteX41" fmla="*/ 8074238 w 12192000"/>
              <a:gd name="connsiteY41" fmla="*/ 1301895 h 2237474"/>
              <a:gd name="connsiteX42" fmla="*/ 7942099 w 12192000"/>
              <a:gd name="connsiteY42" fmla="*/ 1336332 h 2237474"/>
              <a:gd name="connsiteX43" fmla="*/ 7902328 w 12192000"/>
              <a:gd name="connsiteY43" fmla="*/ 1345865 h 2237474"/>
              <a:gd name="connsiteX44" fmla="*/ 7840612 w 12192000"/>
              <a:gd name="connsiteY44" fmla="*/ 1369373 h 2237474"/>
              <a:gd name="connsiteX45" fmla="*/ 7786819 w 12192000"/>
              <a:gd name="connsiteY45" fmla="*/ 1378970 h 2237474"/>
              <a:gd name="connsiteX46" fmla="*/ 7548172 w 12192000"/>
              <a:gd name="connsiteY46" fmla="*/ 1417460 h 2237474"/>
              <a:gd name="connsiteX47" fmla="*/ 7483437 w 12192000"/>
              <a:gd name="connsiteY47" fmla="*/ 1478152 h 2237474"/>
              <a:gd name="connsiteX48" fmla="*/ 7377870 w 12192000"/>
              <a:gd name="connsiteY48" fmla="*/ 1523319 h 2237474"/>
              <a:gd name="connsiteX49" fmla="*/ 7230737 w 12192000"/>
              <a:gd name="connsiteY49" fmla="*/ 1562633 h 2237474"/>
              <a:gd name="connsiteX50" fmla="*/ 7224458 w 12192000"/>
              <a:gd name="connsiteY50" fmla="*/ 1573008 h 2237474"/>
              <a:gd name="connsiteX51" fmla="*/ 7183121 w 12192000"/>
              <a:gd name="connsiteY51" fmla="*/ 1595162 h 2237474"/>
              <a:gd name="connsiteX52" fmla="*/ 7164601 w 12192000"/>
              <a:gd name="connsiteY52" fmla="*/ 1606490 h 2237474"/>
              <a:gd name="connsiteX53" fmla="*/ 6900177 w 12192000"/>
              <a:gd name="connsiteY53" fmla="*/ 1636016 h 2237474"/>
              <a:gd name="connsiteX54" fmla="*/ 6795372 w 12192000"/>
              <a:gd name="connsiteY54" fmla="*/ 1644845 h 2237474"/>
              <a:gd name="connsiteX55" fmla="*/ 6692251 w 12192000"/>
              <a:gd name="connsiteY55" fmla="*/ 1656357 h 2237474"/>
              <a:gd name="connsiteX56" fmla="*/ 6655235 w 12192000"/>
              <a:gd name="connsiteY56" fmla="*/ 1661869 h 2237474"/>
              <a:gd name="connsiteX57" fmla="*/ 6554894 w 12192000"/>
              <a:gd name="connsiteY57" fmla="*/ 1664428 h 2237474"/>
              <a:gd name="connsiteX58" fmla="*/ 6516595 w 12192000"/>
              <a:gd name="connsiteY58" fmla="*/ 1667475 h 2237474"/>
              <a:gd name="connsiteX59" fmla="*/ 6508541 w 12192000"/>
              <a:gd name="connsiteY59" fmla="*/ 1668757 h 2237474"/>
              <a:gd name="connsiteX60" fmla="*/ 6471012 w 12192000"/>
              <a:gd name="connsiteY60" fmla="*/ 1678604 h 2237474"/>
              <a:gd name="connsiteX61" fmla="*/ 6364035 w 12192000"/>
              <a:gd name="connsiteY61" fmla="*/ 1667683 h 2237474"/>
              <a:gd name="connsiteX62" fmla="*/ 6280959 w 12192000"/>
              <a:gd name="connsiteY62" fmla="*/ 1689329 h 2237474"/>
              <a:gd name="connsiteX63" fmla="*/ 6243319 w 12192000"/>
              <a:gd name="connsiteY63" fmla="*/ 1695560 h 2237474"/>
              <a:gd name="connsiteX64" fmla="*/ 6098321 w 12192000"/>
              <a:gd name="connsiteY64" fmla="*/ 1721646 h 2237474"/>
              <a:gd name="connsiteX65" fmla="*/ 5880652 w 12192000"/>
              <a:gd name="connsiteY65" fmla="*/ 1779643 h 2237474"/>
              <a:gd name="connsiteX66" fmla="*/ 5785959 w 12192000"/>
              <a:gd name="connsiteY66" fmla="*/ 1775307 h 2237474"/>
              <a:gd name="connsiteX67" fmla="*/ 5643534 w 12192000"/>
              <a:gd name="connsiteY67" fmla="*/ 1802919 h 2237474"/>
              <a:gd name="connsiteX68" fmla="*/ 5518799 w 12192000"/>
              <a:gd name="connsiteY68" fmla="*/ 1818312 h 2237474"/>
              <a:gd name="connsiteX69" fmla="*/ 5505014 w 12192000"/>
              <a:gd name="connsiteY69" fmla="*/ 1819259 h 2237474"/>
              <a:gd name="connsiteX70" fmla="*/ 5453307 w 12192000"/>
              <a:gd name="connsiteY70" fmla="*/ 1815450 h 2237474"/>
              <a:gd name="connsiteX71" fmla="*/ 5221533 w 12192000"/>
              <a:gd name="connsiteY71" fmla="*/ 1846950 h 2237474"/>
              <a:gd name="connsiteX72" fmla="*/ 5149802 w 12192000"/>
              <a:gd name="connsiteY72" fmla="*/ 1844846 h 2237474"/>
              <a:gd name="connsiteX73" fmla="*/ 5114927 w 12192000"/>
              <a:gd name="connsiteY73" fmla="*/ 1847827 h 2237474"/>
              <a:gd name="connsiteX74" fmla="*/ 5108970 w 12192000"/>
              <a:gd name="connsiteY74" fmla="*/ 1847935 h 2237474"/>
              <a:gd name="connsiteX75" fmla="*/ 5067961 w 12192000"/>
              <a:gd name="connsiteY75" fmla="*/ 1845917 h 2237474"/>
              <a:gd name="connsiteX76" fmla="*/ 5007075 w 12192000"/>
              <a:gd name="connsiteY76" fmla="*/ 1838626 h 2237474"/>
              <a:gd name="connsiteX77" fmla="*/ 4944087 w 12192000"/>
              <a:gd name="connsiteY77" fmla="*/ 1823332 h 2237474"/>
              <a:gd name="connsiteX78" fmla="*/ 4907662 w 12192000"/>
              <a:gd name="connsiteY78" fmla="*/ 1816900 h 2237474"/>
              <a:gd name="connsiteX79" fmla="*/ 4882386 w 12192000"/>
              <a:gd name="connsiteY79" fmla="*/ 1809844 h 2237474"/>
              <a:gd name="connsiteX80" fmla="*/ 4811440 w 12192000"/>
              <a:gd name="connsiteY80" fmla="*/ 1804655 h 2237474"/>
              <a:gd name="connsiteX81" fmla="*/ 4691075 w 12192000"/>
              <a:gd name="connsiteY81" fmla="*/ 1801389 h 2237474"/>
              <a:gd name="connsiteX82" fmla="*/ 4640313 w 12192000"/>
              <a:gd name="connsiteY82" fmla="*/ 1784307 h 2237474"/>
              <a:gd name="connsiteX83" fmla="*/ 4536503 w 12192000"/>
              <a:gd name="connsiteY83" fmla="*/ 1785334 h 2237474"/>
              <a:gd name="connsiteX84" fmla="*/ 4513724 w 12192000"/>
              <a:gd name="connsiteY84" fmla="*/ 1791996 h 2237474"/>
              <a:gd name="connsiteX85" fmla="*/ 4459810 w 12192000"/>
              <a:gd name="connsiteY85" fmla="*/ 1797886 h 2237474"/>
              <a:gd name="connsiteX86" fmla="*/ 4379064 w 12192000"/>
              <a:gd name="connsiteY86" fmla="*/ 1817177 h 2237474"/>
              <a:gd name="connsiteX87" fmla="*/ 4290981 w 12192000"/>
              <a:gd name="connsiteY87" fmla="*/ 1839677 h 2237474"/>
              <a:gd name="connsiteX88" fmla="*/ 4238372 w 12192000"/>
              <a:gd name="connsiteY88" fmla="*/ 1851480 h 2237474"/>
              <a:gd name="connsiteX89" fmla="*/ 4232517 w 12192000"/>
              <a:gd name="connsiteY89" fmla="*/ 1852567 h 2237474"/>
              <a:gd name="connsiteX90" fmla="*/ 4191732 w 12192000"/>
              <a:gd name="connsiteY90" fmla="*/ 1857328 h 2237474"/>
              <a:gd name="connsiteX91" fmla="*/ 4065532 w 12192000"/>
              <a:gd name="connsiteY91" fmla="*/ 1855477 h 2237474"/>
              <a:gd name="connsiteX92" fmla="*/ 4028460 w 12192000"/>
              <a:gd name="connsiteY92" fmla="*/ 1855137 h 2237474"/>
              <a:gd name="connsiteX93" fmla="*/ 4002267 w 12192000"/>
              <a:gd name="connsiteY93" fmla="*/ 1852352 h 2237474"/>
              <a:gd name="connsiteX94" fmla="*/ 3931396 w 12192000"/>
              <a:gd name="connsiteY94" fmla="*/ 1858915 h 2237474"/>
              <a:gd name="connsiteX95" fmla="*/ 3812162 w 12192000"/>
              <a:gd name="connsiteY95" fmla="*/ 1875501 h 2237474"/>
              <a:gd name="connsiteX96" fmla="*/ 3758105 w 12192000"/>
              <a:gd name="connsiteY96" fmla="*/ 1871856 h 2237474"/>
              <a:gd name="connsiteX97" fmla="*/ 3715896 w 12192000"/>
              <a:gd name="connsiteY97" fmla="*/ 1881552 h 2237474"/>
              <a:gd name="connsiteX98" fmla="*/ 3567259 w 12192000"/>
              <a:gd name="connsiteY98" fmla="*/ 1893482 h 2237474"/>
              <a:gd name="connsiteX99" fmla="*/ 3405770 w 12192000"/>
              <a:gd name="connsiteY99" fmla="*/ 1904591 h 2237474"/>
              <a:gd name="connsiteX100" fmla="*/ 3280097 w 12192000"/>
              <a:gd name="connsiteY100" fmla="*/ 1919610 h 2237474"/>
              <a:gd name="connsiteX101" fmla="*/ 3009910 w 12192000"/>
              <a:gd name="connsiteY101" fmla="*/ 1957866 h 2237474"/>
              <a:gd name="connsiteX102" fmla="*/ 2995934 w 12192000"/>
              <a:gd name="connsiteY102" fmla="*/ 1967085 h 2237474"/>
              <a:gd name="connsiteX103" fmla="*/ 2942858 w 12192000"/>
              <a:gd name="connsiteY103" fmla="*/ 1981367 h 2237474"/>
              <a:gd name="connsiteX104" fmla="*/ 2875436 w 12192000"/>
              <a:gd name="connsiteY104" fmla="*/ 1996977 h 2237474"/>
              <a:gd name="connsiteX105" fmla="*/ 2874892 w 12192000"/>
              <a:gd name="connsiteY105" fmla="*/ 1996085 h 2237474"/>
              <a:gd name="connsiteX106" fmla="*/ 2843662 w 12192000"/>
              <a:gd name="connsiteY106" fmla="*/ 1992498 h 2237474"/>
              <a:gd name="connsiteX107" fmla="*/ 2718916 w 12192000"/>
              <a:gd name="connsiteY107" fmla="*/ 1990867 h 2237474"/>
              <a:gd name="connsiteX108" fmla="*/ 2713522 w 12192000"/>
              <a:gd name="connsiteY108" fmla="*/ 1990173 h 2237474"/>
              <a:gd name="connsiteX109" fmla="*/ 2476147 w 12192000"/>
              <a:gd name="connsiteY109" fmla="*/ 1998305 h 2237474"/>
              <a:gd name="connsiteX110" fmla="*/ 2373568 w 12192000"/>
              <a:gd name="connsiteY110" fmla="*/ 2003219 h 2237474"/>
              <a:gd name="connsiteX111" fmla="*/ 2287219 w 12192000"/>
              <a:gd name="connsiteY111" fmla="*/ 1998750 h 2237474"/>
              <a:gd name="connsiteX112" fmla="*/ 2243069 w 12192000"/>
              <a:gd name="connsiteY112" fmla="*/ 2005321 h 2237474"/>
              <a:gd name="connsiteX113" fmla="*/ 2164831 w 12192000"/>
              <a:gd name="connsiteY113" fmla="*/ 2010143 h 2237474"/>
              <a:gd name="connsiteX114" fmla="*/ 2085228 w 12192000"/>
              <a:gd name="connsiteY114" fmla="*/ 2046431 h 2237474"/>
              <a:gd name="connsiteX115" fmla="*/ 2058061 w 12192000"/>
              <a:gd name="connsiteY115" fmla="*/ 2047942 h 2237474"/>
              <a:gd name="connsiteX116" fmla="*/ 2042244 w 12192000"/>
              <a:gd name="connsiteY116" fmla="*/ 2055560 h 2237474"/>
              <a:gd name="connsiteX117" fmla="*/ 1877728 w 12192000"/>
              <a:gd name="connsiteY117" fmla="*/ 2101004 h 2237474"/>
              <a:gd name="connsiteX118" fmla="*/ 1759056 w 12192000"/>
              <a:gd name="connsiteY118" fmla="*/ 2125608 h 2237474"/>
              <a:gd name="connsiteX119" fmla="*/ 1637948 w 12192000"/>
              <a:gd name="connsiteY119" fmla="*/ 2172597 h 2237474"/>
              <a:gd name="connsiteX120" fmla="*/ 1434549 w 12192000"/>
              <a:gd name="connsiteY120" fmla="*/ 2234522 h 2237474"/>
              <a:gd name="connsiteX121" fmla="*/ 1398481 w 12192000"/>
              <a:gd name="connsiteY121" fmla="*/ 2237074 h 2237474"/>
              <a:gd name="connsiteX122" fmla="*/ 1398407 w 12192000"/>
              <a:gd name="connsiteY122" fmla="*/ 2237095 h 2237474"/>
              <a:gd name="connsiteX123" fmla="*/ 1370962 w 12192000"/>
              <a:gd name="connsiteY123" fmla="*/ 2237474 h 2237474"/>
              <a:gd name="connsiteX124" fmla="*/ 1356367 w 12192000"/>
              <a:gd name="connsiteY124" fmla="*/ 2235089 h 2237474"/>
              <a:gd name="connsiteX125" fmla="*/ 1279765 w 12192000"/>
              <a:gd name="connsiteY125" fmla="*/ 2229639 h 2237474"/>
              <a:gd name="connsiteX126" fmla="*/ 1195347 w 12192000"/>
              <a:gd name="connsiteY126" fmla="*/ 2212354 h 2237474"/>
              <a:gd name="connsiteX127" fmla="*/ 970251 w 12192000"/>
              <a:gd name="connsiteY127" fmla="*/ 2221029 h 2237474"/>
              <a:gd name="connsiteX128" fmla="*/ 812914 w 12192000"/>
              <a:gd name="connsiteY128" fmla="*/ 2210095 h 2237474"/>
              <a:gd name="connsiteX129" fmla="*/ 776382 w 12192000"/>
              <a:gd name="connsiteY129" fmla="*/ 2204512 h 2237474"/>
              <a:gd name="connsiteX130" fmla="*/ 597225 w 12192000"/>
              <a:gd name="connsiteY130" fmla="*/ 2180999 h 2237474"/>
              <a:gd name="connsiteX131" fmla="*/ 520671 w 12192000"/>
              <a:gd name="connsiteY131" fmla="*/ 2180980 h 2237474"/>
              <a:gd name="connsiteX132" fmla="*/ 515024 w 12192000"/>
              <a:gd name="connsiteY132" fmla="*/ 2179258 h 2237474"/>
              <a:gd name="connsiteX133" fmla="*/ 413835 w 12192000"/>
              <a:gd name="connsiteY133" fmla="*/ 2156783 h 2237474"/>
              <a:gd name="connsiteX134" fmla="*/ 376513 w 12192000"/>
              <a:gd name="connsiteY134" fmla="*/ 2154014 h 2237474"/>
              <a:gd name="connsiteX135" fmla="*/ 273386 w 12192000"/>
              <a:gd name="connsiteY135" fmla="*/ 2142551 h 2237474"/>
              <a:gd name="connsiteX136" fmla="*/ 169207 w 12192000"/>
              <a:gd name="connsiteY136" fmla="*/ 2128100 h 2237474"/>
              <a:gd name="connsiteX137" fmla="*/ 77641 w 12192000"/>
              <a:gd name="connsiteY137" fmla="*/ 2126835 h 2237474"/>
              <a:gd name="connsiteX138" fmla="*/ 37645 w 12192000"/>
              <a:gd name="connsiteY138" fmla="*/ 2115401 h 2237474"/>
              <a:gd name="connsiteX139" fmla="*/ 4572 w 12192000"/>
              <a:gd name="connsiteY139" fmla="*/ 2111091 h 2237474"/>
              <a:gd name="connsiteX140" fmla="*/ 0 w 12192000"/>
              <a:gd name="connsiteY140" fmla="*/ 2110468 h 2237474"/>
              <a:gd name="connsiteX141" fmla="*/ 0 w 12192000"/>
              <a:gd name="connsiteY141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715896 w 12192000"/>
              <a:gd name="connsiteY96" fmla="*/ 1881552 h 2237474"/>
              <a:gd name="connsiteX97" fmla="*/ 3567259 w 12192000"/>
              <a:gd name="connsiteY97" fmla="*/ 1893482 h 2237474"/>
              <a:gd name="connsiteX98" fmla="*/ 3405770 w 12192000"/>
              <a:gd name="connsiteY98" fmla="*/ 1904591 h 2237474"/>
              <a:gd name="connsiteX99" fmla="*/ 3280097 w 12192000"/>
              <a:gd name="connsiteY99" fmla="*/ 1919610 h 2237474"/>
              <a:gd name="connsiteX100" fmla="*/ 3009910 w 12192000"/>
              <a:gd name="connsiteY100" fmla="*/ 1957866 h 2237474"/>
              <a:gd name="connsiteX101" fmla="*/ 2995934 w 12192000"/>
              <a:gd name="connsiteY101" fmla="*/ 1967085 h 2237474"/>
              <a:gd name="connsiteX102" fmla="*/ 2942858 w 12192000"/>
              <a:gd name="connsiteY102" fmla="*/ 1981367 h 2237474"/>
              <a:gd name="connsiteX103" fmla="*/ 2875436 w 12192000"/>
              <a:gd name="connsiteY103" fmla="*/ 1996977 h 2237474"/>
              <a:gd name="connsiteX104" fmla="*/ 2874892 w 12192000"/>
              <a:gd name="connsiteY104" fmla="*/ 1996085 h 2237474"/>
              <a:gd name="connsiteX105" fmla="*/ 2843662 w 12192000"/>
              <a:gd name="connsiteY105" fmla="*/ 1992498 h 2237474"/>
              <a:gd name="connsiteX106" fmla="*/ 2718916 w 12192000"/>
              <a:gd name="connsiteY106" fmla="*/ 1990867 h 2237474"/>
              <a:gd name="connsiteX107" fmla="*/ 2713522 w 12192000"/>
              <a:gd name="connsiteY107" fmla="*/ 1990173 h 2237474"/>
              <a:gd name="connsiteX108" fmla="*/ 2476147 w 12192000"/>
              <a:gd name="connsiteY108" fmla="*/ 1998305 h 2237474"/>
              <a:gd name="connsiteX109" fmla="*/ 2373568 w 12192000"/>
              <a:gd name="connsiteY109" fmla="*/ 2003219 h 2237474"/>
              <a:gd name="connsiteX110" fmla="*/ 2287219 w 12192000"/>
              <a:gd name="connsiteY110" fmla="*/ 1998750 h 2237474"/>
              <a:gd name="connsiteX111" fmla="*/ 2243069 w 12192000"/>
              <a:gd name="connsiteY111" fmla="*/ 2005321 h 2237474"/>
              <a:gd name="connsiteX112" fmla="*/ 2164831 w 12192000"/>
              <a:gd name="connsiteY112" fmla="*/ 2010143 h 2237474"/>
              <a:gd name="connsiteX113" fmla="*/ 2085228 w 12192000"/>
              <a:gd name="connsiteY113" fmla="*/ 2046431 h 2237474"/>
              <a:gd name="connsiteX114" fmla="*/ 2058061 w 12192000"/>
              <a:gd name="connsiteY114" fmla="*/ 2047942 h 2237474"/>
              <a:gd name="connsiteX115" fmla="*/ 2042244 w 12192000"/>
              <a:gd name="connsiteY115" fmla="*/ 2055560 h 2237474"/>
              <a:gd name="connsiteX116" fmla="*/ 1877728 w 12192000"/>
              <a:gd name="connsiteY116" fmla="*/ 2101004 h 2237474"/>
              <a:gd name="connsiteX117" fmla="*/ 1759056 w 12192000"/>
              <a:gd name="connsiteY117" fmla="*/ 2125608 h 2237474"/>
              <a:gd name="connsiteX118" fmla="*/ 1637948 w 12192000"/>
              <a:gd name="connsiteY118" fmla="*/ 2172597 h 2237474"/>
              <a:gd name="connsiteX119" fmla="*/ 1434549 w 12192000"/>
              <a:gd name="connsiteY119" fmla="*/ 2234522 h 2237474"/>
              <a:gd name="connsiteX120" fmla="*/ 1398481 w 12192000"/>
              <a:gd name="connsiteY120" fmla="*/ 2237074 h 2237474"/>
              <a:gd name="connsiteX121" fmla="*/ 1398407 w 12192000"/>
              <a:gd name="connsiteY121" fmla="*/ 2237095 h 2237474"/>
              <a:gd name="connsiteX122" fmla="*/ 1370962 w 12192000"/>
              <a:gd name="connsiteY122" fmla="*/ 2237474 h 2237474"/>
              <a:gd name="connsiteX123" fmla="*/ 1356367 w 12192000"/>
              <a:gd name="connsiteY123" fmla="*/ 2235089 h 2237474"/>
              <a:gd name="connsiteX124" fmla="*/ 1279765 w 12192000"/>
              <a:gd name="connsiteY124" fmla="*/ 2229639 h 2237474"/>
              <a:gd name="connsiteX125" fmla="*/ 1195347 w 12192000"/>
              <a:gd name="connsiteY125" fmla="*/ 2212354 h 2237474"/>
              <a:gd name="connsiteX126" fmla="*/ 970251 w 12192000"/>
              <a:gd name="connsiteY126" fmla="*/ 2221029 h 2237474"/>
              <a:gd name="connsiteX127" fmla="*/ 812914 w 12192000"/>
              <a:gd name="connsiteY127" fmla="*/ 2210095 h 2237474"/>
              <a:gd name="connsiteX128" fmla="*/ 776382 w 12192000"/>
              <a:gd name="connsiteY128" fmla="*/ 2204512 h 2237474"/>
              <a:gd name="connsiteX129" fmla="*/ 597225 w 12192000"/>
              <a:gd name="connsiteY129" fmla="*/ 2180999 h 2237474"/>
              <a:gd name="connsiteX130" fmla="*/ 520671 w 12192000"/>
              <a:gd name="connsiteY130" fmla="*/ 2180980 h 2237474"/>
              <a:gd name="connsiteX131" fmla="*/ 515024 w 12192000"/>
              <a:gd name="connsiteY131" fmla="*/ 2179258 h 2237474"/>
              <a:gd name="connsiteX132" fmla="*/ 413835 w 12192000"/>
              <a:gd name="connsiteY132" fmla="*/ 2156783 h 2237474"/>
              <a:gd name="connsiteX133" fmla="*/ 376513 w 12192000"/>
              <a:gd name="connsiteY133" fmla="*/ 2154014 h 2237474"/>
              <a:gd name="connsiteX134" fmla="*/ 273386 w 12192000"/>
              <a:gd name="connsiteY134" fmla="*/ 2142551 h 2237474"/>
              <a:gd name="connsiteX135" fmla="*/ 169207 w 12192000"/>
              <a:gd name="connsiteY135" fmla="*/ 2128100 h 2237474"/>
              <a:gd name="connsiteX136" fmla="*/ 77641 w 12192000"/>
              <a:gd name="connsiteY136" fmla="*/ 2126835 h 2237474"/>
              <a:gd name="connsiteX137" fmla="*/ 37645 w 12192000"/>
              <a:gd name="connsiteY137" fmla="*/ 2115401 h 2237474"/>
              <a:gd name="connsiteX138" fmla="*/ 4572 w 12192000"/>
              <a:gd name="connsiteY138" fmla="*/ 2111091 h 2237474"/>
              <a:gd name="connsiteX139" fmla="*/ 0 w 12192000"/>
              <a:gd name="connsiteY139" fmla="*/ 2110468 h 2237474"/>
              <a:gd name="connsiteX140" fmla="*/ 0 w 12192000"/>
              <a:gd name="connsiteY140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169207 w 12192000"/>
              <a:gd name="connsiteY134" fmla="*/ 2128100 h 2237474"/>
              <a:gd name="connsiteX135" fmla="*/ 77641 w 12192000"/>
              <a:gd name="connsiteY135" fmla="*/ 2126835 h 2237474"/>
              <a:gd name="connsiteX136" fmla="*/ 37645 w 12192000"/>
              <a:gd name="connsiteY136" fmla="*/ 2115401 h 2237474"/>
              <a:gd name="connsiteX137" fmla="*/ 4572 w 12192000"/>
              <a:gd name="connsiteY137" fmla="*/ 2111091 h 2237474"/>
              <a:gd name="connsiteX138" fmla="*/ 0 w 12192000"/>
              <a:gd name="connsiteY138" fmla="*/ 2110468 h 2237474"/>
              <a:gd name="connsiteX139" fmla="*/ 0 w 12192000"/>
              <a:gd name="connsiteY139" fmla="*/ 0 h 2237474"/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1890686 w 12192000"/>
              <a:gd name="connsiteY3" fmla="*/ 732766 h 2237474"/>
              <a:gd name="connsiteX4" fmla="*/ 11820512 w 12192000"/>
              <a:gd name="connsiteY4" fmla="*/ 745392 h 2237474"/>
              <a:gd name="connsiteX5" fmla="*/ 11649954 w 12192000"/>
              <a:gd name="connsiteY5" fmla="*/ 749628 h 2237474"/>
              <a:gd name="connsiteX6" fmla="*/ 11560424 w 12192000"/>
              <a:gd name="connsiteY6" fmla="*/ 748017 h 2237474"/>
              <a:gd name="connsiteX7" fmla="*/ 11358455 w 12192000"/>
              <a:gd name="connsiteY7" fmla="*/ 747593 h 2237474"/>
              <a:gd name="connsiteX8" fmla="*/ 11165209 w 12192000"/>
              <a:gd name="connsiteY8" fmla="*/ 748852 h 2237474"/>
              <a:gd name="connsiteX9" fmla="*/ 11058755 w 12192000"/>
              <a:gd name="connsiteY9" fmla="*/ 749617 h 2237474"/>
              <a:gd name="connsiteX10" fmla="*/ 10846594 w 12192000"/>
              <a:gd name="connsiteY10" fmla="*/ 765069 h 2237474"/>
              <a:gd name="connsiteX11" fmla="*/ 10739478 w 12192000"/>
              <a:gd name="connsiteY11" fmla="*/ 776841 h 2237474"/>
              <a:gd name="connsiteX12" fmla="*/ 10458762 w 12192000"/>
              <a:gd name="connsiteY12" fmla="*/ 755400 h 2237474"/>
              <a:gd name="connsiteX13" fmla="*/ 10211200 w 12192000"/>
              <a:gd name="connsiteY13" fmla="*/ 767513 h 2237474"/>
              <a:gd name="connsiteX14" fmla="*/ 10167995 w 12192000"/>
              <a:gd name="connsiteY14" fmla="*/ 760843 h 2237474"/>
              <a:gd name="connsiteX15" fmla="*/ 9997044 w 12192000"/>
              <a:gd name="connsiteY15" fmla="*/ 780129 h 2237474"/>
              <a:gd name="connsiteX16" fmla="*/ 9943887 w 12192000"/>
              <a:gd name="connsiteY16" fmla="*/ 804141 h 2237474"/>
              <a:gd name="connsiteX17" fmla="*/ 9918248 w 12192000"/>
              <a:gd name="connsiteY17" fmla="*/ 816628 h 2237474"/>
              <a:gd name="connsiteX18" fmla="*/ 9767091 w 12192000"/>
              <a:gd name="connsiteY18" fmla="*/ 870550 h 2237474"/>
              <a:gd name="connsiteX19" fmla="*/ 9683005 w 12192000"/>
              <a:gd name="connsiteY19" fmla="*/ 894128 h 2237474"/>
              <a:gd name="connsiteX20" fmla="*/ 9594438 w 12192000"/>
              <a:gd name="connsiteY20" fmla="*/ 919051 h 2237474"/>
              <a:gd name="connsiteX21" fmla="*/ 9544189 w 12192000"/>
              <a:gd name="connsiteY21" fmla="*/ 938966 h 2237474"/>
              <a:gd name="connsiteX22" fmla="*/ 9500499 w 12192000"/>
              <a:gd name="connsiteY22" fmla="*/ 954680 h 2237474"/>
              <a:gd name="connsiteX23" fmla="*/ 9410017 w 12192000"/>
              <a:gd name="connsiteY23" fmla="*/ 993931 h 2237474"/>
              <a:gd name="connsiteX24" fmla="*/ 9392919 w 12192000"/>
              <a:gd name="connsiteY24" fmla="*/ 994656 h 2237474"/>
              <a:gd name="connsiteX25" fmla="*/ 9268019 w 12192000"/>
              <a:gd name="connsiteY25" fmla="*/ 1007442 h 2237474"/>
              <a:gd name="connsiteX26" fmla="*/ 9188177 w 12192000"/>
              <a:gd name="connsiteY26" fmla="*/ 1035474 h 2237474"/>
              <a:gd name="connsiteX27" fmla="*/ 9155969 w 12192000"/>
              <a:gd name="connsiteY27" fmla="*/ 1046804 h 2237474"/>
              <a:gd name="connsiteX28" fmla="*/ 9133985 w 12192000"/>
              <a:gd name="connsiteY28" fmla="*/ 1046450 h 2237474"/>
              <a:gd name="connsiteX29" fmla="*/ 9003462 w 12192000"/>
              <a:gd name="connsiteY29" fmla="*/ 1042406 h 2237474"/>
              <a:gd name="connsiteX30" fmla="*/ 8968445 w 12192000"/>
              <a:gd name="connsiteY30" fmla="*/ 1052169 h 2237474"/>
              <a:gd name="connsiteX31" fmla="*/ 8886001 w 12192000"/>
              <a:gd name="connsiteY31" fmla="*/ 1067468 h 2237474"/>
              <a:gd name="connsiteX32" fmla="*/ 8838610 w 12192000"/>
              <a:gd name="connsiteY32" fmla="*/ 1075091 h 2237474"/>
              <a:gd name="connsiteX33" fmla="*/ 8750383 w 12192000"/>
              <a:gd name="connsiteY33" fmla="*/ 1097387 h 2237474"/>
              <a:gd name="connsiteX34" fmla="*/ 8665605 w 12192000"/>
              <a:gd name="connsiteY34" fmla="*/ 1110791 h 2237474"/>
              <a:gd name="connsiteX35" fmla="*/ 8584946 w 12192000"/>
              <a:gd name="connsiteY35" fmla="*/ 1135226 h 2237474"/>
              <a:gd name="connsiteX36" fmla="*/ 8419755 w 12192000"/>
              <a:gd name="connsiteY36" fmla="*/ 1216260 h 2237474"/>
              <a:gd name="connsiteX37" fmla="*/ 8411626 w 12192000"/>
              <a:gd name="connsiteY37" fmla="*/ 1214397 h 2237474"/>
              <a:gd name="connsiteX38" fmla="*/ 8363469 w 12192000"/>
              <a:gd name="connsiteY38" fmla="*/ 1246658 h 2237474"/>
              <a:gd name="connsiteX39" fmla="*/ 8275497 w 12192000"/>
              <a:gd name="connsiteY39" fmla="*/ 1264396 h 2237474"/>
              <a:gd name="connsiteX40" fmla="*/ 8074238 w 12192000"/>
              <a:gd name="connsiteY40" fmla="*/ 1301895 h 2237474"/>
              <a:gd name="connsiteX41" fmla="*/ 7942099 w 12192000"/>
              <a:gd name="connsiteY41" fmla="*/ 1336332 h 2237474"/>
              <a:gd name="connsiteX42" fmla="*/ 7902328 w 12192000"/>
              <a:gd name="connsiteY42" fmla="*/ 1345865 h 2237474"/>
              <a:gd name="connsiteX43" fmla="*/ 7840612 w 12192000"/>
              <a:gd name="connsiteY43" fmla="*/ 1369373 h 2237474"/>
              <a:gd name="connsiteX44" fmla="*/ 7786819 w 12192000"/>
              <a:gd name="connsiteY44" fmla="*/ 1378970 h 2237474"/>
              <a:gd name="connsiteX45" fmla="*/ 7548172 w 12192000"/>
              <a:gd name="connsiteY45" fmla="*/ 1417460 h 2237474"/>
              <a:gd name="connsiteX46" fmla="*/ 7483437 w 12192000"/>
              <a:gd name="connsiteY46" fmla="*/ 1478152 h 2237474"/>
              <a:gd name="connsiteX47" fmla="*/ 7377870 w 12192000"/>
              <a:gd name="connsiteY47" fmla="*/ 1523319 h 2237474"/>
              <a:gd name="connsiteX48" fmla="*/ 7230737 w 12192000"/>
              <a:gd name="connsiteY48" fmla="*/ 1562633 h 2237474"/>
              <a:gd name="connsiteX49" fmla="*/ 7224458 w 12192000"/>
              <a:gd name="connsiteY49" fmla="*/ 1573008 h 2237474"/>
              <a:gd name="connsiteX50" fmla="*/ 7183121 w 12192000"/>
              <a:gd name="connsiteY50" fmla="*/ 1595162 h 2237474"/>
              <a:gd name="connsiteX51" fmla="*/ 7164601 w 12192000"/>
              <a:gd name="connsiteY51" fmla="*/ 1606490 h 2237474"/>
              <a:gd name="connsiteX52" fmla="*/ 6900177 w 12192000"/>
              <a:gd name="connsiteY52" fmla="*/ 1636016 h 2237474"/>
              <a:gd name="connsiteX53" fmla="*/ 6795372 w 12192000"/>
              <a:gd name="connsiteY53" fmla="*/ 1644845 h 2237474"/>
              <a:gd name="connsiteX54" fmla="*/ 6692251 w 12192000"/>
              <a:gd name="connsiteY54" fmla="*/ 1656357 h 2237474"/>
              <a:gd name="connsiteX55" fmla="*/ 6655235 w 12192000"/>
              <a:gd name="connsiteY55" fmla="*/ 1661869 h 2237474"/>
              <a:gd name="connsiteX56" fmla="*/ 6554894 w 12192000"/>
              <a:gd name="connsiteY56" fmla="*/ 1664428 h 2237474"/>
              <a:gd name="connsiteX57" fmla="*/ 6516595 w 12192000"/>
              <a:gd name="connsiteY57" fmla="*/ 1667475 h 2237474"/>
              <a:gd name="connsiteX58" fmla="*/ 6508541 w 12192000"/>
              <a:gd name="connsiteY58" fmla="*/ 1668757 h 2237474"/>
              <a:gd name="connsiteX59" fmla="*/ 6471012 w 12192000"/>
              <a:gd name="connsiteY59" fmla="*/ 1678604 h 2237474"/>
              <a:gd name="connsiteX60" fmla="*/ 6364035 w 12192000"/>
              <a:gd name="connsiteY60" fmla="*/ 1667683 h 2237474"/>
              <a:gd name="connsiteX61" fmla="*/ 6280959 w 12192000"/>
              <a:gd name="connsiteY61" fmla="*/ 1689329 h 2237474"/>
              <a:gd name="connsiteX62" fmla="*/ 6243319 w 12192000"/>
              <a:gd name="connsiteY62" fmla="*/ 1695560 h 2237474"/>
              <a:gd name="connsiteX63" fmla="*/ 6098321 w 12192000"/>
              <a:gd name="connsiteY63" fmla="*/ 1721646 h 2237474"/>
              <a:gd name="connsiteX64" fmla="*/ 5880652 w 12192000"/>
              <a:gd name="connsiteY64" fmla="*/ 1779643 h 2237474"/>
              <a:gd name="connsiteX65" fmla="*/ 5785959 w 12192000"/>
              <a:gd name="connsiteY65" fmla="*/ 1775307 h 2237474"/>
              <a:gd name="connsiteX66" fmla="*/ 5643534 w 12192000"/>
              <a:gd name="connsiteY66" fmla="*/ 1802919 h 2237474"/>
              <a:gd name="connsiteX67" fmla="*/ 5518799 w 12192000"/>
              <a:gd name="connsiteY67" fmla="*/ 1818312 h 2237474"/>
              <a:gd name="connsiteX68" fmla="*/ 5505014 w 12192000"/>
              <a:gd name="connsiteY68" fmla="*/ 1819259 h 2237474"/>
              <a:gd name="connsiteX69" fmla="*/ 5453307 w 12192000"/>
              <a:gd name="connsiteY69" fmla="*/ 1815450 h 2237474"/>
              <a:gd name="connsiteX70" fmla="*/ 5221533 w 12192000"/>
              <a:gd name="connsiteY70" fmla="*/ 1846950 h 2237474"/>
              <a:gd name="connsiteX71" fmla="*/ 5149802 w 12192000"/>
              <a:gd name="connsiteY71" fmla="*/ 1844846 h 2237474"/>
              <a:gd name="connsiteX72" fmla="*/ 5114927 w 12192000"/>
              <a:gd name="connsiteY72" fmla="*/ 1847827 h 2237474"/>
              <a:gd name="connsiteX73" fmla="*/ 5108970 w 12192000"/>
              <a:gd name="connsiteY73" fmla="*/ 1847935 h 2237474"/>
              <a:gd name="connsiteX74" fmla="*/ 5067961 w 12192000"/>
              <a:gd name="connsiteY74" fmla="*/ 1845917 h 2237474"/>
              <a:gd name="connsiteX75" fmla="*/ 5007075 w 12192000"/>
              <a:gd name="connsiteY75" fmla="*/ 1838626 h 2237474"/>
              <a:gd name="connsiteX76" fmla="*/ 4944087 w 12192000"/>
              <a:gd name="connsiteY76" fmla="*/ 1823332 h 2237474"/>
              <a:gd name="connsiteX77" fmla="*/ 4907662 w 12192000"/>
              <a:gd name="connsiteY77" fmla="*/ 1816900 h 2237474"/>
              <a:gd name="connsiteX78" fmla="*/ 4882386 w 12192000"/>
              <a:gd name="connsiteY78" fmla="*/ 1809844 h 2237474"/>
              <a:gd name="connsiteX79" fmla="*/ 4811440 w 12192000"/>
              <a:gd name="connsiteY79" fmla="*/ 1804655 h 2237474"/>
              <a:gd name="connsiteX80" fmla="*/ 4691075 w 12192000"/>
              <a:gd name="connsiteY80" fmla="*/ 1801389 h 2237474"/>
              <a:gd name="connsiteX81" fmla="*/ 4640313 w 12192000"/>
              <a:gd name="connsiteY81" fmla="*/ 1784307 h 2237474"/>
              <a:gd name="connsiteX82" fmla="*/ 4536503 w 12192000"/>
              <a:gd name="connsiteY82" fmla="*/ 1785334 h 2237474"/>
              <a:gd name="connsiteX83" fmla="*/ 4513724 w 12192000"/>
              <a:gd name="connsiteY83" fmla="*/ 1791996 h 2237474"/>
              <a:gd name="connsiteX84" fmla="*/ 4459810 w 12192000"/>
              <a:gd name="connsiteY84" fmla="*/ 1797886 h 2237474"/>
              <a:gd name="connsiteX85" fmla="*/ 4379064 w 12192000"/>
              <a:gd name="connsiteY85" fmla="*/ 1817177 h 2237474"/>
              <a:gd name="connsiteX86" fmla="*/ 4290981 w 12192000"/>
              <a:gd name="connsiteY86" fmla="*/ 1839677 h 2237474"/>
              <a:gd name="connsiteX87" fmla="*/ 4238372 w 12192000"/>
              <a:gd name="connsiteY87" fmla="*/ 1851480 h 2237474"/>
              <a:gd name="connsiteX88" fmla="*/ 4232517 w 12192000"/>
              <a:gd name="connsiteY88" fmla="*/ 1852567 h 2237474"/>
              <a:gd name="connsiteX89" fmla="*/ 4191732 w 12192000"/>
              <a:gd name="connsiteY89" fmla="*/ 1857328 h 2237474"/>
              <a:gd name="connsiteX90" fmla="*/ 4065532 w 12192000"/>
              <a:gd name="connsiteY90" fmla="*/ 1855477 h 2237474"/>
              <a:gd name="connsiteX91" fmla="*/ 4028460 w 12192000"/>
              <a:gd name="connsiteY91" fmla="*/ 1855137 h 2237474"/>
              <a:gd name="connsiteX92" fmla="*/ 4002267 w 12192000"/>
              <a:gd name="connsiteY92" fmla="*/ 1852352 h 2237474"/>
              <a:gd name="connsiteX93" fmla="*/ 3931396 w 12192000"/>
              <a:gd name="connsiteY93" fmla="*/ 1858915 h 2237474"/>
              <a:gd name="connsiteX94" fmla="*/ 3812162 w 12192000"/>
              <a:gd name="connsiteY94" fmla="*/ 1875501 h 2237474"/>
              <a:gd name="connsiteX95" fmla="*/ 3758105 w 12192000"/>
              <a:gd name="connsiteY95" fmla="*/ 1871856 h 2237474"/>
              <a:gd name="connsiteX96" fmla="*/ 3567259 w 12192000"/>
              <a:gd name="connsiteY96" fmla="*/ 1893482 h 2237474"/>
              <a:gd name="connsiteX97" fmla="*/ 3405770 w 12192000"/>
              <a:gd name="connsiteY97" fmla="*/ 1904591 h 2237474"/>
              <a:gd name="connsiteX98" fmla="*/ 3280097 w 12192000"/>
              <a:gd name="connsiteY98" fmla="*/ 1919610 h 2237474"/>
              <a:gd name="connsiteX99" fmla="*/ 3009910 w 12192000"/>
              <a:gd name="connsiteY99" fmla="*/ 1957866 h 2237474"/>
              <a:gd name="connsiteX100" fmla="*/ 2995934 w 12192000"/>
              <a:gd name="connsiteY100" fmla="*/ 1967085 h 2237474"/>
              <a:gd name="connsiteX101" fmla="*/ 2942858 w 12192000"/>
              <a:gd name="connsiteY101" fmla="*/ 1981367 h 2237474"/>
              <a:gd name="connsiteX102" fmla="*/ 2875436 w 12192000"/>
              <a:gd name="connsiteY102" fmla="*/ 1996977 h 2237474"/>
              <a:gd name="connsiteX103" fmla="*/ 2874892 w 12192000"/>
              <a:gd name="connsiteY103" fmla="*/ 1996085 h 2237474"/>
              <a:gd name="connsiteX104" fmla="*/ 2843662 w 12192000"/>
              <a:gd name="connsiteY104" fmla="*/ 1992498 h 2237474"/>
              <a:gd name="connsiteX105" fmla="*/ 2718916 w 12192000"/>
              <a:gd name="connsiteY105" fmla="*/ 1990867 h 2237474"/>
              <a:gd name="connsiteX106" fmla="*/ 2713522 w 12192000"/>
              <a:gd name="connsiteY106" fmla="*/ 1990173 h 2237474"/>
              <a:gd name="connsiteX107" fmla="*/ 2476147 w 12192000"/>
              <a:gd name="connsiteY107" fmla="*/ 1998305 h 2237474"/>
              <a:gd name="connsiteX108" fmla="*/ 2373568 w 12192000"/>
              <a:gd name="connsiteY108" fmla="*/ 2003219 h 2237474"/>
              <a:gd name="connsiteX109" fmla="*/ 2287219 w 12192000"/>
              <a:gd name="connsiteY109" fmla="*/ 1998750 h 2237474"/>
              <a:gd name="connsiteX110" fmla="*/ 2243069 w 12192000"/>
              <a:gd name="connsiteY110" fmla="*/ 2005321 h 2237474"/>
              <a:gd name="connsiteX111" fmla="*/ 2164831 w 12192000"/>
              <a:gd name="connsiteY111" fmla="*/ 2010143 h 2237474"/>
              <a:gd name="connsiteX112" fmla="*/ 2085228 w 12192000"/>
              <a:gd name="connsiteY112" fmla="*/ 2046431 h 2237474"/>
              <a:gd name="connsiteX113" fmla="*/ 2058061 w 12192000"/>
              <a:gd name="connsiteY113" fmla="*/ 2047942 h 2237474"/>
              <a:gd name="connsiteX114" fmla="*/ 2042244 w 12192000"/>
              <a:gd name="connsiteY114" fmla="*/ 2055560 h 2237474"/>
              <a:gd name="connsiteX115" fmla="*/ 1877728 w 12192000"/>
              <a:gd name="connsiteY115" fmla="*/ 2101004 h 2237474"/>
              <a:gd name="connsiteX116" fmla="*/ 1759056 w 12192000"/>
              <a:gd name="connsiteY116" fmla="*/ 2125608 h 2237474"/>
              <a:gd name="connsiteX117" fmla="*/ 1637948 w 12192000"/>
              <a:gd name="connsiteY117" fmla="*/ 2172597 h 2237474"/>
              <a:gd name="connsiteX118" fmla="*/ 1434549 w 12192000"/>
              <a:gd name="connsiteY118" fmla="*/ 2234522 h 2237474"/>
              <a:gd name="connsiteX119" fmla="*/ 1398481 w 12192000"/>
              <a:gd name="connsiteY119" fmla="*/ 2237074 h 2237474"/>
              <a:gd name="connsiteX120" fmla="*/ 1398407 w 12192000"/>
              <a:gd name="connsiteY120" fmla="*/ 2237095 h 2237474"/>
              <a:gd name="connsiteX121" fmla="*/ 1370962 w 12192000"/>
              <a:gd name="connsiteY121" fmla="*/ 2237474 h 2237474"/>
              <a:gd name="connsiteX122" fmla="*/ 1356367 w 12192000"/>
              <a:gd name="connsiteY122" fmla="*/ 2235089 h 2237474"/>
              <a:gd name="connsiteX123" fmla="*/ 1279765 w 12192000"/>
              <a:gd name="connsiteY123" fmla="*/ 2229639 h 2237474"/>
              <a:gd name="connsiteX124" fmla="*/ 1195347 w 12192000"/>
              <a:gd name="connsiteY124" fmla="*/ 2212354 h 2237474"/>
              <a:gd name="connsiteX125" fmla="*/ 970251 w 12192000"/>
              <a:gd name="connsiteY125" fmla="*/ 2221029 h 2237474"/>
              <a:gd name="connsiteX126" fmla="*/ 812914 w 12192000"/>
              <a:gd name="connsiteY126" fmla="*/ 2210095 h 2237474"/>
              <a:gd name="connsiteX127" fmla="*/ 776382 w 12192000"/>
              <a:gd name="connsiteY127" fmla="*/ 2204512 h 2237474"/>
              <a:gd name="connsiteX128" fmla="*/ 597225 w 12192000"/>
              <a:gd name="connsiteY128" fmla="*/ 2180999 h 2237474"/>
              <a:gd name="connsiteX129" fmla="*/ 520671 w 12192000"/>
              <a:gd name="connsiteY129" fmla="*/ 2180980 h 2237474"/>
              <a:gd name="connsiteX130" fmla="*/ 515024 w 12192000"/>
              <a:gd name="connsiteY130" fmla="*/ 2179258 h 2237474"/>
              <a:gd name="connsiteX131" fmla="*/ 413835 w 12192000"/>
              <a:gd name="connsiteY131" fmla="*/ 2156783 h 2237474"/>
              <a:gd name="connsiteX132" fmla="*/ 376513 w 12192000"/>
              <a:gd name="connsiteY132" fmla="*/ 2154014 h 2237474"/>
              <a:gd name="connsiteX133" fmla="*/ 273386 w 12192000"/>
              <a:gd name="connsiteY133" fmla="*/ 2142551 h 2237474"/>
              <a:gd name="connsiteX134" fmla="*/ 77641 w 12192000"/>
              <a:gd name="connsiteY134" fmla="*/ 2126835 h 2237474"/>
              <a:gd name="connsiteX135" fmla="*/ 37645 w 12192000"/>
              <a:gd name="connsiteY135" fmla="*/ 2115401 h 2237474"/>
              <a:gd name="connsiteX136" fmla="*/ 4572 w 12192000"/>
              <a:gd name="connsiteY136" fmla="*/ 2111091 h 2237474"/>
              <a:gd name="connsiteX137" fmla="*/ 0 w 12192000"/>
              <a:gd name="connsiteY137" fmla="*/ 2110468 h 2237474"/>
              <a:gd name="connsiteX138" fmla="*/ 0 w 12192000"/>
              <a:gd name="connsiteY138" fmla="*/ 0 h 2237474"/>
              <a:gd name="connsiteX0" fmla="*/ 0 w 12192000"/>
              <a:gd name="connsiteY0" fmla="*/ 0 h 2237627"/>
              <a:gd name="connsiteX1" fmla="*/ 12192000 w 12192000"/>
              <a:gd name="connsiteY1" fmla="*/ 0 h 2237627"/>
              <a:gd name="connsiteX2" fmla="*/ 12192000 w 12192000"/>
              <a:gd name="connsiteY2" fmla="*/ 751299 h 2237627"/>
              <a:gd name="connsiteX3" fmla="*/ 11890686 w 12192000"/>
              <a:gd name="connsiteY3" fmla="*/ 732766 h 2237627"/>
              <a:gd name="connsiteX4" fmla="*/ 11820512 w 12192000"/>
              <a:gd name="connsiteY4" fmla="*/ 745392 h 2237627"/>
              <a:gd name="connsiteX5" fmla="*/ 11649954 w 12192000"/>
              <a:gd name="connsiteY5" fmla="*/ 749628 h 2237627"/>
              <a:gd name="connsiteX6" fmla="*/ 11560424 w 12192000"/>
              <a:gd name="connsiteY6" fmla="*/ 748017 h 2237627"/>
              <a:gd name="connsiteX7" fmla="*/ 11358455 w 12192000"/>
              <a:gd name="connsiteY7" fmla="*/ 747593 h 2237627"/>
              <a:gd name="connsiteX8" fmla="*/ 11165209 w 12192000"/>
              <a:gd name="connsiteY8" fmla="*/ 748852 h 2237627"/>
              <a:gd name="connsiteX9" fmla="*/ 11058755 w 12192000"/>
              <a:gd name="connsiteY9" fmla="*/ 749617 h 2237627"/>
              <a:gd name="connsiteX10" fmla="*/ 10846594 w 12192000"/>
              <a:gd name="connsiteY10" fmla="*/ 765069 h 2237627"/>
              <a:gd name="connsiteX11" fmla="*/ 10739478 w 12192000"/>
              <a:gd name="connsiteY11" fmla="*/ 776841 h 2237627"/>
              <a:gd name="connsiteX12" fmla="*/ 10458762 w 12192000"/>
              <a:gd name="connsiteY12" fmla="*/ 755400 h 2237627"/>
              <a:gd name="connsiteX13" fmla="*/ 10211200 w 12192000"/>
              <a:gd name="connsiteY13" fmla="*/ 767513 h 2237627"/>
              <a:gd name="connsiteX14" fmla="*/ 10167995 w 12192000"/>
              <a:gd name="connsiteY14" fmla="*/ 760843 h 2237627"/>
              <a:gd name="connsiteX15" fmla="*/ 9997044 w 12192000"/>
              <a:gd name="connsiteY15" fmla="*/ 780129 h 2237627"/>
              <a:gd name="connsiteX16" fmla="*/ 9943887 w 12192000"/>
              <a:gd name="connsiteY16" fmla="*/ 804141 h 2237627"/>
              <a:gd name="connsiteX17" fmla="*/ 9918248 w 12192000"/>
              <a:gd name="connsiteY17" fmla="*/ 816628 h 2237627"/>
              <a:gd name="connsiteX18" fmla="*/ 9767091 w 12192000"/>
              <a:gd name="connsiteY18" fmla="*/ 870550 h 2237627"/>
              <a:gd name="connsiteX19" fmla="*/ 9683005 w 12192000"/>
              <a:gd name="connsiteY19" fmla="*/ 894128 h 2237627"/>
              <a:gd name="connsiteX20" fmla="*/ 9594438 w 12192000"/>
              <a:gd name="connsiteY20" fmla="*/ 919051 h 2237627"/>
              <a:gd name="connsiteX21" fmla="*/ 9544189 w 12192000"/>
              <a:gd name="connsiteY21" fmla="*/ 938966 h 2237627"/>
              <a:gd name="connsiteX22" fmla="*/ 9500499 w 12192000"/>
              <a:gd name="connsiteY22" fmla="*/ 954680 h 2237627"/>
              <a:gd name="connsiteX23" fmla="*/ 9410017 w 12192000"/>
              <a:gd name="connsiteY23" fmla="*/ 993931 h 2237627"/>
              <a:gd name="connsiteX24" fmla="*/ 9392919 w 12192000"/>
              <a:gd name="connsiteY24" fmla="*/ 994656 h 2237627"/>
              <a:gd name="connsiteX25" fmla="*/ 9268019 w 12192000"/>
              <a:gd name="connsiteY25" fmla="*/ 1007442 h 2237627"/>
              <a:gd name="connsiteX26" fmla="*/ 9188177 w 12192000"/>
              <a:gd name="connsiteY26" fmla="*/ 1035474 h 2237627"/>
              <a:gd name="connsiteX27" fmla="*/ 9155969 w 12192000"/>
              <a:gd name="connsiteY27" fmla="*/ 1046804 h 2237627"/>
              <a:gd name="connsiteX28" fmla="*/ 9133985 w 12192000"/>
              <a:gd name="connsiteY28" fmla="*/ 1046450 h 2237627"/>
              <a:gd name="connsiteX29" fmla="*/ 9003462 w 12192000"/>
              <a:gd name="connsiteY29" fmla="*/ 1042406 h 2237627"/>
              <a:gd name="connsiteX30" fmla="*/ 8968445 w 12192000"/>
              <a:gd name="connsiteY30" fmla="*/ 1052169 h 2237627"/>
              <a:gd name="connsiteX31" fmla="*/ 8886001 w 12192000"/>
              <a:gd name="connsiteY31" fmla="*/ 1067468 h 2237627"/>
              <a:gd name="connsiteX32" fmla="*/ 8838610 w 12192000"/>
              <a:gd name="connsiteY32" fmla="*/ 1075091 h 2237627"/>
              <a:gd name="connsiteX33" fmla="*/ 8750383 w 12192000"/>
              <a:gd name="connsiteY33" fmla="*/ 1097387 h 2237627"/>
              <a:gd name="connsiteX34" fmla="*/ 8665605 w 12192000"/>
              <a:gd name="connsiteY34" fmla="*/ 1110791 h 2237627"/>
              <a:gd name="connsiteX35" fmla="*/ 8584946 w 12192000"/>
              <a:gd name="connsiteY35" fmla="*/ 1135226 h 2237627"/>
              <a:gd name="connsiteX36" fmla="*/ 8419755 w 12192000"/>
              <a:gd name="connsiteY36" fmla="*/ 1216260 h 2237627"/>
              <a:gd name="connsiteX37" fmla="*/ 8411626 w 12192000"/>
              <a:gd name="connsiteY37" fmla="*/ 1214397 h 2237627"/>
              <a:gd name="connsiteX38" fmla="*/ 8363469 w 12192000"/>
              <a:gd name="connsiteY38" fmla="*/ 1246658 h 2237627"/>
              <a:gd name="connsiteX39" fmla="*/ 8275497 w 12192000"/>
              <a:gd name="connsiteY39" fmla="*/ 1264396 h 2237627"/>
              <a:gd name="connsiteX40" fmla="*/ 8074238 w 12192000"/>
              <a:gd name="connsiteY40" fmla="*/ 1301895 h 2237627"/>
              <a:gd name="connsiteX41" fmla="*/ 7942099 w 12192000"/>
              <a:gd name="connsiteY41" fmla="*/ 1336332 h 2237627"/>
              <a:gd name="connsiteX42" fmla="*/ 7902328 w 12192000"/>
              <a:gd name="connsiteY42" fmla="*/ 1345865 h 2237627"/>
              <a:gd name="connsiteX43" fmla="*/ 7840612 w 12192000"/>
              <a:gd name="connsiteY43" fmla="*/ 1369373 h 2237627"/>
              <a:gd name="connsiteX44" fmla="*/ 7786819 w 12192000"/>
              <a:gd name="connsiteY44" fmla="*/ 1378970 h 2237627"/>
              <a:gd name="connsiteX45" fmla="*/ 7548172 w 12192000"/>
              <a:gd name="connsiteY45" fmla="*/ 1417460 h 2237627"/>
              <a:gd name="connsiteX46" fmla="*/ 7483437 w 12192000"/>
              <a:gd name="connsiteY46" fmla="*/ 1478152 h 2237627"/>
              <a:gd name="connsiteX47" fmla="*/ 7377870 w 12192000"/>
              <a:gd name="connsiteY47" fmla="*/ 1523319 h 2237627"/>
              <a:gd name="connsiteX48" fmla="*/ 7230737 w 12192000"/>
              <a:gd name="connsiteY48" fmla="*/ 1562633 h 2237627"/>
              <a:gd name="connsiteX49" fmla="*/ 7224458 w 12192000"/>
              <a:gd name="connsiteY49" fmla="*/ 1573008 h 2237627"/>
              <a:gd name="connsiteX50" fmla="*/ 7183121 w 12192000"/>
              <a:gd name="connsiteY50" fmla="*/ 1595162 h 2237627"/>
              <a:gd name="connsiteX51" fmla="*/ 7164601 w 12192000"/>
              <a:gd name="connsiteY51" fmla="*/ 1606490 h 2237627"/>
              <a:gd name="connsiteX52" fmla="*/ 6900177 w 12192000"/>
              <a:gd name="connsiteY52" fmla="*/ 1636016 h 2237627"/>
              <a:gd name="connsiteX53" fmla="*/ 6795372 w 12192000"/>
              <a:gd name="connsiteY53" fmla="*/ 1644845 h 2237627"/>
              <a:gd name="connsiteX54" fmla="*/ 6692251 w 12192000"/>
              <a:gd name="connsiteY54" fmla="*/ 1656357 h 2237627"/>
              <a:gd name="connsiteX55" fmla="*/ 6655235 w 12192000"/>
              <a:gd name="connsiteY55" fmla="*/ 1661869 h 2237627"/>
              <a:gd name="connsiteX56" fmla="*/ 6554894 w 12192000"/>
              <a:gd name="connsiteY56" fmla="*/ 1664428 h 2237627"/>
              <a:gd name="connsiteX57" fmla="*/ 6516595 w 12192000"/>
              <a:gd name="connsiteY57" fmla="*/ 1667475 h 2237627"/>
              <a:gd name="connsiteX58" fmla="*/ 6508541 w 12192000"/>
              <a:gd name="connsiteY58" fmla="*/ 1668757 h 2237627"/>
              <a:gd name="connsiteX59" fmla="*/ 6471012 w 12192000"/>
              <a:gd name="connsiteY59" fmla="*/ 1678604 h 2237627"/>
              <a:gd name="connsiteX60" fmla="*/ 6364035 w 12192000"/>
              <a:gd name="connsiteY60" fmla="*/ 1667683 h 2237627"/>
              <a:gd name="connsiteX61" fmla="*/ 6280959 w 12192000"/>
              <a:gd name="connsiteY61" fmla="*/ 1689329 h 2237627"/>
              <a:gd name="connsiteX62" fmla="*/ 6243319 w 12192000"/>
              <a:gd name="connsiteY62" fmla="*/ 1695560 h 2237627"/>
              <a:gd name="connsiteX63" fmla="*/ 6098321 w 12192000"/>
              <a:gd name="connsiteY63" fmla="*/ 1721646 h 2237627"/>
              <a:gd name="connsiteX64" fmla="*/ 5880652 w 12192000"/>
              <a:gd name="connsiteY64" fmla="*/ 1779643 h 2237627"/>
              <a:gd name="connsiteX65" fmla="*/ 5785959 w 12192000"/>
              <a:gd name="connsiteY65" fmla="*/ 1775307 h 2237627"/>
              <a:gd name="connsiteX66" fmla="*/ 5643534 w 12192000"/>
              <a:gd name="connsiteY66" fmla="*/ 1802919 h 2237627"/>
              <a:gd name="connsiteX67" fmla="*/ 5518799 w 12192000"/>
              <a:gd name="connsiteY67" fmla="*/ 1818312 h 2237627"/>
              <a:gd name="connsiteX68" fmla="*/ 5505014 w 12192000"/>
              <a:gd name="connsiteY68" fmla="*/ 1819259 h 2237627"/>
              <a:gd name="connsiteX69" fmla="*/ 5453307 w 12192000"/>
              <a:gd name="connsiteY69" fmla="*/ 1815450 h 2237627"/>
              <a:gd name="connsiteX70" fmla="*/ 5221533 w 12192000"/>
              <a:gd name="connsiteY70" fmla="*/ 1846950 h 2237627"/>
              <a:gd name="connsiteX71" fmla="*/ 5149802 w 12192000"/>
              <a:gd name="connsiteY71" fmla="*/ 1844846 h 2237627"/>
              <a:gd name="connsiteX72" fmla="*/ 5114927 w 12192000"/>
              <a:gd name="connsiteY72" fmla="*/ 1847827 h 2237627"/>
              <a:gd name="connsiteX73" fmla="*/ 5108970 w 12192000"/>
              <a:gd name="connsiteY73" fmla="*/ 1847935 h 2237627"/>
              <a:gd name="connsiteX74" fmla="*/ 5067961 w 12192000"/>
              <a:gd name="connsiteY74" fmla="*/ 1845917 h 2237627"/>
              <a:gd name="connsiteX75" fmla="*/ 5007075 w 12192000"/>
              <a:gd name="connsiteY75" fmla="*/ 1838626 h 2237627"/>
              <a:gd name="connsiteX76" fmla="*/ 4944087 w 12192000"/>
              <a:gd name="connsiteY76" fmla="*/ 1823332 h 2237627"/>
              <a:gd name="connsiteX77" fmla="*/ 4907662 w 12192000"/>
              <a:gd name="connsiteY77" fmla="*/ 1816900 h 2237627"/>
              <a:gd name="connsiteX78" fmla="*/ 4882386 w 12192000"/>
              <a:gd name="connsiteY78" fmla="*/ 1809844 h 2237627"/>
              <a:gd name="connsiteX79" fmla="*/ 4811440 w 12192000"/>
              <a:gd name="connsiteY79" fmla="*/ 1804655 h 2237627"/>
              <a:gd name="connsiteX80" fmla="*/ 4691075 w 12192000"/>
              <a:gd name="connsiteY80" fmla="*/ 1801389 h 2237627"/>
              <a:gd name="connsiteX81" fmla="*/ 4640313 w 12192000"/>
              <a:gd name="connsiteY81" fmla="*/ 1784307 h 2237627"/>
              <a:gd name="connsiteX82" fmla="*/ 4536503 w 12192000"/>
              <a:gd name="connsiteY82" fmla="*/ 1785334 h 2237627"/>
              <a:gd name="connsiteX83" fmla="*/ 4513724 w 12192000"/>
              <a:gd name="connsiteY83" fmla="*/ 1791996 h 2237627"/>
              <a:gd name="connsiteX84" fmla="*/ 4459810 w 12192000"/>
              <a:gd name="connsiteY84" fmla="*/ 1797886 h 2237627"/>
              <a:gd name="connsiteX85" fmla="*/ 4379064 w 12192000"/>
              <a:gd name="connsiteY85" fmla="*/ 1817177 h 2237627"/>
              <a:gd name="connsiteX86" fmla="*/ 4290981 w 12192000"/>
              <a:gd name="connsiteY86" fmla="*/ 1839677 h 2237627"/>
              <a:gd name="connsiteX87" fmla="*/ 4238372 w 12192000"/>
              <a:gd name="connsiteY87" fmla="*/ 1851480 h 2237627"/>
              <a:gd name="connsiteX88" fmla="*/ 4232517 w 12192000"/>
              <a:gd name="connsiteY88" fmla="*/ 1852567 h 2237627"/>
              <a:gd name="connsiteX89" fmla="*/ 4191732 w 12192000"/>
              <a:gd name="connsiteY89" fmla="*/ 1857328 h 2237627"/>
              <a:gd name="connsiteX90" fmla="*/ 4065532 w 12192000"/>
              <a:gd name="connsiteY90" fmla="*/ 1855477 h 2237627"/>
              <a:gd name="connsiteX91" fmla="*/ 4028460 w 12192000"/>
              <a:gd name="connsiteY91" fmla="*/ 1855137 h 2237627"/>
              <a:gd name="connsiteX92" fmla="*/ 4002267 w 12192000"/>
              <a:gd name="connsiteY92" fmla="*/ 1852352 h 2237627"/>
              <a:gd name="connsiteX93" fmla="*/ 3931396 w 12192000"/>
              <a:gd name="connsiteY93" fmla="*/ 1858915 h 2237627"/>
              <a:gd name="connsiteX94" fmla="*/ 3812162 w 12192000"/>
              <a:gd name="connsiteY94" fmla="*/ 1875501 h 2237627"/>
              <a:gd name="connsiteX95" fmla="*/ 3758105 w 12192000"/>
              <a:gd name="connsiteY95" fmla="*/ 1871856 h 2237627"/>
              <a:gd name="connsiteX96" fmla="*/ 3567259 w 12192000"/>
              <a:gd name="connsiteY96" fmla="*/ 1893482 h 2237627"/>
              <a:gd name="connsiteX97" fmla="*/ 3405770 w 12192000"/>
              <a:gd name="connsiteY97" fmla="*/ 1904591 h 2237627"/>
              <a:gd name="connsiteX98" fmla="*/ 3280097 w 12192000"/>
              <a:gd name="connsiteY98" fmla="*/ 1919610 h 2237627"/>
              <a:gd name="connsiteX99" fmla="*/ 3009910 w 12192000"/>
              <a:gd name="connsiteY99" fmla="*/ 1957866 h 2237627"/>
              <a:gd name="connsiteX100" fmla="*/ 2995934 w 12192000"/>
              <a:gd name="connsiteY100" fmla="*/ 1967085 h 2237627"/>
              <a:gd name="connsiteX101" fmla="*/ 2942858 w 12192000"/>
              <a:gd name="connsiteY101" fmla="*/ 1981367 h 2237627"/>
              <a:gd name="connsiteX102" fmla="*/ 2875436 w 12192000"/>
              <a:gd name="connsiteY102" fmla="*/ 1996977 h 2237627"/>
              <a:gd name="connsiteX103" fmla="*/ 2874892 w 12192000"/>
              <a:gd name="connsiteY103" fmla="*/ 1996085 h 2237627"/>
              <a:gd name="connsiteX104" fmla="*/ 2843662 w 12192000"/>
              <a:gd name="connsiteY104" fmla="*/ 1992498 h 2237627"/>
              <a:gd name="connsiteX105" fmla="*/ 2718916 w 12192000"/>
              <a:gd name="connsiteY105" fmla="*/ 1990867 h 2237627"/>
              <a:gd name="connsiteX106" fmla="*/ 2713522 w 12192000"/>
              <a:gd name="connsiteY106" fmla="*/ 1990173 h 2237627"/>
              <a:gd name="connsiteX107" fmla="*/ 2476147 w 12192000"/>
              <a:gd name="connsiteY107" fmla="*/ 1998305 h 2237627"/>
              <a:gd name="connsiteX108" fmla="*/ 2373568 w 12192000"/>
              <a:gd name="connsiteY108" fmla="*/ 2003219 h 2237627"/>
              <a:gd name="connsiteX109" fmla="*/ 2287219 w 12192000"/>
              <a:gd name="connsiteY109" fmla="*/ 1998750 h 2237627"/>
              <a:gd name="connsiteX110" fmla="*/ 2243069 w 12192000"/>
              <a:gd name="connsiteY110" fmla="*/ 2005321 h 2237627"/>
              <a:gd name="connsiteX111" fmla="*/ 2164831 w 12192000"/>
              <a:gd name="connsiteY111" fmla="*/ 2010143 h 2237627"/>
              <a:gd name="connsiteX112" fmla="*/ 2085228 w 12192000"/>
              <a:gd name="connsiteY112" fmla="*/ 2046431 h 2237627"/>
              <a:gd name="connsiteX113" fmla="*/ 2058061 w 12192000"/>
              <a:gd name="connsiteY113" fmla="*/ 2047942 h 2237627"/>
              <a:gd name="connsiteX114" fmla="*/ 2042244 w 12192000"/>
              <a:gd name="connsiteY114" fmla="*/ 2055560 h 2237627"/>
              <a:gd name="connsiteX115" fmla="*/ 1877728 w 12192000"/>
              <a:gd name="connsiteY115" fmla="*/ 2101004 h 2237627"/>
              <a:gd name="connsiteX116" fmla="*/ 1759056 w 12192000"/>
              <a:gd name="connsiteY116" fmla="*/ 2125608 h 2237627"/>
              <a:gd name="connsiteX117" fmla="*/ 1637948 w 12192000"/>
              <a:gd name="connsiteY117" fmla="*/ 2172597 h 2237627"/>
              <a:gd name="connsiteX118" fmla="*/ 1434549 w 12192000"/>
              <a:gd name="connsiteY118" fmla="*/ 2234522 h 2237627"/>
              <a:gd name="connsiteX119" fmla="*/ 1398481 w 12192000"/>
              <a:gd name="connsiteY119" fmla="*/ 2237074 h 2237627"/>
              <a:gd name="connsiteX120" fmla="*/ 1370962 w 12192000"/>
              <a:gd name="connsiteY120" fmla="*/ 2237474 h 2237627"/>
              <a:gd name="connsiteX121" fmla="*/ 1356367 w 12192000"/>
              <a:gd name="connsiteY121" fmla="*/ 2235089 h 2237627"/>
              <a:gd name="connsiteX122" fmla="*/ 1279765 w 12192000"/>
              <a:gd name="connsiteY122" fmla="*/ 2229639 h 2237627"/>
              <a:gd name="connsiteX123" fmla="*/ 1195347 w 12192000"/>
              <a:gd name="connsiteY123" fmla="*/ 2212354 h 2237627"/>
              <a:gd name="connsiteX124" fmla="*/ 970251 w 12192000"/>
              <a:gd name="connsiteY124" fmla="*/ 2221029 h 2237627"/>
              <a:gd name="connsiteX125" fmla="*/ 812914 w 12192000"/>
              <a:gd name="connsiteY125" fmla="*/ 2210095 h 2237627"/>
              <a:gd name="connsiteX126" fmla="*/ 776382 w 12192000"/>
              <a:gd name="connsiteY126" fmla="*/ 2204512 h 2237627"/>
              <a:gd name="connsiteX127" fmla="*/ 597225 w 12192000"/>
              <a:gd name="connsiteY127" fmla="*/ 2180999 h 2237627"/>
              <a:gd name="connsiteX128" fmla="*/ 520671 w 12192000"/>
              <a:gd name="connsiteY128" fmla="*/ 2180980 h 2237627"/>
              <a:gd name="connsiteX129" fmla="*/ 515024 w 12192000"/>
              <a:gd name="connsiteY129" fmla="*/ 2179258 h 2237627"/>
              <a:gd name="connsiteX130" fmla="*/ 413835 w 12192000"/>
              <a:gd name="connsiteY130" fmla="*/ 2156783 h 2237627"/>
              <a:gd name="connsiteX131" fmla="*/ 376513 w 12192000"/>
              <a:gd name="connsiteY131" fmla="*/ 2154014 h 2237627"/>
              <a:gd name="connsiteX132" fmla="*/ 273386 w 12192000"/>
              <a:gd name="connsiteY132" fmla="*/ 2142551 h 2237627"/>
              <a:gd name="connsiteX133" fmla="*/ 77641 w 12192000"/>
              <a:gd name="connsiteY133" fmla="*/ 2126835 h 2237627"/>
              <a:gd name="connsiteX134" fmla="*/ 37645 w 12192000"/>
              <a:gd name="connsiteY134" fmla="*/ 2115401 h 2237627"/>
              <a:gd name="connsiteX135" fmla="*/ 4572 w 12192000"/>
              <a:gd name="connsiteY135" fmla="*/ 2111091 h 2237627"/>
              <a:gd name="connsiteX136" fmla="*/ 0 w 12192000"/>
              <a:gd name="connsiteY136" fmla="*/ 2110468 h 2237627"/>
              <a:gd name="connsiteX137" fmla="*/ 0 w 12192000"/>
              <a:gd name="connsiteY137" fmla="*/ 0 h 2237627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80959 w 12192000"/>
              <a:gd name="connsiteY61" fmla="*/ 1689329 h 2240205"/>
              <a:gd name="connsiteX62" fmla="*/ 6243319 w 12192000"/>
              <a:gd name="connsiteY62" fmla="*/ 1695560 h 2240205"/>
              <a:gd name="connsiteX63" fmla="*/ 6098321 w 12192000"/>
              <a:gd name="connsiteY63" fmla="*/ 1721646 h 2240205"/>
              <a:gd name="connsiteX64" fmla="*/ 5880652 w 12192000"/>
              <a:gd name="connsiteY64" fmla="*/ 1779643 h 2240205"/>
              <a:gd name="connsiteX65" fmla="*/ 5785959 w 12192000"/>
              <a:gd name="connsiteY65" fmla="*/ 1775307 h 2240205"/>
              <a:gd name="connsiteX66" fmla="*/ 5643534 w 12192000"/>
              <a:gd name="connsiteY66" fmla="*/ 1802919 h 2240205"/>
              <a:gd name="connsiteX67" fmla="*/ 5518799 w 12192000"/>
              <a:gd name="connsiteY67" fmla="*/ 1818312 h 2240205"/>
              <a:gd name="connsiteX68" fmla="*/ 5505014 w 12192000"/>
              <a:gd name="connsiteY68" fmla="*/ 1819259 h 2240205"/>
              <a:gd name="connsiteX69" fmla="*/ 5453307 w 12192000"/>
              <a:gd name="connsiteY69" fmla="*/ 1815450 h 2240205"/>
              <a:gd name="connsiteX70" fmla="*/ 5221533 w 12192000"/>
              <a:gd name="connsiteY70" fmla="*/ 1846950 h 2240205"/>
              <a:gd name="connsiteX71" fmla="*/ 5149802 w 12192000"/>
              <a:gd name="connsiteY71" fmla="*/ 1844846 h 2240205"/>
              <a:gd name="connsiteX72" fmla="*/ 5114927 w 12192000"/>
              <a:gd name="connsiteY72" fmla="*/ 1847827 h 2240205"/>
              <a:gd name="connsiteX73" fmla="*/ 5108970 w 12192000"/>
              <a:gd name="connsiteY73" fmla="*/ 1847935 h 2240205"/>
              <a:gd name="connsiteX74" fmla="*/ 5067961 w 12192000"/>
              <a:gd name="connsiteY74" fmla="*/ 1845917 h 2240205"/>
              <a:gd name="connsiteX75" fmla="*/ 5007075 w 12192000"/>
              <a:gd name="connsiteY75" fmla="*/ 1838626 h 2240205"/>
              <a:gd name="connsiteX76" fmla="*/ 4944087 w 12192000"/>
              <a:gd name="connsiteY76" fmla="*/ 1823332 h 2240205"/>
              <a:gd name="connsiteX77" fmla="*/ 4907662 w 12192000"/>
              <a:gd name="connsiteY77" fmla="*/ 1816900 h 2240205"/>
              <a:gd name="connsiteX78" fmla="*/ 4882386 w 12192000"/>
              <a:gd name="connsiteY78" fmla="*/ 1809844 h 2240205"/>
              <a:gd name="connsiteX79" fmla="*/ 4811440 w 12192000"/>
              <a:gd name="connsiteY79" fmla="*/ 1804655 h 2240205"/>
              <a:gd name="connsiteX80" fmla="*/ 4691075 w 12192000"/>
              <a:gd name="connsiteY80" fmla="*/ 1801389 h 2240205"/>
              <a:gd name="connsiteX81" fmla="*/ 4640313 w 12192000"/>
              <a:gd name="connsiteY81" fmla="*/ 1784307 h 2240205"/>
              <a:gd name="connsiteX82" fmla="*/ 4536503 w 12192000"/>
              <a:gd name="connsiteY82" fmla="*/ 1785334 h 2240205"/>
              <a:gd name="connsiteX83" fmla="*/ 4513724 w 12192000"/>
              <a:gd name="connsiteY83" fmla="*/ 1791996 h 2240205"/>
              <a:gd name="connsiteX84" fmla="*/ 4459810 w 12192000"/>
              <a:gd name="connsiteY84" fmla="*/ 1797886 h 2240205"/>
              <a:gd name="connsiteX85" fmla="*/ 4379064 w 12192000"/>
              <a:gd name="connsiteY85" fmla="*/ 1817177 h 2240205"/>
              <a:gd name="connsiteX86" fmla="*/ 4290981 w 12192000"/>
              <a:gd name="connsiteY86" fmla="*/ 1839677 h 2240205"/>
              <a:gd name="connsiteX87" fmla="*/ 4238372 w 12192000"/>
              <a:gd name="connsiteY87" fmla="*/ 1851480 h 2240205"/>
              <a:gd name="connsiteX88" fmla="*/ 4232517 w 12192000"/>
              <a:gd name="connsiteY88" fmla="*/ 1852567 h 2240205"/>
              <a:gd name="connsiteX89" fmla="*/ 4191732 w 12192000"/>
              <a:gd name="connsiteY89" fmla="*/ 1857328 h 2240205"/>
              <a:gd name="connsiteX90" fmla="*/ 4065532 w 12192000"/>
              <a:gd name="connsiteY90" fmla="*/ 1855477 h 2240205"/>
              <a:gd name="connsiteX91" fmla="*/ 4028460 w 12192000"/>
              <a:gd name="connsiteY91" fmla="*/ 1855137 h 2240205"/>
              <a:gd name="connsiteX92" fmla="*/ 4002267 w 12192000"/>
              <a:gd name="connsiteY92" fmla="*/ 1852352 h 2240205"/>
              <a:gd name="connsiteX93" fmla="*/ 3931396 w 12192000"/>
              <a:gd name="connsiteY93" fmla="*/ 1858915 h 2240205"/>
              <a:gd name="connsiteX94" fmla="*/ 3812162 w 12192000"/>
              <a:gd name="connsiteY94" fmla="*/ 1875501 h 2240205"/>
              <a:gd name="connsiteX95" fmla="*/ 3758105 w 12192000"/>
              <a:gd name="connsiteY95" fmla="*/ 1871856 h 2240205"/>
              <a:gd name="connsiteX96" fmla="*/ 3567259 w 12192000"/>
              <a:gd name="connsiteY96" fmla="*/ 1893482 h 2240205"/>
              <a:gd name="connsiteX97" fmla="*/ 3405770 w 12192000"/>
              <a:gd name="connsiteY97" fmla="*/ 1904591 h 2240205"/>
              <a:gd name="connsiteX98" fmla="*/ 3280097 w 12192000"/>
              <a:gd name="connsiteY98" fmla="*/ 1919610 h 2240205"/>
              <a:gd name="connsiteX99" fmla="*/ 3009910 w 12192000"/>
              <a:gd name="connsiteY99" fmla="*/ 1957866 h 2240205"/>
              <a:gd name="connsiteX100" fmla="*/ 2995934 w 12192000"/>
              <a:gd name="connsiteY100" fmla="*/ 1967085 h 2240205"/>
              <a:gd name="connsiteX101" fmla="*/ 2942858 w 12192000"/>
              <a:gd name="connsiteY101" fmla="*/ 1981367 h 2240205"/>
              <a:gd name="connsiteX102" fmla="*/ 2875436 w 12192000"/>
              <a:gd name="connsiteY102" fmla="*/ 1996977 h 2240205"/>
              <a:gd name="connsiteX103" fmla="*/ 2874892 w 12192000"/>
              <a:gd name="connsiteY103" fmla="*/ 1996085 h 2240205"/>
              <a:gd name="connsiteX104" fmla="*/ 2843662 w 12192000"/>
              <a:gd name="connsiteY104" fmla="*/ 1992498 h 2240205"/>
              <a:gd name="connsiteX105" fmla="*/ 2718916 w 12192000"/>
              <a:gd name="connsiteY105" fmla="*/ 1990867 h 2240205"/>
              <a:gd name="connsiteX106" fmla="*/ 2713522 w 12192000"/>
              <a:gd name="connsiteY106" fmla="*/ 1990173 h 2240205"/>
              <a:gd name="connsiteX107" fmla="*/ 2476147 w 12192000"/>
              <a:gd name="connsiteY107" fmla="*/ 1998305 h 2240205"/>
              <a:gd name="connsiteX108" fmla="*/ 2373568 w 12192000"/>
              <a:gd name="connsiteY108" fmla="*/ 2003219 h 2240205"/>
              <a:gd name="connsiteX109" fmla="*/ 2287219 w 12192000"/>
              <a:gd name="connsiteY109" fmla="*/ 1998750 h 2240205"/>
              <a:gd name="connsiteX110" fmla="*/ 2243069 w 12192000"/>
              <a:gd name="connsiteY110" fmla="*/ 2005321 h 2240205"/>
              <a:gd name="connsiteX111" fmla="*/ 2164831 w 12192000"/>
              <a:gd name="connsiteY111" fmla="*/ 2010143 h 2240205"/>
              <a:gd name="connsiteX112" fmla="*/ 2085228 w 12192000"/>
              <a:gd name="connsiteY112" fmla="*/ 2046431 h 2240205"/>
              <a:gd name="connsiteX113" fmla="*/ 2058061 w 12192000"/>
              <a:gd name="connsiteY113" fmla="*/ 2047942 h 2240205"/>
              <a:gd name="connsiteX114" fmla="*/ 2042244 w 12192000"/>
              <a:gd name="connsiteY114" fmla="*/ 2055560 h 2240205"/>
              <a:gd name="connsiteX115" fmla="*/ 1877728 w 12192000"/>
              <a:gd name="connsiteY115" fmla="*/ 2101004 h 2240205"/>
              <a:gd name="connsiteX116" fmla="*/ 1759056 w 12192000"/>
              <a:gd name="connsiteY116" fmla="*/ 2125608 h 2240205"/>
              <a:gd name="connsiteX117" fmla="*/ 1637948 w 12192000"/>
              <a:gd name="connsiteY117" fmla="*/ 2172597 h 2240205"/>
              <a:gd name="connsiteX118" fmla="*/ 1434549 w 12192000"/>
              <a:gd name="connsiteY118" fmla="*/ 2234522 h 2240205"/>
              <a:gd name="connsiteX119" fmla="*/ 1370962 w 12192000"/>
              <a:gd name="connsiteY119" fmla="*/ 2237474 h 2240205"/>
              <a:gd name="connsiteX120" fmla="*/ 1356367 w 12192000"/>
              <a:gd name="connsiteY120" fmla="*/ 2235089 h 2240205"/>
              <a:gd name="connsiteX121" fmla="*/ 1279765 w 12192000"/>
              <a:gd name="connsiteY121" fmla="*/ 2229639 h 2240205"/>
              <a:gd name="connsiteX122" fmla="*/ 1195347 w 12192000"/>
              <a:gd name="connsiteY122" fmla="*/ 2212354 h 2240205"/>
              <a:gd name="connsiteX123" fmla="*/ 970251 w 12192000"/>
              <a:gd name="connsiteY123" fmla="*/ 2221029 h 2240205"/>
              <a:gd name="connsiteX124" fmla="*/ 812914 w 12192000"/>
              <a:gd name="connsiteY124" fmla="*/ 2210095 h 2240205"/>
              <a:gd name="connsiteX125" fmla="*/ 776382 w 12192000"/>
              <a:gd name="connsiteY125" fmla="*/ 2204512 h 2240205"/>
              <a:gd name="connsiteX126" fmla="*/ 597225 w 12192000"/>
              <a:gd name="connsiteY126" fmla="*/ 2180999 h 2240205"/>
              <a:gd name="connsiteX127" fmla="*/ 520671 w 12192000"/>
              <a:gd name="connsiteY127" fmla="*/ 2180980 h 2240205"/>
              <a:gd name="connsiteX128" fmla="*/ 515024 w 12192000"/>
              <a:gd name="connsiteY128" fmla="*/ 2179258 h 2240205"/>
              <a:gd name="connsiteX129" fmla="*/ 413835 w 12192000"/>
              <a:gd name="connsiteY129" fmla="*/ 2156783 h 2240205"/>
              <a:gd name="connsiteX130" fmla="*/ 376513 w 12192000"/>
              <a:gd name="connsiteY130" fmla="*/ 2154014 h 2240205"/>
              <a:gd name="connsiteX131" fmla="*/ 273386 w 12192000"/>
              <a:gd name="connsiteY131" fmla="*/ 2142551 h 2240205"/>
              <a:gd name="connsiteX132" fmla="*/ 77641 w 12192000"/>
              <a:gd name="connsiteY132" fmla="*/ 2126835 h 2240205"/>
              <a:gd name="connsiteX133" fmla="*/ 37645 w 12192000"/>
              <a:gd name="connsiteY133" fmla="*/ 2115401 h 2240205"/>
              <a:gd name="connsiteX134" fmla="*/ 4572 w 12192000"/>
              <a:gd name="connsiteY134" fmla="*/ 2111091 h 2240205"/>
              <a:gd name="connsiteX135" fmla="*/ 0 w 12192000"/>
              <a:gd name="connsiteY135" fmla="*/ 2110468 h 2240205"/>
              <a:gd name="connsiteX136" fmla="*/ 0 w 12192000"/>
              <a:gd name="connsiteY13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750383 w 12192000"/>
              <a:gd name="connsiteY33" fmla="*/ 1097387 h 2240205"/>
              <a:gd name="connsiteX34" fmla="*/ 8665605 w 12192000"/>
              <a:gd name="connsiteY34" fmla="*/ 1110791 h 2240205"/>
              <a:gd name="connsiteX35" fmla="*/ 8584946 w 12192000"/>
              <a:gd name="connsiteY35" fmla="*/ 1135226 h 2240205"/>
              <a:gd name="connsiteX36" fmla="*/ 8419755 w 12192000"/>
              <a:gd name="connsiteY36" fmla="*/ 1216260 h 2240205"/>
              <a:gd name="connsiteX37" fmla="*/ 8411626 w 12192000"/>
              <a:gd name="connsiteY37" fmla="*/ 1214397 h 2240205"/>
              <a:gd name="connsiteX38" fmla="*/ 8363469 w 12192000"/>
              <a:gd name="connsiteY38" fmla="*/ 1246658 h 2240205"/>
              <a:gd name="connsiteX39" fmla="*/ 8275497 w 12192000"/>
              <a:gd name="connsiteY39" fmla="*/ 1264396 h 2240205"/>
              <a:gd name="connsiteX40" fmla="*/ 8074238 w 12192000"/>
              <a:gd name="connsiteY40" fmla="*/ 1301895 h 2240205"/>
              <a:gd name="connsiteX41" fmla="*/ 7942099 w 12192000"/>
              <a:gd name="connsiteY41" fmla="*/ 1336332 h 2240205"/>
              <a:gd name="connsiteX42" fmla="*/ 7902328 w 12192000"/>
              <a:gd name="connsiteY42" fmla="*/ 1345865 h 2240205"/>
              <a:gd name="connsiteX43" fmla="*/ 7840612 w 12192000"/>
              <a:gd name="connsiteY43" fmla="*/ 1369373 h 2240205"/>
              <a:gd name="connsiteX44" fmla="*/ 7786819 w 12192000"/>
              <a:gd name="connsiteY44" fmla="*/ 1378970 h 2240205"/>
              <a:gd name="connsiteX45" fmla="*/ 7548172 w 12192000"/>
              <a:gd name="connsiteY45" fmla="*/ 1417460 h 2240205"/>
              <a:gd name="connsiteX46" fmla="*/ 7483437 w 12192000"/>
              <a:gd name="connsiteY46" fmla="*/ 1478152 h 2240205"/>
              <a:gd name="connsiteX47" fmla="*/ 7377870 w 12192000"/>
              <a:gd name="connsiteY47" fmla="*/ 1523319 h 2240205"/>
              <a:gd name="connsiteX48" fmla="*/ 7230737 w 12192000"/>
              <a:gd name="connsiteY48" fmla="*/ 1562633 h 2240205"/>
              <a:gd name="connsiteX49" fmla="*/ 7224458 w 12192000"/>
              <a:gd name="connsiteY49" fmla="*/ 1573008 h 2240205"/>
              <a:gd name="connsiteX50" fmla="*/ 7183121 w 12192000"/>
              <a:gd name="connsiteY50" fmla="*/ 1595162 h 2240205"/>
              <a:gd name="connsiteX51" fmla="*/ 7164601 w 12192000"/>
              <a:gd name="connsiteY51" fmla="*/ 1606490 h 2240205"/>
              <a:gd name="connsiteX52" fmla="*/ 6900177 w 12192000"/>
              <a:gd name="connsiteY52" fmla="*/ 1636016 h 2240205"/>
              <a:gd name="connsiteX53" fmla="*/ 6795372 w 12192000"/>
              <a:gd name="connsiteY53" fmla="*/ 1644845 h 2240205"/>
              <a:gd name="connsiteX54" fmla="*/ 6692251 w 12192000"/>
              <a:gd name="connsiteY54" fmla="*/ 1656357 h 2240205"/>
              <a:gd name="connsiteX55" fmla="*/ 6655235 w 12192000"/>
              <a:gd name="connsiteY55" fmla="*/ 1661869 h 2240205"/>
              <a:gd name="connsiteX56" fmla="*/ 6554894 w 12192000"/>
              <a:gd name="connsiteY56" fmla="*/ 1664428 h 2240205"/>
              <a:gd name="connsiteX57" fmla="*/ 6516595 w 12192000"/>
              <a:gd name="connsiteY57" fmla="*/ 1667475 h 2240205"/>
              <a:gd name="connsiteX58" fmla="*/ 6508541 w 12192000"/>
              <a:gd name="connsiteY58" fmla="*/ 1668757 h 2240205"/>
              <a:gd name="connsiteX59" fmla="*/ 6471012 w 12192000"/>
              <a:gd name="connsiteY59" fmla="*/ 1678604 h 2240205"/>
              <a:gd name="connsiteX60" fmla="*/ 6364035 w 12192000"/>
              <a:gd name="connsiteY60" fmla="*/ 1667683 h 2240205"/>
              <a:gd name="connsiteX61" fmla="*/ 6243319 w 12192000"/>
              <a:gd name="connsiteY61" fmla="*/ 1695560 h 2240205"/>
              <a:gd name="connsiteX62" fmla="*/ 6098321 w 12192000"/>
              <a:gd name="connsiteY62" fmla="*/ 1721646 h 2240205"/>
              <a:gd name="connsiteX63" fmla="*/ 5880652 w 12192000"/>
              <a:gd name="connsiteY63" fmla="*/ 1779643 h 2240205"/>
              <a:gd name="connsiteX64" fmla="*/ 5785959 w 12192000"/>
              <a:gd name="connsiteY64" fmla="*/ 1775307 h 2240205"/>
              <a:gd name="connsiteX65" fmla="*/ 5643534 w 12192000"/>
              <a:gd name="connsiteY65" fmla="*/ 1802919 h 2240205"/>
              <a:gd name="connsiteX66" fmla="*/ 5518799 w 12192000"/>
              <a:gd name="connsiteY66" fmla="*/ 1818312 h 2240205"/>
              <a:gd name="connsiteX67" fmla="*/ 5505014 w 12192000"/>
              <a:gd name="connsiteY67" fmla="*/ 1819259 h 2240205"/>
              <a:gd name="connsiteX68" fmla="*/ 5453307 w 12192000"/>
              <a:gd name="connsiteY68" fmla="*/ 1815450 h 2240205"/>
              <a:gd name="connsiteX69" fmla="*/ 5221533 w 12192000"/>
              <a:gd name="connsiteY69" fmla="*/ 1846950 h 2240205"/>
              <a:gd name="connsiteX70" fmla="*/ 5149802 w 12192000"/>
              <a:gd name="connsiteY70" fmla="*/ 1844846 h 2240205"/>
              <a:gd name="connsiteX71" fmla="*/ 5114927 w 12192000"/>
              <a:gd name="connsiteY71" fmla="*/ 1847827 h 2240205"/>
              <a:gd name="connsiteX72" fmla="*/ 5108970 w 12192000"/>
              <a:gd name="connsiteY72" fmla="*/ 1847935 h 2240205"/>
              <a:gd name="connsiteX73" fmla="*/ 5067961 w 12192000"/>
              <a:gd name="connsiteY73" fmla="*/ 1845917 h 2240205"/>
              <a:gd name="connsiteX74" fmla="*/ 5007075 w 12192000"/>
              <a:gd name="connsiteY74" fmla="*/ 1838626 h 2240205"/>
              <a:gd name="connsiteX75" fmla="*/ 4944087 w 12192000"/>
              <a:gd name="connsiteY75" fmla="*/ 1823332 h 2240205"/>
              <a:gd name="connsiteX76" fmla="*/ 4907662 w 12192000"/>
              <a:gd name="connsiteY76" fmla="*/ 1816900 h 2240205"/>
              <a:gd name="connsiteX77" fmla="*/ 4882386 w 12192000"/>
              <a:gd name="connsiteY77" fmla="*/ 1809844 h 2240205"/>
              <a:gd name="connsiteX78" fmla="*/ 4811440 w 12192000"/>
              <a:gd name="connsiteY78" fmla="*/ 1804655 h 2240205"/>
              <a:gd name="connsiteX79" fmla="*/ 4691075 w 12192000"/>
              <a:gd name="connsiteY79" fmla="*/ 1801389 h 2240205"/>
              <a:gd name="connsiteX80" fmla="*/ 4640313 w 12192000"/>
              <a:gd name="connsiteY80" fmla="*/ 1784307 h 2240205"/>
              <a:gd name="connsiteX81" fmla="*/ 4536503 w 12192000"/>
              <a:gd name="connsiteY81" fmla="*/ 1785334 h 2240205"/>
              <a:gd name="connsiteX82" fmla="*/ 4513724 w 12192000"/>
              <a:gd name="connsiteY82" fmla="*/ 1791996 h 2240205"/>
              <a:gd name="connsiteX83" fmla="*/ 4459810 w 12192000"/>
              <a:gd name="connsiteY83" fmla="*/ 1797886 h 2240205"/>
              <a:gd name="connsiteX84" fmla="*/ 4379064 w 12192000"/>
              <a:gd name="connsiteY84" fmla="*/ 1817177 h 2240205"/>
              <a:gd name="connsiteX85" fmla="*/ 4290981 w 12192000"/>
              <a:gd name="connsiteY85" fmla="*/ 1839677 h 2240205"/>
              <a:gd name="connsiteX86" fmla="*/ 4238372 w 12192000"/>
              <a:gd name="connsiteY86" fmla="*/ 1851480 h 2240205"/>
              <a:gd name="connsiteX87" fmla="*/ 4232517 w 12192000"/>
              <a:gd name="connsiteY87" fmla="*/ 1852567 h 2240205"/>
              <a:gd name="connsiteX88" fmla="*/ 4191732 w 12192000"/>
              <a:gd name="connsiteY88" fmla="*/ 1857328 h 2240205"/>
              <a:gd name="connsiteX89" fmla="*/ 4065532 w 12192000"/>
              <a:gd name="connsiteY89" fmla="*/ 1855477 h 2240205"/>
              <a:gd name="connsiteX90" fmla="*/ 4028460 w 12192000"/>
              <a:gd name="connsiteY90" fmla="*/ 1855137 h 2240205"/>
              <a:gd name="connsiteX91" fmla="*/ 4002267 w 12192000"/>
              <a:gd name="connsiteY91" fmla="*/ 1852352 h 2240205"/>
              <a:gd name="connsiteX92" fmla="*/ 3931396 w 12192000"/>
              <a:gd name="connsiteY92" fmla="*/ 1858915 h 2240205"/>
              <a:gd name="connsiteX93" fmla="*/ 3812162 w 12192000"/>
              <a:gd name="connsiteY93" fmla="*/ 1875501 h 2240205"/>
              <a:gd name="connsiteX94" fmla="*/ 3758105 w 12192000"/>
              <a:gd name="connsiteY94" fmla="*/ 1871856 h 2240205"/>
              <a:gd name="connsiteX95" fmla="*/ 3567259 w 12192000"/>
              <a:gd name="connsiteY95" fmla="*/ 1893482 h 2240205"/>
              <a:gd name="connsiteX96" fmla="*/ 3405770 w 12192000"/>
              <a:gd name="connsiteY96" fmla="*/ 1904591 h 2240205"/>
              <a:gd name="connsiteX97" fmla="*/ 3280097 w 12192000"/>
              <a:gd name="connsiteY97" fmla="*/ 1919610 h 2240205"/>
              <a:gd name="connsiteX98" fmla="*/ 3009910 w 12192000"/>
              <a:gd name="connsiteY98" fmla="*/ 1957866 h 2240205"/>
              <a:gd name="connsiteX99" fmla="*/ 2995934 w 12192000"/>
              <a:gd name="connsiteY99" fmla="*/ 1967085 h 2240205"/>
              <a:gd name="connsiteX100" fmla="*/ 2942858 w 12192000"/>
              <a:gd name="connsiteY100" fmla="*/ 1981367 h 2240205"/>
              <a:gd name="connsiteX101" fmla="*/ 2875436 w 12192000"/>
              <a:gd name="connsiteY101" fmla="*/ 1996977 h 2240205"/>
              <a:gd name="connsiteX102" fmla="*/ 2874892 w 12192000"/>
              <a:gd name="connsiteY102" fmla="*/ 1996085 h 2240205"/>
              <a:gd name="connsiteX103" fmla="*/ 2843662 w 12192000"/>
              <a:gd name="connsiteY103" fmla="*/ 1992498 h 2240205"/>
              <a:gd name="connsiteX104" fmla="*/ 2718916 w 12192000"/>
              <a:gd name="connsiteY104" fmla="*/ 1990867 h 2240205"/>
              <a:gd name="connsiteX105" fmla="*/ 2713522 w 12192000"/>
              <a:gd name="connsiteY105" fmla="*/ 1990173 h 2240205"/>
              <a:gd name="connsiteX106" fmla="*/ 2476147 w 12192000"/>
              <a:gd name="connsiteY106" fmla="*/ 1998305 h 2240205"/>
              <a:gd name="connsiteX107" fmla="*/ 2373568 w 12192000"/>
              <a:gd name="connsiteY107" fmla="*/ 2003219 h 2240205"/>
              <a:gd name="connsiteX108" fmla="*/ 2287219 w 12192000"/>
              <a:gd name="connsiteY108" fmla="*/ 1998750 h 2240205"/>
              <a:gd name="connsiteX109" fmla="*/ 2243069 w 12192000"/>
              <a:gd name="connsiteY109" fmla="*/ 2005321 h 2240205"/>
              <a:gd name="connsiteX110" fmla="*/ 2164831 w 12192000"/>
              <a:gd name="connsiteY110" fmla="*/ 2010143 h 2240205"/>
              <a:gd name="connsiteX111" fmla="*/ 2085228 w 12192000"/>
              <a:gd name="connsiteY111" fmla="*/ 2046431 h 2240205"/>
              <a:gd name="connsiteX112" fmla="*/ 2058061 w 12192000"/>
              <a:gd name="connsiteY112" fmla="*/ 2047942 h 2240205"/>
              <a:gd name="connsiteX113" fmla="*/ 2042244 w 12192000"/>
              <a:gd name="connsiteY113" fmla="*/ 2055560 h 2240205"/>
              <a:gd name="connsiteX114" fmla="*/ 1877728 w 12192000"/>
              <a:gd name="connsiteY114" fmla="*/ 2101004 h 2240205"/>
              <a:gd name="connsiteX115" fmla="*/ 1759056 w 12192000"/>
              <a:gd name="connsiteY115" fmla="*/ 2125608 h 2240205"/>
              <a:gd name="connsiteX116" fmla="*/ 1637948 w 12192000"/>
              <a:gd name="connsiteY116" fmla="*/ 2172597 h 2240205"/>
              <a:gd name="connsiteX117" fmla="*/ 1434549 w 12192000"/>
              <a:gd name="connsiteY117" fmla="*/ 2234522 h 2240205"/>
              <a:gd name="connsiteX118" fmla="*/ 1370962 w 12192000"/>
              <a:gd name="connsiteY118" fmla="*/ 2237474 h 2240205"/>
              <a:gd name="connsiteX119" fmla="*/ 1356367 w 12192000"/>
              <a:gd name="connsiteY119" fmla="*/ 2235089 h 2240205"/>
              <a:gd name="connsiteX120" fmla="*/ 1279765 w 12192000"/>
              <a:gd name="connsiteY120" fmla="*/ 2229639 h 2240205"/>
              <a:gd name="connsiteX121" fmla="*/ 1195347 w 12192000"/>
              <a:gd name="connsiteY121" fmla="*/ 2212354 h 2240205"/>
              <a:gd name="connsiteX122" fmla="*/ 970251 w 12192000"/>
              <a:gd name="connsiteY122" fmla="*/ 2221029 h 2240205"/>
              <a:gd name="connsiteX123" fmla="*/ 812914 w 12192000"/>
              <a:gd name="connsiteY123" fmla="*/ 2210095 h 2240205"/>
              <a:gd name="connsiteX124" fmla="*/ 776382 w 12192000"/>
              <a:gd name="connsiteY124" fmla="*/ 2204512 h 2240205"/>
              <a:gd name="connsiteX125" fmla="*/ 597225 w 12192000"/>
              <a:gd name="connsiteY125" fmla="*/ 2180999 h 2240205"/>
              <a:gd name="connsiteX126" fmla="*/ 520671 w 12192000"/>
              <a:gd name="connsiteY126" fmla="*/ 2180980 h 2240205"/>
              <a:gd name="connsiteX127" fmla="*/ 515024 w 12192000"/>
              <a:gd name="connsiteY127" fmla="*/ 2179258 h 2240205"/>
              <a:gd name="connsiteX128" fmla="*/ 413835 w 12192000"/>
              <a:gd name="connsiteY128" fmla="*/ 2156783 h 2240205"/>
              <a:gd name="connsiteX129" fmla="*/ 376513 w 12192000"/>
              <a:gd name="connsiteY129" fmla="*/ 2154014 h 2240205"/>
              <a:gd name="connsiteX130" fmla="*/ 273386 w 12192000"/>
              <a:gd name="connsiteY130" fmla="*/ 2142551 h 2240205"/>
              <a:gd name="connsiteX131" fmla="*/ 77641 w 12192000"/>
              <a:gd name="connsiteY131" fmla="*/ 2126835 h 2240205"/>
              <a:gd name="connsiteX132" fmla="*/ 37645 w 12192000"/>
              <a:gd name="connsiteY132" fmla="*/ 2115401 h 2240205"/>
              <a:gd name="connsiteX133" fmla="*/ 4572 w 12192000"/>
              <a:gd name="connsiteY133" fmla="*/ 2111091 h 2240205"/>
              <a:gd name="connsiteX134" fmla="*/ 0 w 12192000"/>
              <a:gd name="connsiteY134" fmla="*/ 2110468 h 2240205"/>
              <a:gd name="connsiteX135" fmla="*/ 0 w 12192000"/>
              <a:gd name="connsiteY13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42099 w 12192000"/>
              <a:gd name="connsiteY40" fmla="*/ 1336332 h 2240205"/>
              <a:gd name="connsiteX41" fmla="*/ 7902328 w 12192000"/>
              <a:gd name="connsiteY41" fmla="*/ 1345865 h 2240205"/>
              <a:gd name="connsiteX42" fmla="*/ 7840612 w 12192000"/>
              <a:gd name="connsiteY42" fmla="*/ 1369373 h 2240205"/>
              <a:gd name="connsiteX43" fmla="*/ 7786819 w 12192000"/>
              <a:gd name="connsiteY43" fmla="*/ 1378970 h 2240205"/>
              <a:gd name="connsiteX44" fmla="*/ 7548172 w 12192000"/>
              <a:gd name="connsiteY44" fmla="*/ 1417460 h 2240205"/>
              <a:gd name="connsiteX45" fmla="*/ 7483437 w 12192000"/>
              <a:gd name="connsiteY45" fmla="*/ 1478152 h 2240205"/>
              <a:gd name="connsiteX46" fmla="*/ 7377870 w 12192000"/>
              <a:gd name="connsiteY46" fmla="*/ 1523319 h 2240205"/>
              <a:gd name="connsiteX47" fmla="*/ 7230737 w 12192000"/>
              <a:gd name="connsiteY47" fmla="*/ 1562633 h 2240205"/>
              <a:gd name="connsiteX48" fmla="*/ 7224458 w 12192000"/>
              <a:gd name="connsiteY48" fmla="*/ 1573008 h 2240205"/>
              <a:gd name="connsiteX49" fmla="*/ 7183121 w 12192000"/>
              <a:gd name="connsiteY49" fmla="*/ 1595162 h 2240205"/>
              <a:gd name="connsiteX50" fmla="*/ 7164601 w 12192000"/>
              <a:gd name="connsiteY50" fmla="*/ 1606490 h 2240205"/>
              <a:gd name="connsiteX51" fmla="*/ 6900177 w 12192000"/>
              <a:gd name="connsiteY51" fmla="*/ 1636016 h 2240205"/>
              <a:gd name="connsiteX52" fmla="*/ 6795372 w 12192000"/>
              <a:gd name="connsiteY52" fmla="*/ 1644845 h 2240205"/>
              <a:gd name="connsiteX53" fmla="*/ 6692251 w 12192000"/>
              <a:gd name="connsiteY53" fmla="*/ 1656357 h 2240205"/>
              <a:gd name="connsiteX54" fmla="*/ 6655235 w 12192000"/>
              <a:gd name="connsiteY54" fmla="*/ 1661869 h 2240205"/>
              <a:gd name="connsiteX55" fmla="*/ 6554894 w 12192000"/>
              <a:gd name="connsiteY55" fmla="*/ 1664428 h 2240205"/>
              <a:gd name="connsiteX56" fmla="*/ 6516595 w 12192000"/>
              <a:gd name="connsiteY56" fmla="*/ 1667475 h 2240205"/>
              <a:gd name="connsiteX57" fmla="*/ 6508541 w 12192000"/>
              <a:gd name="connsiteY57" fmla="*/ 1668757 h 2240205"/>
              <a:gd name="connsiteX58" fmla="*/ 6471012 w 12192000"/>
              <a:gd name="connsiteY58" fmla="*/ 1678604 h 2240205"/>
              <a:gd name="connsiteX59" fmla="*/ 6364035 w 12192000"/>
              <a:gd name="connsiteY59" fmla="*/ 1667683 h 2240205"/>
              <a:gd name="connsiteX60" fmla="*/ 6243319 w 12192000"/>
              <a:gd name="connsiteY60" fmla="*/ 1695560 h 2240205"/>
              <a:gd name="connsiteX61" fmla="*/ 6098321 w 12192000"/>
              <a:gd name="connsiteY61" fmla="*/ 1721646 h 2240205"/>
              <a:gd name="connsiteX62" fmla="*/ 5880652 w 12192000"/>
              <a:gd name="connsiteY62" fmla="*/ 1779643 h 2240205"/>
              <a:gd name="connsiteX63" fmla="*/ 5785959 w 12192000"/>
              <a:gd name="connsiteY63" fmla="*/ 1775307 h 2240205"/>
              <a:gd name="connsiteX64" fmla="*/ 5643534 w 12192000"/>
              <a:gd name="connsiteY64" fmla="*/ 1802919 h 2240205"/>
              <a:gd name="connsiteX65" fmla="*/ 5518799 w 12192000"/>
              <a:gd name="connsiteY65" fmla="*/ 1818312 h 2240205"/>
              <a:gd name="connsiteX66" fmla="*/ 5505014 w 12192000"/>
              <a:gd name="connsiteY66" fmla="*/ 1819259 h 2240205"/>
              <a:gd name="connsiteX67" fmla="*/ 5453307 w 12192000"/>
              <a:gd name="connsiteY67" fmla="*/ 1815450 h 2240205"/>
              <a:gd name="connsiteX68" fmla="*/ 5221533 w 12192000"/>
              <a:gd name="connsiteY68" fmla="*/ 1846950 h 2240205"/>
              <a:gd name="connsiteX69" fmla="*/ 5149802 w 12192000"/>
              <a:gd name="connsiteY69" fmla="*/ 1844846 h 2240205"/>
              <a:gd name="connsiteX70" fmla="*/ 5114927 w 12192000"/>
              <a:gd name="connsiteY70" fmla="*/ 1847827 h 2240205"/>
              <a:gd name="connsiteX71" fmla="*/ 5108970 w 12192000"/>
              <a:gd name="connsiteY71" fmla="*/ 1847935 h 2240205"/>
              <a:gd name="connsiteX72" fmla="*/ 5067961 w 12192000"/>
              <a:gd name="connsiteY72" fmla="*/ 1845917 h 2240205"/>
              <a:gd name="connsiteX73" fmla="*/ 5007075 w 12192000"/>
              <a:gd name="connsiteY73" fmla="*/ 1838626 h 2240205"/>
              <a:gd name="connsiteX74" fmla="*/ 4944087 w 12192000"/>
              <a:gd name="connsiteY74" fmla="*/ 1823332 h 2240205"/>
              <a:gd name="connsiteX75" fmla="*/ 4907662 w 12192000"/>
              <a:gd name="connsiteY75" fmla="*/ 1816900 h 2240205"/>
              <a:gd name="connsiteX76" fmla="*/ 4882386 w 12192000"/>
              <a:gd name="connsiteY76" fmla="*/ 1809844 h 2240205"/>
              <a:gd name="connsiteX77" fmla="*/ 4811440 w 12192000"/>
              <a:gd name="connsiteY77" fmla="*/ 1804655 h 2240205"/>
              <a:gd name="connsiteX78" fmla="*/ 4691075 w 12192000"/>
              <a:gd name="connsiteY78" fmla="*/ 1801389 h 2240205"/>
              <a:gd name="connsiteX79" fmla="*/ 4640313 w 12192000"/>
              <a:gd name="connsiteY79" fmla="*/ 1784307 h 2240205"/>
              <a:gd name="connsiteX80" fmla="*/ 4536503 w 12192000"/>
              <a:gd name="connsiteY80" fmla="*/ 1785334 h 2240205"/>
              <a:gd name="connsiteX81" fmla="*/ 4513724 w 12192000"/>
              <a:gd name="connsiteY81" fmla="*/ 1791996 h 2240205"/>
              <a:gd name="connsiteX82" fmla="*/ 4459810 w 12192000"/>
              <a:gd name="connsiteY82" fmla="*/ 1797886 h 2240205"/>
              <a:gd name="connsiteX83" fmla="*/ 4379064 w 12192000"/>
              <a:gd name="connsiteY83" fmla="*/ 1817177 h 2240205"/>
              <a:gd name="connsiteX84" fmla="*/ 4290981 w 12192000"/>
              <a:gd name="connsiteY84" fmla="*/ 1839677 h 2240205"/>
              <a:gd name="connsiteX85" fmla="*/ 4238372 w 12192000"/>
              <a:gd name="connsiteY85" fmla="*/ 1851480 h 2240205"/>
              <a:gd name="connsiteX86" fmla="*/ 4232517 w 12192000"/>
              <a:gd name="connsiteY86" fmla="*/ 1852567 h 2240205"/>
              <a:gd name="connsiteX87" fmla="*/ 4191732 w 12192000"/>
              <a:gd name="connsiteY87" fmla="*/ 1857328 h 2240205"/>
              <a:gd name="connsiteX88" fmla="*/ 4065532 w 12192000"/>
              <a:gd name="connsiteY88" fmla="*/ 1855477 h 2240205"/>
              <a:gd name="connsiteX89" fmla="*/ 4028460 w 12192000"/>
              <a:gd name="connsiteY89" fmla="*/ 1855137 h 2240205"/>
              <a:gd name="connsiteX90" fmla="*/ 4002267 w 12192000"/>
              <a:gd name="connsiteY90" fmla="*/ 1852352 h 2240205"/>
              <a:gd name="connsiteX91" fmla="*/ 3931396 w 12192000"/>
              <a:gd name="connsiteY91" fmla="*/ 1858915 h 2240205"/>
              <a:gd name="connsiteX92" fmla="*/ 3812162 w 12192000"/>
              <a:gd name="connsiteY92" fmla="*/ 1875501 h 2240205"/>
              <a:gd name="connsiteX93" fmla="*/ 3758105 w 12192000"/>
              <a:gd name="connsiteY93" fmla="*/ 1871856 h 2240205"/>
              <a:gd name="connsiteX94" fmla="*/ 3567259 w 12192000"/>
              <a:gd name="connsiteY94" fmla="*/ 1893482 h 2240205"/>
              <a:gd name="connsiteX95" fmla="*/ 3405770 w 12192000"/>
              <a:gd name="connsiteY95" fmla="*/ 1904591 h 2240205"/>
              <a:gd name="connsiteX96" fmla="*/ 3280097 w 12192000"/>
              <a:gd name="connsiteY96" fmla="*/ 1919610 h 2240205"/>
              <a:gd name="connsiteX97" fmla="*/ 3009910 w 12192000"/>
              <a:gd name="connsiteY97" fmla="*/ 1957866 h 2240205"/>
              <a:gd name="connsiteX98" fmla="*/ 2995934 w 12192000"/>
              <a:gd name="connsiteY98" fmla="*/ 1967085 h 2240205"/>
              <a:gd name="connsiteX99" fmla="*/ 2942858 w 12192000"/>
              <a:gd name="connsiteY99" fmla="*/ 1981367 h 2240205"/>
              <a:gd name="connsiteX100" fmla="*/ 2875436 w 12192000"/>
              <a:gd name="connsiteY100" fmla="*/ 1996977 h 2240205"/>
              <a:gd name="connsiteX101" fmla="*/ 2874892 w 12192000"/>
              <a:gd name="connsiteY101" fmla="*/ 1996085 h 2240205"/>
              <a:gd name="connsiteX102" fmla="*/ 2843662 w 12192000"/>
              <a:gd name="connsiteY102" fmla="*/ 1992498 h 2240205"/>
              <a:gd name="connsiteX103" fmla="*/ 2718916 w 12192000"/>
              <a:gd name="connsiteY103" fmla="*/ 1990867 h 2240205"/>
              <a:gd name="connsiteX104" fmla="*/ 2713522 w 12192000"/>
              <a:gd name="connsiteY104" fmla="*/ 1990173 h 2240205"/>
              <a:gd name="connsiteX105" fmla="*/ 2476147 w 12192000"/>
              <a:gd name="connsiteY105" fmla="*/ 1998305 h 2240205"/>
              <a:gd name="connsiteX106" fmla="*/ 2373568 w 12192000"/>
              <a:gd name="connsiteY106" fmla="*/ 2003219 h 2240205"/>
              <a:gd name="connsiteX107" fmla="*/ 2287219 w 12192000"/>
              <a:gd name="connsiteY107" fmla="*/ 1998750 h 2240205"/>
              <a:gd name="connsiteX108" fmla="*/ 2243069 w 12192000"/>
              <a:gd name="connsiteY108" fmla="*/ 2005321 h 2240205"/>
              <a:gd name="connsiteX109" fmla="*/ 2164831 w 12192000"/>
              <a:gd name="connsiteY109" fmla="*/ 2010143 h 2240205"/>
              <a:gd name="connsiteX110" fmla="*/ 2085228 w 12192000"/>
              <a:gd name="connsiteY110" fmla="*/ 2046431 h 2240205"/>
              <a:gd name="connsiteX111" fmla="*/ 2058061 w 12192000"/>
              <a:gd name="connsiteY111" fmla="*/ 2047942 h 2240205"/>
              <a:gd name="connsiteX112" fmla="*/ 2042244 w 12192000"/>
              <a:gd name="connsiteY112" fmla="*/ 2055560 h 2240205"/>
              <a:gd name="connsiteX113" fmla="*/ 1877728 w 12192000"/>
              <a:gd name="connsiteY113" fmla="*/ 2101004 h 2240205"/>
              <a:gd name="connsiteX114" fmla="*/ 1759056 w 12192000"/>
              <a:gd name="connsiteY114" fmla="*/ 2125608 h 2240205"/>
              <a:gd name="connsiteX115" fmla="*/ 1637948 w 12192000"/>
              <a:gd name="connsiteY115" fmla="*/ 2172597 h 2240205"/>
              <a:gd name="connsiteX116" fmla="*/ 1434549 w 12192000"/>
              <a:gd name="connsiteY116" fmla="*/ 2234522 h 2240205"/>
              <a:gd name="connsiteX117" fmla="*/ 1370962 w 12192000"/>
              <a:gd name="connsiteY117" fmla="*/ 2237474 h 2240205"/>
              <a:gd name="connsiteX118" fmla="*/ 1356367 w 12192000"/>
              <a:gd name="connsiteY118" fmla="*/ 2235089 h 2240205"/>
              <a:gd name="connsiteX119" fmla="*/ 1279765 w 12192000"/>
              <a:gd name="connsiteY119" fmla="*/ 2229639 h 2240205"/>
              <a:gd name="connsiteX120" fmla="*/ 1195347 w 12192000"/>
              <a:gd name="connsiteY120" fmla="*/ 2212354 h 2240205"/>
              <a:gd name="connsiteX121" fmla="*/ 970251 w 12192000"/>
              <a:gd name="connsiteY121" fmla="*/ 2221029 h 2240205"/>
              <a:gd name="connsiteX122" fmla="*/ 812914 w 12192000"/>
              <a:gd name="connsiteY122" fmla="*/ 2210095 h 2240205"/>
              <a:gd name="connsiteX123" fmla="*/ 776382 w 12192000"/>
              <a:gd name="connsiteY123" fmla="*/ 2204512 h 2240205"/>
              <a:gd name="connsiteX124" fmla="*/ 597225 w 12192000"/>
              <a:gd name="connsiteY124" fmla="*/ 2180999 h 2240205"/>
              <a:gd name="connsiteX125" fmla="*/ 520671 w 12192000"/>
              <a:gd name="connsiteY125" fmla="*/ 2180980 h 2240205"/>
              <a:gd name="connsiteX126" fmla="*/ 515024 w 12192000"/>
              <a:gd name="connsiteY126" fmla="*/ 2179258 h 2240205"/>
              <a:gd name="connsiteX127" fmla="*/ 413835 w 12192000"/>
              <a:gd name="connsiteY127" fmla="*/ 2156783 h 2240205"/>
              <a:gd name="connsiteX128" fmla="*/ 376513 w 12192000"/>
              <a:gd name="connsiteY128" fmla="*/ 2154014 h 2240205"/>
              <a:gd name="connsiteX129" fmla="*/ 273386 w 12192000"/>
              <a:gd name="connsiteY129" fmla="*/ 2142551 h 2240205"/>
              <a:gd name="connsiteX130" fmla="*/ 77641 w 12192000"/>
              <a:gd name="connsiteY130" fmla="*/ 2126835 h 2240205"/>
              <a:gd name="connsiteX131" fmla="*/ 37645 w 12192000"/>
              <a:gd name="connsiteY131" fmla="*/ 2115401 h 2240205"/>
              <a:gd name="connsiteX132" fmla="*/ 4572 w 12192000"/>
              <a:gd name="connsiteY132" fmla="*/ 2111091 h 2240205"/>
              <a:gd name="connsiteX133" fmla="*/ 0 w 12192000"/>
              <a:gd name="connsiteY133" fmla="*/ 2110468 h 2240205"/>
              <a:gd name="connsiteX134" fmla="*/ 0 w 12192000"/>
              <a:gd name="connsiteY13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94438 w 12192000"/>
              <a:gd name="connsiteY20" fmla="*/ 919051 h 2240205"/>
              <a:gd name="connsiteX21" fmla="*/ 9544189 w 12192000"/>
              <a:gd name="connsiteY21" fmla="*/ 938966 h 2240205"/>
              <a:gd name="connsiteX22" fmla="*/ 9500499 w 12192000"/>
              <a:gd name="connsiteY22" fmla="*/ 954680 h 2240205"/>
              <a:gd name="connsiteX23" fmla="*/ 9410017 w 12192000"/>
              <a:gd name="connsiteY23" fmla="*/ 993931 h 2240205"/>
              <a:gd name="connsiteX24" fmla="*/ 9392919 w 12192000"/>
              <a:gd name="connsiteY24" fmla="*/ 994656 h 2240205"/>
              <a:gd name="connsiteX25" fmla="*/ 9268019 w 12192000"/>
              <a:gd name="connsiteY25" fmla="*/ 1007442 h 2240205"/>
              <a:gd name="connsiteX26" fmla="*/ 9188177 w 12192000"/>
              <a:gd name="connsiteY26" fmla="*/ 1035474 h 2240205"/>
              <a:gd name="connsiteX27" fmla="*/ 9155969 w 12192000"/>
              <a:gd name="connsiteY27" fmla="*/ 1046804 h 2240205"/>
              <a:gd name="connsiteX28" fmla="*/ 9133985 w 12192000"/>
              <a:gd name="connsiteY28" fmla="*/ 1046450 h 2240205"/>
              <a:gd name="connsiteX29" fmla="*/ 9003462 w 12192000"/>
              <a:gd name="connsiteY29" fmla="*/ 1042406 h 2240205"/>
              <a:gd name="connsiteX30" fmla="*/ 8968445 w 12192000"/>
              <a:gd name="connsiteY30" fmla="*/ 1052169 h 2240205"/>
              <a:gd name="connsiteX31" fmla="*/ 8886001 w 12192000"/>
              <a:gd name="connsiteY31" fmla="*/ 1067468 h 2240205"/>
              <a:gd name="connsiteX32" fmla="*/ 8838610 w 12192000"/>
              <a:gd name="connsiteY32" fmla="*/ 1075091 h 2240205"/>
              <a:gd name="connsiteX33" fmla="*/ 8665605 w 12192000"/>
              <a:gd name="connsiteY33" fmla="*/ 1110791 h 2240205"/>
              <a:gd name="connsiteX34" fmla="*/ 8584946 w 12192000"/>
              <a:gd name="connsiteY34" fmla="*/ 1135226 h 2240205"/>
              <a:gd name="connsiteX35" fmla="*/ 8419755 w 12192000"/>
              <a:gd name="connsiteY35" fmla="*/ 1216260 h 2240205"/>
              <a:gd name="connsiteX36" fmla="*/ 8411626 w 12192000"/>
              <a:gd name="connsiteY36" fmla="*/ 1214397 h 2240205"/>
              <a:gd name="connsiteX37" fmla="*/ 8363469 w 12192000"/>
              <a:gd name="connsiteY37" fmla="*/ 1246658 h 2240205"/>
              <a:gd name="connsiteX38" fmla="*/ 8275497 w 12192000"/>
              <a:gd name="connsiteY38" fmla="*/ 1264396 h 2240205"/>
              <a:gd name="connsiteX39" fmla="*/ 8074238 w 12192000"/>
              <a:gd name="connsiteY39" fmla="*/ 1301895 h 2240205"/>
              <a:gd name="connsiteX40" fmla="*/ 7902328 w 12192000"/>
              <a:gd name="connsiteY40" fmla="*/ 1345865 h 2240205"/>
              <a:gd name="connsiteX41" fmla="*/ 7840612 w 12192000"/>
              <a:gd name="connsiteY41" fmla="*/ 1369373 h 2240205"/>
              <a:gd name="connsiteX42" fmla="*/ 7786819 w 12192000"/>
              <a:gd name="connsiteY42" fmla="*/ 1378970 h 2240205"/>
              <a:gd name="connsiteX43" fmla="*/ 7548172 w 12192000"/>
              <a:gd name="connsiteY43" fmla="*/ 1417460 h 2240205"/>
              <a:gd name="connsiteX44" fmla="*/ 7483437 w 12192000"/>
              <a:gd name="connsiteY44" fmla="*/ 1478152 h 2240205"/>
              <a:gd name="connsiteX45" fmla="*/ 7377870 w 12192000"/>
              <a:gd name="connsiteY45" fmla="*/ 1523319 h 2240205"/>
              <a:gd name="connsiteX46" fmla="*/ 7230737 w 12192000"/>
              <a:gd name="connsiteY46" fmla="*/ 1562633 h 2240205"/>
              <a:gd name="connsiteX47" fmla="*/ 7224458 w 12192000"/>
              <a:gd name="connsiteY47" fmla="*/ 1573008 h 2240205"/>
              <a:gd name="connsiteX48" fmla="*/ 7183121 w 12192000"/>
              <a:gd name="connsiteY48" fmla="*/ 1595162 h 2240205"/>
              <a:gd name="connsiteX49" fmla="*/ 7164601 w 12192000"/>
              <a:gd name="connsiteY49" fmla="*/ 1606490 h 2240205"/>
              <a:gd name="connsiteX50" fmla="*/ 6900177 w 12192000"/>
              <a:gd name="connsiteY50" fmla="*/ 1636016 h 2240205"/>
              <a:gd name="connsiteX51" fmla="*/ 6795372 w 12192000"/>
              <a:gd name="connsiteY51" fmla="*/ 1644845 h 2240205"/>
              <a:gd name="connsiteX52" fmla="*/ 6692251 w 12192000"/>
              <a:gd name="connsiteY52" fmla="*/ 1656357 h 2240205"/>
              <a:gd name="connsiteX53" fmla="*/ 6655235 w 12192000"/>
              <a:gd name="connsiteY53" fmla="*/ 1661869 h 2240205"/>
              <a:gd name="connsiteX54" fmla="*/ 6554894 w 12192000"/>
              <a:gd name="connsiteY54" fmla="*/ 1664428 h 2240205"/>
              <a:gd name="connsiteX55" fmla="*/ 6516595 w 12192000"/>
              <a:gd name="connsiteY55" fmla="*/ 1667475 h 2240205"/>
              <a:gd name="connsiteX56" fmla="*/ 6508541 w 12192000"/>
              <a:gd name="connsiteY56" fmla="*/ 1668757 h 2240205"/>
              <a:gd name="connsiteX57" fmla="*/ 6471012 w 12192000"/>
              <a:gd name="connsiteY57" fmla="*/ 1678604 h 2240205"/>
              <a:gd name="connsiteX58" fmla="*/ 6364035 w 12192000"/>
              <a:gd name="connsiteY58" fmla="*/ 1667683 h 2240205"/>
              <a:gd name="connsiteX59" fmla="*/ 6243319 w 12192000"/>
              <a:gd name="connsiteY59" fmla="*/ 1695560 h 2240205"/>
              <a:gd name="connsiteX60" fmla="*/ 6098321 w 12192000"/>
              <a:gd name="connsiteY60" fmla="*/ 1721646 h 2240205"/>
              <a:gd name="connsiteX61" fmla="*/ 5880652 w 12192000"/>
              <a:gd name="connsiteY61" fmla="*/ 1779643 h 2240205"/>
              <a:gd name="connsiteX62" fmla="*/ 5785959 w 12192000"/>
              <a:gd name="connsiteY62" fmla="*/ 1775307 h 2240205"/>
              <a:gd name="connsiteX63" fmla="*/ 5643534 w 12192000"/>
              <a:gd name="connsiteY63" fmla="*/ 1802919 h 2240205"/>
              <a:gd name="connsiteX64" fmla="*/ 5518799 w 12192000"/>
              <a:gd name="connsiteY64" fmla="*/ 1818312 h 2240205"/>
              <a:gd name="connsiteX65" fmla="*/ 5505014 w 12192000"/>
              <a:gd name="connsiteY65" fmla="*/ 1819259 h 2240205"/>
              <a:gd name="connsiteX66" fmla="*/ 5453307 w 12192000"/>
              <a:gd name="connsiteY66" fmla="*/ 1815450 h 2240205"/>
              <a:gd name="connsiteX67" fmla="*/ 5221533 w 12192000"/>
              <a:gd name="connsiteY67" fmla="*/ 1846950 h 2240205"/>
              <a:gd name="connsiteX68" fmla="*/ 5149802 w 12192000"/>
              <a:gd name="connsiteY68" fmla="*/ 1844846 h 2240205"/>
              <a:gd name="connsiteX69" fmla="*/ 5114927 w 12192000"/>
              <a:gd name="connsiteY69" fmla="*/ 1847827 h 2240205"/>
              <a:gd name="connsiteX70" fmla="*/ 5108970 w 12192000"/>
              <a:gd name="connsiteY70" fmla="*/ 1847935 h 2240205"/>
              <a:gd name="connsiteX71" fmla="*/ 5067961 w 12192000"/>
              <a:gd name="connsiteY71" fmla="*/ 1845917 h 2240205"/>
              <a:gd name="connsiteX72" fmla="*/ 5007075 w 12192000"/>
              <a:gd name="connsiteY72" fmla="*/ 1838626 h 2240205"/>
              <a:gd name="connsiteX73" fmla="*/ 4944087 w 12192000"/>
              <a:gd name="connsiteY73" fmla="*/ 1823332 h 2240205"/>
              <a:gd name="connsiteX74" fmla="*/ 4907662 w 12192000"/>
              <a:gd name="connsiteY74" fmla="*/ 1816900 h 2240205"/>
              <a:gd name="connsiteX75" fmla="*/ 4882386 w 12192000"/>
              <a:gd name="connsiteY75" fmla="*/ 1809844 h 2240205"/>
              <a:gd name="connsiteX76" fmla="*/ 4811440 w 12192000"/>
              <a:gd name="connsiteY76" fmla="*/ 1804655 h 2240205"/>
              <a:gd name="connsiteX77" fmla="*/ 4691075 w 12192000"/>
              <a:gd name="connsiteY77" fmla="*/ 1801389 h 2240205"/>
              <a:gd name="connsiteX78" fmla="*/ 4640313 w 12192000"/>
              <a:gd name="connsiteY78" fmla="*/ 1784307 h 2240205"/>
              <a:gd name="connsiteX79" fmla="*/ 4536503 w 12192000"/>
              <a:gd name="connsiteY79" fmla="*/ 1785334 h 2240205"/>
              <a:gd name="connsiteX80" fmla="*/ 4513724 w 12192000"/>
              <a:gd name="connsiteY80" fmla="*/ 1791996 h 2240205"/>
              <a:gd name="connsiteX81" fmla="*/ 4459810 w 12192000"/>
              <a:gd name="connsiteY81" fmla="*/ 1797886 h 2240205"/>
              <a:gd name="connsiteX82" fmla="*/ 4379064 w 12192000"/>
              <a:gd name="connsiteY82" fmla="*/ 1817177 h 2240205"/>
              <a:gd name="connsiteX83" fmla="*/ 4290981 w 12192000"/>
              <a:gd name="connsiteY83" fmla="*/ 1839677 h 2240205"/>
              <a:gd name="connsiteX84" fmla="*/ 4238372 w 12192000"/>
              <a:gd name="connsiteY84" fmla="*/ 1851480 h 2240205"/>
              <a:gd name="connsiteX85" fmla="*/ 4232517 w 12192000"/>
              <a:gd name="connsiteY85" fmla="*/ 1852567 h 2240205"/>
              <a:gd name="connsiteX86" fmla="*/ 4191732 w 12192000"/>
              <a:gd name="connsiteY86" fmla="*/ 1857328 h 2240205"/>
              <a:gd name="connsiteX87" fmla="*/ 4065532 w 12192000"/>
              <a:gd name="connsiteY87" fmla="*/ 1855477 h 2240205"/>
              <a:gd name="connsiteX88" fmla="*/ 4028460 w 12192000"/>
              <a:gd name="connsiteY88" fmla="*/ 1855137 h 2240205"/>
              <a:gd name="connsiteX89" fmla="*/ 4002267 w 12192000"/>
              <a:gd name="connsiteY89" fmla="*/ 1852352 h 2240205"/>
              <a:gd name="connsiteX90" fmla="*/ 3931396 w 12192000"/>
              <a:gd name="connsiteY90" fmla="*/ 1858915 h 2240205"/>
              <a:gd name="connsiteX91" fmla="*/ 3812162 w 12192000"/>
              <a:gd name="connsiteY91" fmla="*/ 1875501 h 2240205"/>
              <a:gd name="connsiteX92" fmla="*/ 3758105 w 12192000"/>
              <a:gd name="connsiteY92" fmla="*/ 1871856 h 2240205"/>
              <a:gd name="connsiteX93" fmla="*/ 3567259 w 12192000"/>
              <a:gd name="connsiteY93" fmla="*/ 1893482 h 2240205"/>
              <a:gd name="connsiteX94" fmla="*/ 3405770 w 12192000"/>
              <a:gd name="connsiteY94" fmla="*/ 1904591 h 2240205"/>
              <a:gd name="connsiteX95" fmla="*/ 3280097 w 12192000"/>
              <a:gd name="connsiteY95" fmla="*/ 1919610 h 2240205"/>
              <a:gd name="connsiteX96" fmla="*/ 3009910 w 12192000"/>
              <a:gd name="connsiteY96" fmla="*/ 1957866 h 2240205"/>
              <a:gd name="connsiteX97" fmla="*/ 2995934 w 12192000"/>
              <a:gd name="connsiteY97" fmla="*/ 1967085 h 2240205"/>
              <a:gd name="connsiteX98" fmla="*/ 2942858 w 12192000"/>
              <a:gd name="connsiteY98" fmla="*/ 1981367 h 2240205"/>
              <a:gd name="connsiteX99" fmla="*/ 2875436 w 12192000"/>
              <a:gd name="connsiteY99" fmla="*/ 1996977 h 2240205"/>
              <a:gd name="connsiteX100" fmla="*/ 2874892 w 12192000"/>
              <a:gd name="connsiteY100" fmla="*/ 1996085 h 2240205"/>
              <a:gd name="connsiteX101" fmla="*/ 2843662 w 12192000"/>
              <a:gd name="connsiteY101" fmla="*/ 1992498 h 2240205"/>
              <a:gd name="connsiteX102" fmla="*/ 2718916 w 12192000"/>
              <a:gd name="connsiteY102" fmla="*/ 1990867 h 2240205"/>
              <a:gd name="connsiteX103" fmla="*/ 2713522 w 12192000"/>
              <a:gd name="connsiteY103" fmla="*/ 1990173 h 2240205"/>
              <a:gd name="connsiteX104" fmla="*/ 2476147 w 12192000"/>
              <a:gd name="connsiteY104" fmla="*/ 1998305 h 2240205"/>
              <a:gd name="connsiteX105" fmla="*/ 2373568 w 12192000"/>
              <a:gd name="connsiteY105" fmla="*/ 2003219 h 2240205"/>
              <a:gd name="connsiteX106" fmla="*/ 2287219 w 12192000"/>
              <a:gd name="connsiteY106" fmla="*/ 1998750 h 2240205"/>
              <a:gd name="connsiteX107" fmla="*/ 2243069 w 12192000"/>
              <a:gd name="connsiteY107" fmla="*/ 2005321 h 2240205"/>
              <a:gd name="connsiteX108" fmla="*/ 2164831 w 12192000"/>
              <a:gd name="connsiteY108" fmla="*/ 2010143 h 2240205"/>
              <a:gd name="connsiteX109" fmla="*/ 2085228 w 12192000"/>
              <a:gd name="connsiteY109" fmla="*/ 2046431 h 2240205"/>
              <a:gd name="connsiteX110" fmla="*/ 2058061 w 12192000"/>
              <a:gd name="connsiteY110" fmla="*/ 2047942 h 2240205"/>
              <a:gd name="connsiteX111" fmla="*/ 2042244 w 12192000"/>
              <a:gd name="connsiteY111" fmla="*/ 2055560 h 2240205"/>
              <a:gd name="connsiteX112" fmla="*/ 1877728 w 12192000"/>
              <a:gd name="connsiteY112" fmla="*/ 2101004 h 2240205"/>
              <a:gd name="connsiteX113" fmla="*/ 1759056 w 12192000"/>
              <a:gd name="connsiteY113" fmla="*/ 2125608 h 2240205"/>
              <a:gd name="connsiteX114" fmla="*/ 1637948 w 12192000"/>
              <a:gd name="connsiteY114" fmla="*/ 2172597 h 2240205"/>
              <a:gd name="connsiteX115" fmla="*/ 1434549 w 12192000"/>
              <a:gd name="connsiteY115" fmla="*/ 2234522 h 2240205"/>
              <a:gd name="connsiteX116" fmla="*/ 1370962 w 12192000"/>
              <a:gd name="connsiteY116" fmla="*/ 2237474 h 2240205"/>
              <a:gd name="connsiteX117" fmla="*/ 1356367 w 12192000"/>
              <a:gd name="connsiteY117" fmla="*/ 2235089 h 2240205"/>
              <a:gd name="connsiteX118" fmla="*/ 1279765 w 12192000"/>
              <a:gd name="connsiteY118" fmla="*/ 2229639 h 2240205"/>
              <a:gd name="connsiteX119" fmla="*/ 1195347 w 12192000"/>
              <a:gd name="connsiteY119" fmla="*/ 2212354 h 2240205"/>
              <a:gd name="connsiteX120" fmla="*/ 970251 w 12192000"/>
              <a:gd name="connsiteY120" fmla="*/ 2221029 h 2240205"/>
              <a:gd name="connsiteX121" fmla="*/ 812914 w 12192000"/>
              <a:gd name="connsiteY121" fmla="*/ 2210095 h 2240205"/>
              <a:gd name="connsiteX122" fmla="*/ 776382 w 12192000"/>
              <a:gd name="connsiteY122" fmla="*/ 2204512 h 2240205"/>
              <a:gd name="connsiteX123" fmla="*/ 597225 w 12192000"/>
              <a:gd name="connsiteY123" fmla="*/ 2180999 h 2240205"/>
              <a:gd name="connsiteX124" fmla="*/ 520671 w 12192000"/>
              <a:gd name="connsiteY124" fmla="*/ 2180980 h 2240205"/>
              <a:gd name="connsiteX125" fmla="*/ 515024 w 12192000"/>
              <a:gd name="connsiteY125" fmla="*/ 2179258 h 2240205"/>
              <a:gd name="connsiteX126" fmla="*/ 413835 w 12192000"/>
              <a:gd name="connsiteY126" fmla="*/ 2156783 h 2240205"/>
              <a:gd name="connsiteX127" fmla="*/ 376513 w 12192000"/>
              <a:gd name="connsiteY127" fmla="*/ 2154014 h 2240205"/>
              <a:gd name="connsiteX128" fmla="*/ 273386 w 12192000"/>
              <a:gd name="connsiteY128" fmla="*/ 2142551 h 2240205"/>
              <a:gd name="connsiteX129" fmla="*/ 77641 w 12192000"/>
              <a:gd name="connsiteY129" fmla="*/ 2126835 h 2240205"/>
              <a:gd name="connsiteX130" fmla="*/ 37645 w 12192000"/>
              <a:gd name="connsiteY130" fmla="*/ 2115401 h 2240205"/>
              <a:gd name="connsiteX131" fmla="*/ 4572 w 12192000"/>
              <a:gd name="connsiteY131" fmla="*/ 2111091 h 2240205"/>
              <a:gd name="connsiteX132" fmla="*/ 0 w 12192000"/>
              <a:gd name="connsiteY132" fmla="*/ 2110468 h 2240205"/>
              <a:gd name="connsiteX133" fmla="*/ 0 w 12192000"/>
              <a:gd name="connsiteY133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44189 w 12192000"/>
              <a:gd name="connsiteY20" fmla="*/ 938966 h 2240205"/>
              <a:gd name="connsiteX21" fmla="*/ 9500499 w 12192000"/>
              <a:gd name="connsiteY21" fmla="*/ 954680 h 2240205"/>
              <a:gd name="connsiteX22" fmla="*/ 9410017 w 12192000"/>
              <a:gd name="connsiteY22" fmla="*/ 993931 h 2240205"/>
              <a:gd name="connsiteX23" fmla="*/ 9392919 w 12192000"/>
              <a:gd name="connsiteY23" fmla="*/ 994656 h 2240205"/>
              <a:gd name="connsiteX24" fmla="*/ 9268019 w 12192000"/>
              <a:gd name="connsiteY24" fmla="*/ 1007442 h 2240205"/>
              <a:gd name="connsiteX25" fmla="*/ 9188177 w 12192000"/>
              <a:gd name="connsiteY25" fmla="*/ 1035474 h 2240205"/>
              <a:gd name="connsiteX26" fmla="*/ 9155969 w 12192000"/>
              <a:gd name="connsiteY26" fmla="*/ 1046804 h 2240205"/>
              <a:gd name="connsiteX27" fmla="*/ 9133985 w 12192000"/>
              <a:gd name="connsiteY27" fmla="*/ 1046450 h 2240205"/>
              <a:gd name="connsiteX28" fmla="*/ 9003462 w 12192000"/>
              <a:gd name="connsiteY28" fmla="*/ 1042406 h 2240205"/>
              <a:gd name="connsiteX29" fmla="*/ 8968445 w 12192000"/>
              <a:gd name="connsiteY29" fmla="*/ 1052169 h 2240205"/>
              <a:gd name="connsiteX30" fmla="*/ 8886001 w 12192000"/>
              <a:gd name="connsiteY30" fmla="*/ 1067468 h 2240205"/>
              <a:gd name="connsiteX31" fmla="*/ 8838610 w 12192000"/>
              <a:gd name="connsiteY31" fmla="*/ 1075091 h 2240205"/>
              <a:gd name="connsiteX32" fmla="*/ 8665605 w 12192000"/>
              <a:gd name="connsiteY32" fmla="*/ 1110791 h 2240205"/>
              <a:gd name="connsiteX33" fmla="*/ 8584946 w 12192000"/>
              <a:gd name="connsiteY33" fmla="*/ 1135226 h 2240205"/>
              <a:gd name="connsiteX34" fmla="*/ 8419755 w 12192000"/>
              <a:gd name="connsiteY34" fmla="*/ 1216260 h 2240205"/>
              <a:gd name="connsiteX35" fmla="*/ 8411626 w 12192000"/>
              <a:gd name="connsiteY35" fmla="*/ 1214397 h 2240205"/>
              <a:gd name="connsiteX36" fmla="*/ 8363469 w 12192000"/>
              <a:gd name="connsiteY36" fmla="*/ 1246658 h 2240205"/>
              <a:gd name="connsiteX37" fmla="*/ 8275497 w 12192000"/>
              <a:gd name="connsiteY37" fmla="*/ 1264396 h 2240205"/>
              <a:gd name="connsiteX38" fmla="*/ 8074238 w 12192000"/>
              <a:gd name="connsiteY38" fmla="*/ 1301895 h 2240205"/>
              <a:gd name="connsiteX39" fmla="*/ 7902328 w 12192000"/>
              <a:gd name="connsiteY39" fmla="*/ 1345865 h 2240205"/>
              <a:gd name="connsiteX40" fmla="*/ 7840612 w 12192000"/>
              <a:gd name="connsiteY40" fmla="*/ 1369373 h 2240205"/>
              <a:gd name="connsiteX41" fmla="*/ 7786819 w 12192000"/>
              <a:gd name="connsiteY41" fmla="*/ 1378970 h 2240205"/>
              <a:gd name="connsiteX42" fmla="*/ 7548172 w 12192000"/>
              <a:gd name="connsiteY42" fmla="*/ 1417460 h 2240205"/>
              <a:gd name="connsiteX43" fmla="*/ 7483437 w 12192000"/>
              <a:gd name="connsiteY43" fmla="*/ 1478152 h 2240205"/>
              <a:gd name="connsiteX44" fmla="*/ 7377870 w 12192000"/>
              <a:gd name="connsiteY44" fmla="*/ 1523319 h 2240205"/>
              <a:gd name="connsiteX45" fmla="*/ 7230737 w 12192000"/>
              <a:gd name="connsiteY45" fmla="*/ 1562633 h 2240205"/>
              <a:gd name="connsiteX46" fmla="*/ 7224458 w 12192000"/>
              <a:gd name="connsiteY46" fmla="*/ 1573008 h 2240205"/>
              <a:gd name="connsiteX47" fmla="*/ 7183121 w 12192000"/>
              <a:gd name="connsiteY47" fmla="*/ 1595162 h 2240205"/>
              <a:gd name="connsiteX48" fmla="*/ 7164601 w 12192000"/>
              <a:gd name="connsiteY48" fmla="*/ 1606490 h 2240205"/>
              <a:gd name="connsiteX49" fmla="*/ 6900177 w 12192000"/>
              <a:gd name="connsiteY49" fmla="*/ 1636016 h 2240205"/>
              <a:gd name="connsiteX50" fmla="*/ 6795372 w 12192000"/>
              <a:gd name="connsiteY50" fmla="*/ 1644845 h 2240205"/>
              <a:gd name="connsiteX51" fmla="*/ 6692251 w 12192000"/>
              <a:gd name="connsiteY51" fmla="*/ 1656357 h 2240205"/>
              <a:gd name="connsiteX52" fmla="*/ 6655235 w 12192000"/>
              <a:gd name="connsiteY52" fmla="*/ 1661869 h 2240205"/>
              <a:gd name="connsiteX53" fmla="*/ 6554894 w 12192000"/>
              <a:gd name="connsiteY53" fmla="*/ 1664428 h 2240205"/>
              <a:gd name="connsiteX54" fmla="*/ 6516595 w 12192000"/>
              <a:gd name="connsiteY54" fmla="*/ 1667475 h 2240205"/>
              <a:gd name="connsiteX55" fmla="*/ 6508541 w 12192000"/>
              <a:gd name="connsiteY55" fmla="*/ 1668757 h 2240205"/>
              <a:gd name="connsiteX56" fmla="*/ 6471012 w 12192000"/>
              <a:gd name="connsiteY56" fmla="*/ 1678604 h 2240205"/>
              <a:gd name="connsiteX57" fmla="*/ 6364035 w 12192000"/>
              <a:gd name="connsiteY57" fmla="*/ 1667683 h 2240205"/>
              <a:gd name="connsiteX58" fmla="*/ 6243319 w 12192000"/>
              <a:gd name="connsiteY58" fmla="*/ 1695560 h 2240205"/>
              <a:gd name="connsiteX59" fmla="*/ 6098321 w 12192000"/>
              <a:gd name="connsiteY59" fmla="*/ 1721646 h 2240205"/>
              <a:gd name="connsiteX60" fmla="*/ 5880652 w 12192000"/>
              <a:gd name="connsiteY60" fmla="*/ 1779643 h 2240205"/>
              <a:gd name="connsiteX61" fmla="*/ 5785959 w 12192000"/>
              <a:gd name="connsiteY61" fmla="*/ 1775307 h 2240205"/>
              <a:gd name="connsiteX62" fmla="*/ 5643534 w 12192000"/>
              <a:gd name="connsiteY62" fmla="*/ 1802919 h 2240205"/>
              <a:gd name="connsiteX63" fmla="*/ 5518799 w 12192000"/>
              <a:gd name="connsiteY63" fmla="*/ 1818312 h 2240205"/>
              <a:gd name="connsiteX64" fmla="*/ 5505014 w 12192000"/>
              <a:gd name="connsiteY64" fmla="*/ 1819259 h 2240205"/>
              <a:gd name="connsiteX65" fmla="*/ 5453307 w 12192000"/>
              <a:gd name="connsiteY65" fmla="*/ 1815450 h 2240205"/>
              <a:gd name="connsiteX66" fmla="*/ 5221533 w 12192000"/>
              <a:gd name="connsiteY66" fmla="*/ 1846950 h 2240205"/>
              <a:gd name="connsiteX67" fmla="*/ 5149802 w 12192000"/>
              <a:gd name="connsiteY67" fmla="*/ 1844846 h 2240205"/>
              <a:gd name="connsiteX68" fmla="*/ 5114927 w 12192000"/>
              <a:gd name="connsiteY68" fmla="*/ 1847827 h 2240205"/>
              <a:gd name="connsiteX69" fmla="*/ 5108970 w 12192000"/>
              <a:gd name="connsiteY69" fmla="*/ 1847935 h 2240205"/>
              <a:gd name="connsiteX70" fmla="*/ 5067961 w 12192000"/>
              <a:gd name="connsiteY70" fmla="*/ 1845917 h 2240205"/>
              <a:gd name="connsiteX71" fmla="*/ 5007075 w 12192000"/>
              <a:gd name="connsiteY71" fmla="*/ 1838626 h 2240205"/>
              <a:gd name="connsiteX72" fmla="*/ 4944087 w 12192000"/>
              <a:gd name="connsiteY72" fmla="*/ 1823332 h 2240205"/>
              <a:gd name="connsiteX73" fmla="*/ 4907662 w 12192000"/>
              <a:gd name="connsiteY73" fmla="*/ 1816900 h 2240205"/>
              <a:gd name="connsiteX74" fmla="*/ 4882386 w 12192000"/>
              <a:gd name="connsiteY74" fmla="*/ 1809844 h 2240205"/>
              <a:gd name="connsiteX75" fmla="*/ 4811440 w 12192000"/>
              <a:gd name="connsiteY75" fmla="*/ 1804655 h 2240205"/>
              <a:gd name="connsiteX76" fmla="*/ 4691075 w 12192000"/>
              <a:gd name="connsiteY76" fmla="*/ 1801389 h 2240205"/>
              <a:gd name="connsiteX77" fmla="*/ 4640313 w 12192000"/>
              <a:gd name="connsiteY77" fmla="*/ 1784307 h 2240205"/>
              <a:gd name="connsiteX78" fmla="*/ 4536503 w 12192000"/>
              <a:gd name="connsiteY78" fmla="*/ 1785334 h 2240205"/>
              <a:gd name="connsiteX79" fmla="*/ 4513724 w 12192000"/>
              <a:gd name="connsiteY79" fmla="*/ 1791996 h 2240205"/>
              <a:gd name="connsiteX80" fmla="*/ 4459810 w 12192000"/>
              <a:gd name="connsiteY80" fmla="*/ 1797886 h 2240205"/>
              <a:gd name="connsiteX81" fmla="*/ 4379064 w 12192000"/>
              <a:gd name="connsiteY81" fmla="*/ 1817177 h 2240205"/>
              <a:gd name="connsiteX82" fmla="*/ 4290981 w 12192000"/>
              <a:gd name="connsiteY82" fmla="*/ 1839677 h 2240205"/>
              <a:gd name="connsiteX83" fmla="*/ 4238372 w 12192000"/>
              <a:gd name="connsiteY83" fmla="*/ 1851480 h 2240205"/>
              <a:gd name="connsiteX84" fmla="*/ 4232517 w 12192000"/>
              <a:gd name="connsiteY84" fmla="*/ 1852567 h 2240205"/>
              <a:gd name="connsiteX85" fmla="*/ 4191732 w 12192000"/>
              <a:gd name="connsiteY85" fmla="*/ 1857328 h 2240205"/>
              <a:gd name="connsiteX86" fmla="*/ 4065532 w 12192000"/>
              <a:gd name="connsiteY86" fmla="*/ 1855477 h 2240205"/>
              <a:gd name="connsiteX87" fmla="*/ 4028460 w 12192000"/>
              <a:gd name="connsiteY87" fmla="*/ 1855137 h 2240205"/>
              <a:gd name="connsiteX88" fmla="*/ 4002267 w 12192000"/>
              <a:gd name="connsiteY88" fmla="*/ 1852352 h 2240205"/>
              <a:gd name="connsiteX89" fmla="*/ 3931396 w 12192000"/>
              <a:gd name="connsiteY89" fmla="*/ 1858915 h 2240205"/>
              <a:gd name="connsiteX90" fmla="*/ 3812162 w 12192000"/>
              <a:gd name="connsiteY90" fmla="*/ 1875501 h 2240205"/>
              <a:gd name="connsiteX91" fmla="*/ 3758105 w 12192000"/>
              <a:gd name="connsiteY91" fmla="*/ 1871856 h 2240205"/>
              <a:gd name="connsiteX92" fmla="*/ 3567259 w 12192000"/>
              <a:gd name="connsiteY92" fmla="*/ 1893482 h 2240205"/>
              <a:gd name="connsiteX93" fmla="*/ 3405770 w 12192000"/>
              <a:gd name="connsiteY93" fmla="*/ 1904591 h 2240205"/>
              <a:gd name="connsiteX94" fmla="*/ 3280097 w 12192000"/>
              <a:gd name="connsiteY94" fmla="*/ 1919610 h 2240205"/>
              <a:gd name="connsiteX95" fmla="*/ 3009910 w 12192000"/>
              <a:gd name="connsiteY95" fmla="*/ 1957866 h 2240205"/>
              <a:gd name="connsiteX96" fmla="*/ 2995934 w 12192000"/>
              <a:gd name="connsiteY96" fmla="*/ 1967085 h 2240205"/>
              <a:gd name="connsiteX97" fmla="*/ 2942858 w 12192000"/>
              <a:gd name="connsiteY97" fmla="*/ 1981367 h 2240205"/>
              <a:gd name="connsiteX98" fmla="*/ 2875436 w 12192000"/>
              <a:gd name="connsiteY98" fmla="*/ 1996977 h 2240205"/>
              <a:gd name="connsiteX99" fmla="*/ 2874892 w 12192000"/>
              <a:gd name="connsiteY99" fmla="*/ 1996085 h 2240205"/>
              <a:gd name="connsiteX100" fmla="*/ 2843662 w 12192000"/>
              <a:gd name="connsiteY100" fmla="*/ 1992498 h 2240205"/>
              <a:gd name="connsiteX101" fmla="*/ 2718916 w 12192000"/>
              <a:gd name="connsiteY101" fmla="*/ 1990867 h 2240205"/>
              <a:gd name="connsiteX102" fmla="*/ 2713522 w 12192000"/>
              <a:gd name="connsiteY102" fmla="*/ 1990173 h 2240205"/>
              <a:gd name="connsiteX103" fmla="*/ 2476147 w 12192000"/>
              <a:gd name="connsiteY103" fmla="*/ 1998305 h 2240205"/>
              <a:gd name="connsiteX104" fmla="*/ 2373568 w 12192000"/>
              <a:gd name="connsiteY104" fmla="*/ 2003219 h 2240205"/>
              <a:gd name="connsiteX105" fmla="*/ 2287219 w 12192000"/>
              <a:gd name="connsiteY105" fmla="*/ 1998750 h 2240205"/>
              <a:gd name="connsiteX106" fmla="*/ 2243069 w 12192000"/>
              <a:gd name="connsiteY106" fmla="*/ 2005321 h 2240205"/>
              <a:gd name="connsiteX107" fmla="*/ 2164831 w 12192000"/>
              <a:gd name="connsiteY107" fmla="*/ 2010143 h 2240205"/>
              <a:gd name="connsiteX108" fmla="*/ 2085228 w 12192000"/>
              <a:gd name="connsiteY108" fmla="*/ 2046431 h 2240205"/>
              <a:gd name="connsiteX109" fmla="*/ 2058061 w 12192000"/>
              <a:gd name="connsiteY109" fmla="*/ 2047942 h 2240205"/>
              <a:gd name="connsiteX110" fmla="*/ 2042244 w 12192000"/>
              <a:gd name="connsiteY110" fmla="*/ 2055560 h 2240205"/>
              <a:gd name="connsiteX111" fmla="*/ 1877728 w 12192000"/>
              <a:gd name="connsiteY111" fmla="*/ 2101004 h 2240205"/>
              <a:gd name="connsiteX112" fmla="*/ 1759056 w 12192000"/>
              <a:gd name="connsiteY112" fmla="*/ 2125608 h 2240205"/>
              <a:gd name="connsiteX113" fmla="*/ 1637948 w 12192000"/>
              <a:gd name="connsiteY113" fmla="*/ 2172597 h 2240205"/>
              <a:gd name="connsiteX114" fmla="*/ 1434549 w 12192000"/>
              <a:gd name="connsiteY114" fmla="*/ 2234522 h 2240205"/>
              <a:gd name="connsiteX115" fmla="*/ 1370962 w 12192000"/>
              <a:gd name="connsiteY115" fmla="*/ 2237474 h 2240205"/>
              <a:gd name="connsiteX116" fmla="*/ 1356367 w 12192000"/>
              <a:gd name="connsiteY116" fmla="*/ 2235089 h 2240205"/>
              <a:gd name="connsiteX117" fmla="*/ 1279765 w 12192000"/>
              <a:gd name="connsiteY117" fmla="*/ 2229639 h 2240205"/>
              <a:gd name="connsiteX118" fmla="*/ 1195347 w 12192000"/>
              <a:gd name="connsiteY118" fmla="*/ 2212354 h 2240205"/>
              <a:gd name="connsiteX119" fmla="*/ 970251 w 12192000"/>
              <a:gd name="connsiteY119" fmla="*/ 2221029 h 2240205"/>
              <a:gd name="connsiteX120" fmla="*/ 812914 w 12192000"/>
              <a:gd name="connsiteY120" fmla="*/ 2210095 h 2240205"/>
              <a:gd name="connsiteX121" fmla="*/ 776382 w 12192000"/>
              <a:gd name="connsiteY121" fmla="*/ 2204512 h 2240205"/>
              <a:gd name="connsiteX122" fmla="*/ 597225 w 12192000"/>
              <a:gd name="connsiteY122" fmla="*/ 2180999 h 2240205"/>
              <a:gd name="connsiteX123" fmla="*/ 520671 w 12192000"/>
              <a:gd name="connsiteY123" fmla="*/ 2180980 h 2240205"/>
              <a:gd name="connsiteX124" fmla="*/ 515024 w 12192000"/>
              <a:gd name="connsiteY124" fmla="*/ 2179258 h 2240205"/>
              <a:gd name="connsiteX125" fmla="*/ 413835 w 12192000"/>
              <a:gd name="connsiteY125" fmla="*/ 2156783 h 2240205"/>
              <a:gd name="connsiteX126" fmla="*/ 376513 w 12192000"/>
              <a:gd name="connsiteY126" fmla="*/ 2154014 h 2240205"/>
              <a:gd name="connsiteX127" fmla="*/ 273386 w 12192000"/>
              <a:gd name="connsiteY127" fmla="*/ 2142551 h 2240205"/>
              <a:gd name="connsiteX128" fmla="*/ 77641 w 12192000"/>
              <a:gd name="connsiteY128" fmla="*/ 2126835 h 2240205"/>
              <a:gd name="connsiteX129" fmla="*/ 37645 w 12192000"/>
              <a:gd name="connsiteY129" fmla="*/ 2115401 h 2240205"/>
              <a:gd name="connsiteX130" fmla="*/ 4572 w 12192000"/>
              <a:gd name="connsiteY130" fmla="*/ 2111091 h 2240205"/>
              <a:gd name="connsiteX131" fmla="*/ 0 w 12192000"/>
              <a:gd name="connsiteY131" fmla="*/ 2110468 h 2240205"/>
              <a:gd name="connsiteX132" fmla="*/ 0 w 12192000"/>
              <a:gd name="connsiteY132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820512 w 12192000"/>
              <a:gd name="connsiteY4" fmla="*/ 745392 h 2240205"/>
              <a:gd name="connsiteX5" fmla="*/ 11649954 w 12192000"/>
              <a:gd name="connsiteY5" fmla="*/ 749628 h 2240205"/>
              <a:gd name="connsiteX6" fmla="*/ 11560424 w 12192000"/>
              <a:gd name="connsiteY6" fmla="*/ 748017 h 2240205"/>
              <a:gd name="connsiteX7" fmla="*/ 11358455 w 12192000"/>
              <a:gd name="connsiteY7" fmla="*/ 747593 h 2240205"/>
              <a:gd name="connsiteX8" fmla="*/ 11165209 w 12192000"/>
              <a:gd name="connsiteY8" fmla="*/ 748852 h 2240205"/>
              <a:gd name="connsiteX9" fmla="*/ 11058755 w 12192000"/>
              <a:gd name="connsiteY9" fmla="*/ 749617 h 2240205"/>
              <a:gd name="connsiteX10" fmla="*/ 10846594 w 12192000"/>
              <a:gd name="connsiteY10" fmla="*/ 765069 h 2240205"/>
              <a:gd name="connsiteX11" fmla="*/ 10739478 w 12192000"/>
              <a:gd name="connsiteY11" fmla="*/ 776841 h 2240205"/>
              <a:gd name="connsiteX12" fmla="*/ 10458762 w 12192000"/>
              <a:gd name="connsiteY12" fmla="*/ 755400 h 2240205"/>
              <a:gd name="connsiteX13" fmla="*/ 10211200 w 12192000"/>
              <a:gd name="connsiteY13" fmla="*/ 767513 h 2240205"/>
              <a:gd name="connsiteX14" fmla="*/ 10167995 w 12192000"/>
              <a:gd name="connsiteY14" fmla="*/ 760843 h 2240205"/>
              <a:gd name="connsiteX15" fmla="*/ 9997044 w 12192000"/>
              <a:gd name="connsiteY15" fmla="*/ 780129 h 2240205"/>
              <a:gd name="connsiteX16" fmla="*/ 9943887 w 12192000"/>
              <a:gd name="connsiteY16" fmla="*/ 804141 h 2240205"/>
              <a:gd name="connsiteX17" fmla="*/ 9918248 w 12192000"/>
              <a:gd name="connsiteY17" fmla="*/ 816628 h 2240205"/>
              <a:gd name="connsiteX18" fmla="*/ 9767091 w 12192000"/>
              <a:gd name="connsiteY18" fmla="*/ 870550 h 2240205"/>
              <a:gd name="connsiteX19" fmla="*/ 9683005 w 12192000"/>
              <a:gd name="connsiteY19" fmla="*/ 894128 h 2240205"/>
              <a:gd name="connsiteX20" fmla="*/ 9500499 w 12192000"/>
              <a:gd name="connsiteY20" fmla="*/ 954680 h 2240205"/>
              <a:gd name="connsiteX21" fmla="*/ 9410017 w 12192000"/>
              <a:gd name="connsiteY21" fmla="*/ 993931 h 2240205"/>
              <a:gd name="connsiteX22" fmla="*/ 9392919 w 12192000"/>
              <a:gd name="connsiteY22" fmla="*/ 994656 h 2240205"/>
              <a:gd name="connsiteX23" fmla="*/ 9268019 w 12192000"/>
              <a:gd name="connsiteY23" fmla="*/ 1007442 h 2240205"/>
              <a:gd name="connsiteX24" fmla="*/ 9188177 w 12192000"/>
              <a:gd name="connsiteY24" fmla="*/ 1035474 h 2240205"/>
              <a:gd name="connsiteX25" fmla="*/ 9155969 w 12192000"/>
              <a:gd name="connsiteY25" fmla="*/ 1046804 h 2240205"/>
              <a:gd name="connsiteX26" fmla="*/ 9133985 w 12192000"/>
              <a:gd name="connsiteY26" fmla="*/ 1046450 h 2240205"/>
              <a:gd name="connsiteX27" fmla="*/ 9003462 w 12192000"/>
              <a:gd name="connsiteY27" fmla="*/ 1042406 h 2240205"/>
              <a:gd name="connsiteX28" fmla="*/ 8968445 w 12192000"/>
              <a:gd name="connsiteY28" fmla="*/ 1052169 h 2240205"/>
              <a:gd name="connsiteX29" fmla="*/ 8886001 w 12192000"/>
              <a:gd name="connsiteY29" fmla="*/ 1067468 h 2240205"/>
              <a:gd name="connsiteX30" fmla="*/ 8838610 w 12192000"/>
              <a:gd name="connsiteY30" fmla="*/ 1075091 h 2240205"/>
              <a:gd name="connsiteX31" fmla="*/ 8665605 w 12192000"/>
              <a:gd name="connsiteY31" fmla="*/ 1110791 h 2240205"/>
              <a:gd name="connsiteX32" fmla="*/ 8584946 w 12192000"/>
              <a:gd name="connsiteY32" fmla="*/ 1135226 h 2240205"/>
              <a:gd name="connsiteX33" fmla="*/ 8419755 w 12192000"/>
              <a:gd name="connsiteY33" fmla="*/ 1216260 h 2240205"/>
              <a:gd name="connsiteX34" fmla="*/ 8411626 w 12192000"/>
              <a:gd name="connsiteY34" fmla="*/ 1214397 h 2240205"/>
              <a:gd name="connsiteX35" fmla="*/ 8363469 w 12192000"/>
              <a:gd name="connsiteY35" fmla="*/ 1246658 h 2240205"/>
              <a:gd name="connsiteX36" fmla="*/ 8275497 w 12192000"/>
              <a:gd name="connsiteY36" fmla="*/ 1264396 h 2240205"/>
              <a:gd name="connsiteX37" fmla="*/ 8074238 w 12192000"/>
              <a:gd name="connsiteY37" fmla="*/ 1301895 h 2240205"/>
              <a:gd name="connsiteX38" fmla="*/ 7902328 w 12192000"/>
              <a:gd name="connsiteY38" fmla="*/ 1345865 h 2240205"/>
              <a:gd name="connsiteX39" fmla="*/ 7840612 w 12192000"/>
              <a:gd name="connsiteY39" fmla="*/ 1369373 h 2240205"/>
              <a:gd name="connsiteX40" fmla="*/ 7786819 w 12192000"/>
              <a:gd name="connsiteY40" fmla="*/ 1378970 h 2240205"/>
              <a:gd name="connsiteX41" fmla="*/ 7548172 w 12192000"/>
              <a:gd name="connsiteY41" fmla="*/ 1417460 h 2240205"/>
              <a:gd name="connsiteX42" fmla="*/ 7483437 w 12192000"/>
              <a:gd name="connsiteY42" fmla="*/ 1478152 h 2240205"/>
              <a:gd name="connsiteX43" fmla="*/ 7377870 w 12192000"/>
              <a:gd name="connsiteY43" fmla="*/ 1523319 h 2240205"/>
              <a:gd name="connsiteX44" fmla="*/ 7230737 w 12192000"/>
              <a:gd name="connsiteY44" fmla="*/ 1562633 h 2240205"/>
              <a:gd name="connsiteX45" fmla="*/ 7224458 w 12192000"/>
              <a:gd name="connsiteY45" fmla="*/ 1573008 h 2240205"/>
              <a:gd name="connsiteX46" fmla="*/ 7183121 w 12192000"/>
              <a:gd name="connsiteY46" fmla="*/ 1595162 h 2240205"/>
              <a:gd name="connsiteX47" fmla="*/ 7164601 w 12192000"/>
              <a:gd name="connsiteY47" fmla="*/ 1606490 h 2240205"/>
              <a:gd name="connsiteX48" fmla="*/ 6900177 w 12192000"/>
              <a:gd name="connsiteY48" fmla="*/ 1636016 h 2240205"/>
              <a:gd name="connsiteX49" fmla="*/ 6795372 w 12192000"/>
              <a:gd name="connsiteY49" fmla="*/ 1644845 h 2240205"/>
              <a:gd name="connsiteX50" fmla="*/ 6692251 w 12192000"/>
              <a:gd name="connsiteY50" fmla="*/ 1656357 h 2240205"/>
              <a:gd name="connsiteX51" fmla="*/ 6655235 w 12192000"/>
              <a:gd name="connsiteY51" fmla="*/ 1661869 h 2240205"/>
              <a:gd name="connsiteX52" fmla="*/ 6554894 w 12192000"/>
              <a:gd name="connsiteY52" fmla="*/ 1664428 h 2240205"/>
              <a:gd name="connsiteX53" fmla="*/ 6516595 w 12192000"/>
              <a:gd name="connsiteY53" fmla="*/ 1667475 h 2240205"/>
              <a:gd name="connsiteX54" fmla="*/ 6508541 w 12192000"/>
              <a:gd name="connsiteY54" fmla="*/ 1668757 h 2240205"/>
              <a:gd name="connsiteX55" fmla="*/ 6471012 w 12192000"/>
              <a:gd name="connsiteY55" fmla="*/ 1678604 h 2240205"/>
              <a:gd name="connsiteX56" fmla="*/ 6364035 w 12192000"/>
              <a:gd name="connsiteY56" fmla="*/ 1667683 h 2240205"/>
              <a:gd name="connsiteX57" fmla="*/ 6243319 w 12192000"/>
              <a:gd name="connsiteY57" fmla="*/ 1695560 h 2240205"/>
              <a:gd name="connsiteX58" fmla="*/ 6098321 w 12192000"/>
              <a:gd name="connsiteY58" fmla="*/ 1721646 h 2240205"/>
              <a:gd name="connsiteX59" fmla="*/ 5880652 w 12192000"/>
              <a:gd name="connsiteY59" fmla="*/ 1779643 h 2240205"/>
              <a:gd name="connsiteX60" fmla="*/ 5785959 w 12192000"/>
              <a:gd name="connsiteY60" fmla="*/ 1775307 h 2240205"/>
              <a:gd name="connsiteX61" fmla="*/ 5643534 w 12192000"/>
              <a:gd name="connsiteY61" fmla="*/ 1802919 h 2240205"/>
              <a:gd name="connsiteX62" fmla="*/ 5518799 w 12192000"/>
              <a:gd name="connsiteY62" fmla="*/ 1818312 h 2240205"/>
              <a:gd name="connsiteX63" fmla="*/ 5505014 w 12192000"/>
              <a:gd name="connsiteY63" fmla="*/ 1819259 h 2240205"/>
              <a:gd name="connsiteX64" fmla="*/ 5453307 w 12192000"/>
              <a:gd name="connsiteY64" fmla="*/ 1815450 h 2240205"/>
              <a:gd name="connsiteX65" fmla="*/ 5221533 w 12192000"/>
              <a:gd name="connsiteY65" fmla="*/ 1846950 h 2240205"/>
              <a:gd name="connsiteX66" fmla="*/ 5149802 w 12192000"/>
              <a:gd name="connsiteY66" fmla="*/ 1844846 h 2240205"/>
              <a:gd name="connsiteX67" fmla="*/ 5114927 w 12192000"/>
              <a:gd name="connsiteY67" fmla="*/ 1847827 h 2240205"/>
              <a:gd name="connsiteX68" fmla="*/ 5108970 w 12192000"/>
              <a:gd name="connsiteY68" fmla="*/ 1847935 h 2240205"/>
              <a:gd name="connsiteX69" fmla="*/ 5067961 w 12192000"/>
              <a:gd name="connsiteY69" fmla="*/ 1845917 h 2240205"/>
              <a:gd name="connsiteX70" fmla="*/ 5007075 w 12192000"/>
              <a:gd name="connsiteY70" fmla="*/ 1838626 h 2240205"/>
              <a:gd name="connsiteX71" fmla="*/ 4944087 w 12192000"/>
              <a:gd name="connsiteY71" fmla="*/ 1823332 h 2240205"/>
              <a:gd name="connsiteX72" fmla="*/ 4907662 w 12192000"/>
              <a:gd name="connsiteY72" fmla="*/ 1816900 h 2240205"/>
              <a:gd name="connsiteX73" fmla="*/ 4882386 w 12192000"/>
              <a:gd name="connsiteY73" fmla="*/ 1809844 h 2240205"/>
              <a:gd name="connsiteX74" fmla="*/ 4811440 w 12192000"/>
              <a:gd name="connsiteY74" fmla="*/ 1804655 h 2240205"/>
              <a:gd name="connsiteX75" fmla="*/ 4691075 w 12192000"/>
              <a:gd name="connsiteY75" fmla="*/ 1801389 h 2240205"/>
              <a:gd name="connsiteX76" fmla="*/ 4640313 w 12192000"/>
              <a:gd name="connsiteY76" fmla="*/ 1784307 h 2240205"/>
              <a:gd name="connsiteX77" fmla="*/ 4536503 w 12192000"/>
              <a:gd name="connsiteY77" fmla="*/ 1785334 h 2240205"/>
              <a:gd name="connsiteX78" fmla="*/ 4513724 w 12192000"/>
              <a:gd name="connsiteY78" fmla="*/ 1791996 h 2240205"/>
              <a:gd name="connsiteX79" fmla="*/ 4459810 w 12192000"/>
              <a:gd name="connsiteY79" fmla="*/ 1797886 h 2240205"/>
              <a:gd name="connsiteX80" fmla="*/ 4379064 w 12192000"/>
              <a:gd name="connsiteY80" fmla="*/ 1817177 h 2240205"/>
              <a:gd name="connsiteX81" fmla="*/ 4290981 w 12192000"/>
              <a:gd name="connsiteY81" fmla="*/ 1839677 h 2240205"/>
              <a:gd name="connsiteX82" fmla="*/ 4238372 w 12192000"/>
              <a:gd name="connsiteY82" fmla="*/ 1851480 h 2240205"/>
              <a:gd name="connsiteX83" fmla="*/ 4232517 w 12192000"/>
              <a:gd name="connsiteY83" fmla="*/ 1852567 h 2240205"/>
              <a:gd name="connsiteX84" fmla="*/ 4191732 w 12192000"/>
              <a:gd name="connsiteY84" fmla="*/ 1857328 h 2240205"/>
              <a:gd name="connsiteX85" fmla="*/ 4065532 w 12192000"/>
              <a:gd name="connsiteY85" fmla="*/ 1855477 h 2240205"/>
              <a:gd name="connsiteX86" fmla="*/ 4028460 w 12192000"/>
              <a:gd name="connsiteY86" fmla="*/ 1855137 h 2240205"/>
              <a:gd name="connsiteX87" fmla="*/ 4002267 w 12192000"/>
              <a:gd name="connsiteY87" fmla="*/ 1852352 h 2240205"/>
              <a:gd name="connsiteX88" fmla="*/ 3931396 w 12192000"/>
              <a:gd name="connsiteY88" fmla="*/ 1858915 h 2240205"/>
              <a:gd name="connsiteX89" fmla="*/ 3812162 w 12192000"/>
              <a:gd name="connsiteY89" fmla="*/ 1875501 h 2240205"/>
              <a:gd name="connsiteX90" fmla="*/ 3758105 w 12192000"/>
              <a:gd name="connsiteY90" fmla="*/ 1871856 h 2240205"/>
              <a:gd name="connsiteX91" fmla="*/ 3567259 w 12192000"/>
              <a:gd name="connsiteY91" fmla="*/ 1893482 h 2240205"/>
              <a:gd name="connsiteX92" fmla="*/ 3405770 w 12192000"/>
              <a:gd name="connsiteY92" fmla="*/ 1904591 h 2240205"/>
              <a:gd name="connsiteX93" fmla="*/ 3280097 w 12192000"/>
              <a:gd name="connsiteY93" fmla="*/ 1919610 h 2240205"/>
              <a:gd name="connsiteX94" fmla="*/ 3009910 w 12192000"/>
              <a:gd name="connsiteY94" fmla="*/ 1957866 h 2240205"/>
              <a:gd name="connsiteX95" fmla="*/ 2995934 w 12192000"/>
              <a:gd name="connsiteY95" fmla="*/ 1967085 h 2240205"/>
              <a:gd name="connsiteX96" fmla="*/ 2942858 w 12192000"/>
              <a:gd name="connsiteY96" fmla="*/ 1981367 h 2240205"/>
              <a:gd name="connsiteX97" fmla="*/ 2875436 w 12192000"/>
              <a:gd name="connsiteY97" fmla="*/ 1996977 h 2240205"/>
              <a:gd name="connsiteX98" fmla="*/ 2874892 w 12192000"/>
              <a:gd name="connsiteY98" fmla="*/ 1996085 h 2240205"/>
              <a:gd name="connsiteX99" fmla="*/ 2843662 w 12192000"/>
              <a:gd name="connsiteY99" fmla="*/ 1992498 h 2240205"/>
              <a:gd name="connsiteX100" fmla="*/ 2718916 w 12192000"/>
              <a:gd name="connsiteY100" fmla="*/ 1990867 h 2240205"/>
              <a:gd name="connsiteX101" fmla="*/ 2713522 w 12192000"/>
              <a:gd name="connsiteY101" fmla="*/ 1990173 h 2240205"/>
              <a:gd name="connsiteX102" fmla="*/ 2476147 w 12192000"/>
              <a:gd name="connsiteY102" fmla="*/ 1998305 h 2240205"/>
              <a:gd name="connsiteX103" fmla="*/ 2373568 w 12192000"/>
              <a:gd name="connsiteY103" fmla="*/ 2003219 h 2240205"/>
              <a:gd name="connsiteX104" fmla="*/ 2287219 w 12192000"/>
              <a:gd name="connsiteY104" fmla="*/ 1998750 h 2240205"/>
              <a:gd name="connsiteX105" fmla="*/ 2243069 w 12192000"/>
              <a:gd name="connsiteY105" fmla="*/ 2005321 h 2240205"/>
              <a:gd name="connsiteX106" fmla="*/ 2164831 w 12192000"/>
              <a:gd name="connsiteY106" fmla="*/ 2010143 h 2240205"/>
              <a:gd name="connsiteX107" fmla="*/ 2085228 w 12192000"/>
              <a:gd name="connsiteY107" fmla="*/ 2046431 h 2240205"/>
              <a:gd name="connsiteX108" fmla="*/ 2058061 w 12192000"/>
              <a:gd name="connsiteY108" fmla="*/ 2047942 h 2240205"/>
              <a:gd name="connsiteX109" fmla="*/ 2042244 w 12192000"/>
              <a:gd name="connsiteY109" fmla="*/ 2055560 h 2240205"/>
              <a:gd name="connsiteX110" fmla="*/ 1877728 w 12192000"/>
              <a:gd name="connsiteY110" fmla="*/ 2101004 h 2240205"/>
              <a:gd name="connsiteX111" fmla="*/ 1759056 w 12192000"/>
              <a:gd name="connsiteY111" fmla="*/ 2125608 h 2240205"/>
              <a:gd name="connsiteX112" fmla="*/ 1637948 w 12192000"/>
              <a:gd name="connsiteY112" fmla="*/ 2172597 h 2240205"/>
              <a:gd name="connsiteX113" fmla="*/ 1434549 w 12192000"/>
              <a:gd name="connsiteY113" fmla="*/ 2234522 h 2240205"/>
              <a:gd name="connsiteX114" fmla="*/ 1370962 w 12192000"/>
              <a:gd name="connsiteY114" fmla="*/ 2237474 h 2240205"/>
              <a:gd name="connsiteX115" fmla="*/ 1356367 w 12192000"/>
              <a:gd name="connsiteY115" fmla="*/ 2235089 h 2240205"/>
              <a:gd name="connsiteX116" fmla="*/ 1279765 w 12192000"/>
              <a:gd name="connsiteY116" fmla="*/ 2229639 h 2240205"/>
              <a:gd name="connsiteX117" fmla="*/ 1195347 w 12192000"/>
              <a:gd name="connsiteY117" fmla="*/ 2212354 h 2240205"/>
              <a:gd name="connsiteX118" fmla="*/ 970251 w 12192000"/>
              <a:gd name="connsiteY118" fmla="*/ 2221029 h 2240205"/>
              <a:gd name="connsiteX119" fmla="*/ 812914 w 12192000"/>
              <a:gd name="connsiteY119" fmla="*/ 2210095 h 2240205"/>
              <a:gd name="connsiteX120" fmla="*/ 776382 w 12192000"/>
              <a:gd name="connsiteY120" fmla="*/ 2204512 h 2240205"/>
              <a:gd name="connsiteX121" fmla="*/ 597225 w 12192000"/>
              <a:gd name="connsiteY121" fmla="*/ 2180999 h 2240205"/>
              <a:gd name="connsiteX122" fmla="*/ 520671 w 12192000"/>
              <a:gd name="connsiteY122" fmla="*/ 2180980 h 2240205"/>
              <a:gd name="connsiteX123" fmla="*/ 515024 w 12192000"/>
              <a:gd name="connsiteY123" fmla="*/ 2179258 h 2240205"/>
              <a:gd name="connsiteX124" fmla="*/ 413835 w 12192000"/>
              <a:gd name="connsiteY124" fmla="*/ 2156783 h 2240205"/>
              <a:gd name="connsiteX125" fmla="*/ 376513 w 12192000"/>
              <a:gd name="connsiteY125" fmla="*/ 2154014 h 2240205"/>
              <a:gd name="connsiteX126" fmla="*/ 273386 w 12192000"/>
              <a:gd name="connsiteY126" fmla="*/ 2142551 h 2240205"/>
              <a:gd name="connsiteX127" fmla="*/ 77641 w 12192000"/>
              <a:gd name="connsiteY127" fmla="*/ 2126835 h 2240205"/>
              <a:gd name="connsiteX128" fmla="*/ 37645 w 12192000"/>
              <a:gd name="connsiteY128" fmla="*/ 2115401 h 2240205"/>
              <a:gd name="connsiteX129" fmla="*/ 4572 w 12192000"/>
              <a:gd name="connsiteY129" fmla="*/ 2111091 h 2240205"/>
              <a:gd name="connsiteX130" fmla="*/ 0 w 12192000"/>
              <a:gd name="connsiteY130" fmla="*/ 2110468 h 2240205"/>
              <a:gd name="connsiteX131" fmla="*/ 0 w 12192000"/>
              <a:gd name="connsiteY131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46594 w 12192000"/>
              <a:gd name="connsiteY9" fmla="*/ 765069 h 2240205"/>
              <a:gd name="connsiteX10" fmla="*/ 10739478 w 12192000"/>
              <a:gd name="connsiteY10" fmla="*/ 776841 h 2240205"/>
              <a:gd name="connsiteX11" fmla="*/ 10458762 w 12192000"/>
              <a:gd name="connsiteY11" fmla="*/ 755400 h 2240205"/>
              <a:gd name="connsiteX12" fmla="*/ 10211200 w 12192000"/>
              <a:gd name="connsiteY12" fmla="*/ 767513 h 2240205"/>
              <a:gd name="connsiteX13" fmla="*/ 10167995 w 12192000"/>
              <a:gd name="connsiteY13" fmla="*/ 760843 h 2240205"/>
              <a:gd name="connsiteX14" fmla="*/ 9997044 w 12192000"/>
              <a:gd name="connsiteY14" fmla="*/ 780129 h 2240205"/>
              <a:gd name="connsiteX15" fmla="*/ 9943887 w 12192000"/>
              <a:gd name="connsiteY15" fmla="*/ 804141 h 2240205"/>
              <a:gd name="connsiteX16" fmla="*/ 9918248 w 12192000"/>
              <a:gd name="connsiteY16" fmla="*/ 816628 h 2240205"/>
              <a:gd name="connsiteX17" fmla="*/ 9767091 w 12192000"/>
              <a:gd name="connsiteY17" fmla="*/ 870550 h 2240205"/>
              <a:gd name="connsiteX18" fmla="*/ 9683005 w 12192000"/>
              <a:gd name="connsiteY18" fmla="*/ 894128 h 2240205"/>
              <a:gd name="connsiteX19" fmla="*/ 9500499 w 12192000"/>
              <a:gd name="connsiteY19" fmla="*/ 954680 h 2240205"/>
              <a:gd name="connsiteX20" fmla="*/ 9410017 w 12192000"/>
              <a:gd name="connsiteY20" fmla="*/ 993931 h 2240205"/>
              <a:gd name="connsiteX21" fmla="*/ 9392919 w 12192000"/>
              <a:gd name="connsiteY21" fmla="*/ 994656 h 2240205"/>
              <a:gd name="connsiteX22" fmla="*/ 9268019 w 12192000"/>
              <a:gd name="connsiteY22" fmla="*/ 1007442 h 2240205"/>
              <a:gd name="connsiteX23" fmla="*/ 9188177 w 12192000"/>
              <a:gd name="connsiteY23" fmla="*/ 1035474 h 2240205"/>
              <a:gd name="connsiteX24" fmla="*/ 9155969 w 12192000"/>
              <a:gd name="connsiteY24" fmla="*/ 1046804 h 2240205"/>
              <a:gd name="connsiteX25" fmla="*/ 9133985 w 12192000"/>
              <a:gd name="connsiteY25" fmla="*/ 1046450 h 2240205"/>
              <a:gd name="connsiteX26" fmla="*/ 9003462 w 12192000"/>
              <a:gd name="connsiteY26" fmla="*/ 1042406 h 2240205"/>
              <a:gd name="connsiteX27" fmla="*/ 8968445 w 12192000"/>
              <a:gd name="connsiteY27" fmla="*/ 1052169 h 2240205"/>
              <a:gd name="connsiteX28" fmla="*/ 8886001 w 12192000"/>
              <a:gd name="connsiteY28" fmla="*/ 1067468 h 2240205"/>
              <a:gd name="connsiteX29" fmla="*/ 8838610 w 12192000"/>
              <a:gd name="connsiteY29" fmla="*/ 1075091 h 2240205"/>
              <a:gd name="connsiteX30" fmla="*/ 8665605 w 12192000"/>
              <a:gd name="connsiteY30" fmla="*/ 1110791 h 2240205"/>
              <a:gd name="connsiteX31" fmla="*/ 8584946 w 12192000"/>
              <a:gd name="connsiteY31" fmla="*/ 1135226 h 2240205"/>
              <a:gd name="connsiteX32" fmla="*/ 8419755 w 12192000"/>
              <a:gd name="connsiteY32" fmla="*/ 1216260 h 2240205"/>
              <a:gd name="connsiteX33" fmla="*/ 8411626 w 12192000"/>
              <a:gd name="connsiteY33" fmla="*/ 1214397 h 2240205"/>
              <a:gd name="connsiteX34" fmla="*/ 8363469 w 12192000"/>
              <a:gd name="connsiteY34" fmla="*/ 1246658 h 2240205"/>
              <a:gd name="connsiteX35" fmla="*/ 8275497 w 12192000"/>
              <a:gd name="connsiteY35" fmla="*/ 1264396 h 2240205"/>
              <a:gd name="connsiteX36" fmla="*/ 8074238 w 12192000"/>
              <a:gd name="connsiteY36" fmla="*/ 1301895 h 2240205"/>
              <a:gd name="connsiteX37" fmla="*/ 7902328 w 12192000"/>
              <a:gd name="connsiteY37" fmla="*/ 1345865 h 2240205"/>
              <a:gd name="connsiteX38" fmla="*/ 7840612 w 12192000"/>
              <a:gd name="connsiteY38" fmla="*/ 1369373 h 2240205"/>
              <a:gd name="connsiteX39" fmla="*/ 7786819 w 12192000"/>
              <a:gd name="connsiteY39" fmla="*/ 1378970 h 2240205"/>
              <a:gd name="connsiteX40" fmla="*/ 7548172 w 12192000"/>
              <a:gd name="connsiteY40" fmla="*/ 1417460 h 2240205"/>
              <a:gd name="connsiteX41" fmla="*/ 7483437 w 12192000"/>
              <a:gd name="connsiteY41" fmla="*/ 1478152 h 2240205"/>
              <a:gd name="connsiteX42" fmla="*/ 7377870 w 12192000"/>
              <a:gd name="connsiteY42" fmla="*/ 1523319 h 2240205"/>
              <a:gd name="connsiteX43" fmla="*/ 7230737 w 12192000"/>
              <a:gd name="connsiteY43" fmla="*/ 1562633 h 2240205"/>
              <a:gd name="connsiteX44" fmla="*/ 7224458 w 12192000"/>
              <a:gd name="connsiteY44" fmla="*/ 1573008 h 2240205"/>
              <a:gd name="connsiteX45" fmla="*/ 7183121 w 12192000"/>
              <a:gd name="connsiteY45" fmla="*/ 1595162 h 2240205"/>
              <a:gd name="connsiteX46" fmla="*/ 7164601 w 12192000"/>
              <a:gd name="connsiteY46" fmla="*/ 1606490 h 2240205"/>
              <a:gd name="connsiteX47" fmla="*/ 6900177 w 12192000"/>
              <a:gd name="connsiteY47" fmla="*/ 1636016 h 2240205"/>
              <a:gd name="connsiteX48" fmla="*/ 6795372 w 12192000"/>
              <a:gd name="connsiteY48" fmla="*/ 1644845 h 2240205"/>
              <a:gd name="connsiteX49" fmla="*/ 6692251 w 12192000"/>
              <a:gd name="connsiteY49" fmla="*/ 1656357 h 2240205"/>
              <a:gd name="connsiteX50" fmla="*/ 6655235 w 12192000"/>
              <a:gd name="connsiteY50" fmla="*/ 1661869 h 2240205"/>
              <a:gd name="connsiteX51" fmla="*/ 6554894 w 12192000"/>
              <a:gd name="connsiteY51" fmla="*/ 1664428 h 2240205"/>
              <a:gd name="connsiteX52" fmla="*/ 6516595 w 12192000"/>
              <a:gd name="connsiteY52" fmla="*/ 1667475 h 2240205"/>
              <a:gd name="connsiteX53" fmla="*/ 6508541 w 12192000"/>
              <a:gd name="connsiteY53" fmla="*/ 1668757 h 2240205"/>
              <a:gd name="connsiteX54" fmla="*/ 6471012 w 12192000"/>
              <a:gd name="connsiteY54" fmla="*/ 1678604 h 2240205"/>
              <a:gd name="connsiteX55" fmla="*/ 6364035 w 12192000"/>
              <a:gd name="connsiteY55" fmla="*/ 1667683 h 2240205"/>
              <a:gd name="connsiteX56" fmla="*/ 6243319 w 12192000"/>
              <a:gd name="connsiteY56" fmla="*/ 1695560 h 2240205"/>
              <a:gd name="connsiteX57" fmla="*/ 6098321 w 12192000"/>
              <a:gd name="connsiteY57" fmla="*/ 1721646 h 2240205"/>
              <a:gd name="connsiteX58" fmla="*/ 5880652 w 12192000"/>
              <a:gd name="connsiteY58" fmla="*/ 1779643 h 2240205"/>
              <a:gd name="connsiteX59" fmla="*/ 5785959 w 12192000"/>
              <a:gd name="connsiteY59" fmla="*/ 1775307 h 2240205"/>
              <a:gd name="connsiteX60" fmla="*/ 5643534 w 12192000"/>
              <a:gd name="connsiteY60" fmla="*/ 1802919 h 2240205"/>
              <a:gd name="connsiteX61" fmla="*/ 5518799 w 12192000"/>
              <a:gd name="connsiteY61" fmla="*/ 1818312 h 2240205"/>
              <a:gd name="connsiteX62" fmla="*/ 5505014 w 12192000"/>
              <a:gd name="connsiteY62" fmla="*/ 1819259 h 2240205"/>
              <a:gd name="connsiteX63" fmla="*/ 5453307 w 12192000"/>
              <a:gd name="connsiteY63" fmla="*/ 1815450 h 2240205"/>
              <a:gd name="connsiteX64" fmla="*/ 5221533 w 12192000"/>
              <a:gd name="connsiteY64" fmla="*/ 1846950 h 2240205"/>
              <a:gd name="connsiteX65" fmla="*/ 5149802 w 12192000"/>
              <a:gd name="connsiteY65" fmla="*/ 1844846 h 2240205"/>
              <a:gd name="connsiteX66" fmla="*/ 5114927 w 12192000"/>
              <a:gd name="connsiteY66" fmla="*/ 1847827 h 2240205"/>
              <a:gd name="connsiteX67" fmla="*/ 5108970 w 12192000"/>
              <a:gd name="connsiteY67" fmla="*/ 1847935 h 2240205"/>
              <a:gd name="connsiteX68" fmla="*/ 5067961 w 12192000"/>
              <a:gd name="connsiteY68" fmla="*/ 1845917 h 2240205"/>
              <a:gd name="connsiteX69" fmla="*/ 5007075 w 12192000"/>
              <a:gd name="connsiteY69" fmla="*/ 1838626 h 2240205"/>
              <a:gd name="connsiteX70" fmla="*/ 4944087 w 12192000"/>
              <a:gd name="connsiteY70" fmla="*/ 1823332 h 2240205"/>
              <a:gd name="connsiteX71" fmla="*/ 4907662 w 12192000"/>
              <a:gd name="connsiteY71" fmla="*/ 1816900 h 2240205"/>
              <a:gd name="connsiteX72" fmla="*/ 4882386 w 12192000"/>
              <a:gd name="connsiteY72" fmla="*/ 1809844 h 2240205"/>
              <a:gd name="connsiteX73" fmla="*/ 4811440 w 12192000"/>
              <a:gd name="connsiteY73" fmla="*/ 1804655 h 2240205"/>
              <a:gd name="connsiteX74" fmla="*/ 4691075 w 12192000"/>
              <a:gd name="connsiteY74" fmla="*/ 1801389 h 2240205"/>
              <a:gd name="connsiteX75" fmla="*/ 4640313 w 12192000"/>
              <a:gd name="connsiteY75" fmla="*/ 1784307 h 2240205"/>
              <a:gd name="connsiteX76" fmla="*/ 4536503 w 12192000"/>
              <a:gd name="connsiteY76" fmla="*/ 1785334 h 2240205"/>
              <a:gd name="connsiteX77" fmla="*/ 4513724 w 12192000"/>
              <a:gd name="connsiteY77" fmla="*/ 1791996 h 2240205"/>
              <a:gd name="connsiteX78" fmla="*/ 4459810 w 12192000"/>
              <a:gd name="connsiteY78" fmla="*/ 1797886 h 2240205"/>
              <a:gd name="connsiteX79" fmla="*/ 4379064 w 12192000"/>
              <a:gd name="connsiteY79" fmla="*/ 1817177 h 2240205"/>
              <a:gd name="connsiteX80" fmla="*/ 4290981 w 12192000"/>
              <a:gd name="connsiteY80" fmla="*/ 1839677 h 2240205"/>
              <a:gd name="connsiteX81" fmla="*/ 4238372 w 12192000"/>
              <a:gd name="connsiteY81" fmla="*/ 1851480 h 2240205"/>
              <a:gd name="connsiteX82" fmla="*/ 4232517 w 12192000"/>
              <a:gd name="connsiteY82" fmla="*/ 1852567 h 2240205"/>
              <a:gd name="connsiteX83" fmla="*/ 4191732 w 12192000"/>
              <a:gd name="connsiteY83" fmla="*/ 1857328 h 2240205"/>
              <a:gd name="connsiteX84" fmla="*/ 4065532 w 12192000"/>
              <a:gd name="connsiteY84" fmla="*/ 1855477 h 2240205"/>
              <a:gd name="connsiteX85" fmla="*/ 4028460 w 12192000"/>
              <a:gd name="connsiteY85" fmla="*/ 1855137 h 2240205"/>
              <a:gd name="connsiteX86" fmla="*/ 4002267 w 12192000"/>
              <a:gd name="connsiteY86" fmla="*/ 1852352 h 2240205"/>
              <a:gd name="connsiteX87" fmla="*/ 3931396 w 12192000"/>
              <a:gd name="connsiteY87" fmla="*/ 1858915 h 2240205"/>
              <a:gd name="connsiteX88" fmla="*/ 3812162 w 12192000"/>
              <a:gd name="connsiteY88" fmla="*/ 1875501 h 2240205"/>
              <a:gd name="connsiteX89" fmla="*/ 3758105 w 12192000"/>
              <a:gd name="connsiteY89" fmla="*/ 1871856 h 2240205"/>
              <a:gd name="connsiteX90" fmla="*/ 3567259 w 12192000"/>
              <a:gd name="connsiteY90" fmla="*/ 1893482 h 2240205"/>
              <a:gd name="connsiteX91" fmla="*/ 3405770 w 12192000"/>
              <a:gd name="connsiteY91" fmla="*/ 1904591 h 2240205"/>
              <a:gd name="connsiteX92" fmla="*/ 3280097 w 12192000"/>
              <a:gd name="connsiteY92" fmla="*/ 1919610 h 2240205"/>
              <a:gd name="connsiteX93" fmla="*/ 3009910 w 12192000"/>
              <a:gd name="connsiteY93" fmla="*/ 1957866 h 2240205"/>
              <a:gd name="connsiteX94" fmla="*/ 2995934 w 12192000"/>
              <a:gd name="connsiteY94" fmla="*/ 1967085 h 2240205"/>
              <a:gd name="connsiteX95" fmla="*/ 2942858 w 12192000"/>
              <a:gd name="connsiteY95" fmla="*/ 1981367 h 2240205"/>
              <a:gd name="connsiteX96" fmla="*/ 2875436 w 12192000"/>
              <a:gd name="connsiteY96" fmla="*/ 1996977 h 2240205"/>
              <a:gd name="connsiteX97" fmla="*/ 2874892 w 12192000"/>
              <a:gd name="connsiteY97" fmla="*/ 1996085 h 2240205"/>
              <a:gd name="connsiteX98" fmla="*/ 2843662 w 12192000"/>
              <a:gd name="connsiteY98" fmla="*/ 1992498 h 2240205"/>
              <a:gd name="connsiteX99" fmla="*/ 2718916 w 12192000"/>
              <a:gd name="connsiteY99" fmla="*/ 1990867 h 2240205"/>
              <a:gd name="connsiteX100" fmla="*/ 2713522 w 12192000"/>
              <a:gd name="connsiteY100" fmla="*/ 1990173 h 2240205"/>
              <a:gd name="connsiteX101" fmla="*/ 2476147 w 12192000"/>
              <a:gd name="connsiteY101" fmla="*/ 1998305 h 2240205"/>
              <a:gd name="connsiteX102" fmla="*/ 2373568 w 12192000"/>
              <a:gd name="connsiteY102" fmla="*/ 2003219 h 2240205"/>
              <a:gd name="connsiteX103" fmla="*/ 2287219 w 12192000"/>
              <a:gd name="connsiteY103" fmla="*/ 1998750 h 2240205"/>
              <a:gd name="connsiteX104" fmla="*/ 2243069 w 12192000"/>
              <a:gd name="connsiteY104" fmla="*/ 2005321 h 2240205"/>
              <a:gd name="connsiteX105" fmla="*/ 2164831 w 12192000"/>
              <a:gd name="connsiteY105" fmla="*/ 2010143 h 2240205"/>
              <a:gd name="connsiteX106" fmla="*/ 2085228 w 12192000"/>
              <a:gd name="connsiteY106" fmla="*/ 2046431 h 2240205"/>
              <a:gd name="connsiteX107" fmla="*/ 2058061 w 12192000"/>
              <a:gd name="connsiteY107" fmla="*/ 2047942 h 2240205"/>
              <a:gd name="connsiteX108" fmla="*/ 2042244 w 12192000"/>
              <a:gd name="connsiteY108" fmla="*/ 2055560 h 2240205"/>
              <a:gd name="connsiteX109" fmla="*/ 1877728 w 12192000"/>
              <a:gd name="connsiteY109" fmla="*/ 2101004 h 2240205"/>
              <a:gd name="connsiteX110" fmla="*/ 1759056 w 12192000"/>
              <a:gd name="connsiteY110" fmla="*/ 2125608 h 2240205"/>
              <a:gd name="connsiteX111" fmla="*/ 1637948 w 12192000"/>
              <a:gd name="connsiteY111" fmla="*/ 2172597 h 2240205"/>
              <a:gd name="connsiteX112" fmla="*/ 1434549 w 12192000"/>
              <a:gd name="connsiteY112" fmla="*/ 2234522 h 2240205"/>
              <a:gd name="connsiteX113" fmla="*/ 1370962 w 12192000"/>
              <a:gd name="connsiteY113" fmla="*/ 2237474 h 2240205"/>
              <a:gd name="connsiteX114" fmla="*/ 1356367 w 12192000"/>
              <a:gd name="connsiteY114" fmla="*/ 2235089 h 2240205"/>
              <a:gd name="connsiteX115" fmla="*/ 1279765 w 12192000"/>
              <a:gd name="connsiteY115" fmla="*/ 2229639 h 2240205"/>
              <a:gd name="connsiteX116" fmla="*/ 1195347 w 12192000"/>
              <a:gd name="connsiteY116" fmla="*/ 2212354 h 2240205"/>
              <a:gd name="connsiteX117" fmla="*/ 970251 w 12192000"/>
              <a:gd name="connsiteY117" fmla="*/ 2221029 h 2240205"/>
              <a:gd name="connsiteX118" fmla="*/ 812914 w 12192000"/>
              <a:gd name="connsiteY118" fmla="*/ 2210095 h 2240205"/>
              <a:gd name="connsiteX119" fmla="*/ 776382 w 12192000"/>
              <a:gd name="connsiteY119" fmla="*/ 2204512 h 2240205"/>
              <a:gd name="connsiteX120" fmla="*/ 597225 w 12192000"/>
              <a:gd name="connsiteY120" fmla="*/ 2180999 h 2240205"/>
              <a:gd name="connsiteX121" fmla="*/ 520671 w 12192000"/>
              <a:gd name="connsiteY121" fmla="*/ 2180980 h 2240205"/>
              <a:gd name="connsiteX122" fmla="*/ 515024 w 12192000"/>
              <a:gd name="connsiteY122" fmla="*/ 2179258 h 2240205"/>
              <a:gd name="connsiteX123" fmla="*/ 413835 w 12192000"/>
              <a:gd name="connsiteY123" fmla="*/ 2156783 h 2240205"/>
              <a:gd name="connsiteX124" fmla="*/ 376513 w 12192000"/>
              <a:gd name="connsiteY124" fmla="*/ 2154014 h 2240205"/>
              <a:gd name="connsiteX125" fmla="*/ 273386 w 12192000"/>
              <a:gd name="connsiteY125" fmla="*/ 2142551 h 2240205"/>
              <a:gd name="connsiteX126" fmla="*/ 77641 w 12192000"/>
              <a:gd name="connsiteY126" fmla="*/ 2126835 h 2240205"/>
              <a:gd name="connsiteX127" fmla="*/ 37645 w 12192000"/>
              <a:gd name="connsiteY127" fmla="*/ 2115401 h 2240205"/>
              <a:gd name="connsiteX128" fmla="*/ 4572 w 12192000"/>
              <a:gd name="connsiteY128" fmla="*/ 2111091 h 2240205"/>
              <a:gd name="connsiteX129" fmla="*/ 0 w 12192000"/>
              <a:gd name="connsiteY129" fmla="*/ 2110468 h 2240205"/>
              <a:gd name="connsiteX130" fmla="*/ 0 w 12192000"/>
              <a:gd name="connsiteY130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739478 w 12192000"/>
              <a:gd name="connsiteY9" fmla="*/ 776841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584946 w 12192000"/>
              <a:gd name="connsiteY30" fmla="*/ 1135226 h 2240205"/>
              <a:gd name="connsiteX31" fmla="*/ 8419755 w 12192000"/>
              <a:gd name="connsiteY31" fmla="*/ 1216260 h 2240205"/>
              <a:gd name="connsiteX32" fmla="*/ 8411626 w 12192000"/>
              <a:gd name="connsiteY32" fmla="*/ 1214397 h 2240205"/>
              <a:gd name="connsiteX33" fmla="*/ 8363469 w 12192000"/>
              <a:gd name="connsiteY33" fmla="*/ 1246658 h 2240205"/>
              <a:gd name="connsiteX34" fmla="*/ 8275497 w 12192000"/>
              <a:gd name="connsiteY34" fmla="*/ 1264396 h 2240205"/>
              <a:gd name="connsiteX35" fmla="*/ 8074238 w 12192000"/>
              <a:gd name="connsiteY35" fmla="*/ 1301895 h 2240205"/>
              <a:gd name="connsiteX36" fmla="*/ 7902328 w 12192000"/>
              <a:gd name="connsiteY36" fmla="*/ 1345865 h 2240205"/>
              <a:gd name="connsiteX37" fmla="*/ 7840612 w 12192000"/>
              <a:gd name="connsiteY37" fmla="*/ 1369373 h 2240205"/>
              <a:gd name="connsiteX38" fmla="*/ 7786819 w 12192000"/>
              <a:gd name="connsiteY38" fmla="*/ 1378970 h 2240205"/>
              <a:gd name="connsiteX39" fmla="*/ 7548172 w 12192000"/>
              <a:gd name="connsiteY39" fmla="*/ 1417460 h 2240205"/>
              <a:gd name="connsiteX40" fmla="*/ 7483437 w 12192000"/>
              <a:gd name="connsiteY40" fmla="*/ 1478152 h 2240205"/>
              <a:gd name="connsiteX41" fmla="*/ 7377870 w 12192000"/>
              <a:gd name="connsiteY41" fmla="*/ 1523319 h 2240205"/>
              <a:gd name="connsiteX42" fmla="*/ 7230737 w 12192000"/>
              <a:gd name="connsiteY42" fmla="*/ 1562633 h 2240205"/>
              <a:gd name="connsiteX43" fmla="*/ 7224458 w 12192000"/>
              <a:gd name="connsiteY43" fmla="*/ 1573008 h 2240205"/>
              <a:gd name="connsiteX44" fmla="*/ 7183121 w 12192000"/>
              <a:gd name="connsiteY44" fmla="*/ 1595162 h 2240205"/>
              <a:gd name="connsiteX45" fmla="*/ 7164601 w 12192000"/>
              <a:gd name="connsiteY45" fmla="*/ 1606490 h 2240205"/>
              <a:gd name="connsiteX46" fmla="*/ 6900177 w 12192000"/>
              <a:gd name="connsiteY46" fmla="*/ 1636016 h 2240205"/>
              <a:gd name="connsiteX47" fmla="*/ 6795372 w 12192000"/>
              <a:gd name="connsiteY47" fmla="*/ 1644845 h 2240205"/>
              <a:gd name="connsiteX48" fmla="*/ 6692251 w 12192000"/>
              <a:gd name="connsiteY48" fmla="*/ 1656357 h 2240205"/>
              <a:gd name="connsiteX49" fmla="*/ 6655235 w 12192000"/>
              <a:gd name="connsiteY49" fmla="*/ 1661869 h 2240205"/>
              <a:gd name="connsiteX50" fmla="*/ 6554894 w 12192000"/>
              <a:gd name="connsiteY50" fmla="*/ 1664428 h 2240205"/>
              <a:gd name="connsiteX51" fmla="*/ 6516595 w 12192000"/>
              <a:gd name="connsiteY51" fmla="*/ 1667475 h 2240205"/>
              <a:gd name="connsiteX52" fmla="*/ 6508541 w 12192000"/>
              <a:gd name="connsiteY52" fmla="*/ 1668757 h 2240205"/>
              <a:gd name="connsiteX53" fmla="*/ 6471012 w 12192000"/>
              <a:gd name="connsiteY53" fmla="*/ 1678604 h 2240205"/>
              <a:gd name="connsiteX54" fmla="*/ 6364035 w 12192000"/>
              <a:gd name="connsiteY54" fmla="*/ 1667683 h 2240205"/>
              <a:gd name="connsiteX55" fmla="*/ 6243319 w 12192000"/>
              <a:gd name="connsiteY55" fmla="*/ 1695560 h 2240205"/>
              <a:gd name="connsiteX56" fmla="*/ 6098321 w 12192000"/>
              <a:gd name="connsiteY56" fmla="*/ 1721646 h 2240205"/>
              <a:gd name="connsiteX57" fmla="*/ 5880652 w 12192000"/>
              <a:gd name="connsiteY57" fmla="*/ 1779643 h 2240205"/>
              <a:gd name="connsiteX58" fmla="*/ 5785959 w 12192000"/>
              <a:gd name="connsiteY58" fmla="*/ 1775307 h 2240205"/>
              <a:gd name="connsiteX59" fmla="*/ 5643534 w 12192000"/>
              <a:gd name="connsiteY59" fmla="*/ 1802919 h 2240205"/>
              <a:gd name="connsiteX60" fmla="*/ 5518799 w 12192000"/>
              <a:gd name="connsiteY60" fmla="*/ 1818312 h 2240205"/>
              <a:gd name="connsiteX61" fmla="*/ 5505014 w 12192000"/>
              <a:gd name="connsiteY61" fmla="*/ 1819259 h 2240205"/>
              <a:gd name="connsiteX62" fmla="*/ 5453307 w 12192000"/>
              <a:gd name="connsiteY62" fmla="*/ 1815450 h 2240205"/>
              <a:gd name="connsiteX63" fmla="*/ 5221533 w 12192000"/>
              <a:gd name="connsiteY63" fmla="*/ 1846950 h 2240205"/>
              <a:gd name="connsiteX64" fmla="*/ 5149802 w 12192000"/>
              <a:gd name="connsiteY64" fmla="*/ 1844846 h 2240205"/>
              <a:gd name="connsiteX65" fmla="*/ 5114927 w 12192000"/>
              <a:gd name="connsiteY65" fmla="*/ 1847827 h 2240205"/>
              <a:gd name="connsiteX66" fmla="*/ 5108970 w 12192000"/>
              <a:gd name="connsiteY66" fmla="*/ 1847935 h 2240205"/>
              <a:gd name="connsiteX67" fmla="*/ 5067961 w 12192000"/>
              <a:gd name="connsiteY67" fmla="*/ 1845917 h 2240205"/>
              <a:gd name="connsiteX68" fmla="*/ 5007075 w 12192000"/>
              <a:gd name="connsiteY68" fmla="*/ 1838626 h 2240205"/>
              <a:gd name="connsiteX69" fmla="*/ 4944087 w 12192000"/>
              <a:gd name="connsiteY69" fmla="*/ 1823332 h 2240205"/>
              <a:gd name="connsiteX70" fmla="*/ 4907662 w 12192000"/>
              <a:gd name="connsiteY70" fmla="*/ 1816900 h 2240205"/>
              <a:gd name="connsiteX71" fmla="*/ 4882386 w 12192000"/>
              <a:gd name="connsiteY71" fmla="*/ 1809844 h 2240205"/>
              <a:gd name="connsiteX72" fmla="*/ 4811440 w 12192000"/>
              <a:gd name="connsiteY72" fmla="*/ 1804655 h 2240205"/>
              <a:gd name="connsiteX73" fmla="*/ 4691075 w 12192000"/>
              <a:gd name="connsiteY73" fmla="*/ 1801389 h 2240205"/>
              <a:gd name="connsiteX74" fmla="*/ 4640313 w 12192000"/>
              <a:gd name="connsiteY74" fmla="*/ 1784307 h 2240205"/>
              <a:gd name="connsiteX75" fmla="*/ 4536503 w 12192000"/>
              <a:gd name="connsiteY75" fmla="*/ 1785334 h 2240205"/>
              <a:gd name="connsiteX76" fmla="*/ 4513724 w 12192000"/>
              <a:gd name="connsiteY76" fmla="*/ 1791996 h 2240205"/>
              <a:gd name="connsiteX77" fmla="*/ 4459810 w 12192000"/>
              <a:gd name="connsiteY77" fmla="*/ 1797886 h 2240205"/>
              <a:gd name="connsiteX78" fmla="*/ 4379064 w 12192000"/>
              <a:gd name="connsiteY78" fmla="*/ 1817177 h 2240205"/>
              <a:gd name="connsiteX79" fmla="*/ 4290981 w 12192000"/>
              <a:gd name="connsiteY79" fmla="*/ 1839677 h 2240205"/>
              <a:gd name="connsiteX80" fmla="*/ 4238372 w 12192000"/>
              <a:gd name="connsiteY80" fmla="*/ 1851480 h 2240205"/>
              <a:gd name="connsiteX81" fmla="*/ 4232517 w 12192000"/>
              <a:gd name="connsiteY81" fmla="*/ 1852567 h 2240205"/>
              <a:gd name="connsiteX82" fmla="*/ 4191732 w 12192000"/>
              <a:gd name="connsiteY82" fmla="*/ 1857328 h 2240205"/>
              <a:gd name="connsiteX83" fmla="*/ 4065532 w 12192000"/>
              <a:gd name="connsiteY83" fmla="*/ 1855477 h 2240205"/>
              <a:gd name="connsiteX84" fmla="*/ 4028460 w 12192000"/>
              <a:gd name="connsiteY84" fmla="*/ 1855137 h 2240205"/>
              <a:gd name="connsiteX85" fmla="*/ 4002267 w 12192000"/>
              <a:gd name="connsiteY85" fmla="*/ 1852352 h 2240205"/>
              <a:gd name="connsiteX86" fmla="*/ 3931396 w 12192000"/>
              <a:gd name="connsiteY86" fmla="*/ 1858915 h 2240205"/>
              <a:gd name="connsiteX87" fmla="*/ 3812162 w 12192000"/>
              <a:gd name="connsiteY87" fmla="*/ 1875501 h 2240205"/>
              <a:gd name="connsiteX88" fmla="*/ 3758105 w 12192000"/>
              <a:gd name="connsiteY88" fmla="*/ 1871856 h 2240205"/>
              <a:gd name="connsiteX89" fmla="*/ 3567259 w 12192000"/>
              <a:gd name="connsiteY89" fmla="*/ 1893482 h 2240205"/>
              <a:gd name="connsiteX90" fmla="*/ 3405770 w 12192000"/>
              <a:gd name="connsiteY90" fmla="*/ 1904591 h 2240205"/>
              <a:gd name="connsiteX91" fmla="*/ 3280097 w 12192000"/>
              <a:gd name="connsiteY91" fmla="*/ 1919610 h 2240205"/>
              <a:gd name="connsiteX92" fmla="*/ 3009910 w 12192000"/>
              <a:gd name="connsiteY92" fmla="*/ 1957866 h 2240205"/>
              <a:gd name="connsiteX93" fmla="*/ 2995934 w 12192000"/>
              <a:gd name="connsiteY93" fmla="*/ 1967085 h 2240205"/>
              <a:gd name="connsiteX94" fmla="*/ 2942858 w 12192000"/>
              <a:gd name="connsiteY94" fmla="*/ 1981367 h 2240205"/>
              <a:gd name="connsiteX95" fmla="*/ 2875436 w 12192000"/>
              <a:gd name="connsiteY95" fmla="*/ 1996977 h 2240205"/>
              <a:gd name="connsiteX96" fmla="*/ 2874892 w 12192000"/>
              <a:gd name="connsiteY96" fmla="*/ 1996085 h 2240205"/>
              <a:gd name="connsiteX97" fmla="*/ 2843662 w 12192000"/>
              <a:gd name="connsiteY97" fmla="*/ 1992498 h 2240205"/>
              <a:gd name="connsiteX98" fmla="*/ 2718916 w 12192000"/>
              <a:gd name="connsiteY98" fmla="*/ 1990867 h 2240205"/>
              <a:gd name="connsiteX99" fmla="*/ 2713522 w 12192000"/>
              <a:gd name="connsiteY99" fmla="*/ 1990173 h 2240205"/>
              <a:gd name="connsiteX100" fmla="*/ 2476147 w 12192000"/>
              <a:gd name="connsiteY100" fmla="*/ 1998305 h 2240205"/>
              <a:gd name="connsiteX101" fmla="*/ 2373568 w 12192000"/>
              <a:gd name="connsiteY101" fmla="*/ 2003219 h 2240205"/>
              <a:gd name="connsiteX102" fmla="*/ 2287219 w 12192000"/>
              <a:gd name="connsiteY102" fmla="*/ 1998750 h 2240205"/>
              <a:gd name="connsiteX103" fmla="*/ 2243069 w 12192000"/>
              <a:gd name="connsiteY103" fmla="*/ 2005321 h 2240205"/>
              <a:gd name="connsiteX104" fmla="*/ 2164831 w 12192000"/>
              <a:gd name="connsiteY104" fmla="*/ 2010143 h 2240205"/>
              <a:gd name="connsiteX105" fmla="*/ 2085228 w 12192000"/>
              <a:gd name="connsiteY105" fmla="*/ 2046431 h 2240205"/>
              <a:gd name="connsiteX106" fmla="*/ 2058061 w 12192000"/>
              <a:gd name="connsiteY106" fmla="*/ 2047942 h 2240205"/>
              <a:gd name="connsiteX107" fmla="*/ 2042244 w 12192000"/>
              <a:gd name="connsiteY107" fmla="*/ 2055560 h 2240205"/>
              <a:gd name="connsiteX108" fmla="*/ 1877728 w 12192000"/>
              <a:gd name="connsiteY108" fmla="*/ 2101004 h 2240205"/>
              <a:gd name="connsiteX109" fmla="*/ 1759056 w 12192000"/>
              <a:gd name="connsiteY109" fmla="*/ 2125608 h 2240205"/>
              <a:gd name="connsiteX110" fmla="*/ 1637948 w 12192000"/>
              <a:gd name="connsiteY110" fmla="*/ 2172597 h 2240205"/>
              <a:gd name="connsiteX111" fmla="*/ 1434549 w 12192000"/>
              <a:gd name="connsiteY111" fmla="*/ 2234522 h 2240205"/>
              <a:gd name="connsiteX112" fmla="*/ 1370962 w 12192000"/>
              <a:gd name="connsiteY112" fmla="*/ 2237474 h 2240205"/>
              <a:gd name="connsiteX113" fmla="*/ 1356367 w 12192000"/>
              <a:gd name="connsiteY113" fmla="*/ 2235089 h 2240205"/>
              <a:gd name="connsiteX114" fmla="*/ 1279765 w 12192000"/>
              <a:gd name="connsiteY114" fmla="*/ 2229639 h 2240205"/>
              <a:gd name="connsiteX115" fmla="*/ 1195347 w 12192000"/>
              <a:gd name="connsiteY115" fmla="*/ 2212354 h 2240205"/>
              <a:gd name="connsiteX116" fmla="*/ 970251 w 12192000"/>
              <a:gd name="connsiteY116" fmla="*/ 2221029 h 2240205"/>
              <a:gd name="connsiteX117" fmla="*/ 812914 w 12192000"/>
              <a:gd name="connsiteY117" fmla="*/ 2210095 h 2240205"/>
              <a:gd name="connsiteX118" fmla="*/ 776382 w 12192000"/>
              <a:gd name="connsiteY118" fmla="*/ 2204512 h 2240205"/>
              <a:gd name="connsiteX119" fmla="*/ 597225 w 12192000"/>
              <a:gd name="connsiteY119" fmla="*/ 2180999 h 2240205"/>
              <a:gd name="connsiteX120" fmla="*/ 520671 w 12192000"/>
              <a:gd name="connsiteY120" fmla="*/ 2180980 h 2240205"/>
              <a:gd name="connsiteX121" fmla="*/ 515024 w 12192000"/>
              <a:gd name="connsiteY121" fmla="*/ 2179258 h 2240205"/>
              <a:gd name="connsiteX122" fmla="*/ 413835 w 12192000"/>
              <a:gd name="connsiteY122" fmla="*/ 2156783 h 2240205"/>
              <a:gd name="connsiteX123" fmla="*/ 376513 w 12192000"/>
              <a:gd name="connsiteY123" fmla="*/ 2154014 h 2240205"/>
              <a:gd name="connsiteX124" fmla="*/ 273386 w 12192000"/>
              <a:gd name="connsiteY124" fmla="*/ 2142551 h 2240205"/>
              <a:gd name="connsiteX125" fmla="*/ 77641 w 12192000"/>
              <a:gd name="connsiteY125" fmla="*/ 2126835 h 2240205"/>
              <a:gd name="connsiteX126" fmla="*/ 37645 w 12192000"/>
              <a:gd name="connsiteY126" fmla="*/ 2115401 h 2240205"/>
              <a:gd name="connsiteX127" fmla="*/ 4572 w 12192000"/>
              <a:gd name="connsiteY127" fmla="*/ 2111091 h 2240205"/>
              <a:gd name="connsiteX128" fmla="*/ 0 w 12192000"/>
              <a:gd name="connsiteY128" fmla="*/ 2110468 h 2240205"/>
              <a:gd name="connsiteX129" fmla="*/ 0 w 12192000"/>
              <a:gd name="connsiteY129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85228 w 12192000"/>
              <a:gd name="connsiteY104" fmla="*/ 2046431 h 2240205"/>
              <a:gd name="connsiteX105" fmla="*/ 2058061 w 12192000"/>
              <a:gd name="connsiteY105" fmla="*/ 2047942 h 2240205"/>
              <a:gd name="connsiteX106" fmla="*/ 2042244 w 12192000"/>
              <a:gd name="connsiteY106" fmla="*/ 2055560 h 2240205"/>
              <a:gd name="connsiteX107" fmla="*/ 1877728 w 12192000"/>
              <a:gd name="connsiteY107" fmla="*/ 2101004 h 2240205"/>
              <a:gd name="connsiteX108" fmla="*/ 1759056 w 12192000"/>
              <a:gd name="connsiteY108" fmla="*/ 2125608 h 2240205"/>
              <a:gd name="connsiteX109" fmla="*/ 1637948 w 12192000"/>
              <a:gd name="connsiteY109" fmla="*/ 2172597 h 2240205"/>
              <a:gd name="connsiteX110" fmla="*/ 1434549 w 12192000"/>
              <a:gd name="connsiteY110" fmla="*/ 2234522 h 2240205"/>
              <a:gd name="connsiteX111" fmla="*/ 1370962 w 12192000"/>
              <a:gd name="connsiteY111" fmla="*/ 2237474 h 2240205"/>
              <a:gd name="connsiteX112" fmla="*/ 1356367 w 12192000"/>
              <a:gd name="connsiteY112" fmla="*/ 2235089 h 2240205"/>
              <a:gd name="connsiteX113" fmla="*/ 1279765 w 12192000"/>
              <a:gd name="connsiteY113" fmla="*/ 2229639 h 2240205"/>
              <a:gd name="connsiteX114" fmla="*/ 1195347 w 12192000"/>
              <a:gd name="connsiteY114" fmla="*/ 2212354 h 2240205"/>
              <a:gd name="connsiteX115" fmla="*/ 970251 w 12192000"/>
              <a:gd name="connsiteY115" fmla="*/ 2221029 h 2240205"/>
              <a:gd name="connsiteX116" fmla="*/ 812914 w 12192000"/>
              <a:gd name="connsiteY116" fmla="*/ 2210095 h 2240205"/>
              <a:gd name="connsiteX117" fmla="*/ 776382 w 12192000"/>
              <a:gd name="connsiteY117" fmla="*/ 2204512 h 2240205"/>
              <a:gd name="connsiteX118" fmla="*/ 597225 w 12192000"/>
              <a:gd name="connsiteY118" fmla="*/ 2180999 h 2240205"/>
              <a:gd name="connsiteX119" fmla="*/ 520671 w 12192000"/>
              <a:gd name="connsiteY119" fmla="*/ 2180980 h 2240205"/>
              <a:gd name="connsiteX120" fmla="*/ 515024 w 12192000"/>
              <a:gd name="connsiteY120" fmla="*/ 2179258 h 2240205"/>
              <a:gd name="connsiteX121" fmla="*/ 413835 w 12192000"/>
              <a:gd name="connsiteY121" fmla="*/ 2156783 h 2240205"/>
              <a:gd name="connsiteX122" fmla="*/ 376513 w 12192000"/>
              <a:gd name="connsiteY122" fmla="*/ 2154014 h 2240205"/>
              <a:gd name="connsiteX123" fmla="*/ 273386 w 12192000"/>
              <a:gd name="connsiteY123" fmla="*/ 2142551 h 2240205"/>
              <a:gd name="connsiteX124" fmla="*/ 77641 w 12192000"/>
              <a:gd name="connsiteY124" fmla="*/ 2126835 h 2240205"/>
              <a:gd name="connsiteX125" fmla="*/ 37645 w 12192000"/>
              <a:gd name="connsiteY125" fmla="*/ 2115401 h 2240205"/>
              <a:gd name="connsiteX126" fmla="*/ 4572 w 12192000"/>
              <a:gd name="connsiteY126" fmla="*/ 2111091 h 2240205"/>
              <a:gd name="connsiteX127" fmla="*/ 0 w 12192000"/>
              <a:gd name="connsiteY127" fmla="*/ 2110468 h 2240205"/>
              <a:gd name="connsiteX128" fmla="*/ 0 w 12192000"/>
              <a:gd name="connsiteY128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243069 w 12192000"/>
              <a:gd name="connsiteY102" fmla="*/ 2005321 h 2240205"/>
              <a:gd name="connsiteX103" fmla="*/ 2164831 w 12192000"/>
              <a:gd name="connsiteY103" fmla="*/ 2010143 h 2240205"/>
              <a:gd name="connsiteX104" fmla="*/ 2058061 w 12192000"/>
              <a:gd name="connsiteY104" fmla="*/ 2047942 h 2240205"/>
              <a:gd name="connsiteX105" fmla="*/ 2042244 w 12192000"/>
              <a:gd name="connsiteY105" fmla="*/ 2055560 h 2240205"/>
              <a:gd name="connsiteX106" fmla="*/ 1877728 w 12192000"/>
              <a:gd name="connsiteY106" fmla="*/ 2101004 h 2240205"/>
              <a:gd name="connsiteX107" fmla="*/ 1759056 w 12192000"/>
              <a:gd name="connsiteY107" fmla="*/ 2125608 h 2240205"/>
              <a:gd name="connsiteX108" fmla="*/ 1637948 w 12192000"/>
              <a:gd name="connsiteY108" fmla="*/ 2172597 h 2240205"/>
              <a:gd name="connsiteX109" fmla="*/ 1434549 w 12192000"/>
              <a:gd name="connsiteY109" fmla="*/ 2234522 h 2240205"/>
              <a:gd name="connsiteX110" fmla="*/ 1370962 w 12192000"/>
              <a:gd name="connsiteY110" fmla="*/ 2237474 h 2240205"/>
              <a:gd name="connsiteX111" fmla="*/ 1356367 w 12192000"/>
              <a:gd name="connsiteY111" fmla="*/ 2235089 h 2240205"/>
              <a:gd name="connsiteX112" fmla="*/ 1279765 w 12192000"/>
              <a:gd name="connsiteY112" fmla="*/ 2229639 h 2240205"/>
              <a:gd name="connsiteX113" fmla="*/ 1195347 w 12192000"/>
              <a:gd name="connsiteY113" fmla="*/ 2212354 h 2240205"/>
              <a:gd name="connsiteX114" fmla="*/ 970251 w 12192000"/>
              <a:gd name="connsiteY114" fmla="*/ 2221029 h 2240205"/>
              <a:gd name="connsiteX115" fmla="*/ 812914 w 12192000"/>
              <a:gd name="connsiteY115" fmla="*/ 2210095 h 2240205"/>
              <a:gd name="connsiteX116" fmla="*/ 776382 w 12192000"/>
              <a:gd name="connsiteY116" fmla="*/ 2204512 h 2240205"/>
              <a:gd name="connsiteX117" fmla="*/ 597225 w 12192000"/>
              <a:gd name="connsiteY117" fmla="*/ 2180999 h 2240205"/>
              <a:gd name="connsiteX118" fmla="*/ 520671 w 12192000"/>
              <a:gd name="connsiteY118" fmla="*/ 2180980 h 2240205"/>
              <a:gd name="connsiteX119" fmla="*/ 515024 w 12192000"/>
              <a:gd name="connsiteY119" fmla="*/ 2179258 h 2240205"/>
              <a:gd name="connsiteX120" fmla="*/ 413835 w 12192000"/>
              <a:gd name="connsiteY120" fmla="*/ 2156783 h 2240205"/>
              <a:gd name="connsiteX121" fmla="*/ 376513 w 12192000"/>
              <a:gd name="connsiteY121" fmla="*/ 2154014 h 2240205"/>
              <a:gd name="connsiteX122" fmla="*/ 273386 w 12192000"/>
              <a:gd name="connsiteY122" fmla="*/ 2142551 h 2240205"/>
              <a:gd name="connsiteX123" fmla="*/ 77641 w 12192000"/>
              <a:gd name="connsiteY123" fmla="*/ 2126835 h 2240205"/>
              <a:gd name="connsiteX124" fmla="*/ 37645 w 12192000"/>
              <a:gd name="connsiteY124" fmla="*/ 2115401 h 2240205"/>
              <a:gd name="connsiteX125" fmla="*/ 4572 w 12192000"/>
              <a:gd name="connsiteY125" fmla="*/ 2111091 h 2240205"/>
              <a:gd name="connsiteX126" fmla="*/ 0 w 12192000"/>
              <a:gd name="connsiteY126" fmla="*/ 2110468 h 2240205"/>
              <a:gd name="connsiteX127" fmla="*/ 0 w 12192000"/>
              <a:gd name="connsiteY127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776382 w 12192000"/>
              <a:gd name="connsiteY115" fmla="*/ 2204512 h 2240205"/>
              <a:gd name="connsiteX116" fmla="*/ 597225 w 12192000"/>
              <a:gd name="connsiteY116" fmla="*/ 2180999 h 2240205"/>
              <a:gd name="connsiteX117" fmla="*/ 520671 w 12192000"/>
              <a:gd name="connsiteY117" fmla="*/ 2180980 h 2240205"/>
              <a:gd name="connsiteX118" fmla="*/ 515024 w 12192000"/>
              <a:gd name="connsiteY118" fmla="*/ 2179258 h 2240205"/>
              <a:gd name="connsiteX119" fmla="*/ 413835 w 12192000"/>
              <a:gd name="connsiteY119" fmla="*/ 2156783 h 2240205"/>
              <a:gd name="connsiteX120" fmla="*/ 376513 w 12192000"/>
              <a:gd name="connsiteY120" fmla="*/ 2154014 h 2240205"/>
              <a:gd name="connsiteX121" fmla="*/ 273386 w 12192000"/>
              <a:gd name="connsiteY121" fmla="*/ 2142551 h 2240205"/>
              <a:gd name="connsiteX122" fmla="*/ 77641 w 12192000"/>
              <a:gd name="connsiteY122" fmla="*/ 2126835 h 2240205"/>
              <a:gd name="connsiteX123" fmla="*/ 37645 w 12192000"/>
              <a:gd name="connsiteY123" fmla="*/ 2115401 h 2240205"/>
              <a:gd name="connsiteX124" fmla="*/ 4572 w 12192000"/>
              <a:gd name="connsiteY124" fmla="*/ 2111091 h 2240205"/>
              <a:gd name="connsiteX125" fmla="*/ 0 w 12192000"/>
              <a:gd name="connsiteY125" fmla="*/ 2110468 h 2240205"/>
              <a:gd name="connsiteX126" fmla="*/ 0 w 12192000"/>
              <a:gd name="connsiteY126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515024 w 12192000"/>
              <a:gd name="connsiteY117" fmla="*/ 2179258 h 2240205"/>
              <a:gd name="connsiteX118" fmla="*/ 413835 w 12192000"/>
              <a:gd name="connsiteY118" fmla="*/ 2156783 h 2240205"/>
              <a:gd name="connsiteX119" fmla="*/ 376513 w 12192000"/>
              <a:gd name="connsiteY119" fmla="*/ 2154014 h 2240205"/>
              <a:gd name="connsiteX120" fmla="*/ 273386 w 12192000"/>
              <a:gd name="connsiteY120" fmla="*/ 2142551 h 2240205"/>
              <a:gd name="connsiteX121" fmla="*/ 77641 w 12192000"/>
              <a:gd name="connsiteY121" fmla="*/ 2126835 h 2240205"/>
              <a:gd name="connsiteX122" fmla="*/ 37645 w 12192000"/>
              <a:gd name="connsiteY122" fmla="*/ 2115401 h 2240205"/>
              <a:gd name="connsiteX123" fmla="*/ 4572 w 12192000"/>
              <a:gd name="connsiteY123" fmla="*/ 2111091 h 2240205"/>
              <a:gd name="connsiteX124" fmla="*/ 0 w 12192000"/>
              <a:gd name="connsiteY124" fmla="*/ 2110468 h 2240205"/>
              <a:gd name="connsiteX125" fmla="*/ 0 w 12192000"/>
              <a:gd name="connsiteY125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890686 w 12192000"/>
              <a:gd name="connsiteY3" fmla="*/ 73276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901444 w 12192000"/>
              <a:gd name="connsiteY3" fmla="*/ 623856 h 2240205"/>
              <a:gd name="connsiteX4" fmla="*/ 11649954 w 12192000"/>
              <a:gd name="connsiteY4" fmla="*/ 749628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901444 w 12192000"/>
              <a:gd name="connsiteY3" fmla="*/ 623856 h 2240205"/>
              <a:gd name="connsiteX4" fmla="*/ 11660712 w 12192000"/>
              <a:gd name="connsiteY4" fmla="*/ 521907 h 2240205"/>
              <a:gd name="connsiteX5" fmla="*/ 11560424 w 12192000"/>
              <a:gd name="connsiteY5" fmla="*/ 748017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901444 w 12192000"/>
              <a:gd name="connsiteY3" fmla="*/ 623856 h 2240205"/>
              <a:gd name="connsiteX4" fmla="*/ 11660712 w 12192000"/>
              <a:gd name="connsiteY4" fmla="*/ 521907 h 2240205"/>
              <a:gd name="connsiteX5" fmla="*/ 11549666 w 12192000"/>
              <a:gd name="connsiteY5" fmla="*/ 609403 h 2240205"/>
              <a:gd name="connsiteX6" fmla="*/ 11358455 w 12192000"/>
              <a:gd name="connsiteY6" fmla="*/ 747593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751299 h 2240205"/>
              <a:gd name="connsiteX3" fmla="*/ 11901444 w 12192000"/>
              <a:gd name="connsiteY3" fmla="*/ 623856 h 2240205"/>
              <a:gd name="connsiteX4" fmla="*/ 11660712 w 12192000"/>
              <a:gd name="connsiteY4" fmla="*/ 521907 h 2240205"/>
              <a:gd name="connsiteX5" fmla="*/ 11549666 w 12192000"/>
              <a:gd name="connsiteY5" fmla="*/ 609403 h 2240205"/>
              <a:gd name="connsiteX6" fmla="*/ 11358455 w 12192000"/>
              <a:gd name="connsiteY6" fmla="*/ 579277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612686 h 2240205"/>
              <a:gd name="connsiteX3" fmla="*/ 11901444 w 12192000"/>
              <a:gd name="connsiteY3" fmla="*/ 623856 h 2240205"/>
              <a:gd name="connsiteX4" fmla="*/ 11660712 w 12192000"/>
              <a:gd name="connsiteY4" fmla="*/ 521907 h 2240205"/>
              <a:gd name="connsiteX5" fmla="*/ 11549666 w 12192000"/>
              <a:gd name="connsiteY5" fmla="*/ 609403 h 2240205"/>
              <a:gd name="connsiteX6" fmla="*/ 11358455 w 12192000"/>
              <a:gd name="connsiteY6" fmla="*/ 579277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612686 h 2240205"/>
              <a:gd name="connsiteX3" fmla="*/ 11965990 w 12192000"/>
              <a:gd name="connsiteY3" fmla="*/ 534747 h 2240205"/>
              <a:gd name="connsiteX4" fmla="*/ 11660712 w 12192000"/>
              <a:gd name="connsiteY4" fmla="*/ 521907 h 2240205"/>
              <a:gd name="connsiteX5" fmla="*/ 11549666 w 12192000"/>
              <a:gd name="connsiteY5" fmla="*/ 609403 h 2240205"/>
              <a:gd name="connsiteX6" fmla="*/ 11358455 w 12192000"/>
              <a:gd name="connsiteY6" fmla="*/ 579277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  <a:gd name="connsiteX0" fmla="*/ 0 w 12192000"/>
              <a:gd name="connsiteY0" fmla="*/ 0 h 2240205"/>
              <a:gd name="connsiteX1" fmla="*/ 12192000 w 12192000"/>
              <a:gd name="connsiteY1" fmla="*/ 0 h 2240205"/>
              <a:gd name="connsiteX2" fmla="*/ 12192000 w 12192000"/>
              <a:gd name="connsiteY2" fmla="*/ 612686 h 2240205"/>
              <a:gd name="connsiteX3" fmla="*/ 11965990 w 12192000"/>
              <a:gd name="connsiteY3" fmla="*/ 534747 h 2240205"/>
              <a:gd name="connsiteX4" fmla="*/ 11660712 w 12192000"/>
              <a:gd name="connsiteY4" fmla="*/ 521907 h 2240205"/>
              <a:gd name="connsiteX5" fmla="*/ 11528151 w 12192000"/>
              <a:gd name="connsiteY5" fmla="*/ 530195 h 2240205"/>
              <a:gd name="connsiteX6" fmla="*/ 11358455 w 12192000"/>
              <a:gd name="connsiteY6" fmla="*/ 579277 h 2240205"/>
              <a:gd name="connsiteX7" fmla="*/ 11165209 w 12192000"/>
              <a:gd name="connsiteY7" fmla="*/ 748852 h 2240205"/>
              <a:gd name="connsiteX8" fmla="*/ 11058755 w 12192000"/>
              <a:gd name="connsiteY8" fmla="*/ 749617 h 2240205"/>
              <a:gd name="connsiteX9" fmla="*/ 10803046 w 12192000"/>
              <a:gd name="connsiteY9" fmla="*/ 774328 h 2240205"/>
              <a:gd name="connsiteX10" fmla="*/ 10458762 w 12192000"/>
              <a:gd name="connsiteY10" fmla="*/ 755400 h 2240205"/>
              <a:gd name="connsiteX11" fmla="*/ 10211200 w 12192000"/>
              <a:gd name="connsiteY11" fmla="*/ 767513 h 2240205"/>
              <a:gd name="connsiteX12" fmla="*/ 10167995 w 12192000"/>
              <a:gd name="connsiteY12" fmla="*/ 760843 h 2240205"/>
              <a:gd name="connsiteX13" fmla="*/ 9997044 w 12192000"/>
              <a:gd name="connsiteY13" fmla="*/ 780129 h 2240205"/>
              <a:gd name="connsiteX14" fmla="*/ 9943887 w 12192000"/>
              <a:gd name="connsiteY14" fmla="*/ 804141 h 2240205"/>
              <a:gd name="connsiteX15" fmla="*/ 9918248 w 12192000"/>
              <a:gd name="connsiteY15" fmla="*/ 816628 h 2240205"/>
              <a:gd name="connsiteX16" fmla="*/ 9767091 w 12192000"/>
              <a:gd name="connsiteY16" fmla="*/ 870550 h 2240205"/>
              <a:gd name="connsiteX17" fmla="*/ 9683005 w 12192000"/>
              <a:gd name="connsiteY17" fmla="*/ 894128 h 2240205"/>
              <a:gd name="connsiteX18" fmla="*/ 9500499 w 12192000"/>
              <a:gd name="connsiteY18" fmla="*/ 954680 h 2240205"/>
              <a:gd name="connsiteX19" fmla="*/ 9410017 w 12192000"/>
              <a:gd name="connsiteY19" fmla="*/ 993931 h 2240205"/>
              <a:gd name="connsiteX20" fmla="*/ 9392919 w 12192000"/>
              <a:gd name="connsiteY20" fmla="*/ 994656 h 2240205"/>
              <a:gd name="connsiteX21" fmla="*/ 9268019 w 12192000"/>
              <a:gd name="connsiteY21" fmla="*/ 1007442 h 2240205"/>
              <a:gd name="connsiteX22" fmla="*/ 9188177 w 12192000"/>
              <a:gd name="connsiteY22" fmla="*/ 1035474 h 2240205"/>
              <a:gd name="connsiteX23" fmla="*/ 9155969 w 12192000"/>
              <a:gd name="connsiteY23" fmla="*/ 1046804 h 2240205"/>
              <a:gd name="connsiteX24" fmla="*/ 9133985 w 12192000"/>
              <a:gd name="connsiteY24" fmla="*/ 1046450 h 2240205"/>
              <a:gd name="connsiteX25" fmla="*/ 9003462 w 12192000"/>
              <a:gd name="connsiteY25" fmla="*/ 1042406 h 2240205"/>
              <a:gd name="connsiteX26" fmla="*/ 8968445 w 12192000"/>
              <a:gd name="connsiteY26" fmla="*/ 1052169 h 2240205"/>
              <a:gd name="connsiteX27" fmla="*/ 8886001 w 12192000"/>
              <a:gd name="connsiteY27" fmla="*/ 1067468 h 2240205"/>
              <a:gd name="connsiteX28" fmla="*/ 8838610 w 12192000"/>
              <a:gd name="connsiteY28" fmla="*/ 1075091 h 2240205"/>
              <a:gd name="connsiteX29" fmla="*/ 8665605 w 12192000"/>
              <a:gd name="connsiteY29" fmla="*/ 1110791 h 2240205"/>
              <a:gd name="connsiteX30" fmla="*/ 8419755 w 12192000"/>
              <a:gd name="connsiteY30" fmla="*/ 1216260 h 2240205"/>
              <a:gd name="connsiteX31" fmla="*/ 8411626 w 12192000"/>
              <a:gd name="connsiteY31" fmla="*/ 1214397 h 2240205"/>
              <a:gd name="connsiteX32" fmla="*/ 8363469 w 12192000"/>
              <a:gd name="connsiteY32" fmla="*/ 1246658 h 2240205"/>
              <a:gd name="connsiteX33" fmla="*/ 8275497 w 12192000"/>
              <a:gd name="connsiteY33" fmla="*/ 1264396 h 2240205"/>
              <a:gd name="connsiteX34" fmla="*/ 8074238 w 12192000"/>
              <a:gd name="connsiteY34" fmla="*/ 1301895 h 2240205"/>
              <a:gd name="connsiteX35" fmla="*/ 7902328 w 12192000"/>
              <a:gd name="connsiteY35" fmla="*/ 1345865 h 2240205"/>
              <a:gd name="connsiteX36" fmla="*/ 7840612 w 12192000"/>
              <a:gd name="connsiteY36" fmla="*/ 1369373 h 2240205"/>
              <a:gd name="connsiteX37" fmla="*/ 7786819 w 12192000"/>
              <a:gd name="connsiteY37" fmla="*/ 1378970 h 2240205"/>
              <a:gd name="connsiteX38" fmla="*/ 7548172 w 12192000"/>
              <a:gd name="connsiteY38" fmla="*/ 1417460 h 2240205"/>
              <a:gd name="connsiteX39" fmla="*/ 7483437 w 12192000"/>
              <a:gd name="connsiteY39" fmla="*/ 1478152 h 2240205"/>
              <a:gd name="connsiteX40" fmla="*/ 7377870 w 12192000"/>
              <a:gd name="connsiteY40" fmla="*/ 1523319 h 2240205"/>
              <a:gd name="connsiteX41" fmla="*/ 7230737 w 12192000"/>
              <a:gd name="connsiteY41" fmla="*/ 1562633 h 2240205"/>
              <a:gd name="connsiteX42" fmla="*/ 7224458 w 12192000"/>
              <a:gd name="connsiteY42" fmla="*/ 1573008 h 2240205"/>
              <a:gd name="connsiteX43" fmla="*/ 7183121 w 12192000"/>
              <a:gd name="connsiteY43" fmla="*/ 1595162 h 2240205"/>
              <a:gd name="connsiteX44" fmla="*/ 7164601 w 12192000"/>
              <a:gd name="connsiteY44" fmla="*/ 1606490 h 2240205"/>
              <a:gd name="connsiteX45" fmla="*/ 6900177 w 12192000"/>
              <a:gd name="connsiteY45" fmla="*/ 1636016 h 2240205"/>
              <a:gd name="connsiteX46" fmla="*/ 6795372 w 12192000"/>
              <a:gd name="connsiteY46" fmla="*/ 1644845 h 2240205"/>
              <a:gd name="connsiteX47" fmla="*/ 6692251 w 12192000"/>
              <a:gd name="connsiteY47" fmla="*/ 1656357 h 2240205"/>
              <a:gd name="connsiteX48" fmla="*/ 6655235 w 12192000"/>
              <a:gd name="connsiteY48" fmla="*/ 1661869 h 2240205"/>
              <a:gd name="connsiteX49" fmla="*/ 6554894 w 12192000"/>
              <a:gd name="connsiteY49" fmla="*/ 1664428 h 2240205"/>
              <a:gd name="connsiteX50" fmla="*/ 6516595 w 12192000"/>
              <a:gd name="connsiteY50" fmla="*/ 1667475 h 2240205"/>
              <a:gd name="connsiteX51" fmla="*/ 6508541 w 12192000"/>
              <a:gd name="connsiteY51" fmla="*/ 1668757 h 2240205"/>
              <a:gd name="connsiteX52" fmla="*/ 6471012 w 12192000"/>
              <a:gd name="connsiteY52" fmla="*/ 1678604 h 2240205"/>
              <a:gd name="connsiteX53" fmla="*/ 6364035 w 12192000"/>
              <a:gd name="connsiteY53" fmla="*/ 1667683 h 2240205"/>
              <a:gd name="connsiteX54" fmla="*/ 6243319 w 12192000"/>
              <a:gd name="connsiteY54" fmla="*/ 1695560 h 2240205"/>
              <a:gd name="connsiteX55" fmla="*/ 6098321 w 12192000"/>
              <a:gd name="connsiteY55" fmla="*/ 1721646 h 2240205"/>
              <a:gd name="connsiteX56" fmla="*/ 5880652 w 12192000"/>
              <a:gd name="connsiteY56" fmla="*/ 1779643 h 2240205"/>
              <a:gd name="connsiteX57" fmla="*/ 5785959 w 12192000"/>
              <a:gd name="connsiteY57" fmla="*/ 1775307 h 2240205"/>
              <a:gd name="connsiteX58" fmla="*/ 5643534 w 12192000"/>
              <a:gd name="connsiteY58" fmla="*/ 1802919 h 2240205"/>
              <a:gd name="connsiteX59" fmla="*/ 5518799 w 12192000"/>
              <a:gd name="connsiteY59" fmla="*/ 1818312 h 2240205"/>
              <a:gd name="connsiteX60" fmla="*/ 5505014 w 12192000"/>
              <a:gd name="connsiteY60" fmla="*/ 1819259 h 2240205"/>
              <a:gd name="connsiteX61" fmla="*/ 5453307 w 12192000"/>
              <a:gd name="connsiteY61" fmla="*/ 1815450 h 2240205"/>
              <a:gd name="connsiteX62" fmla="*/ 5221533 w 12192000"/>
              <a:gd name="connsiteY62" fmla="*/ 1846950 h 2240205"/>
              <a:gd name="connsiteX63" fmla="*/ 5149802 w 12192000"/>
              <a:gd name="connsiteY63" fmla="*/ 1844846 h 2240205"/>
              <a:gd name="connsiteX64" fmla="*/ 5114927 w 12192000"/>
              <a:gd name="connsiteY64" fmla="*/ 1847827 h 2240205"/>
              <a:gd name="connsiteX65" fmla="*/ 5108970 w 12192000"/>
              <a:gd name="connsiteY65" fmla="*/ 1847935 h 2240205"/>
              <a:gd name="connsiteX66" fmla="*/ 5067961 w 12192000"/>
              <a:gd name="connsiteY66" fmla="*/ 1845917 h 2240205"/>
              <a:gd name="connsiteX67" fmla="*/ 5007075 w 12192000"/>
              <a:gd name="connsiteY67" fmla="*/ 1838626 h 2240205"/>
              <a:gd name="connsiteX68" fmla="*/ 4944087 w 12192000"/>
              <a:gd name="connsiteY68" fmla="*/ 1823332 h 2240205"/>
              <a:gd name="connsiteX69" fmla="*/ 4907662 w 12192000"/>
              <a:gd name="connsiteY69" fmla="*/ 1816900 h 2240205"/>
              <a:gd name="connsiteX70" fmla="*/ 4882386 w 12192000"/>
              <a:gd name="connsiteY70" fmla="*/ 1809844 h 2240205"/>
              <a:gd name="connsiteX71" fmla="*/ 4811440 w 12192000"/>
              <a:gd name="connsiteY71" fmla="*/ 1804655 h 2240205"/>
              <a:gd name="connsiteX72" fmla="*/ 4691075 w 12192000"/>
              <a:gd name="connsiteY72" fmla="*/ 1801389 h 2240205"/>
              <a:gd name="connsiteX73" fmla="*/ 4640313 w 12192000"/>
              <a:gd name="connsiteY73" fmla="*/ 1784307 h 2240205"/>
              <a:gd name="connsiteX74" fmla="*/ 4536503 w 12192000"/>
              <a:gd name="connsiteY74" fmla="*/ 1785334 h 2240205"/>
              <a:gd name="connsiteX75" fmla="*/ 4513724 w 12192000"/>
              <a:gd name="connsiteY75" fmla="*/ 1791996 h 2240205"/>
              <a:gd name="connsiteX76" fmla="*/ 4459810 w 12192000"/>
              <a:gd name="connsiteY76" fmla="*/ 1797886 h 2240205"/>
              <a:gd name="connsiteX77" fmla="*/ 4379064 w 12192000"/>
              <a:gd name="connsiteY77" fmla="*/ 1817177 h 2240205"/>
              <a:gd name="connsiteX78" fmla="*/ 4290981 w 12192000"/>
              <a:gd name="connsiteY78" fmla="*/ 1839677 h 2240205"/>
              <a:gd name="connsiteX79" fmla="*/ 4238372 w 12192000"/>
              <a:gd name="connsiteY79" fmla="*/ 1851480 h 2240205"/>
              <a:gd name="connsiteX80" fmla="*/ 4232517 w 12192000"/>
              <a:gd name="connsiteY80" fmla="*/ 1852567 h 2240205"/>
              <a:gd name="connsiteX81" fmla="*/ 4191732 w 12192000"/>
              <a:gd name="connsiteY81" fmla="*/ 1857328 h 2240205"/>
              <a:gd name="connsiteX82" fmla="*/ 4065532 w 12192000"/>
              <a:gd name="connsiteY82" fmla="*/ 1855477 h 2240205"/>
              <a:gd name="connsiteX83" fmla="*/ 4028460 w 12192000"/>
              <a:gd name="connsiteY83" fmla="*/ 1855137 h 2240205"/>
              <a:gd name="connsiteX84" fmla="*/ 4002267 w 12192000"/>
              <a:gd name="connsiteY84" fmla="*/ 1852352 h 2240205"/>
              <a:gd name="connsiteX85" fmla="*/ 3931396 w 12192000"/>
              <a:gd name="connsiteY85" fmla="*/ 1858915 h 2240205"/>
              <a:gd name="connsiteX86" fmla="*/ 3812162 w 12192000"/>
              <a:gd name="connsiteY86" fmla="*/ 1875501 h 2240205"/>
              <a:gd name="connsiteX87" fmla="*/ 3758105 w 12192000"/>
              <a:gd name="connsiteY87" fmla="*/ 1871856 h 2240205"/>
              <a:gd name="connsiteX88" fmla="*/ 3567259 w 12192000"/>
              <a:gd name="connsiteY88" fmla="*/ 1893482 h 2240205"/>
              <a:gd name="connsiteX89" fmla="*/ 3405770 w 12192000"/>
              <a:gd name="connsiteY89" fmla="*/ 1904591 h 2240205"/>
              <a:gd name="connsiteX90" fmla="*/ 3280097 w 12192000"/>
              <a:gd name="connsiteY90" fmla="*/ 1919610 h 2240205"/>
              <a:gd name="connsiteX91" fmla="*/ 3009910 w 12192000"/>
              <a:gd name="connsiteY91" fmla="*/ 1957866 h 2240205"/>
              <a:gd name="connsiteX92" fmla="*/ 2995934 w 12192000"/>
              <a:gd name="connsiteY92" fmla="*/ 1967085 h 2240205"/>
              <a:gd name="connsiteX93" fmla="*/ 2942858 w 12192000"/>
              <a:gd name="connsiteY93" fmla="*/ 1981367 h 2240205"/>
              <a:gd name="connsiteX94" fmla="*/ 2875436 w 12192000"/>
              <a:gd name="connsiteY94" fmla="*/ 1996977 h 2240205"/>
              <a:gd name="connsiteX95" fmla="*/ 2874892 w 12192000"/>
              <a:gd name="connsiteY95" fmla="*/ 1996085 h 2240205"/>
              <a:gd name="connsiteX96" fmla="*/ 2843662 w 12192000"/>
              <a:gd name="connsiteY96" fmla="*/ 1992498 h 2240205"/>
              <a:gd name="connsiteX97" fmla="*/ 2718916 w 12192000"/>
              <a:gd name="connsiteY97" fmla="*/ 1990867 h 2240205"/>
              <a:gd name="connsiteX98" fmla="*/ 2713522 w 12192000"/>
              <a:gd name="connsiteY98" fmla="*/ 1990173 h 2240205"/>
              <a:gd name="connsiteX99" fmla="*/ 2476147 w 12192000"/>
              <a:gd name="connsiteY99" fmla="*/ 1998305 h 2240205"/>
              <a:gd name="connsiteX100" fmla="*/ 2373568 w 12192000"/>
              <a:gd name="connsiteY100" fmla="*/ 2003219 h 2240205"/>
              <a:gd name="connsiteX101" fmla="*/ 2287219 w 12192000"/>
              <a:gd name="connsiteY101" fmla="*/ 1998750 h 2240205"/>
              <a:gd name="connsiteX102" fmla="*/ 2164831 w 12192000"/>
              <a:gd name="connsiteY102" fmla="*/ 2010143 h 2240205"/>
              <a:gd name="connsiteX103" fmla="*/ 2058061 w 12192000"/>
              <a:gd name="connsiteY103" fmla="*/ 2047942 h 2240205"/>
              <a:gd name="connsiteX104" fmla="*/ 2042244 w 12192000"/>
              <a:gd name="connsiteY104" fmla="*/ 2055560 h 2240205"/>
              <a:gd name="connsiteX105" fmla="*/ 1877728 w 12192000"/>
              <a:gd name="connsiteY105" fmla="*/ 2101004 h 2240205"/>
              <a:gd name="connsiteX106" fmla="*/ 1759056 w 12192000"/>
              <a:gd name="connsiteY106" fmla="*/ 2125608 h 2240205"/>
              <a:gd name="connsiteX107" fmla="*/ 1637948 w 12192000"/>
              <a:gd name="connsiteY107" fmla="*/ 2172597 h 2240205"/>
              <a:gd name="connsiteX108" fmla="*/ 1434549 w 12192000"/>
              <a:gd name="connsiteY108" fmla="*/ 2234522 h 2240205"/>
              <a:gd name="connsiteX109" fmla="*/ 1370962 w 12192000"/>
              <a:gd name="connsiteY109" fmla="*/ 2237474 h 2240205"/>
              <a:gd name="connsiteX110" fmla="*/ 1356367 w 12192000"/>
              <a:gd name="connsiteY110" fmla="*/ 2235089 h 2240205"/>
              <a:gd name="connsiteX111" fmla="*/ 1279765 w 12192000"/>
              <a:gd name="connsiteY111" fmla="*/ 2229639 h 2240205"/>
              <a:gd name="connsiteX112" fmla="*/ 1195347 w 12192000"/>
              <a:gd name="connsiteY112" fmla="*/ 2212354 h 2240205"/>
              <a:gd name="connsiteX113" fmla="*/ 970251 w 12192000"/>
              <a:gd name="connsiteY113" fmla="*/ 2221029 h 2240205"/>
              <a:gd name="connsiteX114" fmla="*/ 812914 w 12192000"/>
              <a:gd name="connsiteY114" fmla="*/ 2210095 h 2240205"/>
              <a:gd name="connsiteX115" fmla="*/ 597225 w 12192000"/>
              <a:gd name="connsiteY115" fmla="*/ 2180999 h 2240205"/>
              <a:gd name="connsiteX116" fmla="*/ 520671 w 12192000"/>
              <a:gd name="connsiteY116" fmla="*/ 2180980 h 2240205"/>
              <a:gd name="connsiteX117" fmla="*/ 413835 w 12192000"/>
              <a:gd name="connsiteY117" fmla="*/ 2156783 h 2240205"/>
              <a:gd name="connsiteX118" fmla="*/ 376513 w 12192000"/>
              <a:gd name="connsiteY118" fmla="*/ 2154014 h 2240205"/>
              <a:gd name="connsiteX119" fmla="*/ 273386 w 12192000"/>
              <a:gd name="connsiteY119" fmla="*/ 2142551 h 2240205"/>
              <a:gd name="connsiteX120" fmla="*/ 77641 w 12192000"/>
              <a:gd name="connsiteY120" fmla="*/ 2126835 h 2240205"/>
              <a:gd name="connsiteX121" fmla="*/ 37645 w 12192000"/>
              <a:gd name="connsiteY121" fmla="*/ 2115401 h 2240205"/>
              <a:gd name="connsiteX122" fmla="*/ 4572 w 12192000"/>
              <a:gd name="connsiteY122" fmla="*/ 2111091 h 2240205"/>
              <a:gd name="connsiteX123" fmla="*/ 0 w 12192000"/>
              <a:gd name="connsiteY123" fmla="*/ 2110468 h 2240205"/>
              <a:gd name="connsiteX124" fmla="*/ 0 w 12192000"/>
              <a:gd name="connsiteY124" fmla="*/ 0 h 224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2000" h="2240205">
                <a:moveTo>
                  <a:pt x="0" y="0"/>
                </a:moveTo>
                <a:lnTo>
                  <a:pt x="12192000" y="0"/>
                </a:lnTo>
                <a:lnTo>
                  <a:pt x="12192000" y="612686"/>
                </a:lnTo>
                <a:cubicBezTo>
                  <a:pt x="12034412" y="618745"/>
                  <a:pt x="12066428" y="540925"/>
                  <a:pt x="11965990" y="534747"/>
                </a:cubicBezTo>
                <a:cubicBezTo>
                  <a:pt x="11875649" y="534469"/>
                  <a:pt x="11715756" y="519365"/>
                  <a:pt x="11660712" y="521907"/>
                </a:cubicBezTo>
                <a:cubicBezTo>
                  <a:pt x="11623806" y="513230"/>
                  <a:pt x="11560758" y="522989"/>
                  <a:pt x="11528151" y="530195"/>
                </a:cubicBezTo>
                <a:cubicBezTo>
                  <a:pt x="11456643" y="529828"/>
                  <a:pt x="11449669" y="605046"/>
                  <a:pt x="11358455" y="579277"/>
                </a:cubicBezTo>
                <a:cubicBezTo>
                  <a:pt x="11316233" y="586440"/>
                  <a:pt x="11184875" y="735040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0973519" y="757854"/>
                  <a:pt x="10849163" y="781170"/>
                  <a:pt x="10803046" y="774328"/>
                </a:cubicBezTo>
                <a:cubicBezTo>
                  <a:pt x="10741852" y="776895"/>
                  <a:pt x="10540854" y="756546"/>
                  <a:pt x="10458762" y="755400"/>
                </a:cubicBezTo>
                <a:cubicBezTo>
                  <a:pt x="10426976" y="747433"/>
                  <a:pt x="10327242" y="773719"/>
                  <a:pt x="10211200" y="767513"/>
                </a:cubicBezTo>
                <a:cubicBezTo>
                  <a:pt x="10195912" y="761163"/>
                  <a:pt x="10172943" y="749095"/>
                  <a:pt x="10167995" y="760843"/>
                </a:cubicBezTo>
                <a:cubicBezTo>
                  <a:pt x="10131971" y="759999"/>
                  <a:pt x="10031208" y="777398"/>
                  <a:pt x="9997044" y="780129"/>
                </a:cubicBezTo>
                <a:cubicBezTo>
                  <a:pt x="9972443" y="801329"/>
                  <a:pt x="9951331" y="779975"/>
                  <a:pt x="9943887" y="804141"/>
                </a:cubicBezTo>
                <a:lnTo>
                  <a:pt x="9918248" y="816628"/>
                </a:lnTo>
                <a:cubicBezTo>
                  <a:pt x="9873419" y="812573"/>
                  <a:pt x="9807158" y="855024"/>
                  <a:pt x="9767091" y="870550"/>
                </a:cubicBezTo>
                <a:cubicBezTo>
                  <a:pt x="9728743" y="880857"/>
                  <a:pt x="9714210" y="859344"/>
                  <a:pt x="9683005" y="894128"/>
                </a:cubicBezTo>
                <a:cubicBezTo>
                  <a:pt x="9638573" y="908150"/>
                  <a:pt x="9553332" y="950611"/>
                  <a:pt x="9500499" y="954680"/>
                </a:cubicBezTo>
                <a:cubicBezTo>
                  <a:pt x="9451943" y="966288"/>
                  <a:pt x="9427947" y="987268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69253" y="996908"/>
                  <a:pt x="9294395" y="1002709"/>
                  <a:pt x="9268019" y="1007442"/>
                </a:cubicBezTo>
                <a:lnTo>
                  <a:pt x="9188177" y="1035474"/>
                </a:lnTo>
                <a:cubicBezTo>
                  <a:pt x="9182118" y="1028476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112169" y="1062778"/>
                  <a:pt x="9019227" y="1027247"/>
                  <a:pt x="9003462" y="1042406"/>
                </a:cubicBezTo>
                <a:lnTo>
                  <a:pt x="8968445" y="1052169"/>
                </a:lnTo>
                <a:lnTo>
                  <a:pt x="8886001" y="1067468"/>
                </a:lnTo>
                <a:cubicBezTo>
                  <a:pt x="8847384" y="1050046"/>
                  <a:pt x="8863283" y="1068286"/>
                  <a:pt x="8838610" y="1075091"/>
                </a:cubicBezTo>
                <a:cubicBezTo>
                  <a:pt x="8780942" y="1086991"/>
                  <a:pt x="8730608" y="1108943"/>
                  <a:pt x="8665605" y="1110791"/>
                </a:cubicBezTo>
                <a:cubicBezTo>
                  <a:pt x="8590906" y="1106676"/>
                  <a:pt x="8491424" y="1191452"/>
                  <a:pt x="8419755" y="1216260"/>
                </a:cubicBezTo>
                <a:cubicBezTo>
                  <a:pt x="8376553" y="1231214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194123" y="1257316"/>
                  <a:pt x="8141324" y="1289395"/>
                  <a:pt x="8074238" y="1301895"/>
                </a:cubicBezTo>
                <a:cubicBezTo>
                  <a:pt x="8012043" y="1315473"/>
                  <a:pt x="7936376" y="1347185"/>
                  <a:pt x="7902328" y="1345865"/>
                </a:cubicBezTo>
                <a:cubicBezTo>
                  <a:pt x="7876994" y="1370833"/>
                  <a:pt x="7861184" y="1361537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56449" y="1409729"/>
                  <a:pt x="7548172" y="1417460"/>
                </a:cubicBezTo>
                <a:cubicBezTo>
                  <a:pt x="7520370" y="1413173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183121" y="1595162"/>
                </a:lnTo>
                <a:lnTo>
                  <a:pt x="7164601" y="1606490"/>
                </a:lnTo>
                <a:cubicBezTo>
                  <a:pt x="7117444" y="1613299"/>
                  <a:pt x="6961715" y="1629624"/>
                  <a:pt x="6900177" y="1636016"/>
                </a:cubicBez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32342" y="1663214"/>
                  <a:pt x="6578001" y="1663494"/>
                  <a:pt x="6554894" y="1664428"/>
                </a:cubicBezTo>
                <a:lnTo>
                  <a:pt x="6516595" y="1667475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46928" y="1678425"/>
                  <a:pt x="6395710" y="1665896"/>
                  <a:pt x="6364035" y="1667683"/>
                </a:cubicBezTo>
                <a:lnTo>
                  <a:pt x="6243319" y="1695560"/>
                </a:lnTo>
                <a:cubicBezTo>
                  <a:pt x="6212879" y="1700946"/>
                  <a:pt x="6162673" y="1707632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53307" y="1815450"/>
                </a:lnTo>
                <a:cubicBezTo>
                  <a:pt x="5364785" y="1835567"/>
                  <a:pt x="5272117" y="1842051"/>
                  <a:pt x="5221533" y="1846950"/>
                </a:cubicBezTo>
                <a:lnTo>
                  <a:pt x="5149802" y="1844846"/>
                </a:lnTo>
                <a:cubicBezTo>
                  <a:pt x="5138262" y="1844584"/>
                  <a:pt x="5124907" y="1847312"/>
                  <a:pt x="5114927" y="1847827"/>
                </a:cubicBez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57791" y="1796774"/>
                  <a:pt x="4662147" y="1786932"/>
                  <a:pt x="4640313" y="1784307"/>
                </a:cubicBezTo>
                <a:cubicBezTo>
                  <a:pt x="4614551" y="1781631"/>
                  <a:pt x="4552839" y="1782829"/>
                  <a:pt x="4536503" y="1785334"/>
                </a:cubicBezTo>
                <a:lnTo>
                  <a:pt x="4513724" y="1791996"/>
                </a:lnTo>
                <a:lnTo>
                  <a:pt x="4459810" y="1797886"/>
                </a:lnTo>
                <a:lnTo>
                  <a:pt x="4379064" y="1817177"/>
                </a:lnTo>
                <a:cubicBezTo>
                  <a:pt x="4349703" y="1824677"/>
                  <a:pt x="4313198" y="1824834"/>
                  <a:pt x="4290981" y="1839677"/>
                </a:cubicBezTo>
                <a:cubicBezTo>
                  <a:pt x="4277508" y="1842452"/>
                  <a:pt x="4248116" y="1849332"/>
                  <a:pt x="4238372" y="1851480"/>
                </a:cubicBez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78518" y="1876434"/>
                  <a:pt x="3780102" y="1870848"/>
                  <a:pt x="3758105" y="1871856"/>
                </a:cubicBezTo>
                <a:cubicBezTo>
                  <a:pt x="3717288" y="1874853"/>
                  <a:pt x="3625982" y="1888026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120979" y="1944600"/>
                  <a:pt x="3052347" y="1932877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69596" y="1995339"/>
                  <a:pt x="2856789" y="1995778"/>
                  <a:pt x="2843662" y="1992498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476147" y="1998305"/>
                </a:lnTo>
                <a:cubicBezTo>
                  <a:pt x="2437134" y="2013637"/>
                  <a:pt x="2413847" y="1999542"/>
                  <a:pt x="2373568" y="2003219"/>
                </a:cubicBezTo>
                <a:cubicBezTo>
                  <a:pt x="2342080" y="2003293"/>
                  <a:pt x="2308969" y="1996768"/>
                  <a:pt x="2287219" y="1998750"/>
                </a:cubicBezTo>
                <a:cubicBezTo>
                  <a:pt x="2221974" y="2012601"/>
                  <a:pt x="2205627" y="2006345"/>
                  <a:pt x="2164831" y="2010143"/>
                </a:cubicBezTo>
                <a:cubicBezTo>
                  <a:pt x="2133996" y="2017246"/>
                  <a:pt x="2078492" y="2040373"/>
                  <a:pt x="2058061" y="2047942"/>
                </a:cubicBezTo>
                <a:lnTo>
                  <a:pt x="2042244" y="2055560"/>
                </a:lnTo>
                <a:cubicBezTo>
                  <a:pt x="2012576" y="2064443"/>
                  <a:pt x="1896351" y="2111357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390051" y="2245335"/>
                  <a:pt x="1383992" y="2237380"/>
                  <a:pt x="1370962" y="2237474"/>
                </a:cubicBezTo>
                <a:lnTo>
                  <a:pt x="1356367" y="2235089"/>
                </a:lnTo>
                <a:cubicBezTo>
                  <a:pt x="1341168" y="2233783"/>
                  <a:pt x="1306602" y="2233428"/>
                  <a:pt x="1279765" y="2229639"/>
                </a:cubicBez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57841" y="2217424"/>
                  <a:pt x="812914" y="2210095"/>
                </a:cubicBezTo>
                <a:cubicBezTo>
                  <a:pt x="762967" y="2180805"/>
                  <a:pt x="645932" y="2185851"/>
                  <a:pt x="597225" y="2180999"/>
                </a:cubicBezTo>
                <a:cubicBezTo>
                  <a:pt x="575890" y="2176791"/>
                  <a:pt x="534371" y="2181270"/>
                  <a:pt x="520671" y="2180980"/>
                </a:cubicBezTo>
                <a:cubicBezTo>
                  <a:pt x="455720" y="2175427"/>
                  <a:pt x="449447" y="2164849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23574" y="2138021"/>
                  <a:pt x="116931" y="2131360"/>
                  <a:pt x="77641" y="2126835"/>
                </a:cubicBezTo>
                <a:lnTo>
                  <a:pt x="37645" y="2115401"/>
                </a:ln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EE664-B800-A97D-4887-F017C126D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29" y="568619"/>
            <a:ext cx="3935603" cy="1581728"/>
          </a:xfrm>
        </p:spPr>
        <p:txBody>
          <a:bodyPr>
            <a:normAutofit/>
          </a:bodyPr>
          <a:lstStyle/>
          <a:p>
            <a:r>
              <a:rPr lang="en-IN" sz="2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Set Up Boards, Sprints &amp; Tasks </a:t>
            </a:r>
            <a:r>
              <a:rPr lang="en-IN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Defined tasks with deadlines.</a:t>
            </a:r>
          </a:p>
          <a:p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0F8EE0-DF00-D525-6CCF-ED04971EC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652" y="250732"/>
            <a:ext cx="5403178" cy="343945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0CCF7F9-1A93-D054-E307-2B260C18E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04" y="3333136"/>
            <a:ext cx="5741796" cy="343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0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8CB760-915E-47FD-A5C8-9218F4F32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78EFACA-F496-4929-9286-27A5304DF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96221">
            <a:off x="-286444" y="5332812"/>
            <a:ext cx="11799476" cy="2650161"/>
          </a:xfrm>
          <a:custGeom>
            <a:avLst/>
            <a:gdLst>
              <a:gd name="connsiteX0" fmla="*/ 0 w 11799476"/>
              <a:gd name="connsiteY0" fmla="*/ 755322 h 2905031"/>
              <a:gd name="connsiteX1" fmla="*/ 1341 w 11799476"/>
              <a:gd name="connsiteY1" fmla="*/ 755341 h 2905031"/>
              <a:gd name="connsiteX2" fmla="*/ 489833 w 11799476"/>
              <a:gd name="connsiteY2" fmla="*/ 841850 h 2905031"/>
              <a:gd name="connsiteX3" fmla="*/ 1005241 w 11799476"/>
              <a:gd name="connsiteY3" fmla="*/ 896541 h 2905031"/>
              <a:gd name="connsiteX4" fmla="*/ 1267857 w 11799476"/>
              <a:gd name="connsiteY4" fmla="*/ 899683 h 2905031"/>
              <a:gd name="connsiteX5" fmla="*/ 1530977 w 11799476"/>
              <a:gd name="connsiteY5" fmla="*/ 846419 h 2905031"/>
              <a:gd name="connsiteX6" fmla="*/ 1723793 w 11799476"/>
              <a:gd name="connsiteY6" fmla="*/ 839537 h 2905031"/>
              <a:gd name="connsiteX7" fmla="*/ 1905563 w 11799476"/>
              <a:gd name="connsiteY7" fmla="*/ 772878 h 2905031"/>
              <a:gd name="connsiteX8" fmla="*/ 2044486 w 11799476"/>
              <a:gd name="connsiteY8" fmla="*/ 750937 h 2905031"/>
              <a:gd name="connsiteX9" fmla="*/ 2186319 w 11799476"/>
              <a:gd name="connsiteY9" fmla="*/ 740905 h 2905031"/>
              <a:gd name="connsiteX10" fmla="*/ 2287591 w 11799476"/>
              <a:gd name="connsiteY10" fmla="*/ 760420 h 2905031"/>
              <a:gd name="connsiteX11" fmla="*/ 2676595 w 11799476"/>
              <a:gd name="connsiteY11" fmla="*/ 746161 h 2905031"/>
              <a:gd name="connsiteX12" fmla="*/ 2856596 w 11799476"/>
              <a:gd name="connsiteY12" fmla="*/ 734962 h 2905031"/>
              <a:gd name="connsiteX13" fmla="*/ 3085128 w 11799476"/>
              <a:gd name="connsiteY13" fmla="*/ 707091 h 2905031"/>
              <a:gd name="connsiteX14" fmla="*/ 3358076 w 11799476"/>
              <a:gd name="connsiteY14" fmla="*/ 688137 h 2905031"/>
              <a:gd name="connsiteX15" fmla="*/ 3432086 w 11799476"/>
              <a:gd name="connsiteY15" fmla="*/ 666689 h 2905031"/>
              <a:gd name="connsiteX16" fmla="*/ 3603654 w 11799476"/>
              <a:gd name="connsiteY16" fmla="*/ 659907 h 2905031"/>
              <a:gd name="connsiteX17" fmla="*/ 3704518 w 11799476"/>
              <a:gd name="connsiteY17" fmla="*/ 650454 h 2905031"/>
              <a:gd name="connsiteX18" fmla="*/ 3740034 w 11799476"/>
              <a:gd name="connsiteY18" fmla="*/ 638384 h 2905031"/>
              <a:gd name="connsiteX19" fmla="*/ 3791520 w 11799476"/>
              <a:gd name="connsiteY19" fmla="*/ 627228 h 2905031"/>
              <a:gd name="connsiteX20" fmla="*/ 4240870 w 11799476"/>
              <a:gd name="connsiteY20" fmla="*/ 600654 h 2905031"/>
              <a:gd name="connsiteX21" fmla="*/ 4359782 w 11799476"/>
              <a:gd name="connsiteY21" fmla="*/ 609326 h 2905031"/>
              <a:gd name="connsiteX22" fmla="*/ 4615613 w 11799476"/>
              <a:gd name="connsiteY22" fmla="*/ 580085 h 2905031"/>
              <a:gd name="connsiteX23" fmla="*/ 4680496 w 11799476"/>
              <a:gd name="connsiteY23" fmla="*/ 537463 h 2905031"/>
              <a:gd name="connsiteX24" fmla="*/ 4943925 w 11799476"/>
              <a:gd name="connsiteY24" fmla="*/ 468868 h 2905031"/>
              <a:gd name="connsiteX25" fmla="*/ 4976722 w 11799476"/>
              <a:gd name="connsiteY25" fmla="*/ 450031 h 2905031"/>
              <a:gd name="connsiteX26" fmla="*/ 5025250 w 11799476"/>
              <a:gd name="connsiteY26" fmla="*/ 429035 h 2905031"/>
              <a:gd name="connsiteX27" fmla="*/ 5107754 w 11799476"/>
              <a:gd name="connsiteY27" fmla="*/ 385860 h 2905031"/>
              <a:gd name="connsiteX28" fmla="*/ 5254763 w 11799476"/>
              <a:gd name="connsiteY28" fmla="*/ 339892 h 2905031"/>
              <a:gd name="connsiteX29" fmla="*/ 5304314 w 11799476"/>
              <a:gd name="connsiteY29" fmla="*/ 334829 h 2905031"/>
              <a:gd name="connsiteX30" fmla="*/ 5736699 w 11799476"/>
              <a:gd name="connsiteY30" fmla="*/ 296467 h 2905031"/>
              <a:gd name="connsiteX31" fmla="*/ 5826890 w 11799476"/>
              <a:gd name="connsiteY31" fmla="*/ 273037 h 2905031"/>
              <a:gd name="connsiteX32" fmla="*/ 6005712 w 11799476"/>
              <a:gd name="connsiteY32" fmla="*/ 262722 h 2905031"/>
              <a:gd name="connsiteX33" fmla="*/ 6213286 w 11799476"/>
              <a:gd name="connsiteY33" fmla="*/ 267461 h 2905031"/>
              <a:gd name="connsiteX34" fmla="*/ 6666199 w 11799476"/>
              <a:gd name="connsiteY34" fmla="*/ 266502 h 2905031"/>
              <a:gd name="connsiteX35" fmla="*/ 6876837 w 11799476"/>
              <a:gd name="connsiteY35" fmla="*/ 267994 h 2905031"/>
              <a:gd name="connsiteX36" fmla="*/ 7054284 w 11799476"/>
              <a:gd name="connsiteY36" fmla="*/ 279372 h 2905031"/>
              <a:gd name="connsiteX37" fmla="*/ 7165035 w 11799476"/>
              <a:gd name="connsiteY37" fmla="*/ 258561 h 2905031"/>
              <a:gd name="connsiteX38" fmla="*/ 7250263 w 11799476"/>
              <a:gd name="connsiteY38" fmla="*/ 237490 h 2905031"/>
              <a:gd name="connsiteX39" fmla="*/ 7250263 w 11799476"/>
              <a:gd name="connsiteY39" fmla="*/ 0 h 2905031"/>
              <a:gd name="connsiteX40" fmla="*/ 11370052 w 11799476"/>
              <a:gd name="connsiteY40" fmla="*/ 0 h 2905031"/>
              <a:gd name="connsiteX41" fmla="*/ 11370052 w 11799476"/>
              <a:gd name="connsiteY41" fmla="*/ 536347 h 2905031"/>
              <a:gd name="connsiteX42" fmla="*/ 11462827 w 11799476"/>
              <a:gd name="connsiteY42" fmla="*/ 536912 h 2905031"/>
              <a:gd name="connsiteX43" fmla="*/ 11660907 w 11799476"/>
              <a:gd name="connsiteY43" fmla="*/ 556432 h 2905031"/>
              <a:gd name="connsiteX44" fmla="*/ 11726037 w 11799476"/>
              <a:gd name="connsiteY44" fmla="*/ 558849 h 2905031"/>
              <a:gd name="connsiteX45" fmla="*/ 11799476 w 11799476"/>
              <a:gd name="connsiteY45" fmla="*/ 572795 h 2905031"/>
              <a:gd name="connsiteX46" fmla="*/ 441416 w 11799476"/>
              <a:gd name="connsiteY46" fmla="*/ 2905031 h 2905031"/>
              <a:gd name="connsiteX0" fmla="*/ 0 w 11799476"/>
              <a:gd name="connsiteY0" fmla="*/ 755322 h 2905031"/>
              <a:gd name="connsiteX1" fmla="*/ 1341 w 11799476"/>
              <a:gd name="connsiteY1" fmla="*/ 755341 h 2905031"/>
              <a:gd name="connsiteX2" fmla="*/ 489833 w 11799476"/>
              <a:gd name="connsiteY2" fmla="*/ 841850 h 2905031"/>
              <a:gd name="connsiteX3" fmla="*/ 1005241 w 11799476"/>
              <a:gd name="connsiteY3" fmla="*/ 896541 h 2905031"/>
              <a:gd name="connsiteX4" fmla="*/ 1267857 w 11799476"/>
              <a:gd name="connsiteY4" fmla="*/ 899683 h 2905031"/>
              <a:gd name="connsiteX5" fmla="*/ 1530977 w 11799476"/>
              <a:gd name="connsiteY5" fmla="*/ 846419 h 2905031"/>
              <a:gd name="connsiteX6" fmla="*/ 1723793 w 11799476"/>
              <a:gd name="connsiteY6" fmla="*/ 839537 h 2905031"/>
              <a:gd name="connsiteX7" fmla="*/ 1905563 w 11799476"/>
              <a:gd name="connsiteY7" fmla="*/ 772878 h 2905031"/>
              <a:gd name="connsiteX8" fmla="*/ 2044486 w 11799476"/>
              <a:gd name="connsiteY8" fmla="*/ 750937 h 2905031"/>
              <a:gd name="connsiteX9" fmla="*/ 2186319 w 11799476"/>
              <a:gd name="connsiteY9" fmla="*/ 740905 h 2905031"/>
              <a:gd name="connsiteX10" fmla="*/ 2287591 w 11799476"/>
              <a:gd name="connsiteY10" fmla="*/ 760420 h 2905031"/>
              <a:gd name="connsiteX11" fmla="*/ 2676595 w 11799476"/>
              <a:gd name="connsiteY11" fmla="*/ 746161 h 2905031"/>
              <a:gd name="connsiteX12" fmla="*/ 2856596 w 11799476"/>
              <a:gd name="connsiteY12" fmla="*/ 734962 h 2905031"/>
              <a:gd name="connsiteX13" fmla="*/ 3085128 w 11799476"/>
              <a:gd name="connsiteY13" fmla="*/ 707091 h 2905031"/>
              <a:gd name="connsiteX14" fmla="*/ 3358076 w 11799476"/>
              <a:gd name="connsiteY14" fmla="*/ 688137 h 2905031"/>
              <a:gd name="connsiteX15" fmla="*/ 3432086 w 11799476"/>
              <a:gd name="connsiteY15" fmla="*/ 666689 h 2905031"/>
              <a:gd name="connsiteX16" fmla="*/ 3603654 w 11799476"/>
              <a:gd name="connsiteY16" fmla="*/ 659907 h 2905031"/>
              <a:gd name="connsiteX17" fmla="*/ 3704518 w 11799476"/>
              <a:gd name="connsiteY17" fmla="*/ 650454 h 2905031"/>
              <a:gd name="connsiteX18" fmla="*/ 3740034 w 11799476"/>
              <a:gd name="connsiteY18" fmla="*/ 638384 h 2905031"/>
              <a:gd name="connsiteX19" fmla="*/ 3791520 w 11799476"/>
              <a:gd name="connsiteY19" fmla="*/ 627228 h 2905031"/>
              <a:gd name="connsiteX20" fmla="*/ 4240870 w 11799476"/>
              <a:gd name="connsiteY20" fmla="*/ 600654 h 2905031"/>
              <a:gd name="connsiteX21" fmla="*/ 4359782 w 11799476"/>
              <a:gd name="connsiteY21" fmla="*/ 609326 h 2905031"/>
              <a:gd name="connsiteX22" fmla="*/ 4615613 w 11799476"/>
              <a:gd name="connsiteY22" fmla="*/ 580085 h 2905031"/>
              <a:gd name="connsiteX23" fmla="*/ 4680496 w 11799476"/>
              <a:gd name="connsiteY23" fmla="*/ 537463 h 2905031"/>
              <a:gd name="connsiteX24" fmla="*/ 4943925 w 11799476"/>
              <a:gd name="connsiteY24" fmla="*/ 468868 h 2905031"/>
              <a:gd name="connsiteX25" fmla="*/ 4976722 w 11799476"/>
              <a:gd name="connsiteY25" fmla="*/ 450031 h 2905031"/>
              <a:gd name="connsiteX26" fmla="*/ 5025250 w 11799476"/>
              <a:gd name="connsiteY26" fmla="*/ 429035 h 2905031"/>
              <a:gd name="connsiteX27" fmla="*/ 5107754 w 11799476"/>
              <a:gd name="connsiteY27" fmla="*/ 385860 h 2905031"/>
              <a:gd name="connsiteX28" fmla="*/ 5254763 w 11799476"/>
              <a:gd name="connsiteY28" fmla="*/ 339892 h 2905031"/>
              <a:gd name="connsiteX29" fmla="*/ 5304314 w 11799476"/>
              <a:gd name="connsiteY29" fmla="*/ 334829 h 2905031"/>
              <a:gd name="connsiteX30" fmla="*/ 5736699 w 11799476"/>
              <a:gd name="connsiteY30" fmla="*/ 296467 h 2905031"/>
              <a:gd name="connsiteX31" fmla="*/ 5826890 w 11799476"/>
              <a:gd name="connsiteY31" fmla="*/ 273037 h 2905031"/>
              <a:gd name="connsiteX32" fmla="*/ 6005712 w 11799476"/>
              <a:gd name="connsiteY32" fmla="*/ 262722 h 2905031"/>
              <a:gd name="connsiteX33" fmla="*/ 6213286 w 11799476"/>
              <a:gd name="connsiteY33" fmla="*/ 267461 h 2905031"/>
              <a:gd name="connsiteX34" fmla="*/ 6666199 w 11799476"/>
              <a:gd name="connsiteY34" fmla="*/ 266502 h 2905031"/>
              <a:gd name="connsiteX35" fmla="*/ 6876837 w 11799476"/>
              <a:gd name="connsiteY35" fmla="*/ 267994 h 2905031"/>
              <a:gd name="connsiteX36" fmla="*/ 7054284 w 11799476"/>
              <a:gd name="connsiteY36" fmla="*/ 279372 h 2905031"/>
              <a:gd name="connsiteX37" fmla="*/ 7165035 w 11799476"/>
              <a:gd name="connsiteY37" fmla="*/ 258561 h 2905031"/>
              <a:gd name="connsiteX38" fmla="*/ 7250263 w 11799476"/>
              <a:gd name="connsiteY38" fmla="*/ 237490 h 2905031"/>
              <a:gd name="connsiteX39" fmla="*/ 7250263 w 11799476"/>
              <a:gd name="connsiteY39" fmla="*/ 0 h 2905031"/>
              <a:gd name="connsiteX40" fmla="*/ 11370052 w 11799476"/>
              <a:gd name="connsiteY40" fmla="*/ 536347 h 2905031"/>
              <a:gd name="connsiteX41" fmla="*/ 11462827 w 11799476"/>
              <a:gd name="connsiteY41" fmla="*/ 536912 h 2905031"/>
              <a:gd name="connsiteX42" fmla="*/ 11660907 w 11799476"/>
              <a:gd name="connsiteY42" fmla="*/ 556432 h 2905031"/>
              <a:gd name="connsiteX43" fmla="*/ 11726037 w 11799476"/>
              <a:gd name="connsiteY43" fmla="*/ 558849 h 2905031"/>
              <a:gd name="connsiteX44" fmla="*/ 11799476 w 11799476"/>
              <a:gd name="connsiteY44" fmla="*/ 572795 h 2905031"/>
              <a:gd name="connsiteX45" fmla="*/ 441416 w 11799476"/>
              <a:gd name="connsiteY45" fmla="*/ 2905031 h 2905031"/>
              <a:gd name="connsiteX46" fmla="*/ 0 w 11799476"/>
              <a:gd name="connsiteY46" fmla="*/ 755322 h 2905031"/>
              <a:gd name="connsiteX0" fmla="*/ 0 w 11799476"/>
              <a:gd name="connsiteY0" fmla="*/ 517832 h 2667541"/>
              <a:gd name="connsiteX1" fmla="*/ 1341 w 11799476"/>
              <a:gd name="connsiteY1" fmla="*/ 517851 h 2667541"/>
              <a:gd name="connsiteX2" fmla="*/ 489833 w 11799476"/>
              <a:gd name="connsiteY2" fmla="*/ 604360 h 2667541"/>
              <a:gd name="connsiteX3" fmla="*/ 1005241 w 11799476"/>
              <a:gd name="connsiteY3" fmla="*/ 659051 h 2667541"/>
              <a:gd name="connsiteX4" fmla="*/ 1267857 w 11799476"/>
              <a:gd name="connsiteY4" fmla="*/ 662193 h 2667541"/>
              <a:gd name="connsiteX5" fmla="*/ 1530977 w 11799476"/>
              <a:gd name="connsiteY5" fmla="*/ 608929 h 2667541"/>
              <a:gd name="connsiteX6" fmla="*/ 1723793 w 11799476"/>
              <a:gd name="connsiteY6" fmla="*/ 602047 h 2667541"/>
              <a:gd name="connsiteX7" fmla="*/ 1905563 w 11799476"/>
              <a:gd name="connsiteY7" fmla="*/ 535388 h 2667541"/>
              <a:gd name="connsiteX8" fmla="*/ 2044486 w 11799476"/>
              <a:gd name="connsiteY8" fmla="*/ 513447 h 2667541"/>
              <a:gd name="connsiteX9" fmla="*/ 2186319 w 11799476"/>
              <a:gd name="connsiteY9" fmla="*/ 503415 h 2667541"/>
              <a:gd name="connsiteX10" fmla="*/ 2287591 w 11799476"/>
              <a:gd name="connsiteY10" fmla="*/ 522930 h 2667541"/>
              <a:gd name="connsiteX11" fmla="*/ 2676595 w 11799476"/>
              <a:gd name="connsiteY11" fmla="*/ 508671 h 2667541"/>
              <a:gd name="connsiteX12" fmla="*/ 2856596 w 11799476"/>
              <a:gd name="connsiteY12" fmla="*/ 497472 h 2667541"/>
              <a:gd name="connsiteX13" fmla="*/ 3085128 w 11799476"/>
              <a:gd name="connsiteY13" fmla="*/ 469601 h 2667541"/>
              <a:gd name="connsiteX14" fmla="*/ 3358076 w 11799476"/>
              <a:gd name="connsiteY14" fmla="*/ 450647 h 2667541"/>
              <a:gd name="connsiteX15" fmla="*/ 3432086 w 11799476"/>
              <a:gd name="connsiteY15" fmla="*/ 429199 h 2667541"/>
              <a:gd name="connsiteX16" fmla="*/ 3603654 w 11799476"/>
              <a:gd name="connsiteY16" fmla="*/ 422417 h 2667541"/>
              <a:gd name="connsiteX17" fmla="*/ 3704518 w 11799476"/>
              <a:gd name="connsiteY17" fmla="*/ 412964 h 2667541"/>
              <a:gd name="connsiteX18" fmla="*/ 3740034 w 11799476"/>
              <a:gd name="connsiteY18" fmla="*/ 400894 h 2667541"/>
              <a:gd name="connsiteX19" fmla="*/ 3791520 w 11799476"/>
              <a:gd name="connsiteY19" fmla="*/ 389738 h 2667541"/>
              <a:gd name="connsiteX20" fmla="*/ 4240870 w 11799476"/>
              <a:gd name="connsiteY20" fmla="*/ 363164 h 2667541"/>
              <a:gd name="connsiteX21" fmla="*/ 4359782 w 11799476"/>
              <a:gd name="connsiteY21" fmla="*/ 371836 h 2667541"/>
              <a:gd name="connsiteX22" fmla="*/ 4615613 w 11799476"/>
              <a:gd name="connsiteY22" fmla="*/ 342595 h 2667541"/>
              <a:gd name="connsiteX23" fmla="*/ 4680496 w 11799476"/>
              <a:gd name="connsiteY23" fmla="*/ 299973 h 2667541"/>
              <a:gd name="connsiteX24" fmla="*/ 4943925 w 11799476"/>
              <a:gd name="connsiteY24" fmla="*/ 231378 h 2667541"/>
              <a:gd name="connsiteX25" fmla="*/ 4976722 w 11799476"/>
              <a:gd name="connsiteY25" fmla="*/ 212541 h 2667541"/>
              <a:gd name="connsiteX26" fmla="*/ 5025250 w 11799476"/>
              <a:gd name="connsiteY26" fmla="*/ 191545 h 2667541"/>
              <a:gd name="connsiteX27" fmla="*/ 5107754 w 11799476"/>
              <a:gd name="connsiteY27" fmla="*/ 148370 h 2667541"/>
              <a:gd name="connsiteX28" fmla="*/ 5254763 w 11799476"/>
              <a:gd name="connsiteY28" fmla="*/ 102402 h 2667541"/>
              <a:gd name="connsiteX29" fmla="*/ 5304314 w 11799476"/>
              <a:gd name="connsiteY29" fmla="*/ 97339 h 2667541"/>
              <a:gd name="connsiteX30" fmla="*/ 5736699 w 11799476"/>
              <a:gd name="connsiteY30" fmla="*/ 58977 h 2667541"/>
              <a:gd name="connsiteX31" fmla="*/ 5826890 w 11799476"/>
              <a:gd name="connsiteY31" fmla="*/ 35547 h 2667541"/>
              <a:gd name="connsiteX32" fmla="*/ 6005712 w 11799476"/>
              <a:gd name="connsiteY32" fmla="*/ 25232 h 2667541"/>
              <a:gd name="connsiteX33" fmla="*/ 6213286 w 11799476"/>
              <a:gd name="connsiteY33" fmla="*/ 29971 h 2667541"/>
              <a:gd name="connsiteX34" fmla="*/ 6666199 w 11799476"/>
              <a:gd name="connsiteY34" fmla="*/ 29012 h 2667541"/>
              <a:gd name="connsiteX35" fmla="*/ 6876837 w 11799476"/>
              <a:gd name="connsiteY35" fmla="*/ 30504 h 2667541"/>
              <a:gd name="connsiteX36" fmla="*/ 7054284 w 11799476"/>
              <a:gd name="connsiteY36" fmla="*/ 41882 h 2667541"/>
              <a:gd name="connsiteX37" fmla="*/ 7165035 w 11799476"/>
              <a:gd name="connsiteY37" fmla="*/ 21071 h 2667541"/>
              <a:gd name="connsiteX38" fmla="*/ 7250263 w 11799476"/>
              <a:gd name="connsiteY38" fmla="*/ 0 h 2667541"/>
              <a:gd name="connsiteX39" fmla="*/ 8665344 w 11799476"/>
              <a:gd name="connsiteY39" fmla="*/ 269068 h 2667541"/>
              <a:gd name="connsiteX40" fmla="*/ 11370052 w 11799476"/>
              <a:gd name="connsiteY40" fmla="*/ 298857 h 2667541"/>
              <a:gd name="connsiteX41" fmla="*/ 11462827 w 11799476"/>
              <a:gd name="connsiteY41" fmla="*/ 299422 h 2667541"/>
              <a:gd name="connsiteX42" fmla="*/ 11660907 w 11799476"/>
              <a:gd name="connsiteY42" fmla="*/ 318942 h 2667541"/>
              <a:gd name="connsiteX43" fmla="*/ 11726037 w 11799476"/>
              <a:gd name="connsiteY43" fmla="*/ 321359 h 2667541"/>
              <a:gd name="connsiteX44" fmla="*/ 11799476 w 11799476"/>
              <a:gd name="connsiteY44" fmla="*/ 335305 h 2667541"/>
              <a:gd name="connsiteX45" fmla="*/ 441416 w 11799476"/>
              <a:gd name="connsiteY45" fmla="*/ 2667541 h 2667541"/>
              <a:gd name="connsiteX46" fmla="*/ 0 w 11799476"/>
              <a:gd name="connsiteY46" fmla="*/ 517832 h 2667541"/>
              <a:gd name="connsiteX0" fmla="*/ 0 w 11799476"/>
              <a:gd name="connsiteY0" fmla="*/ 517832 h 2667541"/>
              <a:gd name="connsiteX1" fmla="*/ 1341 w 11799476"/>
              <a:gd name="connsiteY1" fmla="*/ 517851 h 2667541"/>
              <a:gd name="connsiteX2" fmla="*/ 489833 w 11799476"/>
              <a:gd name="connsiteY2" fmla="*/ 604360 h 2667541"/>
              <a:gd name="connsiteX3" fmla="*/ 1005241 w 11799476"/>
              <a:gd name="connsiteY3" fmla="*/ 659051 h 2667541"/>
              <a:gd name="connsiteX4" fmla="*/ 1267857 w 11799476"/>
              <a:gd name="connsiteY4" fmla="*/ 662193 h 2667541"/>
              <a:gd name="connsiteX5" fmla="*/ 1530977 w 11799476"/>
              <a:gd name="connsiteY5" fmla="*/ 608929 h 2667541"/>
              <a:gd name="connsiteX6" fmla="*/ 1723793 w 11799476"/>
              <a:gd name="connsiteY6" fmla="*/ 602047 h 2667541"/>
              <a:gd name="connsiteX7" fmla="*/ 1905563 w 11799476"/>
              <a:gd name="connsiteY7" fmla="*/ 535388 h 2667541"/>
              <a:gd name="connsiteX8" fmla="*/ 2044486 w 11799476"/>
              <a:gd name="connsiteY8" fmla="*/ 513447 h 2667541"/>
              <a:gd name="connsiteX9" fmla="*/ 2186319 w 11799476"/>
              <a:gd name="connsiteY9" fmla="*/ 503415 h 2667541"/>
              <a:gd name="connsiteX10" fmla="*/ 2287591 w 11799476"/>
              <a:gd name="connsiteY10" fmla="*/ 522930 h 2667541"/>
              <a:gd name="connsiteX11" fmla="*/ 2676595 w 11799476"/>
              <a:gd name="connsiteY11" fmla="*/ 508671 h 2667541"/>
              <a:gd name="connsiteX12" fmla="*/ 2856596 w 11799476"/>
              <a:gd name="connsiteY12" fmla="*/ 497472 h 2667541"/>
              <a:gd name="connsiteX13" fmla="*/ 3085128 w 11799476"/>
              <a:gd name="connsiteY13" fmla="*/ 469601 h 2667541"/>
              <a:gd name="connsiteX14" fmla="*/ 3358076 w 11799476"/>
              <a:gd name="connsiteY14" fmla="*/ 450647 h 2667541"/>
              <a:gd name="connsiteX15" fmla="*/ 3432086 w 11799476"/>
              <a:gd name="connsiteY15" fmla="*/ 429199 h 2667541"/>
              <a:gd name="connsiteX16" fmla="*/ 3603654 w 11799476"/>
              <a:gd name="connsiteY16" fmla="*/ 422417 h 2667541"/>
              <a:gd name="connsiteX17" fmla="*/ 3704518 w 11799476"/>
              <a:gd name="connsiteY17" fmla="*/ 412964 h 2667541"/>
              <a:gd name="connsiteX18" fmla="*/ 3740034 w 11799476"/>
              <a:gd name="connsiteY18" fmla="*/ 400894 h 2667541"/>
              <a:gd name="connsiteX19" fmla="*/ 3791520 w 11799476"/>
              <a:gd name="connsiteY19" fmla="*/ 389738 h 2667541"/>
              <a:gd name="connsiteX20" fmla="*/ 4240870 w 11799476"/>
              <a:gd name="connsiteY20" fmla="*/ 363164 h 2667541"/>
              <a:gd name="connsiteX21" fmla="*/ 4359782 w 11799476"/>
              <a:gd name="connsiteY21" fmla="*/ 371836 h 2667541"/>
              <a:gd name="connsiteX22" fmla="*/ 4615613 w 11799476"/>
              <a:gd name="connsiteY22" fmla="*/ 342595 h 2667541"/>
              <a:gd name="connsiteX23" fmla="*/ 4680496 w 11799476"/>
              <a:gd name="connsiteY23" fmla="*/ 299973 h 2667541"/>
              <a:gd name="connsiteX24" fmla="*/ 4943925 w 11799476"/>
              <a:gd name="connsiteY24" fmla="*/ 231378 h 2667541"/>
              <a:gd name="connsiteX25" fmla="*/ 4976722 w 11799476"/>
              <a:gd name="connsiteY25" fmla="*/ 212541 h 2667541"/>
              <a:gd name="connsiteX26" fmla="*/ 5025250 w 11799476"/>
              <a:gd name="connsiteY26" fmla="*/ 191545 h 2667541"/>
              <a:gd name="connsiteX27" fmla="*/ 5107754 w 11799476"/>
              <a:gd name="connsiteY27" fmla="*/ 148370 h 2667541"/>
              <a:gd name="connsiteX28" fmla="*/ 5254763 w 11799476"/>
              <a:gd name="connsiteY28" fmla="*/ 102402 h 2667541"/>
              <a:gd name="connsiteX29" fmla="*/ 5304314 w 11799476"/>
              <a:gd name="connsiteY29" fmla="*/ 97339 h 2667541"/>
              <a:gd name="connsiteX30" fmla="*/ 5736699 w 11799476"/>
              <a:gd name="connsiteY30" fmla="*/ 58977 h 2667541"/>
              <a:gd name="connsiteX31" fmla="*/ 5826890 w 11799476"/>
              <a:gd name="connsiteY31" fmla="*/ 35547 h 2667541"/>
              <a:gd name="connsiteX32" fmla="*/ 6005712 w 11799476"/>
              <a:gd name="connsiteY32" fmla="*/ 25232 h 2667541"/>
              <a:gd name="connsiteX33" fmla="*/ 6213286 w 11799476"/>
              <a:gd name="connsiteY33" fmla="*/ 29971 h 2667541"/>
              <a:gd name="connsiteX34" fmla="*/ 6666199 w 11799476"/>
              <a:gd name="connsiteY34" fmla="*/ 29012 h 2667541"/>
              <a:gd name="connsiteX35" fmla="*/ 6876837 w 11799476"/>
              <a:gd name="connsiteY35" fmla="*/ 30504 h 2667541"/>
              <a:gd name="connsiteX36" fmla="*/ 7054284 w 11799476"/>
              <a:gd name="connsiteY36" fmla="*/ 41882 h 2667541"/>
              <a:gd name="connsiteX37" fmla="*/ 7165035 w 11799476"/>
              <a:gd name="connsiteY37" fmla="*/ 21071 h 2667541"/>
              <a:gd name="connsiteX38" fmla="*/ 7250263 w 11799476"/>
              <a:gd name="connsiteY38" fmla="*/ 0 h 2667541"/>
              <a:gd name="connsiteX39" fmla="*/ 8665344 w 11799476"/>
              <a:gd name="connsiteY39" fmla="*/ 269068 h 2667541"/>
              <a:gd name="connsiteX40" fmla="*/ 11370052 w 11799476"/>
              <a:gd name="connsiteY40" fmla="*/ 298857 h 2667541"/>
              <a:gd name="connsiteX41" fmla="*/ 11462827 w 11799476"/>
              <a:gd name="connsiteY41" fmla="*/ 299422 h 2667541"/>
              <a:gd name="connsiteX42" fmla="*/ 11660907 w 11799476"/>
              <a:gd name="connsiteY42" fmla="*/ 318942 h 2667541"/>
              <a:gd name="connsiteX43" fmla="*/ 11726037 w 11799476"/>
              <a:gd name="connsiteY43" fmla="*/ 321359 h 2667541"/>
              <a:gd name="connsiteX44" fmla="*/ 11799476 w 11799476"/>
              <a:gd name="connsiteY44" fmla="*/ 335305 h 2667541"/>
              <a:gd name="connsiteX45" fmla="*/ 441416 w 11799476"/>
              <a:gd name="connsiteY45" fmla="*/ 2667541 h 2667541"/>
              <a:gd name="connsiteX46" fmla="*/ 0 w 11799476"/>
              <a:gd name="connsiteY46" fmla="*/ 517832 h 2667541"/>
              <a:gd name="connsiteX0" fmla="*/ 0 w 11799476"/>
              <a:gd name="connsiteY0" fmla="*/ 500452 h 2650161"/>
              <a:gd name="connsiteX1" fmla="*/ 1341 w 11799476"/>
              <a:gd name="connsiteY1" fmla="*/ 500471 h 2650161"/>
              <a:gd name="connsiteX2" fmla="*/ 489833 w 11799476"/>
              <a:gd name="connsiteY2" fmla="*/ 586980 h 2650161"/>
              <a:gd name="connsiteX3" fmla="*/ 1005241 w 11799476"/>
              <a:gd name="connsiteY3" fmla="*/ 641671 h 2650161"/>
              <a:gd name="connsiteX4" fmla="*/ 1267857 w 11799476"/>
              <a:gd name="connsiteY4" fmla="*/ 644813 h 2650161"/>
              <a:gd name="connsiteX5" fmla="*/ 1530977 w 11799476"/>
              <a:gd name="connsiteY5" fmla="*/ 591549 h 2650161"/>
              <a:gd name="connsiteX6" fmla="*/ 1723793 w 11799476"/>
              <a:gd name="connsiteY6" fmla="*/ 584667 h 2650161"/>
              <a:gd name="connsiteX7" fmla="*/ 1905563 w 11799476"/>
              <a:gd name="connsiteY7" fmla="*/ 518008 h 2650161"/>
              <a:gd name="connsiteX8" fmla="*/ 2044486 w 11799476"/>
              <a:gd name="connsiteY8" fmla="*/ 496067 h 2650161"/>
              <a:gd name="connsiteX9" fmla="*/ 2186319 w 11799476"/>
              <a:gd name="connsiteY9" fmla="*/ 486035 h 2650161"/>
              <a:gd name="connsiteX10" fmla="*/ 2287591 w 11799476"/>
              <a:gd name="connsiteY10" fmla="*/ 505550 h 2650161"/>
              <a:gd name="connsiteX11" fmla="*/ 2676595 w 11799476"/>
              <a:gd name="connsiteY11" fmla="*/ 491291 h 2650161"/>
              <a:gd name="connsiteX12" fmla="*/ 2856596 w 11799476"/>
              <a:gd name="connsiteY12" fmla="*/ 480092 h 2650161"/>
              <a:gd name="connsiteX13" fmla="*/ 3085128 w 11799476"/>
              <a:gd name="connsiteY13" fmla="*/ 452221 h 2650161"/>
              <a:gd name="connsiteX14" fmla="*/ 3358076 w 11799476"/>
              <a:gd name="connsiteY14" fmla="*/ 433267 h 2650161"/>
              <a:gd name="connsiteX15" fmla="*/ 3432086 w 11799476"/>
              <a:gd name="connsiteY15" fmla="*/ 411819 h 2650161"/>
              <a:gd name="connsiteX16" fmla="*/ 3603654 w 11799476"/>
              <a:gd name="connsiteY16" fmla="*/ 405037 h 2650161"/>
              <a:gd name="connsiteX17" fmla="*/ 3704518 w 11799476"/>
              <a:gd name="connsiteY17" fmla="*/ 395584 h 2650161"/>
              <a:gd name="connsiteX18" fmla="*/ 3740034 w 11799476"/>
              <a:gd name="connsiteY18" fmla="*/ 383514 h 2650161"/>
              <a:gd name="connsiteX19" fmla="*/ 3791520 w 11799476"/>
              <a:gd name="connsiteY19" fmla="*/ 372358 h 2650161"/>
              <a:gd name="connsiteX20" fmla="*/ 4240870 w 11799476"/>
              <a:gd name="connsiteY20" fmla="*/ 345784 h 2650161"/>
              <a:gd name="connsiteX21" fmla="*/ 4359782 w 11799476"/>
              <a:gd name="connsiteY21" fmla="*/ 354456 h 2650161"/>
              <a:gd name="connsiteX22" fmla="*/ 4615613 w 11799476"/>
              <a:gd name="connsiteY22" fmla="*/ 325215 h 2650161"/>
              <a:gd name="connsiteX23" fmla="*/ 4680496 w 11799476"/>
              <a:gd name="connsiteY23" fmla="*/ 282593 h 2650161"/>
              <a:gd name="connsiteX24" fmla="*/ 4943925 w 11799476"/>
              <a:gd name="connsiteY24" fmla="*/ 213998 h 2650161"/>
              <a:gd name="connsiteX25" fmla="*/ 4976722 w 11799476"/>
              <a:gd name="connsiteY25" fmla="*/ 195161 h 2650161"/>
              <a:gd name="connsiteX26" fmla="*/ 5025250 w 11799476"/>
              <a:gd name="connsiteY26" fmla="*/ 174165 h 2650161"/>
              <a:gd name="connsiteX27" fmla="*/ 5107754 w 11799476"/>
              <a:gd name="connsiteY27" fmla="*/ 130990 h 2650161"/>
              <a:gd name="connsiteX28" fmla="*/ 5254763 w 11799476"/>
              <a:gd name="connsiteY28" fmla="*/ 85022 h 2650161"/>
              <a:gd name="connsiteX29" fmla="*/ 5304314 w 11799476"/>
              <a:gd name="connsiteY29" fmla="*/ 79959 h 2650161"/>
              <a:gd name="connsiteX30" fmla="*/ 5736699 w 11799476"/>
              <a:gd name="connsiteY30" fmla="*/ 41597 h 2650161"/>
              <a:gd name="connsiteX31" fmla="*/ 5826890 w 11799476"/>
              <a:gd name="connsiteY31" fmla="*/ 18167 h 2650161"/>
              <a:gd name="connsiteX32" fmla="*/ 6005712 w 11799476"/>
              <a:gd name="connsiteY32" fmla="*/ 7852 h 2650161"/>
              <a:gd name="connsiteX33" fmla="*/ 6213286 w 11799476"/>
              <a:gd name="connsiteY33" fmla="*/ 12591 h 2650161"/>
              <a:gd name="connsiteX34" fmla="*/ 6666199 w 11799476"/>
              <a:gd name="connsiteY34" fmla="*/ 11632 h 2650161"/>
              <a:gd name="connsiteX35" fmla="*/ 6876837 w 11799476"/>
              <a:gd name="connsiteY35" fmla="*/ 13124 h 2650161"/>
              <a:gd name="connsiteX36" fmla="*/ 7054284 w 11799476"/>
              <a:gd name="connsiteY36" fmla="*/ 24502 h 2650161"/>
              <a:gd name="connsiteX37" fmla="*/ 7165035 w 11799476"/>
              <a:gd name="connsiteY37" fmla="*/ 3691 h 2650161"/>
              <a:gd name="connsiteX38" fmla="*/ 7339311 w 11799476"/>
              <a:gd name="connsiteY38" fmla="*/ 58732 h 2650161"/>
              <a:gd name="connsiteX39" fmla="*/ 8665344 w 11799476"/>
              <a:gd name="connsiteY39" fmla="*/ 251688 h 2650161"/>
              <a:gd name="connsiteX40" fmla="*/ 11370052 w 11799476"/>
              <a:gd name="connsiteY40" fmla="*/ 281477 h 2650161"/>
              <a:gd name="connsiteX41" fmla="*/ 11462827 w 11799476"/>
              <a:gd name="connsiteY41" fmla="*/ 282042 h 2650161"/>
              <a:gd name="connsiteX42" fmla="*/ 11660907 w 11799476"/>
              <a:gd name="connsiteY42" fmla="*/ 301562 h 2650161"/>
              <a:gd name="connsiteX43" fmla="*/ 11726037 w 11799476"/>
              <a:gd name="connsiteY43" fmla="*/ 303979 h 2650161"/>
              <a:gd name="connsiteX44" fmla="*/ 11799476 w 11799476"/>
              <a:gd name="connsiteY44" fmla="*/ 317925 h 2650161"/>
              <a:gd name="connsiteX45" fmla="*/ 441416 w 11799476"/>
              <a:gd name="connsiteY45" fmla="*/ 2650161 h 2650161"/>
              <a:gd name="connsiteX46" fmla="*/ 0 w 11799476"/>
              <a:gd name="connsiteY46" fmla="*/ 500452 h 2650161"/>
              <a:gd name="connsiteX0" fmla="*/ 0 w 11799476"/>
              <a:gd name="connsiteY0" fmla="*/ 500452 h 2650161"/>
              <a:gd name="connsiteX1" fmla="*/ 1341 w 11799476"/>
              <a:gd name="connsiteY1" fmla="*/ 500471 h 2650161"/>
              <a:gd name="connsiteX2" fmla="*/ 489833 w 11799476"/>
              <a:gd name="connsiteY2" fmla="*/ 586980 h 2650161"/>
              <a:gd name="connsiteX3" fmla="*/ 1005241 w 11799476"/>
              <a:gd name="connsiteY3" fmla="*/ 641671 h 2650161"/>
              <a:gd name="connsiteX4" fmla="*/ 1267857 w 11799476"/>
              <a:gd name="connsiteY4" fmla="*/ 644813 h 2650161"/>
              <a:gd name="connsiteX5" fmla="*/ 1530977 w 11799476"/>
              <a:gd name="connsiteY5" fmla="*/ 591549 h 2650161"/>
              <a:gd name="connsiteX6" fmla="*/ 1723793 w 11799476"/>
              <a:gd name="connsiteY6" fmla="*/ 584667 h 2650161"/>
              <a:gd name="connsiteX7" fmla="*/ 1905563 w 11799476"/>
              <a:gd name="connsiteY7" fmla="*/ 518008 h 2650161"/>
              <a:gd name="connsiteX8" fmla="*/ 2044486 w 11799476"/>
              <a:gd name="connsiteY8" fmla="*/ 496067 h 2650161"/>
              <a:gd name="connsiteX9" fmla="*/ 2186319 w 11799476"/>
              <a:gd name="connsiteY9" fmla="*/ 486035 h 2650161"/>
              <a:gd name="connsiteX10" fmla="*/ 2287591 w 11799476"/>
              <a:gd name="connsiteY10" fmla="*/ 505550 h 2650161"/>
              <a:gd name="connsiteX11" fmla="*/ 2676595 w 11799476"/>
              <a:gd name="connsiteY11" fmla="*/ 491291 h 2650161"/>
              <a:gd name="connsiteX12" fmla="*/ 2856596 w 11799476"/>
              <a:gd name="connsiteY12" fmla="*/ 480092 h 2650161"/>
              <a:gd name="connsiteX13" fmla="*/ 3085128 w 11799476"/>
              <a:gd name="connsiteY13" fmla="*/ 452221 h 2650161"/>
              <a:gd name="connsiteX14" fmla="*/ 3358076 w 11799476"/>
              <a:gd name="connsiteY14" fmla="*/ 433267 h 2650161"/>
              <a:gd name="connsiteX15" fmla="*/ 3432086 w 11799476"/>
              <a:gd name="connsiteY15" fmla="*/ 411819 h 2650161"/>
              <a:gd name="connsiteX16" fmla="*/ 3603654 w 11799476"/>
              <a:gd name="connsiteY16" fmla="*/ 405037 h 2650161"/>
              <a:gd name="connsiteX17" fmla="*/ 3704518 w 11799476"/>
              <a:gd name="connsiteY17" fmla="*/ 395584 h 2650161"/>
              <a:gd name="connsiteX18" fmla="*/ 3740034 w 11799476"/>
              <a:gd name="connsiteY18" fmla="*/ 383514 h 2650161"/>
              <a:gd name="connsiteX19" fmla="*/ 3791520 w 11799476"/>
              <a:gd name="connsiteY19" fmla="*/ 372358 h 2650161"/>
              <a:gd name="connsiteX20" fmla="*/ 4240870 w 11799476"/>
              <a:gd name="connsiteY20" fmla="*/ 345784 h 2650161"/>
              <a:gd name="connsiteX21" fmla="*/ 4359782 w 11799476"/>
              <a:gd name="connsiteY21" fmla="*/ 354456 h 2650161"/>
              <a:gd name="connsiteX22" fmla="*/ 4615613 w 11799476"/>
              <a:gd name="connsiteY22" fmla="*/ 325215 h 2650161"/>
              <a:gd name="connsiteX23" fmla="*/ 4680496 w 11799476"/>
              <a:gd name="connsiteY23" fmla="*/ 282593 h 2650161"/>
              <a:gd name="connsiteX24" fmla="*/ 4943925 w 11799476"/>
              <a:gd name="connsiteY24" fmla="*/ 213998 h 2650161"/>
              <a:gd name="connsiteX25" fmla="*/ 4976722 w 11799476"/>
              <a:gd name="connsiteY25" fmla="*/ 195161 h 2650161"/>
              <a:gd name="connsiteX26" fmla="*/ 5025250 w 11799476"/>
              <a:gd name="connsiteY26" fmla="*/ 174165 h 2650161"/>
              <a:gd name="connsiteX27" fmla="*/ 5107754 w 11799476"/>
              <a:gd name="connsiteY27" fmla="*/ 130990 h 2650161"/>
              <a:gd name="connsiteX28" fmla="*/ 5254763 w 11799476"/>
              <a:gd name="connsiteY28" fmla="*/ 85022 h 2650161"/>
              <a:gd name="connsiteX29" fmla="*/ 5304314 w 11799476"/>
              <a:gd name="connsiteY29" fmla="*/ 79959 h 2650161"/>
              <a:gd name="connsiteX30" fmla="*/ 5736699 w 11799476"/>
              <a:gd name="connsiteY30" fmla="*/ 41597 h 2650161"/>
              <a:gd name="connsiteX31" fmla="*/ 5826890 w 11799476"/>
              <a:gd name="connsiteY31" fmla="*/ 18167 h 2650161"/>
              <a:gd name="connsiteX32" fmla="*/ 6005712 w 11799476"/>
              <a:gd name="connsiteY32" fmla="*/ 7852 h 2650161"/>
              <a:gd name="connsiteX33" fmla="*/ 6213286 w 11799476"/>
              <a:gd name="connsiteY33" fmla="*/ 12591 h 2650161"/>
              <a:gd name="connsiteX34" fmla="*/ 6666199 w 11799476"/>
              <a:gd name="connsiteY34" fmla="*/ 11632 h 2650161"/>
              <a:gd name="connsiteX35" fmla="*/ 6876837 w 11799476"/>
              <a:gd name="connsiteY35" fmla="*/ 13124 h 2650161"/>
              <a:gd name="connsiteX36" fmla="*/ 7054284 w 11799476"/>
              <a:gd name="connsiteY36" fmla="*/ 24502 h 2650161"/>
              <a:gd name="connsiteX37" fmla="*/ 7165035 w 11799476"/>
              <a:gd name="connsiteY37" fmla="*/ 3691 h 2650161"/>
              <a:gd name="connsiteX38" fmla="*/ 7339311 w 11799476"/>
              <a:gd name="connsiteY38" fmla="*/ 58732 h 2650161"/>
              <a:gd name="connsiteX39" fmla="*/ 8665344 w 11799476"/>
              <a:gd name="connsiteY39" fmla="*/ 251688 h 2650161"/>
              <a:gd name="connsiteX40" fmla="*/ 10011258 w 11799476"/>
              <a:gd name="connsiteY40" fmla="*/ 415157 h 2650161"/>
              <a:gd name="connsiteX41" fmla="*/ 11462827 w 11799476"/>
              <a:gd name="connsiteY41" fmla="*/ 282042 h 2650161"/>
              <a:gd name="connsiteX42" fmla="*/ 11660907 w 11799476"/>
              <a:gd name="connsiteY42" fmla="*/ 301562 h 2650161"/>
              <a:gd name="connsiteX43" fmla="*/ 11726037 w 11799476"/>
              <a:gd name="connsiteY43" fmla="*/ 303979 h 2650161"/>
              <a:gd name="connsiteX44" fmla="*/ 11799476 w 11799476"/>
              <a:gd name="connsiteY44" fmla="*/ 317925 h 2650161"/>
              <a:gd name="connsiteX45" fmla="*/ 441416 w 11799476"/>
              <a:gd name="connsiteY45" fmla="*/ 2650161 h 2650161"/>
              <a:gd name="connsiteX46" fmla="*/ 0 w 11799476"/>
              <a:gd name="connsiteY46" fmla="*/ 500452 h 2650161"/>
              <a:gd name="connsiteX0" fmla="*/ 0 w 11799476"/>
              <a:gd name="connsiteY0" fmla="*/ 500452 h 2650161"/>
              <a:gd name="connsiteX1" fmla="*/ 1341 w 11799476"/>
              <a:gd name="connsiteY1" fmla="*/ 500471 h 2650161"/>
              <a:gd name="connsiteX2" fmla="*/ 489833 w 11799476"/>
              <a:gd name="connsiteY2" fmla="*/ 586980 h 2650161"/>
              <a:gd name="connsiteX3" fmla="*/ 1005241 w 11799476"/>
              <a:gd name="connsiteY3" fmla="*/ 641671 h 2650161"/>
              <a:gd name="connsiteX4" fmla="*/ 1267857 w 11799476"/>
              <a:gd name="connsiteY4" fmla="*/ 644813 h 2650161"/>
              <a:gd name="connsiteX5" fmla="*/ 1530977 w 11799476"/>
              <a:gd name="connsiteY5" fmla="*/ 591549 h 2650161"/>
              <a:gd name="connsiteX6" fmla="*/ 1723793 w 11799476"/>
              <a:gd name="connsiteY6" fmla="*/ 584667 h 2650161"/>
              <a:gd name="connsiteX7" fmla="*/ 1905563 w 11799476"/>
              <a:gd name="connsiteY7" fmla="*/ 518008 h 2650161"/>
              <a:gd name="connsiteX8" fmla="*/ 2044486 w 11799476"/>
              <a:gd name="connsiteY8" fmla="*/ 496067 h 2650161"/>
              <a:gd name="connsiteX9" fmla="*/ 2186319 w 11799476"/>
              <a:gd name="connsiteY9" fmla="*/ 486035 h 2650161"/>
              <a:gd name="connsiteX10" fmla="*/ 2287591 w 11799476"/>
              <a:gd name="connsiteY10" fmla="*/ 505550 h 2650161"/>
              <a:gd name="connsiteX11" fmla="*/ 2676595 w 11799476"/>
              <a:gd name="connsiteY11" fmla="*/ 491291 h 2650161"/>
              <a:gd name="connsiteX12" fmla="*/ 2856596 w 11799476"/>
              <a:gd name="connsiteY12" fmla="*/ 480092 h 2650161"/>
              <a:gd name="connsiteX13" fmla="*/ 3085128 w 11799476"/>
              <a:gd name="connsiteY13" fmla="*/ 452221 h 2650161"/>
              <a:gd name="connsiteX14" fmla="*/ 3358076 w 11799476"/>
              <a:gd name="connsiteY14" fmla="*/ 433267 h 2650161"/>
              <a:gd name="connsiteX15" fmla="*/ 3432086 w 11799476"/>
              <a:gd name="connsiteY15" fmla="*/ 411819 h 2650161"/>
              <a:gd name="connsiteX16" fmla="*/ 3603654 w 11799476"/>
              <a:gd name="connsiteY16" fmla="*/ 405037 h 2650161"/>
              <a:gd name="connsiteX17" fmla="*/ 3704518 w 11799476"/>
              <a:gd name="connsiteY17" fmla="*/ 395584 h 2650161"/>
              <a:gd name="connsiteX18" fmla="*/ 3740034 w 11799476"/>
              <a:gd name="connsiteY18" fmla="*/ 383514 h 2650161"/>
              <a:gd name="connsiteX19" fmla="*/ 3791520 w 11799476"/>
              <a:gd name="connsiteY19" fmla="*/ 372358 h 2650161"/>
              <a:gd name="connsiteX20" fmla="*/ 4240870 w 11799476"/>
              <a:gd name="connsiteY20" fmla="*/ 345784 h 2650161"/>
              <a:gd name="connsiteX21" fmla="*/ 4359782 w 11799476"/>
              <a:gd name="connsiteY21" fmla="*/ 354456 h 2650161"/>
              <a:gd name="connsiteX22" fmla="*/ 4615613 w 11799476"/>
              <a:gd name="connsiteY22" fmla="*/ 325215 h 2650161"/>
              <a:gd name="connsiteX23" fmla="*/ 4680496 w 11799476"/>
              <a:gd name="connsiteY23" fmla="*/ 282593 h 2650161"/>
              <a:gd name="connsiteX24" fmla="*/ 4943925 w 11799476"/>
              <a:gd name="connsiteY24" fmla="*/ 213998 h 2650161"/>
              <a:gd name="connsiteX25" fmla="*/ 4976722 w 11799476"/>
              <a:gd name="connsiteY25" fmla="*/ 195161 h 2650161"/>
              <a:gd name="connsiteX26" fmla="*/ 5025250 w 11799476"/>
              <a:gd name="connsiteY26" fmla="*/ 174165 h 2650161"/>
              <a:gd name="connsiteX27" fmla="*/ 5107754 w 11799476"/>
              <a:gd name="connsiteY27" fmla="*/ 130990 h 2650161"/>
              <a:gd name="connsiteX28" fmla="*/ 5254763 w 11799476"/>
              <a:gd name="connsiteY28" fmla="*/ 85022 h 2650161"/>
              <a:gd name="connsiteX29" fmla="*/ 5304314 w 11799476"/>
              <a:gd name="connsiteY29" fmla="*/ 79959 h 2650161"/>
              <a:gd name="connsiteX30" fmla="*/ 5736699 w 11799476"/>
              <a:gd name="connsiteY30" fmla="*/ 41597 h 2650161"/>
              <a:gd name="connsiteX31" fmla="*/ 5826890 w 11799476"/>
              <a:gd name="connsiteY31" fmla="*/ 18167 h 2650161"/>
              <a:gd name="connsiteX32" fmla="*/ 6005712 w 11799476"/>
              <a:gd name="connsiteY32" fmla="*/ 7852 h 2650161"/>
              <a:gd name="connsiteX33" fmla="*/ 6213286 w 11799476"/>
              <a:gd name="connsiteY33" fmla="*/ 12591 h 2650161"/>
              <a:gd name="connsiteX34" fmla="*/ 6666199 w 11799476"/>
              <a:gd name="connsiteY34" fmla="*/ 11632 h 2650161"/>
              <a:gd name="connsiteX35" fmla="*/ 6876837 w 11799476"/>
              <a:gd name="connsiteY35" fmla="*/ 13124 h 2650161"/>
              <a:gd name="connsiteX36" fmla="*/ 7054284 w 11799476"/>
              <a:gd name="connsiteY36" fmla="*/ 24502 h 2650161"/>
              <a:gd name="connsiteX37" fmla="*/ 7165035 w 11799476"/>
              <a:gd name="connsiteY37" fmla="*/ 3691 h 2650161"/>
              <a:gd name="connsiteX38" fmla="*/ 7339311 w 11799476"/>
              <a:gd name="connsiteY38" fmla="*/ 58732 h 2650161"/>
              <a:gd name="connsiteX39" fmla="*/ 8665344 w 11799476"/>
              <a:gd name="connsiteY39" fmla="*/ 251688 h 2650161"/>
              <a:gd name="connsiteX40" fmla="*/ 10011258 w 11799476"/>
              <a:gd name="connsiteY40" fmla="*/ 415157 h 2650161"/>
              <a:gd name="connsiteX41" fmla="*/ 11123965 w 11799476"/>
              <a:gd name="connsiteY41" fmla="*/ 373982 h 2650161"/>
              <a:gd name="connsiteX42" fmla="*/ 11660907 w 11799476"/>
              <a:gd name="connsiteY42" fmla="*/ 301562 h 2650161"/>
              <a:gd name="connsiteX43" fmla="*/ 11726037 w 11799476"/>
              <a:gd name="connsiteY43" fmla="*/ 303979 h 2650161"/>
              <a:gd name="connsiteX44" fmla="*/ 11799476 w 11799476"/>
              <a:gd name="connsiteY44" fmla="*/ 317925 h 2650161"/>
              <a:gd name="connsiteX45" fmla="*/ 441416 w 11799476"/>
              <a:gd name="connsiteY45" fmla="*/ 2650161 h 2650161"/>
              <a:gd name="connsiteX46" fmla="*/ 0 w 11799476"/>
              <a:gd name="connsiteY46" fmla="*/ 500452 h 2650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799476" h="2650161">
                <a:moveTo>
                  <a:pt x="0" y="500452"/>
                </a:moveTo>
                <a:lnTo>
                  <a:pt x="1341" y="500471"/>
                </a:lnTo>
                <a:cubicBezTo>
                  <a:pt x="97674" y="512669"/>
                  <a:pt x="213906" y="597090"/>
                  <a:pt x="489833" y="586980"/>
                </a:cubicBezTo>
                <a:cubicBezTo>
                  <a:pt x="671885" y="613740"/>
                  <a:pt x="743312" y="654373"/>
                  <a:pt x="1005241" y="641671"/>
                </a:cubicBezTo>
                <a:cubicBezTo>
                  <a:pt x="1063310" y="636263"/>
                  <a:pt x="1172362" y="640666"/>
                  <a:pt x="1267857" y="644813"/>
                </a:cubicBezTo>
                <a:cubicBezTo>
                  <a:pt x="1340745" y="633231"/>
                  <a:pt x="1417257" y="592078"/>
                  <a:pt x="1530977" y="591549"/>
                </a:cubicBezTo>
                <a:lnTo>
                  <a:pt x="1723793" y="584667"/>
                </a:lnTo>
                <a:lnTo>
                  <a:pt x="1905563" y="518008"/>
                </a:lnTo>
                <a:lnTo>
                  <a:pt x="2044486" y="496067"/>
                </a:lnTo>
                <a:lnTo>
                  <a:pt x="2186319" y="486035"/>
                </a:lnTo>
                <a:cubicBezTo>
                  <a:pt x="2219718" y="490359"/>
                  <a:pt x="2205880" y="504673"/>
                  <a:pt x="2287591" y="505550"/>
                </a:cubicBezTo>
                <a:cubicBezTo>
                  <a:pt x="2355105" y="534549"/>
                  <a:pt x="2446673" y="495639"/>
                  <a:pt x="2676595" y="491291"/>
                </a:cubicBezTo>
                <a:cubicBezTo>
                  <a:pt x="2727308" y="509782"/>
                  <a:pt x="2789915" y="471438"/>
                  <a:pt x="2856596" y="480092"/>
                </a:cubicBezTo>
                <a:cubicBezTo>
                  <a:pt x="2939338" y="474199"/>
                  <a:pt x="3007915" y="460451"/>
                  <a:pt x="3085128" y="452221"/>
                </a:cubicBezTo>
                <a:cubicBezTo>
                  <a:pt x="3168708" y="444416"/>
                  <a:pt x="3300250" y="440001"/>
                  <a:pt x="3358076" y="433267"/>
                </a:cubicBezTo>
                <a:cubicBezTo>
                  <a:pt x="3389034" y="428639"/>
                  <a:pt x="3384941" y="419898"/>
                  <a:pt x="3432086" y="411819"/>
                </a:cubicBezTo>
                <a:cubicBezTo>
                  <a:pt x="3481858" y="428872"/>
                  <a:pt x="3541666" y="381947"/>
                  <a:pt x="3603654" y="405037"/>
                </a:cubicBezTo>
                <a:cubicBezTo>
                  <a:pt x="3626076" y="410396"/>
                  <a:pt x="3693214" y="407771"/>
                  <a:pt x="3704518" y="395584"/>
                </a:cubicBezTo>
                <a:cubicBezTo>
                  <a:pt x="3718230" y="392629"/>
                  <a:pt x="3735079" y="396365"/>
                  <a:pt x="3740034" y="383514"/>
                </a:cubicBezTo>
                <a:cubicBezTo>
                  <a:pt x="3748911" y="367968"/>
                  <a:pt x="3800647" y="390155"/>
                  <a:pt x="3791520" y="372358"/>
                </a:cubicBezTo>
                <a:cubicBezTo>
                  <a:pt x="3874993" y="366071"/>
                  <a:pt x="4100831" y="337708"/>
                  <a:pt x="4240870" y="345784"/>
                </a:cubicBezTo>
                <a:lnTo>
                  <a:pt x="4359782" y="354456"/>
                </a:lnTo>
                <a:lnTo>
                  <a:pt x="4615613" y="325215"/>
                </a:lnTo>
                <a:cubicBezTo>
                  <a:pt x="4656226" y="314191"/>
                  <a:pt x="4635728" y="299701"/>
                  <a:pt x="4680496" y="282593"/>
                </a:cubicBezTo>
                <a:cubicBezTo>
                  <a:pt x="4735214" y="264057"/>
                  <a:pt x="4894554" y="228570"/>
                  <a:pt x="4943925" y="213998"/>
                </a:cubicBezTo>
                <a:cubicBezTo>
                  <a:pt x="4956852" y="208420"/>
                  <a:pt x="4973882" y="208889"/>
                  <a:pt x="4976722" y="195161"/>
                </a:cubicBezTo>
                <a:cubicBezTo>
                  <a:pt x="4982968" y="178006"/>
                  <a:pt x="5036925" y="190089"/>
                  <a:pt x="5025250" y="174165"/>
                </a:cubicBezTo>
                <a:cubicBezTo>
                  <a:pt x="5063407" y="182171"/>
                  <a:pt x="5081533" y="145088"/>
                  <a:pt x="5107754" y="130990"/>
                </a:cubicBezTo>
                <a:lnTo>
                  <a:pt x="5254763" y="85022"/>
                </a:lnTo>
                <a:cubicBezTo>
                  <a:pt x="5268828" y="83017"/>
                  <a:pt x="5288341" y="83690"/>
                  <a:pt x="5304314" y="79959"/>
                </a:cubicBezTo>
                <a:cubicBezTo>
                  <a:pt x="5431975" y="93555"/>
                  <a:pt x="5652854" y="51499"/>
                  <a:pt x="5736699" y="41597"/>
                </a:cubicBezTo>
                <a:lnTo>
                  <a:pt x="5826890" y="18167"/>
                </a:lnTo>
                <a:lnTo>
                  <a:pt x="6005712" y="7852"/>
                </a:lnTo>
                <a:cubicBezTo>
                  <a:pt x="6100875" y="19551"/>
                  <a:pt x="6128923" y="-18646"/>
                  <a:pt x="6213286" y="12591"/>
                </a:cubicBezTo>
                <a:cubicBezTo>
                  <a:pt x="6364256" y="12271"/>
                  <a:pt x="6450092" y="35511"/>
                  <a:pt x="6666199" y="11632"/>
                </a:cubicBezTo>
                <a:cubicBezTo>
                  <a:pt x="6735642" y="3959"/>
                  <a:pt x="6806624" y="12627"/>
                  <a:pt x="6876837" y="13124"/>
                </a:cubicBezTo>
                <a:lnTo>
                  <a:pt x="7054284" y="24502"/>
                </a:lnTo>
                <a:cubicBezTo>
                  <a:pt x="7085803" y="21862"/>
                  <a:pt x="7127146" y="12897"/>
                  <a:pt x="7165035" y="3691"/>
                </a:cubicBezTo>
                <a:lnTo>
                  <a:pt x="7339311" y="58732"/>
                </a:lnTo>
                <a:cubicBezTo>
                  <a:pt x="7811005" y="148421"/>
                  <a:pt x="7640120" y="275659"/>
                  <a:pt x="8665344" y="251688"/>
                </a:cubicBezTo>
                <a:lnTo>
                  <a:pt x="10011258" y="415157"/>
                </a:lnTo>
                <a:lnTo>
                  <a:pt x="11123965" y="373982"/>
                </a:lnTo>
                <a:cubicBezTo>
                  <a:pt x="11180946" y="374151"/>
                  <a:pt x="11585912" y="285488"/>
                  <a:pt x="11660907" y="301562"/>
                </a:cubicBezTo>
                <a:cubicBezTo>
                  <a:pt x="11679635" y="299461"/>
                  <a:pt x="11701995" y="300731"/>
                  <a:pt x="11726037" y="303979"/>
                </a:cubicBezTo>
                <a:lnTo>
                  <a:pt x="11799476" y="317925"/>
                </a:lnTo>
                <a:lnTo>
                  <a:pt x="441416" y="2650161"/>
                </a:lnTo>
                <a:lnTo>
                  <a:pt x="0" y="500452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0EC1889-E26E-4AFD-846F-5C653F504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1420" y="0"/>
            <a:ext cx="7020580" cy="3968958"/>
          </a:xfrm>
          <a:custGeom>
            <a:avLst/>
            <a:gdLst>
              <a:gd name="connsiteX0" fmla="*/ 194593 w 7020580"/>
              <a:gd name="connsiteY0" fmla="*/ 0 h 3968958"/>
              <a:gd name="connsiteX1" fmla="*/ 7020580 w 7020580"/>
              <a:gd name="connsiteY1" fmla="*/ 0 h 3968958"/>
              <a:gd name="connsiteX2" fmla="*/ 7020580 w 7020580"/>
              <a:gd name="connsiteY2" fmla="*/ 3968958 h 3968958"/>
              <a:gd name="connsiteX3" fmla="*/ 0 w 7020580"/>
              <a:gd name="connsiteY3" fmla="*/ 3590550 h 396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0580" h="3968958">
                <a:moveTo>
                  <a:pt x="194593" y="0"/>
                </a:moveTo>
                <a:lnTo>
                  <a:pt x="7020580" y="0"/>
                </a:lnTo>
                <a:lnTo>
                  <a:pt x="7020580" y="3968958"/>
                </a:lnTo>
                <a:lnTo>
                  <a:pt x="0" y="3590550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71C8A56-4710-8BD0-EF0C-221EDAA6E4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12" r="14528"/>
          <a:stretch/>
        </p:blipFill>
        <p:spPr>
          <a:xfrm>
            <a:off x="5317778" y="10"/>
            <a:ext cx="6874223" cy="3827955"/>
          </a:xfrm>
          <a:custGeom>
            <a:avLst/>
            <a:gdLst/>
            <a:ahLst/>
            <a:cxnLst/>
            <a:rect l="l" t="t" r="r" b="b"/>
            <a:pathLst>
              <a:path w="6874223" h="3827965">
                <a:moveTo>
                  <a:pt x="184325" y="0"/>
                </a:moveTo>
                <a:lnTo>
                  <a:pt x="6874223" y="0"/>
                </a:lnTo>
                <a:lnTo>
                  <a:pt x="6874223" y="3827965"/>
                </a:lnTo>
                <a:lnTo>
                  <a:pt x="1963276" y="3546538"/>
                </a:lnTo>
                <a:lnTo>
                  <a:pt x="1211736" y="3520135"/>
                </a:lnTo>
                <a:lnTo>
                  <a:pt x="1137201" y="3523658"/>
                </a:lnTo>
                <a:cubicBezTo>
                  <a:pt x="1094521" y="3527752"/>
                  <a:pt x="1082806" y="3538407"/>
                  <a:pt x="1009161" y="3535938"/>
                </a:cubicBezTo>
                <a:cubicBezTo>
                  <a:pt x="995890" y="3536352"/>
                  <a:pt x="993138" y="3531101"/>
                  <a:pt x="981630" y="3531476"/>
                </a:cubicBezTo>
                <a:lnTo>
                  <a:pt x="859632" y="3523445"/>
                </a:lnTo>
                <a:cubicBezTo>
                  <a:pt x="808935" y="3506288"/>
                  <a:pt x="787501" y="3516118"/>
                  <a:pt x="731958" y="3509505"/>
                </a:cubicBezTo>
                <a:lnTo>
                  <a:pt x="606876" y="3498537"/>
                </a:lnTo>
                <a:cubicBezTo>
                  <a:pt x="502288" y="3494662"/>
                  <a:pt x="538149" y="3490088"/>
                  <a:pt x="433561" y="3486211"/>
                </a:cubicBezTo>
                <a:cubicBezTo>
                  <a:pt x="318405" y="3480891"/>
                  <a:pt x="147819" y="3475619"/>
                  <a:pt x="38707" y="3462642"/>
                </a:cubicBezTo>
                <a:cubicBezTo>
                  <a:pt x="6278" y="3461374"/>
                  <a:pt x="-1169" y="3442585"/>
                  <a:pt x="141" y="3416558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71C9C07-22E2-44E4-8F3E-00FA03E41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4272" y="2786592"/>
            <a:ext cx="6127728" cy="4071409"/>
          </a:xfrm>
          <a:custGeom>
            <a:avLst/>
            <a:gdLst>
              <a:gd name="connsiteX0" fmla="*/ 6127728 w 6127728"/>
              <a:gd name="connsiteY0" fmla="*/ 0 h 4071409"/>
              <a:gd name="connsiteX1" fmla="*/ 6127728 w 6127728"/>
              <a:gd name="connsiteY1" fmla="*/ 4071409 h 4071409"/>
              <a:gd name="connsiteX2" fmla="*/ 202753 w 6127728"/>
              <a:gd name="connsiteY2" fmla="*/ 4071409 h 4071409"/>
              <a:gd name="connsiteX3" fmla="*/ 0 w 6127728"/>
              <a:gd name="connsiteY3" fmla="*/ 330283 h 4071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7728" h="4071409">
                <a:moveTo>
                  <a:pt x="6127728" y="0"/>
                </a:moveTo>
                <a:lnTo>
                  <a:pt x="6127728" y="4071409"/>
                </a:lnTo>
                <a:lnTo>
                  <a:pt x="202753" y="4071409"/>
                </a:lnTo>
                <a:lnTo>
                  <a:pt x="0" y="330283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6688955-400D-3029-575A-BA05F9F1C3B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1200" b="-2"/>
          <a:stretch/>
        </p:blipFill>
        <p:spPr>
          <a:xfrm>
            <a:off x="6224277" y="2932955"/>
            <a:ext cx="5967723" cy="3925045"/>
          </a:xfrm>
          <a:custGeom>
            <a:avLst/>
            <a:gdLst/>
            <a:ahLst/>
            <a:cxnLst/>
            <a:rect l="l" t="t" r="r" b="b"/>
            <a:pathLst>
              <a:path w="5967723" h="3925045">
                <a:moveTo>
                  <a:pt x="5967723" y="0"/>
                </a:moveTo>
                <a:lnTo>
                  <a:pt x="5967723" y="3925045"/>
                </a:lnTo>
                <a:lnTo>
                  <a:pt x="192359" y="3925045"/>
                </a:lnTo>
                <a:lnTo>
                  <a:pt x="141" y="359459"/>
                </a:lnTo>
                <a:cubicBezTo>
                  <a:pt x="-1169" y="333432"/>
                  <a:pt x="6278" y="314643"/>
                  <a:pt x="38707" y="313375"/>
                </a:cubicBezTo>
                <a:cubicBezTo>
                  <a:pt x="147819" y="300399"/>
                  <a:pt x="318405" y="295126"/>
                  <a:pt x="433561" y="289807"/>
                </a:cubicBezTo>
                <a:cubicBezTo>
                  <a:pt x="538149" y="285929"/>
                  <a:pt x="502288" y="281355"/>
                  <a:pt x="606876" y="277480"/>
                </a:cubicBezTo>
                <a:lnTo>
                  <a:pt x="731958" y="266512"/>
                </a:lnTo>
                <a:cubicBezTo>
                  <a:pt x="787501" y="259900"/>
                  <a:pt x="808935" y="269730"/>
                  <a:pt x="859632" y="252572"/>
                </a:cubicBezTo>
                <a:lnTo>
                  <a:pt x="981630" y="244541"/>
                </a:lnTo>
                <a:cubicBezTo>
                  <a:pt x="993138" y="244917"/>
                  <a:pt x="995890" y="239665"/>
                  <a:pt x="1009161" y="240079"/>
                </a:cubicBezTo>
                <a:cubicBezTo>
                  <a:pt x="1082806" y="237610"/>
                  <a:pt x="1094521" y="248265"/>
                  <a:pt x="1137201" y="252359"/>
                </a:cubicBezTo>
                <a:lnTo>
                  <a:pt x="1211736" y="255882"/>
                </a:lnTo>
                <a:lnTo>
                  <a:pt x="1963276" y="229479"/>
                </a:lnTo>
                <a:close/>
              </a:path>
            </a:pathLst>
          </a:cu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5892021-4B67-178E-2444-14CB4F9C04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14848" y="722642"/>
            <a:ext cx="4588748" cy="24325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Created Features &amp; User Stories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Aligned project goals with user needs.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Verified Task Assignments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Ensured all tasks were linked to responsible team members.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C588D06-95C4-E5F5-DD23-369D2DD6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02" y="3206647"/>
            <a:ext cx="5725567" cy="358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25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38944A-0A9A-4AE1-9CF9-EC8AB9291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A83998C-F742-4F79-9315-A66C8A7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675086" cy="6858000"/>
          </a:xfrm>
          <a:custGeom>
            <a:avLst/>
            <a:gdLst>
              <a:gd name="connsiteX0" fmla="*/ 14982 w 6355531"/>
              <a:gd name="connsiteY0" fmla="*/ 0 h 6858000"/>
              <a:gd name="connsiteX1" fmla="*/ 1077543 w 6355531"/>
              <a:gd name="connsiteY1" fmla="*/ 0 h 6858000"/>
              <a:gd name="connsiteX2" fmla="*/ 1307510 w 6355531"/>
              <a:gd name="connsiteY2" fmla="*/ 0 h 6858000"/>
              <a:gd name="connsiteX3" fmla="*/ 6355531 w 6355531"/>
              <a:gd name="connsiteY3" fmla="*/ 0 h 6858000"/>
              <a:gd name="connsiteX4" fmla="*/ 6355531 w 6355531"/>
              <a:gd name="connsiteY4" fmla="*/ 6858000 h 6858000"/>
              <a:gd name="connsiteX5" fmla="*/ 1307510 w 6355531"/>
              <a:gd name="connsiteY5" fmla="*/ 6858000 h 6858000"/>
              <a:gd name="connsiteX6" fmla="*/ 1077543 w 6355531"/>
              <a:gd name="connsiteY6" fmla="*/ 6858000 h 6858000"/>
              <a:gd name="connsiteX7" fmla="*/ 1077543 w 6355531"/>
              <a:gd name="connsiteY7" fmla="*/ 6857951 h 6858000"/>
              <a:gd name="connsiteX8" fmla="*/ 76819 w 6355531"/>
              <a:gd name="connsiteY8" fmla="*/ 6857735 h 6858000"/>
              <a:gd name="connsiteX9" fmla="*/ 112467 w 6355531"/>
              <a:gd name="connsiteY9" fmla="*/ 6776847 h 6858000"/>
              <a:gd name="connsiteX10" fmla="*/ 123670 w 6355531"/>
              <a:gd name="connsiteY10" fmla="*/ 6737706 h 6858000"/>
              <a:gd name="connsiteX11" fmla="*/ 140628 w 6355531"/>
              <a:gd name="connsiteY11" fmla="*/ 6686827 h 6858000"/>
              <a:gd name="connsiteX12" fmla="*/ 151907 w 6355531"/>
              <a:gd name="connsiteY12" fmla="*/ 6633777 h 6858000"/>
              <a:gd name="connsiteX13" fmla="*/ 222869 w 6355531"/>
              <a:gd name="connsiteY13" fmla="*/ 6492130 h 6858000"/>
              <a:gd name="connsiteX14" fmla="*/ 238151 w 6355531"/>
              <a:gd name="connsiteY14" fmla="*/ 6431610 h 6858000"/>
              <a:gd name="connsiteX15" fmla="*/ 256505 w 6355531"/>
              <a:gd name="connsiteY15" fmla="*/ 6294334 h 6858000"/>
              <a:gd name="connsiteX16" fmla="*/ 244595 w 6355531"/>
              <a:gd name="connsiteY16" fmla="*/ 6231403 h 6858000"/>
              <a:gd name="connsiteX17" fmla="*/ 237442 w 6355531"/>
              <a:gd name="connsiteY17" fmla="*/ 6202459 h 6858000"/>
              <a:gd name="connsiteX18" fmla="*/ 236271 w 6355531"/>
              <a:gd name="connsiteY18" fmla="*/ 6153037 h 6858000"/>
              <a:gd name="connsiteX19" fmla="*/ 243660 w 6355531"/>
              <a:gd name="connsiteY19" fmla="*/ 5905303 h 6858000"/>
              <a:gd name="connsiteX20" fmla="*/ 272845 w 6355531"/>
              <a:gd name="connsiteY20" fmla="*/ 5712857 h 6858000"/>
              <a:gd name="connsiteX21" fmla="*/ 301874 w 6355531"/>
              <a:gd name="connsiteY21" fmla="*/ 5660491 h 6858000"/>
              <a:gd name="connsiteX22" fmla="*/ 315524 w 6355531"/>
              <a:gd name="connsiteY22" fmla="*/ 5553910 h 6858000"/>
              <a:gd name="connsiteX23" fmla="*/ 339324 w 6355531"/>
              <a:gd name="connsiteY23" fmla="*/ 5449031 h 6858000"/>
              <a:gd name="connsiteX24" fmla="*/ 375255 w 6355531"/>
              <a:gd name="connsiteY24" fmla="*/ 5341916 h 6858000"/>
              <a:gd name="connsiteX25" fmla="*/ 412645 w 6355531"/>
              <a:gd name="connsiteY25" fmla="*/ 5264214 h 6858000"/>
              <a:gd name="connsiteX26" fmla="*/ 418645 w 6355531"/>
              <a:gd name="connsiteY26" fmla="*/ 5225268 h 6858000"/>
              <a:gd name="connsiteX27" fmla="*/ 426713 w 6355531"/>
              <a:gd name="connsiteY27" fmla="*/ 5159961 h 6858000"/>
              <a:gd name="connsiteX28" fmla="*/ 430230 w 6355531"/>
              <a:gd name="connsiteY28" fmla="*/ 5125185 h 6858000"/>
              <a:gd name="connsiteX29" fmla="*/ 443738 w 6355531"/>
              <a:gd name="connsiteY29" fmla="*/ 5067850 h 6858000"/>
              <a:gd name="connsiteX30" fmla="*/ 446398 w 6355531"/>
              <a:gd name="connsiteY30" fmla="*/ 5060861 h 6858000"/>
              <a:gd name="connsiteX31" fmla="*/ 444701 w 6355531"/>
              <a:gd name="connsiteY31" fmla="*/ 4993030 h 6858000"/>
              <a:gd name="connsiteX32" fmla="*/ 451432 w 6355531"/>
              <a:gd name="connsiteY32" fmla="*/ 4946844 h 6858000"/>
              <a:gd name="connsiteX33" fmla="*/ 462400 w 6355531"/>
              <a:gd name="connsiteY33" fmla="*/ 4858827 h 6858000"/>
              <a:gd name="connsiteX34" fmla="*/ 468151 w 6355531"/>
              <a:gd name="connsiteY34" fmla="*/ 4821170 h 6858000"/>
              <a:gd name="connsiteX35" fmla="*/ 467482 w 6355531"/>
              <a:gd name="connsiteY35" fmla="*/ 4584173 h 6858000"/>
              <a:gd name="connsiteX36" fmla="*/ 459345 w 6355531"/>
              <a:gd name="connsiteY36" fmla="*/ 4375228 h 6858000"/>
              <a:gd name="connsiteX37" fmla="*/ 440498 w 6355531"/>
              <a:gd name="connsiteY37" fmla="*/ 4214165 h 6858000"/>
              <a:gd name="connsiteX38" fmla="*/ 442085 w 6355531"/>
              <a:gd name="connsiteY38" fmla="*/ 4076008 h 6858000"/>
              <a:gd name="connsiteX39" fmla="*/ 430102 w 6355531"/>
              <a:gd name="connsiteY39" fmla="*/ 4033999 h 6858000"/>
              <a:gd name="connsiteX40" fmla="*/ 429834 w 6355531"/>
              <a:gd name="connsiteY40" fmla="*/ 4013953 h 6858000"/>
              <a:gd name="connsiteX41" fmla="*/ 434022 w 6355531"/>
              <a:gd name="connsiteY41" fmla="*/ 3872886 h 6858000"/>
              <a:gd name="connsiteX42" fmla="*/ 444128 w 6355531"/>
              <a:gd name="connsiteY42" fmla="*/ 3813873 h 6858000"/>
              <a:gd name="connsiteX43" fmla="*/ 454742 w 6355531"/>
              <a:gd name="connsiteY43" fmla="*/ 3738082 h 6858000"/>
              <a:gd name="connsiteX44" fmla="*/ 461899 w 6355531"/>
              <a:gd name="connsiteY44" fmla="*/ 3673397 h 6858000"/>
              <a:gd name="connsiteX45" fmla="*/ 461213 w 6355531"/>
              <a:gd name="connsiteY45" fmla="*/ 3637109 h 6858000"/>
              <a:gd name="connsiteX46" fmla="*/ 464567 w 6355531"/>
              <a:gd name="connsiteY46" fmla="*/ 3536883 h 6858000"/>
              <a:gd name="connsiteX47" fmla="*/ 485444 w 6355531"/>
              <a:gd name="connsiteY47" fmla="*/ 3295862 h 6858000"/>
              <a:gd name="connsiteX48" fmla="*/ 468421 w 6355531"/>
              <a:gd name="connsiteY48" fmla="*/ 3158586 h 6858000"/>
              <a:gd name="connsiteX49" fmla="*/ 444464 w 6355531"/>
              <a:gd name="connsiteY49" fmla="*/ 3112365 h 6858000"/>
              <a:gd name="connsiteX50" fmla="*/ 430314 w 6355531"/>
              <a:gd name="connsiteY50" fmla="*/ 3072935 h 6858000"/>
              <a:gd name="connsiteX51" fmla="*/ 406129 w 6355531"/>
              <a:gd name="connsiteY51" fmla="*/ 2958185 h 6858000"/>
              <a:gd name="connsiteX52" fmla="*/ 364512 w 6355531"/>
              <a:gd name="connsiteY52" fmla="*/ 2843952 h 6858000"/>
              <a:gd name="connsiteX53" fmla="*/ 300461 w 6355531"/>
              <a:gd name="connsiteY53" fmla="*/ 2554718 h 6858000"/>
              <a:gd name="connsiteX54" fmla="*/ 272031 w 6355531"/>
              <a:gd name="connsiteY54" fmla="*/ 2447068 h 6858000"/>
              <a:gd name="connsiteX55" fmla="*/ 275996 w 6355531"/>
              <a:gd name="connsiteY55" fmla="*/ 2423438 h 6858000"/>
              <a:gd name="connsiteX56" fmla="*/ 244658 w 6355531"/>
              <a:gd name="connsiteY56" fmla="*/ 2261920 h 6858000"/>
              <a:gd name="connsiteX57" fmla="*/ 234806 w 6355531"/>
              <a:gd name="connsiteY57" fmla="*/ 2195378 h 6858000"/>
              <a:gd name="connsiteX58" fmla="*/ 219430 w 6355531"/>
              <a:gd name="connsiteY58" fmla="*/ 2155135 h 6858000"/>
              <a:gd name="connsiteX59" fmla="*/ 216954 w 6355531"/>
              <a:gd name="connsiteY59" fmla="*/ 2118008 h 6858000"/>
              <a:gd name="connsiteX60" fmla="*/ 217921 w 6355531"/>
              <a:gd name="connsiteY60" fmla="*/ 2050531 h 6858000"/>
              <a:gd name="connsiteX61" fmla="*/ 191603 w 6355531"/>
              <a:gd name="connsiteY61" fmla="*/ 1906352 h 6858000"/>
              <a:gd name="connsiteX62" fmla="*/ 168765 w 6355531"/>
              <a:gd name="connsiteY62" fmla="*/ 1861531 h 6858000"/>
              <a:gd name="connsiteX63" fmla="*/ 123757 w 6355531"/>
              <a:gd name="connsiteY63" fmla="*/ 1732919 h 6858000"/>
              <a:gd name="connsiteX64" fmla="*/ 95931 w 6355531"/>
              <a:gd name="connsiteY64" fmla="*/ 1615777 h 6858000"/>
              <a:gd name="connsiteX65" fmla="*/ 77222 w 6355531"/>
              <a:gd name="connsiteY65" fmla="*/ 1563678 h 6858000"/>
              <a:gd name="connsiteX66" fmla="*/ 82894 w 6355531"/>
              <a:gd name="connsiteY66" fmla="*/ 1477995 h 6858000"/>
              <a:gd name="connsiteX67" fmla="*/ 77431 w 6355531"/>
              <a:gd name="connsiteY67" fmla="*/ 1307086 h 6858000"/>
              <a:gd name="connsiteX68" fmla="*/ 83152 w 6355531"/>
              <a:gd name="connsiteY68" fmla="*/ 1168288 h 6858000"/>
              <a:gd name="connsiteX69" fmla="*/ 65215 w 6355531"/>
              <a:gd name="connsiteY69" fmla="*/ 1088484 h 6858000"/>
              <a:gd name="connsiteX70" fmla="*/ 54242 w 6355531"/>
              <a:gd name="connsiteY70" fmla="*/ 1016103 h 6858000"/>
              <a:gd name="connsiteX71" fmla="*/ 55661 w 6355531"/>
              <a:gd name="connsiteY71" fmla="*/ 954054 h 6858000"/>
              <a:gd name="connsiteX72" fmla="*/ 50658 w 6355531"/>
              <a:gd name="connsiteY72" fmla="*/ 896999 h 6858000"/>
              <a:gd name="connsiteX73" fmla="*/ 11825 w 6355531"/>
              <a:gd name="connsiteY73" fmla="*/ 711705 h 6858000"/>
              <a:gd name="connsiteX74" fmla="*/ 8815 w 6355531"/>
              <a:gd name="connsiteY74" fmla="*/ 619315 h 6858000"/>
              <a:gd name="connsiteX75" fmla="*/ 2635 w 6355531"/>
              <a:gd name="connsiteY75" fmla="*/ 585934 h 6858000"/>
              <a:gd name="connsiteX76" fmla="*/ 1 w 6355531"/>
              <a:gd name="connsiteY76" fmla="*/ 538948 h 6858000"/>
              <a:gd name="connsiteX77" fmla="*/ 3808 w 6355531"/>
              <a:gd name="connsiteY77" fmla="*/ 525163 h 6858000"/>
              <a:gd name="connsiteX78" fmla="*/ 28525 w 6355531"/>
              <a:gd name="connsiteY78" fmla="*/ 393828 h 6858000"/>
              <a:gd name="connsiteX79" fmla="*/ 28359 w 6355531"/>
              <a:gd name="connsiteY79" fmla="*/ 353137 h 6858000"/>
              <a:gd name="connsiteX80" fmla="*/ 33905 w 6355531"/>
              <a:gd name="connsiteY80" fmla="*/ 275771 h 6858000"/>
              <a:gd name="connsiteX81" fmla="*/ 43349 w 6355531"/>
              <a:gd name="connsiteY81" fmla="*/ 236673 h 6858000"/>
              <a:gd name="connsiteX82" fmla="*/ 42417 w 6355531"/>
              <a:gd name="connsiteY82" fmla="*/ 144983 h 6858000"/>
              <a:gd name="connsiteX83" fmla="*/ 32952 w 6355531"/>
              <a:gd name="connsiteY83" fmla="*/ 33857 h 6858000"/>
              <a:gd name="connsiteX0" fmla="*/ 14982 w 6355531"/>
              <a:gd name="connsiteY0" fmla="*/ 0 h 6858000"/>
              <a:gd name="connsiteX1" fmla="*/ 1077543 w 6355531"/>
              <a:gd name="connsiteY1" fmla="*/ 0 h 6858000"/>
              <a:gd name="connsiteX2" fmla="*/ 6355531 w 6355531"/>
              <a:gd name="connsiteY2" fmla="*/ 0 h 6858000"/>
              <a:gd name="connsiteX3" fmla="*/ 6355531 w 6355531"/>
              <a:gd name="connsiteY3" fmla="*/ 6858000 h 6858000"/>
              <a:gd name="connsiteX4" fmla="*/ 1307510 w 6355531"/>
              <a:gd name="connsiteY4" fmla="*/ 6858000 h 6858000"/>
              <a:gd name="connsiteX5" fmla="*/ 1077543 w 6355531"/>
              <a:gd name="connsiteY5" fmla="*/ 6858000 h 6858000"/>
              <a:gd name="connsiteX6" fmla="*/ 1077543 w 6355531"/>
              <a:gd name="connsiteY6" fmla="*/ 6857951 h 6858000"/>
              <a:gd name="connsiteX7" fmla="*/ 76819 w 6355531"/>
              <a:gd name="connsiteY7" fmla="*/ 6857735 h 6858000"/>
              <a:gd name="connsiteX8" fmla="*/ 112467 w 6355531"/>
              <a:gd name="connsiteY8" fmla="*/ 6776847 h 6858000"/>
              <a:gd name="connsiteX9" fmla="*/ 123670 w 6355531"/>
              <a:gd name="connsiteY9" fmla="*/ 6737706 h 6858000"/>
              <a:gd name="connsiteX10" fmla="*/ 140628 w 6355531"/>
              <a:gd name="connsiteY10" fmla="*/ 6686827 h 6858000"/>
              <a:gd name="connsiteX11" fmla="*/ 151907 w 6355531"/>
              <a:gd name="connsiteY11" fmla="*/ 6633777 h 6858000"/>
              <a:gd name="connsiteX12" fmla="*/ 222869 w 6355531"/>
              <a:gd name="connsiteY12" fmla="*/ 6492130 h 6858000"/>
              <a:gd name="connsiteX13" fmla="*/ 238151 w 6355531"/>
              <a:gd name="connsiteY13" fmla="*/ 6431610 h 6858000"/>
              <a:gd name="connsiteX14" fmla="*/ 256505 w 6355531"/>
              <a:gd name="connsiteY14" fmla="*/ 6294334 h 6858000"/>
              <a:gd name="connsiteX15" fmla="*/ 244595 w 6355531"/>
              <a:gd name="connsiteY15" fmla="*/ 6231403 h 6858000"/>
              <a:gd name="connsiteX16" fmla="*/ 237442 w 6355531"/>
              <a:gd name="connsiteY16" fmla="*/ 6202459 h 6858000"/>
              <a:gd name="connsiteX17" fmla="*/ 236271 w 6355531"/>
              <a:gd name="connsiteY17" fmla="*/ 6153037 h 6858000"/>
              <a:gd name="connsiteX18" fmla="*/ 243660 w 6355531"/>
              <a:gd name="connsiteY18" fmla="*/ 5905303 h 6858000"/>
              <a:gd name="connsiteX19" fmla="*/ 272845 w 6355531"/>
              <a:gd name="connsiteY19" fmla="*/ 5712857 h 6858000"/>
              <a:gd name="connsiteX20" fmla="*/ 301874 w 6355531"/>
              <a:gd name="connsiteY20" fmla="*/ 5660491 h 6858000"/>
              <a:gd name="connsiteX21" fmla="*/ 315524 w 6355531"/>
              <a:gd name="connsiteY21" fmla="*/ 5553910 h 6858000"/>
              <a:gd name="connsiteX22" fmla="*/ 339324 w 6355531"/>
              <a:gd name="connsiteY22" fmla="*/ 5449031 h 6858000"/>
              <a:gd name="connsiteX23" fmla="*/ 375255 w 6355531"/>
              <a:gd name="connsiteY23" fmla="*/ 5341916 h 6858000"/>
              <a:gd name="connsiteX24" fmla="*/ 412645 w 6355531"/>
              <a:gd name="connsiteY24" fmla="*/ 5264214 h 6858000"/>
              <a:gd name="connsiteX25" fmla="*/ 418645 w 6355531"/>
              <a:gd name="connsiteY25" fmla="*/ 5225268 h 6858000"/>
              <a:gd name="connsiteX26" fmla="*/ 426713 w 6355531"/>
              <a:gd name="connsiteY26" fmla="*/ 5159961 h 6858000"/>
              <a:gd name="connsiteX27" fmla="*/ 430230 w 6355531"/>
              <a:gd name="connsiteY27" fmla="*/ 5125185 h 6858000"/>
              <a:gd name="connsiteX28" fmla="*/ 443738 w 6355531"/>
              <a:gd name="connsiteY28" fmla="*/ 5067850 h 6858000"/>
              <a:gd name="connsiteX29" fmla="*/ 446398 w 6355531"/>
              <a:gd name="connsiteY29" fmla="*/ 5060861 h 6858000"/>
              <a:gd name="connsiteX30" fmla="*/ 444701 w 6355531"/>
              <a:gd name="connsiteY30" fmla="*/ 4993030 h 6858000"/>
              <a:gd name="connsiteX31" fmla="*/ 451432 w 6355531"/>
              <a:gd name="connsiteY31" fmla="*/ 4946844 h 6858000"/>
              <a:gd name="connsiteX32" fmla="*/ 462400 w 6355531"/>
              <a:gd name="connsiteY32" fmla="*/ 4858827 h 6858000"/>
              <a:gd name="connsiteX33" fmla="*/ 468151 w 6355531"/>
              <a:gd name="connsiteY33" fmla="*/ 4821170 h 6858000"/>
              <a:gd name="connsiteX34" fmla="*/ 467482 w 6355531"/>
              <a:gd name="connsiteY34" fmla="*/ 4584173 h 6858000"/>
              <a:gd name="connsiteX35" fmla="*/ 459345 w 6355531"/>
              <a:gd name="connsiteY35" fmla="*/ 4375228 h 6858000"/>
              <a:gd name="connsiteX36" fmla="*/ 440498 w 6355531"/>
              <a:gd name="connsiteY36" fmla="*/ 4214165 h 6858000"/>
              <a:gd name="connsiteX37" fmla="*/ 442085 w 6355531"/>
              <a:gd name="connsiteY37" fmla="*/ 4076008 h 6858000"/>
              <a:gd name="connsiteX38" fmla="*/ 430102 w 6355531"/>
              <a:gd name="connsiteY38" fmla="*/ 4033999 h 6858000"/>
              <a:gd name="connsiteX39" fmla="*/ 429834 w 6355531"/>
              <a:gd name="connsiteY39" fmla="*/ 4013953 h 6858000"/>
              <a:gd name="connsiteX40" fmla="*/ 434022 w 6355531"/>
              <a:gd name="connsiteY40" fmla="*/ 3872886 h 6858000"/>
              <a:gd name="connsiteX41" fmla="*/ 444128 w 6355531"/>
              <a:gd name="connsiteY41" fmla="*/ 3813873 h 6858000"/>
              <a:gd name="connsiteX42" fmla="*/ 454742 w 6355531"/>
              <a:gd name="connsiteY42" fmla="*/ 3738082 h 6858000"/>
              <a:gd name="connsiteX43" fmla="*/ 461899 w 6355531"/>
              <a:gd name="connsiteY43" fmla="*/ 3673397 h 6858000"/>
              <a:gd name="connsiteX44" fmla="*/ 461213 w 6355531"/>
              <a:gd name="connsiteY44" fmla="*/ 3637109 h 6858000"/>
              <a:gd name="connsiteX45" fmla="*/ 464567 w 6355531"/>
              <a:gd name="connsiteY45" fmla="*/ 3536883 h 6858000"/>
              <a:gd name="connsiteX46" fmla="*/ 485444 w 6355531"/>
              <a:gd name="connsiteY46" fmla="*/ 3295862 h 6858000"/>
              <a:gd name="connsiteX47" fmla="*/ 468421 w 6355531"/>
              <a:gd name="connsiteY47" fmla="*/ 3158586 h 6858000"/>
              <a:gd name="connsiteX48" fmla="*/ 444464 w 6355531"/>
              <a:gd name="connsiteY48" fmla="*/ 3112365 h 6858000"/>
              <a:gd name="connsiteX49" fmla="*/ 430314 w 6355531"/>
              <a:gd name="connsiteY49" fmla="*/ 3072935 h 6858000"/>
              <a:gd name="connsiteX50" fmla="*/ 406129 w 6355531"/>
              <a:gd name="connsiteY50" fmla="*/ 2958185 h 6858000"/>
              <a:gd name="connsiteX51" fmla="*/ 364512 w 6355531"/>
              <a:gd name="connsiteY51" fmla="*/ 2843952 h 6858000"/>
              <a:gd name="connsiteX52" fmla="*/ 300461 w 6355531"/>
              <a:gd name="connsiteY52" fmla="*/ 2554718 h 6858000"/>
              <a:gd name="connsiteX53" fmla="*/ 272031 w 6355531"/>
              <a:gd name="connsiteY53" fmla="*/ 2447068 h 6858000"/>
              <a:gd name="connsiteX54" fmla="*/ 275996 w 6355531"/>
              <a:gd name="connsiteY54" fmla="*/ 2423438 h 6858000"/>
              <a:gd name="connsiteX55" fmla="*/ 244658 w 6355531"/>
              <a:gd name="connsiteY55" fmla="*/ 2261920 h 6858000"/>
              <a:gd name="connsiteX56" fmla="*/ 234806 w 6355531"/>
              <a:gd name="connsiteY56" fmla="*/ 2195378 h 6858000"/>
              <a:gd name="connsiteX57" fmla="*/ 219430 w 6355531"/>
              <a:gd name="connsiteY57" fmla="*/ 2155135 h 6858000"/>
              <a:gd name="connsiteX58" fmla="*/ 216954 w 6355531"/>
              <a:gd name="connsiteY58" fmla="*/ 2118008 h 6858000"/>
              <a:gd name="connsiteX59" fmla="*/ 217921 w 6355531"/>
              <a:gd name="connsiteY59" fmla="*/ 2050531 h 6858000"/>
              <a:gd name="connsiteX60" fmla="*/ 191603 w 6355531"/>
              <a:gd name="connsiteY60" fmla="*/ 1906352 h 6858000"/>
              <a:gd name="connsiteX61" fmla="*/ 168765 w 6355531"/>
              <a:gd name="connsiteY61" fmla="*/ 1861531 h 6858000"/>
              <a:gd name="connsiteX62" fmla="*/ 123757 w 6355531"/>
              <a:gd name="connsiteY62" fmla="*/ 1732919 h 6858000"/>
              <a:gd name="connsiteX63" fmla="*/ 95931 w 6355531"/>
              <a:gd name="connsiteY63" fmla="*/ 1615777 h 6858000"/>
              <a:gd name="connsiteX64" fmla="*/ 77222 w 6355531"/>
              <a:gd name="connsiteY64" fmla="*/ 1563678 h 6858000"/>
              <a:gd name="connsiteX65" fmla="*/ 82894 w 6355531"/>
              <a:gd name="connsiteY65" fmla="*/ 1477995 h 6858000"/>
              <a:gd name="connsiteX66" fmla="*/ 77431 w 6355531"/>
              <a:gd name="connsiteY66" fmla="*/ 1307086 h 6858000"/>
              <a:gd name="connsiteX67" fmla="*/ 83152 w 6355531"/>
              <a:gd name="connsiteY67" fmla="*/ 1168288 h 6858000"/>
              <a:gd name="connsiteX68" fmla="*/ 65215 w 6355531"/>
              <a:gd name="connsiteY68" fmla="*/ 1088484 h 6858000"/>
              <a:gd name="connsiteX69" fmla="*/ 54242 w 6355531"/>
              <a:gd name="connsiteY69" fmla="*/ 1016103 h 6858000"/>
              <a:gd name="connsiteX70" fmla="*/ 55661 w 6355531"/>
              <a:gd name="connsiteY70" fmla="*/ 954054 h 6858000"/>
              <a:gd name="connsiteX71" fmla="*/ 50658 w 6355531"/>
              <a:gd name="connsiteY71" fmla="*/ 896999 h 6858000"/>
              <a:gd name="connsiteX72" fmla="*/ 11825 w 6355531"/>
              <a:gd name="connsiteY72" fmla="*/ 711705 h 6858000"/>
              <a:gd name="connsiteX73" fmla="*/ 8815 w 6355531"/>
              <a:gd name="connsiteY73" fmla="*/ 619315 h 6858000"/>
              <a:gd name="connsiteX74" fmla="*/ 2635 w 6355531"/>
              <a:gd name="connsiteY74" fmla="*/ 585934 h 6858000"/>
              <a:gd name="connsiteX75" fmla="*/ 1 w 6355531"/>
              <a:gd name="connsiteY75" fmla="*/ 538948 h 6858000"/>
              <a:gd name="connsiteX76" fmla="*/ 3808 w 6355531"/>
              <a:gd name="connsiteY76" fmla="*/ 525163 h 6858000"/>
              <a:gd name="connsiteX77" fmla="*/ 28525 w 6355531"/>
              <a:gd name="connsiteY77" fmla="*/ 393828 h 6858000"/>
              <a:gd name="connsiteX78" fmla="*/ 28359 w 6355531"/>
              <a:gd name="connsiteY78" fmla="*/ 353137 h 6858000"/>
              <a:gd name="connsiteX79" fmla="*/ 33905 w 6355531"/>
              <a:gd name="connsiteY79" fmla="*/ 275771 h 6858000"/>
              <a:gd name="connsiteX80" fmla="*/ 43349 w 6355531"/>
              <a:gd name="connsiteY80" fmla="*/ 236673 h 6858000"/>
              <a:gd name="connsiteX81" fmla="*/ 42417 w 6355531"/>
              <a:gd name="connsiteY81" fmla="*/ 144983 h 6858000"/>
              <a:gd name="connsiteX82" fmla="*/ 32952 w 6355531"/>
              <a:gd name="connsiteY82" fmla="*/ 33857 h 6858000"/>
              <a:gd name="connsiteX83" fmla="*/ 14982 w 6355531"/>
              <a:gd name="connsiteY83" fmla="*/ 0 h 6858000"/>
              <a:gd name="connsiteX0" fmla="*/ 14982 w 6355531"/>
              <a:gd name="connsiteY0" fmla="*/ 0 h 6858000"/>
              <a:gd name="connsiteX1" fmla="*/ 6355531 w 6355531"/>
              <a:gd name="connsiteY1" fmla="*/ 0 h 6858000"/>
              <a:gd name="connsiteX2" fmla="*/ 6355531 w 6355531"/>
              <a:gd name="connsiteY2" fmla="*/ 6858000 h 6858000"/>
              <a:gd name="connsiteX3" fmla="*/ 1307510 w 6355531"/>
              <a:gd name="connsiteY3" fmla="*/ 6858000 h 6858000"/>
              <a:gd name="connsiteX4" fmla="*/ 1077543 w 6355531"/>
              <a:gd name="connsiteY4" fmla="*/ 6858000 h 6858000"/>
              <a:gd name="connsiteX5" fmla="*/ 1077543 w 6355531"/>
              <a:gd name="connsiteY5" fmla="*/ 6857951 h 6858000"/>
              <a:gd name="connsiteX6" fmla="*/ 76819 w 6355531"/>
              <a:gd name="connsiteY6" fmla="*/ 6857735 h 6858000"/>
              <a:gd name="connsiteX7" fmla="*/ 112467 w 6355531"/>
              <a:gd name="connsiteY7" fmla="*/ 6776847 h 6858000"/>
              <a:gd name="connsiteX8" fmla="*/ 123670 w 6355531"/>
              <a:gd name="connsiteY8" fmla="*/ 6737706 h 6858000"/>
              <a:gd name="connsiteX9" fmla="*/ 140628 w 6355531"/>
              <a:gd name="connsiteY9" fmla="*/ 6686827 h 6858000"/>
              <a:gd name="connsiteX10" fmla="*/ 151907 w 6355531"/>
              <a:gd name="connsiteY10" fmla="*/ 6633777 h 6858000"/>
              <a:gd name="connsiteX11" fmla="*/ 222869 w 6355531"/>
              <a:gd name="connsiteY11" fmla="*/ 6492130 h 6858000"/>
              <a:gd name="connsiteX12" fmla="*/ 238151 w 6355531"/>
              <a:gd name="connsiteY12" fmla="*/ 6431610 h 6858000"/>
              <a:gd name="connsiteX13" fmla="*/ 256505 w 6355531"/>
              <a:gd name="connsiteY13" fmla="*/ 6294334 h 6858000"/>
              <a:gd name="connsiteX14" fmla="*/ 244595 w 6355531"/>
              <a:gd name="connsiteY14" fmla="*/ 6231403 h 6858000"/>
              <a:gd name="connsiteX15" fmla="*/ 237442 w 6355531"/>
              <a:gd name="connsiteY15" fmla="*/ 6202459 h 6858000"/>
              <a:gd name="connsiteX16" fmla="*/ 236271 w 6355531"/>
              <a:gd name="connsiteY16" fmla="*/ 6153037 h 6858000"/>
              <a:gd name="connsiteX17" fmla="*/ 243660 w 6355531"/>
              <a:gd name="connsiteY17" fmla="*/ 5905303 h 6858000"/>
              <a:gd name="connsiteX18" fmla="*/ 272845 w 6355531"/>
              <a:gd name="connsiteY18" fmla="*/ 5712857 h 6858000"/>
              <a:gd name="connsiteX19" fmla="*/ 301874 w 6355531"/>
              <a:gd name="connsiteY19" fmla="*/ 5660491 h 6858000"/>
              <a:gd name="connsiteX20" fmla="*/ 315524 w 6355531"/>
              <a:gd name="connsiteY20" fmla="*/ 5553910 h 6858000"/>
              <a:gd name="connsiteX21" fmla="*/ 339324 w 6355531"/>
              <a:gd name="connsiteY21" fmla="*/ 5449031 h 6858000"/>
              <a:gd name="connsiteX22" fmla="*/ 375255 w 6355531"/>
              <a:gd name="connsiteY22" fmla="*/ 5341916 h 6858000"/>
              <a:gd name="connsiteX23" fmla="*/ 412645 w 6355531"/>
              <a:gd name="connsiteY23" fmla="*/ 5264214 h 6858000"/>
              <a:gd name="connsiteX24" fmla="*/ 418645 w 6355531"/>
              <a:gd name="connsiteY24" fmla="*/ 5225268 h 6858000"/>
              <a:gd name="connsiteX25" fmla="*/ 426713 w 6355531"/>
              <a:gd name="connsiteY25" fmla="*/ 5159961 h 6858000"/>
              <a:gd name="connsiteX26" fmla="*/ 430230 w 6355531"/>
              <a:gd name="connsiteY26" fmla="*/ 5125185 h 6858000"/>
              <a:gd name="connsiteX27" fmla="*/ 443738 w 6355531"/>
              <a:gd name="connsiteY27" fmla="*/ 5067850 h 6858000"/>
              <a:gd name="connsiteX28" fmla="*/ 446398 w 6355531"/>
              <a:gd name="connsiteY28" fmla="*/ 5060861 h 6858000"/>
              <a:gd name="connsiteX29" fmla="*/ 444701 w 6355531"/>
              <a:gd name="connsiteY29" fmla="*/ 4993030 h 6858000"/>
              <a:gd name="connsiteX30" fmla="*/ 451432 w 6355531"/>
              <a:gd name="connsiteY30" fmla="*/ 4946844 h 6858000"/>
              <a:gd name="connsiteX31" fmla="*/ 462400 w 6355531"/>
              <a:gd name="connsiteY31" fmla="*/ 4858827 h 6858000"/>
              <a:gd name="connsiteX32" fmla="*/ 468151 w 6355531"/>
              <a:gd name="connsiteY32" fmla="*/ 4821170 h 6858000"/>
              <a:gd name="connsiteX33" fmla="*/ 467482 w 6355531"/>
              <a:gd name="connsiteY33" fmla="*/ 4584173 h 6858000"/>
              <a:gd name="connsiteX34" fmla="*/ 459345 w 6355531"/>
              <a:gd name="connsiteY34" fmla="*/ 4375228 h 6858000"/>
              <a:gd name="connsiteX35" fmla="*/ 440498 w 6355531"/>
              <a:gd name="connsiteY35" fmla="*/ 4214165 h 6858000"/>
              <a:gd name="connsiteX36" fmla="*/ 442085 w 6355531"/>
              <a:gd name="connsiteY36" fmla="*/ 4076008 h 6858000"/>
              <a:gd name="connsiteX37" fmla="*/ 430102 w 6355531"/>
              <a:gd name="connsiteY37" fmla="*/ 4033999 h 6858000"/>
              <a:gd name="connsiteX38" fmla="*/ 429834 w 6355531"/>
              <a:gd name="connsiteY38" fmla="*/ 4013953 h 6858000"/>
              <a:gd name="connsiteX39" fmla="*/ 434022 w 6355531"/>
              <a:gd name="connsiteY39" fmla="*/ 3872886 h 6858000"/>
              <a:gd name="connsiteX40" fmla="*/ 444128 w 6355531"/>
              <a:gd name="connsiteY40" fmla="*/ 3813873 h 6858000"/>
              <a:gd name="connsiteX41" fmla="*/ 454742 w 6355531"/>
              <a:gd name="connsiteY41" fmla="*/ 3738082 h 6858000"/>
              <a:gd name="connsiteX42" fmla="*/ 461899 w 6355531"/>
              <a:gd name="connsiteY42" fmla="*/ 3673397 h 6858000"/>
              <a:gd name="connsiteX43" fmla="*/ 461213 w 6355531"/>
              <a:gd name="connsiteY43" fmla="*/ 3637109 h 6858000"/>
              <a:gd name="connsiteX44" fmla="*/ 464567 w 6355531"/>
              <a:gd name="connsiteY44" fmla="*/ 3536883 h 6858000"/>
              <a:gd name="connsiteX45" fmla="*/ 485444 w 6355531"/>
              <a:gd name="connsiteY45" fmla="*/ 3295862 h 6858000"/>
              <a:gd name="connsiteX46" fmla="*/ 468421 w 6355531"/>
              <a:gd name="connsiteY46" fmla="*/ 3158586 h 6858000"/>
              <a:gd name="connsiteX47" fmla="*/ 444464 w 6355531"/>
              <a:gd name="connsiteY47" fmla="*/ 3112365 h 6858000"/>
              <a:gd name="connsiteX48" fmla="*/ 430314 w 6355531"/>
              <a:gd name="connsiteY48" fmla="*/ 3072935 h 6858000"/>
              <a:gd name="connsiteX49" fmla="*/ 406129 w 6355531"/>
              <a:gd name="connsiteY49" fmla="*/ 2958185 h 6858000"/>
              <a:gd name="connsiteX50" fmla="*/ 364512 w 6355531"/>
              <a:gd name="connsiteY50" fmla="*/ 2843952 h 6858000"/>
              <a:gd name="connsiteX51" fmla="*/ 300461 w 6355531"/>
              <a:gd name="connsiteY51" fmla="*/ 2554718 h 6858000"/>
              <a:gd name="connsiteX52" fmla="*/ 272031 w 6355531"/>
              <a:gd name="connsiteY52" fmla="*/ 2447068 h 6858000"/>
              <a:gd name="connsiteX53" fmla="*/ 275996 w 6355531"/>
              <a:gd name="connsiteY53" fmla="*/ 2423438 h 6858000"/>
              <a:gd name="connsiteX54" fmla="*/ 244658 w 6355531"/>
              <a:gd name="connsiteY54" fmla="*/ 2261920 h 6858000"/>
              <a:gd name="connsiteX55" fmla="*/ 234806 w 6355531"/>
              <a:gd name="connsiteY55" fmla="*/ 2195378 h 6858000"/>
              <a:gd name="connsiteX56" fmla="*/ 219430 w 6355531"/>
              <a:gd name="connsiteY56" fmla="*/ 2155135 h 6858000"/>
              <a:gd name="connsiteX57" fmla="*/ 216954 w 6355531"/>
              <a:gd name="connsiteY57" fmla="*/ 2118008 h 6858000"/>
              <a:gd name="connsiteX58" fmla="*/ 217921 w 6355531"/>
              <a:gd name="connsiteY58" fmla="*/ 2050531 h 6858000"/>
              <a:gd name="connsiteX59" fmla="*/ 191603 w 6355531"/>
              <a:gd name="connsiteY59" fmla="*/ 1906352 h 6858000"/>
              <a:gd name="connsiteX60" fmla="*/ 168765 w 6355531"/>
              <a:gd name="connsiteY60" fmla="*/ 1861531 h 6858000"/>
              <a:gd name="connsiteX61" fmla="*/ 123757 w 6355531"/>
              <a:gd name="connsiteY61" fmla="*/ 1732919 h 6858000"/>
              <a:gd name="connsiteX62" fmla="*/ 95931 w 6355531"/>
              <a:gd name="connsiteY62" fmla="*/ 1615777 h 6858000"/>
              <a:gd name="connsiteX63" fmla="*/ 77222 w 6355531"/>
              <a:gd name="connsiteY63" fmla="*/ 1563678 h 6858000"/>
              <a:gd name="connsiteX64" fmla="*/ 82894 w 6355531"/>
              <a:gd name="connsiteY64" fmla="*/ 1477995 h 6858000"/>
              <a:gd name="connsiteX65" fmla="*/ 77431 w 6355531"/>
              <a:gd name="connsiteY65" fmla="*/ 1307086 h 6858000"/>
              <a:gd name="connsiteX66" fmla="*/ 83152 w 6355531"/>
              <a:gd name="connsiteY66" fmla="*/ 1168288 h 6858000"/>
              <a:gd name="connsiteX67" fmla="*/ 65215 w 6355531"/>
              <a:gd name="connsiteY67" fmla="*/ 1088484 h 6858000"/>
              <a:gd name="connsiteX68" fmla="*/ 54242 w 6355531"/>
              <a:gd name="connsiteY68" fmla="*/ 1016103 h 6858000"/>
              <a:gd name="connsiteX69" fmla="*/ 55661 w 6355531"/>
              <a:gd name="connsiteY69" fmla="*/ 954054 h 6858000"/>
              <a:gd name="connsiteX70" fmla="*/ 50658 w 6355531"/>
              <a:gd name="connsiteY70" fmla="*/ 896999 h 6858000"/>
              <a:gd name="connsiteX71" fmla="*/ 11825 w 6355531"/>
              <a:gd name="connsiteY71" fmla="*/ 711705 h 6858000"/>
              <a:gd name="connsiteX72" fmla="*/ 8815 w 6355531"/>
              <a:gd name="connsiteY72" fmla="*/ 619315 h 6858000"/>
              <a:gd name="connsiteX73" fmla="*/ 2635 w 6355531"/>
              <a:gd name="connsiteY73" fmla="*/ 585934 h 6858000"/>
              <a:gd name="connsiteX74" fmla="*/ 1 w 6355531"/>
              <a:gd name="connsiteY74" fmla="*/ 538948 h 6858000"/>
              <a:gd name="connsiteX75" fmla="*/ 3808 w 6355531"/>
              <a:gd name="connsiteY75" fmla="*/ 525163 h 6858000"/>
              <a:gd name="connsiteX76" fmla="*/ 28525 w 6355531"/>
              <a:gd name="connsiteY76" fmla="*/ 393828 h 6858000"/>
              <a:gd name="connsiteX77" fmla="*/ 28359 w 6355531"/>
              <a:gd name="connsiteY77" fmla="*/ 353137 h 6858000"/>
              <a:gd name="connsiteX78" fmla="*/ 33905 w 6355531"/>
              <a:gd name="connsiteY78" fmla="*/ 275771 h 6858000"/>
              <a:gd name="connsiteX79" fmla="*/ 43349 w 6355531"/>
              <a:gd name="connsiteY79" fmla="*/ 236673 h 6858000"/>
              <a:gd name="connsiteX80" fmla="*/ 42417 w 6355531"/>
              <a:gd name="connsiteY80" fmla="*/ 144983 h 6858000"/>
              <a:gd name="connsiteX81" fmla="*/ 32952 w 6355531"/>
              <a:gd name="connsiteY81" fmla="*/ 33857 h 6858000"/>
              <a:gd name="connsiteX82" fmla="*/ 14982 w 6355531"/>
              <a:gd name="connsiteY82" fmla="*/ 0 h 6858000"/>
              <a:gd name="connsiteX0" fmla="*/ 14982 w 6355531"/>
              <a:gd name="connsiteY0" fmla="*/ 0 h 6858000"/>
              <a:gd name="connsiteX1" fmla="*/ 6355531 w 6355531"/>
              <a:gd name="connsiteY1" fmla="*/ 0 h 6858000"/>
              <a:gd name="connsiteX2" fmla="*/ 6355531 w 6355531"/>
              <a:gd name="connsiteY2" fmla="*/ 6858000 h 6858000"/>
              <a:gd name="connsiteX3" fmla="*/ 1307510 w 6355531"/>
              <a:gd name="connsiteY3" fmla="*/ 6858000 h 6858000"/>
              <a:gd name="connsiteX4" fmla="*/ 1077543 w 6355531"/>
              <a:gd name="connsiteY4" fmla="*/ 6858000 h 6858000"/>
              <a:gd name="connsiteX5" fmla="*/ 76819 w 6355531"/>
              <a:gd name="connsiteY5" fmla="*/ 6857735 h 6858000"/>
              <a:gd name="connsiteX6" fmla="*/ 112467 w 6355531"/>
              <a:gd name="connsiteY6" fmla="*/ 6776847 h 6858000"/>
              <a:gd name="connsiteX7" fmla="*/ 123670 w 6355531"/>
              <a:gd name="connsiteY7" fmla="*/ 6737706 h 6858000"/>
              <a:gd name="connsiteX8" fmla="*/ 140628 w 6355531"/>
              <a:gd name="connsiteY8" fmla="*/ 6686827 h 6858000"/>
              <a:gd name="connsiteX9" fmla="*/ 151907 w 6355531"/>
              <a:gd name="connsiteY9" fmla="*/ 6633777 h 6858000"/>
              <a:gd name="connsiteX10" fmla="*/ 222869 w 6355531"/>
              <a:gd name="connsiteY10" fmla="*/ 6492130 h 6858000"/>
              <a:gd name="connsiteX11" fmla="*/ 238151 w 6355531"/>
              <a:gd name="connsiteY11" fmla="*/ 6431610 h 6858000"/>
              <a:gd name="connsiteX12" fmla="*/ 256505 w 6355531"/>
              <a:gd name="connsiteY12" fmla="*/ 6294334 h 6858000"/>
              <a:gd name="connsiteX13" fmla="*/ 244595 w 6355531"/>
              <a:gd name="connsiteY13" fmla="*/ 6231403 h 6858000"/>
              <a:gd name="connsiteX14" fmla="*/ 237442 w 6355531"/>
              <a:gd name="connsiteY14" fmla="*/ 6202459 h 6858000"/>
              <a:gd name="connsiteX15" fmla="*/ 236271 w 6355531"/>
              <a:gd name="connsiteY15" fmla="*/ 6153037 h 6858000"/>
              <a:gd name="connsiteX16" fmla="*/ 243660 w 6355531"/>
              <a:gd name="connsiteY16" fmla="*/ 5905303 h 6858000"/>
              <a:gd name="connsiteX17" fmla="*/ 272845 w 6355531"/>
              <a:gd name="connsiteY17" fmla="*/ 5712857 h 6858000"/>
              <a:gd name="connsiteX18" fmla="*/ 301874 w 6355531"/>
              <a:gd name="connsiteY18" fmla="*/ 5660491 h 6858000"/>
              <a:gd name="connsiteX19" fmla="*/ 315524 w 6355531"/>
              <a:gd name="connsiteY19" fmla="*/ 5553910 h 6858000"/>
              <a:gd name="connsiteX20" fmla="*/ 339324 w 6355531"/>
              <a:gd name="connsiteY20" fmla="*/ 5449031 h 6858000"/>
              <a:gd name="connsiteX21" fmla="*/ 375255 w 6355531"/>
              <a:gd name="connsiteY21" fmla="*/ 5341916 h 6858000"/>
              <a:gd name="connsiteX22" fmla="*/ 412645 w 6355531"/>
              <a:gd name="connsiteY22" fmla="*/ 5264214 h 6858000"/>
              <a:gd name="connsiteX23" fmla="*/ 418645 w 6355531"/>
              <a:gd name="connsiteY23" fmla="*/ 5225268 h 6858000"/>
              <a:gd name="connsiteX24" fmla="*/ 426713 w 6355531"/>
              <a:gd name="connsiteY24" fmla="*/ 5159961 h 6858000"/>
              <a:gd name="connsiteX25" fmla="*/ 430230 w 6355531"/>
              <a:gd name="connsiteY25" fmla="*/ 5125185 h 6858000"/>
              <a:gd name="connsiteX26" fmla="*/ 443738 w 6355531"/>
              <a:gd name="connsiteY26" fmla="*/ 5067850 h 6858000"/>
              <a:gd name="connsiteX27" fmla="*/ 446398 w 6355531"/>
              <a:gd name="connsiteY27" fmla="*/ 5060861 h 6858000"/>
              <a:gd name="connsiteX28" fmla="*/ 444701 w 6355531"/>
              <a:gd name="connsiteY28" fmla="*/ 4993030 h 6858000"/>
              <a:gd name="connsiteX29" fmla="*/ 451432 w 6355531"/>
              <a:gd name="connsiteY29" fmla="*/ 4946844 h 6858000"/>
              <a:gd name="connsiteX30" fmla="*/ 462400 w 6355531"/>
              <a:gd name="connsiteY30" fmla="*/ 4858827 h 6858000"/>
              <a:gd name="connsiteX31" fmla="*/ 468151 w 6355531"/>
              <a:gd name="connsiteY31" fmla="*/ 4821170 h 6858000"/>
              <a:gd name="connsiteX32" fmla="*/ 467482 w 6355531"/>
              <a:gd name="connsiteY32" fmla="*/ 4584173 h 6858000"/>
              <a:gd name="connsiteX33" fmla="*/ 459345 w 6355531"/>
              <a:gd name="connsiteY33" fmla="*/ 4375228 h 6858000"/>
              <a:gd name="connsiteX34" fmla="*/ 440498 w 6355531"/>
              <a:gd name="connsiteY34" fmla="*/ 4214165 h 6858000"/>
              <a:gd name="connsiteX35" fmla="*/ 442085 w 6355531"/>
              <a:gd name="connsiteY35" fmla="*/ 4076008 h 6858000"/>
              <a:gd name="connsiteX36" fmla="*/ 430102 w 6355531"/>
              <a:gd name="connsiteY36" fmla="*/ 4033999 h 6858000"/>
              <a:gd name="connsiteX37" fmla="*/ 429834 w 6355531"/>
              <a:gd name="connsiteY37" fmla="*/ 4013953 h 6858000"/>
              <a:gd name="connsiteX38" fmla="*/ 434022 w 6355531"/>
              <a:gd name="connsiteY38" fmla="*/ 3872886 h 6858000"/>
              <a:gd name="connsiteX39" fmla="*/ 444128 w 6355531"/>
              <a:gd name="connsiteY39" fmla="*/ 3813873 h 6858000"/>
              <a:gd name="connsiteX40" fmla="*/ 454742 w 6355531"/>
              <a:gd name="connsiteY40" fmla="*/ 3738082 h 6858000"/>
              <a:gd name="connsiteX41" fmla="*/ 461899 w 6355531"/>
              <a:gd name="connsiteY41" fmla="*/ 3673397 h 6858000"/>
              <a:gd name="connsiteX42" fmla="*/ 461213 w 6355531"/>
              <a:gd name="connsiteY42" fmla="*/ 3637109 h 6858000"/>
              <a:gd name="connsiteX43" fmla="*/ 464567 w 6355531"/>
              <a:gd name="connsiteY43" fmla="*/ 3536883 h 6858000"/>
              <a:gd name="connsiteX44" fmla="*/ 485444 w 6355531"/>
              <a:gd name="connsiteY44" fmla="*/ 3295862 h 6858000"/>
              <a:gd name="connsiteX45" fmla="*/ 468421 w 6355531"/>
              <a:gd name="connsiteY45" fmla="*/ 3158586 h 6858000"/>
              <a:gd name="connsiteX46" fmla="*/ 444464 w 6355531"/>
              <a:gd name="connsiteY46" fmla="*/ 3112365 h 6858000"/>
              <a:gd name="connsiteX47" fmla="*/ 430314 w 6355531"/>
              <a:gd name="connsiteY47" fmla="*/ 3072935 h 6858000"/>
              <a:gd name="connsiteX48" fmla="*/ 406129 w 6355531"/>
              <a:gd name="connsiteY48" fmla="*/ 2958185 h 6858000"/>
              <a:gd name="connsiteX49" fmla="*/ 364512 w 6355531"/>
              <a:gd name="connsiteY49" fmla="*/ 2843952 h 6858000"/>
              <a:gd name="connsiteX50" fmla="*/ 300461 w 6355531"/>
              <a:gd name="connsiteY50" fmla="*/ 2554718 h 6858000"/>
              <a:gd name="connsiteX51" fmla="*/ 272031 w 6355531"/>
              <a:gd name="connsiteY51" fmla="*/ 2447068 h 6858000"/>
              <a:gd name="connsiteX52" fmla="*/ 275996 w 6355531"/>
              <a:gd name="connsiteY52" fmla="*/ 2423438 h 6858000"/>
              <a:gd name="connsiteX53" fmla="*/ 244658 w 6355531"/>
              <a:gd name="connsiteY53" fmla="*/ 2261920 h 6858000"/>
              <a:gd name="connsiteX54" fmla="*/ 234806 w 6355531"/>
              <a:gd name="connsiteY54" fmla="*/ 2195378 h 6858000"/>
              <a:gd name="connsiteX55" fmla="*/ 219430 w 6355531"/>
              <a:gd name="connsiteY55" fmla="*/ 2155135 h 6858000"/>
              <a:gd name="connsiteX56" fmla="*/ 216954 w 6355531"/>
              <a:gd name="connsiteY56" fmla="*/ 2118008 h 6858000"/>
              <a:gd name="connsiteX57" fmla="*/ 217921 w 6355531"/>
              <a:gd name="connsiteY57" fmla="*/ 2050531 h 6858000"/>
              <a:gd name="connsiteX58" fmla="*/ 191603 w 6355531"/>
              <a:gd name="connsiteY58" fmla="*/ 1906352 h 6858000"/>
              <a:gd name="connsiteX59" fmla="*/ 168765 w 6355531"/>
              <a:gd name="connsiteY59" fmla="*/ 1861531 h 6858000"/>
              <a:gd name="connsiteX60" fmla="*/ 123757 w 6355531"/>
              <a:gd name="connsiteY60" fmla="*/ 1732919 h 6858000"/>
              <a:gd name="connsiteX61" fmla="*/ 95931 w 6355531"/>
              <a:gd name="connsiteY61" fmla="*/ 1615777 h 6858000"/>
              <a:gd name="connsiteX62" fmla="*/ 77222 w 6355531"/>
              <a:gd name="connsiteY62" fmla="*/ 1563678 h 6858000"/>
              <a:gd name="connsiteX63" fmla="*/ 82894 w 6355531"/>
              <a:gd name="connsiteY63" fmla="*/ 1477995 h 6858000"/>
              <a:gd name="connsiteX64" fmla="*/ 77431 w 6355531"/>
              <a:gd name="connsiteY64" fmla="*/ 1307086 h 6858000"/>
              <a:gd name="connsiteX65" fmla="*/ 83152 w 6355531"/>
              <a:gd name="connsiteY65" fmla="*/ 1168288 h 6858000"/>
              <a:gd name="connsiteX66" fmla="*/ 65215 w 6355531"/>
              <a:gd name="connsiteY66" fmla="*/ 1088484 h 6858000"/>
              <a:gd name="connsiteX67" fmla="*/ 54242 w 6355531"/>
              <a:gd name="connsiteY67" fmla="*/ 1016103 h 6858000"/>
              <a:gd name="connsiteX68" fmla="*/ 55661 w 6355531"/>
              <a:gd name="connsiteY68" fmla="*/ 954054 h 6858000"/>
              <a:gd name="connsiteX69" fmla="*/ 50658 w 6355531"/>
              <a:gd name="connsiteY69" fmla="*/ 896999 h 6858000"/>
              <a:gd name="connsiteX70" fmla="*/ 11825 w 6355531"/>
              <a:gd name="connsiteY70" fmla="*/ 711705 h 6858000"/>
              <a:gd name="connsiteX71" fmla="*/ 8815 w 6355531"/>
              <a:gd name="connsiteY71" fmla="*/ 619315 h 6858000"/>
              <a:gd name="connsiteX72" fmla="*/ 2635 w 6355531"/>
              <a:gd name="connsiteY72" fmla="*/ 585934 h 6858000"/>
              <a:gd name="connsiteX73" fmla="*/ 1 w 6355531"/>
              <a:gd name="connsiteY73" fmla="*/ 538948 h 6858000"/>
              <a:gd name="connsiteX74" fmla="*/ 3808 w 6355531"/>
              <a:gd name="connsiteY74" fmla="*/ 525163 h 6858000"/>
              <a:gd name="connsiteX75" fmla="*/ 28525 w 6355531"/>
              <a:gd name="connsiteY75" fmla="*/ 393828 h 6858000"/>
              <a:gd name="connsiteX76" fmla="*/ 28359 w 6355531"/>
              <a:gd name="connsiteY76" fmla="*/ 353137 h 6858000"/>
              <a:gd name="connsiteX77" fmla="*/ 33905 w 6355531"/>
              <a:gd name="connsiteY77" fmla="*/ 275771 h 6858000"/>
              <a:gd name="connsiteX78" fmla="*/ 43349 w 6355531"/>
              <a:gd name="connsiteY78" fmla="*/ 236673 h 6858000"/>
              <a:gd name="connsiteX79" fmla="*/ 42417 w 6355531"/>
              <a:gd name="connsiteY79" fmla="*/ 144983 h 6858000"/>
              <a:gd name="connsiteX80" fmla="*/ 32952 w 6355531"/>
              <a:gd name="connsiteY80" fmla="*/ 33857 h 6858000"/>
              <a:gd name="connsiteX81" fmla="*/ 14982 w 6355531"/>
              <a:gd name="connsiteY81" fmla="*/ 0 h 6858000"/>
              <a:gd name="connsiteX0" fmla="*/ 14982 w 6355531"/>
              <a:gd name="connsiteY0" fmla="*/ 0 h 6858000"/>
              <a:gd name="connsiteX1" fmla="*/ 6355531 w 6355531"/>
              <a:gd name="connsiteY1" fmla="*/ 0 h 6858000"/>
              <a:gd name="connsiteX2" fmla="*/ 6355531 w 6355531"/>
              <a:gd name="connsiteY2" fmla="*/ 6858000 h 6858000"/>
              <a:gd name="connsiteX3" fmla="*/ 1077543 w 6355531"/>
              <a:gd name="connsiteY3" fmla="*/ 6858000 h 6858000"/>
              <a:gd name="connsiteX4" fmla="*/ 76819 w 6355531"/>
              <a:gd name="connsiteY4" fmla="*/ 6857735 h 6858000"/>
              <a:gd name="connsiteX5" fmla="*/ 112467 w 6355531"/>
              <a:gd name="connsiteY5" fmla="*/ 6776847 h 6858000"/>
              <a:gd name="connsiteX6" fmla="*/ 123670 w 6355531"/>
              <a:gd name="connsiteY6" fmla="*/ 6737706 h 6858000"/>
              <a:gd name="connsiteX7" fmla="*/ 140628 w 6355531"/>
              <a:gd name="connsiteY7" fmla="*/ 6686827 h 6858000"/>
              <a:gd name="connsiteX8" fmla="*/ 151907 w 6355531"/>
              <a:gd name="connsiteY8" fmla="*/ 6633777 h 6858000"/>
              <a:gd name="connsiteX9" fmla="*/ 222869 w 6355531"/>
              <a:gd name="connsiteY9" fmla="*/ 6492130 h 6858000"/>
              <a:gd name="connsiteX10" fmla="*/ 238151 w 6355531"/>
              <a:gd name="connsiteY10" fmla="*/ 6431610 h 6858000"/>
              <a:gd name="connsiteX11" fmla="*/ 256505 w 6355531"/>
              <a:gd name="connsiteY11" fmla="*/ 6294334 h 6858000"/>
              <a:gd name="connsiteX12" fmla="*/ 244595 w 6355531"/>
              <a:gd name="connsiteY12" fmla="*/ 6231403 h 6858000"/>
              <a:gd name="connsiteX13" fmla="*/ 237442 w 6355531"/>
              <a:gd name="connsiteY13" fmla="*/ 6202459 h 6858000"/>
              <a:gd name="connsiteX14" fmla="*/ 236271 w 6355531"/>
              <a:gd name="connsiteY14" fmla="*/ 6153037 h 6858000"/>
              <a:gd name="connsiteX15" fmla="*/ 243660 w 6355531"/>
              <a:gd name="connsiteY15" fmla="*/ 5905303 h 6858000"/>
              <a:gd name="connsiteX16" fmla="*/ 272845 w 6355531"/>
              <a:gd name="connsiteY16" fmla="*/ 5712857 h 6858000"/>
              <a:gd name="connsiteX17" fmla="*/ 301874 w 6355531"/>
              <a:gd name="connsiteY17" fmla="*/ 5660491 h 6858000"/>
              <a:gd name="connsiteX18" fmla="*/ 315524 w 6355531"/>
              <a:gd name="connsiteY18" fmla="*/ 5553910 h 6858000"/>
              <a:gd name="connsiteX19" fmla="*/ 339324 w 6355531"/>
              <a:gd name="connsiteY19" fmla="*/ 5449031 h 6858000"/>
              <a:gd name="connsiteX20" fmla="*/ 375255 w 6355531"/>
              <a:gd name="connsiteY20" fmla="*/ 5341916 h 6858000"/>
              <a:gd name="connsiteX21" fmla="*/ 412645 w 6355531"/>
              <a:gd name="connsiteY21" fmla="*/ 5264214 h 6858000"/>
              <a:gd name="connsiteX22" fmla="*/ 418645 w 6355531"/>
              <a:gd name="connsiteY22" fmla="*/ 5225268 h 6858000"/>
              <a:gd name="connsiteX23" fmla="*/ 426713 w 6355531"/>
              <a:gd name="connsiteY23" fmla="*/ 5159961 h 6858000"/>
              <a:gd name="connsiteX24" fmla="*/ 430230 w 6355531"/>
              <a:gd name="connsiteY24" fmla="*/ 5125185 h 6858000"/>
              <a:gd name="connsiteX25" fmla="*/ 443738 w 6355531"/>
              <a:gd name="connsiteY25" fmla="*/ 5067850 h 6858000"/>
              <a:gd name="connsiteX26" fmla="*/ 446398 w 6355531"/>
              <a:gd name="connsiteY26" fmla="*/ 5060861 h 6858000"/>
              <a:gd name="connsiteX27" fmla="*/ 444701 w 6355531"/>
              <a:gd name="connsiteY27" fmla="*/ 4993030 h 6858000"/>
              <a:gd name="connsiteX28" fmla="*/ 451432 w 6355531"/>
              <a:gd name="connsiteY28" fmla="*/ 4946844 h 6858000"/>
              <a:gd name="connsiteX29" fmla="*/ 462400 w 6355531"/>
              <a:gd name="connsiteY29" fmla="*/ 4858827 h 6858000"/>
              <a:gd name="connsiteX30" fmla="*/ 468151 w 6355531"/>
              <a:gd name="connsiteY30" fmla="*/ 4821170 h 6858000"/>
              <a:gd name="connsiteX31" fmla="*/ 467482 w 6355531"/>
              <a:gd name="connsiteY31" fmla="*/ 4584173 h 6858000"/>
              <a:gd name="connsiteX32" fmla="*/ 459345 w 6355531"/>
              <a:gd name="connsiteY32" fmla="*/ 4375228 h 6858000"/>
              <a:gd name="connsiteX33" fmla="*/ 440498 w 6355531"/>
              <a:gd name="connsiteY33" fmla="*/ 4214165 h 6858000"/>
              <a:gd name="connsiteX34" fmla="*/ 442085 w 6355531"/>
              <a:gd name="connsiteY34" fmla="*/ 4076008 h 6858000"/>
              <a:gd name="connsiteX35" fmla="*/ 430102 w 6355531"/>
              <a:gd name="connsiteY35" fmla="*/ 4033999 h 6858000"/>
              <a:gd name="connsiteX36" fmla="*/ 429834 w 6355531"/>
              <a:gd name="connsiteY36" fmla="*/ 4013953 h 6858000"/>
              <a:gd name="connsiteX37" fmla="*/ 434022 w 6355531"/>
              <a:gd name="connsiteY37" fmla="*/ 3872886 h 6858000"/>
              <a:gd name="connsiteX38" fmla="*/ 444128 w 6355531"/>
              <a:gd name="connsiteY38" fmla="*/ 3813873 h 6858000"/>
              <a:gd name="connsiteX39" fmla="*/ 454742 w 6355531"/>
              <a:gd name="connsiteY39" fmla="*/ 3738082 h 6858000"/>
              <a:gd name="connsiteX40" fmla="*/ 461899 w 6355531"/>
              <a:gd name="connsiteY40" fmla="*/ 3673397 h 6858000"/>
              <a:gd name="connsiteX41" fmla="*/ 461213 w 6355531"/>
              <a:gd name="connsiteY41" fmla="*/ 3637109 h 6858000"/>
              <a:gd name="connsiteX42" fmla="*/ 464567 w 6355531"/>
              <a:gd name="connsiteY42" fmla="*/ 3536883 h 6858000"/>
              <a:gd name="connsiteX43" fmla="*/ 485444 w 6355531"/>
              <a:gd name="connsiteY43" fmla="*/ 3295862 h 6858000"/>
              <a:gd name="connsiteX44" fmla="*/ 468421 w 6355531"/>
              <a:gd name="connsiteY44" fmla="*/ 3158586 h 6858000"/>
              <a:gd name="connsiteX45" fmla="*/ 444464 w 6355531"/>
              <a:gd name="connsiteY45" fmla="*/ 3112365 h 6858000"/>
              <a:gd name="connsiteX46" fmla="*/ 430314 w 6355531"/>
              <a:gd name="connsiteY46" fmla="*/ 3072935 h 6858000"/>
              <a:gd name="connsiteX47" fmla="*/ 406129 w 6355531"/>
              <a:gd name="connsiteY47" fmla="*/ 2958185 h 6858000"/>
              <a:gd name="connsiteX48" fmla="*/ 364512 w 6355531"/>
              <a:gd name="connsiteY48" fmla="*/ 2843952 h 6858000"/>
              <a:gd name="connsiteX49" fmla="*/ 300461 w 6355531"/>
              <a:gd name="connsiteY49" fmla="*/ 2554718 h 6858000"/>
              <a:gd name="connsiteX50" fmla="*/ 272031 w 6355531"/>
              <a:gd name="connsiteY50" fmla="*/ 2447068 h 6858000"/>
              <a:gd name="connsiteX51" fmla="*/ 275996 w 6355531"/>
              <a:gd name="connsiteY51" fmla="*/ 2423438 h 6858000"/>
              <a:gd name="connsiteX52" fmla="*/ 244658 w 6355531"/>
              <a:gd name="connsiteY52" fmla="*/ 2261920 h 6858000"/>
              <a:gd name="connsiteX53" fmla="*/ 234806 w 6355531"/>
              <a:gd name="connsiteY53" fmla="*/ 2195378 h 6858000"/>
              <a:gd name="connsiteX54" fmla="*/ 219430 w 6355531"/>
              <a:gd name="connsiteY54" fmla="*/ 2155135 h 6858000"/>
              <a:gd name="connsiteX55" fmla="*/ 216954 w 6355531"/>
              <a:gd name="connsiteY55" fmla="*/ 2118008 h 6858000"/>
              <a:gd name="connsiteX56" fmla="*/ 217921 w 6355531"/>
              <a:gd name="connsiteY56" fmla="*/ 2050531 h 6858000"/>
              <a:gd name="connsiteX57" fmla="*/ 191603 w 6355531"/>
              <a:gd name="connsiteY57" fmla="*/ 1906352 h 6858000"/>
              <a:gd name="connsiteX58" fmla="*/ 168765 w 6355531"/>
              <a:gd name="connsiteY58" fmla="*/ 1861531 h 6858000"/>
              <a:gd name="connsiteX59" fmla="*/ 123757 w 6355531"/>
              <a:gd name="connsiteY59" fmla="*/ 1732919 h 6858000"/>
              <a:gd name="connsiteX60" fmla="*/ 95931 w 6355531"/>
              <a:gd name="connsiteY60" fmla="*/ 1615777 h 6858000"/>
              <a:gd name="connsiteX61" fmla="*/ 77222 w 6355531"/>
              <a:gd name="connsiteY61" fmla="*/ 1563678 h 6858000"/>
              <a:gd name="connsiteX62" fmla="*/ 82894 w 6355531"/>
              <a:gd name="connsiteY62" fmla="*/ 1477995 h 6858000"/>
              <a:gd name="connsiteX63" fmla="*/ 77431 w 6355531"/>
              <a:gd name="connsiteY63" fmla="*/ 1307086 h 6858000"/>
              <a:gd name="connsiteX64" fmla="*/ 83152 w 6355531"/>
              <a:gd name="connsiteY64" fmla="*/ 1168288 h 6858000"/>
              <a:gd name="connsiteX65" fmla="*/ 65215 w 6355531"/>
              <a:gd name="connsiteY65" fmla="*/ 1088484 h 6858000"/>
              <a:gd name="connsiteX66" fmla="*/ 54242 w 6355531"/>
              <a:gd name="connsiteY66" fmla="*/ 1016103 h 6858000"/>
              <a:gd name="connsiteX67" fmla="*/ 55661 w 6355531"/>
              <a:gd name="connsiteY67" fmla="*/ 954054 h 6858000"/>
              <a:gd name="connsiteX68" fmla="*/ 50658 w 6355531"/>
              <a:gd name="connsiteY68" fmla="*/ 896999 h 6858000"/>
              <a:gd name="connsiteX69" fmla="*/ 11825 w 6355531"/>
              <a:gd name="connsiteY69" fmla="*/ 711705 h 6858000"/>
              <a:gd name="connsiteX70" fmla="*/ 8815 w 6355531"/>
              <a:gd name="connsiteY70" fmla="*/ 619315 h 6858000"/>
              <a:gd name="connsiteX71" fmla="*/ 2635 w 6355531"/>
              <a:gd name="connsiteY71" fmla="*/ 585934 h 6858000"/>
              <a:gd name="connsiteX72" fmla="*/ 1 w 6355531"/>
              <a:gd name="connsiteY72" fmla="*/ 538948 h 6858000"/>
              <a:gd name="connsiteX73" fmla="*/ 3808 w 6355531"/>
              <a:gd name="connsiteY73" fmla="*/ 525163 h 6858000"/>
              <a:gd name="connsiteX74" fmla="*/ 28525 w 6355531"/>
              <a:gd name="connsiteY74" fmla="*/ 393828 h 6858000"/>
              <a:gd name="connsiteX75" fmla="*/ 28359 w 6355531"/>
              <a:gd name="connsiteY75" fmla="*/ 353137 h 6858000"/>
              <a:gd name="connsiteX76" fmla="*/ 33905 w 6355531"/>
              <a:gd name="connsiteY76" fmla="*/ 275771 h 6858000"/>
              <a:gd name="connsiteX77" fmla="*/ 43349 w 6355531"/>
              <a:gd name="connsiteY77" fmla="*/ 236673 h 6858000"/>
              <a:gd name="connsiteX78" fmla="*/ 42417 w 6355531"/>
              <a:gd name="connsiteY78" fmla="*/ 144983 h 6858000"/>
              <a:gd name="connsiteX79" fmla="*/ 32952 w 6355531"/>
              <a:gd name="connsiteY79" fmla="*/ 33857 h 6858000"/>
              <a:gd name="connsiteX80" fmla="*/ 14982 w 6355531"/>
              <a:gd name="connsiteY80" fmla="*/ 0 h 6858000"/>
              <a:gd name="connsiteX0" fmla="*/ 14982 w 6355531"/>
              <a:gd name="connsiteY0" fmla="*/ 0 h 6858000"/>
              <a:gd name="connsiteX1" fmla="*/ 6355531 w 6355531"/>
              <a:gd name="connsiteY1" fmla="*/ 0 h 6858000"/>
              <a:gd name="connsiteX2" fmla="*/ 6355531 w 6355531"/>
              <a:gd name="connsiteY2" fmla="*/ 6858000 h 6858000"/>
              <a:gd name="connsiteX3" fmla="*/ 76819 w 6355531"/>
              <a:gd name="connsiteY3" fmla="*/ 6857735 h 6858000"/>
              <a:gd name="connsiteX4" fmla="*/ 112467 w 6355531"/>
              <a:gd name="connsiteY4" fmla="*/ 6776847 h 6858000"/>
              <a:gd name="connsiteX5" fmla="*/ 123670 w 6355531"/>
              <a:gd name="connsiteY5" fmla="*/ 6737706 h 6858000"/>
              <a:gd name="connsiteX6" fmla="*/ 140628 w 6355531"/>
              <a:gd name="connsiteY6" fmla="*/ 6686827 h 6858000"/>
              <a:gd name="connsiteX7" fmla="*/ 151907 w 6355531"/>
              <a:gd name="connsiteY7" fmla="*/ 6633777 h 6858000"/>
              <a:gd name="connsiteX8" fmla="*/ 222869 w 6355531"/>
              <a:gd name="connsiteY8" fmla="*/ 6492130 h 6858000"/>
              <a:gd name="connsiteX9" fmla="*/ 238151 w 6355531"/>
              <a:gd name="connsiteY9" fmla="*/ 6431610 h 6858000"/>
              <a:gd name="connsiteX10" fmla="*/ 256505 w 6355531"/>
              <a:gd name="connsiteY10" fmla="*/ 6294334 h 6858000"/>
              <a:gd name="connsiteX11" fmla="*/ 244595 w 6355531"/>
              <a:gd name="connsiteY11" fmla="*/ 6231403 h 6858000"/>
              <a:gd name="connsiteX12" fmla="*/ 237442 w 6355531"/>
              <a:gd name="connsiteY12" fmla="*/ 6202459 h 6858000"/>
              <a:gd name="connsiteX13" fmla="*/ 236271 w 6355531"/>
              <a:gd name="connsiteY13" fmla="*/ 6153037 h 6858000"/>
              <a:gd name="connsiteX14" fmla="*/ 243660 w 6355531"/>
              <a:gd name="connsiteY14" fmla="*/ 5905303 h 6858000"/>
              <a:gd name="connsiteX15" fmla="*/ 272845 w 6355531"/>
              <a:gd name="connsiteY15" fmla="*/ 5712857 h 6858000"/>
              <a:gd name="connsiteX16" fmla="*/ 301874 w 6355531"/>
              <a:gd name="connsiteY16" fmla="*/ 5660491 h 6858000"/>
              <a:gd name="connsiteX17" fmla="*/ 315524 w 6355531"/>
              <a:gd name="connsiteY17" fmla="*/ 5553910 h 6858000"/>
              <a:gd name="connsiteX18" fmla="*/ 339324 w 6355531"/>
              <a:gd name="connsiteY18" fmla="*/ 5449031 h 6858000"/>
              <a:gd name="connsiteX19" fmla="*/ 375255 w 6355531"/>
              <a:gd name="connsiteY19" fmla="*/ 5341916 h 6858000"/>
              <a:gd name="connsiteX20" fmla="*/ 412645 w 6355531"/>
              <a:gd name="connsiteY20" fmla="*/ 5264214 h 6858000"/>
              <a:gd name="connsiteX21" fmla="*/ 418645 w 6355531"/>
              <a:gd name="connsiteY21" fmla="*/ 5225268 h 6858000"/>
              <a:gd name="connsiteX22" fmla="*/ 426713 w 6355531"/>
              <a:gd name="connsiteY22" fmla="*/ 5159961 h 6858000"/>
              <a:gd name="connsiteX23" fmla="*/ 430230 w 6355531"/>
              <a:gd name="connsiteY23" fmla="*/ 5125185 h 6858000"/>
              <a:gd name="connsiteX24" fmla="*/ 443738 w 6355531"/>
              <a:gd name="connsiteY24" fmla="*/ 5067850 h 6858000"/>
              <a:gd name="connsiteX25" fmla="*/ 446398 w 6355531"/>
              <a:gd name="connsiteY25" fmla="*/ 5060861 h 6858000"/>
              <a:gd name="connsiteX26" fmla="*/ 444701 w 6355531"/>
              <a:gd name="connsiteY26" fmla="*/ 4993030 h 6858000"/>
              <a:gd name="connsiteX27" fmla="*/ 451432 w 6355531"/>
              <a:gd name="connsiteY27" fmla="*/ 4946844 h 6858000"/>
              <a:gd name="connsiteX28" fmla="*/ 462400 w 6355531"/>
              <a:gd name="connsiteY28" fmla="*/ 4858827 h 6858000"/>
              <a:gd name="connsiteX29" fmla="*/ 468151 w 6355531"/>
              <a:gd name="connsiteY29" fmla="*/ 4821170 h 6858000"/>
              <a:gd name="connsiteX30" fmla="*/ 467482 w 6355531"/>
              <a:gd name="connsiteY30" fmla="*/ 4584173 h 6858000"/>
              <a:gd name="connsiteX31" fmla="*/ 459345 w 6355531"/>
              <a:gd name="connsiteY31" fmla="*/ 4375228 h 6858000"/>
              <a:gd name="connsiteX32" fmla="*/ 440498 w 6355531"/>
              <a:gd name="connsiteY32" fmla="*/ 4214165 h 6858000"/>
              <a:gd name="connsiteX33" fmla="*/ 442085 w 6355531"/>
              <a:gd name="connsiteY33" fmla="*/ 4076008 h 6858000"/>
              <a:gd name="connsiteX34" fmla="*/ 430102 w 6355531"/>
              <a:gd name="connsiteY34" fmla="*/ 4033999 h 6858000"/>
              <a:gd name="connsiteX35" fmla="*/ 429834 w 6355531"/>
              <a:gd name="connsiteY35" fmla="*/ 4013953 h 6858000"/>
              <a:gd name="connsiteX36" fmla="*/ 434022 w 6355531"/>
              <a:gd name="connsiteY36" fmla="*/ 3872886 h 6858000"/>
              <a:gd name="connsiteX37" fmla="*/ 444128 w 6355531"/>
              <a:gd name="connsiteY37" fmla="*/ 3813873 h 6858000"/>
              <a:gd name="connsiteX38" fmla="*/ 454742 w 6355531"/>
              <a:gd name="connsiteY38" fmla="*/ 3738082 h 6858000"/>
              <a:gd name="connsiteX39" fmla="*/ 461899 w 6355531"/>
              <a:gd name="connsiteY39" fmla="*/ 3673397 h 6858000"/>
              <a:gd name="connsiteX40" fmla="*/ 461213 w 6355531"/>
              <a:gd name="connsiteY40" fmla="*/ 3637109 h 6858000"/>
              <a:gd name="connsiteX41" fmla="*/ 464567 w 6355531"/>
              <a:gd name="connsiteY41" fmla="*/ 3536883 h 6858000"/>
              <a:gd name="connsiteX42" fmla="*/ 485444 w 6355531"/>
              <a:gd name="connsiteY42" fmla="*/ 3295862 h 6858000"/>
              <a:gd name="connsiteX43" fmla="*/ 468421 w 6355531"/>
              <a:gd name="connsiteY43" fmla="*/ 3158586 h 6858000"/>
              <a:gd name="connsiteX44" fmla="*/ 444464 w 6355531"/>
              <a:gd name="connsiteY44" fmla="*/ 3112365 h 6858000"/>
              <a:gd name="connsiteX45" fmla="*/ 430314 w 6355531"/>
              <a:gd name="connsiteY45" fmla="*/ 3072935 h 6858000"/>
              <a:gd name="connsiteX46" fmla="*/ 406129 w 6355531"/>
              <a:gd name="connsiteY46" fmla="*/ 2958185 h 6858000"/>
              <a:gd name="connsiteX47" fmla="*/ 364512 w 6355531"/>
              <a:gd name="connsiteY47" fmla="*/ 2843952 h 6858000"/>
              <a:gd name="connsiteX48" fmla="*/ 300461 w 6355531"/>
              <a:gd name="connsiteY48" fmla="*/ 2554718 h 6858000"/>
              <a:gd name="connsiteX49" fmla="*/ 272031 w 6355531"/>
              <a:gd name="connsiteY49" fmla="*/ 2447068 h 6858000"/>
              <a:gd name="connsiteX50" fmla="*/ 275996 w 6355531"/>
              <a:gd name="connsiteY50" fmla="*/ 2423438 h 6858000"/>
              <a:gd name="connsiteX51" fmla="*/ 244658 w 6355531"/>
              <a:gd name="connsiteY51" fmla="*/ 2261920 h 6858000"/>
              <a:gd name="connsiteX52" fmla="*/ 234806 w 6355531"/>
              <a:gd name="connsiteY52" fmla="*/ 2195378 h 6858000"/>
              <a:gd name="connsiteX53" fmla="*/ 219430 w 6355531"/>
              <a:gd name="connsiteY53" fmla="*/ 2155135 h 6858000"/>
              <a:gd name="connsiteX54" fmla="*/ 216954 w 6355531"/>
              <a:gd name="connsiteY54" fmla="*/ 2118008 h 6858000"/>
              <a:gd name="connsiteX55" fmla="*/ 217921 w 6355531"/>
              <a:gd name="connsiteY55" fmla="*/ 2050531 h 6858000"/>
              <a:gd name="connsiteX56" fmla="*/ 191603 w 6355531"/>
              <a:gd name="connsiteY56" fmla="*/ 1906352 h 6858000"/>
              <a:gd name="connsiteX57" fmla="*/ 168765 w 6355531"/>
              <a:gd name="connsiteY57" fmla="*/ 1861531 h 6858000"/>
              <a:gd name="connsiteX58" fmla="*/ 123757 w 6355531"/>
              <a:gd name="connsiteY58" fmla="*/ 1732919 h 6858000"/>
              <a:gd name="connsiteX59" fmla="*/ 95931 w 6355531"/>
              <a:gd name="connsiteY59" fmla="*/ 1615777 h 6858000"/>
              <a:gd name="connsiteX60" fmla="*/ 77222 w 6355531"/>
              <a:gd name="connsiteY60" fmla="*/ 1563678 h 6858000"/>
              <a:gd name="connsiteX61" fmla="*/ 82894 w 6355531"/>
              <a:gd name="connsiteY61" fmla="*/ 1477995 h 6858000"/>
              <a:gd name="connsiteX62" fmla="*/ 77431 w 6355531"/>
              <a:gd name="connsiteY62" fmla="*/ 1307086 h 6858000"/>
              <a:gd name="connsiteX63" fmla="*/ 83152 w 6355531"/>
              <a:gd name="connsiteY63" fmla="*/ 1168288 h 6858000"/>
              <a:gd name="connsiteX64" fmla="*/ 65215 w 6355531"/>
              <a:gd name="connsiteY64" fmla="*/ 1088484 h 6858000"/>
              <a:gd name="connsiteX65" fmla="*/ 54242 w 6355531"/>
              <a:gd name="connsiteY65" fmla="*/ 1016103 h 6858000"/>
              <a:gd name="connsiteX66" fmla="*/ 55661 w 6355531"/>
              <a:gd name="connsiteY66" fmla="*/ 954054 h 6858000"/>
              <a:gd name="connsiteX67" fmla="*/ 50658 w 6355531"/>
              <a:gd name="connsiteY67" fmla="*/ 896999 h 6858000"/>
              <a:gd name="connsiteX68" fmla="*/ 11825 w 6355531"/>
              <a:gd name="connsiteY68" fmla="*/ 711705 h 6858000"/>
              <a:gd name="connsiteX69" fmla="*/ 8815 w 6355531"/>
              <a:gd name="connsiteY69" fmla="*/ 619315 h 6858000"/>
              <a:gd name="connsiteX70" fmla="*/ 2635 w 6355531"/>
              <a:gd name="connsiteY70" fmla="*/ 585934 h 6858000"/>
              <a:gd name="connsiteX71" fmla="*/ 1 w 6355531"/>
              <a:gd name="connsiteY71" fmla="*/ 538948 h 6858000"/>
              <a:gd name="connsiteX72" fmla="*/ 3808 w 6355531"/>
              <a:gd name="connsiteY72" fmla="*/ 525163 h 6858000"/>
              <a:gd name="connsiteX73" fmla="*/ 28525 w 6355531"/>
              <a:gd name="connsiteY73" fmla="*/ 393828 h 6858000"/>
              <a:gd name="connsiteX74" fmla="*/ 28359 w 6355531"/>
              <a:gd name="connsiteY74" fmla="*/ 353137 h 6858000"/>
              <a:gd name="connsiteX75" fmla="*/ 33905 w 6355531"/>
              <a:gd name="connsiteY75" fmla="*/ 275771 h 6858000"/>
              <a:gd name="connsiteX76" fmla="*/ 43349 w 6355531"/>
              <a:gd name="connsiteY76" fmla="*/ 236673 h 6858000"/>
              <a:gd name="connsiteX77" fmla="*/ 42417 w 6355531"/>
              <a:gd name="connsiteY77" fmla="*/ 144983 h 6858000"/>
              <a:gd name="connsiteX78" fmla="*/ 32952 w 6355531"/>
              <a:gd name="connsiteY78" fmla="*/ 33857 h 6858000"/>
              <a:gd name="connsiteX79" fmla="*/ 14982 w 6355531"/>
              <a:gd name="connsiteY79" fmla="*/ 0 h 6858000"/>
              <a:gd name="connsiteX0" fmla="*/ 14982 w 6355531"/>
              <a:gd name="connsiteY0" fmla="*/ 0 h 6858000"/>
              <a:gd name="connsiteX1" fmla="*/ 6355531 w 6355531"/>
              <a:gd name="connsiteY1" fmla="*/ 0 h 6858000"/>
              <a:gd name="connsiteX2" fmla="*/ 6355531 w 6355531"/>
              <a:gd name="connsiteY2" fmla="*/ 6858000 h 6858000"/>
              <a:gd name="connsiteX3" fmla="*/ 76819 w 6355531"/>
              <a:gd name="connsiteY3" fmla="*/ 6857735 h 6858000"/>
              <a:gd name="connsiteX4" fmla="*/ 112467 w 6355531"/>
              <a:gd name="connsiteY4" fmla="*/ 6776847 h 6858000"/>
              <a:gd name="connsiteX5" fmla="*/ 123670 w 6355531"/>
              <a:gd name="connsiteY5" fmla="*/ 6737706 h 6858000"/>
              <a:gd name="connsiteX6" fmla="*/ 140628 w 6355531"/>
              <a:gd name="connsiteY6" fmla="*/ 6686827 h 6858000"/>
              <a:gd name="connsiteX7" fmla="*/ 151907 w 6355531"/>
              <a:gd name="connsiteY7" fmla="*/ 6633777 h 6858000"/>
              <a:gd name="connsiteX8" fmla="*/ 222869 w 6355531"/>
              <a:gd name="connsiteY8" fmla="*/ 6492130 h 6858000"/>
              <a:gd name="connsiteX9" fmla="*/ 238151 w 6355531"/>
              <a:gd name="connsiteY9" fmla="*/ 6431610 h 6858000"/>
              <a:gd name="connsiteX10" fmla="*/ 256505 w 6355531"/>
              <a:gd name="connsiteY10" fmla="*/ 6294334 h 6858000"/>
              <a:gd name="connsiteX11" fmla="*/ 244595 w 6355531"/>
              <a:gd name="connsiteY11" fmla="*/ 6231403 h 6858000"/>
              <a:gd name="connsiteX12" fmla="*/ 237442 w 6355531"/>
              <a:gd name="connsiteY12" fmla="*/ 6202459 h 6858000"/>
              <a:gd name="connsiteX13" fmla="*/ 236271 w 6355531"/>
              <a:gd name="connsiteY13" fmla="*/ 6153037 h 6858000"/>
              <a:gd name="connsiteX14" fmla="*/ 243660 w 6355531"/>
              <a:gd name="connsiteY14" fmla="*/ 5905303 h 6858000"/>
              <a:gd name="connsiteX15" fmla="*/ 272845 w 6355531"/>
              <a:gd name="connsiteY15" fmla="*/ 5712857 h 6858000"/>
              <a:gd name="connsiteX16" fmla="*/ 301874 w 6355531"/>
              <a:gd name="connsiteY16" fmla="*/ 5660491 h 6858000"/>
              <a:gd name="connsiteX17" fmla="*/ 315524 w 6355531"/>
              <a:gd name="connsiteY17" fmla="*/ 5553910 h 6858000"/>
              <a:gd name="connsiteX18" fmla="*/ 339324 w 6355531"/>
              <a:gd name="connsiteY18" fmla="*/ 5449031 h 6858000"/>
              <a:gd name="connsiteX19" fmla="*/ 375255 w 6355531"/>
              <a:gd name="connsiteY19" fmla="*/ 5341916 h 6858000"/>
              <a:gd name="connsiteX20" fmla="*/ 412645 w 6355531"/>
              <a:gd name="connsiteY20" fmla="*/ 5264214 h 6858000"/>
              <a:gd name="connsiteX21" fmla="*/ 418645 w 6355531"/>
              <a:gd name="connsiteY21" fmla="*/ 5225268 h 6858000"/>
              <a:gd name="connsiteX22" fmla="*/ 426713 w 6355531"/>
              <a:gd name="connsiteY22" fmla="*/ 5159961 h 6858000"/>
              <a:gd name="connsiteX23" fmla="*/ 430230 w 6355531"/>
              <a:gd name="connsiteY23" fmla="*/ 5125185 h 6858000"/>
              <a:gd name="connsiteX24" fmla="*/ 443738 w 6355531"/>
              <a:gd name="connsiteY24" fmla="*/ 5067850 h 6858000"/>
              <a:gd name="connsiteX25" fmla="*/ 446398 w 6355531"/>
              <a:gd name="connsiteY25" fmla="*/ 5060861 h 6858000"/>
              <a:gd name="connsiteX26" fmla="*/ 444701 w 6355531"/>
              <a:gd name="connsiteY26" fmla="*/ 4993030 h 6858000"/>
              <a:gd name="connsiteX27" fmla="*/ 451432 w 6355531"/>
              <a:gd name="connsiteY27" fmla="*/ 4946844 h 6858000"/>
              <a:gd name="connsiteX28" fmla="*/ 462400 w 6355531"/>
              <a:gd name="connsiteY28" fmla="*/ 4858827 h 6858000"/>
              <a:gd name="connsiteX29" fmla="*/ 468151 w 6355531"/>
              <a:gd name="connsiteY29" fmla="*/ 4821170 h 6858000"/>
              <a:gd name="connsiteX30" fmla="*/ 467482 w 6355531"/>
              <a:gd name="connsiteY30" fmla="*/ 4584173 h 6858000"/>
              <a:gd name="connsiteX31" fmla="*/ 459345 w 6355531"/>
              <a:gd name="connsiteY31" fmla="*/ 4375228 h 6858000"/>
              <a:gd name="connsiteX32" fmla="*/ 440498 w 6355531"/>
              <a:gd name="connsiteY32" fmla="*/ 4214165 h 6858000"/>
              <a:gd name="connsiteX33" fmla="*/ 442085 w 6355531"/>
              <a:gd name="connsiteY33" fmla="*/ 4076008 h 6858000"/>
              <a:gd name="connsiteX34" fmla="*/ 430102 w 6355531"/>
              <a:gd name="connsiteY34" fmla="*/ 4033999 h 6858000"/>
              <a:gd name="connsiteX35" fmla="*/ 429834 w 6355531"/>
              <a:gd name="connsiteY35" fmla="*/ 4013953 h 6858000"/>
              <a:gd name="connsiteX36" fmla="*/ 434022 w 6355531"/>
              <a:gd name="connsiteY36" fmla="*/ 3872886 h 6858000"/>
              <a:gd name="connsiteX37" fmla="*/ 444128 w 6355531"/>
              <a:gd name="connsiteY37" fmla="*/ 3813873 h 6858000"/>
              <a:gd name="connsiteX38" fmla="*/ 454742 w 6355531"/>
              <a:gd name="connsiteY38" fmla="*/ 3738082 h 6858000"/>
              <a:gd name="connsiteX39" fmla="*/ 461899 w 6355531"/>
              <a:gd name="connsiteY39" fmla="*/ 3673397 h 6858000"/>
              <a:gd name="connsiteX40" fmla="*/ 461213 w 6355531"/>
              <a:gd name="connsiteY40" fmla="*/ 3637109 h 6858000"/>
              <a:gd name="connsiteX41" fmla="*/ 464567 w 6355531"/>
              <a:gd name="connsiteY41" fmla="*/ 3536883 h 6858000"/>
              <a:gd name="connsiteX42" fmla="*/ 485444 w 6355531"/>
              <a:gd name="connsiteY42" fmla="*/ 3295862 h 6858000"/>
              <a:gd name="connsiteX43" fmla="*/ 468421 w 6355531"/>
              <a:gd name="connsiteY43" fmla="*/ 3158586 h 6858000"/>
              <a:gd name="connsiteX44" fmla="*/ 444464 w 6355531"/>
              <a:gd name="connsiteY44" fmla="*/ 3112365 h 6858000"/>
              <a:gd name="connsiteX45" fmla="*/ 430314 w 6355531"/>
              <a:gd name="connsiteY45" fmla="*/ 3072935 h 6858000"/>
              <a:gd name="connsiteX46" fmla="*/ 406129 w 6355531"/>
              <a:gd name="connsiteY46" fmla="*/ 2958185 h 6858000"/>
              <a:gd name="connsiteX47" fmla="*/ 364512 w 6355531"/>
              <a:gd name="connsiteY47" fmla="*/ 2843952 h 6858000"/>
              <a:gd name="connsiteX48" fmla="*/ 300461 w 6355531"/>
              <a:gd name="connsiteY48" fmla="*/ 2554718 h 6858000"/>
              <a:gd name="connsiteX49" fmla="*/ 272031 w 6355531"/>
              <a:gd name="connsiteY49" fmla="*/ 2447068 h 6858000"/>
              <a:gd name="connsiteX50" fmla="*/ 275996 w 6355531"/>
              <a:gd name="connsiteY50" fmla="*/ 2423438 h 6858000"/>
              <a:gd name="connsiteX51" fmla="*/ 244658 w 6355531"/>
              <a:gd name="connsiteY51" fmla="*/ 2261920 h 6858000"/>
              <a:gd name="connsiteX52" fmla="*/ 234806 w 6355531"/>
              <a:gd name="connsiteY52" fmla="*/ 2195378 h 6858000"/>
              <a:gd name="connsiteX53" fmla="*/ 219430 w 6355531"/>
              <a:gd name="connsiteY53" fmla="*/ 2155135 h 6858000"/>
              <a:gd name="connsiteX54" fmla="*/ 216954 w 6355531"/>
              <a:gd name="connsiteY54" fmla="*/ 2118008 h 6858000"/>
              <a:gd name="connsiteX55" fmla="*/ 217921 w 6355531"/>
              <a:gd name="connsiteY55" fmla="*/ 2050531 h 6858000"/>
              <a:gd name="connsiteX56" fmla="*/ 191603 w 6355531"/>
              <a:gd name="connsiteY56" fmla="*/ 1906352 h 6858000"/>
              <a:gd name="connsiteX57" fmla="*/ 168765 w 6355531"/>
              <a:gd name="connsiteY57" fmla="*/ 1861531 h 6858000"/>
              <a:gd name="connsiteX58" fmla="*/ 123757 w 6355531"/>
              <a:gd name="connsiteY58" fmla="*/ 1732919 h 6858000"/>
              <a:gd name="connsiteX59" fmla="*/ 95931 w 6355531"/>
              <a:gd name="connsiteY59" fmla="*/ 1615777 h 6858000"/>
              <a:gd name="connsiteX60" fmla="*/ 77222 w 6355531"/>
              <a:gd name="connsiteY60" fmla="*/ 1563678 h 6858000"/>
              <a:gd name="connsiteX61" fmla="*/ 82894 w 6355531"/>
              <a:gd name="connsiteY61" fmla="*/ 1477995 h 6858000"/>
              <a:gd name="connsiteX62" fmla="*/ 77431 w 6355531"/>
              <a:gd name="connsiteY62" fmla="*/ 1307086 h 6858000"/>
              <a:gd name="connsiteX63" fmla="*/ 83152 w 6355531"/>
              <a:gd name="connsiteY63" fmla="*/ 1168288 h 6858000"/>
              <a:gd name="connsiteX64" fmla="*/ 65215 w 6355531"/>
              <a:gd name="connsiteY64" fmla="*/ 1088484 h 6858000"/>
              <a:gd name="connsiteX65" fmla="*/ 54242 w 6355531"/>
              <a:gd name="connsiteY65" fmla="*/ 1016103 h 6858000"/>
              <a:gd name="connsiteX66" fmla="*/ 50658 w 6355531"/>
              <a:gd name="connsiteY66" fmla="*/ 896999 h 6858000"/>
              <a:gd name="connsiteX67" fmla="*/ 11825 w 6355531"/>
              <a:gd name="connsiteY67" fmla="*/ 711705 h 6858000"/>
              <a:gd name="connsiteX68" fmla="*/ 8815 w 6355531"/>
              <a:gd name="connsiteY68" fmla="*/ 619315 h 6858000"/>
              <a:gd name="connsiteX69" fmla="*/ 2635 w 6355531"/>
              <a:gd name="connsiteY69" fmla="*/ 585934 h 6858000"/>
              <a:gd name="connsiteX70" fmla="*/ 1 w 6355531"/>
              <a:gd name="connsiteY70" fmla="*/ 538948 h 6858000"/>
              <a:gd name="connsiteX71" fmla="*/ 3808 w 6355531"/>
              <a:gd name="connsiteY71" fmla="*/ 525163 h 6858000"/>
              <a:gd name="connsiteX72" fmla="*/ 28525 w 6355531"/>
              <a:gd name="connsiteY72" fmla="*/ 393828 h 6858000"/>
              <a:gd name="connsiteX73" fmla="*/ 28359 w 6355531"/>
              <a:gd name="connsiteY73" fmla="*/ 353137 h 6858000"/>
              <a:gd name="connsiteX74" fmla="*/ 33905 w 6355531"/>
              <a:gd name="connsiteY74" fmla="*/ 275771 h 6858000"/>
              <a:gd name="connsiteX75" fmla="*/ 43349 w 6355531"/>
              <a:gd name="connsiteY75" fmla="*/ 236673 h 6858000"/>
              <a:gd name="connsiteX76" fmla="*/ 42417 w 6355531"/>
              <a:gd name="connsiteY76" fmla="*/ 144983 h 6858000"/>
              <a:gd name="connsiteX77" fmla="*/ 32952 w 6355531"/>
              <a:gd name="connsiteY77" fmla="*/ 33857 h 6858000"/>
              <a:gd name="connsiteX78" fmla="*/ 14982 w 6355531"/>
              <a:gd name="connsiteY78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27091 w 6354263"/>
              <a:gd name="connsiteY72" fmla="*/ 353137 h 6858000"/>
              <a:gd name="connsiteX73" fmla="*/ 32637 w 6354263"/>
              <a:gd name="connsiteY73" fmla="*/ 275771 h 6858000"/>
              <a:gd name="connsiteX74" fmla="*/ 42081 w 6354263"/>
              <a:gd name="connsiteY74" fmla="*/ 236673 h 6858000"/>
              <a:gd name="connsiteX75" fmla="*/ 41149 w 6354263"/>
              <a:gd name="connsiteY75" fmla="*/ 144983 h 6858000"/>
              <a:gd name="connsiteX76" fmla="*/ 31684 w 6354263"/>
              <a:gd name="connsiteY76" fmla="*/ 33857 h 6858000"/>
              <a:gd name="connsiteX77" fmla="*/ 13714 w 6354263"/>
              <a:gd name="connsiteY77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27091 w 6354263"/>
              <a:gd name="connsiteY72" fmla="*/ 353137 h 6858000"/>
              <a:gd name="connsiteX73" fmla="*/ 32637 w 6354263"/>
              <a:gd name="connsiteY73" fmla="*/ 275771 h 6858000"/>
              <a:gd name="connsiteX74" fmla="*/ 42081 w 6354263"/>
              <a:gd name="connsiteY74" fmla="*/ 236673 h 6858000"/>
              <a:gd name="connsiteX75" fmla="*/ 41149 w 6354263"/>
              <a:gd name="connsiteY75" fmla="*/ 144983 h 6858000"/>
              <a:gd name="connsiteX76" fmla="*/ 31684 w 6354263"/>
              <a:gd name="connsiteY76" fmla="*/ 33857 h 6858000"/>
              <a:gd name="connsiteX77" fmla="*/ 13714 w 6354263"/>
              <a:gd name="connsiteY77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27091 w 6354263"/>
              <a:gd name="connsiteY72" fmla="*/ 353137 h 6858000"/>
              <a:gd name="connsiteX73" fmla="*/ 32637 w 6354263"/>
              <a:gd name="connsiteY73" fmla="*/ 275771 h 6858000"/>
              <a:gd name="connsiteX74" fmla="*/ 42081 w 6354263"/>
              <a:gd name="connsiteY74" fmla="*/ 236673 h 6858000"/>
              <a:gd name="connsiteX75" fmla="*/ 41149 w 6354263"/>
              <a:gd name="connsiteY75" fmla="*/ 144983 h 6858000"/>
              <a:gd name="connsiteX76" fmla="*/ 31684 w 6354263"/>
              <a:gd name="connsiteY76" fmla="*/ 33857 h 6858000"/>
              <a:gd name="connsiteX77" fmla="*/ 13714 w 6354263"/>
              <a:gd name="connsiteY77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27091 w 6354263"/>
              <a:gd name="connsiteY72" fmla="*/ 353137 h 6858000"/>
              <a:gd name="connsiteX73" fmla="*/ 42081 w 6354263"/>
              <a:gd name="connsiteY73" fmla="*/ 236673 h 6858000"/>
              <a:gd name="connsiteX74" fmla="*/ 41149 w 6354263"/>
              <a:gd name="connsiteY74" fmla="*/ 144983 h 6858000"/>
              <a:gd name="connsiteX75" fmla="*/ 31684 w 6354263"/>
              <a:gd name="connsiteY75" fmla="*/ 33857 h 6858000"/>
              <a:gd name="connsiteX76" fmla="*/ 13714 w 6354263"/>
              <a:gd name="connsiteY76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42081 w 6354263"/>
              <a:gd name="connsiteY72" fmla="*/ 236673 h 6858000"/>
              <a:gd name="connsiteX73" fmla="*/ 41149 w 6354263"/>
              <a:gd name="connsiteY73" fmla="*/ 144983 h 6858000"/>
              <a:gd name="connsiteX74" fmla="*/ 31684 w 6354263"/>
              <a:gd name="connsiteY74" fmla="*/ 33857 h 6858000"/>
              <a:gd name="connsiteX75" fmla="*/ 13714 w 6354263"/>
              <a:gd name="connsiteY7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42081 w 6354263"/>
              <a:gd name="connsiteY72" fmla="*/ 236673 h 6858000"/>
              <a:gd name="connsiteX73" fmla="*/ 41149 w 6354263"/>
              <a:gd name="connsiteY73" fmla="*/ 144983 h 6858000"/>
              <a:gd name="connsiteX74" fmla="*/ 31684 w 6354263"/>
              <a:gd name="connsiteY74" fmla="*/ 33857 h 6858000"/>
              <a:gd name="connsiteX75" fmla="*/ 13714 w 6354263"/>
              <a:gd name="connsiteY7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33538 w 6354263"/>
              <a:gd name="connsiteY52" fmla="*/ 2195378 h 6858000"/>
              <a:gd name="connsiteX53" fmla="*/ 218162 w 6354263"/>
              <a:gd name="connsiteY53" fmla="*/ 2155135 h 6858000"/>
              <a:gd name="connsiteX54" fmla="*/ 215686 w 6354263"/>
              <a:gd name="connsiteY54" fmla="*/ 2118008 h 6858000"/>
              <a:gd name="connsiteX55" fmla="*/ 216653 w 6354263"/>
              <a:gd name="connsiteY55" fmla="*/ 2050531 h 6858000"/>
              <a:gd name="connsiteX56" fmla="*/ 190335 w 6354263"/>
              <a:gd name="connsiteY56" fmla="*/ 1906352 h 6858000"/>
              <a:gd name="connsiteX57" fmla="*/ 167497 w 6354263"/>
              <a:gd name="connsiteY57" fmla="*/ 1861531 h 6858000"/>
              <a:gd name="connsiteX58" fmla="*/ 122489 w 6354263"/>
              <a:gd name="connsiteY58" fmla="*/ 1732919 h 6858000"/>
              <a:gd name="connsiteX59" fmla="*/ 94663 w 6354263"/>
              <a:gd name="connsiteY59" fmla="*/ 1615777 h 6858000"/>
              <a:gd name="connsiteX60" fmla="*/ 75954 w 6354263"/>
              <a:gd name="connsiteY60" fmla="*/ 1563678 h 6858000"/>
              <a:gd name="connsiteX61" fmla="*/ 81626 w 6354263"/>
              <a:gd name="connsiteY61" fmla="*/ 1477995 h 6858000"/>
              <a:gd name="connsiteX62" fmla="*/ 76163 w 6354263"/>
              <a:gd name="connsiteY62" fmla="*/ 1307086 h 6858000"/>
              <a:gd name="connsiteX63" fmla="*/ 81884 w 6354263"/>
              <a:gd name="connsiteY63" fmla="*/ 1168288 h 6858000"/>
              <a:gd name="connsiteX64" fmla="*/ 63947 w 6354263"/>
              <a:gd name="connsiteY64" fmla="*/ 1088484 h 6858000"/>
              <a:gd name="connsiteX65" fmla="*/ 52974 w 6354263"/>
              <a:gd name="connsiteY65" fmla="*/ 1016103 h 6858000"/>
              <a:gd name="connsiteX66" fmla="*/ 49390 w 6354263"/>
              <a:gd name="connsiteY66" fmla="*/ 896999 h 6858000"/>
              <a:gd name="connsiteX67" fmla="*/ 10557 w 6354263"/>
              <a:gd name="connsiteY67" fmla="*/ 711705 h 6858000"/>
              <a:gd name="connsiteX68" fmla="*/ 7547 w 6354263"/>
              <a:gd name="connsiteY68" fmla="*/ 619315 h 6858000"/>
              <a:gd name="connsiteX69" fmla="*/ 1367 w 6354263"/>
              <a:gd name="connsiteY69" fmla="*/ 585934 h 6858000"/>
              <a:gd name="connsiteX70" fmla="*/ 2540 w 6354263"/>
              <a:gd name="connsiteY70" fmla="*/ 525163 h 6858000"/>
              <a:gd name="connsiteX71" fmla="*/ 27257 w 6354263"/>
              <a:gd name="connsiteY71" fmla="*/ 393828 h 6858000"/>
              <a:gd name="connsiteX72" fmla="*/ 42081 w 6354263"/>
              <a:gd name="connsiteY72" fmla="*/ 236673 h 6858000"/>
              <a:gd name="connsiteX73" fmla="*/ 41149 w 6354263"/>
              <a:gd name="connsiteY73" fmla="*/ 144983 h 6858000"/>
              <a:gd name="connsiteX74" fmla="*/ 31684 w 6354263"/>
              <a:gd name="connsiteY74" fmla="*/ 33857 h 6858000"/>
              <a:gd name="connsiteX75" fmla="*/ 13714 w 6354263"/>
              <a:gd name="connsiteY7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42860 w 6354263"/>
              <a:gd name="connsiteY37" fmla="*/ 3813873 h 6858000"/>
              <a:gd name="connsiteX38" fmla="*/ 453474 w 6354263"/>
              <a:gd name="connsiteY38" fmla="*/ 3738082 h 6858000"/>
              <a:gd name="connsiteX39" fmla="*/ 460631 w 6354263"/>
              <a:gd name="connsiteY39" fmla="*/ 3673397 h 6858000"/>
              <a:gd name="connsiteX40" fmla="*/ 459945 w 6354263"/>
              <a:gd name="connsiteY40" fmla="*/ 3637109 h 6858000"/>
              <a:gd name="connsiteX41" fmla="*/ 463299 w 6354263"/>
              <a:gd name="connsiteY41" fmla="*/ 3536883 h 6858000"/>
              <a:gd name="connsiteX42" fmla="*/ 484176 w 6354263"/>
              <a:gd name="connsiteY42" fmla="*/ 3295862 h 6858000"/>
              <a:gd name="connsiteX43" fmla="*/ 467153 w 6354263"/>
              <a:gd name="connsiteY43" fmla="*/ 3158586 h 6858000"/>
              <a:gd name="connsiteX44" fmla="*/ 443196 w 6354263"/>
              <a:gd name="connsiteY44" fmla="*/ 3112365 h 6858000"/>
              <a:gd name="connsiteX45" fmla="*/ 429046 w 6354263"/>
              <a:gd name="connsiteY45" fmla="*/ 3072935 h 6858000"/>
              <a:gd name="connsiteX46" fmla="*/ 404861 w 6354263"/>
              <a:gd name="connsiteY46" fmla="*/ 2958185 h 6858000"/>
              <a:gd name="connsiteX47" fmla="*/ 363244 w 6354263"/>
              <a:gd name="connsiteY47" fmla="*/ 2843952 h 6858000"/>
              <a:gd name="connsiteX48" fmla="*/ 299193 w 6354263"/>
              <a:gd name="connsiteY48" fmla="*/ 2554718 h 6858000"/>
              <a:gd name="connsiteX49" fmla="*/ 270763 w 6354263"/>
              <a:gd name="connsiteY49" fmla="*/ 2447068 h 6858000"/>
              <a:gd name="connsiteX50" fmla="*/ 274728 w 6354263"/>
              <a:gd name="connsiteY50" fmla="*/ 2423438 h 6858000"/>
              <a:gd name="connsiteX51" fmla="*/ 243390 w 6354263"/>
              <a:gd name="connsiteY51" fmla="*/ 2261920 h 6858000"/>
              <a:gd name="connsiteX52" fmla="*/ 218162 w 6354263"/>
              <a:gd name="connsiteY52" fmla="*/ 2155135 h 6858000"/>
              <a:gd name="connsiteX53" fmla="*/ 215686 w 6354263"/>
              <a:gd name="connsiteY53" fmla="*/ 2118008 h 6858000"/>
              <a:gd name="connsiteX54" fmla="*/ 216653 w 6354263"/>
              <a:gd name="connsiteY54" fmla="*/ 2050531 h 6858000"/>
              <a:gd name="connsiteX55" fmla="*/ 190335 w 6354263"/>
              <a:gd name="connsiteY55" fmla="*/ 1906352 h 6858000"/>
              <a:gd name="connsiteX56" fmla="*/ 167497 w 6354263"/>
              <a:gd name="connsiteY56" fmla="*/ 1861531 h 6858000"/>
              <a:gd name="connsiteX57" fmla="*/ 122489 w 6354263"/>
              <a:gd name="connsiteY57" fmla="*/ 1732919 h 6858000"/>
              <a:gd name="connsiteX58" fmla="*/ 94663 w 6354263"/>
              <a:gd name="connsiteY58" fmla="*/ 1615777 h 6858000"/>
              <a:gd name="connsiteX59" fmla="*/ 75954 w 6354263"/>
              <a:gd name="connsiteY59" fmla="*/ 1563678 h 6858000"/>
              <a:gd name="connsiteX60" fmla="*/ 81626 w 6354263"/>
              <a:gd name="connsiteY60" fmla="*/ 1477995 h 6858000"/>
              <a:gd name="connsiteX61" fmla="*/ 76163 w 6354263"/>
              <a:gd name="connsiteY61" fmla="*/ 1307086 h 6858000"/>
              <a:gd name="connsiteX62" fmla="*/ 81884 w 6354263"/>
              <a:gd name="connsiteY62" fmla="*/ 1168288 h 6858000"/>
              <a:gd name="connsiteX63" fmla="*/ 63947 w 6354263"/>
              <a:gd name="connsiteY63" fmla="*/ 1088484 h 6858000"/>
              <a:gd name="connsiteX64" fmla="*/ 52974 w 6354263"/>
              <a:gd name="connsiteY64" fmla="*/ 1016103 h 6858000"/>
              <a:gd name="connsiteX65" fmla="*/ 49390 w 6354263"/>
              <a:gd name="connsiteY65" fmla="*/ 896999 h 6858000"/>
              <a:gd name="connsiteX66" fmla="*/ 10557 w 6354263"/>
              <a:gd name="connsiteY66" fmla="*/ 711705 h 6858000"/>
              <a:gd name="connsiteX67" fmla="*/ 7547 w 6354263"/>
              <a:gd name="connsiteY67" fmla="*/ 619315 h 6858000"/>
              <a:gd name="connsiteX68" fmla="*/ 1367 w 6354263"/>
              <a:gd name="connsiteY68" fmla="*/ 585934 h 6858000"/>
              <a:gd name="connsiteX69" fmla="*/ 2540 w 6354263"/>
              <a:gd name="connsiteY69" fmla="*/ 525163 h 6858000"/>
              <a:gd name="connsiteX70" fmla="*/ 27257 w 6354263"/>
              <a:gd name="connsiteY70" fmla="*/ 393828 h 6858000"/>
              <a:gd name="connsiteX71" fmla="*/ 42081 w 6354263"/>
              <a:gd name="connsiteY71" fmla="*/ 236673 h 6858000"/>
              <a:gd name="connsiteX72" fmla="*/ 41149 w 6354263"/>
              <a:gd name="connsiteY72" fmla="*/ 144983 h 6858000"/>
              <a:gd name="connsiteX73" fmla="*/ 31684 w 6354263"/>
              <a:gd name="connsiteY73" fmla="*/ 33857 h 6858000"/>
              <a:gd name="connsiteX74" fmla="*/ 13714 w 6354263"/>
              <a:gd name="connsiteY74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5130 w 6354263"/>
              <a:gd name="connsiteY25" fmla="*/ 5060861 h 6858000"/>
              <a:gd name="connsiteX26" fmla="*/ 443433 w 6354263"/>
              <a:gd name="connsiteY26" fmla="*/ 4993030 h 6858000"/>
              <a:gd name="connsiteX27" fmla="*/ 450164 w 6354263"/>
              <a:gd name="connsiteY27" fmla="*/ 4946844 h 6858000"/>
              <a:gd name="connsiteX28" fmla="*/ 461132 w 6354263"/>
              <a:gd name="connsiteY28" fmla="*/ 4858827 h 6858000"/>
              <a:gd name="connsiteX29" fmla="*/ 466883 w 6354263"/>
              <a:gd name="connsiteY29" fmla="*/ 4821170 h 6858000"/>
              <a:gd name="connsiteX30" fmla="*/ 466214 w 6354263"/>
              <a:gd name="connsiteY30" fmla="*/ 4584173 h 6858000"/>
              <a:gd name="connsiteX31" fmla="*/ 458077 w 6354263"/>
              <a:gd name="connsiteY31" fmla="*/ 4375228 h 6858000"/>
              <a:gd name="connsiteX32" fmla="*/ 439230 w 6354263"/>
              <a:gd name="connsiteY32" fmla="*/ 4214165 h 6858000"/>
              <a:gd name="connsiteX33" fmla="*/ 440817 w 6354263"/>
              <a:gd name="connsiteY33" fmla="*/ 4076008 h 6858000"/>
              <a:gd name="connsiteX34" fmla="*/ 428834 w 6354263"/>
              <a:gd name="connsiteY34" fmla="*/ 4033999 h 6858000"/>
              <a:gd name="connsiteX35" fmla="*/ 428566 w 6354263"/>
              <a:gd name="connsiteY35" fmla="*/ 4013953 h 6858000"/>
              <a:gd name="connsiteX36" fmla="*/ 432754 w 6354263"/>
              <a:gd name="connsiteY36" fmla="*/ 3872886 h 6858000"/>
              <a:gd name="connsiteX37" fmla="*/ 453474 w 6354263"/>
              <a:gd name="connsiteY37" fmla="*/ 3738082 h 6858000"/>
              <a:gd name="connsiteX38" fmla="*/ 460631 w 6354263"/>
              <a:gd name="connsiteY38" fmla="*/ 3673397 h 6858000"/>
              <a:gd name="connsiteX39" fmla="*/ 459945 w 6354263"/>
              <a:gd name="connsiteY39" fmla="*/ 3637109 h 6858000"/>
              <a:gd name="connsiteX40" fmla="*/ 463299 w 6354263"/>
              <a:gd name="connsiteY40" fmla="*/ 3536883 h 6858000"/>
              <a:gd name="connsiteX41" fmla="*/ 484176 w 6354263"/>
              <a:gd name="connsiteY41" fmla="*/ 3295862 h 6858000"/>
              <a:gd name="connsiteX42" fmla="*/ 467153 w 6354263"/>
              <a:gd name="connsiteY42" fmla="*/ 3158586 h 6858000"/>
              <a:gd name="connsiteX43" fmla="*/ 443196 w 6354263"/>
              <a:gd name="connsiteY43" fmla="*/ 3112365 h 6858000"/>
              <a:gd name="connsiteX44" fmla="*/ 429046 w 6354263"/>
              <a:gd name="connsiteY44" fmla="*/ 3072935 h 6858000"/>
              <a:gd name="connsiteX45" fmla="*/ 404861 w 6354263"/>
              <a:gd name="connsiteY45" fmla="*/ 2958185 h 6858000"/>
              <a:gd name="connsiteX46" fmla="*/ 363244 w 6354263"/>
              <a:gd name="connsiteY46" fmla="*/ 2843952 h 6858000"/>
              <a:gd name="connsiteX47" fmla="*/ 299193 w 6354263"/>
              <a:gd name="connsiteY47" fmla="*/ 2554718 h 6858000"/>
              <a:gd name="connsiteX48" fmla="*/ 270763 w 6354263"/>
              <a:gd name="connsiteY48" fmla="*/ 2447068 h 6858000"/>
              <a:gd name="connsiteX49" fmla="*/ 274728 w 6354263"/>
              <a:gd name="connsiteY49" fmla="*/ 2423438 h 6858000"/>
              <a:gd name="connsiteX50" fmla="*/ 243390 w 6354263"/>
              <a:gd name="connsiteY50" fmla="*/ 2261920 h 6858000"/>
              <a:gd name="connsiteX51" fmla="*/ 218162 w 6354263"/>
              <a:gd name="connsiteY51" fmla="*/ 2155135 h 6858000"/>
              <a:gd name="connsiteX52" fmla="*/ 215686 w 6354263"/>
              <a:gd name="connsiteY52" fmla="*/ 2118008 h 6858000"/>
              <a:gd name="connsiteX53" fmla="*/ 216653 w 6354263"/>
              <a:gd name="connsiteY53" fmla="*/ 2050531 h 6858000"/>
              <a:gd name="connsiteX54" fmla="*/ 190335 w 6354263"/>
              <a:gd name="connsiteY54" fmla="*/ 1906352 h 6858000"/>
              <a:gd name="connsiteX55" fmla="*/ 167497 w 6354263"/>
              <a:gd name="connsiteY55" fmla="*/ 1861531 h 6858000"/>
              <a:gd name="connsiteX56" fmla="*/ 122489 w 6354263"/>
              <a:gd name="connsiteY56" fmla="*/ 1732919 h 6858000"/>
              <a:gd name="connsiteX57" fmla="*/ 94663 w 6354263"/>
              <a:gd name="connsiteY57" fmla="*/ 1615777 h 6858000"/>
              <a:gd name="connsiteX58" fmla="*/ 75954 w 6354263"/>
              <a:gd name="connsiteY58" fmla="*/ 1563678 h 6858000"/>
              <a:gd name="connsiteX59" fmla="*/ 81626 w 6354263"/>
              <a:gd name="connsiteY59" fmla="*/ 1477995 h 6858000"/>
              <a:gd name="connsiteX60" fmla="*/ 76163 w 6354263"/>
              <a:gd name="connsiteY60" fmla="*/ 1307086 h 6858000"/>
              <a:gd name="connsiteX61" fmla="*/ 81884 w 6354263"/>
              <a:gd name="connsiteY61" fmla="*/ 1168288 h 6858000"/>
              <a:gd name="connsiteX62" fmla="*/ 63947 w 6354263"/>
              <a:gd name="connsiteY62" fmla="*/ 1088484 h 6858000"/>
              <a:gd name="connsiteX63" fmla="*/ 52974 w 6354263"/>
              <a:gd name="connsiteY63" fmla="*/ 1016103 h 6858000"/>
              <a:gd name="connsiteX64" fmla="*/ 49390 w 6354263"/>
              <a:gd name="connsiteY64" fmla="*/ 896999 h 6858000"/>
              <a:gd name="connsiteX65" fmla="*/ 10557 w 6354263"/>
              <a:gd name="connsiteY65" fmla="*/ 711705 h 6858000"/>
              <a:gd name="connsiteX66" fmla="*/ 7547 w 6354263"/>
              <a:gd name="connsiteY66" fmla="*/ 619315 h 6858000"/>
              <a:gd name="connsiteX67" fmla="*/ 1367 w 6354263"/>
              <a:gd name="connsiteY67" fmla="*/ 585934 h 6858000"/>
              <a:gd name="connsiteX68" fmla="*/ 2540 w 6354263"/>
              <a:gd name="connsiteY68" fmla="*/ 525163 h 6858000"/>
              <a:gd name="connsiteX69" fmla="*/ 27257 w 6354263"/>
              <a:gd name="connsiteY69" fmla="*/ 393828 h 6858000"/>
              <a:gd name="connsiteX70" fmla="*/ 42081 w 6354263"/>
              <a:gd name="connsiteY70" fmla="*/ 236673 h 6858000"/>
              <a:gd name="connsiteX71" fmla="*/ 41149 w 6354263"/>
              <a:gd name="connsiteY71" fmla="*/ 144983 h 6858000"/>
              <a:gd name="connsiteX72" fmla="*/ 31684 w 6354263"/>
              <a:gd name="connsiteY72" fmla="*/ 33857 h 6858000"/>
              <a:gd name="connsiteX73" fmla="*/ 13714 w 6354263"/>
              <a:gd name="connsiteY73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2470 w 6354263"/>
              <a:gd name="connsiteY24" fmla="*/ 5067850 h 6858000"/>
              <a:gd name="connsiteX25" fmla="*/ 443433 w 6354263"/>
              <a:gd name="connsiteY25" fmla="*/ 4993030 h 6858000"/>
              <a:gd name="connsiteX26" fmla="*/ 450164 w 6354263"/>
              <a:gd name="connsiteY26" fmla="*/ 4946844 h 6858000"/>
              <a:gd name="connsiteX27" fmla="*/ 461132 w 6354263"/>
              <a:gd name="connsiteY27" fmla="*/ 4858827 h 6858000"/>
              <a:gd name="connsiteX28" fmla="*/ 466883 w 6354263"/>
              <a:gd name="connsiteY28" fmla="*/ 4821170 h 6858000"/>
              <a:gd name="connsiteX29" fmla="*/ 466214 w 6354263"/>
              <a:gd name="connsiteY29" fmla="*/ 4584173 h 6858000"/>
              <a:gd name="connsiteX30" fmla="*/ 458077 w 6354263"/>
              <a:gd name="connsiteY30" fmla="*/ 4375228 h 6858000"/>
              <a:gd name="connsiteX31" fmla="*/ 439230 w 6354263"/>
              <a:gd name="connsiteY31" fmla="*/ 4214165 h 6858000"/>
              <a:gd name="connsiteX32" fmla="*/ 440817 w 6354263"/>
              <a:gd name="connsiteY32" fmla="*/ 4076008 h 6858000"/>
              <a:gd name="connsiteX33" fmla="*/ 428834 w 6354263"/>
              <a:gd name="connsiteY33" fmla="*/ 4033999 h 6858000"/>
              <a:gd name="connsiteX34" fmla="*/ 428566 w 6354263"/>
              <a:gd name="connsiteY34" fmla="*/ 4013953 h 6858000"/>
              <a:gd name="connsiteX35" fmla="*/ 432754 w 6354263"/>
              <a:gd name="connsiteY35" fmla="*/ 3872886 h 6858000"/>
              <a:gd name="connsiteX36" fmla="*/ 453474 w 6354263"/>
              <a:gd name="connsiteY36" fmla="*/ 3738082 h 6858000"/>
              <a:gd name="connsiteX37" fmla="*/ 460631 w 6354263"/>
              <a:gd name="connsiteY37" fmla="*/ 3673397 h 6858000"/>
              <a:gd name="connsiteX38" fmla="*/ 459945 w 6354263"/>
              <a:gd name="connsiteY38" fmla="*/ 3637109 h 6858000"/>
              <a:gd name="connsiteX39" fmla="*/ 463299 w 6354263"/>
              <a:gd name="connsiteY39" fmla="*/ 3536883 h 6858000"/>
              <a:gd name="connsiteX40" fmla="*/ 484176 w 6354263"/>
              <a:gd name="connsiteY40" fmla="*/ 3295862 h 6858000"/>
              <a:gd name="connsiteX41" fmla="*/ 467153 w 6354263"/>
              <a:gd name="connsiteY41" fmla="*/ 3158586 h 6858000"/>
              <a:gd name="connsiteX42" fmla="*/ 443196 w 6354263"/>
              <a:gd name="connsiteY42" fmla="*/ 3112365 h 6858000"/>
              <a:gd name="connsiteX43" fmla="*/ 429046 w 6354263"/>
              <a:gd name="connsiteY43" fmla="*/ 3072935 h 6858000"/>
              <a:gd name="connsiteX44" fmla="*/ 404861 w 6354263"/>
              <a:gd name="connsiteY44" fmla="*/ 2958185 h 6858000"/>
              <a:gd name="connsiteX45" fmla="*/ 363244 w 6354263"/>
              <a:gd name="connsiteY45" fmla="*/ 2843952 h 6858000"/>
              <a:gd name="connsiteX46" fmla="*/ 299193 w 6354263"/>
              <a:gd name="connsiteY46" fmla="*/ 2554718 h 6858000"/>
              <a:gd name="connsiteX47" fmla="*/ 270763 w 6354263"/>
              <a:gd name="connsiteY47" fmla="*/ 2447068 h 6858000"/>
              <a:gd name="connsiteX48" fmla="*/ 274728 w 6354263"/>
              <a:gd name="connsiteY48" fmla="*/ 2423438 h 6858000"/>
              <a:gd name="connsiteX49" fmla="*/ 243390 w 6354263"/>
              <a:gd name="connsiteY49" fmla="*/ 2261920 h 6858000"/>
              <a:gd name="connsiteX50" fmla="*/ 218162 w 6354263"/>
              <a:gd name="connsiteY50" fmla="*/ 2155135 h 6858000"/>
              <a:gd name="connsiteX51" fmla="*/ 215686 w 6354263"/>
              <a:gd name="connsiteY51" fmla="*/ 2118008 h 6858000"/>
              <a:gd name="connsiteX52" fmla="*/ 216653 w 6354263"/>
              <a:gd name="connsiteY52" fmla="*/ 2050531 h 6858000"/>
              <a:gd name="connsiteX53" fmla="*/ 190335 w 6354263"/>
              <a:gd name="connsiteY53" fmla="*/ 1906352 h 6858000"/>
              <a:gd name="connsiteX54" fmla="*/ 167497 w 6354263"/>
              <a:gd name="connsiteY54" fmla="*/ 1861531 h 6858000"/>
              <a:gd name="connsiteX55" fmla="*/ 122489 w 6354263"/>
              <a:gd name="connsiteY55" fmla="*/ 1732919 h 6858000"/>
              <a:gd name="connsiteX56" fmla="*/ 94663 w 6354263"/>
              <a:gd name="connsiteY56" fmla="*/ 1615777 h 6858000"/>
              <a:gd name="connsiteX57" fmla="*/ 75954 w 6354263"/>
              <a:gd name="connsiteY57" fmla="*/ 1563678 h 6858000"/>
              <a:gd name="connsiteX58" fmla="*/ 81626 w 6354263"/>
              <a:gd name="connsiteY58" fmla="*/ 1477995 h 6858000"/>
              <a:gd name="connsiteX59" fmla="*/ 76163 w 6354263"/>
              <a:gd name="connsiteY59" fmla="*/ 1307086 h 6858000"/>
              <a:gd name="connsiteX60" fmla="*/ 81884 w 6354263"/>
              <a:gd name="connsiteY60" fmla="*/ 1168288 h 6858000"/>
              <a:gd name="connsiteX61" fmla="*/ 63947 w 6354263"/>
              <a:gd name="connsiteY61" fmla="*/ 1088484 h 6858000"/>
              <a:gd name="connsiteX62" fmla="*/ 52974 w 6354263"/>
              <a:gd name="connsiteY62" fmla="*/ 1016103 h 6858000"/>
              <a:gd name="connsiteX63" fmla="*/ 49390 w 6354263"/>
              <a:gd name="connsiteY63" fmla="*/ 896999 h 6858000"/>
              <a:gd name="connsiteX64" fmla="*/ 10557 w 6354263"/>
              <a:gd name="connsiteY64" fmla="*/ 711705 h 6858000"/>
              <a:gd name="connsiteX65" fmla="*/ 7547 w 6354263"/>
              <a:gd name="connsiteY65" fmla="*/ 619315 h 6858000"/>
              <a:gd name="connsiteX66" fmla="*/ 1367 w 6354263"/>
              <a:gd name="connsiteY66" fmla="*/ 585934 h 6858000"/>
              <a:gd name="connsiteX67" fmla="*/ 2540 w 6354263"/>
              <a:gd name="connsiteY67" fmla="*/ 525163 h 6858000"/>
              <a:gd name="connsiteX68" fmla="*/ 27257 w 6354263"/>
              <a:gd name="connsiteY68" fmla="*/ 393828 h 6858000"/>
              <a:gd name="connsiteX69" fmla="*/ 42081 w 6354263"/>
              <a:gd name="connsiteY69" fmla="*/ 236673 h 6858000"/>
              <a:gd name="connsiteX70" fmla="*/ 41149 w 6354263"/>
              <a:gd name="connsiteY70" fmla="*/ 144983 h 6858000"/>
              <a:gd name="connsiteX71" fmla="*/ 31684 w 6354263"/>
              <a:gd name="connsiteY71" fmla="*/ 33857 h 6858000"/>
              <a:gd name="connsiteX72" fmla="*/ 13714 w 6354263"/>
              <a:gd name="connsiteY72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63947 w 6354263"/>
              <a:gd name="connsiteY60" fmla="*/ 1088484 h 6858000"/>
              <a:gd name="connsiteX61" fmla="*/ 52974 w 6354263"/>
              <a:gd name="connsiteY61" fmla="*/ 1016103 h 6858000"/>
              <a:gd name="connsiteX62" fmla="*/ 49390 w 6354263"/>
              <a:gd name="connsiteY62" fmla="*/ 896999 h 6858000"/>
              <a:gd name="connsiteX63" fmla="*/ 10557 w 6354263"/>
              <a:gd name="connsiteY63" fmla="*/ 711705 h 6858000"/>
              <a:gd name="connsiteX64" fmla="*/ 7547 w 6354263"/>
              <a:gd name="connsiteY64" fmla="*/ 619315 h 6858000"/>
              <a:gd name="connsiteX65" fmla="*/ 1367 w 6354263"/>
              <a:gd name="connsiteY65" fmla="*/ 585934 h 6858000"/>
              <a:gd name="connsiteX66" fmla="*/ 2540 w 6354263"/>
              <a:gd name="connsiteY66" fmla="*/ 525163 h 6858000"/>
              <a:gd name="connsiteX67" fmla="*/ 27257 w 6354263"/>
              <a:gd name="connsiteY67" fmla="*/ 393828 h 6858000"/>
              <a:gd name="connsiteX68" fmla="*/ 42081 w 6354263"/>
              <a:gd name="connsiteY68" fmla="*/ 236673 h 6858000"/>
              <a:gd name="connsiteX69" fmla="*/ 41149 w 6354263"/>
              <a:gd name="connsiteY69" fmla="*/ 144983 h 6858000"/>
              <a:gd name="connsiteX70" fmla="*/ 31684 w 6354263"/>
              <a:gd name="connsiteY70" fmla="*/ 33857 h 6858000"/>
              <a:gd name="connsiteX71" fmla="*/ 13714 w 6354263"/>
              <a:gd name="connsiteY71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63947 w 6354263"/>
              <a:gd name="connsiteY60" fmla="*/ 1088484 h 6858000"/>
              <a:gd name="connsiteX61" fmla="*/ 52974 w 6354263"/>
              <a:gd name="connsiteY61" fmla="*/ 1016103 h 6858000"/>
              <a:gd name="connsiteX62" fmla="*/ 49390 w 6354263"/>
              <a:gd name="connsiteY62" fmla="*/ 896999 h 6858000"/>
              <a:gd name="connsiteX63" fmla="*/ 10557 w 6354263"/>
              <a:gd name="connsiteY63" fmla="*/ 711705 h 6858000"/>
              <a:gd name="connsiteX64" fmla="*/ 7547 w 6354263"/>
              <a:gd name="connsiteY64" fmla="*/ 619315 h 6858000"/>
              <a:gd name="connsiteX65" fmla="*/ 1367 w 6354263"/>
              <a:gd name="connsiteY65" fmla="*/ 585934 h 6858000"/>
              <a:gd name="connsiteX66" fmla="*/ 2540 w 6354263"/>
              <a:gd name="connsiteY66" fmla="*/ 525163 h 6858000"/>
              <a:gd name="connsiteX67" fmla="*/ 27257 w 6354263"/>
              <a:gd name="connsiteY67" fmla="*/ 393828 h 6858000"/>
              <a:gd name="connsiteX68" fmla="*/ 42081 w 6354263"/>
              <a:gd name="connsiteY68" fmla="*/ 236673 h 6858000"/>
              <a:gd name="connsiteX69" fmla="*/ 41149 w 6354263"/>
              <a:gd name="connsiteY69" fmla="*/ 144983 h 6858000"/>
              <a:gd name="connsiteX70" fmla="*/ 31684 w 6354263"/>
              <a:gd name="connsiteY70" fmla="*/ 33857 h 6858000"/>
              <a:gd name="connsiteX71" fmla="*/ 13714 w 6354263"/>
              <a:gd name="connsiteY71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52974 w 6354263"/>
              <a:gd name="connsiteY60" fmla="*/ 1016103 h 6858000"/>
              <a:gd name="connsiteX61" fmla="*/ 49390 w 6354263"/>
              <a:gd name="connsiteY61" fmla="*/ 896999 h 6858000"/>
              <a:gd name="connsiteX62" fmla="*/ 10557 w 6354263"/>
              <a:gd name="connsiteY62" fmla="*/ 711705 h 6858000"/>
              <a:gd name="connsiteX63" fmla="*/ 7547 w 6354263"/>
              <a:gd name="connsiteY63" fmla="*/ 619315 h 6858000"/>
              <a:gd name="connsiteX64" fmla="*/ 1367 w 6354263"/>
              <a:gd name="connsiteY64" fmla="*/ 585934 h 6858000"/>
              <a:gd name="connsiteX65" fmla="*/ 2540 w 6354263"/>
              <a:gd name="connsiteY65" fmla="*/ 525163 h 6858000"/>
              <a:gd name="connsiteX66" fmla="*/ 27257 w 6354263"/>
              <a:gd name="connsiteY66" fmla="*/ 393828 h 6858000"/>
              <a:gd name="connsiteX67" fmla="*/ 42081 w 6354263"/>
              <a:gd name="connsiteY67" fmla="*/ 236673 h 6858000"/>
              <a:gd name="connsiteX68" fmla="*/ 41149 w 6354263"/>
              <a:gd name="connsiteY68" fmla="*/ 144983 h 6858000"/>
              <a:gd name="connsiteX69" fmla="*/ 31684 w 6354263"/>
              <a:gd name="connsiteY69" fmla="*/ 33857 h 6858000"/>
              <a:gd name="connsiteX70" fmla="*/ 13714 w 6354263"/>
              <a:gd name="connsiteY70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49390 w 6354263"/>
              <a:gd name="connsiteY60" fmla="*/ 896999 h 6858000"/>
              <a:gd name="connsiteX61" fmla="*/ 10557 w 6354263"/>
              <a:gd name="connsiteY61" fmla="*/ 711705 h 6858000"/>
              <a:gd name="connsiteX62" fmla="*/ 7547 w 6354263"/>
              <a:gd name="connsiteY62" fmla="*/ 619315 h 6858000"/>
              <a:gd name="connsiteX63" fmla="*/ 1367 w 6354263"/>
              <a:gd name="connsiteY63" fmla="*/ 585934 h 6858000"/>
              <a:gd name="connsiteX64" fmla="*/ 2540 w 6354263"/>
              <a:gd name="connsiteY64" fmla="*/ 525163 h 6858000"/>
              <a:gd name="connsiteX65" fmla="*/ 27257 w 6354263"/>
              <a:gd name="connsiteY65" fmla="*/ 393828 h 6858000"/>
              <a:gd name="connsiteX66" fmla="*/ 42081 w 6354263"/>
              <a:gd name="connsiteY66" fmla="*/ 236673 h 6858000"/>
              <a:gd name="connsiteX67" fmla="*/ 41149 w 6354263"/>
              <a:gd name="connsiteY67" fmla="*/ 144983 h 6858000"/>
              <a:gd name="connsiteX68" fmla="*/ 31684 w 6354263"/>
              <a:gd name="connsiteY68" fmla="*/ 33857 h 6858000"/>
              <a:gd name="connsiteX69" fmla="*/ 13714 w 6354263"/>
              <a:gd name="connsiteY69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49390 w 6354263"/>
              <a:gd name="connsiteY60" fmla="*/ 896999 h 6858000"/>
              <a:gd name="connsiteX61" fmla="*/ 10557 w 6354263"/>
              <a:gd name="connsiteY61" fmla="*/ 711705 h 6858000"/>
              <a:gd name="connsiteX62" fmla="*/ 7547 w 6354263"/>
              <a:gd name="connsiteY62" fmla="*/ 619315 h 6858000"/>
              <a:gd name="connsiteX63" fmla="*/ 1367 w 6354263"/>
              <a:gd name="connsiteY63" fmla="*/ 585934 h 6858000"/>
              <a:gd name="connsiteX64" fmla="*/ 2540 w 6354263"/>
              <a:gd name="connsiteY64" fmla="*/ 525163 h 6858000"/>
              <a:gd name="connsiteX65" fmla="*/ 27257 w 6354263"/>
              <a:gd name="connsiteY65" fmla="*/ 393828 h 6858000"/>
              <a:gd name="connsiteX66" fmla="*/ 42081 w 6354263"/>
              <a:gd name="connsiteY66" fmla="*/ 236673 h 6858000"/>
              <a:gd name="connsiteX67" fmla="*/ 41149 w 6354263"/>
              <a:gd name="connsiteY67" fmla="*/ 144983 h 6858000"/>
              <a:gd name="connsiteX68" fmla="*/ 31684 w 6354263"/>
              <a:gd name="connsiteY68" fmla="*/ 33857 h 6858000"/>
              <a:gd name="connsiteX69" fmla="*/ 13714 w 6354263"/>
              <a:gd name="connsiteY69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10557 w 6354263"/>
              <a:gd name="connsiteY60" fmla="*/ 711705 h 6858000"/>
              <a:gd name="connsiteX61" fmla="*/ 7547 w 6354263"/>
              <a:gd name="connsiteY61" fmla="*/ 619315 h 6858000"/>
              <a:gd name="connsiteX62" fmla="*/ 1367 w 6354263"/>
              <a:gd name="connsiteY62" fmla="*/ 585934 h 6858000"/>
              <a:gd name="connsiteX63" fmla="*/ 2540 w 6354263"/>
              <a:gd name="connsiteY63" fmla="*/ 525163 h 6858000"/>
              <a:gd name="connsiteX64" fmla="*/ 27257 w 6354263"/>
              <a:gd name="connsiteY64" fmla="*/ 393828 h 6858000"/>
              <a:gd name="connsiteX65" fmla="*/ 42081 w 6354263"/>
              <a:gd name="connsiteY65" fmla="*/ 236673 h 6858000"/>
              <a:gd name="connsiteX66" fmla="*/ 41149 w 6354263"/>
              <a:gd name="connsiteY66" fmla="*/ 144983 h 6858000"/>
              <a:gd name="connsiteX67" fmla="*/ 31684 w 6354263"/>
              <a:gd name="connsiteY67" fmla="*/ 33857 h 6858000"/>
              <a:gd name="connsiteX68" fmla="*/ 13714 w 6354263"/>
              <a:gd name="connsiteY68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10557 w 6354263"/>
              <a:gd name="connsiteY60" fmla="*/ 711705 h 6858000"/>
              <a:gd name="connsiteX61" fmla="*/ 7547 w 6354263"/>
              <a:gd name="connsiteY61" fmla="*/ 619315 h 6858000"/>
              <a:gd name="connsiteX62" fmla="*/ 1367 w 6354263"/>
              <a:gd name="connsiteY62" fmla="*/ 585934 h 6858000"/>
              <a:gd name="connsiteX63" fmla="*/ 2540 w 6354263"/>
              <a:gd name="connsiteY63" fmla="*/ 525163 h 6858000"/>
              <a:gd name="connsiteX64" fmla="*/ 27257 w 6354263"/>
              <a:gd name="connsiteY64" fmla="*/ 393828 h 6858000"/>
              <a:gd name="connsiteX65" fmla="*/ 42081 w 6354263"/>
              <a:gd name="connsiteY65" fmla="*/ 236673 h 6858000"/>
              <a:gd name="connsiteX66" fmla="*/ 41149 w 6354263"/>
              <a:gd name="connsiteY66" fmla="*/ 144983 h 6858000"/>
              <a:gd name="connsiteX67" fmla="*/ 31684 w 6354263"/>
              <a:gd name="connsiteY67" fmla="*/ 33857 h 6858000"/>
              <a:gd name="connsiteX68" fmla="*/ 13714 w 6354263"/>
              <a:gd name="connsiteY68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00606 w 6354263"/>
              <a:gd name="connsiteY16" fmla="*/ 5660491 h 6858000"/>
              <a:gd name="connsiteX17" fmla="*/ 314256 w 6354263"/>
              <a:gd name="connsiteY17" fmla="*/ 5553910 h 6858000"/>
              <a:gd name="connsiteX18" fmla="*/ 338056 w 6354263"/>
              <a:gd name="connsiteY18" fmla="*/ 5449031 h 6858000"/>
              <a:gd name="connsiteX19" fmla="*/ 373987 w 6354263"/>
              <a:gd name="connsiteY19" fmla="*/ 5341916 h 6858000"/>
              <a:gd name="connsiteX20" fmla="*/ 411377 w 6354263"/>
              <a:gd name="connsiteY20" fmla="*/ 5264214 h 6858000"/>
              <a:gd name="connsiteX21" fmla="*/ 417377 w 6354263"/>
              <a:gd name="connsiteY21" fmla="*/ 5225268 h 6858000"/>
              <a:gd name="connsiteX22" fmla="*/ 425445 w 6354263"/>
              <a:gd name="connsiteY22" fmla="*/ 5159961 h 6858000"/>
              <a:gd name="connsiteX23" fmla="*/ 428962 w 6354263"/>
              <a:gd name="connsiteY23" fmla="*/ 5125185 h 6858000"/>
              <a:gd name="connsiteX24" fmla="*/ 443433 w 6354263"/>
              <a:gd name="connsiteY24" fmla="*/ 4993030 h 6858000"/>
              <a:gd name="connsiteX25" fmla="*/ 450164 w 6354263"/>
              <a:gd name="connsiteY25" fmla="*/ 4946844 h 6858000"/>
              <a:gd name="connsiteX26" fmla="*/ 461132 w 6354263"/>
              <a:gd name="connsiteY26" fmla="*/ 4858827 h 6858000"/>
              <a:gd name="connsiteX27" fmla="*/ 466883 w 6354263"/>
              <a:gd name="connsiteY27" fmla="*/ 4821170 h 6858000"/>
              <a:gd name="connsiteX28" fmla="*/ 466214 w 6354263"/>
              <a:gd name="connsiteY28" fmla="*/ 4584173 h 6858000"/>
              <a:gd name="connsiteX29" fmla="*/ 458077 w 6354263"/>
              <a:gd name="connsiteY29" fmla="*/ 4375228 h 6858000"/>
              <a:gd name="connsiteX30" fmla="*/ 439230 w 6354263"/>
              <a:gd name="connsiteY30" fmla="*/ 4214165 h 6858000"/>
              <a:gd name="connsiteX31" fmla="*/ 440817 w 6354263"/>
              <a:gd name="connsiteY31" fmla="*/ 4076008 h 6858000"/>
              <a:gd name="connsiteX32" fmla="*/ 428834 w 6354263"/>
              <a:gd name="connsiteY32" fmla="*/ 4033999 h 6858000"/>
              <a:gd name="connsiteX33" fmla="*/ 428566 w 6354263"/>
              <a:gd name="connsiteY33" fmla="*/ 4013953 h 6858000"/>
              <a:gd name="connsiteX34" fmla="*/ 432754 w 6354263"/>
              <a:gd name="connsiteY34" fmla="*/ 3872886 h 6858000"/>
              <a:gd name="connsiteX35" fmla="*/ 453474 w 6354263"/>
              <a:gd name="connsiteY35" fmla="*/ 3738082 h 6858000"/>
              <a:gd name="connsiteX36" fmla="*/ 460631 w 6354263"/>
              <a:gd name="connsiteY36" fmla="*/ 3673397 h 6858000"/>
              <a:gd name="connsiteX37" fmla="*/ 459945 w 6354263"/>
              <a:gd name="connsiteY37" fmla="*/ 3637109 h 6858000"/>
              <a:gd name="connsiteX38" fmla="*/ 463299 w 6354263"/>
              <a:gd name="connsiteY38" fmla="*/ 3536883 h 6858000"/>
              <a:gd name="connsiteX39" fmla="*/ 484176 w 6354263"/>
              <a:gd name="connsiteY39" fmla="*/ 3295862 h 6858000"/>
              <a:gd name="connsiteX40" fmla="*/ 467153 w 6354263"/>
              <a:gd name="connsiteY40" fmla="*/ 3158586 h 6858000"/>
              <a:gd name="connsiteX41" fmla="*/ 443196 w 6354263"/>
              <a:gd name="connsiteY41" fmla="*/ 3112365 h 6858000"/>
              <a:gd name="connsiteX42" fmla="*/ 429046 w 6354263"/>
              <a:gd name="connsiteY42" fmla="*/ 3072935 h 6858000"/>
              <a:gd name="connsiteX43" fmla="*/ 404861 w 6354263"/>
              <a:gd name="connsiteY43" fmla="*/ 2958185 h 6858000"/>
              <a:gd name="connsiteX44" fmla="*/ 363244 w 6354263"/>
              <a:gd name="connsiteY44" fmla="*/ 2843952 h 6858000"/>
              <a:gd name="connsiteX45" fmla="*/ 299193 w 6354263"/>
              <a:gd name="connsiteY45" fmla="*/ 2554718 h 6858000"/>
              <a:gd name="connsiteX46" fmla="*/ 270763 w 6354263"/>
              <a:gd name="connsiteY46" fmla="*/ 2447068 h 6858000"/>
              <a:gd name="connsiteX47" fmla="*/ 274728 w 6354263"/>
              <a:gd name="connsiteY47" fmla="*/ 2423438 h 6858000"/>
              <a:gd name="connsiteX48" fmla="*/ 243390 w 6354263"/>
              <a:gd name="connsiteY48" fmla="*/ 2261920 h 6858000"/>
              <a:gd name="connsiteX49" fmla="*/ 218162 w 6354263"/>
              <a:gd name="connsiteY49" fmla="*/ 2155135 h 6858000"/>
              <a:gd name="connsiteX50" fmla="*/ 215686 w 6354263"/>
              <a:gd name="connsiteY50" fmla="*/ 2118008 h 6858000"/>
              <a:gd name="connsiteX51" fmla="*/ 216653 w 6354263"/>
              <a:gd name="connsiteY51" fmla="*/ 2050531 h 6858000"/>
              <a:gd name="connsiteX52" fmla="*/ 190335 w 6354263"/>
              <a:gd name="connsiteY52" fmla="*/ 1906352 h 6858000"/>
              <a:gd name="connsiteX53" fmla="*/ 167497 w 6354263"/>
              <a:gd name="connsiteY53" fmla="*/ 1861531 h 6858000"/>
              <a:gd name="connsiteX54" fmla="*/ 122489 w 6354263"/>
              <a:gd name="connsiteY54" fmla="*/ 1732919 h 6858000"/>
              <a:gd name="connsiteX55" fmla="*/ 94663 w 6354263"/>
              <a:gd name="connsiteY55" fmla="*/ 1615777 h 6858000"/>
              <a:gd name="connsiteX56" fmla="*/ 75954 w 6354263"/>
              <a:gd name="connsiteY56" fmla="*/ 1563678 h 6858000"/>
              <a:gd name="connsiteX57" fmla="*/ 81626 w 6354263"/>
              <a:gd name="connsiteY57" fmla="*/ 1477995 h 6858000"/>
              <a:gd name="connsiteX58" fmla="*/ 76163 w 6354263"/>
              <a:gd name="connsiteY58" fmla="*/ 1307086 h 6858000"/>
              <a:gd name="connsiteX59" fmla="*/ 81884 w 6354263"/>
              <a:gd name="connsiteY59" fmla="*/ 1168288 h 6858000"/>
              <a:gd name="connsiteX60" fmla="*/ 10557 w 6354263"/>
              <a:gd name="connsiteY60" fmla="*/ 711705 h 6858000"/>
              <a:gd name="connsiteX61" fmla="*/ 7547 w 6354263"/>
              <a:gd name="connsiteY61" fmla="*/ 619315 h 6858000"/>
              <a:gd name="connsiteX62" fmla="*/ 1367 w 6354263"/>
              <a:gd name="connsiteY62" fmla="*/ 585934 h 6858000"/>
              <a:gd name="connsiteX63" fmla="*/ 2540 w 6354263"/>
              <a:gd name="connsiteY63" fmla="*/ 525163 h 6858000"/>
              <a:gd name="connsiteX64" fmla="*/ 27257 w 6354263"/>
              <a:gd name="connsiteY64" fmla="*/ 393828 h 6858000"/>
              <a:gd name="connsiteX65" fmla="*/ 42081 w 6354263"/>
              <a:gd name="connsiteY65" fmla="*/ 236673 h 6858000"/>
              <a:gd name="connsiteX66" fmla="*/ 41149 w 6354263"/>
              <a:gd name="connsiteY66" fmla="*/ 144983 h 6858000"/>
              <a:gd name="connsiteX67" fmla="*/ 31684 w 6354263"/>
              <a:gd name="connsiteY67" fmla="*/ 33857 h 6858000"/>
              <a:gd name="connsiteX68" fmla="*/ 13714 w 6354263"/>
              <a:gd name="connsiteY68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14256 w 6354263"/>
              <a:gd name="connsiteY16" fmla="*/ 5553910 h 6858000"/>
              <a:gd name="connsiteX17" fmla="*/ 338056 w 6354263"/>
              <a:gd name="connsiteY17" fmla="*/ 5449031 h 6858000"/>
              <a:gd name="connsiteX18" fmla="*/ 373987 w 6354263"/>
              <a:gd name="connsiteY18" fmla="*/ 5341916 h 6858000"/>
              <a:gd name="connsiteX19" fmla="*/ 411377 w 6354263"/>
              <a:gd name="connsiteY19" fmla="*/ 5264214 h 6858000"/>
              <a:gd name="connsiteX20" fmla="*/ 417377 w 6354263"/>
              <a:gd name="connsiteY20" fmla="*/ 5225268 h 6858000"/>
              <a:gd name="connsiteX21" fmla="*/ 425445 w 6354263"/>
              <a:gd name="connsiteY21" fmla="*/ 5159961 h 6858000"/>
              <a:gd name="connsiteX22" fmla="*/ 428962 w 6354263"/>
              <a:gd name="connsiteY22" fmla="*/ 5125185 h 6858000"/>
              <a:gd name="connsiteX23" fmla="*/ 443433 w 6354263"/>
              <a:gd name="connsiteY23" fmla="*/ 4993030 h 6858000"/>
              <a:gd name="connsiteX24" fmla="*/ 450164 w 6354263"/>
              <a:gd name="connsiteY24" fmla="*/ 4946844 h 6858000"/>
              <a:gd name="connsiteX25" fmla="*/ 461132 w 6354263"/>
              <a:gd name="connsiteY25" fmla="*/ 4858827 h 6858000"/>
              <a:gd name="connsiteX26" fmla="*/ 466883 w 6354263"/>
              <a:gd name="connsiteY26" fmla="*/ 4821170 h 6858000"/>
              <a:gd name="connsiteX27" fmla="*/ 466214 w 6354263"/>
              <a:gd name="connsiteY27" fmla="*/ 4584173 h 6858000"/>
              <a:gd name="connsiteX28" fmla="*/ 458077 w 6354263"/>
              <a:gd name="connsiteY28" fmla="*/ 4375228 h 6858000"/>
              <a:gd name="connsiteX29" fmla="*/ 439230 w 6354263"/>
              <a:gd name="connsiteY29" fmla="*/ 4214165 h 6858000"/>
              <a:gd name="connsiteX30" fmla="*/ 440817 w 6354263"/>
              <a:gd name="connsiteY30" fmla="*/ 4076008 h 6858000"/>
              <a:gd name="connsiteX31" fmla="*/ 428834 w 6354263"/>
              <a:gd name="connsiteY31" fmla="*/ 4033999 h 6858000"/>
              <a:gd name="connsiteX32" fmla="*/ 428566 w 6354263"/>
              <a:gd name="connsiteY32" fmla="*/ 4013953 h 6858000"/>
              <a:gd name="connsiteX33" fmla="*/ 432754 w 6354263"/>
              <a:gd name="connsiteY33" fmla="*/ 3872886 h 6858000"/>
              <a:gd name="connsiteX34" fmla="*/ 453474 w 6354263"/>
              <a:gd name="connsiteY34" fmla="*/ 3738082 h 6858000"/>
              <a:gd name="connsiteX35" fmla="*/ 460631 w 6354263"/>
              <a:gd name="connsiteY35" fmla="*/ 3673397 h 6858000"/>
              <a:gd name="connsiteX36" fmla="*/ 459945 w 6354263"/>
              <a:gd name="connsiteY36" fmla="*/ 3637109 h 6858000"/>
              <a:gd name="connsiteX37" fmla="*/ 463299 w 6354263"/>
              <a:gd name="connsiteY37" fmla="*/ 3536883 h 6858000"/>
              <a:gd name="connsiteX38" fmla="*/ 484176 w 6354263"/>
              <a:gd name="connsiteY38" fmla="*/ 3295862 h 6858000"/>
              <a:gd name="connsiteX39" fmla="*/ 467153 w 6354263"/>
              <a:gd name="connsiteY39" fmla="*/ 3158586 h 6858000"/>
              <a:gd name="connsiteX40" fmla="*/ 443196 w 6354263"/>
              <a:gd name="connsiteY40" fmla="*/ 3112365 h 6858000"/>
              <a:gd name="connsiteX41" fmla="*/ 429046 w 6354263"/>
              <a:gd name="connsiteY41" fmla="*/ 3072935 h 6858000"/>
              <a:gd name="connsiteX42" fmla="*/ 404861 w 6354263"/>
              <a:gd name="connsiteY42" fmla="*/ 2958185 h 6858000"/>
              <a:gd name="connsiteX43" fmla="*/ 363244 w 6354263"/>
              <a:gd name="connsiteY43" fmla="*/ 2843952 h 6858000"/>
              <a:gd name="connsiteX44" fmla="*/ 299193 w 6354263"/>
              <a:gd name="connsiteY44" fmla="*/ 2554718 h 6858000"/>
              <a:gd name="connsiteX45" fmla="*/ 270763 w 6354263"/>
              <a:gd name="connsiteY45" fmla="*/ 2447068 h 6858000"/>
              <a:gd name="connsiteX46" fmla="*/ 274728 w 6354263"/>
              <a:gd name="connsiteY46" fmla="*/ 2423438 h 6858000"/>
              <a:gd name="connsiteX47" fmla="*/ 243390 w 6354263"/>
              <a:gd name="connsiteY47" fmla="*/ 2261920 h 6858000"/>
              <a:gd name="connsiteX48" fmla="*/ 218162 w 6354263"/>
              <a:gd name="connsiteY48" fmla="*/ 2155135 h 6858000"/>
              <a:gd name="connsiteX49" fmla="*/ 215686 w 6354263"/>
              <a:gd name="connsiteY49" fmla="*/ 2118008 h 6858000"/>
              <a:gd name="connsiteX50" fmla="*/ 216653 w 6354263"/>
              <a:gd name="connsiteY50" fmla="*/ 2050531 h 6858000"/>
              <a:gd name="connsiteX51" fmla="*/ 190335 w 6354263"/>
              <a:gd name="connsiteY51" fmla="*/ 1906352 h 6858000"/>
              <a:gd name="connsiteX52" fmla="*/ 167497 w 6354263"/>
              <a:gd name="connsiteY52" fmla="*/ 1861531 h 6858000"/>
              <a:gd name="connsiteX53" fmla="*/ 122489 w 6354263"/>
              <a:gd name="connsiteY53" fmla="*/ 1732919 h 6858000"/>
              <a:gd name="connsiteX54" fmla="*/ 94663 w 6354263"/>
              <a:gd name="connsiteY54" fmla="*/ 1615777 h 6858000"/>
              <a:gd name="connsiteX55" fmla="*/ 75954 w 6354263"/>
              <a:gd name="connsiteY55" fmla="*/ 1563678 h 6858000"/>
              <a:gd name="connsiteX56" fmla="*/ 81626 w 6354263"/>
              <a:gd name="connsiteY56" fmla="*/ 1477995 h 6858000"/>
              <a:gd name="connsiteX57" fmla="*/ 76163 w 6354263"/>
              <a:gd name="connsiteY57" fmla="*/ 1307086 h 6858000"/>
              <a:gd name="connsiteX58" fmla="*/ 81884 w 6354263"/>
              <a:gd name="connsiteY58" fmla="*/ 1168288 h 6858000"/>
              <a:gd name="connsiteX59" fmla="*/ 10557 w 6354263"/>
              <a:gd name="connsiteY59" fmla="*/ 711705 h 6858000"/>
              <a:gd name="connsiteX60" fmla="*/ 7547 w 6354263"/>
              <a:gd name="connsiteY60" fmla="*/ 619315 h 6858000"/>
              <a:gd name="connsiteX61" fmla="*/ 1367 w 6354263"/>
              <a:gd name="connsiteY61" fmla="*/ 585934 h 6858000"/>
              <a:gd name="connsiteX62" fmla="*/ 2540 w 6354263"/>
              <a:gd name="connsiteY62" fmla="*/ 525163 h 6858000"/>
              <a:gd name="connsiteX63" fmla="*/ 27257 w 6354263"/>
              <a:gd name="connsiteY63" fmla="*/ 393828 h 6858000"/>
              <a:gd name="connsiteX64" fmla="*/ 42081 w 6354263"/>
              <a:gd name="connsiteY64" fmla="*/ 236673 h 6858000"/>
              <a:gd name="connsiteX65" fmla="*/ 41149 w 6354263"/>
              <a:gd name="connsiteY65" fmla="*/ 144983 h 6858000"/>
              <a:gd name="connsiteX66" fmla="*/ 31684 w 6354263"/>
              <a:gd name="connsiteY66" fmla="*/ 33857 h 6858000"/>
              <a:gd name="connsiteX67" fmla="*/ 13714 w 6354263"/>
              <a:gd name="connsiteY67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21170 h 6858000"/>
              <a:gd name="connsiteX26" fmla="*/ 466214 w 6354263"/>
              <a:gd name="connsiteY26" fmla="*/ 4584173 h 6858000"/>
              <a:gd name="connsiteX27" fmla="*/ 458077 w 6354263"/>
              <a:gd name="connsiteY27" fmla="*/ 4375228 h 6858000"/>
              <a:gd name="connsiteX28" fmla="*/ 439230 w 6354263"/>
              <a:gd name="connsiteY28" fmla="*/ 4214165 h 6858000"/>
              <a:gd name="connsiteX29" fmla="*/ 440817 w 6354263"/>
              <a:gd name="connsiteY29" fmla="*/ 4076008 h 6858000"/>
              <a:gd name="connsiteX30" fmla="*/ 428834 w 6354263"/>
              <a:gd name="connsiteY30" fmla="*/ 4033999 h 6858000"/>
              <a:gd name="connsiteX31" fmla="*/ 428566 w 6354263"/>
              <a:gd name="connsiteY31" fmla="*/ 4013953 h 6858000"/>
              <a:gd name="connsiteX32" fmla="*/ 432754 w 6354263"/>
              <a:gd name="connsiteY32" fmla="*/ 3872886 h 6858000"/>
              <a:gd name="connsiteX33" fmla="*/ 453474 w 6354263"/>
              <a:gd name="connsiteY33" fmla="*/ 3738082 h 6858000"/>
              <a:gd name="connsiteX34" fmla="*/ 460631 w 6354263"/>
              <a:gd name="connsiteY34" fmla="*/ 3673397 h 6858000"/>
              <a:gd name="connsiteX35" fmla="*/ 459945 w 6354263"/>
              <a:gd name="connsiteY35" fmla="*/ 3637109 h 6858000"/>
              <a:gd name="connsiteX36" fmla="*/ 463299 w 6354263"/>
              <a:gd name="connsiteY36" fmla="*/ 3536883 h 6858000"/>
              <a:gd name="connsiteX37" fmla="*/ 484176 w 6354263"/>
              <a:gd name="connsiteY37" fmla="*/ 3295862 h 6858000"/>
              <a:gd name="connsiteX38" fmla="*/ 467153 w 6354263"/>
              <a:gd name="connsiteY38" fmla="*/ 3158586 h 6858000"/>
              <a:gd name="connsiteX39" fmla="*/ 443196 w 6354263"/>
              <a:gd name="connsiteY39" fmla="*/ 3112365 h 6858000"/>
              <a:gd name="connsiteX40" fmla="*/ 429046 w 6354263"/>
              <a:gd name="connsiteY40" fmla="*/ 3072935 h 6858000"/>
              <a:gd name="connsiteX41" fmla="*/ 404861 w 6354263"/>
              <a:gd name="connsiteY41" fmla="*/ 2958185 h 6858000"/>
              <a:gd name="connsiteX42" fmla="*/ 363244 w 6354263"/>
              <a:gd name="connsiteY42" fmla="*/ 2843952 h 6858000"/>
              <a:gd name="connsiteX43" fmla="*/ 299193 w 6354263"/>
              <a:gd name="connsiteY43" fmla="*/ 2554718 h 6858000"/>
              <a:gd name="connsiteX44" fmla="*/ 270763 w 6354263"/>
              <a:gd name="connsiteY44" fmla="*/ 2447068 h 6858000"/>
              <a:gd name="connsiteX45" fmla="*/ 274728 w 6354263"/>
              <a:gd name="connsiteY45" fmla="*/ 2423438 h 6858000"/>
              <a:gd name="connsiteX46" fmla="*/ 243390 w 6354263"/>
              <a:gd name="connsiteY46" fmla="*/ 2261920 h 6858000"/>
              <a:gd name="connsiteX47" fmla="*/ 218162 w 6354263"/>
              <a:gd name="connsiteY47" fmla="*/ 2155135 h 6858000"/>
              <a:gd name="connsiteX48" fmla="*/ 215686 w 6354263"/>
              <a:gd name="connsiteY48" fmla="*/ 2118008 h 6858000"/>
              <a:gd name="connsiteX49" fmla="*/ 216653 w 6354263"/>
              <a:gd name="connsiteY49" fmla="*/ 2050531 h 6858000"/>
              <a:gd name="connsiteX50" fmla="*/ 190335 w 6354263"/>
              <a:gd name="connsiteY50" fmla="*/ 1906352 h 6858000"/>
              <a:gd name="connsiteX51" fmla="*/ 167497 w 6354263"/>
              <a:gd name="connsiteY51" fmla="*/ 1861531 h 6858000"/>
              <a:gd name="connsiteX52" fmla="*/ 122489 w 6354263"/>
              <a:gd name="connsiteY52" fmla="*/ 1732919 h 6858000"/>
              <a:gd name="connsiteX53" fmla="*/ 94663 w 6354263"/>
              <a:gd name="connsiteY53" fmla="*/ 1615777 h 6858000"/>
              <a:gd name="connsiteX54" fmla="*/ 75954 w 6354263"/>
              <a:gd name="connsiteY54" fmla="*/ 1563678 h 6858000"/>
              <a:gd name="connsiteX55" fmla="*/ 81626 w 6354263"/>
              <a:gd name="connsiteY55" fmla="*/ 1477995 h 6858000"/>
              <a:gd name="connsiteX56" fmla="*/ 76163 w 6354263"/>
              <a:gd name="connsiteY56" fmla="*/ 1307086 h 6858000"/>
              <a:gd name="connsiteX57" fmla="*/ 81884 w 6354263"/>
              <a:gd name="connsiteY57" fmla="*/ 1168288 h 6858000"/>
              <a:gd name="connsiteX58" fmla="*/ 10557 w 6354263"/>
              <a:gd name="connsiteY58" fmla="*/ 711705 h 6858000"/>
              <a:gd name="connsiteX59" fmla="*/ 7547 w 6354263"/>
              <a:gd name="connsiteY59" fmla="*/ 619315 h 6858000"/>
              <a:gd name="connsiteX60" fmla="*/ 1367 w 6354263"/>
              <a:gd name="connsiteY60" fmla="*/ 585934 h 6858000"/>
              <a:gd name="connsiteX61" fmla="*/ 2540 w 6354263"/>
              <a:gd name="connsiteY61" fmla="*/ 525163 h 6858000"/>
              <a:gd name="connsiteX62" fmla="*/ 27257 w 6354263"/>
              <a:gd name="connsiteY62" fmla="*/ 393828 h 6858000"/>
              <a:gd name="connsiteX63" fmla="*/ 42081 w 6354263"/>
              <a:gd name="connsiteY63" fmla="*/ 236673 h 6858000"/>
              <a:gd name="connsiteX64" fmla="*/ 41149 w 6354263"/>
              <a:gd name="connsiteY64" fmla="*/ 144983 h 6858000"/>
              <a:gd name="connsiteX65" fmla="*/ 31684 w 6354263"/>
              <a:gd name="connsiteY65" fmla="*/ 33857 h 6858000"/>
              <a:gd name="connsiteX66" fmla="*/ 13714 w 6354263"/>
              <a:gd name="connsiteY66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21170 h 6858000"/>
              <a:gd name="connsiteX26" fmla="*/ 466214 w 6354263"/>
              <a:gd name="connsiteY26" fmla="*/ 4584173 h 6858000"/>
              <a:gd name="connsiteX27" fmla="*/ 458077 w 6354263"/>
              <a:gd name="connsiteY27" fmla="*/ 4375228 h 6858000"/>
              <a:gd name="connsiteX28" fmla="*/ 439230 w 6354263"/>
              <a:gd name="connsiteY28" fmla="*/ 4214165 h 6858000"/>
              <a:gd name="connsiteX29" fmla="*/ 440817 w 6354263"/>
              <a:gd name="connsiteY29" fmla="*/ 4076008 h 6858000"/>
              <a:gd name="connsiteX30" fmla="*/ 428834 w 6354263"/>
              <a:gd name="connsiteY30" fmla="*/ 4033999 h 6858000"/>
              <a:gd name="connsiteX31" fmla="*/ 428566 w 6354263"/>
              <a:gd name="connsiteY31" fmla="*/ 4013953 h 6858000"/>
              <a:gd name="connsiteX32" fmla="*/ 432754 w 6354263"/>
              <a:gd name="connsiteY32" fmla="*/ 3872886 h 6858000"/>
              <a:gd name="connsiteX33" fmla="*/ 453474 w 6354263"/>
              <a:gd name="connsiteY33" fmla="*/ 3738082 h 6858000"/>
              <a:gd name="connsiteX34" fmla="*/ 460631 w 6354263"/>
              <a:gd name="connsiteY34" fmla="*/ 3673397 h 6858000"/>
              <a:gd name="connsiteX35" fmla="*/ 459945 w 6354263"/>
              <a:gd name="connsiteY35" fmla="*/ 3637109 h 6858000"/>
              <a:gd name="connsiteX36" fmla="*/ 463299 w 6354263"/>
              <a:gd name="connsiteY36" fmla="*/ 3536883 h 6858000"/>
              <a:gd name="connsiteX37" fmla="*/ 484176 w 6354263"/>
              <a:gd name="connsiteY37" fmla="*/ 3295862 h 6858000"/>
              <a:gd name="connsiteX38" fmla="*/ 467153 w 6354263"/>
              <a:gd name="connsiteY38" fmla="*/ 3158586 h 6858000"/>
              <a:gd name="connsiteX39" fmla="*/ 443196 w 6354263"/>
              <a:gd name="connsiteY39" fmla="*/ 3112365 h 6858000"/>
              <a:gd name="connsiteX40" fmla="*/ 429046 w 6354263"/>
              <a:gd name="connsiteY40" fmla="*/ 3072935 h 6858000"/>
              <a:gd name="connsiteX41" fmla="*/ 404861 w 6354263"/>
              <a:gd name="connsiteY41" fmla="*/ 2958185 h 6858000"/>
              <a:gd name="connsiteX42" fmla="*/ 363244 w 6354263"/>
              <a:gd name="connsiteY42" fmla="*/ 2843952 h 6858000"/>
              <a:gd name="connsiteX43" fmla="*/ 299193 w 6354263"/>
              <a:gd name="connsiteY43" fmla="*/ 2554718 h 6858000"/>
              <a:gd name="connsiteX44" fmla="*/ 270763 w 6354263"/>
              <a:gd name="connsiteY44" fmla="*/ 2447068 h 6858000"/>
              <a:gd name="connsiteX45" fmla="*/ 274728 w 6354263"/>
              <a:gd name="connsiteY45" fmla="*/ 2423438 h 6858000"/>
              <a:gd name="connsiteX46" fmla="*/ 243390 w 6354263"/>
              <a:gd name="connsiteY46" fmla="*/ 2261920 h 6858000"/>
              <a:gd name="connsiteX47" fmla="*/ 218162 w 6354263"/>
              <a:gd name="connsiteY47" fmla="*/ 2155135 h 6858000"/>
              <a:gd name="connsiteX48" fmla="*/ 215686 w 6354263"/>
              <a:gd name="connsiteY48" fmla="*/ 2118008 h 6858000"/>
              <a:gd name="connsiteX49" fmla="*/ 216653 w 6354263"/>
              <a:gd name="connsiteY49" fmla="*/ 2050531 h 6858000"/>
              <a:gd name="connsiteX50" fmla="*/ 190335 w 6354263"/>
              <a:gd name="connsiteY50" fmla="*/ 1906352 h 6858000"/>
              <a:gd name="connsiteX51" fmla="*/ 167497 w 6354263"/>
              <a:gd name="connsiteY51" fmla="*/ 1861531 h 6858000"/>
              <a:gd name="connsiteX52" fmla="*/ 122489 w 6354263"/>
              <a:gd name="connsiteY52" fmla="*/ 1732919 h 6858000"/>
              <a:gd name="connsiteX53" fmla="*/ 94663 w 6354263"/>
              <a:gd name="connsiteY53" fmla="*/ 1615777 h 6858000"/>
              <a:gd name="connsiteX54" fmla="*/ 75954 w 6354263"/>
              <a:gd name="connsiteY54" fmla="*/ 1563678 h 6858000"/>
              <a:gd name="connsiteX55" fmla="*/ 81626 w 6354263"/>
              <a:gd name="connsiteY55" fmla="*/ 1477995 h 6858000"/>
              <a:gd name="connsiteX56" fmla="*/ 76163 w 6354263"/>
              <a:gd name="connsiteY56" fmla="*/ 1307086 h 6858000"/>
              <a:gd name="connsiteX57" fmla="*/ 81884 w 6354263"/>
              <a:gd name="connsiteY57" fmla="*/ 1168288 h 6858000"/>
              <a:gd name="connsiteX58" fmla="*/ 10557 w 6354263"/>
              <a:gd name="connsiteY58" fmla="*/ 711705 h 6858000"/>
              <a:gd name="connsiteX59" fmla="*/ 7547 w 6354263"/>
              <a:gd name="connsiteY59" fmla="*/ 619315 h 6858000"/>
              <a:gd name="connsiteX60" fmla="*/ 1367 w 6354263"/>
              <a:gd name="connsiteY60" fmla="*/ 585934 h 6858000"/>
              <a:gd name="connsiteX61" fmla="*/ 2540 w 6354263"/>
              <a:gd name="connsiteY61" fmla="*/ 525163 h 6858000"/>
              <a:gd name="connsiteX62" fmla="*/ 27257 w 6354263"/>
              <a:gd name="connsiteY62" fmla="*/ 393828 h 6858000"/>
              <a:gd name="connsiteX63" fmla="*/ 42081 w 6354263"/>
              <a:gd name="connsiteY63" fmla="*/ 236673 h 6858000"/>
              <a:gd name="connsiteX64" fmla="*/ 41149 w 6354263"/>
              <a:gd name="connsiteY64" fmla="*/ 144983 h 6858000"/>
              <a:gd name="connsiteX65" fmla="*/ 31684 w 6354263"/>
              <a:gd name="connsiteY65" fmla="*/ 33857 h 6858000"/>
              <a:gd name="connsiteX66" fmla="*/ 13714 w 6354263"/>
              <a:gd name="connsiteY66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21170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43196 w 6354263"/>
              <a:gd name="connsiteY38" fmla="*/ 3112365 h 6858000"/>
              <a:gd name="connsiteX39" fmla="*/ 429046 w 6354263"/>
              <a:gd name="connsiteY39" fmla="*/ 3072935 h 6858000"/>
              <a:gd name="connsiteX40" fmla="*/ 404861 w 6354263"/>
              <a:gd name="connsiteY40" fmla="*/ 2958185 h 6858000"/>
              <a:gd name="connsiteX41" fmla="*/ 363244 w 6354263"/>
              <a:gd name="connsiteY41" fmla="*/ 2843952 h 6858000"/>
              <a:gd name="connsiteX42" fmla="*/ 299193 w 6354263"/>
              <a:gd name="connsiteY42" fmla="*/ 2554718 h 6858000"/>
              <a:gd name="connsiteX43" fmla="*/ 270763 w 6354263"/>
              <a:gd name="connsiteY43" fmla="*/ 2447068 h 6858000"/>
              <a:gd name="connsiteX44" fmla="*/ 274728 w 6354263"/>
              <a:gd name="connsiteY44" fmla="*/ 2423438 h 6858000"/>
              <a:gd name="connsiteX45" fmla="*/ 243390 w 6354263"/>
              <a:gd name="connsiteY45" fmla="*/ 2261920 h 6858000"/>
              <a:gd name="connsiteX46" fmla="*/ 218162 w 6354263"/>
              <a:gd name="connsiteY46" fmla="*/ 2155135 h 6858000"/>
              <a:gd name="connsiteX47" fmla="*/ 215686 w 6354263"/>
              <a:gd name="connsiteY47" fmla="*/ 2118008 h 6858000"/>
              <a:gd name="connsiteX48" fmla="*/ 216653 w 6354263"/>
              <a:gd name="connsiteY48" fmla="*/ 2050531 h 6858000"/>
              <a:gd name="connsiteX49" fmla="*/ 190335 w 6354263"/>
              <a:gd name="connsiteY49" fmla="*/ 1906352 h 6858000"/>
              <a:gd name="connsiteX50" fmla="*/ 167497 w 6354263"/>
              <a:gd name="connsiteY50" fmla="*/ 1861531 h 6858000"/>
              <a:gd name="connsiteX51" fmla="*/ 122489 w 6354263"/>
              <a:gd name="connsiteY51" fmla="*/ 1732919 h 6858000"/>
              <a:gd name="connsiteX52" fmla="*/ 94663 w 6354263"/>
              <a:gd name="connsiteY52" fmla="*/ 1615777 h 6858000"/>
              <a:gd name="connsiteX53" fmla="*/ 75954 w 6354263"/>
              <a:gd name="connsiteY53" fmla="*/ 1563678 h 6858000"/>
              <a:gd name="connsiteX54" fmla="*/ 81626 w 6354263"/>
              <a:gd name="connsiteY54" fmla="*/ 1477995 h 6858000"/>
              <a:gd name="connsiteX55" fmla="*/ 76163 w 6354263"/>
              <a:gd name="connsiteY55" fmla="*/ 1307086 h 6858000"/>
              <a:gd name="connsiteX56" fmla="*/ 81884 w 6354263"/>
              <a:gd name="connsiteY56" fmla="*/ 1168288 h 6858000"/>
              <a:gd name="connsiteX57" fmla="*/ 10557 w 6354263"/>
              <a:gd name="connsiteY57" fmla="*/ 711705 h 6858000"/>
              <a:gd name="connsiteX58" fmla="*/ 7547 w 6354263"/>
              <a:gd name="connsiteY58" fmla="*/ 619315 h 6858000"/>
              <a:gd name="connsiteX59" fmla="*/ 1367 w 6354263"/>
              <a:gd name="connsiteY59" fmla="*/ 585934 h 6858000"/>
              <a:gd name="connsiteX60" fmla="*/ 2540 w 6354263"/>
              <a:gd name="connsiteY60" fmla="*/ 525163 h 6858000"/>
              <a:gd name="connsiteX61" fmla="*/ 27257 w 6354263"/>
              <a:gd name="connsiteY61" fmla="*/ 393828 h 6858000"/>
              <a:gd name="connsiteX62" fmla="*/ 42081 w 6354263"/>
              <a:gd name="connsiteY62" fmla="*/ 236673 h 6858000"/>
              <a:gd name="connsiteX63" fmla="*/ 41149 w 6354263"/>
              <a:gd name="connsiteY63" fmla="*/ 144983 h 6858000"/>
              <a:gd name="connsiteX64" fmla="*/ 31684 w 6354263"/>
              <a:gd name="connsiteY64" fmla="*/ 33857 h 6858000"/>
              <a:gd name="connsiteX65" fmla="*/ 13714 w 6354263"/>
              <a:gd name="connsiteY6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43196 w 6354263"/>
              <a:gd name="connsiteY38" fmla="*/ 3112365 h 6858000"/>
              <a:gd name="connsiteX39" fmla="*/ 429046 w 6354263"/>
              <a:gd name="connsiteY39" fmla="*/ 3072935 h 6858000"/>
              <a:gd name="connsiteX40" fmla="*/ 404861 w 6354263"/>
              <a:gd name="connsiteY40" fmla="*/ 2958185 h 6858000"/>
              <a:gd name="connsiteX41" fmla="*/ 363244 w 6354263"/>
              <a:gd name="connsiteY41" fmla="*/ 2843952 h 6858000"/>
              <a:gd name="connsiteX42" fmla="*/ 299193 w 6354263"/>
              <a:gd name="connsiteY42" fmla="*/ 2554718 h 6858000"/>
              <a:gd name="connsiteX43" fmla="*/ 270763 w 6354263"/>
              <a:gd name="connsiteY43" fmla="*/ 2447068 h 6858000"/>
              <a:gd name="connsiteX44" fmla="*/ 274728 w 6354263"/>
              <a:gd name="connsiteY44" fmla="*/ 2423438 h 6858000"/>
              <a:gd name="connsiteX45" fmla="*/ 243390 w 6354263"/>
              <a:gd name="connsiteY45" fmla="*/ 2261920 h 6858000"/>
              <a:gd name="connsiteX46" fmla="*/ 218162 w 6354263"/>
              <a:gd name="connsiteY46" fmla="*/ 2155135 h 6858000"/>
              <a:gd name="connsiteX47" fmla="*/ 215686 w 6354263"/>
              <a:gd name="connsiteY47" fmla="*/ 2118008 h 6858000"/>
              <a:gd name="connsiteX48" fmla="*/ 216653 w 6354263"/>
              <a:gd name="connsiteY48" fmla="*/ 2050531 h 6858000"/>
              <a:gd name="connsiteX49" fmla="*/ 190335 w 6354263"/>
              <a:gd name="connsiteY49" fmla="*/ 1906352 h 6858000"/>
              <a:gd name="connsiteX50" fmla="*/ 167497 w 6354263"/>
              <a:gd name="connsiteY50" fmla="*/ 1861531 h 6858000"/>
              <a:gd name="connsiteX51" fmla="*/ 122489 w 6354263"/>
              <a:gd name="connsiteY51" fmla="*/ 1732919 h 6858000"/>
              <a:gd name="connsiteX52" fmla="*/ 94663 w 6354263"/>
              <a:gd name="connsiteY52" fmla="*/ 1615777 h 6858000"/>
              <a:gd name="connsiteX53" fmla="*/ 75954 w 6354263"/>
              <a:gd name="connsiteY53" fmla="*/ 1563678 h 6858000"/>
              <a:gd name="connsiteX54" fmla="*/ 81626 w 6354263"/>
              <a:gd name="connsiteY54" fmla="*/ 1477995 h 6858000"/>
              <a:gd name="connsiteX55" fmla="*/ 76163 w 6354263"/>
              <a:gd name="connsiteY55" fmla="*/ 1307086 h 6858000"/>
              <a:gd name="connsiteX56" fmla="*/ 81884 w 6354263"/>
              <a:gd name="connsiteY56" fmla="*/ 1168288 h 6858000"/>
              <a:gd name="connsiteX57" fmla="*/ 10557 w 6354263"/>
              <a:gd name="connsiteY57" fmla="*/ 711705 h 6858000"/>
              <a:gd name="connsiteX58" fmla="*/ 7547 w 6354263"/>
              <a:gd name="connsiteY58" fmla="*/ 619315 h 6858000"/>
              <a:gd name="connsiteX59" fmla="*/ 1367 w 6354263"/>
              <a:gd name="connsiteY59" fmla="*/ 585934 h 6858000"/>
              <a:gd name="connsiteX60" fmla="*/ 2540 w 6354263"/>
              <a:gd name="connsiteY60" fmla="*/ 525163 h 6858000"/>
              <a:gd name="connsiteX61" fmla="*/ 27257 w 6354263"/>
              <a:gd name="connsiteY61" fmla="*/ 393828 h 6858000"/>
              <a:gd name="connsiteX62" fmla="*/ 42081 w 6354263"/>
              <a:gd name="connsiteY62" fmla="*/ 236673 h 6858000"/>
              <a:gd name="connsiteX63" fmla="*/ 41149 w 6354263"/>
              <a:gd name="connsiteY63" fmla="*/ 144983 h 6858000"/>
              <a:gd name="connsiteX64" fmla="*/ 31684 w 6354263"/>
              <a:gd name="connsiteY64" fmla="*/ 33857 h 6858000"/>
              <a:gd name="connsiteX65" fmla="*/ 13714 w 6354263"/>
              <a:gd name="connsiteY6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43196 w 6354263"/>
              <a:gd name="connsiteY38" fmla="*/ 3112365 h 6858000"/>
              <a:gd name="connsiteX39" fmla="*/ 429046 w 6354263"/>
              <a:gd name="connsiteY39" fmla="*/ 3072935 h 6858000"/>
              <a:gd name="connsiteX40" fmla="*/ 404861 w 6354263"/>
              <a:gd name="connsiteY40" fmla="*/ 2958185 h 6858000"/>
              <a:gd name="connsiteX41" fmla="*/ 363244 w 6354263"/>
              <a:gd name="connsiteY41" fmla="*/ 2843952 h 6858000"/>
              <a:gd name="connsiteX42" fmla="*/ 299193 w 6354263"/>
              <a:gd name="connsiteY42" fmla="*/ 2554718 h 6858000"/>
              <a:gd name="connsiteX43" fmla="*/ 270763 w 6354263"/>
              <a:gd name="connsiteY43" fmla="*/ 2447068 h 6858000"/>
              <a:gd name="connsiteX44" fmla="*/ 274728 w 6354263"/>
              <a:gd name="connsiteY44" fmla="*/ 2423438 h 6858000"/>
              <a:gd name="connsiteX45" fmla="*/ 243390 w 6354263"/>
              <a:gd name="connsiteY45" fmla="*/ 2261920 h 6858000"/>
              <a:gd name="connsiteX46" fmla="*/ 218162 w 6354263"/>
              <a:gd name="connsiteY46" fmla="*/ 2155135 h 6858000"/>
              <a:gd name="connsiteX47" fmla="*/ 215686 w 6354263"/>
              <a:gd name="connsiteY47" fmla="*/ 2118008 h 6858000"/>
              <a:gd name="connsiteX48" fmla="*/ 216653 w 6354263"/>
              <a:gd name="connsiteY48" fmla="*/ 2050531 h 6858000"/>
              <a:gd name="connsiteX49" fmla="*/ 190335 w 6354263"/>
              <a:gd name="connsiteY49" fmla="*/ 1906352 h 6858000"/>
              <a:gd name="connsiteX50" fmla="*/ 167497 w 6354263"/>
              <a:gd name="connsiteY50" fmla="*/ 1861531 h 6858000"/>
              <a:gd name="connsiteX51" fmla="*/ 122489 w 6354263"/>
              <a:gd name="connsiteY51" fmla="*/ 1732919 h 6858000"/>
              <a:gd name="connsiteX52" fmla="*/ 94663 w 6354263"/>
              <a:gd name="connsiteY52" fmla="*/ 1615777 h 6858000"/>
              <a:gd name="connsiteX53" fmla="*/ 75954 w 6354263"/>
              <a:gd name="connsiteY53" fmla="*/ 1563678 h 6858000"/>
              <a:gd name="connsiteX54" fmla="*/ 81626 w 6354263"/>
              <a:gd name="connsiteY54" fmla="*/ 1477995 h 6858000"/>
              <a:gd name="connsiteX55" fmla="*/ 76163 w 6354263"/>
              <a:gd name="connsiteY55" fmla="*/ 1307086 h 6858000"/>
              <a:gd name="connsiteX56" fmla="*/ 81884 w 6354263"/>
              <a:gd name="connsiteY56" fmla="*/ 1168288 h 6858000"/>
              <a:gd name="connsiteX57" fmla="*/ 10557 w 6354263"/>
              <a:gd name="connsiteY57" fmla="*/ 711705 h 6858000"/>
              <a:gd name="connsiteX58" fmla="*/ 7547 w 6354263"/>
              <a:gd name="connsiteY58" fmla="*/ 619315 h 6858000"/>
              <a:gd name="connsiteX59" fmla="*/ 1367 w 6354263"/>
              <a:gd name="connsiteY59" fmla="*/ 585934 h 6858000"/>
              <a:gd name="connsiteX60" fmla="*/ 2540 w 6354263"/>
              <a:gd name="connsiteY60" fmla="*/ 525163 h 6858000"/>
              <a:gd name="connsiteX61" fmla="*/ 27257 w 6354263"/>
              <a:gd name="connsiteY61" fmla="*/ 393828 h 6858000"/>
              <a:gd name="connsiteX62" fmla="*/ 42081 w 6354263"/>
              <a:gd name="connsiteY62" fmla="*/ 236673 h 6858000"/>
              <a:gd name="connsiteX63" fmla="*/ 41149 w 6354263"/>
              <a:gd name="connsiteY63" fmla="*/ 144983 h 6858000"/>
              <a:gd name="connsiteX64" fmla="*/ 31684 w 6354263"/>
              <a:gd name="connsiteY64" fmla="*/ 33857 h 6858000"/>
              <a:gd name="connsiteX65" fmla="*/ 13714 w 6354263"/>
              <a:gd name="connsiteY6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43196 w 6354263"/>
              <a:gd name="connsiteY38" fmla="*/ 3112365 h 6858000"/>
              <a:gd name="connsiteX39" fmla="*/ 429046 w 6354263"/>
              <a:gd name="connsiteY39" fmla="*/ 3072935 h 6858000"/>
              <a:gd name="connsiteX40" fmla="*/ 404861 w 6354263"/>
              <a:gd name="connsiteY40" fmla="*/ 2958185 h 6858000"/>
              <a:gd name="connsiteX41" fmla="*/ 363244 w 6354263"/>
              <a:gd name="connsiteY41" fmla="*/ 2843952 h 6858000"/>
              <a:gd name="connsiteX42" fmla="*/ 299193 w 6354263"/>
              <a:gd name="connsiteY42" fmla="*/ 2554718 h 6858000"/>
              <a:gd name="connsiteX43" fmla="*/ 270763 w 6354263"/>
              <a:gd name="connsiteY43" fmla="*/ 2447068 h 6858000"/>
              <a:gd name="connsiteX44" fmla="*/ 274728 w 6354263"/>
              <a:gd name="connsiteY44" fmla="*/ 2423438 h 6858000"/>
              <a:gd name="connsiteX45" fmla="*/ 243390 w 6354263"/>
              <a:gd name="connsiteY45" fmla="*/ 2261920 h 6858000"/>
              <a:gd name="connsiteX46" fmla="*/ 218162 w 6354263"/>
              <a:gd name="connsiteY46" fmla="*/ 2155135 h 6858000"/>
              <a:gd name="connsiteX47" fmla="*/ 215686 w 6354263"/>
              <a:gd name="connsiteY47" fmla="*/ 2118008 h 6858000"/>
              <a:gd name="connsiteX48" fmla="*/ 216653 w 6354263"/>
              <a:gd name="connsiteY48" fmla="*/ 2050531 h 6858000"/>
              <a:gd name="connsiteX49" fmla="*/ 190335 w 6354263"/>
              <a:gd name="connsiteY49" fmla="*/ 1906352 h 6858000"/>
              <a:gd name="connsiteX50" fmla="*/ 167497 w 6354263"/>
              <a:gd name="connsiteY50" fmla="*/ 1861531 h 6858000"/>
              <a:gd name="connsiteX51" fmla="*/ 122489 w 6354263"/>
              <a:gd name="connsiteY51" fmla="*/ 1732919 h 6858000"/>
              <a:gd name="connsiteX52" fmla="*/ 94663 w 6354263"/>
              <a:gd name="connsiteY52" fmla="*/ 1615777 h 6858000"/>
              <a:gd name="connsiteX53" fmla="*/ 75954 w 6354263"/>
              <a:gd name="connsiteY53" fmla="*/ 1563678 h 6858000"/>
              <a:gd name="connsiteX54" fmla="*/ 81626 w 6354263"/>
              <a:gd name="connsiteY54" fmla="*/ 1477995 h 6858000"/>
              <a:gd name="connsiteX55" fmla="*/ 76163 w 6354263"/>
              <a:gd name="connsiteY55" fmla="*/ 1307086 h 6858000"/>
              <a:gd name="connsiteX56" fmla="*/ 81884 w 6354263"/>
              <a:gd name="connsiteY56" fmla="*/ 1168288 h 6858000"/>
              <a:gd name="connsiteX57" fmla="*/ 10557 w 6354263"/>
              <a:gd name="connsiteY57" fmla="*/ 711705 h 6858000"/>
              <a:gd name="connsiteX58" fmla="*/ 7547 w 6354263"/>
              <a:gd name="connsiteY58" fmla="*/ 619315 h 6858000"/>
              <a:gd name="connsiteX59" fmla="*/ 1367 w 6354263"/>
              <a:gd name="connsiteY59" fmla="*/ 585934 h 6858000"/>
              <a:gd name="connsiteX60" fmla="*/ 2540 w 6354263"/>
              <a:gd name="connsiteY60" fmla="*/ 525163 h 6858000"/>
              <a:gd name="connsiteX61" fmla="*/ 27257 w 6354263"/>
              <a:gd name="connsiteY61" fmla="*/ 393828 h 6858000"/>
              <a:gd name="connsiteX62" fmla="*/ 42081 w 6354263"/>
              <a:gd name="connsiteY62" fmla="*/ 236673 h 6858000"/>
              <a:gd name="connsiteX63" fmla="*/ 41149 w 6354263"/>
              <a:gd name="connsiteY63" fmla="*/ 144983 h 6858000"/>
              <a:gd name="connsiteX64" fmla="*/ 31684 w 6354263"/>
              <a:gd name="connsiteY64" fmla="*/ 33857 h 6858000"/>
              <a:gd name="connsiteX65" fmla="*/ 13714 w 6354263"/>
              <a:gd name="connsiteY65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90335 w 6354263"/>
              <a:gd name="connsiteY48" fmla="*/ 1906352 h 6858000"/>
              <a:gd name="connsiteX49" fmla="*/ 167497 w 6354263"/>
              <a:gd name="connsiteY49" fmla="*/ 1861531 h 6858000"/>
              <a:gd name="connsiteX50" fmla="*/ 122489 w 6354263"/>
              <a:gd name="connsiteY50" fmla="*/ 1732919 h 6858000"/>
              <a:gd name="connsiteX51" fmla="*/ 94663 w 6354263"/>
              <a:gd name="connsiteY51" fmla="*/ 1615777 h 6858000"/>
              <a:gd name="connsiteX52" fmla="*/ 75954 w 6354263"/>
              <a:gd name="connsiteY52" fmla="*/ 1563678 h 6858000"/>
              <a:gd name="connsiteX53" fmla="*/ 81626 w 6354263"/>
              <a:gd name="connsiteY53" fmla="*/ 1477995 h 6858000"/>
              <a:gd name="connsiteX54" fmla="*/ 76163 w 6354263"/>
              <a:gd name="connsiteY54" fmla="*/ 1307086 h 6858000"/>
              <a:gd name="connsiteX55" fmla="*/ 81884 w 6354263"/>
              <a:gd name="connsiteY55" fmla="*/ 1168288 h 6858000"/>
              <a:gd name="connsiteX56" fmla="*/ 10557 w 6354263"/>
              <a:gd name="connsiteY56" fmla="*/ 711705 h 6858000"/>
              <a:gd name="connsiteX57" fmla="*/ 7547 w 6354263"/>
              <a:gd name="connsiteY57" fmla="*/ 619315 h 6858000"/>
              <a:gd name="connsiteX58" fmla="*/ 1367 w 6354263"/>
              <a:gd name="connsiteY58" fmla="*/ 585934 h 6858000"/>
              <a:gd name="connsiteX59" fmla="*/ 2540 w 6354263"/>
              <a:gd name="connsiteY59" fmla="*/ 525163 h 6858000"/>
              <a:gd name="connsiteX60" fmla="*/ 27257 w 6354263"/>
              <a:gd name="connsiteY60" fmla="*/ 393828 h 6858000"/>
              <a:gd name="connsiteX61" fmla="*/ 42081 w 6354263"/>
              <a:gd name="connsiteY61" fmla="*/ 236673 h 6858000"/>
              <a:gd name="connsiteX62" fmla="*/ 41149 w 6354263"/>
              <a:gd name="connsiteY62" fmla="*/ 144983 h 6858000"/>
              <a:gd name="connsiteX63" fmla="*/ 31684 w 6354263"/>
              <a:gd name="connsiteY63" fmla="*/ 33857 h 6858000"/>
              <a:gd name="connsiteX64" fmla="*/ 13714 w 6354263"/>
              <a:gd name="connsiteY64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67497 w 6354263"/>
              <a:gd name="connsiteY48" fmla="*/ 1861531 h 6858000"/>
              <a:gd name="connsiteX49" fmla="*/ 122489 w 6354263"/>
              <a:gd name="connsiteY49" fmla="*/ 1732919 h 6858000"/>
              <a:gd name="connsiteX50" fmla="*/ 94663 w 6354263"/>
              <a:gd name="connsiteY50" fmla="*/ 1615777 h 6858000"/>
              <a:gd name="connsiteX51" fmla="*/ 75954 w 6354263"/>
              <a:gd name="connsiteY51" fmla="*/ 1563678 h 6858000"/>
              <a:gd name="connsiteX52" fmla="*/ 81626 w 6354263"/>
              <a:gd name="connsiteY52" fmla="*/ 1477995 h 6858000"/>
              <a:gd name="connsiteX53" fmla="*/ 76163 w 6354263"/>
              <a:gd name="connsiteY53" fmla="*/ 1307086 h 6858000"/>
              <a:gd name="connsiteX54" fmla="*/ 81884 w 6354263"/>
              <a:gd name="connsiteY54" fmla="*/ 1168288 h 6858000"/>
              <a:gd name="connsiteX55" fmla="*/ 10557 w 6354263"/>
              <a:gd name="connsiteY55" fmla="*/ 711705 h 6858000"/>
              <a:gd name="connsiteX56" fmla="*/ 7547 w 6354263"/>
              <a:gd name="connsiteY56" fmla="*/ 619315 h 6858000"/>
              <a:gd name="connsiteX57" fmla="*/ 1367 w 6354263"/>
              <a:gd name="connsiteY57" fmla="*/ 585934 h 6858000"/>
              <a:gd name="connsiteX58" fmla="*/ 2540 w 6354263"/>
              <a:gd name="connsiteY58" fmla="*/ 525163 h 6858000"/>
              <a:gd name="connsiteX59" fmla="*/ 27257 w 6354263"/>
              <a:gd name="connsiteY59" fmla="*/ 393828 h 6858000"/>
              <a:gd name="connsiteX60" fmla="*/ 42081 w 6354263"/>
              <a:gd name="connsiteY60" fmla="*/ 236673 h 6858000"/>
              <a:gd name="connsiteX61" fmla="*/ 41149 w 6354263"/>
              <a:gd name="connsiteY61" fmla="*/ 144983 h 6858000"/>
              <a:gd name="connsiteX62" fmla="*/ 31684 w 6354263"/>
              <a:gd name="connsiteY62" fmla="*/ 33857 h 6858000"/>
              <a:gd name="connsiteX63" fmla="*/ 13714 w 6354263"/>
              <a:gd name="connsiteY63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67497 w 6354263"/>
              <a:gd name="connsiteY48" fmla="*/ 1861531 h 6858000"/>
              <a:gd name="connsiteX49" fmla="*/ 122489 w 6354263"/>
              <a:gd name="connsiteY49" fmla="*/ 1732919 h 6858000"/>
              <a:gd name="connsiteX50" fmla="*/ 94663 w 6354263"/>
              <a:gd name="connsiteY50" fmla="*/ 1615777 h 6858000"/>
              <a:gd name="connsiteX51" fmla="*/ 75954 w 6354263"/>
              <a:gd name="connsiteY51" fmla="*/ 1563678 h 6858000"/>
              <a:gd name="connsiteX52" fmla="*/ 81626 w 6354263"/>
              <a:gd name="connsiteY52" fmla="*/ 1477995 h 6858000"/>
              <a:gd name="connsiteX53" fmla="*/ 76163 w 6354263"/>
              <a:gd name="connsiteY53" fmla="*/ 1307086 h 6858000"/>
              <a:gd name="connsiteX54" fmla="*/ 81884 w 6354263"/>
              <a:gd name="connsiteY54" fmla="*/ 1168288 h 6858000"/>
              <a:gd name="connsiteX55" fmla="*/ 10557 w 6354263"/>
              <a:gd name="connsiteY55" fmla="*/ 711705 h 6858000"/>
              <a:gd name="connsiteX56" fmla="*/ 7547 w 6354263"/>
              <a:gd name="connsiteY56" fmla="*/ 619315 h 6858000"/>
              <a:gd name="connsiteX57" fmla="*/ 1367 w 6354263"/>
              <a:gd name="connsiteY57" fmla="*/ 585934 h 6858000"/>
              <a:gd name="connsiteX58" fmla="*/ 2540 w 6354263"/>
              <a:gd name="connsiteY58" fmla="*/ 525163 h 6858000"/>
              <a:gd name="connsiteX59" fmla="*/ 27257 w 6354263"/>
              <a:gd name="connsiteY59" fmla="*/ 393828 h 6858000"/>
              <a:gd name="connsiteX60" fmla="*/ 42081 w 6354263"/>
              <a:gd name="connsiteY60" fmla="*/ 236673 h 6858000"/>
              <a:gd name="connsiteX61" fmla="*/ 41149 w 6354263"/>
              <a:gd name="connsiteY61" fmla="*/ 144983 h 6858000"/>
              <a:gd name="connsiteX62" fmla="*/ 31684 w 6354263"/>
              <a:gd name="connsiteY62" fmla="*/ 33857 h 6858000"/>
              <a:gd name="connsiteX63" fmla="*/ 13714 w 6354263"/>
              <a:gd name="connsiteY63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22489 w 6354263"/>
              <a:gd name="connsiteY48" fmla="*/ 1732919 h 6858000"/>
              <a:gd name="connsiteX49" fmla="*/ 94663 w 6354263"/>
              <a:gd name="connsiteY49" fmla="*/ 1615777 h 6858000"/>
              <a:gd name="connsiteX50" fmla="*/ 75954 w 6354263"/>
              <a:gd name="connsiteY50" fmla="*/ 1563678 h 6858000"/>
              <a:gd name="connsiteX51" fmla="*/ 81626 w 6354263"/>
              <a:gd name="connsiteY51" fmla="*/ 1477995 h 6858000"/>
              <a:gd name="connsiteX52" fmla="*/ 76163 w 6354263"/>
              <a:gd name="connsiteY52" fmla="*/ 1307086 h 6858000"/>
              <a:gd name="connsiteX53" fmla="*/ 81884 w 6354263"/>
              <a:gd name="connsiteY53" fmla="*/ 1168288 h 6858000"/>
              <a:gd name="connsiteX54" fmla="*/ 10557 w 6354263"/>
              <a:gd name="connsiteY54" fmla="*/ 711705 h 6858000"/>
              <a:gd name="connsiteX55" fmla="*/ 7547 w 6354263"/>
              <a:gd name="connsiteY55" fmla="*/ 619315 h 6858000"/>
              <a:gd name="connsiteX56" fmla="*/ 1367 w 6354263"/>
              <a:gd name="connsiteY56" fmla="*/ 585934 h 6858000"/>
              <a:gd name="connsiteX57" fmla="*/ 2540 w 6354263"/>
              <a:gd name="connsiteY57" fmla="*/ 525163 h 6858000"/>
              <a:gd name="connsiteX58" fmla="*/ 27257 w 6354263"/>
              <a:gd name="connsiteY58" fmla="*/ 393828 h 6858000"/>
              <a:gd name="connsiteX59" fmla="*/ 42081 w 6354263"/>
              <a:gd name="connsiteY59" fmla="*/ 236673 h 6858000"/>
              <a:gd name="connsiteX60" fmla="*/ 41149 w 6354263"/>
              <a:gd name="connsiteY60" fmla="*/ 144983 h 6858000"/>
              <a:gd name="connsiteX61" fmla="*/ 31684 w 6354263"/>
              <a:gd name="connsiteY61" fmla="*/ 33857 h 6858000"/>
              <a:gd name="connsiteX62" fmla="*/ 13714 w 6354263"/>
              <a:gd name="connsiteY62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22489 w 6354263"/>
              <a:gd name="connsiteY48" fmla="*/ 1732919 h 6858000"/>
              <a:gd name="connsiteX49" fmla="*/ 94663 w 6354263"/>
              <a:gd name="connsiteY49" fmla="*/ 1615777 h 6858000"/>
              <a:gd name="connsiteX50" fmla="*/ 75954 w 6354263"/>
              <a:gd name="connsiteY50" fmla="*/ 1563678 h 6858000"/>
              <a:gd name="connsiteX51" fmla="*/ 81626 w 6354263"/>
              <a:gd name="connsiteY51" fmla="*/ 1477995 h 6858000"/>
              <a:gd name="connsiteX52" fmla="*/ 76163 w 6354263"/>
              <a:gd name="connsiteY52" fmla="*/ 1307086 h 6858000"/>
              <a:gd name="connsiteX53" fmla="*/ 81884 w 6354263"/>
              <a:gd name="connsiteY53" fmla="*/ 1168288 h 6858000"/>
              <a:gd name="connsiteX54" fmla="*/ 10557 w 6354263"/>
              <a:gd name="connsiteY54" fmla="*/ 711705 h 6858000"/>
              <a:gd name="connsiteX55" fmla="*/ 7547 w 6354263"/>
              <a:gd name="connsiteY55" fmla="*/ 619315 h 6858000"/>
              <a:gd name="connsiteX56" fmla="*/ 1367 w 6354263"/>
              <a:gd name="connsiteY56" fmla="*/ 585934 h 6858000"/>
              <a:gd name="connsiteX57" fmla="*/ 2540 w 6354263"/>
              <a:gd name="connsiteY57" fmla="*/ 525163 h 6858000"/>
              <a:gd name="connsiteX58" fmla="*/ 27257 w 6354263"/>
              <a:gd name="connsiteY58" fmla="*/ 393828 h 6858000"/>
              <a:gd name="connsiteX59" fmla="*/ 42081 w 6354263"/>
              <a:gd name="connsiteY59" fmla="*/ 236673 h 6858000"/>
              <a:gd name="connsiteX60" fmla="*/ 41149 w 6354263"/>
              <a:gd name="connsiteY60" fmla="*/ 144983 h 6858000"/>
              <a:gd name="connsiteX61" fmla="*/ 31684 w 6354263"/>
              <a:gd name="connsiteY61" fmla="*/ 33857 h 6858000"/>
              <a:gd name="connsiteX62" fmla="*/ 13714 w 6354263"/>
              <a:gd name="connsiteY62" fmla="*/ 0 h 6858000"/>
              <a:gd name="connsiteX0" fmla="*/ 13714 w 6354263"/>
              <a:gd name="connsiteY0" fmla="*/ 0 h 6858000"/>
              <a:gd name="connsiteX1" fmla="*/ 6354263 w 6354263"/>
              <a:gd name="connsiteY1" fmla="*/ 0 h 6858000"/>
              <a:gd name="connsiteX2" fmla="*/ 6354263 w 6354263"/>
              <a:gd name="connsiteY2" fmla="*/ 6858000 h 6858000"/>
              <a:gd name="connsiteX3" fmla="*/ 75551 w 6354263"/>
              <a:gd name="connsiteY3" fmla="*/ 6857735 h 6858000"/>
              <a:gd name="connsiteX4" fmla="*/ 111199 w 6354263"/>
              <a:gd name="connsiteY4" fmla="*/ 6776847 h 6858000"/>
              <a:gd name="connsiteX5" fmla="*/ 122402 w 6354263"/>
              <a:gd name="connsiteY5" fmla="*/ 6737706 h 6858000"/>
              <a:gd name="connsiteX6" fmla="*/ 139360 w 6354263"/>
              <a:gd name="connsiteY6" fmla="*/ 6686827 h 6858000"/>
              <a:gd name="connsiteX7" fmla="*/ 150639 w 6354263"/>
              <a:gd name="connsiteY7" fmla="*/ 6633777 h 6858000"/>
              <a:gd name="connsiteX8" fmla="*/ 221601 w 6354263"/>
              <a:gd name="connsiteY8" fmla="*/ 6492130 h 6858000"/>
              <a:gd name="connsiteX9" fmla="*/ 236883 w 6354263"/>
              <a:gd name="connsiteY9" fmla="*/ 6431610 h 6858000"/>
              <a:gd name="connsiteX10" fmla="*/ 255237 w 6354263"/>
              <a:gd name="connsiteY10" fmla="*/ 6294334 h 6858000"/>
              <a:gd name="connsiteX11" fmla="*/ 243327 w 6354263"/>
              <a:gd name="connsiteY11" fmla="*/ 6231403 h 6858000"/>
              <a:gd name="connsiteX12" fmla="*/ 236174 w 6354263"/>
              <a:gd name="connsiteY12" fmla="*/ 6202459 h 6858000"/>
              <a:gd name="connsiteX13" fmla="*/ 235003 w 6354263"/>
              <a:gd name="connsiteY13" fmla="*/ 6153037 h 6858000"/>
              <a:gd name="connsiteX14" fmla="*/ 242392 w 6354263"/>
              <a:gd name="connsiteY14" fmla="*/ 5905303 h 6858000"/>
              <a:gd name="connsiteX15" fmla="*/ 271577 w 6354263"/>
              <a:gd name="connsiteY15" fmla="*/ 5712857 h 6858000"/>
              <a:gd name="connsiteX16" fmla="*/ 338056 w 6354263"/>
              <a:gd name="connsiteY16" fmla="*/ 5449031 h 6858000"/>
              <a:gd name="connsiteX17" fmla="*/ 373987 w 6354263"/>
              <a:gd name="connsiteY17" fmla="*/ 5341916 h 6858000"/>
              <a:gd name="connsiteX18" fmla="*/ 411377 w 6354263"/>
              <a:gd name="connsiteY18" fmla="*/ 5264214 h 6858000"/>
              <a:gd name="connsiteX19" fmla="*/ 417377 w 6354263"/>
              <a:gd name="connsiteY19" fmla="*/ 5225268 h 6858000"/>
              <a:gd name="connsiteX20" fmla="*/ 425445 w 6354263"/>
              <a:gd name="connsiteY20" fmla="*/ 5159961 h 6858000"/>
              <a:gd name="connsiteX21" fmla="*/ 428962 w 6354263"/>
              <a:gd name="connsiteY21" fmla="*/ 5125185 h 6858000"/>
              <a:gd name="connsiteX22" fmla="*/ 443433 w 6354263"/>
              <a:gd name="connsiteY22" fmla="*/ 4993030 h 6858000"/>
              <a:gd name="connsiteX23" fmla="*/ 450164 w 6354263"/>
              <a:gd name="connsiteY23" fmla="*/ 4946844 h 6858000"/>
              <a:gd name="connsiteX24" fmla="*/ 461132 w 6354263"/>
              <a:gd name="connsiteY24" fmla="*/ 4858827 h 6858000"/>
              <a:gd name="connsiteX25" fmla="*/ 466883 w 6354263"/>
              <a:gd name="connsiteY25" fmla="*/ 4808488 h 6858000"/>
              <a:gd name="connsiteX26" fmla="*/ 458077 w 6354263"/>
              <a:gd name="connsiteY26" fmla="*/ 4375228 h 6858000"/>
              <a:gd name="connsiteX27" fmla="*/ 439230 w 6354263"/>
              <a:gd name="connsiteY27" fmla="*/ 4214165 h 6858000"/>
              <a:gd name="connsiteX28" fmla="*/ 440817 w 6354263"/>
              <a:gd name="connsiteY28" fmla="*/ 4076008 h 6858000"/>
              <a:gd name="connsiteX29" fmla="*/ 428834 w 6354263"/>
              <a:gd name="connsiteY29" fmla="*/ 4033999 h 6858000"/>
              <a:gd name="connsiteX30" fmla="*/ 428566 w 6354263"/>
              <a:gd name="connsiteY30" fmla="*/ 4013953 h 6858000"/>
              <a:gd name="connsiteX31" fmla="*/ 432754 w 6354263"/>
              <a:gd name="connsiteY31" fmla="*/ 3872886 h 6858000"/>
              <a:gd name="connsiteX32" fmla="*/ 453474 w 6354263"/>
              <a:gd name="connsiteY32" fmla="*/ 3738082 h 6858000"/>
              <a:gd name="connsiteX33" fmla="*/ 460631 w 6354263"/>
              <a:gd name="connsiteY33" fmla="*/ 3673397 h 6858000"/>
              <a:gd name="connsiteX34" fmla="*/ 459945 w 6354263"/>
              <a:gd name="connsiteY34" fmla="*/ 3637109 h 6858000"/>
              <a:gd name="connsiteX35" fmla="*/ 463299 w 6354263"/>
              <a:gd name="connsiteY35" fmla="*/ 3536883 h 6858000"/>
              <a:gd name="connsiteX36" fmla="*/ 484176 w 6354263"/>
              <a:gd name="connsiteY36" fmla="*/ 3295862 h 6858000"/>
              <a:gd name="connsiteX37" fmla="*/ 467153 w 6354263"/>
              <a:gd name="connsiteY37" fmla="*/ 3158586 h 6858000"/>
              <a:gd name="connsiteX38" fmla="*/ 429046 w 6354263"/>
              <a:gd name="connsiteY38" fmla="*/ 3072935 h 6858000"/>
              <a:gd name="connsiteX39" fmla="*/ 404861 w 6354263"/>
              <a:gd name="connsiteY39" fmla="*/ 2958185 h 6858000"/>
              <a:gd name="connsiteX40" fmla="*/ 363244 w 6354263"/>
              <a:gd name="connsiteY40" fmla="*/ 2843952 h 6858000"/>
              <a:gd name="connsiteX41" fmla="*/ 299193 w 6354263"/>
              <a:gd name="connsiteY41" fmla="*/ 2554718 h 6858000"/>
              <a:gd name="connsiteX42" fmla="*/ 270763 w 6354263"/>
              <a:gd name="connsiteY42" fmla="*/ 2447068 h 6858000"/>
              <a:gd name="connsiteX43" fmla="*/ 274728 w 6354263"/>
              <a:gd name="connsiteY43" fmla="*/ 2423438 h 6858000"/>
              <a:gd name="connsiteX44" fmla="*/ 243390 w 6354263"/>
              <a:gd name="connsiteY44" fmla="*/ 2261920 h 6858000"/>
              <a:gd name="connsiteX45" fmla="*/ 218162 w 6354263"/>
              <a:gd name="connsiteY45" fmla="*/ 2155135 h 6858000"/>
              <a:gd name="connsiteX46" fmla="*/ 215686 w 6354263"/>
              <a:gd name="connsiteY46" fmla="*/ 2118008 h 6858000"/>
              <a:gd name="connsiteX47" fmla="*/ 216653 w 6354263"/>
              <a:gd name="connsiteY47" fmla="*/ 2050531 h 6858000"/>
              <a:gd name="connsiteX48" fmla="*/ 122489 w 6354263"/>
              <a:gd name="connsiteY48" fmla="*/ 1732919 h 6858000"/>
              <a:gd name="connsiteX49" fmla="*/ 94663 w 6354263"/>
              <a:gd name="connsiteY49" fmla="*/ 1615777 h 6858000"/>
              <a:gd name="connsiteX50" fmla="*/ 75954 w 6354263"/>
              <a:gd name="connsiteY50" fmla="*/ 1563678 h 6858000"/>
              <a:gd name="connsiteX51" fmla="*/ 81626 w 6354263"/>
              <a:gd name="connsiteY51" fmla="*/ 1477995 h 6858000"/>
              <a:gd name="connsiteX52" fmla="*/ 76163 w 6354263"/>
              <a:gd name="connsiteY52" fmla="*/ 1307086 h 6858000"/>
              <a:gd name="connsiteX53" fmla="*/ 81884 w 6354263"/>
              <a:gd name="connsiteY53" fmla="*/ 1168288 h 6858000"/>
              <a:gd name="connsiteX54" fmla="*/ 10557 w 6354263"/>
              <a:gd name="connsiteY54" fmla="*/ 711705 h 6858000"/>
              <a:gd name="connsiteX55" fmla="*/ 7547 w 6354263"/>
              <a:gd name="connsiteY55" fmla="*/ 619315 h 6858000"/>
              <a:gd name="connsiteX56" fmla="*/ 1367 w 6354263"/>
              <a:gd name="connsiteY56" fmla="*/ 585934 h 6858000"/>
              <a:gd name="connsiteX57" fmla="*/ 2540 w 6354263"/>
              <a:gd name="connsiteY57" fmla="*/ 525163 h 6858000"/>
              <a:gd name="connsiteX58" fmla="*/ 27257 w 6354263"/>
              <a:gd name="connsiteY58" fmla="*/ 393828 h 6858000"/>
              <a:gd name="connsiteX59" fmla="*/ 42081 w 6354263"/>
              <a:gd name="connsiteY59" fmla="*/ 236673 h 6858000"/>
              <a:gd name="connsiteX60" fmla="*/ 41149 w 6354263"/>
              <a:gd name="connsiteY60" fmla="*/ 144983 h 6858000"/>
              <a:gd name="connsiteX61" fmla="*/ 31684 w 6354263"/>
              <a:gd name="connsiteY61" fmla="*/ 33857 h 6858000"/>
              <a:gd name="connsiteX62" fmla="*/ 13714 w 6354263"/>
              <a:gd name="connsiteY62" fmla="*/ 0 h 6858000"/>
              <a:gd name="connsiteX0" fmla="*/ 12347 w 6352896"/>
              <a:gd name="connsiteY0" fmla="*/ 0 h 6858000"/>
              <a:gd name="connsiteX1" fmla="*/ 6352896 w 6352896"/>
              <a:gd name="connsiteY1" fmla="*/ 0 h 6858000"/>
              <a:gd name="connsiteX2" fmla="*/ 6352896 w 6352896"/>
              <a:gd name="connsiteY2" fmla="*/ 6858000 h 6858000"/>
              <a:gd name="connsiteX3" fmla="*/ 74184 w 6352896"/>
              <a:gd name="connsiteY3" fmla="*/ 6857735 h 6858000"/>
              <a:gd name="connsiteX4" fmla="*/ 109832 w 6352896"/>
              <a:gd name="connsiteY4" fmla="*/ 6776847 h 6858000"/>
              <a:gd name="connsiteX5" fmla="*/ 121035 w 6352896"/>
              <a:gd name="connsiteY5" fmla="*/ 6737706 h 6858000"/>
              <a:gd name="connsiteX6" fmla="*/ 137993 w 6352896"/>
              <a:gd name="connsiteY6" fmla="*/ 6686827 h 6858000"/>
              <a:gd name="connsiteX7" fmla="*/ 149272 w 6352896"/>
              <a:gd name="connsiteY7" fmla="*/ 6633777 h 6858000"/>
              <a:gd name="connsiteX8" fmla="*/ 220234 w 6352896"/>
              <a:gd name="connsiteY8" fmla="*/ 6492130 h 6858000"/>
              <a:gd name="connsiteX9" fmla="*/ 235516 w 6352896"/>
              <a:gd name="connsiteY9" fmla="*/ 6431610 h 6858000"/>
              <a:gd name="connsiteX10" fmla="*/ 253870 w 6352896"/>
              <a:gd name="connsiteY10" fmla="*/ 6294334 h 6858000"/>
              <a:gd name="connsiteX11" fmla="*/ 241960 w 6352896"/>
              <a:gd name="connsiteY11" fmla="*/ 6231403 h 6858000"/>
              <a:gd name="connsiteX12" fmla="*/ 234807 w 6352896"/>
              <a:gd name="connsiteY12" fmla="*/ 6202459 h 6858000"/>
              <a:gd name="connsiteX13" fmla="*/ 233636 w 6352896"/>
              <a:gd name="connsiteY13" fmla="*/ 6153037 h 6858000"/>
              <a:gd name="connsiteX14" fmla="*/ 241025 w 6352896"/>
              <a:gd name="connsiteY14" fmla="*/ 5905303 h 6858000"/>
              <a:gd name="connsiteX15" fmla="*/ 270210 w 6352896"/>
              <a:gd name="connsiteY15" fmla="*/ 5712857 h 6858000"/>
              <a:gd name="connsiteX16" fmla="*/ 336689 w 6352896"/>
              <a:gd name="connsiteY16" fmla="*/ 5449031 h 6858000"/>
              <a:gd name="connsiteX17" fmla="*/ 372620 w 6352896"/>
              <a:gd name="connsiteY17" fmla="*/ 5341916 h 6858000"/>
              <a:gd name="connsiteX18" fmla="*/ 410010 w 6352896"/>
              <a:gd name="connsiteY18" fmla="*/ 5264214 h 6858000"/>
              <a:gd name="connsiteX19" fmla="*/ 416010 w 6352896"/>
              <a:gd name="connsiteY19" fmla="*/ 5225268 h 6858000"/>
              <a:gd name="connsiteX20" fmla="*/ 424078 w 6352896"/>
              <a:gd name="connsiteY20" fmla="*/ 5159961 h 6858000"/>
              <a:gd name="connsiteX21" fmla="*/ 427595 w 6352896"/>
              <a:gd name="connsiteY21" fmla="*/ 5125185 h 6858000"/>
              <a:gd name="connsiteX22" fmla="*/ 442066 w 6352896"/>
              <a:gd name="connsiteY22" fmla="*/ 4993030 h 6858000"/>
              <a:gd name="connsiteX23" fmla="*/ 448797 w 6352896"/>
              <a:gd name="connsiteY23" fmla="*/ 4946844 h 6858000"/>
              <a:gd name="connsiteX24" fmla="*/ 459765 w 6352896"/>
              <a:gd name="connsiteY24" fmla="*/ 4858827 h 6858000"/>
              <a:gd name="connsiteX25" fmla="*/ 465516 w 6352896"/>
              <a:gd name="connsiteY25" fmla="*/ 4808488 h 6858000"/>
              <a:gd name="connsiteX26" fmla="*/ 456710 w 6352896"/>
              <a:gd name="connsiteY26" fmla="*/ 4375228 h 6858000"/>
              <a:gd name="connsiteX27" fmla="*/ 437863 w 6352896"/>
              <a:gd name="connsiteY27" fmla="*/ 4214165 h 6858000"/>
              <a:gd name="connsiteX28" fmla="*/ 439450 w 6352896"/>
              <a:gd name="connsiteY28" fmla="*/ 4076008 h 6858000"/>
              <a:gd name="connsiteX29" fmla="*/ 427467 w 6352896"/>
              <a:gd name="connsiteY29" fmla="*/ 4033999 h 6858000"/>
              <a:gd name="connsiteX30" fmla="*/ 427199 w 6352896"/>
              <a:gd name="connsiteY30" fmla="*/ 4013953 h 6858000"/>
              <a:gd name="connsiteX31" fmla="*/ 431387 w 6352896"/>
              <a:gd name="connsiteY31" fmla="*/ 3872886 h 6858000"/>
              <a:gd name="connsiteX32" fmla="*/ 452107 w 6352896"/>
              <a:gd name="connsiteY32" fmla="*/ 3738082 h 6858000"/>
              <a:gd name="connsiteX33" fmla="*/ 459264 w 6352896"/>
              <a:gd name="connsiteY33" fmla="*/ 3673397 h 6858000"/>
              <a:gd name="connsiteX34" fmla="*/ 458578 w 6352896"/>
              <a:gd name="connsiteY34" fmla="*/ 3637109 h 6858000"/>
              <a:gd name="connsiteX35" fmla="*/ 461932 w 6352896"/>
              <a:gd name="connsiteY35" fmla="*/ 3536883 h 6858000"/>
              <a:gd name="connsiteX36" fmla="*/ 482809 w 6352896"/>
              <a:gd name="connsiteY36" fmla="*/ 3295862 h 6858000"/>
              <a:gd name="connsiteX37" fmla="*/ 465786 w 6352896"/>
              <a:gd name="connsiteY37" fmla="*/ 3158586 h 6858000"/>
              <a:gd name="connsiteX38" fmla="*/ 427679 w 6352896"/>
              <a:gd name="connsiteY38" fmla="*/ 3072935 h 6858000"/>
              <a:gd name="connsiteX39" fmla="*/ 403494 w 6352896"/>
              <a:gd name="connsiteY39" fmla="*/ 2958185 h 6858000"/>
              <a:gd name="connsiteX40" fmla="*/ 361877 w 6352896"/>
              <a:gd name="connsiteY40" fmla="*/ 2843952 h 6858000"/>
              <a:gd name="connsiteX41" fmla="*/ 297826 w 6352896"/>
              <a:gd name="connsiteY41" fmla="*/ 2554718 h 6858000"/>
              <a:gd name="connsiteX42" fmla="*/ 269396 w 6352896"/>
              <a:gd name="connsiteY42" fmla="*/ 2447068 h 6858000"/>
              <a:gd name="connsiteX43" fmla="*/ 273361 w 6352896"/>
              <a:gd name="connsiteY43" fmla="*/ 2423438 h 6858000"/>
              <a:gd name="connsiteX44" fmla="*/ 242023 w 6352896"/>
              <a:gd name="connsiteY44" fmla="*/ 2261920 h 6858000"/>
              <a:gd name="connsiteX45" fmla="*/ 216795 w 6352896"/>
              <a:gd name="connsiteY45" fmla="*/ 2155135 h 6858000"/>
              <a:gd name="connsiteX46" fmla="*/ 214319 w 6352896"/>
              <a:gd name="connsiteY46" fmla="*/ 2118008 h 6858000"/>
              <a:gd name="connsiteX47" fmla="*/ 215286 w 6352896"/>
              <a:gd name="connsiteY47" fmla="*/ 2050531 h 6858000"/>
              <a:gd name="connsiteX48" fmla="*/ 121122 w 6352896"/>
              <a:gd name="connsiteY48" fmla="*/ 1732919 h 6858000"/>
              <a:gd name="connsiteX49" fmla="*/ 93296 w 6352896"/>
              <a:gd name="connsiteY49" fmla="*/ 1615777 h 6858000"/>
              <a:gd name="connsiteX50" fmla="*/ 74587 w 6352896"/>
              <a:gd name="connsiteY50" fmla="*/ 1563678 h 6858000"/>
              <a:gd name="connsiteX51" fmla="*/ 80259 w 6352896"/>
              <a:gd name="connsiteY51" fmla="*/ 1477995 h 6858000"/>
              <a:gd name="connsiteX52" fmla="*/ 74796 w 6352896"/>
              <a:gd name="connsiteY52" fmla="*/ 1307086 h 6858000"/>
              <a:gd name="connsiteX53" fmla="*/ 80517 w 6352896"/>
              <a:gd name="connsiteY53" fmla="*/ 1168288 h 6858000"/>
              <a:gd name="connsiteX54" fmla="*/ 9190 w 6352896"/>
              <a:gd name="connsiteY54" fmla="*/ 711705 h 6858000"/>
              <a:gd name="connsiteX55" fmla="*/ 6180 w 6352896"/>
              <a:gd name="connsiteY55" fmla="*/ 619315 h 6858000"/>
              <a:gd name="connsiteX56" fmla="*/ 0 w 6352896"/>
              <a:gd name="connsiteY56" fmla="*/ 585934 h 6858000"/>
              <a:gd name="connsiteX57" fmla="*/ 25890 w 6352896"/>
              <a:gd name="connsiteY57" fmla="*/ 393828 h 6858000"/>
              <a:gd name="connsiteX58" fmla="*/ 40714 w 6352896"/>
              <a:gd name="connsiteY58" fmla="*/ 236673 h 6858000"/>
              <a:gd name="connsiteX59" fmla="*/ 39782 w 6352896"/>
              <a:gd name="connsiteY59" fmla="*/ 144983 h 6858000"/>
              <a:gd name="connsiteX60" fmla="*/ 30317 w 6352896"/>
              <a:gd name="connsiteY60" fmla="*/ 33857 h 6858000"/>
              <a:gd name="connsiteX61" fmla="*/ 12347 w 6352896"/>
              <a:gd name="connsiteY61" fmla="*/ 0 h 6858000"/>
              <a:gd name="connsiteX0" fmla="*/ 6167 w 6346716"/>
              <a:gd name="connsiteY0" fmla="*/ 0 h 6858000"/>
              <a:gd name="connsiteX1" fmla="*/ 6346716 w 6346716"/>
              <a:gd name="connsiteY1" fmla="*/ 0 h 6858000"/>
              <a:gd name="connsiteX2" fmla="*/ 6346716 w 6346716"/>
              <a:gd name="connsiteY2" fmla="*/ 6858000 h 6858000"/>
              <a:gd name="connsiteX3" fmla="*/ 68004 w 6346716"/>
              <a:gd name="connsiteY3" fmla="*/ 6857735 h 6858000"/>
              <a:gd name="connsiteX4" fmla="*/ 103652 w 6346716"/>
              <a:gd name="connsiteY4" fmla="*/ 6776847 h 6858000"/>
              <a:gd name="connsiteX5" fmla="*/ 114855 w 6346716"/>
              <a:gd name="connsiteY5" fmla="*/ 6737706 h 6858000"/>
              <a:gd name="connsiteX6" fmla="*/ 131813 w 6346716"/>
              <a:gd name="connsiteY6" fmla="*/ 6686827 h 6858000"/>
              <a:gd name="connsiteX7" fmla="*/ 143092 w 6346716"/>
              <a:gd name="connsiteY7" fmla="*/ 6633777 h 6858000"/>
              <a:gd name="connsiteX8" fmla="*/ 214054 w 6346716"/>
              <a:gd name="connsiteY8" fmla="*/ 6492130 h 6858000"/>
              <a:gd name="connsiteX9" fmla="*/ 229336 w 6346716"/>
              <a:gd name="connsiteY9" fmla="*/ 6431610 h 6858000"/>
              <a:gd name="connsiteX10" fmla="*/ 247690 w 6346716"/>
              <a:gd name="connsiteY10" fmla="*/ 6294334 h 6858000"/>
              <a:gd name="connsiteX11" fmla="*/ 235780 w 6346716"/>
              <a:gd name="connsiteY11" fmla="*/ 6231403 h 6858000"/>
              <a:gd name="connsiteX12" fmla="*/ 228627 w 6346716"/>
              <a:gd name="connsiteY12" fmla="*/ 6202459 h 6858000"/>
              <a:gd name="connsiteX13" fmla="*/ 227456 w 6346716"/>
              <a:gd name="connsiteY13" fmla="*/ 6153037 h 6858000"/>
              <a:gd name="connsiteX14" fmla="*/ 234845 w 6346716"/>
              <a:gd name="connsiteY14" fmla="*/ 5905303 h 6858000"/>
              <a:gd name="connsiteX15" fmla="*/ 264030 w 6346716"/>
              <a:gd name="connsiteY15" fmla="*/ 5712857 h 6858000"/>
              <a:gd name="connsiteX16" fmla="*/ 330509 w 6346716"/>
              <a:gd name="connsiteY16" fmla="*/ 5449031 h 6858000"/>
              <a:gd name="connsiteX17" fmla="*/ 366440 w 6346716"/>
              <a:gd name="connsiteY17" fmla="*/ 5341916 h 6858000"/>
              <a:gd name="connsiteX18" fmla="*/ 403830 w 6346716"/>
              <a:gd name="connsiteY18" fmla="*/ 5264214 h 6858000"/>
              <a:gd name="connsiteX19" fmla="*/ 409830 w 6346716"/>
              <a:gd name="connsiteY19" fmla="*/ 5225268 h 6858000"/>
              <a:gd name="connsiteX20" fmla="*/ 417898 w 6346716"/>
              <a:gd name="connsiteY20" fmla="*/ 5159961 h 6858000"/>
              <a:gd name="connsiteX21" fmla="*/ 421415 w 6346716"/>
              <a:gd name="connsiteY21" fmla="*/ 5125185 h 6858000"/>
              <a:gd name="connsiteX22" fmla="*/ 435886 w 6346716"/>
              <a:gd name="connsiteY22" fmla="*/ 4993030 h 6858000"/>
              <a:gd name="connsiteX23" fmla="*/ 442617 w 6346716"/>
              <a:gd name="connsiteY23" fmla="*/ 4946844 h 6858000"/>
              <a:gd name="connsiteX24" fmla="*/ 453585 w 6346716"/>
              <a:gd name="connsiteY24" fmla="*/ 4858827 h 6858000"/>
              <a:gd name="connsiteX25" fmla="*/ 459336 w 6346716"/>
              <a:gd name="connsiteY25" fmla="*/ 4808488 h 6858000"/>
              <a:gd name="connsiteX26" fmla="*/ 450530 w 6346716"/>
              <a:gd name="connsiteY26" fmla="*/ 4375228 h 6858000"/>
              <a:gd name="connsiteX27" fmla="*/ 431683 w 6346716"/>
              <a:gd name="connsiteY27" fmla="*/ 4214165 h 6858000"/>
              <a:gd name="connsiteX28" fmla="*/ 433270 w 6346716"/>
              <a:gd name="connsiteY28" fmla="*/ 4076008 h 6858000"/>
              <a:gd name="connsiteX29" fmla="*/ 421287 w 6346716"/>
              <a:gd name="connsiteY29" fmla="*/ 4033999 h 6858000"/>
              <a:gd name="connsiteX30" fmla="*/ 421019 w 6346716"/>
              <a:gd name="connsiteY30" fmla="*/ 4013953 h 6858000"/>
              <a:gd name="connsiteX31" fmla="*/ 425207 w 6346716"/>
              <a:gd name="connsiteY31" fmla="*/ 3872886 h 6858000"/>
              <a:gd name="connsiteX32" fmla="*/ 445927 w 6346716"/>
              <a:gd name="connsiteY32" fmla="*/ 3738082 h 6858000"/>
              <a:gd name="connsiteX33" fmla="*/ 453084 w 6346716"/>
              <a:gd name="connsiteY33" fmla="*/ 3673397 h 6858000"/>
              <a:gd name="connsiteX34" fmla="*/ 452398 w 6346716"/>
              <a:gd name="connsiteY34" fmla="*/ 3637109 h 6858000"/>
              <a:gd name="connsiteX35" fmla="*/ 455752 w 6346716"/>
              <a:gd name="connsiteY35" fmla="*/ 3536883 h 6858000"/>
              <a:gd name="connsiteX36" fmla="*/ 476629 w 6346716"/>
              <a:gd name="connsiteY36" fmla="*/ 3295862 h 6858000"/>
              <a:gd name="connsiteX37" fmla="*/ 459606 w 6346716"/>
              <a:gd name="connsiteY37" fmla="*/ 3158586 h 6858000"/>
              <a:gd name="connsiteX38" fmla="*/ 421499 w 6346716"/>
              <a:gd name="connsiteY38" fmla="*/ 3072935 h 6858000"/>
              <a:gd name="connsiteX39" fmla="*/ 397314 w 6346716"/>
              <a:gd name="connsiteY39" fmla="*/ 2958185 h 6858000"/>
              <a:gd name="connsiteX40" fmla="*/ 355697 w 6346716"/>
              <a:gd name="connsiteY40" fmla="*/ 2843952 h 6858000"/>
              <a:gd name="connsiteX41" fmla="*/ 291646 w 6346716"/>
              <a:gd name="connsiteY41" fmla="*/ 2554718 h 6858000"/>
              <a:gd name="connsiteX42" fmla="*/ 263216 w 6346716"/>
              <a:gd name="connsiteY42" fmla="*/ 2447068 h 6858000"/>
              <a:gd name="connsiteX43" fmla="*/ 267181 w 6346716"/>
              <a:gd name="connsiteY43" fmla="*/ 2423438 h 6858000"/>
              <a:gd name="connsiteX44" fmla="*/ 235843 w 6346716"/>
              <a:gd name="connsiteY44" fmla="*/ 2261920 h 6858000"/>
              <a:gd name="connsiteX45" fmla="*/ 210615 w 6346716"/>
              <a:gd name="connsiteY45" fmla="*/ 2155135 h 6858000"/>
              <a:gd name="connsiteX46" fmla="*/ 208139 w 6346716"/>
              <a:gd name="connsiteY46" fmla="*/ 2118008 h 6858000"/>
              <a:gd name="connsiteX47" fmla="*/ 209106 w 6346716"/>
              <a:gd name="connsiteY47" fmla="*/ 2050531 h 6858000"/>
              <a:gd name="connsiteX48" fmla="*/ 114942 w 6346716"/>
              <a:gd name="connsiteY48" fmla="*/ 1732919 h 6858000"/>
              <a:gd name="connsiteX49" fmla="*/ 87116 w 6346716"/>
              <a:gd name="connsiteY49" fmla="*/ 1615777 h 6858000"/>
              <a:gd name="connsiteX50" fmla="*/ 68407 w 6346716"/>
              <a:gd name="connsiteY50" fmla="*/ 1563678 h 6858000"/>
              <a:gd name="connsiteX51" fmla="*/ 74079 w 6346716"/>
              <a:gd name="connsiteY51" fmla="*/ 1477995 h 6858000"/>
              <a:gd name="connsiteX52" fmla="*/ 68616 w 6346716"/>
              <a:gd name="connsiteY52" fmla="*/ 1307086 h 6858000"/>
              <a:gd name="connsiteX53" fmla="*/ 74337 w 6346716"/>
              <a:gd name="connsiteY53" fmla="*/ 1168288 h 6858000"/>
              <a:gd name="connsiteX54" fmla="*/ 3010 w 6346716"/>
              <a:gd name="connsiteY54" fmla="*/ 711705 h 6858000"/>
              <a:gd name="connsiteX55" fmla="*/ 0 w 6346716"/>
              <a:gd name="connsiteY55" fmla="*/ 619315 h 6858000"/>
              <a:gd name="connsiteX56" fmla="*/ 19710 w 6346716"/>
              <a:gd name="connsiteY56" fmla="*/ 393828 h 6858000"/>
              <a:gd name="connsiteX57" fmla="*/ 34534 w 6346716"/>
              <a:gd name="connsiteY57" fmla="*/ 236673 h 6858000"/>
              <a:gd name="connsiteX58" fmla="*/ 33602 w 6346716"/>
              <a:gd name="connsiteY58" fmla="*/ 144983 h 6858000"/>
              <a:gd name="connsiteX59" fmla="*/ 24137 w 6346716"/>
              <a:gd name="connsiteY59" fmla="*/ 33857 h 6858000"/>
              <a:gd name="connsiteX60" fmla="*/ 6167 w 6346716"/>
              <a:gd name="connsiteY60" fmla="*/ 0 h 6858000"/>
              <a:gd name="connsiteX0" fmla="*/ 8704 w 6349253"/>
              <a:gd name="connsiteY0" fmla="*/ 0 h 6858000"/>
              <a:gd name="connsiteX1" fmla="*/ 6349253 w 6349253"/>
              <a:gd name="connsiteY1" fmla="*/ 0 h 6858000"/>
              <a:gd name="connsiteX2" fmla="*/ 6349253 w 6349253"/>
              <a:gd name="connsiteY2" fmla="*/ 6858000 h 6858000"/>
              <a:gd name="connsiteX3" fmla="*/ 70541 w 6349253"/>
              <a:gd name="connsiteY3" fmla="*/ 6857735 h 6858000"/>
              <a:gd name="connsiteX4" fmla="*/ 106189 w 6349253"/>
              <a:gd name="connsiteY4" fmla="*/ 6776847 h 6858000"/>
              <a:gd name="connsiteX5" fmla="*/ 117392 w 6349253"/>
              <a:gd name="connsiteY5" fmla="*/ 6737706 h 6858000"/>
              <a:gd name="connsiteX6" fmla="*/ 134350 w 6349253"/>
              <a:gd name="connsiteY6" fmla="*/ 6686827 h 6858000"/>
              <a:gd name="connsiteX7" fmla="*/ 145629 w 6349253"/>
              <a:gd name="connsiteY7" fmla="*/ 6633777 h 6858000"/>
              <a:gd name="connsiteX8" fmla="*/ 216591 w 6349253"/>
              <a:gd name="connsiteY8" fmla="*/ 6492130 h 6858000"/>
              <a:gd name="connsiteX9" fmla="*/ 231873 w 6349253"/>
              <a:gd name="connsiteY9" fmla="*/ 6431610 h 6858000"/>
              <a:gd name="connsiteX10" fmla="*/ 250227 w 6349253"/>
              <a:gd name="connsiteY10" fmla="*/ 6294334 h 6858000"/>
              <a:gd name="connsiteX11" fmla="*/ 238317 w 6349253"/>
              <a:gd name="connsiteY11" fmla="*/ 6231403 h 6858000"/>
              <a:gd name="connsiteX12" fmla="*/ 231164 w 6349253"/>
              <a:gd name="connsiteY12" fmla="*/ 6202459 h 6858000"/>
              <a:gd name="connsiteX13" fmla="*/ 229993 w 6349253"/>
              <a:gd name="connsiteY13" fmla="*/ 6153037 h 6858000"/>
              <a:gd name="connsiteX14" fmla="*/ 237382 w 6349253"/>
              <a:gd name="connsiteY14" fmla="*/ 5905303 h 6858000"/>
              <a:gd name="connsiteX15" fmla="*/ 266567 w 6349253"/>
              <a:gd name="connsiteY15" fmla="*/ 5712857 h 6858000"/>
              <a:gd name="connsiteX16" fmla="*/ 333046 w 6349253"/>
              <a:gd name="connsiteY16" fmla="*/ 5449031 h 6858000"/>
              <a:gd name="connsiteX17" fmla="*/ 368977 w 6349253"/>
              <a:gd name="connsiteY17" fmla="*/ 5341916 h 6858000"/>
              <a:gd name="connsiteX18" fmla="*/ 406367 w 6349253"/>
              <a:gd name="connsiteY18" fmla="*/ 5264214 h 6858000"/>
              <a:gd name="connsiteX19" fmla="*/ 412367 w 6349253"/>
              <a:gd name="connsiteY19" fmla="*/ 5225268 h 6858000"/>
              <a:gd name="connsiteX20" fmla="*/ 420435 w 6349253"/>
              <a:gd name="connsiteY20" fmla="*/ 5159961 h 6858000"/>
              <a:gd name="connsiteX21" fmla="*/ 423952 w 6349253"/>
              <a:gd name="connsiteY21" fmla="*/ 5125185 h 6858000"/>
              <a:gd name="connsiteX22" fmla="*/ 438423 w 6349253"/>
              <a:gd name="connsiteY22" fmla="*/ 4993030 h 6858000"/>
              <a:gd name="connsiteX23" fmla="*/ 445154 w 6349253"/>
              <a:gd name="connsiteY23" fmla="*/ 4946844 h 6858000"/>
              <a:gd name="connsiteX24" fmla="*/ 456122 w 6349253"/>
              <a:gd name="connsiteY24" fmla="*/ 4858827 h 6858000"/>
              <a:gd name="connsiteX25" fmla="*/ 461873 w 6349253"/>
              <a:gd name="connsiteY25" fmla="*/ 4808488 h 6858000"/>
              <a:gd name="connsiteX26" fmla="*/ 453067 w 6349253"/>
              <a:gd name="connsiteY26" fmla="*/ 4375228 h 6858000"/>
              <a:gd name="connsiteX27" fmla="*/ 434220 w 6349253"/>
              <a:gd name="connsiteY27" fmla="*/ 4214165 h 6858000"/>
              <a:gd name="connsiteX28" fmla="*/ 435807 w 6349253"/>
              <a:gd name="connsiteY28" fmla="*/ 4076008 h 6858000"/>
              <a:gd name="connsiteX29" fmla="*/ 423824 w 6349253"/>
              <a:gd name="connsiteY29" fmla="*/ 4033999 h 6858000"/>
              <a:gd name="connsiteX30" fmla="*/ 423556 w 6349253"/>
              <a:gd name="connsiteY30" fmla="*/ 4013953 h 6858000"/>
              <a:gd name="connsiteX31" fmla="*/ 427744 w 6349253"/>
              <a:gd name="connsiteY31" fmla="*/ 3872886 h 6858000"/>
              <a:gd name="connsiteX32" fmla="*/ 448464 w 6349253"/>
              <a:gd name="connsiteY32" fmla="*/ 3738082 h 6858000"/>
              <a:gd name="connsiteX33" fmla="*/ 455621 w 6349253"/>
              <a:gd name="connsiteY33" fmla="*/ 3673397 h 6858000"/>
              <a:gd name="connsiteX34" fmla="*/ 454935 w 6349253"/>
              <a:gd name="connsiteY34" fmla="*/ 3637109 h 6858000"/>
              <a:gd name="connsiteX35" fmla="*/ 458289 w 6349253"/>
              <a:gd name="connsiteY35" fmla="*/ 3536883 h 6858000"/>
              <a:gd name="connsiteX36" fmla="*/ 479166 w 6349253"/>
              <a:gd name="connsiteY36" fmla="*/ 3295862 h 6858000"/>
              <a:gd name="connsiteX37" fmla="*/ 462143 w 6349253"/>
              <a:gd name="connsiteY37" fmla="*/ 3158586 h 6858000"/>
              <a:gd name="connsiteX38" fmla="*/ 424036 w 6349253"/>
              <a:gd name="connsiteY38" fmla="*/ 3072935 h 6858000"/>
              <a:gd name="connsiteX39" fmla="*/ 399851 w 6349253"/>
              <a:gd name="connsiteY39" fmla="*/ 2958185 h 6858000"/>
              <a:gd name="connsiteX40" fmla="*/ 358234 w 6349253"/>
              <a:gd name="connsiteY40" fmla="*/ 2843952 h 6858000"/>
              <a:gd name="connsiteX41" fmla="*/ 294183 w 6349253"/>
              <a:gd name="connsiteY41" fmla="*/ 2554718 h 6858000"/>
              <a:gd name="connsiteX42" fmla="*/ 265753 w 6349253"/>
              <a:gd name="connsiteY42" fmla="*/ 2447068 h 6858000"/>
              <a:gd name="connsiteX43" fmla="*/ 269718 w 6349253"/>
              <a:gd name="connsiteY43" fmla="*/ 2423438 h 6858000"/>
              <a:gd name="connsiteX44" fmla="*/ 238380 w 6349253"/>
              <a:gd name="connsiteY44" fmla="*/ 2261920 h 6858000"/>
              <a:gd name="connsiteX45" fmla="*/ 213152 w 6349253"/>
              <a:gd name="connsiteY45" fmla="*/ 2155135 h 6858000"/>
              <a:gd name="connsiteX46" fmla="*/ 210676 w 6349253"/>
              <a:gd name="connsiteY46" fmla="*/ 2118008 h 6858000"/>
              <a:gd name="connsiteX47" fmla="*/ 211643 w 6349253"/>
              <a:gd name="connsiteY47" fmla="*/ 2050531 h 6858000"/>
              <a:gd name="connsiteX48" fmla="*/ 117479 w 6349253"/>
              <a:gd name="connsiteY48" fmla="*/ 1732919 h 6858000"/>
              <a:gd name="connsiteX49" fmla="*/ 89653 w 6349253"/>
              <a:gd name="connsiteY49" fmla="*/ 1615777 h 6858000"/>
              <a:gd name="connsiteX50" fmla="*/ 70944 w 6349253"/>
              <a:gd name="connsiteY50" fmla="*/ 1563678 h 6858000"/>
              <a:gd name="connsiteX51" fmla="*/ 76616 w 6349253"/>
              <a:gd name="connsiteY51" fmla="*/ 1477995 h 6858000"/>
              <a:gd name="connsiteX52" fmla="*/ 71153 w 6349253"/>
              <a:gd name="connsiteY52" fmla="*/ 1307086 h 6858000"/>
              <a:gd name="connsiteX53" fmla="*/ 76874 w 6349253"/>
              <a:gd name="connsiteY53" fmla="*/ 1168288 h 6858000"/>
              <a:gd name="connsiteX54" fmla="*/ 5547 w 6349253"/>
              <a:gd name="connsiteY54" fmla="*/ 711705 h 6858000"/>
              <a:gd name="connsiteX55" fmla="*/ 0 w 6349253"/>
              <a:gd name="connsiteY55" fmla="*/ 657363 h 6858000"/>
              <a:gd name="connsiteX56" fmla="*/ 22247 w 6349253"/>
              <a:gd name="connsiteY56" fmla="*/ 393828 h 6858000"/>
              <a:gd name="connsiteX57" fmla="*/ 37071 w 6349253"/>
              <a:gd name="connsiteY57" fmla="*/ 236673 h 6858000"/>
              <a:gd name="connsiteX58" fmla="*/ 36139 w 6349253"/>
              <a:gd name="connsiteY58" fmla="*/ 144983 h 6858000"/>
              <a:gd name="connsiteX59" fmla="*/ 26674 w 6349253"/>
              <a:gd name="connsiteY59" fmla="*/ 33857 h 6858000"/>
              <a:gd name="connsiteX60" fmla="*/ 8704 w 6349253"/>
              <a:gd name="connsiteY60" fmla="*/ 0 h 6858000"/>
              <a:gd name="connsiteX0" fmla="*/ 11360 w 6351909"/>
              <a:gd name="connsiteY0" fmla="*/ 0 h 6858000"/>
              <a:gd name="connsiteX1" fmla="*/ 6351909 w 6351909"/>
              <a:gd name="connsiteY1" fmla="*/ 0 h 6858000"/>
              <a:gd name="connsiteX2" fmla="*/ 6351909 w 6351909"/>
              <a:gd name="connsiteY2" fmla="*/ 6858000 h 6858000"/>
              <a:gd name="connsiteX3" fmla="*/ 73197 w 6351909"/>
              <a:gd name="connsiteY3" fmla="*/ 6857735 h 6858000"/>
              <a:gd name="connsiteX4" fmla="*/ 108845 w 6351909"/>
              <a:gd name="connsiteY4" fmla="*/ 6776847 h 6858000"/>
              <a:gd name="connsiteX5" fmla="*/ 120048 w 6351909"/>
              <a:gd name="connsiteY5" fmla="*/ 6737706 h 6858000"/>
              <a:gd name="connsiteX6" fmla="*/ 137006 w 6351909"/>
              <a:gd name="connsiteY6" fmla="*/ 6686827 h 6858000"/>
              <a:gd name="connsiteX7" fmla="*/ 148285 w 6351909"/>
              <a:gd name="connsiteY7" fmla="*/ 6633777 h 6858000"/>
              <a:gd name="connsiteX8" fmla="*/ 219247 w 6351909"/>
              <a:gd name="connsiteY8" fmla="*/ 6492130 h 6858000"/>
              <a:gd name="connsiteX9" fmla="*/ 234529 w 6351909"/>
              <a:gd name="connsiteY9" fmla="*/ 6431610 h 6858000"/>
              <a:gd name="connsiteX10" fmla="*/ 252883 w 6351909"/>
              <a:gd name="connsiteY10" fmla="*/ 6294334 h 6858000"/>
              <a:gd name="connsiteX11" fmla="*/ 240973 w 6351909"/>
              <a:gd name="connsiteY11" fmla="*/ 6231403 h 6858000"/>
              <a:gd name="connsiteX12" fmla="*/ 233820 w 6351909"/>
              <a:gd name="connsiteY12" fmla="*/ 6202459 h 6858000"/>
              <a:gd name="connsiteX13" fmla="*/ 232649 w 6351909"/>
              <a:gd name="connsiteY13" fmla="*/ 6153037 h 6858000"/>
              <a:gd name="connsiteX14" fmla="*/ 240038 w 6351909"/>
              <a:gd name="connsiteY14" fmla="*/ 5905303 h 6858000"/>
              <a:gd name="connsiteX15" fmla="*/ 269223 w 6351909"/>
              <a:gd name="connsiteY15" fmla="*/ 5712857 h 6858000"/>
              <a:gd name="connsiteX16" fmla="*/ 335702 w 6351909"/>
              <a:gd name="connsiteY16" fmla="*/ 5449031 h 6858000"/>
              <a:gd name="connsiteX17" fmla="*/ 371633 w 6351909"/>
              <a:gd name="connsiteY17" fmla="*/ 5341916 h 6858000"/>
              <a:gd name="connsiteX18" fmla="*/ 409023 w 6351909"/>
              <a:gd name="connsiteY18" fmla="*/ 5264214 h 6858000"/>
              <a:gd name="connsiteX19" fmla="*/ 415023 w 6351909"/>
              <a:gd name="connsiteY19" fmla="*/ 5225268 h 6858000"/>
              <a:gd name="connsiteX20" fmla="*/ 423091 w 6351909"/>
              <a:gd name="connsiteY20" fmla="*/ 5159961 h 6858000"/>
              <a:gd name="connsiteX21" fmla="*/ 426608 w 6351909"/>
              <a:gd name="connsiteY21" fmla="*/ 5125185 h 6858000"/>
              <a:gd name="connsiteX22" fmla="*/ 441079 w 6351909"/>
              <a:gd name="connsiteY22" fmla="*/ 4993030 h 6858000"/>
              <a:gd name="connsiteX23" fmla="*/ 447810 w 6351909"/>
              <a:gd name="connsiteY23" fmla="*/ 4946844 h 6858000"/>
              <a:gd name="connsiteX24" fmla="*/ 458778 w 6351909"/>
              <a:gd name="connsiteY24" fmla="*/ 4858827 h 6858000"/>
              <a:gd name="connsiteX25" fmla="*/ 464529 w 6351909"/>
              <a:gd name="connsiteY25" fmla="*/ 4808488 h 6858000"/>
              <a:gd name="connsiteX26" fmla="*/ 455723 w 6351909"/>
              <a:gd name="connsiteY26" fmla="*/ 4375228 h 6858000"/>
              <a:gd name="connsiteX27" fmla="*/ 436876 w 6351909"/>
              <a:gd name="connsiteY27" fmla="*/ 4214165 h 6858000"/>
              <a:gd name="connsiteX28" fmla="*/ 438463 w 6351909"/>
              <a:gd name="connsiteY28" fmla="*/ 4076008 h 6858000"/>
              <a:gd name="connsiteX29" fmla="*/ 426480 w 6351909"/>
              <a:gd name="connsiteY29" fmla="*/ 4033999 h 6858000"/>
              <a:gd name="connsiteX30" fmla="*/ 426212 w 6351909"/>
              <a:gd name="connsiteY30" fmla="*/ 4013953 h 6858000"/>
              <a:gd name="connsiteX31" fmla="*/ 430400 w 6351909"/>
              <a:gd name="connsiteY31" fmla="*/ 3872886 h 6858000"/>
              <a:gd name="connsiteX32" fmla="*/ 451120 w 6351909"/>
              <a:gd name="connsiteY32" fmla="*/ 3738082 h 6858000"/>
              <a:gd name="connsiteX33" fmla="*/ 458277 w 6351909"/>
              <a:gd name="connsiteY33" fmla="*/ 3673397 h 6858000"/>
              <a:gd name="connsiteX34" fmla="*/ 457591 w 6351909"/>
              <a:gd name="connsiteY34" fmla="*/ 3637109 h 6858000"/>
              <a:gd name="connsiteX35" fmla="*/ 460945 w 6351909"/>
              <a:gd name="connsiteY35" fmla="*/ 3536883 h 6858000"/>
              <a:gd name="connsiteX36" fmla="*/ 481822 w 6351909"/>
              <a:gd name="connsiteY36" fmla="*/ 3295862 h 6858000"/>
              <a:gd name="connsiteX37" fmla="*/ 464799 w 6351909"/>
              <a:gd name="connsiteY37" fmla="*/ 3158586 h 6858000"/>
              <a:gd name="connsiteX38" fmla="*/ 426692 w 6351909"/>
              <a:gd name="connsiteY38" fmla="*/ 3072935 h 6858000"/>
              <a:gd name="connsiteX39" fmla="*/ 402507 w 6351909"/>
              <a:gd name="connsiteY39" fmla="*/ 2958185 h 6858000"/>
              <a:gd name="connsiteX40" fmla="*/ 360890 w 6351909"/>
              <a:gd name="connsiteY40" fmla="*/ 2843952 h 6858000"/>
              <a:gd name="connsiteX41" fmla="*/ 296839 w 6351909"/>
              <a:gd name="connsiteY41" fmla="*/ 2554718 h 6858000"/>
              <a:gd name="connsiteX42" fmla="*/ 268409 w 6351909"/>
              <a:gd name="connsiteY42" fmla="*/ 2447068 h 6858000"/>
              <a:gd name="connsiteX43" fmla="*/ 272374 w 6351909"/>
              <a:gd name="connsiteY43" fmla="*/ 2423438 h 6858000"/>
              <a:gd name="connsiteX44" fmla="*/ 241036 w 6351909"/>
              <a:gd name="connsiteY44" fmla="*/ 2261920 h 6858000"/>
              <a:gd name="connsiteX45" fmla="*/ 215808 w 6351909"/>
              <a:gd name="connsiteY45" fmla="*/ 2155135 h 6858000"/>
              <a:gd name="connsiteX46" fmla="*/ 213332 w 6351909"/>
              <a:gd name="connsiteY46" fmla="*/ 2118008 h 6858000"/>
              <a:gd name="connsiteX47" fmla="*/ 214299 w 6351909"/>
              <a:gd name="connsiteY47" fmla="*/ 2050531 h 6858000"/>
              <a:gd name="connsiteX48" fmla="*/ 120135 w 6351909"/>
              <a:gd name="connsiteY48" fmla="*/ 1732919 h 6858000"/>
              <a:gd name="connsiteX49" fmla="*/ 92309 w 6351909"/>
              <a:gd name="connsiteY49" fmla="*/ 1615777 h 6858000"/>
              <a:gd name="connsiteX50" fmla="*/ 73600 w 6351909"/>
              <a:gd name="connsiteY50" fmla="*/ 1563678 h 6858000"/>
              <a:gd name="connsiteX51" fmla="*/ 79272 w 6351909"/>
              <a:gd name="connsiteY51" fmla="*/ 1477995 h 6858000"/>
              <a:gd name="connsiteX52" fmla="*/ 73809 w 6351909"/>
              <a:gd name="connsiteY52" fmla="*/ 1307086 h 6858000"/>
              <a:gd name="connsiteX53" fmla="*/ 79530 w 6351909"/>
              <a:gd name="connsiteY53" fmla="*/ 1168288 h 6858000"/>
              <a:gd name="connsiteX54" fmla="*/ 593 w 6351909"/>
              <a:gd name="connsiteY54" fmla="*/ 716778 h 6858000"/>
              <a:gd name="connsiteX55" fmla="*/ 2656 w 6351909"/>
              <a:gd name="connsiteY55" fmla="*/ 657363 h 6858000"/>
              <a:gd name="connsiteX56" fmla="*/ 24903 w 6351909"/>
              <a:gd name="connsiteY56" fmla="*/ 393828 h 6858000"/>
              <a:gd name="connsiteX57" fmla="*/ 39727 w 6351909"/>
              <a:gd name="connsiteY57" fmla="*/ 236673 h 6858000"/>
              <a:gd name="connsiteX58" fmla="*/ 38795 w 6351909"/>
              <a:gd name="connsiteY58" fmla="*/ 144983 h 6858000"/>
              <a:gd name="connsiteX59" fmla="*/ 29330 w 6351909"/>
              <a:gd name="connsiteY59" fmla="*/ 33857 h 6858000"/>
              <a:gd name="connsiteX60" fmla="*/ 11360 w 6351909"/>
              <a:gd name="connsiteY60" fmla="*/ 0 h 6858000"/>
              <a:gd name="connsiteX0" fmla="*/ 11778 w 6352327"/>
              <a:gd name="connsiteY0" fmla="*/ 0 h 6858000"/>
              <a:gd name="connsiteX1" fmla="*/ 6352327 w 6352327"/>
              <a:gd name="connsiteY1" fmla="*/ 0 h 6858000"/>
              <a:gd name="connsiteX2" fmla="*/ 6352327 w 6352327"/>
              <a:gd name="connsiteY2" fmla="*/ 6858000 h 6858000"/>
              <a:gd name="connsiteX3" fmla="*/ 73615 w 6352327"/>
              <a:gd name="connsiteY3" fmla="*/ 6857735 h 6858000"/>
              <a:gd name="connsiteX4" fmla="*/ 109263 w 6352327"/>
              <a:gd name="connsiteY4" fmla="*/ 6776847 h 6858000"/>
              <a:gd name="connsiteX5" fmla="*/ 120466 w 6352327"/>
              <a:gd name="connsiteY5" fmla="*/ 6737706 h 6858000"/>
              <a:gd name="connsiteX6" fmla="*/ 137424 w 6352327"/>
              <a:gd name="connsiteY6" fmla="*/ 6686827 h 6858000"/>
              <a:gd name="connsiteX7" fmla="*/ 148703 w 6352327"/>
              <a:gd name="connsiteY7" fmla="*/ 6633777 h 6858000"/>
              <a:gd name="connsiteX8" fmla="*/ 219665 w 6352327"/>
              <a:gd name="connsiteY8" fmla="*/ 6492130 h 6858000"/>
              <a:gd name="connsiteX9" fmla="*/ 234947 w 6352327"/>
              <a:gd name="connsiteY9" fmla="*/ 6431610 h 6858000"/>
              <a:gd name="connsiteX10" fmla="*/ 253301 w 6352327"/>
              <a:gd name="connsiteY10" fmla="*/ 6294334 h 6858000"/>
              <a:gd name="connsiteX11" fmla="*/ 241391 w 6352327"/>
              <a:gd name="connsiteY11" fmla="*/ 6231403 h 6858000"/>
              <a:gd name="connsiteX12" fmla="*/ 234238 w 6352327"/>
              <a:gd name="connsiteY12" fmla="*/ 6202459 h 6858000"/>
              <a:gd name="connsiteX13" fmla="*/ 233067 w 6352327"/>
              <a:gd name="connsiteY13" fmla="*/ 6153037 h 6858000"/>
              <a:gd name="connsiteX14" fmla="*/ 240456 w 6352327"/>
              <a:gd name="connsiteY14" fmla="*/ 5905303 h 6858000"/>
              <a:gd name="connsiteX15" fmla="*/ 269641 w 6352327"/>
              <a:gd name="connsiteY15" fmla="*/ 5712857 h 6858000"/>
              <a:gd name="connsiteX16" fmla="*/ 336120 w 6352327"/>
              <a:gd name="connsiteY16" fmla="*/ 5449031 h 6858000"/>
              <a:gd name="connsiteX17" fmla="*/ 372051 w 6352327"/>
              <a:gd name="connsiteY17" fmla="*/ 5341916 h 6858000"/>
              <a:gd name="connsiteX18" fmla="*/ 409441 w 6352327"/>
              <a:gd name="connsiteY18" fmla="*/ 5264214 h 6858000"/>
              <a:gd name="connsiteX19" fmla="*/ 415441 w 6352327"/>
              <a:gd name="connsiteY19" fmla="*/ 5225268 h 6858000"/>
              <a:gd name="connsiteX20" fmla="*/ 423509 w 6352327"/>
              <a:gd name="connsiteY20" fmla="*/ 5159961 h 6858000"/>
              <a:gd name="connsiteX21" fmla="*/ 427026 w 6352327"/>
              <a:gd name="connsiteY21" fmla="*/ 5125185 h 6858000"/>
              <a:gd name="connsiteX22" fmla="*/ 441497 w 6352327"/>
              <a:gd name="connsiteY22" fmla="*/ 4993030 h 6858000"/>
              <a:gd name="connsiteX23" fmla="*/ 448228 w 6352327"/>
              <a:gd name="connsiteY23" fmla="*/ 4946844 h 6858000"/>
              <a:gd name="connsiteX24" fmla="*/ 459196 w 6352327"/>
              <a:gd name="connsiteY24" fmla="*/ 4858827 h 6858000"/>
              <a:gd name="connsiteX25" fmla="*/ 464947 w 6352327"/>
              <a:gd name="connsiteY25" fmla="*/ 4808488 h 6858000"/>
              <a:gd name="connsiteX26" fmla="*/ 456141 w 6352327"/>
              <a:gd name="connsiteY26" fmla="*/ 4375228 h 6858000"/>
              <a:gd name="connsiteX27" fmla="*/ 437294 w 6352327"/>
              <a:gd name="connsiteY27" fmla="*/ 4214165 h 6858000"/>
              <a:gd name="connsiteX28" fmla="*/ 438881 w 6352327"/>
              <a:gd name="connsiteY28" fmla="*/ 4076008 h 6858000"/>
              <a:gd name="connsiteX29" fmla="*/ 426898 w 6352327"/>
              <a:gd name="connsiteY29" fmla="*/ 4033999 h 6858000"/>
              <a:gd name="connsiteX30" fmla="*/ 426630 w 6352327"/>
              <a:gd name="connsiteY30" fmla="*/ 4013953 h 6858000"/>
              <a:gd name="connsiteX31" fmla="*/ 430818 w 6352327"/>
              <a:gd name="connsiteY31" fmla="*/ 3872886 h 6858000"/>
              <a:gd name="connsiteX32" fmla="*/ 451538 w 6352327"/>
              <a:gd name="connsiteY32" fmla="*/ 3738082 h 6858000"/>
              <a:gd name="connsiteX33" fmla="*/ 458695 w 6352327"/>
              <a:gd name="connsiteY33" fmla="*/ 3673397 h 6858000"/>
              <a:gd name="connsiteX34" fmla="*/ 458009 w 6352327"/>
              <a:gd name="connsiteY34" fmla="*/ 3637109 h 6858000"/>
              <a:gd name="connsiteX35" fmla="*/ 461363 w 6352327"/>
              <a:gd name="connsiteY35" fmla="*/ 3536883 h 6858000"/>
              <a:gd name="connsiteX36" fmla="*/ 482240 w 6352327"/>
              <a:gd name="connsiteY36" fmla="*/ 3295862 h 6858000"/>
              <a:gd name="connsiteX37" fmla="*/ 465217 w 6352327"/>
              <a:gd name="connsiteY37" fmla="*/ 3158586 h 6858000"/>
              <a:gd name="connsiteX38" fmla="*/ 427110 w 6352327"/>
              <a:gd name="connsiteY38" fmla="*/ 3072935 h 6858000"/>
              <a:gd name="connsiteX39" fmla="*/ 402925 w 6352327"/>
              <a:gd name="connsiteY39" fmla="*/ 2958185 h 6858000"/>
              <a:gd name="connsiteX40" fmla="*/ 361308 w 6352327"/>
              <a:gd name="connsiteY40" fmla="*/ 2843952 h 6858000"/>
              <a:gd name="connsiteX41" fmla="*/ 297257 w 6352327"/>
              <a:gd name="connsiteY41" fmla="*/ 2554718 h 6858000"/>
              <a:gd name="connsiteX42" fmla="*/ 268827 w 6352327"/>
              <a:gd name="connsiteY42" fmla="*/ 2447068 h 6858000"/>
              <a:gd name="connsiteX43" fmla="*/ 272792 w 6352327"/>
              <a:gd name="connsiteY43" fmla="*/ 2423438 h 6858000"/>
              <a:gd name="connsiteX44" fmla="*/ 241454 w 6352327"/>
              <a:gd name="connsiteY44" fmla="*/ 2261920 h 6858000"/>
              <a:gd name="connsiteX45" fmla="*/ 216226 w 6352327"/>
              <a:gd name="connsiteY45" fmla="*/ 2155135 h 6858000"/>
              <a:gd name="connsiteX46" fmla="*/ 213750 w 6352327"/>
              <a:gd name="connsiteY46" fmla="*/ 2118008 h 6858000"/>
              <a:gd name="connsiteX47" fmla="*/ 214717 w 6352327"/>
              <a:gd name="connsiteY47" fmla="*/ 2050531 h 6858000"/>
              <a:gd name="connsiteX48" fmla="*/ 120553 w 6352327"/>
              <a:gd name="connsiteY48" fmla="*/ 1732919 h 6858000"/>
              <a:gd name="connsiteX49" fmla="*/ 92727 w 6352327"/>
              <a:gd name="connsiteY49" fmla="*/ 1615777 h 6858000"/>
              <a:gd name="connsiteX50" fmla="*/ 74018 w 6352327"/>
              <a:gd name="connsiteY50" fmla="*/ 1563678 h 6858000"/>
              <a:gd name="connsiteX51" fmla="*/ 79690 w 6352327"/>
              <a:gd name="connsiteY51" fmla="*/ 1477995 h 6858000"/>
              <a:gd name="connsiteX52" fmla="*/ 74227 w 6352327"/>
              <a:gd name="connsiteY52" fmla="*/ 1307086 h 6858000"/>
              <a:gd name="connsiteX53" fmla="*/ 79948 w 6352327"/>
              <a:gd name="connsiteY53" fmla="*/ 1168288 h 6858000"/>
              <a:gd name="connsiteX54" fmla="*/ 1011 w 6352327"/>
              <a:gd name="connsiteY54" fmla="*/ 716778 h 6858000"/>
              <a:gd name="connsiteX55" fmla="*/ 3074 w 6352327"/>
              <a:gd name="connsiteY55" fmla="*/ 657363 h 6858000"/>
              <a:gd name="connsiteX56" fmla="*/ 25321 w 6352327"/>
              <a:gd name="connsiteY56" fmla="*/ 393828 h 6858000"/>
              <a:gd name="connsiteX57" fmla="*/ 40145 w 6352327"/>
              <a:gd name="connsiteY57" fmla="*/ 236673 h 6858000"/>
              <a:gd name="connsiteX58" fmla="*/ 39213 w 6352327"/>
              <a:gd name="connsiteY58" fmla="*/ 144983 h 6858000"/>
              <a:gd name="connsiteX59" fmla="*/ 29748 w 6352327"/>
              <a:gd name="connsiteY59" fmla="*/ 33857 h 6858000"/>
              <a:gd name="connsiteX60" fmla="*/ 11778 w 6352327"/>
              <a:gd name="connsiteY60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8464 w 6351910"/>
              <a:gd name="connsiteY28" fmla="*/ 4076008 h 6858000"/>
              <a:gd name="connsiteX29" fmla="*/ 426481 w 6351910"/>
              <a:gd name="connsiteY29" fmla="*/ 4033999 h 6858000"/>
              <a:gd name="connsiteX30" fmla="*/ 426213 w 6351910"/>
              <a:gd name="connsiteY30" fmla="*/ 4013953 h 6858000"/>
              <a:gd name="connsiteX31" fmla="*/ 430401 w 6351910"/>
              <a:gd name="connsiteY31" fmla="*/ 3872886 h 6858000"/>
              <a:gd name="connsiteX32" fmla="*/ 451121 w 6351910"/>
              <a:gd name="connsiteY32" fmla="*/ 3738082 h 6858000"/>
              <a:gd name="connsiteX33" fmla="*/ 458278 w 6351910"/>
              <a:gd name="connsiteY33" fmla="*/ 3673397 h 6858000"/>
              <a:gd name="connsiteX34" fmla="*/ 457592 w 6351910"/>
              <a:gd name="connsiteY34" fmla="*/ 3637109 h 6858000"/>
              <a:gd name="connsiteX35" fmla="*/ 460946 w 6351910"/>
              <a:gd name="connsiteY35" fmla="*/ 3536883 h 6858000"/>
              <a:gd name="connsiteX36" fmla="*/ 481823 w 6351910"/>
              <a:gd name="connsiteY36" fmla="*/ 3295862 h 6858000"/>
              <a:gd name="connsiteX37" fmla="*/ 464800 w 6351910"/>
              <a:gd name="connsiteY37" fmla="*/ 3158586 h 6858000"/>
              <a:gd name="connsiteX38" fmla="*/ 426693 w 6351910"/>
              <a:gd name="connsiteY38" fmla="*/ 3072935 h 6858000"/>
              <a:gd name="connsiteX39" fmla="*/ 402508 w 6351910"/>
              <a:gd name="connsiteY39" fmla="*/ 2958185 h 6858000"/>
              <a:gd name="connsiteX40" fmla="*/ 360891 w 6351910"/>
              <a:gd name="connsiteY40" fmla="*/ 2843952 h 6858000"/>
              <a:gd name="connsiteX41" fmla="*/ 296840 w 6351910"/>
              <a:gd name="connsiteY41" fmla="*/ 2554718 h 6858000"/>
              <a:gd name="connsiteX42" fmla="*/ 268410 w 6351910"/>
              <a:gd name="connsiteY42" fmla="*/ 2447068 h 6858000"/>
              <a:gd name="connsiteX43" fmla="*/ 272375 w 6351910"/>
              <a:gd name="connsiteY43" fmla="*/ 2423438 h 6858000"/>
              <a:gd name="connsiteX44" fmla="*/ 241037 w 6351910"/>
              <a:gd name="connsiteY44" fmla="*/ 2261920 h 6858000"/>
              <a:gd name="connsiteX45" fmla="*/ 215809 w 6351910"/>
              <a:gd name="connsiteY45" fmla="*/ 2155135 h 6858000"/>
              <a:gd name="connsiteX46" fmla="*/ 213333 w 6351910"/>
              <a:gd name="connsiteY46" fmla="*/ 2118008 h 6858000"/>
              <a:gd name="connsiteX47" fmla="*/ 214300 w 6351910"/>
              <a:gd name="connsiteY47" fmla="*/ 2050531 h 6858000"/>
              <a:gd name="connsiteX48" fmla="*/ 120136 w 6351910"/>
              <a:gd name="connsiteY48" fmla="*/ 1732919 h 6858000"/>
              <a:gd name="connsiteX49" fmla="*/ 92310 w 6351910"/>
              <a:gd name="connsiteY49" fmla="*/ 1615777 h 6858000"/>
              <a:gd name="connsiteX50" fmla="*/ 73601 w 6351910"/>
              <a:gd name="connsiteY50" fmla="*/ 1563678 h 6858000"/>
              <a:gd name="connsiteX51" fmla="*/ 79273 w 6351910"/>
              <a:gd name="connsiteY51" fmla="*/ 1477995 h 6858000"/>
              <a:gd name="connsiteX52" fmla="*/ 73810 w 6351910"/>
              <a:gd name="connsiteY52" fmla="*/ 1307086 h 6858000"/>
              <a:gd name="connsiteX53" fmla="*/ 79531 w 6351910"/>
              <a:gd name="connsiteY53" fmla="*/ 1168288 h 6858000"/>
              <a:gd name="connsiteX54" fmla="*/ 594 w 6351910"/>
              <a:gd name="connsiteY54" fmla="*/ 716778 h 6858000"/>
              <a:gd name="connsiteX55" fmla="*/ 2657 w 6351910"/>
              <a:gd name="connsiteY55" fmla="*/ 657363 h 6858000"/>
              <a:gd name="connsiteX56" fmla="*/ 24904 w 6351910"/>
              <a:gd name="connsiteY56" fmla="*/ 393828 h 6858000"/>
              <a:gd name="connsiteX57" fmla="*/ 39728 w 6351910"/>
              <a:gd name="connsiteY57" fmla="*/ 236673 h 6858000"/>
              <a:gd name="connsiteX58" fmla="*/ 38796 w 6351910"/>
              <a:gd name="connsiteY58" fmla="*/ 144983 h 6858000"/>
              <a:gd name="connsiteX59" fmla="*/ 29331 w 6351910"/>
              <a:gd name="connsiteY59" fmla="*/ 33857 h 6858000"/>
              <a:gd name="connsiteX60" fmla="*/ 11361 w 6351910"/>
              <a:gd name="connsiteY60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8464 w 6351910"/>
              <a:gd name="connsiteY28" fmla="*/ 4076008 h 6858000"/>
              <a:gd name="connsiteX29" fmla="*/ 426213 w 6351910"/>
              <a:gd name="connsiteY29" fmla="*/ 4013953 h 6858000"/>
              <a:gd name="connsiteX30" fmla="*/ 430401 w 6351910"/>
              <a:gd name="connsiteY30" fmla="*/ 3872886 h 6858000"/>
              <a:gd name="connsiteX31" fmla="*/ 451121 w 6351910"/>
              <a:gd name="connsiteY31" fmla="*/ 3738082 h 6858000"/>
              <a:gd name="connsiteX32" fmla="*/ 458278 w 6351910"/>
              <a:gd name="connsiteY32" fmla="*/ 3673397 h 6858000"/>
              <a:gd name="connsiteX33" fmla="*/ 457592 w 6351910"/>
              <a:gd name="connsiteY33" fmla="*/ 3637109 h 6858000"/>
              <a:gd name="connsiteX34" fmla="*/ 460946 w 6351910"/>
              <a:gd name="connsiteY34" fmla="*/ 3536883 h 6858000"/>
              <a:gd name="connsiteX35" fmla="*/ 481823 w 6351910"/>
              <a:gd name="connsiteY35" fmla="*/ 3295862 h 6858000"/>
              <a:gd name="connsiteX36" fmla="*/ 464800 w 6351910"/>
              <a:gd name="connsiteY36" fmla="*/ 3158586 h 6858000"/>
              <a:gd name="connsiteX37" fmla="*/ 426693 w 6351910"/>
              <a:gd name="connsiteY37" fmla="*/ 3072935 h 6858000"/>
              <a:gd name="connsiteX38" fmla="*/ 402508 w 6351910"/>
              <a:gd name="connsiteY38" fmla="*/ 2958185 h 6858000"/>
              <a:gd name="connsiteX39" fmla="*/ 360891 w 6351910"/>
              <a:gd name="connsiteY39" fmla="*/ 2843952 h 6858000"/>
              <a:gd name="connsiteX40" fmla="*/ 296840 w 6351910"/>
              <a:gd name="connsiteY40" fmla="*/ 2554718 h 6858000"/>
              <a:gd name="connsiteX41" fmla="*/ 268410 w 6351910"/>
              <a:gd name="connsiteY41" fmla="*/ 2447068 h 6858000"/>
              <a:gd name="connsiteX42" fmla="*/ 272375 w 6351910"/>
              <a:gd name="connsiteY42" fmla="*/ 2423438 h 6858000"/>
              <a:gd name="connsiteX43" fmla="*/ 241037 w 6351910"/>
              <a:gd name="connsiteY43" fmla="*/ 2261920 h 6858000"/>
              <a:gd name="connsiteX44" fmla="*/ 215809 w 6351910"/>
              <a:gd name="connsiteY44" fmla="*/ 2155135 h 6858000"/>
              <a:gd name="connsiteX45" fmla="*/ 213333 w 6351910"/>
              <a:gd name="connsiteY45" fmla="*/ 2118008 h 6858000"/>
              <a:gd name="connsiteX46" fmla="*/ 214300 w 6351910"/>
              <a:gd name="connsiteY46" fmla="*/ 2050531 h 6858000"/>
              <a:gd name="connsiteX47" fmla="*/ 120136 w 6351910"/>
              <a:gd name="connsiteY47" fmla="*/ 1732919 h 6858000"/>
              <a:gd name="connsiteX48" fmla="*/ 92310 w 6351910"/>
              <a:gd name="connsiteY48" fmla="*/ 1615777 h 6858000"/>
              <a:gd name="connsiteX49" fmla="*/ 73601 w 6351910"/>
              <a:gd name="connsiteY49" fmla="*/ 1563678 h 6858000"/>
              <a:gd name="connsiteX50" fmla="*/ 79273 w 6351910"/>
              <a:gd name="connsiteY50" fmla="*/ 1477995 h 6858000"/>
              <a:gd name="connsiteX51" fmla="*/ 73810 w 6351910"/>
              <a:gd name="connsiteY51" fmla="*/ 1307086 h 6858000"/>
              <a:gd name="connsiteX52" fmla="*/ 79531 w 6351910"/>
              <a:gd name="connsiteY52" fmla="*/ 1168288 h 6858000"/>
              <a:gd name="connsiteX53" fmla="*/ 594 w 6351910"/>
              <a:gd name="connsiteY53" fmla="*/ 716778 h 6858000"/>
              <a:gd name="connsiteX54" fmla="*/ 2657 w 6351910"/>
              <a:gd name="connsiteY54" fmla="*/ 657363 h 6858000"/>
              <a:gd name="connsiteX55" fmla="*/ 24904 w 6351910"/>
              <a:gd name="connsiteY55" fmla="*/ 393828 h 6858000"/>
              <a:gd name="connsiteX56" fmla="*/ 39728 w 6351910"/>
              <a:gd name="connsiteY56" fmla="*/ 236673 h 6858000"/>
              <a:gd name="connsiteX57" fmla="*/ 38796 w 6351910"/>
              <a:gd name="connsiteY57" fmla="*/ 144983 h 6858000"/>
              <a:gd name="connsiteX58" fmla="*/ 29331 w 6351910"/>
              <a:gd name="connsiteY58" fmla="*/ 33857 h 6858000"/>
              <a:gd name="connsiteX59" fmla="*/ 11361 w 6351910"/>
              <a:gd name="connsiteY59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8464 w 6351910"/>
              <a:gd name="connsiteY28" fmla="*/ 4076008 h 6858000"/>
              <a:gd name="connsiteX29" fmla="*/ 430401 w 6351910"/>
              <a:gd name="connsiteY29" fmla="*/ 3872886 h 6858000"/>
              <a:gd name="connsiteX30" fmla="*/ 451121 w 6351910"/>
              <a:gd name="connsiteY30" fmla="*/ 3738082 h 6858000"/>
              <a:gd name="connsiteX31" fmla="*/ 458278 w 6351910"/>
              <a:gd name="connsiteY31" fmla="*/ 3673397 h 6858000"/>
              <a:gd name="connsiteX32" fmla="*/ 457592 w 6351910"/>
              <a:gd name="connsiteY32" fmla="*/ 3637109 h 6858000"/>
              <a:gd name="connsiteX33" fmla="*/ 460946 w 6351910"/>
              <a:gd name="connsiteY33" fmla="*/ 3536883 h 6858000"/>
              <a:gd name="connsiteX34" fmla="*/ 481823 w 6351910"/>
              <a:gd name="connsiteY34" fmla="*/ 3295862 h 6858000"/>
              <a:gd name="connsiteX35" fmla="*/ 464800 w 6351910"/>
              <a:gd name="connsiteY35" fmla="*/ 3158586 h 6858000"/>
              <a:gd name="connsiteX36" fmla="*/ 426693 w 6351910"/>
              <a:gd name="connsiteY36" fmla="*/ 3072935 h 6858000"/>
              <a:gd name="connsiteX37" fmla="*/ 402508 w 6351910"/>
              <a:gd name="connsiteY37" fmla="*/ 2958185 h 6858000"/>
              <a:gd name="connsiteX38" fmla="*/ 360891 w 6351910"/>
              <a:gd name="connsiteY38" fmla="*/ 2843952 h 6858000"/>
              <a:gd name="connsiteX39" fmla="*/ 296840 w 6351910"/>
              <a:gd name="connsiteY39" fmla="*/ 2554718 h 6858000"/>
              <a:gd name="connsiteX40" fmla="*/ 268410 w 6351910"/>
              <a:gd name="connsiteY40" fmla="*/ 2447068 h 6858000"/>
              <a:gd name="connsiteX41" fmla="*/ 272375 w 6351910"/>
              <a:gd name="connsiteY41" fmla="*/ 2423438 h 6858000"/>
              <a:gd name="connsiteX42" fmla="*/ 241037 w 6351910"/>
              <a:gd name="connsiteY42" fmla="*/ 2261920 h 6858000"/>
              <a:gd name="connsiteX43" fmla="*/ 215809 w 6351910"/>
              <a:gd name="connsiteY43" fmla="*/ 2155135 h 6858000"/>
              <a:gd name="connsiteX44" fmla="*/ 213333 w 6351910"/>
              <a:gd name="connsiteY44" fmla="*/ 2118008 h 6858000"/>
              <a:gd name="connsiteX45" fmla="*/ 214300 w 6351910"/>
              <a:gd name="connsiteY45" fmla="*/ 2050531 h 6858000"/>
              <a:gd name="connsiteX46" fmla="*/ 120136 w 6351910"/>
              <a:gd name="connsiteY46" fmla="*/ 1732919 h 6858000"/>
              <a:gd name="connsiteX47" fmla="*/ 92310 w 6351910"/>
              <a:gd name="connsiteY47" fmla="*/ 1615777 h 6858000"/>
              <a:gd name="connsiteX48" fmla="*/ 73601 w 6351910"/>
              <a:gd name="connsiteY48" fmla="*/ 1563678 h 6858000"/>
              <a:gd name="connsiteX49" fmla="*/ 79273 w 6351910"/>
              <a:gd name="connsiteY49" fmla="*/ 1477995 h 6858000"/>
              <a:gd name="connsiteX50" fmla="*/ 73810 w 6351910"/>
              <a:gd name="connsiteY50" fmla="*/ 1307086 h 6858000"/>
              <a:gd name="connsiteX51" fmla="*/ 79531 w 6351910"/>
              <a:gd name="connsiteY51" fmla="*/ 1168288 h 6858000"/>
              <a:gd name="connsiteX52" fmla="*/ 594 w 6351910"/>
              <a:gd name="connsiteY52" fmla="*/ 716778 h 6858000"/>
              <a:gd name="connsiteX53" fmla="*/ 2657 w 6351910"/>
              <a:gd name="connsiteY53" fmla="*/ 657363 h 6858000"/>
              <a:gd name="connsiteX54" fmla="*/ 24904 w 6351910"/>
              <a:gd name="connsiteY54" fmla="*/ 393828 h 6858000"/>
              <a:gd name="connsiteX55" fmla="*/ 39728 w 6351910"/>
              <a:gd name="connsiteY55" fmla="*/ 236673 h 6858000"/>
              <a:gd name="connsiteX56" fmla="*/ 38796 w 6351910"/>
              <a:gd name="connsiteY56" fmla="*/ 144983 h 6858000"/>
              <a:gd name="connsiteX57" fmla="*/ 29331 w 6351910"/>
              <a:gd name="connsiteY57" fmla="*/ 33857 h 6858000"/>
              <a:gd name="connsiteX58" fmla="*/ 11361 w 6351910"/>
              <a:gd name="connsiteY58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0401 w 6351910"/>
              <a:gd name="connsiteY28" fmla="*/ 3872886 h 6858000"/>
              <a:gd name="connsiteX29" fmla="*/ 451121 w 6351910"/>
              <a:gd name="connsiteY29" fmla="*/ 3738082 h 6858000"/>
              <a:gd name="connsiteX30" fmla="*/ 458278 w 6351910"/>
              <a:gd name="connsiteY30" fmla="*/ 3673397 h 6858000"/>
              <a:gd name="connsiteX31" fmla="*/ 457592 w 6351910"/>
              <a:gd name="connsiteY31" fmla="*/ 3637109 h 6858000"/>
              <a:gd name="connsiteX32" fmla="*/ 460946 w 6351910"/>
              <a:gd name="connsiteY32" fmla="*/ 3536883 h 6858000"/>
              <a:gd name="connsiteX33" fmla="*/ 481823 w 6351910"/>
              <a:gd name="connsiteY33" fmla="*/ 3295862 h 6858000"/>
              <a:gd name="connsiteX34" fmla="*/ 464800 w 6351910"/>
              <a:gd name="connsiteY34" fmla="*/ 3158586 h 6858000"/>
              <a:gd name="connsiteX35" fmla="*/ 426693 w 6351910"/>
              <a:gd name="connsiteY35" fmla="*/ 3072935 h 6858000"/>
              <a:gd name="connsiteX36" fmla="*/ 402508 w 6351910"/>
              <a:gd name="connsiteY36" fmla="*/ 2958185 h 6858000"/>
              <a:gd name="connsiteX37" fmla="*/ 360891 w 6351910"/>
              <a:gd name="connsiteY37" fmla="*/ 2843952 h 6858000"/>
              <a:gd name="connsiteX38" fmla="*/ 296840 w 6351910"/>
              <a:gd name="connsiteY38" fmla="*/ 2554718 h 6858000"/>
              <a:gd name="connsiteX39" fmla="*/ 268410 w 6351910"/>
              <a:gd name="connsiteY39" fmla="*/ 2447068 h 6858000"/>
              <a:gd name="connsiteX40" fmla="*/ 272375 w 6351910"/>
              <a:gd name="connsiteY40" fmla="*/ 2423438 h 6858000"/>
              <a:gd name="connsiteX41" fmla="*/ 241037 w 6351910"/>
              <a:gd name="connsiteY41" fmla="*/ 2261920 h 6858000"/>
              <a:gd name="connsiteX42" fmla="*/ 215809 w 6351910"/>
              <a:gd name="connsiteY42" fmla="*/ 2155135 h 6858000"/>
              <a:gd name="connsiteX43" fmla="*/ 213333 w 6351910"/>
              <a:gd name="connsiteY43" fmla="*/ 2118008 h 6858000"/>
              <a:gd name="connsiteX44" fmla="*/ 214300 w 6351910"/>
              <a:gd name="connsiteY44" fmla="*/ 2050531 h 6858000"/>
              <a:gd name="connsiteX45" fmla="*/ 120136 w 6351910"/>
              <a:gd name="connsiteY45" fmla="*/ 1732919 h 6858000"/>
              <a:gd name="connsiteX46" fmla="*/ 92310 w 6351910"/>
              <a:gd name="connsiteY46" fmla="*/ 1615777 h 6858000"/>
              <a:gd name="connsiteX47" fmla="*/ 73601 w 6351910"/>
              <a:gd name="connsiteY47" fmla="*/ 1563678 h 6858000"/>
              <a:gd name="connsiteX48" fmla="*/ 79273 w 6351910"/>
              <a:gd name="connsiteY48" fmla="*/ 1477995 h 6858000"/>
              <a:gd name="connsiteX49" fmla="*/ 73810 w 6351910"/>
              <a:gd name="connsiteY49" fmla="*/ 1307086 h 6858000"/>
              <a:gd name="connsiteX50" fmla="*/ 79531 w 6351910"/>
              <a:gd name="connsiteY50" fmla="*/ 1168288 h 6858000"/>
              <a:gd name="connsiteX51" fmla="*/ 594 w 6351910"/>
              <a:gd name="connsiteY51" fmla="*/ 716778 h 6858000"/>
              <a:gd name="connsiteX52" fmla="*/ 2657 w 6351910"/>
              <a:gd name="connsiteY52" fmla="*/ 657363 h 6858000"/>
              <a:gd name="connsiteX53" fmla="*/ 24904 w 6351910"/>
              <a:gd name="connsiteY53" fmla="*/ 393828 h 6858000"/>
              <a:gd name="connsiteX54" fmla="*/ 39728 w 6351910"/>
              <a:gd name="connsiteY54" fmla="*/ 236673 h 6858000"/>
              <a:gd name="connsiteX55" fmla="*/ 38796 w 6351910"/>
              <a:gd name="connsiteY55" fmla="*/ 144983 h 6858000"/>
              <a:gd name="connsiteX56" fmla="*/ 29331 w 6351910"/>
              <a:gd name="connsiteY56" fmla="*/ 33857 h 6858000"/>
              <a:gd name="connsiteX57" fmla="*/ 11361 w 6351910"/>
              <a:gd name="connsiteY57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0401 w 6351910"/>
              <a:gd name="connsiteY28" fmla="*/ 3872886 h 6858000"/>
              <a:gd name="connsiteX29" fmla="*/ 451121 w 6351910"/>
              <a:gd name="connsiteY29" fmla="*/ 3738082 h 6858000"/>
              <a:gd name="connsiteX30" fmla="*/ 458278 w 6351910"/>
              <a:gd name="connsiteY30" fmla="*/ 3673397 h 6858000"/>
              <a:gd name="connsiteX31" fmla="*/ 457592 w 6351910"/>
              <a:gd name="connsiteY31" fmla="*/ 3637109 h 6858000"/>
              <a:gd name="connsiteX32" fmla="*/ 460946 w 6351910"/>
              <a:gd name="connsiteY32" fmla="*/ 3536883 h 6858000"/>
              <a:gd name="connsiteX33" fmla="*/ 481823 w 6351910"/>
              <a:gd name="connsiteY33" fmla="*/ 3295862 h 6858000"/>
              <a:gd name="connsiteX34" fmla="*/ 464800 w 6351910"/>
              <a:gd name="connsiteY34" fmla="*/ 3158586 h 6858000"/>
              <a:gd name="connsiteX35" fmla="*/ 426693 w 6351910"/>
              <a:gd name="connsiteY35" fmla="*/ 3072935 h 6858000"/>
              <a:gd name="connsiteX36" fmla="*/ 402508 w 6351910"/>
              <a:gd name="connsiteY36" fmla="*/ 2958185 h 6858000"/>
              <a:gd name="connsiteX37" fmla="*/ 360891 w 6351910"/>
              <a:gd name="connsiteY37" fmla="*/ 2843952 h 6858000"/>
              <a:gd name="connsiteX38" fmla="*/ 296840 w 6351910"/>
              <a:gd name="connsiteY38" fmla="*/ 2554718 h 6858000"/>
              <a:gd name="connsiteX39" fmla="*/ 268410 w 6351910"/>
              <a:gd name="connsiteY39" fmla="*/ 2447068 h 6858000"/>
              <a:gd name="connsiteX40" fmla="*/ 272375 w 6351910"/>
              <a:gd name="connsiteY40" fmla="*/ 2423438 h 6858000"/>
              <a:gd name="connsiteX41" fmla="*/ 241037 w 6351910"/>
              <a:gd name="connsiteY41" fmla="*/ 2261920 h 6858000"/>
              <a:gd name="connsiteX42" fmla="*/ 215809 w 6351910"/>
              <a:gd name="connsiteY42" fmla="*/ 2155135 h 6858000"/>
              <a:gd name="connsiteX43" fmla="*/ 213333 w 6351910"/>
              <a:gd name="connsiteY43" fmla="*/ 2118008 h 6858000"/>
              <a:gd name="connsiteX44" fmla="*/ 214300 w 6351910"/>
              <a:gd name="connsiteY44" fmla="*/ 2050531 h 6858000"/>
              <a:gd name="connsiteX45" fmla="*/ 120136 w 6351910"/>
              <a:gd name="connsiteY45" fmla="*/ 1732919 h 6858000"/>
              <a:gd name="connsiteX46" fmla="*/ 92310 w 6351910"/>
              <a:gd name="connsiteY46" fmla="*/ 1615777 h 6858000"/>
              <a:gd name="connsiteX47" fmla="*/ 73601 w 6351910"/>
              <a:gd name="connsiteY47" fmla="*/ 1563678 h 6858000"/>
              <a:gd name="connsiteX48" fmla="*/ 79273 w 6351910"/>
              <a:gd name="connsiteY48" fmla="*/ 1477995 h 6858000"/>
              <a:gd name="connsiteX49" fmla="*/ 73810 w 6351910"/>
              <a:gd name="connsiteY49" fmla="*/ 1307086 h 6858000"/>
              <a:gd name="connsiteX50" fmla="*/ 79531 w 6351910"/>
              <a:gd name="connsiteY50" fmla="*/ 1168288 h 6858000"/>
              <a:gd name="connsiteX51" fmla="*/ 594 w 6351910"/>
              <a:gd name="connsiteY51" fmla="*/ 716778 h 6858000"/>
              <a:gd name="connsiteX52" fmla="*/ 2657 w 6351910"/>
              <a:gd name="connsiteY52" fmla="*/ 657363 h 6858000"/>
              <a:gd name="connsiteX53" fmla="*/ 24904 w 6351910"/>
              <a:gd name="connsiteY53" fmla="*/ 393828 h 6858000"/>
              <a:gd name="connsiteX54" fmla="*/ 39728 w 6351910"/>
              <a:gd name="connsiteY54" fmla="*/ 236673 h 6858000"/>
              <a:gd name="connsiteX55" fmla="*/ 38796 w 6351910"/>
              <a:gd name="connsiteY55" fmla="*/ 144983 h 6858000"/>
              <a:gd name="connsiteX56" fmla="*/ 29331 w 6351910"/>
              <a:gd name="connsiteY56" fmla="*/ 33857 h 6858000"/>
              <a:gd name="connsiteX57" fmla="*/ 11361 w 6351910"/>
              <a:gd name="connsiteY57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0401 w 6351910"/>
              <a:gd name="connsiteY28" fmla="*/ 3872886 h 6858000"/>
              <a:gd name="connsiteX29" fmla="*/ 451121 w 6351910"/>
              <a:gd name="connsiteY29" fmla="*/ 3738082 h 6858000"/>
              <a:gd name="connsiteX30" fmla="*/ 458278 w 6351910"/>
              <a:gd name="connsiteY30" fmla="*/ 3673397 h 6858000"/>
              <a:gd name="connsiteX31" fmla="*/ 457592 w 6351910"/>
              <a:gd name="connsiteY31" fmla="*/ 3637109 h 6858000"/>
              <a:gd name="connsiteX32" fmla="*/ 460946 w 6351910"/>
              <a:gd name="connsiteY32" fmla="*/ 3536883 h 6858000"/>
              <a:gd name="connsiteX33" fmla="*/ 481823 w 6351910"/>
              <a:gd name="connsiteY33" fmla="*/ 3295862 h 6858000"/>
              <a:gd name="connsiteX34" fmla="*/ 464800 w 6351910"/>
              <a:gd name="connsiteY34" fmla="*/ 3158586 h 6858000"/>
              <a:gd name="connsiteX35" fmla="*/ 426693 w 6351910"/>
              <a:gd name="connsiteY35" fmla="*/ 3072935 h 6858000"/>
              <a:gd name="connsiteX36" fmla="*/ 402508 w 6351910"/>
              <a:gd name="connsiteY36" fmla="*/ 2958185 h 6858000"/>
              <a:gd name="connsiteX37" fmla="*/ 360891 w 6351910"/>
              <a:gd name="connsiteY37" fmla="*/ 2843952 h 6858000"/>
              <a:gd name="connsiteX38" fmla="*/ 296840 w 6351910"/>
              <a:gd name="connsiteY38" fmla="*/ 2554718 h 6858000"/>
              <a:gd name="connsiteX39" fmla="*/ 268410 w 6351910"/>
              <a:gd name="connsiteY39" fmla="*/ 2447068 h 6858000"/>
              <a:gd name="connsiteX40" fmla="*/ 272375 w 6351910"/>
              <a:gd name="connsiteY40" fmla="*/ 2423438 h 6858000"/>
              <a:gd name="connsiteX41" fmla="*/ 241037 w 6351910"/>
              <a:gd name="connsiteY41" fmla="*/ 2261920 h 6858000"/>
              <a:gd name="connsiteX42" fmla="*/ 215809 w 6351910"/>
              <a:gd name="connsiteY42" fmla="*/ 2155135 h 6858000"/>
              <a:gd name="connsiteX43" fmla="*/ 213333 w 6351910"/>
              <a:gd name="connsiteY43" fmla="*/ 2118008 h 6858000"/>
              <a:gd name="connsiteX44" fmla="*/ 214300 w 6351910"/>
              <a:gd name="connsiteY44" fmla="*/ 2050531 h 6858000"/>
              <a:gd name="connsiteX45" fmla="*/ 120136 w 6351910"/>
              <a:gd name="connsiteY45" fmla="*/ 1732919 h 6858000"/>
              <a:gd name="connsiteX46" fmla="*/ 92310 w 6351910"/>
              <a:gd name="connsiteY46" fmla="*/ 1615777 h 6858000"/>
              <a:gd name="connsiteX47" fmla="*/ 73601 w 6351910"/>
              <a:gd name="connsiteY47" fmla="*/ 1563678 h 6858000"/>
              <a:gd name="connsiteX48" fmla="*/ 79273 w 6351910"/>
              <a:gd name="connsiteY48" fmla="*/ 1477995 h 6858000"/>
              <a:gd name="connsiteX49" fmla="*/ 73810 w 6351910"/>
              <a:gd name="connsiteY49" fmla="*/ 1307086 h 6858000"/>
              <a:gd name="connsiteX50" fmla="*/ 79531 w 6351910"/>
              <a:gd name="connsiteY50" fmla="*/ 1168288 h 6858000"/>
              <a:gd name="connsiteX51" fmla="*/ 594 w 6351910"/>
              <a:gd name="connsiteY51" fmla="*/ 716778 h 6858000"/>
              <a:gd name="connsiteX52" fmla="*/ 2657 w 6351910"/>
              <a:gd name="connsiteY52" fmla="*/ 657363 h 6858000"/>
              <a:gd name="connsiteX53" fmla="*/ 24904 w 6351910"/>
              <a:gd name="connsiteY53" fmla="*/ 393828 h 6858000"/>
              <a:gd name="connsiteX54" fmla="*/ 39728 w 6351910"/>
              <a:gd name="connsiteY54" fmla="*/ 236673 h 6858000"/>
              <a:gd name="connsiteX55" fmla="*/ 38796 w 6351910"/>
              <a:gd name="connsiteY55" fmla="*/ 144983 h 6858000"/>
              <a:gd name="connsiteX56" fmla="*/ 29331 w 6351910"/>
              <a:gd name="connsiteY56" fmla="*/ 33857 h 6858000"/>
              <a:gd name="connsiteX57" fmla="*/ 11361 w 6351910"/>
              <a:gd name="connsiteY57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269224 w 6351910"/>
              <a:gd name="connsiteY15" fmla="*/ 5712857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0401 w 6351910"/>
              <a:gd name="connsiteY28" fmla="*/ 3872886 h 6858000"/>
              <a:gd name="connsiteX29" fmla="*/ 451121 w 6351910"/>
              <a:gd name="connsiteY29" fmla="*/ 3738082 h 6858000"/>
              <a:gd name="connsiteX30" fmla="*/ 458278 w 6351910"/>
              <a:gd name="connsiteY30" fmla="*/ 3673397 h 6858000"/>
              <a:gd name="connsiteX31" fmla="*/ 457592 w 6351910"/>
              <a:gd name="connsiteY31" fmla="*/ 3637109 h 6858000"/>
              <a:gd name="connsiteX32" fmla="*/ 460946 w 6351910"/>
              <a:gd name="connsiteY32" fmla="*/ 3536883 h 6858000"/>
              <a:gd name="connsiteX33" fmla="*/ 481823 w 6351910"/>
              <a:gd name="connsiteY33" fmla="*/ 3295862 h 6858000"/>
              <a:gd name="connsiteX34" fmla="*/ 464800 w 6351910"/>
              <a:gd name="connsiteY34" fmla="*/ 3158586 h 6858000"/>
              <a:gd name="connsiteX35" fmla="*/ 426693 w 6351910"/>
              <a:gd name="connsiteY35" fmla="*/ 3072935 h 6858000"/>
              <a:gd name="connsiteX36" fmla="*/ 402508 w 6351910"/>
              <a:gd name="connsiteY36" fmla="*/ 2958185 h 6858000"/>
              <a:gd name="connsiteX37" fmla="*/ 360891 w 6351910"/>
              <a:gd name="connsiteY37" fmla="*/ 2843952 h 6858000"/>
              <a:gd name="connsiteX38" fmla="*/ 296840 w 6351910"/>
              <a:gd name="connsiteY38" fmla="*/ 2554718 h 6858000"/>
              <a:gd name="connsiteX39" fmla="*/ 268410 w 6351910"/>
              <a:gd name="connsiteY39" fmla="*/ 2447068 h 6858000"/>
              <a:gd name="connsiteX40" fmla="*/ 272375 w 6351910"/>
              <a:gd name="connsiteY40" fmla="*/ 2423438 h 6858000"/>
              <a:gd name="connsiteX41" fmla="*/ 241037 w 6351910"/>
              <a:gd name="connsiteY41" fmla="*/ 2261920 h 6858000"/>
              <a:gd name="connsiteX42" fmla="*/ 215809 w 6351910"/>
              <a:gd name="connsiteY42" fmla="*/ 2155135 h 6858000"/>
              <a:gd name="connsiteX43" fmla="*/ 213333 w 6351910"/>
              <a:gd name="connsiteY43" fmla="*/ 2118008 h 6858000"/>
              <a:gd name="connsiteX44" fmla="*/ 214300 w 6351910"/>
              <a:gd name="connsiteY44" fmla="*/ 2050531 h 6858000"/>
              <a:gd name="connsiteX45" fmla="*/ 120136 w 6351910"/>
              <a:gd name="connsiteY45" fmla="*/ 1732919 h 6858000"/>
              <a:gd name="connsiteX46" fmla="*/ 92310 w 6351910"/>
              <a:gd name="connsiteY46" fmla="*/ 1615777 h 6858000"/>
              <a:gd name="connsiteX47" fmla="*/ 73601 w 6351910"/>
              <a:gd name="connsiteY47" fmla="*/ 1563678 h 6858000"/>
              <a:gd name="connsiteX48" fmla="*/ 79273 w 6351910"/>
              <a:gd name="connsiteY48" fmla="*/ 1477995 h 6858000"/>
              <a:gd name="connsiteX49" fmla="*/ 73810 w 6351910"/>
              <a:gd name="connsiteY49" fmla="*/ 1307086 h 6858000"/>
              <a:gd name="connsiteX50" fmla="*/ 79531 w 6351910"/>
              <a:gd name="connsiteY50" fmla="*/ 1168288 h 6858000"/>
              <a:gd name="connsiteX51" fmla="*/ 594 w 6351910"/>
              <a:gd name="connsiteY51" fmla="*/ 716778 h 6858000"/>
              <a:gd name="connsiteX52" fmla="*/ 2657 w 6351910"/>
              <a:gd name="connsiteY52" fmla="*/ 657363 h 6858000"/>
              <a:gd name="connsiteX53" fmla="*/ 24904 w 6351910"/>
              <a:gd name="connsiteY53" fmla="*/ 393828 h 6858000"/>
              <a:gd name="connsiteX54" fmla="*/ 39728 w 6351910"/>
              <a:gd name="connsiteY54" fmla="*/ 236673 h 6858000"/>
              <a:gd name="connsiteX55" fmla="*/ 38796 w 6351910"/>
              <a:gd name="connsiteY55" fmla="*/ 144983 h 6858000"/>
              <a:gd name="connsiteX56" fmla="*/ 29331 w 6351910"/>
              <a:gd name="connsiteY56" fmla="*/ 33857 h 6858000"/>
              <a:gd name="connsiteX57" fmla="*/ 11361 w 6351910"/>
              <a:gd name="connsiteY57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335703 w 6351910"/>
              <a:gd name="connsiteY15" fmla="*/ 5449031 h 6858000"/>
              <a:gd name="connsiteX16" fmla="*/ 371634 w 6351910"/>
              <a:gd name="connsiteY16" fmla="*/ 5341916 h 6858000"/>
              <a:gd name="connsiteX17" fmla="*/ 409024 w 6351910"/>
              <a:gd name="connsiteY17" fmla="*/ 5264214 h 6858000"/>
              <a:gd name="connsiteX18" fmla="*/ 415024 w 6351910"/>
              <a:gd name="connsiteY18" fmla="*/ 5225268 h 6858000"/>
              <a:gd name="connsiteX19" fmla="*/ 423092 w 6351910"/>
              <a:gd name="connsiteY19" fmla="*/ 5159961 h 6858000"/>
              <a:gd name="connsiteX20" fmla="*/ 426609 w 6351910"/>
              <a:gd name="connsiteY20" fmla="*/ 5125185 h 6858000"/>
              <a:gd name="connsiteX21" fmla="*/ 441080 w 6351910"/>
              <a:gd name="connsiteY21" fmla="*/ 4993030 h 6858000"/>
              <a:gd name="connsiteX22" fmla="*/ 447811 w 6351910"/>
              <a:gd name="connsiteY22" fmla="*/ 4946844 h 6858000"/>
              <a:gd name="connsiteX23" fmla="*/ 458779 w 6351910"/>
              <a:gd name="connsiteY23" fmla="*/ 4858827 h 6858000"/>
              <a:gd name="connsiteX24" fmla="*/ 464530 w 6351910"/>
              <a:gd name="connsiteY24" fmla="*/ 4808488 h 6858000"/>
              <a:gd name="connsiteX25" fmla="*/ 455724 w 6351910"/>
              <a:gd name="connsiteY25" fmla="*/ 4375228 h 6858000"/>
              <a:gd name="connsiteX26" fmla="*/ 436877 w 6351910"/>
              <a:gd name="connsiteY26" fmla="*/ 4214165 h 6858000"/>
              <a:gd name="connsiteX27" fmla="*/ 430401 w 6351910"/>
              <a:gd name="connsiteY27" fmla="*/ 3872886 h 6858000"/>
              <a:gd name="connsiteX28" fmla="*/ 451121 w 6351910"/>
              <a:gd name="connsiteY28" fmla="*/ 3738082 h 6858000"/>
              <a:gd name="connsiteX29" fmla="*/ 458278 w 6351910"/>
              <a:gd name="connsiteY29" fmla="*/ 3673397 h 6858000"/>
              <a:gd name="connsiteX30" fmla="*/ 457592 w 6351910"/>
              <a:gd name="connsiteY30" fmla="*/ 3637109 h 6858000"/>
              <a:gd name="connsiteX31" fmla="*/ 460946 w 6351910"/>
              <a:gd name="connsiteY31" fmla="*/ 3536883 h 6858000"/>
              <a:gd name="connsiteX32" fmla="*/ 481823 w 6351910"/>
              <a:gd name="connsiteY32" fmla="*/ 3295862 h 6858000"/>
              <a:gd name="connsiteX33" fmla="*/ 464800 w 6351910"/>
              <a:gd name="connsiteY33" fmla="*/ 3158586 h 6858000"/>
              <a:gd name="connsiteX34" fmla="*/ 426693 w 6351910"/>
              <a:gd name="connsiteY34" fmla="*/ 3072935 h 6858000"/>
              <a:gd name="connsiteX35" fmla="*/ 402508 w 6351910"/>
              <a:gd name="connsiteY35" fmla="*/ 2958185 h 6858000"/>
              <a:gd name="connsiteX36" fmla="*/ 360891 w 6351910"/>
              <a:gd name="connsiteY36" fmla="*/ 2843952 h 6858000"/>
              <a:gd name="connsiteX37" fmla="*/ 296840 w 6351910"/>
              <a:gd name="connsiteY37" fmla="*/ 2554718 h 6858000"/>
              <a:gd name="connsiteX38" fmla="*/ 268410 w 6351910"/>
              <a:gd name="connsiteY38" fmla="*/ 2447068 h 6858000"/>
              <a:gd name="connsiteX39" fmla="*/ 272375 w 6351910"/>
              <a:gd name="connsiteY39" fmla="*/ 2423438 h 6858000"/>
              <a:gd name="connsiteX40" fmla="*/ 241037 w 6351910"/>
              <a:gd name="connsiteY40" fmla="*/ 2261920 h 6858000"/>
              <a:gd name="connsiteX41" fmla="*/ 215809 w 6351910"/>
              <a:gd name="connsiteY41" fmla="*/ 2155135 h 6858000"/>
              <a:gd name="connsiteX42" fmla="*/ 213333 w 6351910"/>
              <a:gd name="connsiteY42" fmla="*/ 2118008 h 6858000"/>
              <a:gd name="connsiteX43" fmla="*/ 214300 w 6351910"/>
              <a:gd name="connsiteY43" fmla="*/ 2050531 h 6858000"/>
              <a:gd name="connsiteX44" fmla="*/ 120136 w 6351910"/>
              <a:gd name="connsiteY44" fmla="*/ 1732919 h 6858000"/>
              <a:gd name="connsiteX45" fmla="*/ 92310 w 6351910"/>
              <a:gd name="connsiteY45" fmla="*/ 1615777 h 6858000"/>
              <a:gd name="connsiteX46" fmla="*/ 73601 w 6351910"/>
              <a:gd name="connsiteY46" fmla="*/ 1563678 h 6858000"/>
              <a:gd name="connsiteX47" fmla="*/ 79273 w 6351910"/>
              <a:gd name="connsiteY47" fmla="*/ 1477995 h 6858000"/>
              <a:gd name="connsiteX48" fmla="*/ 73810 w 6351910"/>
              <a:gd name="connsiteY48" fmla="*/ 1307086 h 6858000"/>
              <a:gd name="connsiteX49" fmla="*/ 79531 w 6351910"/>
              <a:gd name="connsiteY49" fmla="*/ 1168288 h 6858000"/>
              <a:gd name="connsiteX50" fmla="*/ 594 w 6351910"/>
              <a:gd name="connsiteY50" fmla="*/ 716778 h 6858000"/>
              <a:gd name="connsiteX51" fmla="*/ 2657 w 6351910"/>
              <a:gd name="connsiteY51" fmla="*/ 657363 h 6858000"/>
              <a:gd name="connsiteX52" fmla="*/ 24904 w 6351910"/>
              <a:gd name="connsiteY52" fmla="*/ 393828 h 6858000"/>
              <a:gd name="connsiteX53" fmla="*/ 39728 w 6351910"/>
              <a:gd name="connsiteY53" fmla="*/ 236673 h 6858000"/>
              <a:gd name="connsiteX54" fmla="*/ 38796 w 6351910"/>
              <a:gd name="connsiteY54" fmla="*/ 144983 h 6858000"/>
              <a:gd name="connsiteX55" fmla="*/ 29331 w 6351910"/>
              <a:gd name="connsiteY55" fmla="*/ 33857 h 6858000"/>
              <a:gd name="connsiteX56" fmla="*/ 11361 w 6351910"/>
              <a:gd name="connsiteY56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335703 w 6351910"/>
              <a:gd name="connsiteY15" fmla="*/ 5449031 h 6858000"/>
              <a:gd name="connsiteX16" fmla="*/ 371634 w 6351910"/>
              <a:gd name="connsiteY16" fmla="*/ 5341916 h 6858000"/>
              <a:gd name="connsiteX17" fmla="*/ 409024 w 6351910"/>
              <a:gd name="connsiteY17" fmla="*/ 5264214 h 6858000"/>
              <a:gd name="connsiteX18" fmla="*/ 415024 w 6351910"/>
              <a:gd name="connsiteY18" fmla="*/ 5225268 h 6858000"/>
              <a:gd name="connsiteX19" fmla="*/ 423092 w 6351910"/>
              <a:gd name="connsiteY19" fmla="*/ 5159961 h 6858000"/>
              <a:gd name="connsiteX20" fmla="*/ 426609 w 6351910"/>
              <a:gd name="connsiteY20" fmla="*/ 5125185 h 6858000"/>
              <a:gd name="connsiteX21" fmla="*/ 441080 w 6351910"/>
              <a:gd name="connsiteY21" fmla="*/ 4993030 h 6858000"/>
              <a:gd name="connsiteX22" fmla="*/ 447811 w 6351910"/>
              <a:gd name="connsiteY22" fmla="*/ 4946844 h 6858000"/>
              <a:gd name="connsiteX23" fmla="*/ 458779 w 6351910"/>
              <a:gd name="connsiteY23" fmla="*/ 4858827 h 6858000"/>
              <a:gd name="connsiteX24" fmla="*/ 464530 w 6351910"/>
              <a:gd name="connsiteY24" fmla="*/ 4808488 h 6858000"/>
              <a:gd name="connsiteX25" fmla="*/ 455724 w 6351910"/>
              <a:gd name="connsiteY25" fmla="*/ 4375228 h 6858000"/>
              <a:gd name="connsiteX26" fmla="*/ 436877 w 6351910"/>
              <a:gd name="connsiteY26" fmla="*/ 4214165 h 6858000"/>
              <a:gd name="connsiteX27" fmla="*/ 430401 w 6351910"/>
              <a:gd name="connsiteY27" fmla="*/ 3872886 h 6858000"/>
              <a:gd name="connsiteX28" fmla="*/ 451121 w 6351910"/>
              <a:gd name="connsiteY28" fmla="*/ 3738082 h 6858000"/>
              <a:gd name="connsiteX29" fmla="*/ 458278 w 6351910"/>
              <a:gd name="connsiteY29" fmla="*/ 3673397 h 6858000"/>
              <a:gd name="connsiteX30" fmla="*/ 457592 w 6351910"/>
              <a:gd name="connsiteY30" fmla="*/ 3637109 h 6858000"/>
              <a:gd name="connsiteX31" fmla="*/ 460946 w 6351910"/>
              <a:gd name="connsiteY31" fmla="*/ 3536883 h 6858000"/>
              <a:gd name="connsiteX32" fmla="*/ 481823 w 6351910"/>
              <a:gd name="connsiteY32" fmla="*/ 3295862 h 6858000"/>
              <a:gd name="connsiteX33" fmla="*/ 464800 w 6351910"/>
              <a:gd name="connsiteY33" fmla="*/ 3158586 h 6858000"/>
              <a:gd name="connsiteX34" fmla="*/ 426693 w 6351910"/>
              <a:gd name="connsiteY34" fmla="*/ 3072935 h 6858000"/>
              <a:gd name="connsiteX35" fmla="*/ 402508 w 6351910"/>
              <a:gd name="connsiteY35" fmla="*/ 2958185 h 6858000"/>
              <a:gd name="connsiteX36" fmla="*/ 360891 w 6351910"/>
              <a:gd name="connsiteY36" fmla="*/ 2843952 h 6858000"/>
              <a:gd name="connsiteX37" fmla="*/ 296840 w 6351910"/>
              <a:gd name="connsiteY37" fmla="*/ 2554718 h 6858000"/>
              <a:gd name="connsiteX38" fmla="*/ 268410 w 6351910"/>
              <a:gd name="connsiteY38" fmla="*/ 2447068 h 6858000"/>
              <a:gd name="connsiteX39" fmla="*/ 272375 w 6351910"/>
              <a:gd name="connsiteY39" fmla="*/ 2423438 h 6858000"/>
              <a:gd name="connsiteX40" fmla="*/ 241037 w 6351910"/>
              <a:gd name="connsiteY40" fmla="*/ 2261920 h 6858000"/>
              <a:gd name="connsiteX41" fmla="*/ 215809 w 6351910"/>
              <a:gd name="connsiteY41" fmla="*/ 2155135 h 6858000"/>
              <a:gd name="connsiteX42" fmla="*/ 213333 w 6351910"/>
              <a:gd name="connsiteY42" fmla="*/ 2118008 h 6858000"/>
              <a:gd name="connsiteX43" fmla="*/ 214300 w 6351910"/>
              <a:gd name="connsiteY43" fmla="*/ 2050531 h 6858000"/>
              <a:gd name="connsiteX44" fmla="*/ 120136 w 6351910"/>
              <a:gd name="connsiteY44" fmla="*/ 1732919 h 6858000"/>
              <a:gd name="connsiteX45" fmla="*/ 92310 w 6351910"/>
              <a:gd name="connsiteY45" fmla="*/ 1615777 h 6858000"/>
              <a:gd name="connsiteX46" fmla="*/ 73601 w 6351910"/>
              <a:gd name="connsiteY46" fmla="*/ 1563678 h 6858000"/>
              <a:gd name="connsiteX47" fmla="*/ 79273 w 6351910"/>
              <a:gd name="connsiteY47" fmla="*/ 1477995 h 6858000"/>
              <a:gd name="connsiteX48" fmla="*/ 73810 w 6351910"/>
              <a:gd name="connsiteY48" fmla="*/ 1307086 h 6858000"/>
              <a:gd name="connsiteX49" fmla="*/ 79531 w 6351910"/>
              <a:gd name="connsiteY49" fmla="*/ 1168288 h 6858000"/>
              <a:gd name="connsiteX50" fmla="*/ 594 w 6351910"/>
              <a:gd name="connsiteY50" fmla="*/ 716778 h 6858000"/>
              <a:gd name="connsiteX51" fmla="*/ 2657 w 6351910"/>
              <a:gd name="connsiteY51" fmla="*/ 657363 h 6858000"/>
              <a:gd name="connsiteX52" fmla="*/ 24904 w 6351910"/>
              <a:gd name="connsiteY52" fmla="*/ 393828 h 6858000"/>
              <a:gd name="connsiteX53" fmla="*/ 39728 w 6351910"/>
              <a:gd name="connsiteY53" fmla="*/ 236673 h 6858000"/>
              <a:gd name="connsiteX54" fmla="*/ 38796 w 6351910"/>
              <a:gd name="connsiteY54" fmla="*/ 144983 h 6858000"/>
              <a:gd name="connsiteX55" fmla="*/ 29331 w 6351910"/>
              <a:gd name="connsiteY55" fmla="*/ 33857 h 6858000"/>
              <a:gd name="connsiteX56" fmla="*/ 11361 w 6351910"/>
              <a:gd name="connsiteY56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0922 w 6351910"/>
              <a:gd name="connsiteY7" fmla="*/ 6684885 h 6858000"/>
              <a:gd name="connsiteX8" fmla="*/ 148286 w 6351910"/>
              <a:gd name="connsiteY8" fmla="*/ 6633777 h 6858000"/>
              <a:gd name="connsiteX9" fmla="*/ 219248 w 6351910"/>
              <a:gd name="connsiteY9" fmla="*/ 6492130 h 6858000"/>
              <a:gd name="connsiteX10" fmla="*/ 234530 w 6351910"/>
              <a:gd name="connsiteY10" fmla="*/ 6431610 h 6858000"/>
              <a:gd name="connsiteX11" fmla="*/ 252884 w 6351910"/>
              <a:gd name="connsiteY11" fmla="*/ 6294334 h 6858000"/>
              <a:gd name="connsiteX12" fmla="*/ 240974 w 6351910"/>
              <a:gd name="connsiteY12" fmla="*/ 6231403 h 6858000"/>
              <a:gd name="connsiteX13" fmla="*/ 233821 w 6351910"/>
              <a:gd name="connsiteY13" fmla="*/ 6202459 h 6858000"/>
              <a:gd name="connsiteX14" fmla="*/ 232650 w 6351910"/>
              <a:gd name="connsiteY14" fmla="*/ 6153037 h 6858000"/>
              <a:gd name="connsiteX15" fmla="*/ 240039 w 6351910"/>
              <a:gd name="connsiteY15" fmla="*/ 5905303 h 6858000"/>
              <a:gd name="connsiteX16" fmla="*/ 335703 w 6351910"/>
              <a:gd name="connsiteY16" fmla="*/ 5449031 h 6858000"/>
              <a:gd name="connsiteX17" fmla="*/ 371634 w 6351910"/>
              <a:gd name="connsiteY17" fmla="*/ 5341916 h 6858000"/>
              <a:gd name="connsiteX18" fmla="*/ 409024 w 6351910"/>
              <a:gd name="connsiteY18" fmla="*/ 5264214 h 6858000"/>
              <a:gd name="connsiteX19" fmla="*/ 415024 w 6351910"/>
              <a:gd name="connsiteY19" fmla="*/ 5225268 h 6858000"/>
              <a:gd name="connsiteX20" fmla="*/ 423092 w 6351910"/>
              <a:gd name="connsiteY20" fmla="*/ 5159961 h 6858000"/>
              <a:gd name="connsiteX21" fmla="*/ 426609 w 6351910"/>
              <a:gd name="connsiteY21" fmla="*/ 5125185 h 6858000"/>
              <a:gd name="connsiteX22" fmla="*/ 441080 w 6351910"/>
              <a:gd name="connsiteY22" fmla="*/ 4993030 h 6858000"/>
              <a:gd name="connsiteX23" fmla="*/ 447811 w 6351910"/>
              <a:gd name="connsiteY23" fmla="*/ 4946844 h 6858000"/>
              <a:gd name="connsiteX24" fmla="*/ 458779 w 6351910"/>
              <a:gd name="connsiteY24" fmla="*/ 4858827 h 6858000"/>
              <a:gd name="connsiteX25" fmla="*/ 464530 w 6351910"/>
              <a:gd name="connsiteY25" fmla="*/ 4808488 h 6858000"/>
              <a:gd name="connsiteX26" fmla="*/ 455724 w 6351910"/>
              <a:gd name="connsiteY26" fmla="*/ 4375228 h 6858000"/>
              <a:gd name="connsiteX27" fmla="*/ 436877 w 6351910"/>
              <a:gd name="connsiteY27" fmla="*/ 4214165 h 6858000"/>
              <a:gd name="connsiteX28" fmla="*/ 430401 w 6351910"/>
              <a:gd name="connsiteY28" fmla="*/ 3872886 h 6858000"/>
              <a:gd name="connsiteX29" fmla="*/ 451121 w 6351910"/>
              <a:gd name="connsiteY29" fmla="*/ 3738082 h 6858000"/>
              <a:gd name="connsiteX30" fmla="*/ 458278 w 6351910"/>
              <a:gd name="connsiteY30" fmla="*/ 3673397 h 6858000"/>
              <a:gd name="connsiteX31" fmla="*/ 457592 w 6351910"/>
              <a:gd name="connsiteY31" fmla="*/ 3637109 h 6858000"/>
              <a:gd name="connsiteX32" fmla="*/ 460946 w 6351910"/>
              <a:gd name="connsiteY32" fmla="*/ 3536883 h 6858000"/>
              <a:gd name="connsiteX33" fmla="*/ 481823 w 6351910"/>
              <a:gd name="connsiteY33" fmla="*/ 3295862 h 6858000"/>
              <a:gd name="connsiteX34" fmla="*/ 464800 w 6351910"/>
              <a:gd name="connsiteY34" fmla="*/ 3158586 h 6858000"/>
              <a:gd name="connsiteX35" fmla="*/ 426693 w 6351910"/>
              <a:gd name="connsiteY35" fmla="*/ 3072935 h 6858000"/>
              <a:gd name="connsiteX36" fmla="*/ 402508 w 6351910"/>
              <a:gd name="connsiteY36" fmla="*/ 2958185 h 6858000"/>
              <a:gd name="connsiteX37" fmla="*/ 360891 w 6351910"/>
              <a:gd name="connsiteY37" fmla="*/ 2843952 h 6858000"/>
              <a:gd name="connsiteX38" fmla="*/ 296840 w 6351910"/>
              <a:gd name="connsiteY38" fmla="*/ 2554718 h 6858000"/>
              <a:gd name="connsiteX39" fmla="*/ 268410 w 6351910"/>
              <a:gd name="connsiteY39" fmla="*/ 2447068 h 6858000"/>
              <a:gd name="connsiteX40" fmla="*/ 272375 w 6351910"/>
              <a:gd name="connsiteY40" fmla="*/ 2423438 h 6858000"/>
              <a:gd name="connsiteX41" fmla="*/ 241037 w 6351910"/>
              <a:gd name="connsiteY41" fmla="*/ 2261920 h 6858000"/>
              <a:gd name="connsiteX42" fmla="*/ 215809 w 6351910"/>
              <a:gd name="connsiteY42" fmla="*/ 2155135 h 6858000"/>
              <a:gd name="connsiteX43" fmla="*/ 213333 w 6351910"/>
              <a:gd name="connsiteY43" fmla="*/ 2118008 h 6858000"/>
              <a:gd name="connsiteX44" fmla="*/ 214300 w 6351910"/>
              <a:gd name="connsiteY44" fmla="*/ 2050531 h 6858000"/>
              <a:gd name="connsiteX45" fmla="*/ 120136 w 6351910"/>
              <a:gd name="connsiteY45" fmla="*/ 1732919 h 6858000"/>
              <a:gd name="connsiteX46" fmla="*/ 92310 w 6351910"/>
              <a:gd name="connsiteY46" fmla="*/ 1615777 h 6858000"/>
              <a:gd name="connsiteX47" fmla="*/ 73601 w 6351910"/>
              <a:gd name="connsiteY47" fmla="*/ 1563678 h 6858000"/>
              <a:gd name="connsiteX48" fmla="*/ 79273 w 6351910"/>
              <a:gd name="connsiteY48" fmla="*/ 1477995 h 6858000"/>
              <a:gd name="connsiteX49" fmla="*/ 73810 w 6351910"/>
              <a:gd name="connsiteY49" fmla="*/ 1307086 h 6858000"/>
              <a:gd name="connsiteX50" fmla="*/ 79531 w 6351910"/>
              <a:gd name="connsiteY50" fmla="*/ 1168288 h 6858000"/>
              <a:gd name="connsiteX51" fmla="*/ 594 w 6351910"/>
              <a:gd name="connsiteY51" fmla="*/ 716778 h 6858000"/>
              <a:gd name="connsiteX52" fmla="*/ 2657 w 6351910"/>
              <a:gd name="connsiteY52" fmla="*/ 657363 h 6858000"/>
              <a:gd name="connsiteX53" fmla="*/ 24904 w 6351910"/>
              <a:gd name="connsiteY53" fmla="*/ 393828 h 6858000"/>
              <a:gd name="connsiteX54" fmla="*/ 39728 w 6351910"/>
              <a:gd name="connsiteY54" fmla="*/ 236673 h 6858000"/>
              <a:gd name="connsiteX55" fmla="*/ 38796 w 6351910"/>
              <a:gd name="connsiteY55" fmla="*/ 144983 h 6858000"/>
              <a:gd name="connsiteX56" fmla="*/ 29331 w 6351910"/>
              <a:gd name="connsiteY56" fmla="*/ 33857 h 6858000"/>
              <a:gd name="connsiteX57" fmla="*/ 11361 w 6351910"/>
              <a:gd name="connsiteY57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08846 w 6351910"/>
              <a:gd name="connsiteY4" fmla="*/ 6776847 h 6858000"/>
              <a:gd name="connsiteX5" fmla="*/ 120049 w 6351910"/>
              <a:gd name="connsiteY5" fmla="*/ 6737706 h 6858000"/>
              <a:gd name="connsiteX6" fmla="*/ 137007 w 6351910"/>
              <a:gd name="connsiteY6" fmla="*/ 6686827 h 6858000"/>
              <a:gd name="connsiteX7" fmla="*/ 148286 w 6351910"/>
              <a:gd name="connsiteY7" fmla="*/ 6633777 h 6858000"/>
              <a:gd name="connsiteX8" fmla="*/ 219248 w 6351910"/>
              <a:gd name="connsiteY8" fmla="*/ 6492130 h 6858000"/>
              <a:gd name="connsiteX9" fmla="*/ 234530 w 6351910"/>
              <a:gd name="connsiteY9" fmla="*/ 6431610 h 6858000"/>
              <a:gd name="connsiteX10" fmla="*/ 252884 w 6351910"/>
              <a:gd name="connsiteY10" fmla="*/ 6294334 h 6858000"/>
              <a:gd name="connsiteX11" fmla="*/ 240974 w 6351910"/>
              <a:gd name="connsiteY11" fmla="*/ 6231403 h 6858000"/>
              <a:gd name="connsiteX12" fmla="*/ 233821 w 6351910"/>
              <a:gd name="connsiteY12" fmla="*/ 6202459 h 6858000"/>
              <a:gd name="connsiteX13" fmla="*/ 232650 w 6351910"/>
              <a:gd name="connsiteY13" fmla="*/ 6153037 h 6858000"/>
              <a:gd name="connsiteX14" fmla="*/ 240039 w 6351910"/>
              <a:gd name="connsiteY14" fmla="*/ 5905303 h 6858000"/>
              <a:gd name="connsiteX15" fmla="*/ 335703 w 6351910"/>
              <a:gd name="connsiteY15" fmla="*/ 5449031 h 6858000"/>
              <a:gd name="connsiteX16" fmla="*/ 371634 w 6351910"/>
              <a:gd name="connsiteY16" fmla="*/ 5341916 h 6858000"/>
              <a:gd name="connsiteX17" fmla="*/ 409024 w 6351910"/>
              <a:gd name="connsiteY17" fmla="*/ 5264214 h 6858000"/>
              <a:gd name="connsiteX18" fmla="*/ 415024 w 6351910"/>
              <a:gd name="connsiteY18" fmla="*/ 5225268 h 6858000"/>
              <a:gd name="connsiteX19" fmla="*/ 423092 w 6351910"/>
              <a:gd name="connsiteY19" fmla="*/ 5159961 h 6858000"/>
              <a:gd name="connsiteX20" fmla="*/ 426609 w 6351910"/>
              <a:gd name="connsiteY20" fmla="*/ 5125185 h 6858000"/>
              <a:gd name="connsiteX21" fmla="*/ 441080 w 6351910"/>
              <a:gd name="connsiteY21" fmla="*/ 4993030 h 6858000"/>
              <a:gd name="connsiteX22" fmla="*/ 447811 w 6351910"/>
              <a:gd name="connsiteY22" fmla="*/ 4946844 h 6858000"/>
              <a:gd name="connsiteX23" fmla="*/ 458779 w 6351910"/>
              <a:gd name="connsiteY23" fmla="*/ 4858827 h 6858000"/>
              <a:gd name="connsiteX24" fmla="*/ 464530 w 6351910"/>
              <a:gd name="connsiteY24" fmla="*/ 4808488 h 6858000"/>
              <a:gd name="connsiteX25" fmla="*/ 455724 w 6351910"/>
              <a:gd name="connsiteY25" fmla="*/ 4375228 h 6858000"/>
              <a:gd name="connsiteX26" fmla="*/ 436877 w 6351910"/>
              <a:gd name="connsiteY26" fmla="*/ 4214165 h 6858000"/>
              <a:gd name="connsiteX27" fmla="*/ 430401 w 6351910"/>
              <a:gd name="connsiteY27" fmla="*/ 3872886 h 6858000"/>
              <a:gd name="connsiteX28" fmla="*/ 451121 w 6351910"/>
              <a:gd name="connsiteY28" fmla="*/ 3738082 h 6858000"/>
              <a:gd name="connsiteX29" fmla="*/ 458278 w 6351910"/>
              <a:gd name="connsiteY29" fmla="*/ 3673397 h 6858000"/>
              <a:gd name="connsiteX30" fmla="*/ 457592 w 6351910"/>
              <a:gd name="connsiteY30" fmla="*/ 3637109 h 6858000"/>
              <a:gd name="connsiteX31" fmla="*/ 460946 w 6351910"/>
              <a:gd name="connsiteY31" fmla="*/ 3536883 h 6858000"/>
              <a:gd name="connsiteX32" fmla="*/ 481823 w 6351910"/>
              <a:gd name="connsiteY32" fmla="*/ 3295862 h 6858000"/>
              <a:gd name="connsiteX33" fmla="*/ 464800 w 6351910"/>
              <a:gd name="connsiteY33" fmla="*/ 3158586 h 6858000"/>
              <a:gd name="connsiteX34" fmla="*/ 426693 w 6351910"/>
              <a:gd name="connsiteY34" fmla="*/ 3072935 h 6858000"/>
              <a:gd name="connsiteX35" fmla="*/ 402508 w 6351910"/>
              <a:gd name="connsiteY35" fmla="*/ 2958185 h 6858000"/>
              <a:gd name="connsiteX36" fmla="*/ 360891 w 6351910"/>
              <a:gd name="connsiteY36" fmla="*/ 2843952 h 6858000"/>
              <a:gd name="connsiteX37" fmla="*/ 296840 w 6351910"/>
              <a:gd name="connsiteY37" fmla="*/ 2554718 h 6858000"/>
              <a:gd name="connsiteX38" fmla="*/ 268410 w 6351910"/>
              <a:gd name="connsiteY38" fmla="*/ 2447068 h 6858000"/>
              <a:gd name="connsiteX39" fmla="*/ 272375 w 6351910"/>
              <a:gd name="connsiteY39" fmla="*/ 2423438 h 6858000"/>
              <a:gd name="connsiteX40" fmla="*/ 241037 w 6351910"/>
              <a:gd name="connsiteY40" fmla="*/ 2261920 h 6858000"/>
              <a:gd name="connsiteX41" fmla="*/ 215809 w 6351910"/>
              <a:gd name="connsiteY41" fmla="*/ 2155135 h 6858000"/>
              <a:gd name="connsiteX42" fmla="*/ 213333 w 6351910"/>
              <a:gd name="connsiteY42" fmla="*/ 2118008 h 6858000"/>
              <a:gd name="connsiteX43" fmla="*/ 214300 w 6351910"/>
              <a:gd name="connsiteY43" fmla="*/ 2050531 h 6858000"/>
              <a:gd name="connsiteX44" fmla="*/ 120136 w 6351910"/>
              <a:gd name="connsiteY44" fmla="*/ 1732919 h 6858000"/>
              <a:gd name="connsiteX45" fmla="*/ 92310 w 6351910"/>
              <a:gd name="connsiteY45" fmla="*/ 1615777 h 6858000"/>
              <a:gd name="connsiteX46" fmla="*/ 73601 w 6351910"/>
              <a:gd name="connsiteY46" fmla="*/ 1563678 h 6858000"/>
              <a:gd name="connsiteX47" fmla="*/ 79273 w 6351910"/>
              <a:gd name="connsiteY47" fmla="*/ 1477995 h 6858000"/>
              <a:gd name="connsiteX48" fmla="*/ 73810 w 6351910"/>
              <a:gd name="connsiteY48" fmla="*/ 1307086 h 6858000"/>
              <a:gd name="connsiteX49" fmla="*/ 79531 w 6351910"/>
              <a:gd name="connsiteY49" fmla="*/ 1168288 h 6858000"/>
              <a:gd name="connsiteX50" fmla="*/ 594 w 6351910"/>
              <a:gd name="connsiteY50" fmla="*/ 716778 h 6858000"/>
              <a:gd name="connsiteX51" fmla="*/ 2657 w 6351910"/>
              <a:gd name="connsiteY51" fmla="*/ 657363 h 6858000"/>
              <a:gd name="connsiteX52" fmla="*/ 24904 w 6351910"/>
              <a:gd name="connsiteY52" fmla="*/ 393828 h 6858000"/>
              <a:gd name="connsiteX53" fmla="*/ 39728 w 6351910"/>
              <a:gd name="connsiteY53" fmla="*/ 236673 h 6858000"/>
              <a:gd name="connsiteX54" fmla="*/ 38796 w 6351910"/>
              <a:gd name="connsiteY54" fmla="*/ 144983 h 6858000"/>
              <a:gd name="connsiteX55" fmla="*/ 29331 w 6351910"/>
              <a:gd name="connsiteY55" fmla="*/ 33857 h 6858000"/>
              <a:gd name="connsiteX56" fmla="*/ 11361 w 6351910"/>
              <a:gd name="connsiteY56" fmla="*/ 0 h 6858000"/>
              <a:gd name="connsiteX0" fmla="*/ 390209 w 6730758"/>
              <a:gd name="connsiteY0" fmla="*/ 0 h 6858000"/>
              <a:gd name="connsiteX1" fmla="*/ 6730758 w 6730758"/>
              <a:gd name="connsiteY1" fmla="*/ 0 h 6858000"/>
              <a:gd name="connsiteX2" fmla="*/ 6730758 w 6730758"/>
              <a:gd name="connsiteY2" fmla="*/ 6858000 h 6858000"/>
              <a:gd name="connsiteX3" fmla="*/ 452046 w 6730758"/>
              <a:gd name="connsiteY3" fmla="*/ 6857735 h 6858000"/>
              <a:gd name="connsiteX4" fmla="*/ 498897 w 6730758"/>
              <a:gd name="connsiteY4" fmla="*/ 6737706 h 6858000"/>
              <a:gd name="connsiteX5" fmla="*/ 515855 w 6730758"/>
              <a:gd name="connsiteY5" fmla="*/ 6686827 h 6858000"/>
              <a:gd name="connsiteX6" fmla="*/ 527134 w 6730758"/>
              <a:gd name="connsiteY6" fmla="*/ 6633777 h 6858000"/>
              <a:gd name="connsiteX7" fmla="*/ 598096 w 6730758"/>
              <a:gd name="connsiteY7" fmla="*/ 6492130 h 6858000"/>
              <a:gd name="connsiteX8" fmla="*/ 613378 w 6730758"/>
              <a:gd name="connsiteY8" fmla="*/ 6431610 h 6858000"/>
              <a:gd name="connsiteX9" fmla="*/ 631732 w 6730758"/>
              <a:gd name="connsiteY9" fmla="*/ 6294334 h 6858000"/>
              <a:gd name="connsiteX10" fmla="*/ 619822 w 6730758"/>
              <a:gd name="connsiteY10" fmla="*/ 6231403 h 6858000"/>
              <a:gd name="connsiteX11" fmla="*/ 612669 w 6730758"/>
              <a:gd name="connsiteY11" fmla="*/ 6202459 h 6858000"/>
              <a:gd name="connsiteX12" fmla="*/ 611498 w 6730758"/>
              <a:gd name="connsiteY12" fmla="*/ 6153037 h 6858000"/>
              <a:gd name="connsiteX13" fmla="*/ 618887 w 6730758"/>
              <a:gd name="connsiteY13" fmla="*/ 5905303 h 6858000"/>
              <a:gd name="connsiteX14" fmla="*/ 714551 w 6730758"/>
              <a:gd name="connsiteY14" fmla="*/ 5449031 h 6858000"/>
              <a:gd name="connsiteX15" fmla="*/ 750482 w 6730758"/>
              <a:gd name="connsiteY15" fmla="*/ 5341916 h 6858000"/>
              <a:gd name="connsiteX16" fmla="*/ 787872 w 6730758"/>
              <a:gd name="connsiteY16" fmla="*/ 5264214 h 6858000"/>
              <a:gd name="connsiteX17" fmla="*/ 793872 w 6730758"/>
              <a:gd name="connsiteY17" fmla="*/ 5225268 h 6858000"/>
              <a:gd name="connsiteX18" fmla="*/ 801940 w 6730758"/>
              <a:gd name="connsiteY18" fmla="*/ 5159961 h 6858000"/>
              <a:gd name="connsiteX19" fmla="*/ 805457 w 6730758"/>
              <a:gd name="connsiteY19" fmla="*/ 5125185 h 6858000"/>
              <a:gd name="connsiteX20" fmla="*/ 819928 w 6730758"/>
              <a:gd name="connsiteY20" fmla="*/ 4993030 h 6858000"/>
              <a:gd name="connsiteX21" fmla="*/ 826659 w 6730758"/>
              <a:gd name="connsiteY21" fmla="*/ 4946844 h 6858000"/>
              <a:gd name="connsiteX22" fmla="*/ 837627 w 6730758"/>
              <a:gd name="connsiteY22" fmla="*/ 4858827 h 6858000"/>
              <a:gd name="connsiteX23" fmla="*/ 843378 w 6730758"/>
              <a:gd name="connsiteY23" fmla="*/ 4808488 h 6858000"/>
              <a:gd name="connsiteX24" fmla="*/ 834572 w 6730758"/>
              <a:gd name="connsiteY24" fmla="*/ 4375228 h 6858000"/>
              <a:gd name="connsiteX25" fmla="*/ 815725 w 6730758"/>
              <a:gd name="connsiteY25" fmla="*/ 4214165 h 6858000"/>
              <a:gd name="connsiteX26" fmla="*/ 809249 w 6730758"/>
              <a:gd name="connsiteY26" fmla="*/ 3872886 h 6858000"/>
              <a:gd name="connsiteX27" fmla="*/ 829969 w 6730758"/>
              <a:gd name="connsiteY27" fmla="*/ 3738082 h 6858000"/>
              <a:gd name="connsiteX28" fmla="*/ 837126 w 6730758"/>
              <a:gd name="connsiteY28" fmla="*/ 3673397 h 6858000"/>
              <a:gd name="connsiteX29" fmla="*/ 836440 w 6730758"/>
              <a:gd name="connsiteY29" fmla="*/ 3637109 h 6858000"/>
              <a:gd name="connsiteX30" fmla="*/ 839794 w 6730758"/>
              <a:gd name="connsiteY30" fmla="*/ 3536883 h 6858000"/>
              <a:gd name="connsiteX31" fmla="*/ 860671 w 6730758"/>
              <a:gd name="connsiteY31" fmla="*/ 3295862 h 6858000"/>
              <a:gd name="connsiteX32" fmla="*/ 843648 w 6730758"/>
              <a:gd name="connsiteY32" fmla="*/ 3158586 h 6858000"/>
              <a:gd name="connsiteX33" fmla="*/ 805541 w 6730758"/>
              <a:gd name="connsiteY33" fmla="*/ 3072935 h 6858000"/>
              <a:gd name="connsiteX34" fmla="*/ 781356 w 6730758"/>
              <a:gd name="connsiteY34" fmla="*/ 2958185 h 6858000"/>
              <a:gd name="connsiteX35" fmla="*/ 739739 w 6730758"/>
              <a:gd name="connsiteY35" fmla="*/ 2843952 h 6858000"/>
              <a:gd name="connsiteX36" fmla="*/ 675688 w 6730758"/>
              <a:gd name="connsiteY36" fmla="*/ 2554718 h 6858000"/>
              <a:gd name="connsiteX37" fmla="*/ 647258 w 6730758"/>
              <a:gd name="connsiteY37" fmla="*/ 2447068 h 6858000"/>
              <a:gd name="connsiteX38" fmla="*/ 651223 w 6730758"/>
              <a:gd name="connsiteY38" fmla="*/ 2423438 h 6858000"/>
              <a:gd name="connsiteX39" fmla="*/ 619885 w 6730758"/>
              <a:gd name="connsiteY39" fmla="*/ 2261920 h 6858000"/>
              <a:gd name="connsiteX40" fmla="*/ 594657 w 6730758"/>
              <a:gd name="connsiteY40" fmla="*/ 2155135 h 6858000"/>
              <a:gd name="connsiteX41" fmla="*/ 592181 w 6730758"/>
              <a:gd name="connsiteY41" fmla="*/ 2118008 h 6858000"/>
              <a:gd name="connsiteX42" fmla="*/ 593148 w 6730758"/>
              <a:gd name="connsiteY42" fmla="*/ 2050531 h 6858000"/>
              <a:gd name="connsiteX43" fmla="*/ 498984 w 6730758"/>
              <a:gd name="connsiteY43" fmla="*/ 1732919 h 6858000"/>
              <a:gd name="connsiteX44" fmla="*/ 471158 w 6730758"/>
              <a:gd name="connsiteY44" fmla="*/ 1615777 h 6858000"/>
              <a:gd name="connsiteX45" fmla="*/ 452449 w 6730758"/>
              <a:gd name="connsiteY45" fmla="*/ 1563678 h 6858000"/>
              <a:gd name="connsiteX46" fmla="*/ 458121 w 6730758"/>
              <a:gd name="connsiteY46" fmla="*/ 1477995 h 6858000"/>
              <a:gd name="connsiteX47" fmla="*/ 452658 w 6730758"/>
              <a:gd name="connsiteY47" fmla="*/ 1307086 h 6858000"/>
              <a:gd name="connsiteX48" fmla="*/ 458379 w 6730758"/>
              <a:gd name="connsiteY48" fmla="*/ 1168288 h 6858000"/>
              <a:gd name="connsiteX49" fmla="*/ 379442 w 6730758"/>
              <a:gd name="connsiteY49" fmla="*/ 716778 h 6858000"/>
              <a:gd name="connsiteX50" fmla="*/ 381505 w 6730758"/>
              <a:gd name="connsiteY50" fmla="*/ 657363 h 6858000"/>
              <a:gd name="connsiteX51" fmla="*/ 403752 w 6730758"/>
              <a:gd name="connsiteY51" fmla="*/ 393828 h 6858000"/>
              <a:gd name="connsiteX52" fmla="*/ 418576 w 6730758"/>
              <a:gd name="connsiteY52" fmla="*/ 236673 h 6858000"/>
              <a:gd name="connsiteX53" fmla="*/ 417644 w 6730758"/>
              <a:gd name="connsiteY53" fmla="*/ 144983 h 6858000"/>
              <a:gd name="connsiteX54" fmla="*/ 408179 w 6730758"/>
              <a:gd name="connsiteY54" fmla="*/ 33857 h 6858000"/>
              <a:gd name="connsiteX55" fmla="*/ 390209 w 6730758"/>
              <a:gd name="connsiteY55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20049 w 6351910"/>
              <a:gd name="connsiteY4" fmla="*/ 6737706 h 6858000"/>
              <a:gd name="connsiteX5" fmla="*/ 137007 w 6351910"/>
              <a:gd name="connsiteY5" fmla="*/ 6686827 h 6858000"/>
              <a:gd name="connsiteX6" fmla="*/ 148286 w 6351910"/>
              <a:gd name="connsiteY6" fmla="*/ 6633777 h 6858000"/>
              <a:gd name="connsiteX7" fmla="*/ 219248 w 6351910"/>
              <a:gd name="connsiteY7" fmla="*/ 6492130 h 6858000"/>
              <a:gd name="connsiteX8" fmla="*/ 234530 w 6351910"/>
              <a:gd name="connsiteY8" fmla="*/ 6431610 h 6858000"/>
              <a:gd name="connsiteX9" fmla="*/ 252884 w 6351910"/>
              <a:gd name="connsiteY9" fmla="*/ 6294334 h 6858000"/>
              <a:gd name="connsiteX10" fmla="*/ 240974 w 6351910"/>
              <a:gd name="connsiteY10" fmla="*/ 6231403 h 6858000"/>
              <a:gd name="connsiteX11" fmla="*/ 233821 w 6351910"/>
              <a:gd name="connsiteY11" fmla="*/ 6202459 h 6858000"/>
              <a:gd name="connsiteX12" fmla="*/ 232650 w 6351910"/>
              <a:gd name="connsiteY12" fmla="*/ 6153037 h 6858000"/>
              <a:gd name="connsiteX13" fmla="*/ 240039 w 6351910"/>
              <a:gd name="connsiteY13" fmla="*/ 5905303 h 6858000"/>
              <a:gd name="connsiteX14" fmla="*/ 335703 w 6351910"/>
              <a:gd name="connsiteY14" fmla="*/ 5449031 h 6858000"/>
              <a:gd name="connsiteX15" fmla="*/ 371634 w 6351910"/>
              <a:gd name="connsiteY15" fmla="*/ 5341916 h 6858000"/>
              <a:gd name="connsiteX16" fmla="*/ 409024 w 6351910"/>
              <a:gd name="connsiteY16" fmla="*/ 5264214 h 6858000"/>
              <a:gd name="connsiteX17" fmla="*/ 415024 w 6351910"/>
              <a:gd name="connsiteY17" fmla="*/ 5225268 h 6858000"/>
              <a:gd name="connsiteX18" fmla="*/ 423092 w 6351910"/>
              <a:gd name="connsiteY18" fmla="*/ 5159961 h 6858000"/>
              <a:gd name="connsiteX19" fmla="*/ 426609 w 6351910"/>
              <a:gd name="connsiteY19" fmla="*/ 5125185 h 6858000"/>
              <a:gd name="connsiteX20" fmla="*/ 441080 w 6351910"/>
              <a:gd name="connsiteY20" fmla="*/ 4993030 h 6858000"/>
              <a:gd name="connsiteX21" fmla="*/ 447811 w 6351910"/>
              <a:gd name="connsiteY21" fmla="*/ 4946844 h 6858000"/>
              <a:gd name="connsiteX22" fmla="*/ 458779 w 6351910"/>
              <a:gd name="connsiteY22" fmla="*/ 4858827 h 6858000"/>
              <a:gd name="connsiteX23" fmla="*/ 464530 w 6351910"/>
              <a:gd name="connsiteY23" fmla="*/ 4808488 h 6858000"/>
              <a:gd name="connsiteX24" fmla="*/ 455724 w 6351910"/>
              <a:gd name="connsiteY24" fmla="*/ 4375228 h 6858000"/>
              <a:gd name="connsiteX25" fmla="*/ 436877 w 6351910"/>
              <a:gd name="connsiteY25" fmla="*/ 4214165 h 6858000"/>
              <a:gd name="connsiteX26" fmla="*/ 430401 w 6351910"/>
              <a:gd name="connsiteY26" fmla="*/ 3872886 h 6858000"/>
              <a:gd name="connsiteX27" fmla="*/ 451121 w 6351910"/>
              <a:gd name="connsiteY27" fmla="*/ 3738082 h 6858000"/>
              <a:gd name="connsiteX28" fmla="*/ 458278 w 6351910"/>
              <a:gd name="connsiteY28" fmla="*/ 3673397 h 6858000"/>
              <a:gd name="connsiteX29" fmla="*/ 457592 w 6351910"/>
              <a:gd name="connsiteY29" fmla="*/ 3637109 h 6858000"/>
              <a:gd name="connsiteX30" fmla="*/ 460946 w 6351910"/>
              <a:gd name="connsiteY30" fmla="*/ 3536883 h 6858000"/>
              <a:gd name="connsiteX31" fmla="*/ 481823 w 6351910"/>
              <a:gd name="connsiteY31" fmla="*/ 3295862 h 6858000"/>
              <a:gd name="connsiteX32" fmla="*/ 464800 w 6351910"/>
              <a:gd name="connsiteY32" fmla="*/ 3158586 h 6858000"/>
              <a:gd name="connsiteX33" fmla="*/ 426693 w 6351910"/>
              <a:gd name="connsiteY33" fmla="*/ 3072935 h 6858000"/>
              <a:gd name="connsiteX34" fmla="*/ 402508 w 6351910"/>
              <a:gd name="connsiteY34" fmla="*/ 2958185 h 6858000"/>
              <a:gd name="connsiteX35" fmla="*/ 360891 w 6351910"/>
              <a:gd name="connsiteY35" fmla="*/ 2843952 h 6858000"/>
              <a:gd name="connsiteX36" fmla="*/ 296840 w 6351910"/>
              <a:gd name="connsiteY36" fmla="*/ 2554718 h 6858000"/>
              <a:gd name="connsiteX37" fmla="*/ 268410 w 6351910"/>
              <a:gd name="connsiteY37" fmla="*/ 2447068 h 6858000"/>
              <a:gd name="connsiteX38" fmla="*/ 272375 w 6351910"/>
              <a:gd name="connsiteY38" fmla="*/ 2423438 h 6858000"/>
              <a:gd name="connsiteX39" fmla="*/ 241037 w 6351910"/>
              <a:gd name="connsiteY39" fmla="*/ 2261920 h 6858000"/>
              <a:gd name="connsiteX40" fmla="*/ 215809 w 6351910"/>
              <a:gd name="connsiteY40" fmla="*/ 2155135 h 6858000"/>
              <a:gd name="connsiteX41" fmla="*/ 213333 w 6351910"/>
              <a:gd name="connsiteY41" fmla="*/ 2118008 h 6858000"/>
              <a:gd name="connsiteX42" fmla="*/ 214300 w 6351910"/>
              <a:gd name="connsiteY42" fmla="*/ 2050531 h 6858000"/>
              <a:gd name="connsiteX43" fmla="*/ 120136 w 6351910"/>
              <a:gd name="connsiteY43" fmla="*/ 1732919 h 6858000"/>
              <a:gd name="connsiteX44" fmla="*/ 92310 w 6351910"/>
              <a:gd name="connsiteY44" fmla="*/ 1615777 h 6858000"/>
              <a:gd name="connsiteX45" fmla="*/ 73601 w 6351910"/>
              <a:gd name="connsiteY45" fmla="*/ 1563678 h 6858000"/>
              <a:gd name="connsiteX46" fmla="*/ 79273 w 6351910"/>
              <a:gd name="connsiteY46" fmla="*/ 1477995 h 6858000"/>
              <a:gd name="connsiteX47" fmla="*/ 73810 w 6351910"/>
              <a:gd name="connsiteY47" fmla="*/ 1307086 h 6858000"/>
              <a:gd name="connsiteX48" fmla="*/ 79531 w 6351910"/>
              <a:gd name="connsiteY48" fmla="*/ 1168288 h 6858000"/>
              <a:gd name="connsiteX49" fmla="*/ 594 w 6351910"/>
              <a:gd name="connsiteY49" fmla="*/ 716778 h 6858000"/>
              <a:gd name="connsiteX50" fmla="*/ 2657 w 6351910"/>
              <a:gd name="connsiteY50" fmla="*/ 657363 h 6858000"/>
              <a:gd name="connsiteX51" fmla="*/ 24904 w 6351910"/>
              <a:gd name="connsiteY51" fmla="*/ 393828 h 6858000"/>
              <a:gd name="connsiteX52" fmla="*/ 39728 w 6351910"/>
              <a:gd name="connsiteY52" fmla="*/ 236673 h 6858000"/>
              <a:gd name="connsiteX53" fmla="*/ 38796 w 6351910"/>
              <a:gd name="connsiteY53" fmla="*/ 144983 h 6858000"/>
              <a:gd name="connsiteX54" fmla="*/ 29331 w 6351910"/>
              <a:gd name="connsiteY54" fmla="*/ 33857 h 6858000"/>
              <a:gd name="connsiteX55" fmla="*/ 11361 w 6351910"/>
              <a:gd name="connsiteY55" fmla="*/ 0 h 6858000"/>
              <a:gd name="connsiteX0" fmla="*/ 11361 w 6351910"/>
              <a:gd name="connsiteY0" fmla="*/ 0 h 6858000"/>
              <a:gd name="connsiteX1" fmla="*/ 6351910 w 6351910"/>
              <a:gd name="connsiteY1" fmla="*/ 0 h 6858000"/>
              <a:gd name="connsiteX2" fmla="*/ 6351910 w 6351910"/>
              <a:gd name="connsiteY2" fmla="*/ 6858000 h 6858000"/>
              <a:gd name="connsiteX3" fmla="*/ 73198 w 6351910"/>
              <a:gd name="connsiteY3" fmla="*/ 6857735 h 6858000"/>
              <a:gd name="connsiteX4" fmla="*/ 120049 w 6351910"/>
              <a:gd name="connsiteY4" fmla="*/ 6737706 h 6858000"/>
              <a:gd name="connsiteX5" fmla="*/ 137007 w 6351910"/>
              <a:gd name="connsiteY5" fmla="*/ 6686827 h 6858000"/>
              <a:gd name="connsiteX6" fmla="*/ 148286 w 6351910"/>
              <a:gd name="connsiteY6" fmla="*/ 6633777 h 6858000"/>
              <a:gd name="connsiteX7" fmla="*/ 219248 w 6351910"/>
              <a:gd name="connsiteY7" fmla="*/ 6492130 h 6858000"/>
              <a:gd name="connsiteX8" fmla="*/ 234530 w 6351910"/>
              <a:gd name="connsiteY8" fmla="*/ 6431610 h 6858000"/>
              <a:gd name="connsiteX9" fmla="*/ 252884 w 6351910"/>
              <a:gd name="connsiteY9" fmla="*/ 6294334 h 6858000"/>
              <a:gd name="connsiteX10" fmla="*/ 240974 w 6351910"/>
              <a:gd name="connsiteY10" fmla="*/ 6231403 h 6858000"/>
              <a:gd name="connsiteX11" fmla="*/ 233821 w 6351910"/>
              <a:gd name="connsiteY11" fmla="*/ 6202459 h 6858000"/>
              <a:gd name="connsiteX12" fmla="*/ 232650 w 6351910"/>
              <a:gd name="connsiteY12" fmla="*/ 6153037 h 6858000"/>
              <a:gd name="connsiteX13" fmla="*/ 240039 w 6351910"/>
              <a:gd name="connsiteY13" fmla="*/ 5905303 h 6858000"/>
              <a:gd name="connsiteX14" fmla="*/ 335703 w 6351910"/>
              <a:gd name="connsiteY14" fmla="*/ 5449031 h 6858000"/>
              <a:gd name="connsiteX15" fmla="*/ 371634 w 6351910"/>
              <a:gd name="connsiteY15" fmla="*/ 5341916 h 6858000"/>
              <a:gd name="connsiteX16" fmla="*/ 409024 w 6351910"/>
              <a:gd name="connsiteY16" fmla="*/ 5264214 h 6858000"/>
              <a:gd name="connsiteX17" fmla="*/ 415024 w 6351910"/>
              <a:gd name="connsiteY17" fmla="*/ 5225268 h 6858000"/>
              <a:gd name="connsiteX18" fmla="*/ 423092 w 6351910"/>
              <a:gd name="connsiteY18" fmla="*/ 5159961 h 6858000"/>
              <a:gd name="connsiteX19" fmla="*/ 426609 w 6351910"/>
              <a:gd name="connsiteY19" fmla="*/ 5125185 h 6858000"/>
              <a:gd name="connsiteX20" fmla="*/ 441080 w 6351910"/>
              <a:gd name="connsiteY20" fmla="*/ 4993030 h 6858000"/>
              <a:gd name="connsiteX21" fmla="*/ 447811 w 6351910"/>
              <a:gd name="connsiteY21" fmla="*/ 4946844 h 6858000"/>
              <a:gd name="connsiteX22" fmla="*/ 458779 w 6351910"/>
              <a:gd name="connsiteY22" fmla="*/ 4858827 h 6858000"/>
              <a:gd name="connsiteX23" fmla="*/ 464530 w 6351910"/>
              <a:gd name="connsiteY23" fmla="*/ 4808488 h 6858000"/>
              <a:gd name="connsiteX24" fmla="*/ 455724 w 6351910"/>
              <a:gd name="connsiteY24" fmla="*/ 4375228 h 6858000"/>
              <a:gd name="connsiteX25" fmla="*/ 436877 w 6351910"/>
              <a:gd name="connsiteY25" fmla="*/ 4214165 h 6858000"/>
              <a:gd name="connsiteX26" fmla="*/ 430401 w 6351910"/>
              <a:gd name="connsiteY26" fmla="*/ 3872886 h 6858000"/>
              <a:gd name="connsiteX27" fmla="*/ 451121 w 6351910"/>
              <a:gd name="connsiteY27" fmla="*/ 3738082 h 6858000"/>
              <a:gd name="connsiteX28" fmla="*/ 458278 w 6351910"/>
              <a:gd name="connsiteY28" fmla="*/ 3673397 h 6858000"/>
              <a:gd name="connsiteX29" fmla="*/ 457592 w 6351910"/>
              <a:gd name="connsiteY29" fmla="*/ 3637109 h 6858000"/>
              <a:gd name="connsiteX30" fmla="*/ 460946 w 6351910"/>
              <a:gd name="connsiteY30" fmla="*/ 3536883 h 6858000"/>
              <a:gd name="connsiteX31" fmla="*/ 481823 w 6351910"/>
              <a:gd name="connsiteY31" fmla="*/ 3295862 h 6858000"/>
              <a:gd name="connsiteX32" fmla="*/ 464800 w 6351910"/>
              <a:gd name="connsiteY32" fmla="*/ 3158586 h 6858000"/>
              <a:gd name="connsiteX33" fmla="*/ 426693 w 6351910"/>
              <a:gd name="connsiteY33" fmla="*/ 3072935 h 6858000"/>
              <a:gd name="connsiteX34" fmla="*/ 402508 w 6351910"/>
              <a:gd name="connsiteY34" fmla="*/ 2958185 h 6858000"/>
              <a:gd name="connsiteX35" fmla="*/ 360891 w 6351910"/>
              <a:gd name="connsiteY35" fmla="*/ 2843952 h 6858000"/>
              <a:gd name="connsiteX36" fmla="*/ 296840 w 6351910"/>
              <a:gd name="connsiteY36" fmla="*/ 2554718 h 6858000"/>
              <a:gd name="connsiteX37" fmla="*/ 268410 w 6351910"/>
              <a:gd name="connsiteY37" fmla="*/ 2447068 h 6858000"/>
              <a:gd name="connsiteX38" fmla="*/ 272375 w 6351910"/>
              <a:gd name="connsiteY38" fmla="*/ 2423438 h 6858000"/>
              <a:gd name="connsiteX39" fmla="*/ 241037 w 6351910"/>
              <a:gd name="connsiteY39" fmla="*/ 2261920 h 6858000"/>
              <a:gd name="connsiteX40" fmla="*/ 215809 w 6351910"/>
              <a:gd name="connsiteY40" fmla="*/ 2155135 h 6858000"/>
              <a:gd name="connsiteX41" fmla="*/ 213333 w 6351910"/>
              <a:gd name="connsiteY41" fmla="*/ 2118008 h 6858000"/>
              <a:gd name="connsiteX42" fmla="*/ 214300 w 6351910"/>
              <a:gd name="connsiteY42" fmla="*/ 2050531 h 6858000"/>
              <a:gd name="connsiteX43" fmla="*/ 120136 w 6351910"/>
              <a:gd name="connsiteY43" fmla="*/ 1732919 h 6858000"/>
              <a:gd name="connsiteX44" fmla="*/ 92310 w 6351910"/>
              <a:gd name="connsiteY44" fmla="*/ 1615777 h 6858000"/>
              <a:gd name="connsiteX45" fmla="*/ 88820 w 6351910"/>
              <a:gd name="connsiteY45" fmla="*/ 1525631 h 6858000"/>
              <a:gd name="connsiteX46" fmla="*/ 79273 w 6351910"/>
              <a:gd name="connsiteY46" fmla="*/ 1477995 h 6858000"/>
              <a:gd name="connsiteX47" fmla="*/ 73810 w 6351910"/>
              <a:gd name="connsiteY47" fmla="*/ 1307086 h 6858000"/>
              <a:gd name="connsiteX48" fmla="*/ 79531 w 6351910"/>
              <a:gd name="connsiteY48" fmla="*/ 1168288 h 6858000"/>
              <a:gd name="connsiteX49" fmla="*/ 594 w 6351910"/>
              <a:gd name="connsiteY49" fmla="*/ 716778 h 6858000"/>
              <a:gd name="connsiteX50" fmla="*/ 2657 w 6351910"/>
              <a:gd name="connsiteY50" fmla="*/ 657363 h 6858000"/>
              <a:gd name="connsiteX51" fmla="*/ 24904 w 6351910"/>
              <a:gd name="connsiteY51" fmla="*/ 393828 h 6858000"/>
              <a:gd name="connsiteX52" fmla="*/ 39728 w 6351910"/>
              <a:gd name="connsiteY52" fmla="*/ 236673 h 6858000"/>
              <a:gd name="connsiteX53" fmla="*/ 38796 w 6351910"/>
              <a:gd name="connsiteY53" fmla="*/ 144983 h 6858000"/>
              <a:gd name="connsiteX54" fmla="*/ 29331 w 6351910"/>
              <a:gd name="connsiteY54" fmla="*/ 33857 h 6858000"/>
              <a:gd name="connsiteX55" fmla="*/ 11361 w 6351910"/>
              <a:gd name="connsiteY5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351910" h="6858000">
                <a:moveTo>
                  <a:pt x="11361" y="0"/>
                </a:moveTo>
                <a:lnTo>
                  <a:pt x="6351910" y="0"/>
                </a:lnTo>
                <a:lnTo>
                  <a:pt x="6351910" y="6858000"/>
                </a:lnTo>
                <a:lnTo>
                  <a:pt x="73198" y="6857735"/>
                </a:lnTo>
                <a:cubicBezTo>
                  <a:pt x="112558" y="6789493"/>
                  <a:pt x="109414" y="6766191"/>
                  <a:pt x="120049" y="6737706"/>
                </a:cubicBezTo>
                <a:cubicBezTo>
                  <a:pt x="125933" y="6708183"/>
                  <a:pt x="134098" y="6708238"/>
                  <a:pt x="137007" y="6686827"/>
                </a:cubicBezTo>
                <a:cubicBezTo>
                  <a:pt x="141713" y="6669506"/>
                  <a:pt x="134579" y="6666226"/>
                  <a:pt x="148286" y="6633777"/>
                </a:cubicBezTo>
                <a:cubicBezTo>
                  <a:pt x="173899" y="6560846"/>
                  <a:pt x="202890" y="6530190"/>
                  <a:pt x="219248" y="6492130"/>
                </a:cubicBezTo>
                <a:cubicBezTo>
                  <a:pt x="220498" y="6486906"/>
                  <a:pt x="231301" y="6432771"/>
                  <a:pt x="234530" y="6431610"/>
                </a:cubicBezTo>
                <a:cubicBezTo>
                  <a:pt x="240137" y="6398644"/>
                  <a:pt x="251810" y="6327702"/>
                  <a:pt x="252884" y="6294334"/>
                </a:cubicBezTo>
                <a:cubicBezTo>
                  <a:pt x="251967" y="6280685"/>
                  <a:pt x="242960" y="6244334"/>
                  <a:pt x="240974" y="6231403"/>
                </a:cubicBezTo>
                <a:lnTo>
                  <a:pt x="233821" y="6202459"/>
                </a:lnTo>
                <a:cubicBezTo>
                  <a:pt x="232633" y="6196814"/>
                  <a:pt x="235867" y="6158095"/>
                  <a:pt x="232650" y="6153037"/>
                </a:cubicBezTo>
                <a:cubicBezTo>
                  <a:pt x="252737" y="5948729"/>
                  <a:pt x="212718" y="6172289"/>
                  <a:pt x="240039" y="5905303"/>
                </a:cubicBezTo>
                <a:cubicBezTo>
                  <a:pt x="267360" y="5638317"/>
                  <a:pt x="313771" y="5542929"/>
                  <a:pt x="335703" y="5449031"/>
                </a:cubicBezTo>
                <a:cubicBezTo>
                  <a:pt x="367089" y="5399411"/>
                  <a:pt x="359414" y="5372719"/>
                  <a:pt x="371634" y="5341916"/>
                </a:cubicBezTo>
                <a:cubicBezTo>
                  <a:pt x="382048" y="5319908"/>
                  <a:pt x="398345" y="5282101"/>
                  <a:pt x="409024" y="5264214"/>
                </a:cubicBezTo>
                <a:cubicBezTo>
                  <a:pt x="417843" y="5246757"/>
                  <a:pt x="410286" y="5238662"/>
                  <a:pt x="415024" y="5225268"/>
                </a:cubicBezTo>
                <a:lnTo>
                  <a:pt x="423092" y="5159961"/>
                </a:lnTo>
                <a:lnTo>
                  <a:pt x="426609" y="5125185"/>
                </a:lnTo>
                <a:cubicBezTo>
                  <a:pt x="457509" y="5064389"/>
                  <a:pt x="437546" y="5022753"/>
                  <a:pt x="441080" y="4993030"/>
                </a:cubicBezTo>
                <a:lnTo>
                  <a:pt x="447811" y="4946844"/>
                </a:lnTo>
                <a:lnTo>
                  <a:pt x="458779" y="4858827"/>
                </a:lnTo>
                <a:lnTo>
                  <a:pt x="464530" y="4808488"/>
                </a:lnTo>
                <a:cubicBezTo>
                  <a:pt x="486849" y="4590918"/>
                  <a:pt x="442578" y="4537272"/>
                  <a:pt x="455724" y="4375228"/>
                </a:cubicBezTo>
                <a:cubicBezTo>
                  <a:pt x="453435" y="4334791"/>
                  <a:pt x="442883" y="4270639"/>
                  <a:pt x="436877" y="4214165"/>
                </a:cubicBezTo>
                <a:cubicBezTo>
                  <a:pt x="447876" y="4102539"/>
                  <a:pt x="397589" y="4101885"/>
                  <a:pt x="430401" y="3872886"/>
                </a:cubicBezTo>
                <a:cubicBezTo>
                  <a:pt x="434552" y="3826908"/>
                  <a:pt x="451548" y="3804305"/>
                  <a:pt x="451121" y="3738082"/>
                </a:cubicBezTo>
                <a:cubicBezTo>
                  <a:pt x="438816" y="3716230"/>
                  <a:pt x="454592" y="3707883"/>
                  <a:pt x="458278" y="3673397"/>
                </a:cubicBezTo>
                <a:cubicBezTo>
                  <a:pt x="463902" y="3659407"/>
                  <a:pt x="450211" y="3649813"/>
                  <a:pt x="457592" y="3637109"/>
                </a:cubicBezTo>
                <a:cubicBezTo>
                  <a:pt x="450903" y="3605834"/>
                  <a:pt x="460390" y="3573837"/>
                  <a:pt x="460946" y="3536883"/>
                </a:cubicBezTo>
                <a:cubicBezTo>
                  <a:pt x="460222" y="3353802"/>
                  <a:pt x="481181" y="3358911"/>
                  <a:pt x="481823" y="3295862"/>
                </a:cubicBezTo>
                <a:cubicBezTo>
                  <a:pt x="481241" y="3249684"/>
                  <a:pt x="471630" y="3189169"/>
                  <a:pt x="464800" y="3158586"/>
                </a:cubicBezTo>
                <a:lnTo>
                  <a:pt x="426693" y="3072935"/>
                </a:lnTo>
                <a:cubicBezTo>
                  <a:pt x="439297" y="3016612"/>
                  <a:pt x="410147" y="3011906"/>
                  <a:pt x="402508" y="2958185"/>
                </a:cubicBezTo>
                <a:cubicBezTo>
                  <a:pt x="387236" y="2895670"/>
                  <a:pt x="381205" y="2913847"/>
                  <a:pt x="360891" y="2843952"/>
                </a:cubicBezTo>
                <a:cubicBezTo>
                  <a:pt x="320697" y="2799104"/>
                  <a:pt x="323332" y="2611979"/>
                  <a:pt x="296840" y="2554718"/>
                </a:cubicBezTo>
                <a:cubicBezTo>
                  <a:pt x="283808" y="2502065"/>
                  <a:pt x="275266" y="2468551"/>
                  <a:pt x="268410" y="2447068"/>
                </a:cubicBezTo>
                <a:cubicBezTo>
                  <a:pt x="269066" y="2440064"/>
                  <a:pt x="270469" y="2430607"/>
                  <a:pt x="272375" y="2423438"/>
                </a:cubicBezTo>
                <a:cubicBezTo>
                  <a:pt x="264311" y="2329118"/>
                  <a:pt x="251483" y="2315759"/>
                  <a:pt x="241037" y="2261920"/>
                </a:cubicBezTo>
                <a:cubicBezTo>
                  <a:pt x="231609" y="2217203"/>
                  <a:pt x="220426" y="2179120"/>
                  <a:pt x="215809" y="2155135"/>
                </a:cubicBezTo>
                <a:cubicBezTo>
                  <a:pt x="225523" y="2141929"/>
                  <a:pt x="198180" y="2121310"/>
                  <a:pt x="213333" y="2118008"/>
                </a:cubicBezTo>
                <a:cubicBezTo>
                  <a:pt x="218181" y="2086447"/>
                  <a:pt x="213734" y="2072196"/>
                  <a:pt x="214300" y="2050531"/>
                </a:cubicBezTo>
                <a:cubicBezTo>
                  <a:pt x="191158" y="1910256"/>
                  <a:pt x="135395" y="1894155"/>
                  <a:pt x="120136" y="1732919"/>
                </a:cubicBezTo>
                <a:cubicBezTo>
                  <a:pt x="100853" y="1665766"/>
                  <a:pt x="100066" y="1643984"/>
                  <a:pt x="92310" y="1615777"/>
                </a:cubicBezTo>
                <a:cubicBezTo>
                  <a:pt x="85095" y="1591298"/>
                  <a:pt x="95565" y="1544014"/>
                  <a:pt x="88820" y="1525631"/>
                </a:cubicBezTo>
                <a:cubicBezTo>
                  <a:pt x="86648" y="1502667"/>
                  <a:pt x="80587" y="1509646"/>
                  <a:pt x="79273" y="1477995"/>
                </a:cubicBezTo>
                <a:cubicBezTo>
                  <a:pt x="86452" y="1404274"/>
                  <a:pt x="73767" y="1358704"/>
                  <a:pt x="73810" y="1307086"/>
                </a:cubicBezTo>
                <a:cubicBezTo>
                  <a:pt x="83255" y="1258551"/>
                  <a:pt x="70305" y="1217137"/>
                  <a:pt x="79531" y="1168288"/>
                </a:cubicBezTo>
                <a:cubicBezTo>
                  <a:pt x="66060" y="901651"/>
                  <a:pt x="-7309" y="869148"/>
                  <a:pt x="594" y="716778"/>
                </a:cubicBezTo>
                <a:cubicBezTo>
                  <a:pt x="-409" y="685981"/>
                  <a:pt x="3660" y="688160"/>
                  <a:pt x="2657" y="657363"/>
                </a:cubicBezTo>
                <a:cubicBezTo>
                  <a:pt x="-9779" y="622139"/>
                  <a:pt x="29293" y="566671"/>
                  <a:pt x="24904" y="393828"/>
                </a:cubicBezTo>
                <a:cubicBezTo>
                  <a:pt x="11203" y="358429"/>
                  <a:pt x="29804" y="247710"/>
                  <a:pt x="39728" y="236673"/>
                </a:cubicBezTo>
                <a:cubicBezTo>
                  <a:pt x="43247" y="190527"/>
                  <a:pt x="41195" y="179672"/>
                  <a:pt x="38796" y="144983"/>
                </a:cubicBezTo>
                <a:cubicBezTo>
                  <a:pt x="25998" y="119338"/>
                  <a:pt x="30356" y="69086"/>
                  <a:pt x="29331" y="33857"/>
                </a:cubicBezTo>
                <a:lnTo>
                  <a:pt x="11361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CC37536-3D0C-46D4-B90B-0C85D512E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3594"/>
            <a:ext cx="8045508" cy="5888606"/>
          </a:xfrm>
          <a:custGeom>
            <a:avLst/>
            <a:gdLst>
              <a:gd name="connsiteX0" fmla="*/ 7872094 w 8045508"/>
              <a:gd name="connsiteY0" fmla="*/ 0 h 5888606"/>
              <a:gd name="connsiteX1" fmla="*/ 8045508 w 8045508"/>
              <a:gd name="connsiteY1" fmla="*/ 5641285 h 5888606"/>
              <a:gd name="connsiteX2" fmla="*/ 0 w 8045508"/>
              <a:gd name="connsiteY2" fmla="*/ 5888606 h 5888606"/>
              <a:gd name="connsiteX3" fmla="*/ 0 w 8045508"/>
              <a:gd name="connsiteY3" fmla="*/ 241990 h 588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5508" h="5888606">
                <a:moveTo>
                  <a:pt x="7872094" y="0"/>
                </a:moveTo>
                <a:lnTo>
                  <a:pt x="8045508" y="5641285"/>
                </a:lnTo>
                <a:lnTo>
                  <a:pt x="0" y="5888606"/>
                </a:lnTo>
                <a:lnTo>
                  <a:pt x="0" y="241990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635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AE70FFB-E715-4F0B-87FB-8D8172F3F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62643">
            <a:off x="-184877" y="413301"/>
            <a:ext cx="8129899" cy="5642668"/>
          </a:xfrm>
          <a:custGeom>
            <a:avLst/>
            <a:gdLst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96575 w 8131698"/>
              <a:gd name="connsiteY16" fmla="*/ 5595183 h 5618388"/>
              <a:gd name="connsiteX17" fmla="*/ 6320434 w 8131698"/>
              <a:gd name="connsiteY17" fmla="*/ 5588696 h 5618388"/>
              <a:gd name="connsiteX18" fmla="*/ 6301347 w 8131698"/>
              <a:gd name="connsiteY18" fmla="*/ 5586308 h 5618388"/>
              <a:gd name="connsiteX19" fmla="*/ 5274476 w 8131698"/>
              <a:gd name="connsiteY19" fmla="*/ 5586308 h 5618388"/>
              <a:gd name="connsiteX20" fmla="*/ 5274476 w 8131698"/>
              <a:gd name="connsiteY20" fmla="*/ 5560587 h 5618388"/>
              <a:gd name="connsiteX21" fmla="*/ 5199102 w 8131698"/>
              <a:gd name="connsiteY21" fmla="*/ 5557824 h 5618388"/>
              <a:gd name="connsiteX22" fmla="*/ 54573 w 8131698"/>
              <a:gd name="connsiteY22" fmla="*/ 5366007 h 5618388"/>
              <a:gd name="connsiteX23" fmla="*/ 0 w 8131698"/>
              <a:gd name="connsiteY23" fmla="*/ 5362432 h 5618388"/>
              <a:gd name="connsiteX24" fmla="*/ 370836 w 8131698"/>
              <a:gd name="connsiteY24" fmla="*/ 0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96575 w 8131698"/>
              <a:gd name="connsiteY16" fmla="*/ 5595183 h 5618388"/>
              <a:gd name="connsiteX17" fmla="*/ 6320434 w 8131698"/>
              <a:gd name="connsiteY17" fmla="*/ 5588696 h 5618388"/>
              <a:gd name="connsiteX18" fmla="*/ 6301347 w 8131698"/>
              <a:gd name="connsiteY18" fmla="*/ 5586308 h 5618388"/>
              <a:gd name="connsiteX19" fmla="*/ 5274476 w 8131698"/>
              <a:gd name="connsiteY19" fmla="*/ 5560587 h 5618388"/>
              <a:gd name="connsiteX20" fmla="*/ 5199102 w 8131698"/>
              <a:gd name="connsiteY20" fmla="*/ 5557824 h 5618388"/>
              <a:gd name="connsiteX21" fmla="*/ 54573 w 8131698"/>
              <a:gd name="connsiteY21" fmla="*/ 5366007 h 5618388"/>
              <a:gd name="connsiteX22" fmla="*/ 0 w 8131698"/>
              <a:gd name="connsiteY22" fmla="*/ 5362432 h 5618388"/>
              <a:gd name="connsiteX23" fmla="*/ 370836 w 8131698"/>
              <a:gd name="connsiteY23" fmla="*/ 0 h 5618388"/>
              <a:gd name="connsiteX24" fmla="*/ 8131698 w 8131698"/>
              <a:gd name="connsiteY24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96575 w 8131698"/>
              <a:gd name="connsiteY16" fmla="*/ 5595183 h 5618388"/>
              <a:gd name="connsiteX17" fmla="*/ 6320434 w 8131698"/>
              <a:gd name="connsiteY17" fmla="*/ 5588696 h 5618388"/>
              <a:gd name="connsiteX18" fmla="*/ 6301347 w 8131698"/>
              <a:gd name="connsiteY18" fmla="*/ 5586308 h 5618388"/>
              <a:gd name="connsiteX19" fmla="*/ 5199102 w 8131698"/>
              <a:gd name="connsiteY19" fmla="*/ 5557824 h 5618388"/>
              <a:gd name="connsiteX20" fmla="*/ 54573 w 8131698"/>
              <a:gd name="connsiteY20" fmla="*/ 5366007 h 5618388"/>
              <a:gd name="connsiteX21" fmla="*/ 0 w 8131698"/>
              <a:gd name="connsiteY21" fmla="*/ 5362432 h 5618388"/>
              <a:gd name="connsiteX22" fmla="*/ 370836 w 8131698"/>
              <a:gd name="connsiteY22" fmla="*/ 0 h 5618388"/>
              <a:gd name="connsiteX23" fmla="*/ 8131698 w 8131698"/>
              <a:gd name="connsiteY23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96575 w 8131698"/>
              <a:gd name="connsiteY16" fmla="*/ 5595183 h 5618388"/>
              <a:gd name="connsiteX17" fmla="*/ 6320434 w 8131698"/>
              <a:gd name="connsiteY17" fmla="*/ 5588696 h 5618388"/>
              <a:gd name="connsiteX18" fmla="*/ 6301347 w 8131698"/>
              <a:gd name="connsiteY18" fmla="*/ 5586308 h 5618388"/>
              <a:gd name="connsiteX19" fmla="*/ 54573 w 8131698"/>
              <a:gd name="connsiteY19" fmla="*/ 5366007 h 5618388"/>
              <a:gd name="connsiteX20" fmla="*/ 0 w 8131698"/>
              <a:gd name="connsiteY20" fmla="*/ 5362432 h 5618388"/>
              <a:gd name="connsiteX21" fmla="*/ 370836 w 8131698"/>
              <a:gd name="connsiteY21" fmla="*/ 0 h 5618388"/>
              <a:gd name="connsiteX22" fmla="*/ 8131698 w 8131698"/>
              <a:gd name="connsiteY22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96575 w 8131698"/>
              <a:gd name="connsiteY16" fmla="*/ 5595183 h 5618388"/>
              <a:gd name="connsiteX17" fmla="*/ 6301347 w 8131698"/>
              <a:gd name="connsiteY17" fmla="*/ 5586308 h 5618388"/>
              <a:gd name="connsiteX18" fmla="*/ 54573 w 8131698"/>
              <a:gd name="connsiteY18" fmla="*/ 5366007 h 5618388"/>
              <a:gd name="connsiteX19" fmla="*/ 0 w 8131698"/>
              <a:gd name="connsiteY19" fmla="*/ 5362432 h 5618388"/>
              <a:gd name="connsiteX20" fmla="*/ 370836 w 8131698"/>
              <a:gd name="connsiteY20" fmla="*/ 0 h 5618388"/>
              <a:gd name="connsiteX21" fmla="*/ 8131698 w 8131698"/>
              <a:gd name="connsiteY21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460542 w 8131698"/>
              <a:gd name="connsiteY15" fmla="*/ 5600767 h 5618388"/>
              <a:gd name="connsiteX16" fmla="*/ 6301347 w 8131698"/>
              <a:gd name="connsiteY16" fmla="*/ 5586308 h 5618388"/>
              <a:gd name="connsiteX17" fmla="*/ 54573 w 8131698"/>
              <a:gd name="connsiteY17" fmla="*/ 5366007 h 5618388"/>
              <a:gd name="connsiteX18" fmla="*/ 0 w 8131698"/>
              <a:gd name="connsiteY18" fmla="*/ 5362432 h 5618388"/>
              <a:gd name="connsiteX19" fmla="*/ 370836 w 8131698"/>
              <a:gd name="connsiteY19" fmla="*/ 0 h 5618388"/>
              <a:gd name="connsiteX20" fmla="*/ 8131698 w 8131698"/>
              <a:gd name="connsiteY20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648599 w 8131698"/>
              <a:gd name="connsiteY14" fmla="*/ 5596072 h 5618388"/>
              <a:gd name="connsiteX15" fmla="*/ 6301347 w 8131698"/>
              <a:gd name="connsiteY15" fmla="*/ 5586308 h 5618388"/>
              <a:gd name="connsiteX16" fmla="*/ 54573 w 8131698"/>
              <a:gd name="connsiteY16" fmla="*/ 5366007 h 5618388"/>
              <a:gd name="connsiteX17" fmla="*/ 0 w 8131698"/>
              <a:gd name="connsiteY17" fmla="*/ 5362432 h 5618388"/>
              <a:gd name="connsiteX18" fmla="*/ 370836 w 8131698"/>
              <a:gd name="connsiteY18" fmla="*/ 0 h 5618388"/>
              <a:gd name="connsiteX19" fmla="*/ 8131698 w 8131698"/>
              <a:gd name="connsiteY19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886428 w 8131698"/>
              <a:gd name="connsiteY8" fmla="*/ 5592602 h 5618388"/>
              <a:gd name="connsiteX9" fmla="*/ 6754639 w 8131698"/>
              <a:gd name="connsiteY9" fmla="*/ 5588895 h 5618388"/>
              <a:gd name="connsiteX10" fmla="*/ 6737264 w 8131698"/>
              <a:gd name="connsiteY10" fmla="*/ 5586308 h 5618388"/>
              <a:gd name="connsiteX11" fmla="*/ 6690997 w 8131698"/>
              <a:gd name="connsiteY11" fmla="*/ 5586308 h 5618388"/>
              <a:gd name="connsiteX12" fmla="*/ 6690600 w 8131698"/>
              <a:gd name="connsiteY12" fmla="*/ 5586328 h 5618388"/>
              <a:gd name="connsiteX13" fmla="*/ 6676724 w 8131698"/>
              <a:gd name="connsiteY13" fmla="*/ 5590147 h 5618388"/>
              <a:gd name="connsiteX14" fmla="*/ 6301347 w 8131698"/>
              <a:gd name="connsiteY14" fmla="*/ 5586308 h 5618388"/>
              <a:gd name="connsiteX15" fmla="*/ 54573 w 8131698"/>
              <a:gd name="connsiteY15" fmla="*/ 5366007 h 5618388"/>
              <a:gd name="connsiteX16" fmla="*/ 0 w 8131698"/>
              <a:gd name="connsiteY16" fmla="*/ 5362432 h 5618388"/>
              <a:gd name="connsiteX17" fmla="*/ 370836 w 8131698"/>
              <a:gd name="connsiteY17" fmla="*/ 0 h 5618388"/>
              <a:gd name="connsiteX18" fmla="*/ 8131698 w 8131698"/>
              <a:gd name="connsiteY18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754639 w 8131698"/>
              <a:gd name="connsiteY8" fmla="*/ 5588895 h 5618388"/>
              <a:gd name="connsiteX9" fmla="*/ 6737264 w 8131698"/>
              <a:gd name="connsiteY9" fmla="*/ 5586308 h 5618388"/>
              <a:gd name="connsiteX10" fmla="*/ 6690997 w 8131698"/>
              <a:gd name="connsiteY10" fmla="*/ 5586308 h 5618388"/>
              <a:gd name="connsiteX11" fmla="*/ 6690600 w 8131698"/>
              <a:gd name="connsiteY11" fmla="*/ 5586328 h 5618388"/>
              <a:gd name="connsiteX12" fmla="*/ 6676724 w 8131698"/>
              <a:gd name="connsiteY12" fmla="*/ 5590147 h 5618388"/>
              <a:gd name="connsiteX13" fmla="*/ 6301347 w 8131698"/>
              <a:gd name="connsiteY13" fmla="*/ 5586308 h 5618388"/>
              <a:gd name="connsiteX14" fmla="*/ 54573 w 8131698"/>
              <a:gd name="connsiteY14" fmla="*/ 5366007 h 5618388"/>
              <a:gd name="connsiteX15" fmla="*/ 0 w 8131698"/>
              <a:gd name="connsiteY15" fmla="*/ 5362432 h 5618388"/>
              <a:gd name="connsiteX16" fmla="*/ 370836 w 8131698"/>
              <a:gd name="connsiteY16" fmla="*/ 0 h 5618388"/>
              <a:gd name="connsiteX17" fmla="*/ 8131698 w 8131698"/>
              <a:gd name="connsiteY17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754639 w 8131698"/>
              <a:gd name="connsiteY8" fmla="*/ 5588895 h 5618388"/>
              <a:gd name="connsiteX9" fmla="*/ 6690997 w 8131698"/>
              <a:gd name="connsiteY9" fmla="*/ 5586308 h 5618388"/>
              <a:gd name="connsiteX10" fmla="*/ 6690600 w 8131698"/>
              <a:gd name="connsiteY10" fmla="*/ 5586328 h 5618388"/>
              <a:gd name="connsiteX11" fmla="*/ 6676724 w 8131698"/>
              <a:gd name="connsiteY11" fmla="*/ 5590147 h 5618388"/>
              <a:gd name="connsiteX12" fmla="*/ 6301347 w 8131698"/>
              <a:gd name="connsiteY12" fmla="*/ 5586308 h 5618388"/>
              <a:gd name="connsiteX13" fmla="*/ 54573 w 8131698"/>
              <a:gd name="connsiteY13" fmla="*/ 5366007 h 5618388"/>
              <a:gd name="connsiteX14" fmla="*/ 0 w 8131698"/>
              <a:gd name="connsiteY14" fmla="*/ 5362432 h 5618388"/>
              <a:gd name="connsiteX15" fmla="*/ 370836 w 8131698"/>
              <a:gd name="connsiteY15" fmla="*/ 0 h 5618388"/>
              <a:gd name="connsiteX16" fmla="*/ 8131698 w 8131698"/>
              <a:gd name="connsiteY16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690997 w 8131698"/>
              <a:gd name="connsiteY8" fmla="*/ 5586308 h 5618388"/>
              <a:gd name="connsiteX9" fmla="*/ 6690600 w 8131698"/>
              <a:gd name="connsiteY9" fmla="*/ 5586328 h 5618388"/>
              <a:gd name="connsiteX10" fmla="*/ 6676724 w 8131698"/>
              <a:gd name="connsiteY10" fmla="*/ 5590147 h 5618388"/>
              <a:gd name="connsiteX11" fmla="*/ 6301347 w 8131698"/>
              <a:gd name="connsiteY11" fmla="*/ 5586308 h 5618388"/>
              <a:gd name="connsiteX12" fmla="*/ 54573 w 8131698"/>
              <a:gd name="connsiteY12" fmla="*/ 5366007 h 5618388"/>
              <a:gd name="connsiteX13" fmla="*/ 0 w 8131698"/>
              <a:gd name="connsiteY13" fmla="*/ 5362432 h 5618388"/>
              <a:gd name="connsiteX14" fmla="*/ 370836 w 8131698"/>
              <a:gd name="connsiteY14" fmla="*/ 0 h 5618388"/>
              <a:gd name="connsiteX15" fmla="*/ 8131698 w 8131698"/>
              <a:gd name="connsiteY15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690997 w 8131698"/>
              <a:gd name="connsiteY8" fmla="*/ 5586308 h 5618388"/>
              <a:gd name="connsiteX9" fmla="*/ 6690600 w 8131698"/>
              <a:gd name="connsiteY9" fmla="*/ 5586328 h 5618388"/>
              <a:gd name="connsiteX10" fmla="*/ 6301347 w 8131698"/>
              <a:gd name="connsiteY10" fmla="*/ 5586308 h 5618388"/>
              <a:gd name="connsiteX11" fmla="*/ 54573 w 8131698"/>
              <a:gd name="connsiteY11" fmla="*/ 5366007 h 5618388"/>
              <a:gd name="connsiteX12" fmla="*/ 0 w 8131698"/>
              <a:gd name="connsiteY12" fmla="*/ 5362432 h 5618388"/>
              <a:gd name="connsiteX13" fmla="*/ 370836 w 8131698"/>
              <a:gd name="connsiteY13" fmla="*/ 0 h 5618388"/>
              <a:gd name="connsiteX14" fmla="*/ 8131698 w 8131698"/>
              <a:gd name="connsiteY14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690997 w 8131698"/>
              <a:gd name="connsiteY8" fmla="*/ 5586308 h 5618388"/>
              <a:gd name="connsiteX9" fmla="*/ 6301347 w 8131698"/>
              <a:gd name="connsiteY9" fmla="*/ 5586308 h 5618388"/>
              <a:gd name="connsiteX10" fmla="*/ 54573 w 8131698"/>
              <a:gd name="connsiteY10" fmla="*/ 5366007 h 5618388"/>
              <a:gd name="connsiteX11" fmla="*/ 0 w 8131698"/>
              <a:gd name="connsiteY11" fmla="*/ 5362432 h 5618388"/>
              <a:gd name="connsiteX12" fmla="*/ 370836 w 8131698"/>
              <a:gd name="connsiteY12" fmla="*/ 0 h 5618388"/>
              <a:gd name="connsiteX13" fmla="*/ 8131698 w 8131698"/>
              <a:gd name="connsiteY13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690997 w 8131698"/>
              <a:gd name="connsiteY8" fmla="*/ 5586308 h 5618388"/>
              <a:gd name="connsiteX9" fmla="*/ 54573 w 8131698"/>
              <a:gd name="connsiteY9" fmla="*/ 5366007 h 5618388"/>
              <a:gd name="connsiteX10" fmla="*/ 0 w 8131698"/>
              <a:gd name="connsiteY10" fmla="*/ 5362432 h 5618388"/>
              <a:gd name="connsiteX11" fmla="*/ 370836 w 8131698"/>
              <a:gd name="connsiteY11" fmla="*/ 0 h 5618388"/>
              <a:gd name="connsiteX12" fmla="*/ 8131698 w 8131698"/>
              <a:gd name="connsiteY12" fmla="*/ 258027 h 5618388"/>
              <a:gd name="connsiteX0" fmla="*/ 8131698 w 8131698"/>
              <a:gd name="connsiteY0" fmla="*/ 258027 h 5618388"/>
              <a:gd name="connsiteX1" fmla="*/ 7969897 w 8131698"/>
              <a:gd name="connsiteY1" fmla="*/ 4064141 h 5618388"/>
              <a:gd name="connsiteX2" fmla="*/ 7895858 w 8131698"/>
              <a:gd name="connsiteY2" fmla="*/ 5580768 h 5618388"/>
              <a:gd name="connsiteX3" fmla="*/ 7883876 w 8131698"/>
              <a:gd name="connsiteY3" fmla="*/ 5618388 h 5618388"/>
              <a:gd name="connsiteX4" fmla="*/ 7818250 w 8131698"/>
              <a:gd name="connsiteY4" fmla="*/ 5614152 h 5618388"/>
              <a:gd name="connsiteX5" fmla="*/ 7005703 w 8131698"/>
              <a:gd name="connsiteY5" fmla="*/ 5586308 h 5618388"/>
              <a:gd name="connsiteX6" fmla="*/ 6934800 w 8131698"/>
              <a:gd name="connsiteY6" fmla="*/ 5586308 h 5618388"/>
              <a:gd name="connsiteX7" fmla="*/ 6934693 w 8131698"/>
              <a:gd name="connsiteY7" fmla="*/ 5586553 h 5618388"/>
              <a:gd name="connsiteX8" fmla="*/ 6690997 w 8131698"/>
              <a:gd name="connsiteY8" fmla="*/ 5586308 h 5618388"/>
              <a:gd name="connsiteX9" fmla="*/ 0 w 8131698"/>
              <a:gd name="connsiteY9" fmla="*/ 5362432 h 5618388"/>
              <a:gd name="connsiteX10" fmla="*/ 370836 w 8131698"/>
              <a:gd name="connsiteY10" fmla="*/ 0 h 5618388"/>
              <a:gd name="connsiteX11" fmla="*/ 8131698 w 8131698"/>
              <a:gd name="connsiteY11" fmla="*/ 258027 h 5618388"/>
              <a:gd name="connsiteX0" fmla="*/ 8129899 w 8129899"/>
              <a:gd name="connsiteY0" fmla="*/ 258027 h 5618388"/>
              <a:gd name="connsiteX1" fmla="*/ 7968098 w 8129899"/>
              <a:gd name="connsiteY1" fmla="*/ 4064141 h 5618388"/>
              <a:gd name="connsiteX2" fmla="*/ 7894059 w 8129899"/>
              <a:gd name="connsiteY2" fmla="*/ 5580768 h 5618388"/>
              <a:gd name="connsiteX3" fmla="*/ 7882077 w 8129899"/>
              <a:gd name="connsiteY3" fmla="*/ 5618388 h 5618388"/>
              <a:gd name="connsiteX4" fmla="*/ 7816451 w 8129899"/>
              <a:gd name="connsiteY4" fmla="*/ 5614152 h 5618388"/>
              <a:gd name="connsiteX5" fmla="*/ 7003904 w 8129899"/>
              <a:gd name="connsiteY5" fmla="*/ 5586308 h 5618388"/>
              <a:gd name="connsiteX6" fmla="*/ 6933001 w 8129899"/>
              <a:gd name="connsiteY6" fmla="*/ 5586308 h 5618388"/>
              <a:gd name="connsiteX7" fmla="*/ 6932894 w 8129899"/>
              <a:gd name="connsiteY7" fmla="*/ 5586553 h 5618388"/>
              <a:gd name="connsiteX8" fmla="*/ 6689198 w 8129899"/>
              <a:gd name="connsiteY8" fmla="*/ 5586308 h 5618388"/>
              <a:gd name="connsiteX9" fmla="*/ 0 w 8129899"/>
              <a:gd name="connsiteY9" fmla="*/ 5336421 h 5618388"/>
              <a:gd name="connsiteX10" fmla="*/ 369037 w 8129899"/>
              <a:gd name="connsiteY10" fmla="*/ 0 h 5618388"/>
              <a:gd name="connsiteX11" fmla="*/ 8129899 w 8129899"/>
              <a:gd name="connsiteY11" fmla="*/ 258027 h 5618388"/>
              <a:gd name="connsiteX0" fmla="*/ 8129899 w 8129899"/>
              <a:gd name="connsiteY0" fmla="*/ 282307 h 5642668"/>
              <a:gd name="connsiteX1" fmla="*/ 7968098 w 8129899"/>
              <a:gd name="connsiteY1" fmla="*/ 4088421 h 5642668"/>
              <a:gd name="connsiteX2" fmla="*/ 7894059 w 8129899"/>
              <a:gd name="connsiteY2" fmla="*/ 5605048 h 5642668"/>
              <a:gd name="connsiteX3" fmla="*/ 7882077 w 8129899"/>
              <a:gd name="connsiteY3" fmla="*/ 5642668 h 5642668"/>
              <a:gd name="connsiteX4" fmla="*/ 7816451 w 8129899"/>
              <a:gd name="connsiteY4" fmla="*/ 5638432 h 5642668"/>
              <a:gd name="connsiteX5" fmla="*/ 7003904 w 8129899"/>
              <a:gd name="connsiteY5" fmla="*/ 5610588 h 5642668"/>
              <a:gd name="connsiteX6" fmla="*/ 6933001 w 8129899"/>
              <a:gd name="connsiteY6" fmla="*/ 5610588 h 5642668"/>
              <a:gd name="connsiteX7" fmla="*/ 6932894 w 8129899"/>
              <a:gd name="connsiteY7" fmla="*/ 5610833 h 5642668"/>
              <a:gd name="connsiteX8" fmla="*/ 6689198 w 8129899"/>
              <a:gd name="connsiteY8" fmla="*/ 5610588 h 5642668"/>
              <a:gd name="connsiteX9" fmla="*/ 0 w 8129899"/>
              <a:gd name="connsiteY9" fmla="*/ 5360701 h 5642668"/>
              <a:gd name="connsiteX10" fmla="*/ 370716 w 8129899"/>
              <a:gd name="connsiteY10" fmla="*/ 0 h 5642668"/>
              <a:gd name="connsiteX11" fmla="*/ 8129899 w 8129899"/>
              <a:gd name="connsiteY11" fmla="*/ 282307 h 5642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29899" h="5642668">
                <a:moveTo>
                  <a:pt x="8129899" y="282307"/>
                </a:moveTo>
                <a:cubicBezTo>
                  <a:pt x="8095447" y="692312"/>
                  <a:pt x="8004356" y="3282852"/>
                  <a:pt x="7968098" y="4088421"/>
                </a:cubicBezTo>
                <a:lnTo>
                  <a:pt x="7894059" y="5605048"/>
                </a:lnTo>
                <a:lnTo>
                  <a:pt x="7882077" y="5642668"/>
                </a:lnTo>
                <a:cubicBezTo>
                  <a:pt x="7867919" y="5642175"/>
                  <a:pt x="7830611" y="5638926"/>
                  <a:pt x="7816451" y="5638432"/>
                </a:cubicBezTo>
                <a:lnTo>
                  <a:pt x="7003904" y="5610588"/>
                </a:lnTo>
                <a:lnTo>
                  <a:pt x="6933001" y="5610588"/>
                </a:lnTo>
                <a:cubicBezTo>
                  <a:pt x="6932965" y="5610670"/>
                  <a:pt x="6932930" y="5610751"/>
                  <a:pt x="6932894" y="5610833"/>
                </a:cubicBezTo>
                <a:lnTo>
                  <a:pt x="6689198" y="5610588"/>
                </a:lnTo>
                <a:lnTo>
                  <a:pt x="0" y="5360701"/>
                </a:lnTo>
                <a:lnTo>
                  <a:pt x="370716" y="0"/>
                </a:lnTo>
                <a:lnTo>
                  <a:pt x="8129899" y="2823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BD09490-3593-6AC8-1F43-FF78CEC581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80000">
            <a:off x="298437" y="1183485"/>
            <a:ext cx="7353639" cy="4136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D86113-9862-4608-5DE7-09CD32D82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5753" y="1943100"/>
            <a:ext cx="4646147" cy="2907196"/>
          </a:xfrm>
        </p:spPr>
        <p:txBody>
          <a:bodyPr anchor="b">
            <a:normAutofit/>
          </a:bodyPr>
          <a:lstStyle/>
          <a:p>
            <a:pPr algn="r"/>
            <a:r>
              <a:rPr lang="en-IN" sz="4000"/>
              <a:t>GitHub Repository Setup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E726C3-A888-ED32-6EA6-2A42C7D70A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538139" y="5268124"/>
            <a:ext cx="2853761" cy="9040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Created a Private/Public GitHub Repository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94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D55765B-147E-F15D-7D88-49C18846AD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36879" y="308852"/>
            <a:ext cx="7058343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Added Collaborators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(Team Members &amp; Instructor)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 a Branching Strategy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Main Branch: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Stable version of the project.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Branches: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Development of new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BF1B58A-02E7-F638-958A-D16AD593A6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60396"/>
            <a:ext cx="9616273" cy="42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99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12846D-642B-42C7-A845-0CD48A66E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75D6C8-F038-4FF5-B1D7-0C9145AA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59452"/>
            <a:ext cx="12192000" cy="2028868"/>
          </a:xfrm>
          <a:custGeom>
            <a:avLst/>
            <a:gdLst>
              <a:gd name="connsiteX0" fmla="*/ 1390955 w 12192000"/>
              <a:gd name="connsiteY0" fmla="*/ 184 h 2028868"/>
              <a:gd name="connsiteX1" fmla="*/ 1434549 w 12192000"/>
              <a:gd name="connsiteY1" fmla="*/ 5530 h 2028868"/>
              <a:gd name="connsiteX2" fmla="*/ 1637948 w 12192000"/>
              <a:gd name="connsiteY2" fmla="*/ 65776 h 2028868"/>
              <a:gd name="connsiteX3" fmla="*/ 1759056 w 12192000"/>
              <a:gd name="connsiteY3" fmla="*/ 111492 h 2028868"/>
              <a:gd name="connsiteX4" fmla="*/ 1877728 w 12192000"/>
              <a:gd name="connsiteY4" fmla="*/ 135429 h 2028868"/>
              <a:gd name="connsiteX5" fmla="*/ 2042244 w 12192000"/>
              <a:gd name="connsiteY5" fmla="*/ 179641 h 2028868"/>
              <a:gd name="connsiteX6" fmla="*/ 2058061 w 12192000"/>
              <a:gd name="connsiteY6" fmla="*/ 187052 h 2028868"/>
              <a:gd name="connsiteX7" fmla="*/ 2164831 w 12192000"/>
              <a:gd name="connsiteY7" fmla="*/ 223826 h 2028868"/>
              <a:gd name="connsiteX8" fmla="*/ 2287219 w 12192000"/>
              <a:gd name="connsiteY8" fmla="*/ 234911 h 2028868"/>
              <a:gd name="connsiteX9" fmla="*/ 2373568 w 12192000"/>
              <a:gd name="connsiteY9" fmla="*/ 230563 h 2028868"/>
              <a:gd name="connsiteX10" fmla="*/ 2476147 w 12192000"/>
              <a:gd name="connsiteY10" fmla="*/ 235343 h 2028868"/>
              <a:gd name="connsiteX11" fmla="*/ 2713522 w 12192000"/>
              <a:gd name="connsiteY11" fmla="*/ 243255 h 2028868"/>
              <a:gd name="connsiteX12" fmla="*/ 2718916 w 12192000"/>
              <a:gd name="connsiteY12" fmla="*/ 242580 h 2028868"/>
              <a:gd name="connsiteX13" fmla="*/ 2843662 w 12192000"/>
              <a:gd name="connsiteY13" fmla="*/ 240993 h 2028868"/>
              <a:gd name="connsiteX14" fmla="*/ 2874892 w 12192000"/>
              <a:gd name="connsiteY14" fmla="*/ 237503 h 2028868"/>
              <a:gd name="connsiteX15" fmla="*/ 2875436 w 12192000"/>
              <a:gd name="connsiteY15" fmla="*/ 236635 h 2028868"/>
              <a:gd name="connsiteX16" fmla="*/ 2942858 w 12192000"/>
              <a:gd name="connsiteY16" fmla="*/ 251822 h 2028868"/>
              <a:gd name="connsiteX17" fmla="*/ 2995934 w 12192000"/>
              <a:gd name="connsiteY17" fmla="*/ 265717 h 2028868"/>
              <a:gd name="connsiteX18" fmla="*/ 3009910 w 12192000"/>
              <a:gd name="connsiteY18" fmla="*/ 274686 h 2028868"/>
              <a:gd name="connsiteX19" fmla="*/ 3280097 w 12192000"/>
              <a:gd name="connsiteY19" fmla="*/ 311905 h 2028868"/>
              <a:gd name="connsiteX20" fmla="*/ 3405770 w 12192000"/>
              <a:gd name="connsiteY20" fmla="*/ 326517 h 2028868"/>
              <a:gd name="connsiteX21" fmla="*/ 3567259 w 12192000"/>
              <a:gd name="connsiteY21" fmla="*/ 337325 h 2028868"/>
              <a:gd name="connsiteX22" fmla="*/ 3758105 w 12192000"/>
              <a:gd name="connsiteY22" fmla="*/ 358365 h 2028868"/>
              <a:gd name="connsiteX23" fmla="*/ 3812162 w 12192000"/>
              <a:gd name="connsiteY23" fmla="*/ 354818 h 2028868"/>
              <a:gd name="connsiteX24" fmla="*/ 3931396 w 12192000"/>
              <a:gd name="connsiteY24" fmla="*/ 370955 h 2028868"/>
              <a:gd name="connsiteX25" fmla="*/ 4002267 w 12192000"/>
              <a:gd name="connsiteY25" fmla="*/ 377340 h 2028868"/>
              <a:gd name="connsiteX26" fmla="*/ 4028460 w 12192000"/>
              <a:gd name="connsiteY26" fmla="*/ 374630 h 2028868"/>
              <a:gd name="connsiteX27" fmla="*/ 4065532 w 12192000"/>
              <a:gd name="connsiteY27" fmla="*/ 374300 h 2028868"/>
              <a:gd name="connsiteX28" fmla="*/ 4191732 w 12192000"/>
              <a:gd name="connsiteY28" fmla="*/ 372499 h 2028868"/>
              <a:gd name="connsiteX29" fmla="*/ 4232518 w 12192000"/>
              <a:gd name="connsiteY29" fmla="*/ 377131 h 2028868"/>
              <a:gd name="connsiteX30" fmla="*/ 4238372 w 12192000"/>
              <a:gd name="connsiteY30" fmla="*/ 378188 h 2028868"/>
              <a:gd name="connsiteX31" fmla="*/ 4290981 w 12192000"/>
              <a:gd name="connsiteY31" fmla="*/ 389671 h 2028868"/>
              <a:gd name="connsiteX32" fmla="*/ 4379064 w 12192000"/>
              <a:gd name="connsiteY32" fmla="*/ 411561 h 2028868"/>
              <a:gd name="connsiteX33" fmla="*/ 4459811 w 12192000"/>
              <a:gd name="connsiteY33" fmla="*/ 430329 h 2028868"/>
              <a:gd name="connsiteX34" fmla="*/ 4513724 w 12192000"/>
              <a:gd name="connsiteY34" fmla="*/ 436060 h 2028868"/>
              <a:gd name="connsiteX35" fmla="*/ 4536504 w 12192000"/>
              <a:gd name="connsiteY35" fmla="*/ 442541 h 2028868"/>
              <a:gd name="connsiteX36" fmla="*/ 4640313 w 12192000"/>
              <a:gd name="connsiteY36" fmla="*/ 443540 h 2028868"/>
              <a:gd name="connsiteX37" fmla="*/ 4691075 w 12192000"/>
              <a:gd name="connsiteY37" fmla="*/ 426921 h 2028868"/>
              <a:gd name="connsiteX38" fmla="*/ 4811440 w 12192000"/>
              <a:gd name="connsiteY38" fmla="*/ 423744 h 2028868"/>
              <a:gd name="connsiteX39" fmla="*/ 4882386 w 12192000"/>
              <a:gd name="connsiteY39" fmla="*/ 418695 h 2028868"/>
              <a:gd name="connsiteX40" fmla="*/ 4907662 w 12192000"/>
              <a:gd name="connsiteY40" fmla="*/ 411831 h 2028868"/>
              <a:gd name="connsiteX41" fmla="*/ 4944087 w 12192000"/>
              <a:gd name="connsiteY41" fmla="*/ 405573 h 2028868"/>
              <a:gd name="connsiteX42" fmla="*/ 5007075 w 12192000"/>
              <a:gd name="connsiteY42" fmla="*/ 390694 h 2028868"/>
              <a:gd name="connsiteX43" fmla="*/ 5067961 w 12192000"/>
              <a:gd name="connsiteY43" fmla="*/ 383600 h 2028868"/>
              <a:gd name="connsiteX44" fmla="*/ 5108970 w 12192000"/>
              <a:gd name="connsiteY44" fmla="*/ 381637 h 2028868"/>
              <a:gd name="connsiteX45" fmla="*/ 5114928 w 12192000"/>
              <a:gd name="connsiteY45" fmla="*/ 381742 h 2028868"/>
              <a:gd name="connsiteX46" fmla="*/ 5149802 w 12192000"/>
              <a:gd name="connsiteY46" fmla="*/ 384642 h 2028868"/>
              <a:gd name="connsiteX47" fmla="*/ 5221533 w 12192000"/>
              <a:gd name="connsiteY47" fmla="*/ 382595 h 2028868"/>
              <a:gd name="connsiteX48" fmla="*/ 5453307 w 12192000"/>
              <a:gd name="connsiteY48" fmla="*/ 413241 h 2028868"/>
              <a:gd name="connsiteX49" fmla="*/ 5505015 w 12192000"/>
              <a:gd name="connsiteY49" fmla="*/ 409536 h 2028868"/>
              <a:gd name="connsiteX50" fmla="*/ 5518799 w 12192000"/>
              <a:gd name="connsiteY50" fmla="*/ 410457 h 2028868"/>
              <a:gd name="connsiteX51" fmla="*/ 5643534 w 12192000"/>
              <a:gd name="connsiteY51" fmla="*/ 425433 h 2028868"/>
              <a:gd name="connsiteX52" fmla="*/ 5785959 w 12192000"/>
              <a:gd name="connsiteY52" fmla="*/ 452296 h 2028868"/>
              <a:gd name="connsiteX53" fmla="*/ 5880652 w 12192000"/>
              <a:gd name="connsiteY53" fmla="*/ 448078 h 2028868"/>
              <a:gd name="connsiteX54" fmla="*/ 6098321 w 12192000"/>
              <a:gd name="connsiteY54" fmla="*/ 504503 h 2028868"/>
              <a:gd name="connsiteX55" fmla="*/ 6243319 w 12192000"/>
              <a:gd name="connsiteY55" fmla="*/ 529881 h 2028868"/>
              <a:gd name="connsiteX56" fmla="*/ 6364035 w 12192000"/>
              <a:gd name="connsiteY56" fmla="*/ 557003 h 2028868"/>
              <a:gd name="connsiteX57" fmla="*/ 6471012 w 12192000"/>
              <a:gd name="connsiteY57" fmla="*/ 546378 h 2028868"/>
              <a:gd name="connsiteX58" fmla="*/ 6508541 w 12192000"/>
              <a:gd name="connsiteY58" fmla="*/ 555958 h 2028868"/>
              <a:gd name="connsiteX59" fmla="*/ 6516595 w 12192000"/>
              <a:gd name="connsiteY59" fmla="*/ 557205 h 2028868"/>
              <a:gd name="connsiteX60" fmla="*/ 6554894 w 12192000"/>
              <a:gd name="connsiteY60" fmla="*/ 560169 h 2028868"/>
              <a:gd name="connsiteX61" fmla="*/ 6655235 w 12192000"/>
              <a:gd name="connsiteY61" fmla="*/ 562659 h 2028868"/>
              <a:gd name="connsiteX62" fmla="*/ 6692251 w 12192000"/>
              <a:gd name="connsiteY62" fmla="*/ 568022 h 2028868"/>
              <a:gd name="connsiteX63" fmla="*/ 6795372 w 12192000"/>
              <a:gd name="connsiteY63" fmla="*/ 579221 h 2028868"/>
              <a:gd name="connsiteX64" fmla="*/ 6900177 w 12192000"/>
              <a:gd name="connsiteY64" fmla="*/ 587811 h 2028868"/>
              <a:gd name="connsiteX65" fmla="*/ 7164601 w 12192000"/>
              <a:gd name="connsiteY65" fmla="*/ 616537 h 2028868"/>
              <a:gd name="connsiteX66" fmla="*/ 7183121 w 12192000"/>
              <a:gd name="connsiteY66" fmla="*/ 627558 h 2028868"/>
              <a:gd name="connsiteX67" fmla="*/ 7224458 w 12192000"/>
              <a:gd name="connsiteY67" fmla="*/ 649111 h 2028868"/>
              <a:gd name="connsiteX68" fmla="*/ 7230737 w 12192000"/>
              <a:gd name="connsiteY68" fmla="*/ 659205 h 2028868"/>
              <a:gd name="connsiteX69" fmla="*/ 7377870 w 12192000"/>
              <a:gd name="connsiteY69" fmla="*/ 697453 h 2028868"/>
              <a:gd name="connsiteX70" fmla="*/ 7483437 w 12192000"/>
              <a:gd name="connsiteY70" fmla="*/ 741396 h 2028868"/>
              <a:gd name="connsiteX71" fmla="*/ 7548172 w 12192000"/>
              <a:gd name="connsiteY71" fmla="*/ 800442 h 2028868"/>
              <a:gd name="connsiteX72" fmla="*/ 7786819 w 12192000"/>
              <a:gd name="connsiteY72" fmla="*/ 837889 h 2028868"/>
              <a:gd name="connsiteX73" fmla="*/ 7840612 w 12192000"/>
              <a:gd name="connsiteY73" fmla="*/ 847226 h 2028868"/>
              <a:gd name="connsiteX74" fmla="*/ 7902328 w 12192000"/>
              <a:gd name="connsiteY74" fmla="*/ 870096 h 2028868"/>
              <a:gd name="connsiteX75" fmla="*/ 8074238 w 12192000"/>
              <a:gd name="connsiteY75" fmla="*/ 912874 h 2028868"/>
              <a:gd name="connsiteX76" fmla="*/ 8275497 w 12192000"/>
              <a:gd name="connsiteY76" fmla="*/ 949357 h 2028868"/>
              <a:gd name="connsiteX77" fmla="*/ 8363469 w 12192000"/>
              <a:gd name="connsiteY77" fmla="*/ 966614 h 2028868"/>
              <a:gd name="connsiteX78" fmla="*/ 8396651 w 12192000"/>
              <a:gd name="connsiteY78" fmla="*/ 985282 h 2028868"/>
              <a:gd name="connsiteX79" fmla="*/ 8403540 w 12192000"/>
              <a:gd name="connsiteY79" fmla="*/ 991133 h 2028868"/>
              <a:gd name="connsiteX80" fmla="*/ 8400610 w 12192000"/>
              <a:gd name="connsiteY80" fmla="*/ 990219 h 2028868"/>
              <a:gd name="connsiteX81" fmla="*/ 8411626 w 12192000"/>
              <a:gd name="connsiteY81" fmla="*/ 998000 h 2028868"/>
              <a:gd name="connsiteX82" fmla="*/ 8403540 w 12192000"/>
              <a:gd name="connsiteY82" fmla="*/ 991133 h 2028868"/>
              <a:gd name="connsiteX83" fmla="*/ 8419755 w 12192000"/>
              <a:gd name="connsiteY83" fmla="*/ 996188 h 2028868"/>
              <a:gd name="connsiteX84" fmla="*/ 8665605 w 12192000"/>
              <a:gd name="connsiteY84" fmla="*/ 1098798 h 2028868"/>
              <a:gd name="connsiteX85" fmla="*/ 8838610 w 12192000"/>
              <a:gd name="connsiteY85" fmla="*/ 1133530 h 2028868"/>
              <a:gd name="connsiteX86" fmla="*/ 8886001 w 12192000"/>
              <a:gd name="connsiteY86" fmla="*/ 1140946 h 2028868"/>
              <a:gd name="connsiteX87" fmla="*/ 8968445 w 12192000"/>
              <a:gd name="connsiteY87" fmla="*/ 1155831 h 2028868"/>
              <a:gd name="connsiteX88" fmla="*/ 9003462 w 12192000"/>
              <a:gd name="connsiteY88" fmla="*/ 1165329 h 2028868"/>
              <a:gd name="connsiteX89" fmla="*/ 9133985 w 12192000"/>
              <a:gd name="connsiteY89" fmla="*/ 1161395 h 2028868"/>
              <a:gd name="connsiteX90" fmla="*/ 9155969 w 12192000"/>
              <a:gd name="connsiteY90" fmla="*/ 1161050 h 2028868"/>
              <a:gd name="connsiteX91" fmla="*/ 9188177 w 12192000"/>
              <a:gd name="connsiteY91" fmla="*/ 1172073 h 2028868"/>
              <a:gd name="connsiteX92" fmla="*/ 9268019 w 12192000"/>
              <a:gd name="connsiteY92" fmla="*/ 1199345 h 2028868"/>
              <a:gd name="connsiteX93" fmla="*/ 9392919 w 12192000"/>
              <a:gd name="connsiteY93" fmla="*/ 1211784 h 2028868"/>
              <a:gd name="connsiteX94" fmla="*/ 9410017 w 12192000"/>
              <a:gd name="connsiteY94" fmla="*/ 1212490 h 2028868"/>
              <a:gd name="connsiteX95" fmla="*/ 9500499 w 12192000"/>
              <a:gd name="connsiteY95" fmla="*/ 1250677 h 2028868"/>
              <a:gd name="connsiteX96" fmla="*/ 9683005 w 12192000"/>
              <a:gd name="connsiteY96" fmla="*/ 1309587 h 2028868"/>
              <a:gd name="connsiteX97" fmla="*/ 9767091 w 12192000"/>
              <a:gd name="connsiteY97" fmla="*/ 1332526 h 2028868"/>
              <a:gd name="connsiteX98" fmla="*/ 9918248 w 12192000"/>
              <a:gd name="connsiteY98" fmla="*/ 1384986 h 2028868"/>
              <a:gd name="connsiteX99" fmla="*/ 9943887 w 12192000"/>
              <a:gd name="connsiteY99" fmla="*/ 1397135 h 2028868"/>
              <a:gd name="connsiteX100" fmla="*/ 9997044 w 12192000"/>
              <a:gd name="connsiteY100" fmla="*/ 1420496 h 2028868"/>
              <a:gd name="connsiteX101" fmla="*/ 10167995 w 12192000"/>
              <a:gd name="connsiteY101" fmla="*/ 1439259 h 2028868"/>
              <a:gd name="connsiteX102" fmla="*/ 10211200 w 12192000"/>
              <a:gd name="connsiteY102" fmla="*/ 1432770 h 2028868"/>
              <a:gd name="connsiteX103" fmla="*/ 10458762 w 12192000"/>
              <a:gd name="connsiteY103" fmla="*/ 1444554 h 2028868"/>
              <a:gd name="connsiteX104" fmla="*/ 10803046 w 12192000"/>
              <a:gd name="connsiteY104" fmla="*/ 1426140 h 2028868"/>
              <a:gd name="connsiteX105" fmla="*/ 11058755 w 12192000"/>
              <a:gd name="connsiteY105" fmla="*/ 1450181 h 2028868"/>
              <a:gd name="connsiteX106" fmla="*/ 11165209 w 12192000"/>
              <a:gd name="connsiteY106" fmla="*/ 1450925 h 2028868"/>
              <a:gd name="connsiteX107" fmla="*/ 11358455 w 12192000"/>
              <a:gd name="connsiteY107" fmla="*/ 1452150 h 2028868"/>
              <a:gd name="connsiteX108" fmla="*/ 11560424 w 12192000"/>
              <a:gd name="connsiteY108" fmla="*/ 1451737 h 2028868"/>
              <a:gd name="connsiteX109" fmla="*/ 11649954 w 12192000"/>
              <a:gd name="connsiteY109" fmla="*/ 1450170 h 2028868"/>
              <a:gd name="connsiteX110" fmla="*/ 11890686 w 12192000"/>
              <a:gd name="connsiteY110" fmla="*/ 1466575 h 2028868"/>
              <a:gd name="connsiteX111" fmla="*/ 12192000 w 12192000"/>
              <a:gd name="connsiteY111" fmla="*/ 1448544 h 2028868"/>
              <a:gd name="connsiteX112" fmla="*/ 12192000 w 12192000"/>
              <a:gd name="connsiteY112" fmla="*/ 2028868 h 2028868"/>
              <a:gd name="connsiteX113" fmla="*/ 0 w 12192000"/>
              <a:gd name="connsiteY113" fmla="*/ 2028868 h 2028868"/>
              <a:gd name="connsiteX114" fmla="*/ 0 w 12192000"/>
              <a:gd name="connsiteY114" fmla="*/ 126221 h 2028868"/>
              <a:gd name="connsiteX115" fmla="*/ 4572 w 12192000"/>
              <a:gd name="connsiteY115" fmla="*/ 125615 h 2028868"/>
              <a:gd name="connsiteX116" fmla="*/ 37645 w 12192000"/>
              <a:gd name="connsiteY116" fmla="*/ 121422 h 2028868"/>
              <a:gd name="connsiteX117" fmla="*/ 77641 w 12192000"/>
              <a:gd name="connsiteY117" fmla="*/ 110298 h 2028868"/>
              <a:gd name="connsiteX118" fmla="*/ 273386 w 12192000"/>
              <a:gd name="connsiteY118" fmla="*/ 95008 h 2028868"/>
              <a:gd name="connsiteX119" fmla="*/ 376513 w 12192000"/>
              <a:gd name="connsiteY119" fmla="*/ 83856 h 2028868"/>
              <a:gd name="connsiteX120" fmla="*/ 413835 w 12192000"/>
              <a:gd name="connsiteY120" fmla="*/ 81162 h 2028868"/>
              <a:gd name="connsiteX121" fmla="*/ 520671 w 12192000"/>
              <a:gd name="connsiteY121" fmla="*/ 57621 h 2028868"/>
              <a:gd name="connsiteX122" fmla="*/ 597225 w 12192000"/>
              <a:gd name="connsiteY122" fmla="*/ 57602 h 2028868"/>
              <a:gd name="connsiteX123" fmla="*/ 812914 w 12192000"/>
              <a:gd name="connsiteY123" fmla="*/ 29295 h 2028868"/>
              <a:gd name="connsiteX124" fmla="*/ 970251 w 12192000"/>
              <a:gd name="connsiteY124" fmla="*/ 18657 h 2028868"/>
              <a:gd name="connsiteX125" fmla="*/ 1195347 w 12192000"/>
              <a:gd name="connsiteY125" fmla="*/ 27097 h 2028868"/>
              <a:gd name="connsiteX126" fmla="*/ 1279765 w 12192000"/>
              <a:gd name="connsiteY126" fmla="*/ 10281 h 2028868"/>
              <a:gd name="connsiteX127" fmla="*/ 1356367 w 12192000"/>
              <a:gd name="connsiteY127" fmla="*/ 4978 h 2028868"/>
              <a:gd name="connsiteX128" fmla="*/ 1370962 w 12192000"/>
              <a:gd name="connsiteY128" fmla="*/ 2658 h 2028868"/>
              <a:gd name="connsiteX129" fmla="*/ 1390955 w 12192000"/>
              <a:gd name="connsiteY129" fmla="*/ 184 h 202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2192000" h="2028868">
                <a:moveTo>
                  <a:pt x="1390955" y="184"/>
                </a:moveTo>
                <a:cubicBezTo>
                  <a:pt x="1399661" y="-425"/>
                  <a:pt x="1412300" y="270"/>
                  <a:pt x="1434549" y="5530"/>
                </a:cubicBezTo>
                <a:cubicBezTo>
                  <a:pt x="1496241" y="30386"/>
                  <a:pt x="1587306" y="32254"/>
                  <a:pt x="1637948" y="65776"/>
                </a:cubicBezTo>
                <a:cubicBezTo>
                  <a:pt x="1691494" y="76965"/>
                  <a:pt x="1719091" y="99884"/>
                  <a:pt x="1759056" y="111492"/>
                </a:cubicBezTo>
                <a:cubicBezTo>
                  <a:pt x="1818769" y="127666"/>
                  <a:pt x="1839146" y="134470"/>
                  <a:pt x="1877728" y="135429"/>
                </a:cubicBezTo>
                <a:cubicBezTo>
                  <a:pt x="1896351" y="125356"/>
                  <a:pt x="2012576" y="170998"/>
                  <a:pt x="2042244" y="179641"/>
                </a:cubicBezTo>
                <a:lnTo>
                  <a:pt x="2058061" y="187052"/>
                </a:lnTo>
                <a:cubicBezTo>
                  <a:pt x="2078492" y="194416"/>
                  <a:pt x="2133996" y="216916"/>
                  <a:pt x="2164831" y="223826"/>
                </a:cubicBezTo>
                <a:cubicBezTo>
                  <a:pt x="2205627" y="227521"/>
                  <a:pt x="2221974" y="221435"/>
                  <a:pt x="2287219" y="234911"/>
                </a:cubicBezTo>
                <a:cubicBezTo>
                  <a:pt x="2308969" y="236839"/>
                  <a:pt x="2342080" y="230491"/>
                  <a:pt x="2373568" y="230563"/>
                </a:cubicBezTo>
                <a:cubicBezTo>
                  <a:pt x="2413847" y="234140"/>
                  <a:pt x="2437134" y="220427"/>
                  <a:pt x="2476147" y="235343"/>
                </a:cubicBezTo>
                <a:lnTo>
                  <a:pt x="2713522" y="243255"/>
                </a:lnTo>
                <a:lnTo>
                  <a:pt x="2718916" y="242580"/>
                </a:lnTo>
                <a:lnTo>
                  <a:pt x="2843662" y="240993"/>
                </a:lnTo>
                <a:cubicBezTo>
                  <a:pt x="2856789" y="237802"/>
                  <a:pt x="2869596" y="238229"/>
                  <a:pt x="2874892" y="237503"/>
                </a:cubicBezTo>
                <a:lnTo>
                  <a:pt x="2875436" y="236635"/>
                </a:lnTo>
                <a:lnTo>
                  <a:pt x="2942858" y="251822"/>
                </a:lnTo>
                <a:lnTo>
                  <a:pt x="2995934" y="265717"/>
                </a:lnTo>
                <a:cubicBezTo>
                  <a:pt x="3001138" y="268164"/>
                  <a:pt x="3005875" y="271094"/>
                  <a:pt x="3009910" y="274686"/>
                </a:cubicBezTo>
                <a:cubicBezTo>
                  <a:pt x="3052347" y="298998"/>
                  <a:pt x="3120979" y="287593"/>
                  <a:pt x="3280097" y="311905"/>
                </a:cubicBezTo>
                <a:cubicBezTo>
                  <a:pt x="3312439" y="328299"/>
                  <a:pt x="3361027" y="313842"/>
                  <a:pt x="3405770" y="326517"/>
                </a:cubicBezTo>
                <a:cubicBezTo>
                  <a:pt x="3463644" y="332812"/>
                  <a:pt x="3512865" y="333000"/>
                  <a:pt x="3567259" y="337325"/>
                </a:cubicBezTo>
                <a:cubicBezTo>
                  <a:pt x="3625982" y="342633"/>
                  <a:pt x="3717288" y="355449"/>
                  <a:pt x="3758105" y="358365"/>
                </a:cubicBezTo>
                <a:cubicBezTo>
                  <a:pt x="3780102" y="359345"/>
                  <a:pt x="3778518" y="353911"/>
                  <a:pt x="3812162" y="354818"/>
                </a:cubicBezTo>
                <a:cubicBezTo>
                  <a:pt x="3844059" y="370288"/>
                  <a:pt x="3891932" y="350638"/>
                  <a:pt x="3931396" y="370955"/>
                </a:cubicBezTo>
                <a:cubicBezTo>
                  <a:pt x="3946095" y="376605"/>
                  <a:pt x="3992749" y="382936"/>
                  <a:pt x="4002267" y="377340"/>
                </a:cubicBezTo>
                <a:cubicBezTo>
                  <a:pt x="4012138" y="377261"/>
                  <a:pt x="4023224" y="381342"/>
                  <a:pt x="4028460" y="374630"/>
                </a:cubicBezTo>
                <a:cubicBezTo>
                  <a:pt x="4036780" y="366846"/>
                  <a:pt x="4069305" y="385457"/>
                  <a:pt x="4065532" y="374300"/>
                </a:cubicBezTo>
                <a:lnTo>
                  <a:pt x="4191732" y="372499"/>
                </a:lnTo>
                <a:lnTo>
                  <a:pt x="4232518" y="377131"/>
                </a:lnTo>
                <a:lnTo>
                  <a:pt x="4238372" y="378188"/>
                </a:lnTo>
                <a:cubicBezTo>
                  <a:pt x="4248116" y="380278"/>
                  <a:pt x="4277508" y="386971"/>
                  <a:pt x="4290981" y="389671"/>
                </a:cubicBezTo>
                <a:cubicBezTo>
                  <a:pt x="4313198" y="404112"/>
                  <a:pt x="4349703" y="404265"/>
                  <a:pt x="4379064" y="411561"/>
                </a:cubicBezTo>
                <a:lnTo>
                  <a:pt x="4459811" y="430329"/>
                </a:lnTo>
                <a:lnTo>
                  <a:pt x="4513724" y="436060"/>
                </a:lnTo>
                <a:lnTo>
                  <a:pt x="4536504" y="442541"/>
                </a:lnTo>
                <a:cubicBezTo>
                  <a:pt x="4552839" y="444978"/>
                  <a:pt x="4614551" y="446144"/>
                  <a:pt x="4640313" y="443540"/>
                </a:cubicBezTo>
                <a:cubicBezTo>
                  <a:pt x="4662147" y="440986"/>
                  <a:pt x="4657791" y="431411"/>
                  <a:pt x="4691075" y="426921"/>
                </a:cubicBezTo>
                <a:cubicBezTo>
                  <a:pt x="4725356" y="437067"/>
                  <a:pt x="4768806" y="410033"/>
                  <a:pt x="4811440" y="423744"/>
                </a:cubicBezTo>
                <a:cubicBezTo>
                  <a:pt x="4826963" y="426960"/>
                  <a:pt x="4874062" y="425734"/>
                  <a:pt x="4882386" y="418695"/>
                </a:cubicBezTo>
                <a:cubicBezTo>
                  <a:pt x="4892087" y="417037"/>
                  <a:pt x="4903760" y="419286"/>
                  <a:pt x="4907662" y="411831"/>
                </a:cubicBezTo>
                <a:cubicBezTo>
                  <a:pt x="4914397" y="402828"/>
                  <a:pt x="4949882" y="415966"/>
                  <a:pt x="4944087" y="405573"/>
                </a:cubicBezTo>
                <a:cubicBezTo>
                  <a:pt x="4969259" y="414559"/>
                  <a:pt x="4987003" y="395636"/>
                  <a:pt x="5007075" y="390694"/>
                </a:cubicBezTo>
                <a:lnTo>
                  <a:pt x="5067961" y="383600"/>
                </a:lnTo>
                <a:lnTo>
                  <a:pt x="5108970" y="381637"/>
                </a:lnTo>
                <a:lnTo>
                  <a:pt x="5114928" y="381742"/>
                </a:lnTo>
                <a:cubicBezTo>
                  <a:pt x="5124907" y="382243"/>
                  <a:pt x="5138262" y="384897"/>
                  <a:pt x="5149802" y="384642"/>
                </a:cubicBezTo>
                <a:lnTo>
                  <a:pt x="5221533" y="382595"/>
                </a:lnTo>
                <a:cubicBezTo>
                  <a:pt x="5272117" y="387362"/>
                  <a:pt x="5364785" y="393670"/>
                  <a:pt x="5453307" y="413241"/>
                </a:cubicBezTo>
                <a:lnTo>
                  <a:pt x="5505015" y="409536"/>
                </a:lnTo>
                <a:lnTo>
                  <a:pt x="5518799" y="410457"/>
                </a:lnTo>
                <a:lnTo>
                  <a:pt x="5643534" y="425433"/>
                </a:lnTo>
                <a:cubicBezTo>
                  <a:pt x="5707481" y="443152"/>
                  <a:pt x="5732223" y="424753"/>
                  <a:pt x="5785959" y="452296"/>
                </a:cubicBezTo>
                <a:cubicBezTo>
                  <a:pt x="5777344" y="441597"/>
                  <a:pt x="5862008" y="442986"/>
                  <a:pt x="5880652" y="448078"/>
                </a:cubicBezTo>
                <a:cubicBezTo>
                  <a:pt x="5902526" y="457387"/>
                  <a:pt x="6036512" y="492361"/>
                  <a:pt x="6098321" y="504503"/>
                </a:cubicBezTo>
                <a:cubicBezTo>
                  <a:pt x="6162673" y="518137"/>
                  <a:pt x="6212879" y="524641"/>
                  <a:pt x="6243319" y="529881"/>
                </a:cubicBezTo>
                <a:lnTo>
                  <a:pt x="6364035" y="557003"/>
                </a:lnTo>
                <a:cubicBezTo>
                  <a:pt x="6395710" y="558741"/>
                  <a:pt x="6446928" y="546552"/>
                  <a:pt x="6471012" y="546378"/>
                </a:cubicBezTo>
                <a:cubicBezTo>
                  <a:pt x="6482908" y="549834"/>
                  <a:pt x="6495493" y="553080"/>
                  <a:pt x="6508541" y="555958"/>
                </a:cubicBezTo>
                <a:lnTo>
                  <a:pt x="6516595" y="557205"/>
                </a:lnTo>
                <a:lnTo>
                  <a:pt x="6554894" y="560169"/>
                </a:lnTo>
                <a:cubicBezTo>
                  <a:pt x="6578001" y="561078"/>
                  <a:pt x="6632342" y="561350"/>
                  <a:pt x="6655235" y="562659"/>
                </a:cubicBezTo>
                <a:cubicBezTo>
                  <a:pt x="6665282" y="571828"/>
                  <a:pt x="6678032" y="571391"/>
                  <a:pt x="6692251" y="568022"/>
                </a:cubicBezTo>
                <a:cubicBezTo>
                  <a:pt x="6723150" y="576843"/>
                  <a:pt x="6757466" y="574624"/>
                  <a:pt x="6795372" y="579221"/>
                </a:cubicBezTo>
                <a:cubicBezTo>
                  <a:pt x="6829973" y="594877"/>
                  <a:pt x="6859708" y="582830"/>
                  <a:pt x="6900177" y="587811"/>
                </a:cubicBezTo>
                <a:cubicBezTo>
                  <a:pt x="6961715" y="594030"/>
                  <a:pt x="7117444" y="609912"/>
                  <a:pt x="7164601" y="616537"/>
                </a:cubicBezTo>
                <a:lnTo>
                  <a:pt x="7183121" y="627558"/>
                </a:lnTo>
                <a:lnTo>
                  <a:pt x="7224458" y="649111"/>
                </a:lnTo>
                <a:cubicBezTo>
                  <a:pt x="7227568" y="652127"/>
                  <a:pt x="7229794" y="655455"/>
                  <a:pt x="7230737" y="659205"/>
                </a:cubicBezTo>
                <a:cubicBezTo>
                  <a:pt x="7290459" y="658119"/>
                  <a:pt x="7324166" y="684952"/>
                  <a:pt x="7377870" y="697453"/>
                </a:cubicBezTo>
                <a:cubicBezTo>
                  <a:pt x="7432754" y="717853"/>
                  <a:pt x="7446517" y="728831"/>
                  <a:pt x="7483437" y="741396"/>
                </a:cubicBezTo>
                <a:cubicBezTo>
                  <a:pt x="7499280" y="748892"/>
                  <a:pt x="7520370" y="804613"/>
                  <a:pt x="7548172" y="800442"/>
                </a:cubicBezTo>
                <a:cubicBezTo>
                  <a:pt x="7556449" y="807964"/>
                  <a:pt x="7732613" y="811934"/>
                  <a:pt x="7786819" y="837889"/>
                </a:cubicBezTo>
                <a:cubicBezTo>
                  <a:pt x="7836041" y="827850"/>
                  <a:pt x="7803208" y="840858"/>
                  <a:pt x="7840612" y="847226"/>
                </a:cubicBezTo>
                <a:cubicBezTo>
                  <a:pt x="7861184" y="854849"/>
                  <a:pt x="7876994" y="845805"/>
                  <a:pt x="7902328" y="870096"/>
                </a:cubicBezTo>
                <a:cubicBezTo>
                  <a:pt x="7936376" y="868812"/>
                  <a:pt x="8012043" y="899665"/>
                  <a:pt x="8074238" y="912874"/>
                </a:cubicBezTo>
                <a:cubicBezTo>
                  <a:pt x="8141324" y="925036"/>
                  <a:pt x="8194123" y="956245"/>
                  <a:pt x="8275497" y="949357"/>
                </a:cubicBezTo>
                <a:cubicBezTo>
                  <a:pt x="8283162" y="962779"/>
                  <a:pt x="8322316" y="954854"/>
                  <a:pt x="8363469" y="966614"/>
                </a:cubicBezTo>
                <a:cubicBezTo>
                  <a:pt x="8369409" y="978006"/>
                  <a:pt x="8382109" y="976698"/>
                  <a:pt x="8396651" y="985282"/>
                </a:cubicBezTo>
                <a:lnTo>
                  <a:pt x="8403540" y="991133"/>
                </a:lnTo>
                <a:lnTo>
                  <a:pt x="8400610" y="990219"/>
                </a:lnTo>
                <a:cubicBezTo>
                  <a:pt x="8392834" y="988492"/>
                  <a:pt x="8413499" y="997390"/>
                  <a:pt x="8411626" y="998000"/>
                </a:cubicBezTo>
                <a:lnTo>
                  <a:pt x="8403540" y="991133"/>
                </a:lnTo>
                <a:lnTo>
                  <a:pt x="8419755" y="996188"/>
                </a:lnTo>
                <a:cubicBezTo>
                  <a:pt x="8491424" y="1020323"/>
                  <a:pt x="8590906" y="1102801"/>
                  <a:pt x="8665605" y="1098798"/>
                </a:cubicBezTo>
                <a:cubicBezTo>
                  <a:pt x="8730608" y="1100596"/>
                  <a:pt x="8780942" y="1121953"/>
                  <a:pt x="8838610" y="1133530"/>
                </a:cubicBezTo>
                <a:cubicBezTo>
                  <a:pt x="8863283" y="1140151"/>
                  <a:pt x="8847384" y="1157896"/>
                  <a:pt x="8886001" y="1140946"/>
                </a:cubicBezTo>
                <a:lnTo>
                  <a:pt x="8968445" y="1155831"/>
                </a:lnTo>
                <a:lnTo>
                  <a:pt x="9003462" y="1165329"/>
                </a:lnTo>
                <a:cubicBezTo>
                  <a:pt x="9019227" y="1180077"/>
                  <a:pt x="9112169" y="1145509"/>
                  <a:pt x="9133985" y="1161395"/>
                </a:cubicBezTo>
                <a:cubicBezTo>
                  <a:pt x="9138567" y="1166107"/>
                  <a:pt x="9154734" y="1165854"/>
                  <a:pt x="9155969" y="1161050"/>
                </a:cubicBezTo>
                <a:cubicBezTo>
                  <a:pt x="9162516" y="1164052"/>
                  <a:pt x="9182118" y="1178881"/>
                  <a:pt x="9188177" y="1172073"/>
                </a:cubicBezTo>
                <a:lnTo>
                  <a:pt x="9268019" y="1199345"/>
                </a:lnTo>
                <a:cubicBezTo>
                  <a:pt x="9294395" y="1203950"/>
                  <a:pt x="9369253" y="1209594"/>
                  <a:pt x="9392919" y="1211784"/>
                </a:cubicBezTo>
                <a:cubicBezTo>
                  <a:pt x="9395782" y="1215475"/>
                  <a:pt x="9408360" y="1215996"/>
                  <a:pt x="9410017" y="1212490"/>
                </a:cubicBezTo>
                <a:cubicBezTo>
                  <a:pt x="9427947" y="1218972"/>
                  <a:pt x="9451943" y="1239383"/>
                  <a:pt x="9500499" y="1250677"/>
                </a:cubicBezTo>
                <a:cubicBezTo>
                  <a:pt x="9553332" y="1254635"/>
                  <a:pt x="9638573" y="1295945"/>
                  <a:pt x="9683005" y="1309587"/>
                </a:cubicBezTo>
                <a:cubicBezTo>
                  <a:pt x="9714210" y="1343428"/>
                  <a:pt x="9728743" y="1322498"/>
                  <a:pt x="9767091" y="1332526"/>
                </a:cubicBezTo>
                <a:cubicBezTo>
                  <a:pt x="9807158" y="1347631"/>
                  <a:pt x="9873419" y="1388931"/>
                  <a:pt x="9918248" y="1384986"/>
                </a:cubicBezTo>
                <a:lnTo>
                  <a:pt x="9943887" y="1397135"/>
                </a:lnTo>
                <a:cubicBezTo>
                  <a:pt x="9951331" y="1420646"/>
                  <a:pt x="9972443" y="1399871"/>
                  <a:pt x="9997044" y="1420496"/>
                </a:cubicBezTo>
                <a:cubicBezTo>
                  <a:pt x="10031208" y="1423153"/>
                  <a:pt x="10131971" y="1440080"/>
                  <a:pt x="10167995" y="1439259"/>
                </a:cubicBezTo>
                <a:cubicBezTo>
                  <a:pt x="10172943" y="1450689"/>
                  <a:pt x="10195912" y="1438948"/>
                  <a:pt x="10211200" y="1432770"/>
                </a:cubicBezTo>
                <a:cubicBezTo>
                  <a:pt x="10327242" y="1426732"/>
                  <a:pt x="10426976" y="1452305"/>
                  <a:pt x="10458762" y="1444554"/>
                </a:cubicBezTo>
                <a:cubicBezTo>
                  <a:pt x="10540854" y="1443440"/>
                  <a:pt x="10741852" y="1423642"/>
                  <a:pt x="10803046" y="1426140"/>
                </a:cubicBezTo>
                <a:cubicBezTo>
                  <a:pt x="10849163" y="1419483"/>
                  <a:pt x="10973519" y="1442167"/>
                  <a:pt x="11058755" y="1450181"/>
                </a:cubicBezTo>
                <a:cubicBezTo>
                  <a:pt x="11140250" y="1463310"/>
                  <a:pt x="11113345" y="1446365"/>
                  <a:pt x="11165209" y="1450925"/>
                </a:cubicBezTo>
                <a:cubicBezTo>
                  <a:pt x="11184875" y="1464363"/>
                  <a:pt x="11316233" y="1445181"/>
                  <a:pt x="11358455" y="1452150"/>
                </a:cubicBezTo>
                <a:cubicBezTo>
                  <a:pt x="11449669" y="1427079"/>
                  <a:pt x="11488916" y="1452094"/>
                  <a:pt x="11560424" y="1451737"/>
                </a:cubicBezTo>
                <a:cubicBezTo>
                  <a:pt x="11593031" y="1458748"/>
                  <a:pt x="11613048" y="1458612"/>
                  <a:pt x="11649954" y="1450170"/>
                </a:cubicBezTo>
                <a:cubicBezTo>
                  <a:pt x="11704998" y="1452643"/>
                  <a:pt x="11800345" y="1466845"/>
                  <a:pt x="11890686" y="1466575"/>
                </a:cubicBezTo>
                <a:cubicBezTo>
                  <a:pt x="11991124" y="1460564"/>
                  <a:pt x="12034412" y="1442650"/>
                  <a:pt x="12192000" y="1448544"/>
                </a:cubicBezTo>
                <a:lnTo>
                  <a:pt x="12192000" y="2028868"/>
                </a:lnTo>
                <a:lnTo>
                  <a:pt x="0" y="2028868"/>
                </a:lnTo>
                <a:lnTo>
                  <a:pt x="0" y="126221"/>
                </a:lnTo>
                <a:lnTo>
                  <a:pt x="4572" y="125615"/>
                </a:lnTo>
                <a:cubicBezTo>
                  <a:pt x="16534" y="125622"/>
                  <a:pt x="29688" y="127083"/>
                  <a:pt x="37645" y="121422"/>
                </a:cubicBezTo>
                <a:lnTo>
                  <a:pt x="77641" y="110298"/>
                </a:lnTo>
                <a:cubicBezTo>
                  <a:pt x="116931" y="105895"/>
                  <a:pt x="223574" y="99415"/>
                  <a:pt x="273386" y="95008"/>
                </a:cubicBezTo>
                <a:cubicBezTo>
                  <a:pt x="311403" y="91377"/>
                  <a:pt x="344376" y="81866"/>
                  <a:pt x="376513" y="83856"/>
                </a:cubicBezTo>
                <a:cubicBezTo>
                  <a:pt x="389622" y="77524"/>
                  <a:pt x="401959" y="74369"/>
                  <a:pt x="413835" y="81162"/>
                </a:cubicBezTo>
                <a:cubicBezTo>
                  <a:pt x="449447" y="73314"/>
                  <a:pt x="455720" y="63023"/>
                  <a:pt x="520671" y="57621"/>
                </a:cubicBezTo>
                <a:cubicBezTo>
                  <a:pt x="534371" y="57338"/>
                  <a:pt x="575890" y="61696"/>
                  <a:pt x="597225" y="57602"/>
                </a:cubicBezTo>
                <a:cubicBezTo>
                  <a:pt x="645932" y="52882"/>
                  <a:pt x="762967" y="57791"/>
                  <a:pt x="812914" y="29295"/>
                </a:cubicBezTo>
                <a:cubicBezTo>
                  <a:pt x="857841" y="22165"/>
                  <a:pt x="913858" y="26397"/>
                  <a:pt x="970251" y="18657"/>
                </a:cubicBezTo>
                <a:cubicBezTo>
                  <a:pt x="1033292" y="17269"/>
                  <a:pt x="1171903" y="22699"/>
                  <a:pt x="1195347" y="27097"/>
                </a:cubicBezTo>
                <a:cubicBezTo>
                  <a:pt x="1209850" y="27829"/>
                  <a:pt x="1260110" y="18578"/>
                  <a:pt x="1279765" y="10281"/>
                </a:cubicBezTo>
                <a:cubicBezTo>
                  <a:pt x="1306602" y="6594"/>
                  <a:pt x="1341168" y="6249"/>
                  <a:pt x="1356367" y="4978"/>
                </a:cubicBezTo>
                <a:lnTo>
                  <a:pt x="1370962" y="2658"/>
                </a:lnTo>
                <a:cubicBezTo>
                  <a:pt x="1377477" y="2704"/>
                  <a:pt x="1382249" y="792"/>
                  <a:pt x="1390955" y="184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8085F1F-640B-D0BD-2FA0-1E33F079DA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" r="10103" b="1"/>
          <a:stretch/>
        </p:blipFill>
        <p:spPr>
          <a:xfrm>
            <a:off x="20" y="10"/>
            <a:ext cx="12191980" cy="6295700"/>
          </a:xfrm>
          <a:custGeom>
            <a:avLst/>
            <a:gdLst/>
            <a:ahLst/>
            <a:cxnLst/>
            <a:rect l="l" t="t" r="r" b="b"/>
            <a:pathLst>
              <a:path w="12192000" h="6295710">
                <a:moveTo>
                  <a:pt x="8400610" y="5819351"/>
                </a:moveTo>
                <a:lnTo>
                  <a:pt x="8403540" y="5820265"/>
                </a:lnTo>
                <a:lnTo>
                  <a:pt x="8411626" y="5827132"/>
                </a:lnTo>
                <a:cubicBezTo>
                  <a:pt x="8413499" y="5826522"/>
                  <a:pt x="8392834" y="5817624"/>
                  <a:pt x="8400610" y="581935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676"/>
                </a:lnTo>
                <a:cubicBezTo>
                  <a:pt x="12034412" y="6271782"/>
                  <a:pt x="11991124" y="6289696"/>
                  <a:pt x="11890686" y="6295707"/>
                </a:cubicBezTo>
                <a:cubicBezTo>
                  <a:pt x="11800345" y="6295977"/>
                  <a:pt x="11704998" y="6281775"/>
                  <a:pt x="11649954" y="6279302"/>
                </a:cubicBezTo>
                <a:cubicBezTo>
                  <a:pt x="11613048" y="6287744"/>
                  <a:pt x="11593031" y="6287880"/>
                  <a:pt x="11560424" y="6280869"/>
                </a:cubicBezTo>
                <a:cubicBezTo>
                  <a:pt x="11488916" y="6281226"/>
                  <a:pt x="11449669" y="6256211"/>
                  <a:pt x="11358455" y="6281282"/>
                </a:cubicBezTo>
                <a:cubicBezTo>
                  <a:pt x="11316233" y="6274313"/>
                  <a:pt x="11184875" y="6293495"/>
                  <a:pt x="11165209" y="6280057"/>
                </a:cubicBezTo>
                <a:cubicBezTo>
                  <a:pt x="11113345" y="6275497"/>
                  <a:pt x="11140250" y="6292442"/>
                  <a:pt x="11058755" y="6279313"/>
                </a:cubicBezTo>
                <a:cubicBezTo>
                  <a:pt x="10973519" y="6271299"/>
                  <a:pt x="10849163" y="6248615"/>
                  <a:pt x="10803046" y="6255272"/>
                </a:cubicBezTo>
                <a:cubicBezTo>
                  <a:pt x="10741852" y="6252774"/>
                  <a:pt x="10540854" y="6272572"/>
                  <a:pt x="10458762" y="6273686"/>
                </a:cubicBezTo>
                <a:cubicBezTo>
                  <a:pt x="10426976" y="6281437"/>
                  <a:pt x="10327242" y="6255864"/>
                  <a:pt x="10211200" y="6261902"/>
                </a:cubicBezTo>
                <a:cubicBezTo>
                  <a:pt x="10195912" y="6268080"/>
                  <a:pt x="10172943" y="6279821"/>
                  <a:pt x="10167995" y="6268391"/>
                </a:cubicBezTo>
                <a:cubicBezTo>
                  <a:pt x="10131971" y="6269212"/>
                  <a:pt x="10031208" y="6252285"/>
                  <a:pt x="9997044" y="6249628"/>
                </a:cubicBezTo>
                <a:cubicBezTo>
                  <a:pt x="9972443" y="6229003"/>
                  <a:pt x="9951331" y="6249778"/>
                  <a:pt x="9943887" y="6226267"/>
                </a:cubicBezTo>
                <a:lnTo>
                  <a:pt x="9918248" y="6214118"/>
                </a:lnTo>
                <a:cubicBezTo>
                  <a:pt x="9873419" y="6218063"/>
                  <a:pt x="9807158" y="6176763"/>
                  <a:pt x="9767091" y="6161658"/>
                </a:cubicBezTo>
                <a:cubicBezTo>
                  <a:pt x="9728743" y="6151630"/>
                  <a:pt x="9714210" y="6172560"/>
                  <a:pt x="9683005" y="6138719"/>
                </a:cubicBezTo>
                <a:cubicBezTo>
                  <a:pt x="9638573" y="6125077"/>
                  <a:pt x="9553332" y="6083767"/>
                  <a:pt x="9500499" y="6079809"/>
                </a:cubicBezTo>
                <a:cubicBezTo>
                  <a:pt x="9451943" y="6068515"/>
                  <a:pt x="9427947" y="6048104"/>
                  <a:pt x="9410017" y="6041622"/>
                </a:cubicBezTo>
                <a:cubicBezTo>
                  <a:pt x="9408360" y="6045128"/>
                  <a:pt x="9395782" y="6044607"/>
                  <a:pt x="9392919" y="6040916"/>
                </a:cubicBezTo>
                <a:cubicBezTo>
                  <a:pt x="9369253" y="6038726"/>
                  <a:pt x="9294395" y="6033082"/>
                  <a:pt x="9268019" y="6028477"/>
                </a:cubicBezTo>
                <a:lnTo>
                  <a:pt x="9188177" y="6001205"/>
                </a:lnTo>
                <a:cubicBezTo>
                  <a:pt x="9182118" y="6008013"/>
                  <a:pt x="9162516" y="5993184"/>
                  <a:pt x="9155969" y="5990182"/>
                </a:cubicBezTo>
                <a:cubicBezTo>
                  <a:pt x="9154734" y="5994986"/>
                  <a:pt x="9138567" y="5995239"/>
                  <a:pt x="9133985" y="5990527"/>
                </a:cubicBezTo>
                <a:cubicBezTo>
                  <a:pt x="9112169" y="5974641"/>
                  <a:pt x="9019227" y="6009209"/>
                  <a:pt x="9003462" y="5994461"/>
                </a:cubicBezTo>
                <a:lnTo>
                  <a:pt x="8968445" y="5984963"/>
                </a:lnTo>
                <a:lnTo>
                  <a:pt x="8886001" y="5970078"/>
                </a:lnTo>
                <a:cubicBezTo>
                  <a:pt x="8847384" y="5987028"/>
                  <a:pt x="8863283" y="5969283"/>
                  <a:pt x="8838610" y="5962662"/>
                </a:cubicBezTo>
                <a:cubicBezTo>
                  <a:pt x="8780942" y="5951085"/>
                  <a:pt x="8730608" y="5929728"/>
                  <a:pt x="8665605" y="5927930"/>
                </a:cubicBezTo>
                <a:cubicBezTo>
                  <a:pt x="8590906" y="5931933"/>
                  <a:pt x="8491424" y="5849455"/>
                  <a:pt x="8419755" y="5825320"/>
                </a:cubicBezTo>
                <a:lnTo>
                  <a:pt x="8403540" y="5820265"/>
                </a:lnTo>
                <a:lnTo>
                  <a:pt x="8396651" y="5814414"/>
                </a:lnTo>
                <a:cubicBezTo>
                  <a:pt x="8382109" y="5805830"/>
                  <a:pt x="8369409" y="5807138"/>
                  <a:pt x="8363469" y="5795746"/>
                </a:cubicBezTo>
                <a:cubicBezTo>
                  <a:pt x="8322316" y="5783986"/>
                  <a:pt x="8283162" y="5791911"/>
                  <a:pt x="8275497" y="5778489"/>
                </a:cubicBezTo>
                <a:cubicBezTo>
                  <a:pt x="8194123" y="5785377"/>
                  <a:pt x="8141324" y="5754168"/>
                  <a:pt x="8074238" y="5742006"/>
                </a:cubicBezTo>
                <a:cubicBezTo>
                  <a:pt x="8012043" y="5728797"/>
                  <a:pt x="7936376" y="5697944"/>
                  <a:pt x="7902328" y="5699228"/>
                </a:cubicBezTo>
                <a:cubicBezTo>
                  <a:pt x="7876994" y="5674937"/>
                  <a:pt x="7861184" y="5683981"/>
                  <a:pt x="7840612" y="5676358"/>
                </a:cubicBezTo>
                <a:cubicBezTo>
                  <a:pt x="7803208" y="5669990"/>
                  <a:pt x="7836041" y="5656982"/>
                  <a:pt x="7786819" y="5667021"/>
                </a:cubicBezTo>
                <a:cubicBezTo>
                  <a:pt x="7732613" y="5641066"/>
                  <a:pt x="7556449" y="5637096"/>
                  <a:pt x="7548172" y="5629574"/>
                </a:cubicBezTo>
                <a:cubicBezTo>
                  <a:pt x="7520370" y="5633745"/>
                  <a:pt x="7499280" y="5578024"/>
                  <a:pt x="7483437" y="5570528"/>
                </a:cubicBezTo>
                <a:cubicBezTo>
                  <a:pt x="7446517" y="5557963"/>
                  <a:pt x="7432754" y="5546985"/>
                  <a:pt x="7377870" y="5526585"/>
                </a:cubicBezTo>
                <a:cubicBezTo>
                  <a:pt x="7324166" y="5514084"/>
                  <a:pt x="7290459" y="5487251"/>
                  <a:pt x="7230737" y="5488337"/>
                </a:cubicBezTo>
                <a:cubicBezTo>
                  <a:pt x="7229794" y="5484587"/>
                  <a:pt x="7227568" y="5481259"/>
                  <a:pt x="7224458" y="5478243"/>
                </a:cubicBezTo>
                <a:lnTo>
                  <a:pt x="7183121" y="5456690"/>
                </a:lnTo>
                <a:lnTo>
                  <a:pt x="7164601" y="5445669"/>
                </a:lnTo>
                <a:cubicBezTo>
                  <a:pt x="7117444" y="5439044"/>
                  <a:pt x="6961715" y="5423162"/>
                  <a:pt x="6900177" y="5416943"/>
                </a:cubicBezTo>
                <a:cubicBezTo>
                  <a:pt x="6859708" y="5411962"/>
                  <a:pt x="6829973" y="5424009"/>
                  <a:pt x="6795372" y="5408353"/>
                </a:cubicBezTo>
                <a:cubicBezTo>
                  <a:pt x="6757466" y="5403756"/>
                  <a:pt x="6723150" y="5405975"/>
                  <a:pt x="6692251" y="5397154"/>
                </a:cubicBezTo>
                <a:cubicBezTo>
                  <a:pt x="6678032" y="5400523"/>
                  <a:pt x="6665282" y="5400960"/>
                  <a:pt x="6655235" y="5391791"/>
                </a:cubicBezTo>
                <a:cubicBezTo>
                  <a:pt x="6632342" y="5390482"/>
                  <a:pt x="6578001" y="5390210"/>
                  <a:pt x="6554894" y="5389301"/>
                </a:cubicBezTo>
                <a:lnTo>
                  <a:pt x="6516595" y="5386337"/>
                </a:lnTo>
                <a:lnTo>
                  <a:pt x="6508541" y="5385090"/>
                </a:lnTo>
                <a:cubicBezTo>
                  <a:pt x="6495493" y="5382212"/>
                  <a:pt x="6482908" y="5378966"/>
                  <a:pt x="6471012" y="5375510"/>
                </a:cubicBezTo>
                <a:cubicBezTo>
                  <a:pt x="6446928" y="5375684"/>
                  <a:pt x="6395710" y="5387873"/>
                  <a:pt x="6364035" y="5386135"/>
                </a:cubicBezTo>
                <a:lnTo>
                  <a:pt x="6243319" y="5359013"/>
                </a:lnTo>
                <a:cubicBezTo>
                  <a:pt x="6212879" y="5353773"/>
                  <a:pt x="6162673" y="5347269"/>
                  <a:pt x="6098321" y="5333635"/>
                </a:cubicBezTo>
                <a:cubicBezTo>
                  <a:pt x="6036512" y="5321493"/>
                  <a:pt x="5902526" y="5286519"/>
                  <a:pt x="5880652" y="5277210"/>
                </a:cubicBezTo>
                <a:cubicBezTo>
                  <a:pt x="5862008" y="5272118"/>
                  <a:pt x="5777344" y="5270729"/>
                  <a:pt x="5785959" y="5281428"/>
                </a:cubicBezTo>
                <a:cubicBezTo>
                  <a:pt x="5732223" y="5253885"/>
                  <a:pt x="5707481" y="5272284"/>
                  <a:pt x="5643534" y="5254565"/>
                </a:cubicBezTo>
                <a:lnTo>
                  <a:pt x="5518799" y="5239589"/>
                </a:lnTo>
                <a:lnTo>
                  <a:pt x="5505015" y="5238668"/>
                </a:lnTo>
                <a:lnTo>
                  <a:pt x="5453307" y="5242373"/>
                </a:lnTo>
                <a:cubicBezTo>
                  <a:pt x="5364785" y="5222802"/>
                  <a:pt x="5272117" y="5216494"/>
                  <a:pt x="5221533" y="5211727"/>
                </a:cubicBezTo>
                <a:lnTo>
                  <a:pt x="5149802" y="5213774"/>
                </a:lnTo>
                <a:cubicBezTo>
                  <a:pt x="5138262" y="5214029"/>
                  <a:pt x="5124907" y="5211375"/>
                  <a:pt x="5114928" y="5210874"/>
                </a:cubicBezTo>
                <a:lnTo>
                  <a:pt x="5108970" y="5210769"/>
                </a:lnTo>
                <a:lnTo>
                  <a:pt x="5067961" y="5212732"/>
                </a:lnTo>
                <a:lnTo>
                  <a:pt x="5007075" y="5219826"/>
                </a:lnTo>
                <a:cubicBezTo>
                  <a:pt x="4987003" y="5224768"/>
                  <a:pt x="4969259" y="5243691"/>
                  <a:pt x="4944087" y="5234705"/>
                </a:cubicBezTo>
                <a:cubicBezTo>
                  <a:pt x="4949882" y="5245098"/>
                  <a:pt x="4914397" y="5231960"/>
                  <a:pt x="4907662" y="5240963"/>
                </a:cubicBezTo>
                <a:cubicBezTo>
                  <a:pt x="4903760" y="5248418"/>
                  <a:pt x="4892087" y="5246169"/>
                  <a:pt x="4882386" y="5247827"/>
                </a:cubicBezTo>
                <a:cubicBezTo>
                  <a:pt x="4874062" y="5254866"/>
                  <a:pt x="4826963" y="5256092"/>
                  <a:pt x="4811440" y="5252876"/>
                </a:cubicBezTo>
                <a:cubicBezTo>
                  <a:pt x="4768806" y="5239165"/>
                  <a:pt x="4725356" y="5266199"/>
                  <a:pt x="4691075" y="5256053"/>
                </a:cubicBezTo>
                <a:cubicBezTo>
                  <a:pt x="4657791" y="5260543"/>
                  <a:pt x="4662147" y="5270118"/>
                  <a:pt x="4640313" y="5272672"/>
                </a:cubicBezTo>
                <a:cubicBezTo>
                  <a:pt x="4614551" y="5275276"/>
                  <a:pt x="4552839" y="5274110"/>
                  <a:pt x="4536504" y="5271673"/>
                </a:cubicBezTo>
                <a:lnTo>
                  <a:pt x="4513724" y="5265192"/>
                </a:lnTo>
                <a:lnTo>
                  <a:pt x="4459811" y="5259461"/>
                </a:lnTo>
                <a:lnTo>
                  <a:pt x="4379064" y="5240693"/>
                </a:lnTo>
                <a:cubicBezTo>
                  <a:pt x="4349703" y="5233397"/>
                  <a:pt x="4313198" y="5233244"/>
                  <a:pt x="4290981" y="5218803"/>
                </a:cubicBezTo>
                <a:cubicBezTo>
                  <a:pt x="4277508" y="5216103"/>
                  <a:pt x="4248116" y="5209410"/>
                  <a:pt x="4238372" y="5207320"/>
                </a:cubicBezTo>
                <a:lnTo>
                  <a:pt x="4232518" y="5206263"/>
                </a:lnTo>
                <a:lnTo>
                  <a:pt x="4191732" y="5201631"/>
                </a:lnTo>
                <a:lnTo>
                  <a:pt x="4065532" y="5203432"/>
                </a:lnTo>
                <a:cubicBezTo>
                  <a:pt x="4069305" y="5214589"/>
                  <a:pt x="4036780" y="5195978"/>
                  <a:pt x="4028460" y="5203762"/>
                </a:cubicBezTo>
                <a:cubicBezTo>
                  <a:pt x="4023224" y="5210474"/>
                  <a:pt x="4012138" y="5206393"/>
                  <a:pt x="4002267" y="5206472"/>
                </a:cubicBezTo>
                <a:cubicBezTo>
                  <a:pt x="3992749" y="5212068"/>
                  <a:pt x="3946095" y="5205737"/>
                  <a:pt x="3931396" y="5200087"/>
                </a:cubicBezTo>
                <a:cubicBezTo>
                  <a:pt x="3891932" y="5179770"/>
                  <a:pt x="3844059" y="5199420"/>
                  <a:pt x="3812162" y="5183950"/>
                </a:cubicBezTo>
                <a:cubicBezTo>
                  <a:pt x="3778518" y="5183043"/>
                  <a:pt x="3780102" y="5188477"/>
                  <a:pt x="3758105" y="5187497"/>
                </a:cubicBezTo>
                <a:cubicBezTo>
                  <a:pt x="3717288" y="5184581"/>
                  <a:pt x="3625982" y="5171765"/>
                  <a:pt x="3567259" y="5166457"/>
                </a:cubicBezTo>
                <a:cubicBezTo>
                  <a:pt x="3512865" y="5162132"/>
                  <a:pt x="3463644" y="5161944"/>
                  <a:pt x="3405770" y="5155649"/>
                </a:cubicBezTo>
                <a:cubicBezTo>
                  <a:pt x="3361027" y="5142974"/>
                  <a:pt x="3312439" y="5157431"/>
                  <a:pt x="3280097" y="5141037"/>
                </a:cubicBezTo>
                <a:cubicBezTo>
                  <a:pt x="3120979" y="5116725"/>
                  <a:pt x="3052347" y="5128130"/>
                  <a:pt x="3009910" y="5103818"/>
                </a:cubicBezTo>
                <a:cubicBezTo>
                  <a:pt x="3005875" y="5100226"/>
                  <a:pt x="3001138" y="5097296"/>
                  <a:pt x="2995934" y="5094849"/>
                </a:cubicBezTo>
                <a:lnTo>
                  <a:pt x="2942858" y="5080954"/>
                </a:lnTo>
                <a:lnTo>
                  <a:pt x="2875436" y="5065767"/>
                </a:lnTo>
                <a:lnTo>
                  <a:pt x="2874892" y="5066635"/>
                </a:lnTo>
                <a:cubicBezTo>
                  <a:pt x="2869596" y="5067361"/>
                  <a:pt x="2856789" y="5066934"/>
                  <a:pt x="2843662" y="5070125"/>
                </a:cubicBezTo>
                <a:lnTo>
                  <a:pt x="2718916" y="5071712"/>
                </a:lnTo>
                <a:lnTo>
                  <a:pt x="2713522" y="5072387"/>
                </a:lnTo>
                <a:lnTo>
                  <a:pt x="2476147" y="5064475"/>
                </a:lnTo>
                <a:cubicBezTo>
                  <a:pt x="2437134" y="5049559"/>
                  <a:pt x="2413847" y="5063272"/>
                  <a:pt x="2373568" y="5059695"/>
                </a:cubicBezTo>
                <a:cubicBezTo>
                  <a:pt x="2342080" y="5059623"/>
                  <a:pt x="2308969" y="5065971"/>
                  <a:pt x="2287219" y="5064043"/>
                </a:cubicBezTo>
                <a:cubicBezTo>
                  <a:pt x="2221974" y="5050567"/>
                  <a:pt x="2205627" y="5056653"/>
                  <a:pt x="2164831" y="5052958"/>
                </a:cubicBezTo>
                <a:cubicBezTo>
                  <a:pt x="2133996" y="5046048"/>
                  <a:pt x="2078492" y="5023548"/>
                  <a:pt x="2058061" y="5016184"/>
                </a:cubicBezTo>
                <a:lnTo>
                  <a:pt x="2042244" y="5008773"/>
                </a:lnTo>
                <a:cubicBezTo>
                  <a:pt x="2012576" y="5000130"/>
                  <a:pt x="1896351" y="4954488"/>
                  <a:pt x="1877728" y="4964561"/>
                </a:cubicBezTo>
                <a:cubicBezTo>
                  <a:pt x="1839146" y="4963602"/>
                  <a:pt x="1818769" y="4956798"/>
                  <a:pt x="1759056" y="4940624"/>
                </a:cubicBezTo>
                <a:cubicBezTo>
                  <a:pt x="1719091" y="4929016"/>
                  <a:pt x="1691494" y="4906097"/>
                  <a:pt x="1637948" y="4894908"/>
                </a:cubicBezTo>
                <a:cubicBezTo>
                  <a:pt x="1587306" y="4861386"/>
                  <a:pt x="1496241" y="4859518"/>
                  <a:pt x="1434549" y="4834662"/>
                </a:cubicBezTo>
                <a:cubicBezTo>
                  <a:pt x="1412300" y="4829402"/>
                  <a:pt x="1399661" y="4828707"/>
                  <a:pt x="1390955" y="4829316"/>
                </a:cubicBezTo>
                <a:cubicBezTo>
                  <a:pt x="1382249" y="4829924"/>
                  <a:pt x="1377477" y="4831836"/>
                  <a:pt x="1370962" y="4831790"/>
                </a:cubicBezTo>
                <a:lnTo>
                  <a:pt x="1356367" y="4834110"/>
                </a:lnTo>
                <a:cubicBezTo>
                  <a:pt x="1341168" y="4835381"/>
                  <a:pt x="1306602" y="4835726"/>
                  <a:pt x="1279765" y="4839413"/>
                </a:cubicBezTo>
                <a:cubicBezTo>
                  <a:pt x="1260110" y="4847710"/>
                  <a:pt x="1209850" y="4856961"/>
                  <a:pt x="1195347" y="4856229"/>
                </a:cubicBezTo>
                <a:cubicBezTo>
                  <a:pt x="1171903" y="4851831"/>
                  <a:pt x="1033292" y="4846401"/>
                  <a:pt x="970251" y="4847789"/>
                </a:cubicBezTo>
                <a:cubicBezTo>
                  <a:pt x="913858" y="4855529"/>
                  <a:pt x="857841" y="4851297"/>
                  <a:pt x="812914" y="4858427"/>
                </a:cubicBezTo>
                <a:cubicBezTo>
                  <a:pt x="762967" y="4886923"/>
                  <a:pt x="645932" y="4882014"/>
                  <a:pt x="597225" y="4886734"/>
                </a:cubicBezTo>
                <a:cubicBezTo>
                  <a:pt x="575890" y="4890828"/>
                  <a:pt x="534371" y="4886470"/>
                  <a:pt x="520671" y="4886753"/>
                </a:cubicBezTo>
                <a:cubicBezTo>
                  <a:pt x="455720" y="4892155"/>
                  <a:pt x="449447" y="4902446"/>
                  <a:pt x="413835" y="4910294"/>
                </a:cubicBezTo>
                <a:cubicBezTo>
                  <a:pt x="401959" y="4903501"/>
                  <a:pt x="389622" y="4906656"/>
                  <a:pt x="376513" y="4912988"/>
                </a:cubicBezTo>
                <a:cubicBezTo>
                  <a:pt x="344376" y="4910998"/>
                  <a:pt x="311403" y="4920509"/>
                  <a:pt x="273386" y="4924140"/>
                </a:cubicBezTo>
                <a:cubicBezTo>
                  <a:pt x="223574" y="4928547"/>
                  <a:pt x="116931" y="4935027"/>
                  <a:pt x="77641" y="4939430"/>
                </a:cubicBezTo>
                <a:lnTo>
                  <a:pt x="37645" y="4950554"/>
                </a:lnTo>
                <a:cubicBezTo>
                  <a:pt x="29688" y="4956215"/>
                  <a:pt x="16534" y="4954754"/>
                  <a:pt x="4572" y="4954747"/>
                </a:cubicBezTo>
                <a:lnTo>
                  <a:pt x="0" y="4955353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B293BDC-F870-8898-C56D-29F31B6B3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2568" y="4246266"/>
            <a:ext cx="7732059" cy="61318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IN" sz="1100" b="1" dirty="0">
                <a:solidFill>
                  <a:srgbClr val="FFFFFF"/>
                </a:solidFill>
              </a:rPr>
              <a:t>4. Made Initial Commit &amp; Verified Access:</a:t>
            </a:r>
          </a:p>
          <a:p>
            <a:pPr lvl="1">
              <a:lnSpc>
                <a:spcPct val="110000"/>
              </a:lnSpc>
            </a:pPr>
            <a:r>
              <a:rPr lang="en-IN" sz="1100" dirty="0">
                <a:solidFill>
                  <a:srgbClr val="FFFFFF"/>
                </a:solidFill>
              </a:rPr>
              <a:t>Tested repository setup to ensure smooth collaboration.</a:t>
            </a:r>
          </a:p>
          <a:p>
            <a:pPr>
              <a:lnSpc>
                <a:spcPct val="110000"/>
              </a:lnSpc>
            </a:pPr>
            <a:endParaRPr lang="en-IN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7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228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Consolas</vt:lpstr>
      <vt:lpstr>Franklin Gothic Heavy</vt:lpstr>
      <vt:lpstr>Times New Roman</vt:lpstr>
      <vt:lpstr>AfterhoursVTI</vt:lpstr>
      <vt:lpstr>Airfare Price Forecasting</vt:lpstr>
      <vt:lpstr>Introduction</vt:lpstr>
      <vt:lpstr>Azure DevOps Board Setup</vt:lpstr>
      <vt:lpstr>PowerPoint Presentation</vt:lpstr>
      <vt:lpstr>PowerPoint Presentation</vt:lpstr>
      <vt:lpstr>GitHub Repository Setup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Nilkumar Kamalkumar Patel</dc:creator>
  <cp:lastModifiedBy>Jaiv Chaitanya Burman</cp:lastModifiedBy>
  <cp:revision>1</cp:revision>
  <dcterms:created xsi:type="dcterms:W3CDTF">2025-02-05T02:42:28Z</dcterms:created>
  <dcterms:modified xsi:type="dcterms:W3CDTF">2025-02-10T00:32:58Z</dcterms:modified>
</cp:coreProperties>
</file>