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BE9CB-A2A2-4A5B-8D2F-442878141175}" v="5" dt="2020-10-08T19:15:07.538"/>
  </p1510:revLst>
</p1510:revInfo>
</file>

<file path=ppt/tableStyles.xml><?xml version="1.0" encoding="utf-8"?>
<a:tblStyleLst xmlns:a="http://schemas.openxmlformats.org/drawingml/2006/main" def="{80831F1F-755A-47DC-86F9-1FCABF207D9F}">
  <a:tblStyle styleId="{80831F1F-755A-47DC-86F9-1FCABF207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Baptiste ALIGNAN" userId="d6d09df33ebd49fd" providerId="Windows Live" clId="Web-{1BFBE9CB-A2A2-4A5B-8D2F-442878141175}"/>
    <pc:docChg chg="modSld">
      <pc:chgData name="Jean-Baptiste ALIGNAN" userId="d6d09df33ebd49fd" providerId="Windows Live" clId="Web-{1BFBE9CB-A2A2-4A5B-8D2F-442878141175}" dt="2020-10-08T19:15:01.975" v="1"/>
      <pc:docMkLst>
        <pc:docMk/>
      </pc:docMkLst>
      <pc:sldChg chg="modSp">
        <pc:chgData name="Jean-Baptiste ALIGNAN" userId="d6d09df33ebd49fd" providerId="Windows Live" clId="Web-{1BFBE9CB-A2A2-4A5B-8D2F-442878141175}" dt="2020-10-08T19:15:01.975" v="1"/>
        <pc:sldMkLst>
          <pc:docMk/>
          <pc:sldMk cId="0" sldId="267"/>
        </pc:sldMkLst>
        <pc:graphicFrameChg chg="mod modGraphic">
          <ac:chgData name="Jean-Baptiste ALIGNAN" userId="d6d09df33ebd49fd" providerId="Windows Live" clId="Web-{1BFBE9CB-A2A2-4A5B-8D2F-442878141175}" dt="2020-10-08T19:15:01.975" v="1"/>
          <ac:graphicFrameMkLst>
            <pc:docMk/>
            <pc:sldMk cId="0" sldId="267"/>
            <ac:graphicFrameMk id="12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4ec106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4ec106f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4ec106f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4ec106f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62a216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062a216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e64fb3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e64fb3f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64fb3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64fb3f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64fb3f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64fb3f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4ec106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4ec106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4ec106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4ec106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4ec106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4ec106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4ec106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4ec106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4ec106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4ec106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Projet 1: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Préparation à la formation Développeur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erdana"/>
                <a:ea typeface="Verdana"/>
                <a:cs typeface="Verdana"/>
                <a:sym typeface="Verdana"/>
              </a:rPr>
              <a:t>Offre d’emploi idéal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285150"/>
            <a:ext cx="8520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Développeur Front-End</a:t>
            </a:r>
            <a:endParaRPr sz="1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L'entreprise […] travaille à la conception d'outils de communication entre le public et les acteurs culturels et événementiels.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Vous travaillerez au sein d'une équipe de 10 à 15 personnes. Vous aurez pour mission d'intégrer les nouveaux contenus, en contact avec les web-designers en charge des maquettes.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Nous mettons en avant les annonces de nos clients, et nous concevons l'accès à leurs outils pédagogiques.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Ceci devra être fait selon les normes du SEO et le respect de la charte graphique.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Une appétance pour les secteurs d'activités de nos client est un plus.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6" name="Google Shape;126;p24"/>
          <p:cNvGraphicFramePr/>
          <p:nvPr>
            <p:extLst>
              <p:ext uri="{D42A27DB-BD31-4B8C-83A1-F6EECF244321}">
                <p14:modId xmlns:p14="http://schemas.microsoft.com/office/powerpoint/2010/main" val="32415937"/>
              </p:ext>
            </p:extLst>
          </p:nvPr>
        </p:nvGraphicFramePr>
        <p:xfrm>
          <a:off x="910250" y="965975"/>
          <a:ext cx="7239000" cy="685770"/>
        </p:xfrm>
        <a:graphic>
          <a:graphicData uri="http://schemas.openxmlformats.org/drawingml/2006/table">
            <a:tbl>
              <a:tblPr>
                <a:noFill/>
                <a:tableStyleId>{80831F1F-755A-47DC-86F9-1FCABF207D9F}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 u="sng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Poste :</a:t>
                      </a:r>
                      <a:r>
                        <a:rPr lang="fr" sz="1100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1 candidat</a:t>
                      </a:r>
                      <a:br>
                        <a:rPr lang="fr" sz="1100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fr" sz="11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fr" sz="1100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Premier emploi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sng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Entreprise :</a:t>
                      </a:r>
                      <a:r>
                        <a:rPr lang="fr" sz="1100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PME</a:t>
                      </a:r>
                      <a:endParaRPr sz="1100" dirty="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</a:rPr>
                        <a:t>                 </a:t>
                      </a:r>
                      <a:r>
                        <a:rPr lang="fr" sz="1100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Technologie 	et services de l'information, Logiciels informatique, Internet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27;p24"/>
          <p:cNvGraphicFramePr/>
          <p:nvPr/>
        </p:nvGraphicFramePr>
        <p:xfrm>
          <a:off x="508900" y="3416300"/>
          <a:ext cx="7640350" cy="1554450"/>
        </p:xfrm>
        <a:graphic>
          <a:graphicData uri="http://schemas.openxmlformats.org/drawingml/2006/table">
            <a:tbl>
              <a:tblPr>
                <a:noFill/>
                <a:tableStyleId>{80831F1F-755A-47DC-86F9-1FCABF207D9F}</a:tableStyleId>
              </a:tblPr>
              <a:tblGrid>
                <a:gridCol w="45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20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 b="1" u="sng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Profil souhaité :</a:t>
                      </a:r>
                      <a:endParaRPr sz="1100" b="1" u="sng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Curieux, vous aimez partager vos connaissances avec vos collègues.</a:t>
                      </a:r>
                      <a:b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Maîtrise de HTML, CSS et JavaScript.</a:t>
                      </a:r>
                      <a:b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Intérêt pour le SEO et le développement responsive.</a:t>
                      </a:r>
                      <a:b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Connaissance 	des logiciels Photoshop, Illustrator et Sketch.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u="sng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Environnement technique :</a:t>
                      </a:r>
                      <a:endParaRPr sz="1100" b="1" u="sng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     HTML5, 	CSS3, JavaScript, React, Vue.JS, Git.</a:t>
                      </a:r>
                      <a:b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fr" sz="110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WordPress, 	Magento, ...</a:t>
                      </a:r>
                      <a:br>
                        <a:rPr lang="fr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 sz="11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 u="sng"/>
              <a:t>Sommaire</a:t>
            </a:r>
            <a:endParaRPr sz="3100" u="sng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Le planning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Les outils de veille technologique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Offre d’emploi idéal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planning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Planning prévu jusqu’au 28 mai 2021.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Base de 7h/jour de travail, 5 jours/semaine.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calcul des heures nécessaires pour chaque étape: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Temps estimé des cours recommandés multiplié par 2.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Temps estimé à la réalisation des missions multiplié par 2.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fr">
                <a:solidFill>
                  <a:srgbClr val="FF0000"/>
                </a:solidFill>
                <a:highlight>
                  <a:srgbClr val="FFFFFF"/>
                </a:highlight>
              </a:rPr>
              <a:t>Exception!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HTML/CSS (Projet 2), les heures indiquées sont conservées.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JS (Projet 5), les heures indiquées sont multipliées par 3.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de veilles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540"/>
            <a:ext cx="8520601" cy="338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12</Slides>
  <Notes>12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Simple Light</vt:lpstr>
      <vt:lpstr>Projet 1:  Préparation à la formation Développeur web</vt:lpstr>
      <vt:lpstr>Sommaire</vt:lpstr>
      <vt:lpstr>Le planning</vt:lpstr>
      <vt:lpstr>Les outils de veilles</vt:lpstr>
      <vt:lpstr>Les outils de veilles</vt:lpstr>
      <vt:lpstr>Les outils de veilles</vt:lpstr>
      <vt:lpstr>Les outils de veilles</vt:lpstr>
      <vt:lpstr>Les outils de veilles</vt:lpstr>
      <vt:lpstr>Les outils de veilles</vt:lpstr>
      <vt:lpstr>Les outils de veilles</vt:lpstr>
      <vt:lpstr>Offre d’emploi idéal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  Préparation à la formation Développeur web</dc:title>
  <cp:revision>2</cp:revision>
  <dcterms:modified xsi:type="dcterms:W3CDTF">2020-10-08T19:15:08Z</dcterms:modified>
</cp:coreProperties>
</file>