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>
        <p:scale>
          <a:sx n="85" d="100"/>
          <a:sy n="85" d="100"/>
        </p:scale>
        <p:origin x="15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65F2-D1A7-8E4C-BA1D-95F0512D78B1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A111-03E5-E74F-A2BF-835FAABB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A111-03E5-E74F-A2BF-835FAABB60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Room Booker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72848"/>
          </a:xfrm>
        </p:spPr>
        <p:txBody>
          <a:bodyPr>
            <a:normAutofit/>
          </a:bodyPr>
          <a:lstStyle/>
          <a:p>
            <a:r>
              <a:rPr lang="en-US" dirty="0" smtClean="0"/>
              <a:t>Jocelyn Baduria</a:t>
            </a:r>
          </a:p>
          <a:p>
            <a:r>
              <a:rPr lang="en-US" dirty="0" smtClean="0"/>
              <a:t>Alisonbrooke Reikher</a:t>
            </a:r>
            <a:endParaRPr lang="en-US" dirty="0"/>
          </a:p>
          <a:p>
            <a:r>
              <a:rPr lang="en-US" dirty="0" smtClean="0"/>
              <a:t>Adam Woods</a:t>
            </a:r>
          </a:p>
          <a:p>
            <a:r>
              <a:rPr lang="en-US" dirty="0" smtClean="0"/>
              <a:t>Zackery Hutchinson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2746" y="6450227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CS31 </a:t>
            </a:r>
            <a:r>
              <a:rPr lang="mr-IN" dirty="0" smtClean="0"/>
              <a:t>–</a:t>
            </a:r>
            <a:r>
              <a:rPr lang="en-US" dirty="0" smtClean="0"/>
              <a:t> Java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3788"/>
              </p:ext>
            </p:extLst>
          </p:nvPr>
        </p:nvGraphicFramePr>
        <p:xfrm>
          <a:off x="2181901" y="1770089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Overview</a:t>
                      </a:r>
                      <a:r>
                        <a:rPr lang="en-US" baseline="0" dirty="0" smtClean="0"/>
                        <a:t> &amp;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Jocelyn,</a:t>
                      </a:r>
                      <a:r>
                        <a:rPr lang="en-US" baseline="0" dirty="0" smtClean="0"/>
                        <a:t> Alison, Adam, Zack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model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Jocelyn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Jocelyn,</a:t>
                      </a:r>
                      <a:r>
                        <a:rPr lang="en-US" baseline="0" dirty="0" smtClean="0"/>
                        <a:t> Alison, Adam, Zack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 H2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Jocelyn, Adam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Github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Jocelyn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Menu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Zack, Alison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Reservations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Jocelyn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Schedule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1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with GUI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8633" y="1349115"/>
            <a:ext cx="11049777" cy="5306518"/>
            <a:chOff x="2938072" y="1154243"/>
            <a:chExt cx="8214610" cy="4377127"/>
          </a:xfrm>
        </p:grpSpPr>
        <p:sp>
          <p:nvSpPr>
            <p:cNvPr id="4" name="Rectangle 3"/>
            <p:cNvSpPr/>
            <p:nvPr/>
          </p:nvSpPr>
          <p:spPr>
            <a:xfrm>
              <a:off x="2938072" y="1154243"/>
              <a:ext cx="8214610" cy="4377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8072" y="1154244"/>
              <a:ext cx="8214610" cy="3147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Room Booker</a:t>
              </a:r>
              <a:endParaRPr lang="en-US" sz="16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1469036"/>
              <a:ext cx="4764582" cy="406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3708400"/>
              <a:ext cx="12700" cy="25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72" y="1469036"/>
              <a:ext cx="3479800" cy="4062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96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48633" y="388124"/>
            <a:ext cx="11049777" cy="5926179"/>
            <a:chOff x="2938072" y="1154243"/>
            <a:chExt cx="8214610" cy="4377127"/>
          </a:xfrm>
        </p:grpSpPr>
        <p:sp>
          <p:nvSpPr>
            <p:cNvPr id="3" name="Rectangle 2"/>
            <p:cNvSpPr/>
            <p:nvPr/>
          </p:nvSpPr>
          <p:spPr>
            <a:xfrm>
              <a:off x="2938072" y="1154243"/>
              <a:ext cx="8214610" cy="4377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38072" y="1154244"/>
              <a:ext cx="8214610" cy="3147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Room Booker</a:t>
              </a:r>
              <a:endParaRPr lang="en-US" sz="16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1469036"/>
              <a:ext cx="4764582" cy="40623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3708400"/>
              <a:ext cx="12700" cy="254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72" y="1469036"/>
              <a:ext cx="3479800" cy="4062333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948633" y="814318"/>
            <a:ext cx="2115844" cy="6561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Manage Users</a:t>
            </a:r>
          </a:p>
          <a:p>
            <a:r>
              <a:rPr lang="en-US" sz="1600" dirty="0" smtClean="0"/>
              <a:t>Manage Rooms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948633" y="401711"/>
            <a:ext cx="2115844" cy="426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Room Booker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540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48633" y="388124"/>
            <a:ext cx="11049777" cy="5926179"/>
            <a:chOff x="2938072" y="1154243"/>
            <a:chExt cx="8214610" cy="4377127"/>
          </a:xfrm>
        </p:grpSpPr>
        <p:sp>
          <p:nvSpPr>
            <p:cNvPr id="3" name="Rectangle 2"/>
            <p:cNvSpPr/>
            <p:nvPr/>
          </p:nvSpPr>
          <p:spPr>
            <a:xfrm>
              <a:off x="2938072" y="1154243"/>
              <a:ext cx="8214610" cy="4377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38072" y="1154244"/>
              <a:ext cx="8214610" cy="3147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Room Booker</a:t>
              </a:r>
              <a:endParaRPr lang="en-US" sz="16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1469036"/>
              <a:ext cx="4764582" cy="40623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3708400"/>
              <a:ext cx="12700" cy="254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72" y="1469036"/>
              <a:ext cx="3479800" cy="4062333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938071" y="1753848"/>
            <a:ext cx="8214611" cy="3777522"/>
            <a:chOff x="2938071" y="1753848"/>
            <a:chExt cx="8214611" cy="3777522"/>
          </a:xfrm>
        </p:grpSpPr>
        <p:sp>
          <p:nvSpPr>
            <p:cNvPr id="10" name="Rectangle 9"/>
            <p:cNvSpPr/>
            <p:nvPr/>
          </p:nvSpPr>
          <p:spPr>
            <a:xfrm>
              <a:off x="2938072" y="1753848"/>
              <a:ext cx="8214610" cy="37775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38073" y="1783828"/>
              <a:ext cx="2194366" cy="352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Joe Smith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April May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Lee Wu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Tammy Brown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38071" y="5306129"/>
              <a:ext cx="2194367" cy="225241"/>
              <a:chOff x="3377965" y="4939565"/>
              <a:chExt cx="3082797" cy="2252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77965" y="4939565"/>
                <a:ext cx="1037727" cy="2252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+</a:t>
                </a:r>
                <a:endParaRPr lang="en-US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15692" y="4939565"/>
                <a:ext cx="1037727" cy="2252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23035" y="4939565"/>
                <a:ext cx="1037727" cy="2252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Edit</a:t>
                </a:r>
                <a:endParaRPr lang="en-US" sz="11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0269532" y="5193507"/>
              <a:ext cx="700866" cy="2252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Save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83636" y="5196114"/>
              <a:ext cx="700866" cy="2252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Cancel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47062" y="2068637"/>
              <a:ext cx="966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User ID: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24232" y="2068637"/>
              <a:ext cx="2194366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JS001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84794" y="2692003"/>
              <a:ext cx="966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Name: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24230" y="2692002"/>
              <a:ext cx="2966919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Joe Smith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84793" y="3315369"/>
              <a:ext cx="966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Type: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24229" y="3310001"/>
              <a:ext cx="2194366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chemeClr val="tx1"/>
                  </a:solidFill>
                </a:rPr>
                <a:t>Student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riangle 27"/>
            <p:cNvSpPr/>
            <p:nvPr/>
          </p:nvSpPr>
          <p:spPr>
            <a:xfrm rot="10800000">
              <a:off x="8701652" y="3388884"/>
              <a:ext cx="234520" cy="20217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547" y="1827373"/>
              <a:ext cx="2064427" cy="284809"/>
            </a:xfrm>
            <a:prstGeom prst="rect">
              <a:avLst/>
            </a:prstGeom>
            <a:solidFill>
              <a:schemeClr val="bg1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84793" y="3942409"/>
              <a:ext cx="1303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Student ID: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24230" y="3942408"/>
              <a:ext cx="2966919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Joe Smith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84793" y="4565847"/>
              <a:ext cx="1503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Department:</a:t>
              </a:r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24230" y="4565846"/>
              <a:ext cx="2966919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938071" y="1357218"/>
            <a:ext cx="8214611" cy="426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/>
              <a:t>Manage Users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25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48633" y="388124"/>
            <a:ext cx="11049777" cy="5926179"/>
            <a:chOff x="2938072" y="1154243"/>
            <a:chExt cx="8214610" cy="4377127"/>
          </a:xfrm>
        </p:grpSpPr>
        <p:sp>
          <p:nvSpPr>
            <p:cNvPr id="3" name="Rectangle 2"/>
            <p:cNvSpPr/>
            <p:nvPr/>
          </p:nvSpPr>
          <p:spPr>
            <a:xfrm>
              <a:off x="2938072" y="1154243"/>
              <a:ext cx="8214610" cy="4377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38072" y="1154244"/>
              <a:ext cx="8214610" cy="3147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Room Booker</a:t>
              </a:r>
              <a:endParaRPr lang="en-US" sz="16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1469036"/>
              <a:ext cx="4764582" cy="40623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3708400"/>
              <a:ext cx="12700" cy="254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72" y="1469036"/>
              <a:ext cx="3479800" cy="4062333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938071" y="1753848"/>
            <a:ext cx="8214611" cy="3777522"/>
            <a:chOff x="2938071" y="1753848"/>
            <a:chExt cx="8214611" cy="3777522"/>
          </a:xfrm>
        </p:grpSpPr>
        <p:sp>
          <p:nvSpPr>
            <p:cNvPr id="10" name="Rectangle 9"/>
            <p:cNvSpPr/>
            <p:nvPr/>
          </p:nvSpPr>
          <p:spPr>
            <a:xfrm>
              <a:off x="2938072" y="1753848"/>
              <a:ext cx="8214610" cy="37775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38073" y="1783828"/>
              <a:ext cx="2194366" cy="352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Office 1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Office 2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Conference 1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Conference 2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Study 1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Study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38071" y="5306129"/>
              <a:ext cx="2194367" cy="225241"/>
              <a:chOff x="3377965" y="4939565"/>
              <a:chExt cx="3082797" cy="2252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77965" y="4939565"/>
                <a:ext cx="1037727" cy="2252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+</a:t>
                </a:r>
                <a:endParaRPr lang="en-US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15692" y="4939565"/>
                <a:ext cx="1037727" cy="2252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23035" y="4939565"/>
                <a:ext cx="1037727" cy="2252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Edit</a:t>
                </a:r>
                <a:endParaRPr lang="en-US" sz="11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0269532" y="5193507"/>
              <a:ext cx="700866" cy="2252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Save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83636" y="5196114"/>
              <a:ext cx="700866" cy="2252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Cancel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47062" y="2068637"/>
              <a:ext cx="1214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Room ID: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24232" y="2068637"/>
              <a:ext cx="2194366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Office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84794" y="2692003"/>
              <a:ext cx="966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Name: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24230" y="2692002"/>
              <a:ext cx="2966919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Small office with 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84792" y="3315369"/>
              <a:ext cx="1503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Max People: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24229" y="3310001"/>
              <a:ext cx="2194366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92547" y="1827373"/>
              <a:ext cx="2064427" cy="284809"/>
            </a:xfrm>
            <a:prstGeom prst="rect">
              <a:avLst/>
            </a:prstGeom>
            <a:solidFill>
              <a:schemeClr val="bg1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938071" y="1357218"/>
            <a:ext cx="8214611" cy="426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Manage Rooms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951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48633" y="388124"/>
            <a:ext cx="11049777" cy="5926179"/>
            <a:chOff x="2938072" y="1154243"/>
            <a:chExt cx="8214610" cy="4377127"/>
          </a:xfrm>
        </p:grpSpPr>
        <p:sp>
          <p:nvSpPr>
            <p:cNvPr id="3" name="Rectangle 2"/>
            <p:cNvSpPr/>
            <p:nvPr/>
          </p:nvSpPr>
          <p:spPr>
            <a:xfrm>
              <a:off x="2938072" y="1154243"/>
              <a:ext cx="8214610" cy="4377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38072" y="1154244"/>
              <a:ext cx="8214610" cy="3147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Room Booker</a:t>
              </a:r>
              <a:endParaRPr lang="en-US" sz="16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1469036"/>
              <a:ext cx="4764582" cy="40623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100" y="3708400"/>
              <a:ext cx="12700" cy="254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72" y="1469036"/>
              <a:ext cx="3479800" cy="4062333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938072" y="1753848"/>
            <a:ext cx="8214610" cy="3777522"/>
            <a:chOff x="2938072" y="1753848"/>
            <a:chExt cx="8214610" cy="3777522"/>
          </a:xfrm>
        </p:grpSpPr>
        <p:sp>
          <p:nvSpPr>
            <p:cNvPr id="10" name="Rectangle 9"/>
            <p:cNvSpPr/>
            <p:nvPr/>
          </p:nvSpPr>
          <p:spPr>
            <a:xfrm>
              <a:off x="2938072" y="1753848"/>
              <a:ext cx="8214610" cy="37775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84927" y="4572211"/>
              <a:ext cx="3576875" cy="456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Confirm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07051" y="4574818"/>
              <a:ext cx="3576875" cy="456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Cancel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7051" y="2068637"/>
              <a:ext cx="966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Room: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84221" y="2068637"/>
              <a:ext cx="2194366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JS001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7051" y="2692003"/>
              <a:ext cx="966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From: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46487" y="2692002"/>
              <a:ext cx="2232100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Mm/</a:t>
              </a:r>
              <a:r>
                <a:rPr lang="en-US" dirty="0" err="1" smtClean="0">
                  <a:solidFill>
                    <a:schemeClr val="tx1"/>
                  </a:solidFill>
                </a:rPr>
                <a:t>dd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yy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hh:mm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7051" y="3315369"/>
              <a:ext cx="966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User: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46487" y="3310001"/>
              <a:ext cx="2194366" cy="33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John Lee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riangle 27"/>
            <p:cNvSpPr/>
            <p:nvPr/>
          </p:nvSpPr>
          <p:spPr>
            <a:xfrm rot="10800000">
              <a:off x="6749406" y="3388884"/>
              <a:ext cx="234520" cy="20217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938071" y="1357218"/>
            <a:ext cx="8214611" cy="426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Confirm Booking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097649" y="2695679"/>
            <a:ext cx="96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To: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626332" y="2695678"/>
            <a:ext cx="2232100" cy="338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Mm/</a:t>
            </a:r>
            <a:r>
              <a:rPr lang="en-US" dirty="0" err="1" smtClean="0">
                <a:solidFill>
                  <a:schemeClr val="tx1"/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yy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hh:mm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riangle 36"/>
          <p:cNvSpPr/>
          <p:nvPr/>
        </p:nvSpPr>
        <p:spPr>
          <a:xfrm rot="10800000">
            <a:off x="6749406" y="2145056"/>
            <a:ext cx="234520" cy="20217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07050" y="3900551"/>
            <a:ext cx="218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Number in Party: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5376338" y="3895183"/>
            <a:ext cx="1664515" cy="338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6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Data Model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Room Booker is a program for students or teachers to reserve study rooms. It is intended for use in any institution that has rooms available for student use.</a:t>
            </a:r>
          </a:p>
          <a:p>
            <a:r>
              <a:rPr lang="en-US" dirty="0" smtClean="0"/>
              <a:t>Rooms can be reserved up to 2 days ahead</a:t>
            </a:r>
          </a:p>
          <a:p>
            <a:r>
              <a:rPr lang="en-US" dirty="0" smtClean="0"/>
              <a:t>Rooms can be reserved in 2-hour blocks, in increments of 30 minutes</a:t>
            </a:r>
          </a:p>
          <a:p>
            <a:r>
              <a:rPr lang="en-US" dirty="0" smtClean="0"/>
              <a:t>If a room is unavailable, the user may join a waiting list for that room</a:t>
            </a:r>
          </a:p>
          <a:p>
            <a:r>
              <a:rPr lang="en-US" dirty="0" smtClean="0"/>
              <a:t>Rooms can accommodate 1-6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2394" y="1744163"/>
            <a:ext cx="1823384" cy="1456038"/>
            <a:chOff x="6214686" y="2930612"/>
            <a:chExt cx="1471217" cy="1456038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6227806" y="2930612"/>
              <a:ext cx="1458097" cy="1456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Room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4686" y="3375279"/>
              <a:ext cx="1471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String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roomNumber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String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roomName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r>
                <a:rPr lang="en-US" sz="12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maxPeople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71054" y="3299254"/>
              <a:ext cx="13716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429537" y="1744163"/>
            <a:ext cx="1823384" cy="1456038"/>
            <a:chOff x="6214686" y="2930612"/>
            <a:chExt cx="1471217" cy="1456038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6227806" y="2930612"/>
              <a:ext cx="1458097" cy="1456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14686" y="3375279"/>
              <a:ext cx="1471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String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userID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String name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71054" y="3299254"/>
              <a:ext cx="13716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848307" y="1744163"/>
            <a:ext cx="1823384" cy="1456038"/>
            <a:chOff x="6214686" y="2930612"/>
            <a:chExt cx="1471217" cy="1456038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/>
            <p:cNvSpPr/>
            <p:nvPr/>
          </p:nvSpPr>
          <p:spPr>
            <a:xfrm>
              <a:off x="6227806" y="2930612"/>
              <a:ext cx="1458097" cy="1456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Reservation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14686" y="3375279"/>
              <a:ext cx="14712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Room room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User user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Date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startDateTime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Date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endDateTime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71054" y="3299254"/>
              <a:ext cx="13716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210770" y="4112001"/>
            <a:ext cx="1823384" cy="1456038"/>
            <a:chOff x="6214686" y="2930612"/>
            <a:chExt cx="1471217" cy="1456038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6227806" y="2930612"/>
              <a:ext cx="1458097" cy="1456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Teacher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4686" y="3375279"/>
              <a:ext cx="1471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String department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271054" y="3299254"/>
              <a:ext cx="13716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681227" y="4105648"/>
            <a:ext cx="1823384" cy="1456038"/>
            <a:chOff x="6214686" y="2930612"/>
            <a:chExt cx="1471217" cy="1456038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6227806" y="2930612"/>
              <a:ext cx="1458097" cy="1456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Student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686" y="3375279"/>
              <a:ext cx="1471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String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studentId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1054" y="3299254"/>
              <a:ext cx="13716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177218" y="2520839"/>
            <a:ext cx="1682731" cy="502288"/>
            <a:chOff x="3908925" y="3858971"/>
            <a:chExt cx="1682731" cy="50228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908925" y="3858971"/>
              <a:ext cx="1585054" cy="0"/>
            </a:xfrm>
            <a:prstGeom prst="line">
              <a:avLst/>
            </a:prstGeom>
            <a:ln w="38100"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1274" y="4053482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0..*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8925" y="40534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cxnSp>
        <p:nvCxnSpPr>
          <p:cNvPr id="35" name="Elbow Connector 34"/>
          <p:cNvCxnSpPr>
            <a:stCxn id="18" idx="0"/>
            <a:endCxn id="10" idx="2"/>
          </p:cNvCxnSpPr>
          <p:nvPr/>
        </p:nvCxnSpPr>
        <p:spPr>
          <a:xfrm rot="5400000" flipH="1" flipV="1">
            <a:off x="8284076" y="3046718"/>
            <a:ext cx="911800" cy="1218767"/>
          </a:xfrm>
          <a:prstGeom prst="bent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2" idx="0"/>
            <a:endCxn id="10" idx="2"/>
          </p:cNvCxnSpPr>
          <p:nvPr/>
        </p:nvCxnSpPr>
        <p:spPr>
          <a:xfrm rot="16200000" flipV="1">
            <a:off x="9522482" y="3027080"/>
            <a:ext cx="905447" cy="1251690"/>
          </a:xfrm>
          <a:prstGeom prst="bent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758087" y="2520839"/>
            <a:ext cx="1585054" cy="502288"/>
            <a:chOff x="3908925" y="3858971"/>
            <a:chExt cx="1585054" cy="50228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908925" y="3858971"/>
              <a:ext cx="1585054" cy="0"/>
            </a:xfrm>
            <a:prstGeom prst="line">
              <a:avLst/>
            </a:prstGeom>
            <a:ln w="38100"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31274" y="40534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8925" y="405348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0..1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06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27964" y="1601210"/>
            <a:ext cx="1542061" cy="1040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Room Booker Menu</a:t>
            </a:r>
            <a:endParaRPr lang="en-US" sz="1600"/>
          </a:p>
        </p:txBody>
      </p:sp>
      <p:sp>
        <p:nvSpPr>
          <p:cNvPr id="46" name="Can 45"/>
          <p:cNvSpPr/>
          <p:nvPr/>
        </p:nvSpPr>
        <p:spPr>
          <a:xfrm>
            <a:off x="4639631" y="5155744"/>
            <a:ext cx="1635521" cy="110364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 (H2)</a:t>
            </a:r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803157" y="3252691"/>
            <a:ext cx="7191675" cy="1066737"/>
            <a:chOff x="2803157" y="3261098"/>
            <a:chExt cx="7191675" cy="1066737"/>
          </a:xfrm>
        </p:grpSpPr>
        <p:sp>
          <p:nvSpPr>
            <p:cNvPr id="43" name="Rounded Rectangle 42"/>
            <p:cNvSpPr/>
            <p:nvPr/>
          </p:nvSpPr>
          <p:spPr>
            <a:xfrm>
              <a:off x="2803157" y="3287817"/>
              <a:ext cx="1542061" cy="10400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Manage Users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686362" y="3287817"/>
              <a:ext cx="1542061" cy="10400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Manage Rooms</a:t>
              </a:r>
              <a:endParaRPr lang="en-US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69567" y="3261098"/>
              <a:ext cx="1542061" cy="10400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Manage Reservations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452771" y="3287817"/>
              <a:ext cx="1542061" cy="10400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Display Schedule</a:t>
              </a:r>
              <a:endParaRPr lang="en-US" sz="1600" dirty="0"/>
            </a:p>
          </p:txBody>
        </p:sp>
      </p:grpSp>
      <p:cxnSp>
        <p:nvCxnSpPr>
          <p:cNvPr id="53" name="Elbow Connector 52"/>
          <p:cNvCxnSpPr>
            <a:stCxn id="42" idx="2"/>
            <a:endCxn id="43" idx="0"/>
          </p:cNvCxnSpPr>
          <p:nvPr/>
        </p:nvCxnSpPr>
        <p:spPr>
          <a:xfrm rot="5400000">
            <a:off x="4667501" y="1547916"/>
            <a:ext cx="638182" cy="28248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2"/>
            <a:endCxn id="44" idx="0"/>
          </p:cNvCxnSpPr>
          <p:nvPr/>
        </p:nvCxnSpPr>
        <p:spPr>
          <a:xfrm rot="5400000">
            <a:off x="5609103" y="2489518"/>
            <a:ext cx="638182" cy="9416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2" idx="2"/>
            <a:endCxn id="45" idx="0"/>
          </p:cNvCxnSpPr>
          <p:nvPr/>
        </p:nvCxnSpPr>
        <p:spPr>
          <a:xfrm rot="16200000" flipH="1">
            <a:off x="6564065" y="2476157"/>
            <a:ext cx="611463" cy="9416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2"/>
            <a:endCxn id="48" idx="0"/>
          </p:cNvCxnSpPr>
          <p:nvPr/>
        </p:nvCxnSpPr>
        <p:spPr>
          <a:xfrm rot="16200000" flipH="1">
            <a:off x="7492307" y="1547915"/>
            <a:ext cx="638182" cy="28248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3" idx="2"/>
            <a:endCxn id="46" idx="1"/>
          </p:cNvCxnSpPr>
          <p:nvPr/>
        </p:nvCxnSpPr>
        <p:spPr>
          <a:xfrm>
            <a:off x="3574188" y="4319428"/>
            <a:ext cx="1883204" cy="836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4" idx="2"/>
            <a:endCxn id="46" idx="1"/>
          </p:cNvCxnSpPr>
          <p:nvPr/>
        </p:nvCxnSpPr>
        <p:spPr>
          <a:xfrm flipH="1">
            <a:off x="5457392" y="4319428"/>
            <a:ext cx="1" cy="836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5" idx="2"/>
            <a:endCxn id="46" idx="1"/>
          </p:cNvCxnSpPr>
          <p:nvPr/>
        </p:nvCxnSpPr>
        <p:spPr>
          <a:xfrm flipH="1">
            <a:off x="5457392" y="4292709"/>
            <a:ext cx="1883206" cy="863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6" idx="4"/>
            <a:endCxn id="48" idx="2"/>
          </p:cNvCxnSpPr>
          <p:nvPr/>
        </p:nvCxnSpPr>
        <p:spPr>
          <a:xfrm flipV="1">
            <a:off x="6275152" y="4319428"/>
            <a:ext cx="2948650" cy="13881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5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42629" y="2230100"/>
            <a:ext cx="1542061" cy="1040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Users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17167" y="3837483"/>
            <a:ext cx="305799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a User</a:t>
            </a:r>
          </a:p>
          <a:p>
            <a:r>
              <a:rPr lang="en-US" dirty="0" smtClean="0"/>
              <a:t>Edit a User</a:t>
            </a:r>
          </a:p>
          <a:p>
            <a:r>
              <a:rPr lang="en-US" dirty="0" smtClean="0"/>
              <a:t>Delete a User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550898" y="3532879"/>
            <a:ext cx="1029030" cy="5035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57619" y="2769746"/>
            <a:ext cx="1542061" cy="1040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Rooms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32157" y="4377129"/>
            <a:ext cx="305799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a Room</a:t>
            </a:r>
          </a:p>
          <a:p>
            <a:r>
              <a:rPr lang="en-US" dirty="0" smtClean="0"/>
              <a:t>Edit a Room</a:t>
            </a:r>
            <a:endParaRPr lang="en-US" dirty="0"/>
          </a:p>
          <a:p>
            <a:r>
              <a:rPr lang="en-US" dirty="0" smtClean="0"/>
              <a:t>Delete a Room</a:t>
            </a:r>
          </a:p>
        </p:txBody>
      </p:sp>
      <p:cxnSp>
        <p:nvCxnSpPr>
          <p:cNvPr id="5" name="Elbow Connector 4"/>
          <p:cNvCxnSpPr>
            <a:stCxn id="3" idx="2"/>
            <a:endCxn id="4" idx="1"/>
          </p:cNvCxnSpPr>
          <p:nvPr/>
        </p:nvCxnSpPr>
        <p:spPr>
          <a:xfrm rot="16200000" flipH="1">
            <a:off x="3565888" y="4072525"/>
            <a:ext cx="1029030" cy="5035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9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592924" y="2050218"/>
            <a:ext cx="1542061" cy="1040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Reservations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67462" y="3657601"/>
            <a:ext cx="305799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a Reservation</a:t>
            </a:r>
          </a:p>
          <a:p>
            <a:r>
              <a:rPr lang="en-US" dirty="0" smtClean="0"/>
              <a:t>Modify a Reservation</a:t>
            </a:r>
          </a:p>
          <a:p>
            <a:r>
              <a:rPr lang="en-US" dirty="0" smtClean="0"/>
              <a:t>Delete a Reservation</a:t>
            </a:r>
          </a:p>
          <a:p>
            <a:r>
              <a:rPr lang="en-US" dirty="0" smtClean="0"/>
              <a:t>Extend a Reservation</a:t>
            </a:r>
          </a:p>
        </p:txBody>
      </p:sp>
      <p:cxnSp>
        <p:nvCxnSpPr>
          <p:cNvPr id="5" name="Elbow Connector 4"/>
          <p:cNvCxnSpPr>
            <a:stCxn id="3" idx="2"/>
            <a:endCxn id="4" idx="1"/>
          </p:cNvCxnSpPr>
          <p:nvPr/>
        </p:nvCxnSpPr>
        <p:spPr>
          <a:xfrm rot="16200000" flipH="1">
            <a:off x="3031943" y="3422247"/>
            <a:ext cx="1167530" cy="5035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592924" y="2050218"/>
            <a:ext cx="1542061" cy="1040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Display Schedule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67461" y="3657601"/>
            <a:ext cx="4646951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Display Today’s Schedule for Room</a:t>
            </a:r>
          </a:p>
          <a:p>
            <a:r>
              <a:rPr lang="en-US" dirty="0" smtClean="0"/>
              <a:t>Display Tomorrow’s Schedule for Room</a:t>
            </a:r>
          </a:p>
          <a:p>
            <a:r>
              <a:rPr lang="en-US" dirty="0" smtClean="0"/>
              <a:t>Display Schedule for Room By Date</a:t>
            </a:r>
          </a:p>
          <a:p>
            <a:r>
              <a:rPr lang="en-US" dirty="0" smtClean="0"/>
              <a:t>Display User’s Reservations</a:t>
            </a:r>
          </a:p>
          <a:p>
            <a:r>
              <a:rPr lang="en-US" dirty="0" smtClean="0"/>
              <a:t>Display Room Schedule</a:t>
            </a:r>
          </a:p>
        </p:txBody>
      </p:sp>
      <p:cxnSp>
        <p:nvCxnSpPr>
          <p:cNvPr id="5" name="Elbow Connector 4"/>
          <p:cNvCxnSpPr>
            <a:stCxn id="3" idx="2"/>
            <a:endCxn id="4" idx="1"/>
          </p:cNvCxnSpPr>
          <p:nvPr/>
        </p:nvCxnSpPr>
        <p:spPr>
          <a:xfrm rot="16200000" flipH="1">
            <a:off x="2962694" y="3491497"/>
            <a:ext cx="1306029" cy="5035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87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1956</TotalTime>
  <Words>387</Words>
  <Application>Microsoft Macintosh PowerPoint</Application>
  <PresentationFormat>Widescreen</PresentationFormat>
  <Paragraphs>152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Mangal</vt:lpstr>
      <vt:lpstr>Wingdings 3</vt:lpstr>
      <vt:lpstr>Wisp</vt:lpstr>
      <vt:lpstr>Study Room Booker Project Proposal</vt:lpstr>
      <vt:lpstr>Overview</vt:lpstr>
      <vt:lpstr>Project Description</vt:lpstr>
      <vt:lpstr>Data Model</vt:lpstr>
      <vt:lpstr>Architecture</vt:lpstr>
      <vt:lpstr>Architecture</vt:lpstr>
      <vt:lpstr>Architecture</vt:lpstr>
      <vt:lpstr>Architecture</vt:lpstr>
      <vt:lpstr>Architecture</vt:lpstr>
      <vt:lpstr>Project Plan</vt:lpstr>
      <vt:lpstr>Design with GUI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Room Booker Project Proposal</dc:title>
  <dc:creator>Eric Solberg</dc:creator>
  <cp:lastModifiedBy>Olen Baduria</cp:lastModifiedBy>
  <cp:revision>17</cp:revision>
  <dcterms:created xsi:type="dcterms:W3CDTF">2017-11-04T17:02:42Z</dcterms:created>
  <dcterms:modified xsi:type="dcterms:W3CDTF">2017-11-18T18:34:38Z</dcterms:modified>
</cp:coreProperties>
</file>